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D3662-F331-4E68-BFF1-C7A9CE3E6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1FC63-C0CF-4BD4-BA91-D242290D1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8C991-A029-4076-A7C5-321C89F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B873A-2E39-4D7B-ACD0-135B2FD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9B81E-7309-4B0C-9552-3602A29D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CF416-F480-45FF-9784-B40E074B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83A14-5E27-4C74-89AF-8DDD88C0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F75C8-2AFF-44C2-989A-D66A3D4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5EF66-AE59-4E8B-B257-6FBA1C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5DBF6-8E23-49FF-BF39-D3F9CE30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5EE63-2FC0-423F-904F-F684F65F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5EAB0-2E48-48A9-AC6B-EA0DEFCB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B9DDA-87C1-43AC-8ECF-335D54A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B9990-7F4C-4DBE-AC1F-F411460F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2A450-D0DA-4649-B38B-A5F583D9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A68D5-EE3B-4746-9D0E-C9EE2CC8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DFD7-6F54-4E3B-838D-50CF3927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C66DE-D393-49CD-9BA9-C92CD439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3716F-69DD-4644-A276-FC0A425D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CE6CB-9235-4112-B002-8B4F874C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1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B3EE-72D6-4005-8411-2C729C91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A59B7-AA4F-4BFD-B35B-91672B1C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2D5EF-23FD-4CBA-8588-A5A70F1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EDD4-662D-4F3E-B0D9-D28689D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5B1AE-68B6-4DB2-900D-4943E3D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0EB15-22A2-4E7A-B28A-B65CC85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62C10-AB3E-4634-B2F4-A0BEE81B0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8780AE-72A8-432A-AE00-652A9006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F1C01-9E67-4CB4-9DA9-2E2B7F29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52FBA-6AEE-440C-ACDD-FE9042AB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4DBD7-AA02-4126-8B23-7825CAC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94F9-8CF4-466A-8215-8EB68463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8D498-A11D-4C2C-B44A-E03FC797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34492-5A9A-476B-AF02-BF4A4E5F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BCA8D8-E236-4C2E-9939-04D193B74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55355D-00E2-4EEE-AA30-884CEC549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E6313-1150-42CF-9607-76B134E5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47964B-4AEE-421A-82EC-4AC36F5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36DFB2-05BA-4C4B-AE9F-345FBF6C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5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7353-1344-4FD4-A814-D99EAC83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90301-F32A-446E-AD2D-D9ED47B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01BD51-A726-4895-90A8-0936CC80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9041B4-39B1-454A-981E-2F200D5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7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82F187-38B9-4473-8581-ABE1563B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D72FA-DE6C-4E42-B166-EA806DAA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4908F-4E68-408E-9E67-C5D79FA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3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E93FD-51BD-4021-B962-524421C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ED223-F454-4121-8F63-AAF6FE33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4D455-4E7D-436F-910C-DA0D6E03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41D5-09C6-4A25-9FE2-0C04A18B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4B78A-FEF9-4436-9B2E-37082144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0E943-1CB7-45DB-92AD-4BFFC331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87C31-2280-4A97-A180-FEAA721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B832C-6053-49D2-B89C-957AFF5A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1B760-90DA-4746-A631-82CEDA74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41936-AD03-4177-93CD-DE35F6E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5631DF-27C9-4DB2-A465-F142431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36053-F6F6-4830-BE73-8B140AA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4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77A634-5832-4946-915B-8259E65B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4AA35-FEEF-4C10-8301-F380B395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87034-7EA2-46EE-BCCC-0545DC5AA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0CDF-7FE6-4F60-AB0A-3FF663BEA95B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9EA9A-1EFB-47F7-90C1-B69154F9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B9B8D-EF01-425F-A9CF-838397FC5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lhmzVL5bm8?feature=oembed" TargetMode="Externa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4C30DA54-6031-4D41-9B4C-20D7CB164842}"/>
              </a:ext>
            </a:extLst>
          </p:cNvPr>
          <p:cNvSpPr/>
          <p:nvPr/>
        </p:nvSpPr>
        <p:spPr>
          <a:xfrm>
            <a:off x="5538119" y="2927233"/>
            <a:ext cx="440105" cy="1003533"/>
          </a:xfrm>
          <a:prstGeom prst="ca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C7DDC3-0C46-4230-B464-CE19A6F5542B}"/>
              </a:ext>
            </a:extLst>
          </p:cNvPr>
          <p:cNvCxnSpPr>
            <a:cxnSpLocks/>
          </p:cNvCxnSpPr>
          <p:nvPr/>
        </p:nvCxnSpPr>
        <p:spPr>
          <a:xfrm>
            <a:off x="3496733" y="4842788"/>
            <a:ext cx="187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211A962-84CC-4876-8F38-307A7E9A8DC2}"/>
              </a:ext>
            </a:extLst>
          </p:cNvPr>
          <p:cNvCxnSpPr>
            <a:cxnSpLocks/>
          </p:cNvCxnSpPr>
          <p:nvPr/>
        </p:nvCxnSpPr>
        <p:spPr>
          <a:xfrm>
            <a:off x="3496733" y="5258126"/>
            <a:ext cx="187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185B72C-4D18-4E3A-A1FF-D1494C932D5F}"/>
              </a:ext>
            </a:extLst>
          </p:cNvPr>
          <p:cNvSpPr/>
          <p:nvPr/>
        </p:nvSpPr>
        <p:spPr>
          <a:xfrm>
            <a:off x="5238016" y="4491672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DB7709-6332-4CD2-9AC0-21E762CADE5D}"/>
              </a:ext>
            </a:extLst>
          </p:cNvPr>
          <p:cNvSpPr/>
          <p:nvPr/>
        </p:nvSpPr>
        <p:spPr>
          <a:xfrm>
            <a:off x="3934945" y="4901225"/>
            <a:ext cx="294922" cy="29492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76E8C0-C5B7-4706-934C-E18DCAA5CBED}"/>
              </a:ext>
            </a:extLst>
          </p:cNvPr>
          <p:cNvSpPr/>
          <p:nvPr/>
        </p:nvSpPr>
        <p:spPr>
          <a:xfrm>
            <a:off x="4067354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377243-042C-4C3D-A173-9DF23B934083}"/>
              </a:ext>
            </a:extLst>
          </p:cNvPr>
          <p:cNvSpPr/>
          <p:nvPr/>
        </p:nvSpPr>
        <p:spPr>
          <a:xfrm>
            <a:off x="6554345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E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C66BF12-B013-49DE-906C-90B8D4E04C3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58172" y="2188633"/>
            <a:ext cx="1886" cy="84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4D0CEAF-6295-464D-A56B-9B630015797D}"/>
              </a:ext>
            </a:extLst>
          </p:cNvPr>
          <p:cNvCxnSpPr>
            <a:cxnSpLocks/>
          </p:cNvCxnSpPr>
          <p:nvPr/>
        </p:nvCxnSpPr>
        <p:spPr>
          <a:xfrm>
            <a:off x="5107664" y="2188633"/>
            <a:ext cx="1446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7E89E2F-F67F-41DE-A335-CB42F8E92AE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755687" y="3930768"/>
            <a:ext cx="2484" cy="56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9E01173-91EF-45C4-AAF0-003DA5B7444C}"/>
              </a:ext>
            </a:extLst>
          </p:cNvPr>
          <p:cNvSpPr/>
          <p:nvPr/>
        </p:nvSpPr>
        <p:spPr>
          <a:xfrm>
            <a:off x="4300053" y="4901225"/>
            <a:ext cx="294922" cy="294922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ED52BCF-DA41-4512-9574-C7AA9C4DBA23}"/>
              </a:ext>
            </a:extLst>
          </p:cNvPr>
          <p:cNvSpPr/>
          <p:nvPr/>
        </p:nvSpPr>
        <p:spPr>
          <a:xfrm>
            <a:off x="4664224" y="4901225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35B152-FDF0-4CE6-9005-96768B2F770A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F6E84E-B974-4019-99DA-A4E1E0EDEED1}"/>
              </a:ext>
            </a:extLst>
          </p:cNvPr>
          <p:cNvSpPr txBox="1"/>
          <p:nvPr/>
        </p:nvSpPr>
        <p:spPr>
          <a:xfrm>
            <a:off x="4605436" y="544138"/>
            <a:ext cx="230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Trabajo final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r>
              <a:rPr lang="en-US" sz="2400" b="1" u="sng" dirty="0">
                <a:latin typeface="Arial Black" panose="020B0A04020102020204" pitchFamily="34" charset="0"/>
              </a:rPr>
              <a:t> </a:t>
            </a:r>
            <a:r>
              <a:rPr lang="en-US" sz="2400" b="1" u="sng" dirty="0" err="1">
                <a:latin typeface="Arial Black" panose="020B0A04020102020204" pitchFamily="34" charset="0"/>
              </a:rPr>
              <a:t>en</a:t>
            </a:r>
            <a:r>
              <a:rPr lang="en-US" sz="2400" b="1" u="sng" dirty="0">
                <a:latin typeface="Arial Black" panose="020B0A04020102020204" pitchFamily="34" charset="0"/>
              </a:rPr>
              <a:t> videos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Elementos multimedia en línea 2" title="Internet of Things (IoT) | What is IoT | How it Works | IoT Explained | Edureka">
            <a:hlinkClick r:id="" action="ppaction://media"/>
            <a:extLst>
              <a:ext uri="{FF2B5EF4-FFF2-40B4-BE49-F238E27FC236}">
                <a16:creationId xmlns:a16="http://schemas.microsoft.com/office/drawing/2014/main" id="{4B729FB2-AC7A-494F-AD7F-CB7AF65B4B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44213" y="1963096"/>
            <a:ext cx="7503574" cy="4239519"/>
          </a:xfrm>
          <a:prstGeom prst="rect">
            <a:avLst/>
          </a:prstGeom>
        </p:spPr>
      </p:pic>
      <p:sp>
        <p:nvSpPr>
          <p:cNvPr id="4" name="CuadroTexto 3">
            <a:hlinkClick r:id="rId4" action="ppaction://hlinksldjump"/>
            <a:extLst>
              <a:ext uri="{FF2B5EF4-FFF2-40B4-BE49-F238E27FC236}">
                <a16:creationId xmlns:a16="http://schemas.microsoft.com/office/drawing/2014/main" id="{972EC701-1D28-432F-9C21-94313FD4FF14}"/>
              </a:ext>
            </a:extLst>
          </p:cNvPr>
          <p:cNvSpPr txBox="1"/>
          <p:nvPr/>
        </p:nvSpPr>
        <p:spPr>
          <a:xfrm>
            <a:off x="2344213" y="1355407"/>
            <a:ext cx="134416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Atras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Rectángulo 5" descr="Rectangulo click">
            <a:extLst>
              <a:ext uri="{FF2B5EF4-FFF2-40B4-BE49-F238E27FC236}">
                <a16:creationId xmlns:a16="http://schemas.microsoft.com/office/drawing/2014/main" id="{FBE544D0-9013-49D5-81B3-566095B4CF2A}"/>
              </a:ext>
            </a:extLst>
          </p:cNvPr>
          <p:cNvSpPr/>
          <p:nvPr/>
        </p:nvSpPr>
        <p:spPr>
          <a:xfrm>
            <a:off x="8426196" y="1312164"/>
            <a:ext cx="1344168" cy="41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29120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C0491DC-0378-44E8-93D1-C0526394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6" y="4402667"/>
            <a:ext cx="2120900" cy="21209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F81CA10-7F06-4DDA-9038-E5C71501EA89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D98647-652A-4CB5-A6CC-282BE2685244}"/>
              </a:ext>
            </a:extLst>
          </p:cNvPr>
          <p:cNvSpPr txBox="1"/>
          <p:nvPr/>
        </p:nvSpPr>
        <p:spPr>
          <a:xfrm>
            <a:off x="4165207" y="655385"/>
            <a:ext cx="373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Seguimiento</a:t>
            </a:r>
            <a:r>
              <a:rPr lang="en-US" sz="2400" b="1" u="sng" dirty="0">
                <a:latin typeface="Arial Black" panose="020B0A04020102020204" pitchFamily="34" charset="0"/>
              </a:rPr>
              <a:t> de </a:t>
            </a:r>
            <a:r>
              <a:rPr lang="en-US" sz="2400" b="1" u="sng" dirty="0" err="1">
                <a:latin typeface="Arial Black" panose="020B0A04020102020204" pitchFamily="34" charset="0"/>
              </a:rPr>
              <a:t>linea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83203 0.0004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3A5824-EA0D-4FE6-AFAF-86E75437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4B10C3-28EF-44C9-B93D-C1C72B72A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800" y="2552700"/>
            <a:ext cx="1320800" cy="13208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0D89C4-2F9D-4687-988F-005A7DD5ED95}"/>
              </a:ext>
            </a:extLst>
          </p:cNvPr>
          <p:cNvSpPr txBox="1"/>
          <p:nvPr/>
        </p:nvSpPr>
        <p:spPr>
          <a:xfrm>
            <a:off x="4000997" y="3276927"/>
            <a:ext cx="473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  <a:latin typeface="Arial Black" panose="020B0A04020102020204" pitchFamily="34" charset="0"/>
              </a:rPr>
              <a:t>Animacion</a:t>
            </a:r>
            <a:r>
              <a:rPr lang="en-US" sz="24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 con movimiento</a:t>
            </a:r>
            <a:endParaRPr lang="es-ES" sz="2400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9701 -0.24467 C 0.35886 -0.30069 0.4517 -0.3287 0.54922 -0.3287 C 0.66003 -0.3287 0.74883 -0.30069 0.81042 -0.24467 L 1.10782 -4.44444E-6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91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E776D9-6879-4FE7-8562-4DBA43D3AF8A}"/>
              </a:ext>
            </a:extLst>
          </p:cNvPr>
          <p:cNvSpPr/>
          <p:nvPr/>
        </p:nvSpPr>
        <p:spPr>
          <a:xfrm>
            <a:off x="-12192000" y="6806143"/>
            <a:ext cx="12192000" cy="69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Pentágono 4">
            <a:extLst>
              <a:ext uri="{FF2B5EF4-FFF2-40B4-BE49-F238E27FC236}">
                <a16:creationId xmlns:a16="http://schemas.microsoft.com/office/drawing/2014/main" id="{A759173B-10B9-49A5-AB25-A19DCF8D6981}"/>
              </a:ext>
            </a:extLst>
          </p:cNvPr>
          <p:cNvSpPr/>
          <p:nvPr/>
        </p:nvSpPr>
        <p:spPr>
          <a:xfrm>
            <a:off x="1778001" y="1989666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2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48 L 1 -0.00162 " pathEditMode="relative" rAng="0" ptsTypes="AA">
                                      <p:cBhvr>
                                        <p:cTn id="6" dur="1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Tipos de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027C81-D130-4773-9BCC-09A4ABF3D8C6}"/>
              </a:ext>
            </a:extLst>
          </p:cNvPr>
          <p:cNvSpPr/>
          <p:nvPr/>
        </p:nvSpPr>
        <p:spPr>
          <a:xfrm>
            <a:off x="5551154" y="4379048"/>
            <a:ext cx="1189112" cy="11891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8EF6B5-E834-435E-BF98-5BC76124B9AE}"/>
              </a:ext>
            </a:extLst>
          </p:cNvPr>
          <p:cNvSpPr txBox="1"/>
          <p:nvPr/>
        </p:nvSpPr>
        <p:spPr>
          <a:xfrm>
            <a:off x="3246741" y="2012596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Entrada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4783BD-B1BF-4A28-A082-6472E58E62B3}"/>
              </a:ext>
            </a:extLst>
          </p:cNvPr>
          <p:cNvSpPr txBox="1"/>
          <p:nvPr/>
        </p:nvSpPr>
        <p:spPr>
          <a:xfrm>
            <a:off x="5671004" y="2012596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Entasis</a:t>
            </a:r>
            <a:endParaRPr lang="es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5F0542-B7D7-42AD-9F17-EFCD4FA42303}"/>
              </a:ext>
            </a:extLst>
          </p:cNvPr>
          <p:cNvSpPr txBox="1"/>
          <p:nvPr/>
        </p:nvSpPr>
        <p:spPr>
          <a:xfrm>
            <a:off x="8190256" y="20125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Salida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12A217-8833-4C60-9ADA-AF1B0571F810}"/>
              </a:ext>
            </a:extLst>
          </p:cNvPr>
          <p:cNvSpPr txBox="1"/>
          <p:nvPr/>
        </p:nvSpPr>
        <p:spPr>
          <a:xfrm>
            <a:off x="5785932" y="3938853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Mixta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6" grpId="1" animBg="1"/>
      <p:bldP spid="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Copiar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39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Juego de </a:t>
            </a:r>
            <a:r>
              <a:rPr lang="en-US" sz="2400" b="1" u="sng" dirty="0" err="1">
                <a:latin typeface="Arial Black" panose="020B0A04020102020204" pitchFamily="34" charset="0"/>
              </a:rPr>
              <a:t>hormigas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335A319-F442-4F20-99E1-12F4A11A0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8" y="1630680"/>
            <a:ext cx="1004316" cy="10043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A33D24-43AE-4B92-89DD-DE4674C3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0" y="2905125"/>
            <a:ext cx="1004316" cy="100431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1EBE86-DED6-41A2-8E37-79797493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72" y="2708148"/>
            <a:ext cx="1004316" cy="10043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5B60905-84DF-4305-8E4C-E5F6CA70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60" y="1935861"/>
            <a:ext cx="1004316" cy="100431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2F55CF6-F9A1-4626-9E38-E45B92AB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167869"/>
            <a:ext cx="1004316" cy="10043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9245A53-5BCE-46C5-B1A6-7F38739A8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9" y="3406140"/>
            <a:ext cx="1004316" cy="100431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3F10FB6-00C3-4141-831D-446464C6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55" y="3355467"/>
            <a:ext cx="1004316" cy="10043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8C9ABD6-3750-4058-B602-9A916854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32" y="2643759"/>
            <a:ext cx="1004316" cy="100431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A9A0C69-E416-48AC-9D7D-17888E6E7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69" y="3908298"/>
            <a:ext cx="1004316" cy="100431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D6F9126-87BF-4471-9B16-1FC806A5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3819"/>
            <a:ext cx="1004316" cy="100431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5A1366C-DC4C-4288-A641-ABF474C2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63" y="3609213"/>
            <a:ext cx="1004316" cy="100431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E0ECC87-FB2E-4E9A-9646-CDE38C790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17" y="1714077"/>
            <a:ext cx="1004316" cy="100431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1D7C07F-6B26-4B7C-80C3-C6CC98FD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5" y="4765548"/>
            <a:ext cx="1004316" cy="1004316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60F7D70-B082-4C60-814D-0992D42D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8" y="4629912"/>
            <a:ext cx="1004316" cy="100431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FAE495F-17EE-476F-A6ED-C61284ED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8" y="5132070"/>
            <a:ext cx="1004316" cy="100431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23363A2-184E-411C-9B47-9961BE11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74" y="4079769"/>
            <a:ext cx="1004316" cy="100431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A757AF3-E20D-4600-9FCC-DBF3129B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785" y="3577611"/>
            <a:ext cx="1004316" cy="100431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B88715D-4508-45A9-AC57-0D63C79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84" y="1552575"/>
            <a:ext cx="1004316" cy="100431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DA3EB6D-94A1-498F-998A-3AB1377E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309" y="2438019"/>
            <a:ext cx="1004316" cy="100431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788688E-D013-41BA-BDD1-0EA54D3C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20" y="5388483"/>
            <a:ext cx="1004316" cy="100431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07AA43D-7EA1-4B76-9E6E-3DCBC9BE0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9" y="5489511"/>
            <a:ext cx="1004316" cy="1004316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1527E41A-CBA7-469A-A19A-20F27089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22" y="5680710"/>
            <a:ext cx="1004316" cy="100431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8CB9B35-4F87-4102-8667-C2BE9C03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6" y="4573567"/>
            <a:ext cx="1004316" cy="100431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952F0A7-BEA0-4BA7-ACEF-9411B44F0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23" y="3798952"/>
            <a:ext cx="1004316" cy="10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993775" y="3233993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PERDISTE!!!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3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385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r>
              <a:rPr lang="en-US" sz="2400" b="1" u="sng" dirty="0">
                <a:latin typeface="Arial Black" panose="020B0A04020102020204" pitchFamily="34" charset="0"/>
              </a:rPr>
              <a:t> </a:t>
            </a:r>
            <a:r>
              <a:rPr lang="en-US" sz="2400" b="1" u="sng" dirty="0" err="1">
                <a:latin typeface="Arial Black" panose="020B0A04020102020204" pitchFamily="34" charset="0"/>
              </a:rPr>
              <a:t>en</a:t>
            </a:r>
            <a:r>
              <a:rPr lang="en-US" sz="2400" b="1" u="sng" dirty="0">
                <a:latin typeface="Arial Black" panose="020B0A04020102020204" pitchFamily="34" charset="0"/>
              </a:rPr>
              <a:t> texto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4783BD-B1BF-4A28-A082-6472E58E62B3}"/>
              </a:ext>
            </a:extLst>
          </p:cNvPr>
          <p:cNvSpPr txBox="1"/>
          <p:nvPr/>
        </p:nvSpPr>
        <p:spPr>
          <a:xfrm>
            <a:off x="1601712" y="2044600"/>
            <a:ext cx="3831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Este es un cuadro de texto con un </a:t>
            </a:r>
            <a:r>
              <a:rPr lang="en-US" b="1" dirty="0" err="1"/>
              <a:t>lista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806FB5-185A-4585-8159-D8AB9B797236}"/>
              </a:ext>
            </a:extLst>
          </p:cNvPr>
          <p:cNvSpPr txBox="1"/>
          <p:nvPr/>
        </p:nvSpPr>
        <p:spPr>
          <a:xfrm>
            <a:off x="6239244" y="2044599"/>
            <a:ext cx="38311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Este es un cuadro de texto con un </a:t>
            </a:r>
            <a:r>
              <a:rPr lang="en-US" b="1" dirty="0" err="1"/>
              <a:t>lista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342900" indent="-342900">
              <a:buAutoNum type="arabicPeriod"/>
            </a:pPr>
            <a:r>
              <a:rPr lang="en-US" b="1" dirty="0"/>
              <a:t>Item nivel uno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</a:p>
          <a:p>
            <a:pPr marL="800100" lvl="1" indent="-342900">
              <a:buAutoNum type="arabicPeriod"/>
            </a:pPr>
            <a:r>
              <a:rPr lang="en-US" dirty="0"/>
              <a:t>Item nivel 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52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108</Words>
  <Application>Microsoft Office PowerPoint</Application>
  <PresentationFormat>Panorámica</PresentationFormat>
  <Paragraphs>37</Paragraphs>
  <Slides>10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Cruz Gomez</dc:creator>
  <cp:lastModifiedBy>Victor Cruz Gomez</cp:lastModifiedBy>
  <cp:revision>4</cp:revision>
  <dcterms:created xsi:type="dcterms:W3CDTF">2024-04-14T00:53:06Z</dcterms:created>
  <dcterms:modified xsi:type="dcterms:W3CDTF">2024-04-15T02:34:05Z</dcterms:modified>
</cp:coreProperties>
</file>