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53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966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748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56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973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91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6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56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93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05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05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401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085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07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947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09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3F524B-C973-4EF8-BCF7-3A7ED7BA8762}" type="datetimeFigureOut">
              <a:rPr lang="es-BO" smtClean="0"/>
              <a:t>24/3/2025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A972-1C81-47E0-9939-4A0A75238B7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6134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823DC7B-ECC9-4392-8E9A-4D428762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775" y="338721"/>
            <a:ext cx="9826305" cy="2513536"/>
          </a:xfrm>
        </p:spPr>
        <p:txBody>
          <a:bodyPr>
            <a:normAutofit/>
          </a:bodyPr>
          <a:lstStyle/>
          <a:p>
            <a:pPr algn="ctr"/>
            <a:r>
              <a:rPr lang="es-MX" sz="4800" b="1" dirty="0"/>
              <a:t>ACCESORIOS BASICOS PARA EL ARMADO DE MUEBLES DE MELAMINA</a:t>
            </a:r>
            <a:endParaRPr lang="es-BO" sz="4800" b="1" dirty="0"/>
          </a:p>
        </p:txBody>
      </p:sp>
    </p:spTree>
    <p:extLst>
      <p:ext uri="{BB962C8B-B14F-4D97-AF65-F5344CB8AC3E}">
        <p14:creationId xmlns:p14="http://schemas.microsoft.com/office/powerpoint/2010/main" val="42159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C880077-D8C1-4E7A-86EC-D67D22F4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B3CFA7-5508-41D0-8B0F-001CEC1B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94F446-0B02-40B2-8D96-3B868787C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3002F0-4CD6-44C4-9374-AFCF4AD4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826330-2EE3-404B-B1CC-CF858F9B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596ACB-64BD-4114-9786-A0B27DD2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8768C2-6092-4358-9118-6D848102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0DB332-3D2D-456B-888F-314719B5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0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9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1</cp:revision>
  <dcterms:created xsi:type="dcterms:W3CDTF">2025-03-24T23:06:27Z</dcterms:created>
  <dcterms:modified xsi:type="dcterms:W3CDTF">2025-03-24T23:09:21Z</dcterms:modified>
</cp:coreProperties>
</file>