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2128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2676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742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444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734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0023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1109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716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0379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7606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5290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FB40E-999A-4F1B-A3D0-D37E0299081F}" type="datetimeFigureOut">
              <a:rPr lang="es-BO" smtClean="0"/>
              <a:t>26/3/2025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A475-C9BE-455C-B0EF-82B9994FEE7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6059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C62FB1F-C8E6-435A-A35F-91857132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9" y="402556"/>
            <a:ext cx="4200885" cy="60528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AB5B08-565E-4D4C-974A-02B7E5087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584" y="723899"/>
            <a:ext cx="70961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56C5E6-4164-483E-8951-AAA8F34B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5" y="589547"/>
            <a:ext cx="10095831" cy="56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4096F9A-83F3-4BA0-9AFB-A9634405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3" y="138547"/>
            <a:ext cx="5075469" cy="658090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862BCFD-A998-4B4C-88DF-043A10E82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950" y="1446546"/>
            <a:ext cx="5075469" cy="39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7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959CFD3-6C0D-4FAA-B3ED-7C833512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2" y="176463"/>
            <a:ext cx="9763331" cy="649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FD28138-8547-4308-B119-07025379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0" y="226711"/>
            <a:ext cx="8550441" cy="640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0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2</cp:revision>
  <dcterms:created xsi:type="dcterms:W3CDTF">2025-03-26T23:57:02Z</dcterms:created>
  <dcterms:modified xsi:type="dcterms:W3CDTF">2025-03-27T02:13:42Z</dcterms:modified>
</cp:coreProperties>
</file>