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4EF3-57A5-4706-9DDF-A6D1B4316537}" type="datetimeFigureOut">
              <a:rPr lang="es-BO" smtClean="0"/>
              <a:t>25/3/2025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2B8A-962D-4740-9170-CFB1AA9D654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2559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4EF3-57A5-4706-9DDF-A6D1B4316537}" type="datetimeFigureOut">
              <a:rPr lang="es-BO" smtClean="0"/>
              <a:t>25/3/2025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2B8A-962D-4740-9170-CFB1AA9D654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0107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4EF3-57A5-4706-9DDF-A6D1B4316537}" type="datetimeFigureOut">
              <a:rPr lang="es-BO" smtClean="0"/>
              <a:t>25/3/2025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2B8A-962D-4740-9170-CFB1AA9D654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98353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4EF3-57A5-4706-9DDF-A6D1B4316537}" type="datetimeFigureOut">
              <a:rPr lang="es-BO" smtClean="0"/>
              <a:t>25/3/2025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2B8A-962D-4740-9170-CFB1AA9D654A}" type="slidenum">
              <a:rPr lang="es-BO" smtClean="0"/>
              <a:t>‹Nº›</a:t>
            </a:fld>
            <a:endParaRPr lang="es-B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0413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4EF3-57A5-4706-9DDF-A6D1B4316537}" type="datetimeFigureOut">
              <a:rPr lang="es-BO" smtClean="0"/>
              <a:t>25/3/2025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2B8A-962D-4740-9170-CFB1AA9D654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23859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4EF3-57A5-4706-9DDF-A6D1B4316537}" type="datetimeFigureOut">
              <a:rPr lang="es-BO" smtClean="0"/>
              <a:t>25/3/2025</a:t>
            </a:fld>
            <a:endParaRPr lang="es-B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2B8A-962D-4740-9170-CFB1AA9D654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42335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4EF3-57A5-4706-9DDF-A6D1B4316537}" type="datetimeFigureOut">
              <a:rPr lang="es-BO" smtClean="0"/>
              <a:t>25/3/2025</a:t>
            </a:fld>
            <a:endParaRPr lang="es-B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2B8A-962D-4740-9170-CFB1AA9D654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8998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4EF3-57A5-4706-9DDF-A6D1B4316537}" type="datetimeFigureOut">
              <a:rPr lang="es-BO" smtClean="0"/>
              <a:t>25/3/2025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2B8A-962D-4740-9170-CFB1AA9D654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07184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4EF3-57A5-4706-9DDF-A6D1B4316537}" type="datetimeFigureOut">
              <a:rPr lang="es-BO" smtClean="0"/>
              <a:t>25/3/2025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2B8A-962D-4740-9170-CFB1AA9D654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2117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4EF3-57A5-4706-9DDF-A6D1B4316537}" type="datetimeFigureOut">
              <a:rPr lang="es-BO" smtClean="0"/>
              <a:t>25/3/2025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2B8A-962D-4740-9170-CFB1AA9D654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238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4EF3-57A5-4706-9DDF-A6D1B4316537}" type="datetimeFigureOut">
              <a:rPr lang="es-BO" smtClean="0"/>
              <a:t>25/3/2025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2B8A-962D-4740-9170-CFB1AA9D654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5210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4EF3-57A5-4706-9DDF-A6D1B4316537}" type="datetimeFigureOut">
              <a:rPr lang="es-BO" smtClean="0"/>
              <a:t>25/3/2025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2B8A-962D-4740-9170-CFB1AA9D654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4822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4EF3-57A5-4706-9DDF-A6D1B4316537}" type="datetimeFigureOut">
              <a:rPr lang="es-BO" smtClean="0"/>
              <a:t>25/3/2025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2B8A-962D-4740-9170-CFB1AA9D654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9102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4EF3-57A5-4706-9DDF-A6D1B4316537}" type="datetimeFigureOut">
              <a:rPr lang="es-BO" smtClean="0"/>
              <a:t>25/3/2025</a:t>
            </a:fld>
            <a:endParaRPr lang="es-B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2B8A-962D-4740-9170-CFB1AA9D654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2707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4EF3-57A5-4706-9DDF-A6D1B4316537}" type="datetimeFigureOut">
              <a:rPr lang="es-BO" smtClean="0"/>
              <a:t>25/3/2025</a:t>
            </a:fld>
            <a:endParaRPr lang="es-B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2B8A-962D-4740-9170-CFB1AA9D654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8916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4EF3-57A5-4706-9DDF-A6D1B4316537}" type="datetimeFigureOut">
              <a:rPr lang="es-BO" smtClean="0"/>
              <a:t>25/3/2025</a:t>
            </a:fld>
            <a:endParaRPr lang="es-B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2B8A-962D-4740-9170-CFB1AA9D654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6130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4EF3-57A5-4706-9DDF-A6D1B4316537}" type="datetimeFigureOut">
              <a:rPr lang="es-BO" smtClean="0"/>
              <a:t>25/3/2025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2B8A-962D-4740-9170-CFB1AA9D654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140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0CC4EF3-57A5-4706-9DDF-A6D1B4316537}" type="datetimeFigureOut">
              <a:rPr lang="es-BO" smtClean="0"/>
              <a:t>25/3/2025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92B8A-962D-4740-9170-CFB1AA9D654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90487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Videojuego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s://es.wikipedia.org/wiki/Arquitectura" TargetMode="External"/><Relationship Id="rId7" Type="http://schemas.openxmlformats.org/officeDocument/2006/relationships/hyperlink" Target="https://es.wikipedia.org/wiki/Sistema_de_informaci%C3%B3n_geogr%C3%A1fica" TargetMode="External"/><Relationship Id="rId12" Type="http://schemas.openxmlformats.org/officeDocument/2006/relationships/hyperlink" Target="https://es.wikipedia.org/wiki/SketchUp#cite_note-2" TargetMode="External"/><Relationship Id="rId2" Type="http://schemas.openxmlformats.org/officeDocument/2006/relationships/hyperlink" Target="https://es.wikipedia.org/wiki/Dise%C3%B1o_gr%C3%A1fico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s.wikipedia.org/wiki/Escenograf%C3%ADa" TargetMode="External"/><Relationship Id="rId11" Type="http://schemas.openxmlformats.org/officeDocument/2006/relationships/hyperlink" Target="https://es.wikipedia.org/wiki/SketchUp#cite_note-1" TargetMode="External"/><Relationship Id="rId5" Type="http://schemas.openxmlformats.org/officeDocument/2006/relationships/hyperlink" Target="https://es.wikipedia.org/wiki/Dise%C3%B1o_industrial" TargetMode="External"/><Relationship Id="rId10" Type="http://schemas.openxmlformats.org/officeDocument/2006/relationships/hyperlink" Target="https://es.wikipedia.org/wiki/Google" TargetMode="External"/><Relationship Id="rId4" Type="http://schemas.openxmlformats.org/officeDocument/2006/relationships/hyperlink" Target="https://es.wikipedia.org/wiki/Ingenier%C3%ADa_civil" TargetMode="External"/><Relationship Id="rId9" Type="http://schemas.openxmlformats.org/officeDocument/2006/relationships/hyperlink" Target="https://es.wikipedia.org/wiki/Pel%C3%ADculas" TargetMode="External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B0FA3-68A5-4B16-8375-290A52FF1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1446" y="1422633"/>
            <a:ext cx="8825658" cy="3329581"/>
          </a:xfrm>
        </p:spPr>
        <p:txBody>
          <a:bodyPr/>
          <a:lstStyle/>
          <a:p>
            <a:pPr algn="ctr"/>
            <a:r>
              <a:rPr lang="es-MX" dirty="0"/>
              <a:t>PROGRAMA 1 A UTILIZAR</a:t>
            </a:r>
            <a:endParaRPr lang="es-B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F92363-4468-452E-9909-C766BEE2B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1446" y="660401"/>
            <a:ext cx="9144000" cy="1655762"/>
          </a:xfrm>
        </p:spPr>
        <p:txBody>
          <a:bodyPr/>
          <a:lstStyle/>
          <a:p>
            <a:r>
              <a:rPr lang="es-MX" dirty="0"/>
              <a:t>MOBILIARIO FUNCIONAL DE INTERIORES, DEL DISEÑO A LA EJECUCION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87772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A3FE818-8920-40BB-8685-67E9C725F9B9}"/>
              </a:ext>
            </a:extLst>
          </p:cNvPr>
          <p:cNvSpPr txBox="1"/>
          <p:nvPr/>
        </p:nvSpPr>
        <p:spPr>
          <a:xfrm>
            <a:off x="553673" y="1174459"/>
            <a:ext cx="65434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i="0" dirty="0" err="1">
                <a:effectLst/>
                <a:latin typeface="Arial" panose="020B0604020202020204" pitchFamily="34" charset="0"/>
              </a:rPr>
              <a:t>SketchUp</a:t>
            </a:r>
            <a:r>
              <a:rPr lang="es-MX" b="0" i="0" dirty="0">
                <a:effectLst/>
                <a:latin typeface="Arial" panose="020B0604020202020204" pitchFamily="34" charset="0"/>
              </a:rPr>
              <a:t> (anteriormente </a:t>
            </a:r>
            <a:r>
              <a:rPr lang="es-MX" b="1" i="0" dirty="0">
                <a:effectLst/>
                <a:latin typeface="Arial" panose="020B0604020202020204" pitchFamily="34" charset="0"/>
              </a:rPr>
              <a:t>Google </a:t>
            </a:r>
            <a:r>
              <a:rPr lang="es-MX" b="1" i="0" dirty="0" err="1">
                <a:effectLst/>
                <a:latin typeface="Arial" panose="020B0604020202020204" pitchFamily="34" charset="0"/>
              </a:rPr>
              <a:t>SketchUp</a:t>
            </a:r>
            <a:r>
              <a:rPr lang="es-MX" b="0" i="0" dirty="0">
                <a:effectLst/>
                <a:latin typeface="Arial" panose="020B0604020202020204" pitchFamily="34" charset="0"/>
              </a:rPr>
              <a:t>) es un programa de </a:t>
            </a:r>
            <a:r>
              <a:rPr lang="es-MX" b="0" i="0" strike="noStrike" dirty="0">
                <a:effectLst/>
                <a:latin typeface="Arial" panose="020B0604020202020204" pitchFamily="34" charset="0"/>
                <a:hlinkClick r:id="rId2" tooltip="Diseño gráfic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diseño gráfico</a:t>
            </a:r>
            <a:r>
              <a:rPr lang="es-MX" b="0" i="0" dirty="0">
                <a:effectLst/>
                <a:latin typeface="Arial" panose="020B0604020202020204" pitchFamily="34" charset="0"/>
              </a:rPr>
              <a:t> y modelado en tres dimensiones (3D) basado en caras. Es utilizado para el modelado de entornos de planificación urbana, </a:t>
            </a:r>
            <a:r>
              <a:rPr lang="es-MX" b="0" i="0" strike="noStrike" dirty="0">
                <a:effectLst/>
                <a:latin typeface="Arial" panose="020B0604020202020204" pitchFamily="34" charset="0"/>
                <a:hlinkClick r:id="rId3" tooltip="Arquitectur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arquitectura</a:t>
            </a:r>
            <a:r>
              <a:rPr lang="es-MX" b="0" i="0" dirty="0">
                <a:effectLst/>
                <a:latin typeface="Arial" panose="020B0604020202020204" pitchFamily="34" charset="0"/>
              </a:rPr>
              <a:t>, </a:t>
            </a:r>
            <a:r>
              <a:rPr lang="es-MX" b="0" i="0" strike="noStrike" dirty="0">
                <a:effectLst/>
                <a:latin typeface="Arial" panose="020B0604020202020204" pitchFamily="34" charset="0"/>
                <a:hlinkClick r:id="rId4" tooltip="Ingeniería civi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ingeniería civil</a:t>
            </a:r>
            <a:r>
              <a:rPr lang="es-MX" b="0" i="0" dirty="0">
                <a:effectLst/>
                <a:latin typeface="Arial" panose="020B0604020202020204" pitchFamily="34" charset="0"/>
              </a:rPr>
              <a:t>, </a:t>
            </a:r>
            <a:r>
              <a:rPr lang="es-MX" b="0" i="0" strike="noStrike" dirty="0">
                <a:effectLst/>
                <a:latin typeface="Arial" panose="020B0604020202020204" pitchFamily="34" charset="0"/>
                <a:hlinkClick r:id="rId5" tooltip="Diseño industri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diseño industrial</a:t>
            </a:r>
            <a:r>
              <a:rPr lang="es-MX" b="0" i="0" dirty="0">
                <a:effectLst/>
                <a:latin typeface="Arial" panose="020B0604020202020204" pitchFamily="34" charset="0"/>
              </a:rPr>
              <a:t>, </a:t>
            </a:r>
            <a:r>
              <a:rPr lang="es-MX" b="0" i="0" strike="noStrike" dirty="0">
                <a:effectLst/>
                <a:latin typeface="Arial" panose="020B0604020202020204" pitchFamily="34" charset="0"/>
                <a:hlinkClick r:id="rId6" tooltip="Escenografí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diseño escénico</a:t>
            </a:r>
            <a:r>
              <a:rPr lang="es-MX" b="0" i="0" dirty="0">
                <a:effectLst/>
                <a:latin typeface="Arial" panose="020B0604020202020204" pitchFamily="34" charset="0"/>
              </a:rPr>
              <a:t>, </a:t>
            </a:r>
            <a:r>
              <a:rPr lang="es-MX" b="0" i="0" strike="noStrike" dirty="0">
                <a:effectLst/>
                <a:latin typeface="Arial" panose="020B0604020202020204" pitchFamily="34" charset="0"/>
                <a:hlinkClick r:id="rId7" tooltip="Sistema de información geográfic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GIS</a:t>
            </a:r>
            <a:r>
              <a:rPr lang="es-MX" b="0" i="0" dirty="0">
                <a:effectLst/>
                <a:latin typeface="Arial" panose="020B0604020202020204" pitchFamily="34" charset="0"/>
              </a:rPr>
              <a:t>, </a:t>
            </a:r>
            <a:r>
              <a:rPr lang="es-MX" b="0" i="0" strike="noStrike" dirty="0">
                <a:effectLst/>
                <a:latin typeface="Arial" panose="020B0604020202020204" pitchFamily="34" charset="0"/>
                <a:hlinkClick r:id="rId8" tooltip="Videojueg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videojuegos</a:t>
            </a:r>
            <a:r>
              <a:rPr lang="es-MX" b="0" i="0" dirty="0">
                <a:effectLst/>
                <a:latin typeface="Arial" panose="020B0604020202020204" pitchFamily="34" charset="0"/>
              </a:rPr>
              <a:t> o </a:t>
            </a:r>
            <a:r>
              <a:rPr lang="es-MX" b="0" i="0" strike="noStrike" dirty="0">
                <a:effectLst/>
                <a:latin typeface="Arial" panose="020B0604020202020204" pitchFamily="34" charset="0"/>
                <a:hlinkClick r:id="rId9" tooltip="Película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películas</a:t>
            </a:r>
            <a:r>
              <a:rPr lang="es-MX" b="0" i="0" dirty="0">
                <a:effectLst/>
                <a:latin typeface="Arial" panose="020B0604020202020204" pitchFamily="34" charset="0"/>
              </a:rPr>
              <a:t>. Es un programa desarrollado por </a:t>
            </a:r>
            <a:r>
              <a:rPr lang="es-MX" b="0" i="0" dirty="0" err="1">
                <a:effectLst/>
                <a:latin typeface="Arial" panose="020B0604020202020204" pitchFamily="34" charset="0"/>
              </a:rPr>
              <a:t>Last</a:t>
            </a:r>
            <a:r>
              <a:rPr lang="es-MX" b="0" i="0" dirty="0">
                <a:effectLst/>
                <a:latin typeface="Arial" panose="020B0604020202020204" pitchFamily="34" charset="0"/>
              </a:rPr>
              <a:t> Software, empresa adquirida por </a:t>
            </a:r>
            <a:r>
              <a:rPr lang="es-MX" b="0" i="0" strike="noStrike" dirty="0">
                <a:effectLst/>
                <a:latin typeface="Arial" panose="020B0604020202020204" pitchFamily="34" charset="0"/>
                <a:hlinkClick r:id="rId10" tooltip="Goog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</a:t>
            </a:r>
            <a:r>
              <a:rPr lang="es-MX" b="0" i="0" dirty="0">
                <a:effectLst/>
                <a:latin typeface="Arial" panose="020B0604020202020204" pitchFamily="34" charset="0"/>
              </a:rPr>
              <a:t> en 2006 y posteriormente vendida a </a:t>
            </a:r>
            <a:r>
              <a:rPr lang="es-MX" b="1" i="0" dirty="0" err="1">
                <a:effectLst/>
                <a:latin typeface="Arial" panose="020B0604020202020204" pitchFamily="34" charset="0"/>
              </a:rPr>
              <a:t>Trimble</a:t>
            </a:r>
            <a:r>
              <a:rPr lang="es-MX" b="0" i="0" dirty="0">
                <a:effectLst/>
                <a:latin typeface="Arial" panose="020B0604020202020204" pitchFamily="34" charset="0"/>
              </a:rPr>
              <a:t> en 2012.</a:t>
            </a:r>
          </a:p>
          <a:p>
            <a:endParaRPr lang="es-MX" dirty="0">
              <a:latin typeface="Arial" panose="020B0604020202020204" pitchFamily="34" charset="0"/>
            </a:endParaRPr>
          </a:p>
          <a:p>
            <a:endParaRPr lang="es-MX" dirty="0">
              <a:latin typeface="Arial" panose="020B0604020202020204" pitchFamily="34" charset="0"/>
            </a:endParaRPr>
          </a:p>
          <a:p>
            <a:pPr algn="just"/>
            <a:r>
              <a:rPr lang="es-MX" b="0" i="0" dirty="0">
                <a:effectLst/>
                <a:latin typeface="Arial" panose="020B0604020202020204" pitchFamily="34" charset="0"/>
              </a:rPr>
              <a:t>Su principal característica es poder realizar diseños en 3D de forma sencilla.</a:t>
            </a:r>
            <a:r>
              <a:rPr lang="es-MX" b="0" i="0" strike="noStrike" baseline="30000" dirty="0">
                <a:effectLst/>
                <a:latin typeface="Arial" panose="020B06040202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r>
              <a:rPr lang="es-MX" b="0" i="0" dirty="0">
                <a:effectLst/>
                <a:latin typeface="Arial" panose="020B0604020202020204" pitchFamily="34" charset="0"/>
              </a:rPr>
              <a:t>​</a:t>
            </a:r>
            <a:r>
              <a:rPr lang="es-MX" b="0" i="0" strike="noStrike" baseline="30000" dirty="0">
                <a:effectLst/>
                <a:latin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r>
              <a:rPr lang="es-MX" b="0" i="0" dirty="0">
                <a:effectLst/>
                <a:latin typeface="Arial" panose="020B0604020202020204" pitchFamily="34" charset="0"/>
              </a:rPr>
              <a:t>​ El programa incluye entre sus recursos un tutorial en vídeo para aprender paso a paso cómo se puede diseñar y modelar el propio ambiente. Permite actualizar e imprimir imágenes en 3D de edificios, coches, personas y cualquier objeto o artículo que imagine el diseñador o dibujante, además de que el programa incluye una galería de objetos, texturas e imágenes listas para descargar.</a:t>
            </a:r>
            <a:endParaRPr lang="es-BO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6F32A0-DF47-444B-9A2E-B26CBA69E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532" y="117445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952C698-D9FF-453D-A596-E6B58B857F18}"/>
              </a:ext>
            </a:extLst>
          </p:cNvPr>
          <p:cNvSpPr txBox="1"/>
          <p:nvPr/>
        </p:nvSpPr>
        <p:spPr>
          <a:xfrm>
            <a:off x="3668086" y="209346"/>
            <a:ext cx="2665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b="1" i="0" dirty="0" err="1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SketchUp</a:t>
            </a:r>
            <a:endParaRPr lang="es-BO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D0F485-F07F-4741-93BC-2DA08D56A7D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53532" y="398206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8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E437225-980D-4F33-8923-A5330538C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1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AC26DC6-C5E2-413C-B8CE-2D2008333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85" t="11815" b="23544"/>
          <a:stretch/>
        </p:blipFill>
        <p:spPr>
          <a:xfrm>
            <a:off x="3724712" y="1342239"/>
            <a:ext cx="7927598" cy="321298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5B8595B-5288-457C-BD98-B85FACBD5935}"/>
              </a:ext>
            </a:extLst>
          </p:cNvPr>
          <p:cNvSpPr/>
          <p:nvPr/>
        </p:nvSpPr>
        <p:spPr>
          <a:xfrm>
            <a:off x="4370664" y="3766657"/>
            <a:ext cx="1300294" cy="46139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7938BCE-1BB0-488B-B6C8-49F2775424B1}"/>
              </a:ext>
            </a:extLst>
          </p:cNvPr>
          <p:cNvSpPr txBox="1"/>
          <p:nvPr/>
        </p:nvSpPr>
        <p:spPr>
          <a:xfrm>
            <a:off x="4557318" y="259680"/>
            <a:ext cx="34877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b="1" i="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Sketch Cup</a:t>
            </a:r>
            <a:endParaRPr lang="es-BO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2B2379-95B9-44CB-BF7F-B23D72D41A19}"/>
              </a:ext>
            </a:extLst>
          </p:cNvPr>
          <p:cNvSpPr txBox="1"/>
          <p:nvPr/>
        </p:nvSpPr>
        <p:spPr>
          <a:xfrm>
            <a:off x="406866" y="1517570"/>
            <a:ext cx="29948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i="0" dirty="0">
                <a:effectLst/>
                <a:latin typeface="Arial" panose="020B0604020202020204" pitchFamily="34" charset="0"/>
              </a:rPr>
              <a:t>Es un programa diseñado para optimizar el uso del material y brindar un apoyo al constructor en el diseño y despiece de materiales, como ser las melaminas, placas de MDF, aglomerados etc.</a:t>
            </a:r>
            <a:endParaRPr lang="es-MX" b="0" i="0" dirty="0">
              <a:effectLst/>
              <a:latin typeface="Arial" panose="020B0604020202020204" pitchFamily="34" charset="0"/>
            </a:endParaRPr>
          </a:p>
          <a:p>
            <a:endParaRPr lang="es-MX" dirty="0">
              <a:latin typeface="Arial" panose="020B0604020202020204" pitchFamily="34" charset="0"/>
            </a:endParaRPr>
          </a:p>
          <a:p>
            <a:endParaRPr lang="es-MX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03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9A6FF7B-C727-4884-AD25-38D60DFC8C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26" t="19938" r="38417" b="11805"/>
          <a:stretch/>
        </p:blipFill>
        <p:spPr>
          <a:xfrm>
            <a:off x="6417578" y="229816"/>
            <a:ext cx="3875714" cy="639836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0323867-AFDA-4485-87EC-224849B23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393" y="229815"/>
            <a:ext cx="3678249" cy="639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91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215</Words>
  <Application>Microsoft Office PowerPoint</Application>
  <PresentationFormat>Panorámica</PresentationFormat>
  <Paragraphs>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Century Gothic</vt:lpstr>
      <vt:lpstr>Wingdings 3</vt:lpstr>
      <vt:lpstr>Ion</vt:lpstr>
      <vt:lpstr>PROGRAMA 1 A UTILIZAR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 1 A UTILIZAR</dc:title>
  <dc:creator>JORGE</dc:creator>
  <cp:lastModifiedBy>JORGE</cp:lastModifiedBy>
  <cp:revision>2</cp:revision>
  <dcterms:created xsi:type="dcterms:W3CDTF">2025-03-24T23:43:08Z</dcterms:created>
  <dcterms:modified xsi:type="dcterms:W3CDTF">2025-03-25T23:49:49Z</dcterms:modified>
</cp:coreProperties>
</file>