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6bd6a873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6bd6a873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5c73552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5c73552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49624f8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49624f8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49624f8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49624f8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6bd6a87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6bd6a87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bd6a873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6bd6a873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6bd6a873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6bd6a873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bd6a873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bd6a873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bd6a873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bd6a873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fbref.com/en/comps/9/Premier-League-Stats" TargetMode="External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150" y="498600"/>
            <a:ext cx="7337702" cy="46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5703225" y="0"/>
            <a:ext cx="2211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Query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4138775" y="1638425"/>
            <a:ext cx="45288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Best-selling Soccer Simulation Game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260MM+ copies sold world wide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35+ Player Attributes (e.g. Speed, Pace, Agility) contribute to realistic game play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these attributes actually determine a player’s success in various league’s across the globe?</a:t>
            </a:r>
            <a:endParaRPr sz="1800"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50" y="883163"/>
            <a:ext cx="3634725" cy="36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970" r="2017" t="0"/>
          <a:stretch/>
        </p:blipFill>
        <p:spPr>
          <a:xfrm>
            <a:off x="218075" y="1006825"/>
            <a:ext cx="6597075" cy="10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 b="0" l="0" r="4361" t="0"/>
          <a:stretch/>
        </p:blipFill>
        <p:spPr>
          <a:xfrm>
            <a:off x="152400" y="2571750"/>
            <a:ext cx="5526875" cy="13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138625" y="642025"/>
            <a:ext cx="4202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Info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138625" y="2220150"/>
            <a:ext cx="4202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Attributes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18075" y="151825"/>
            <a:ext cx="4202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FIFA </a:t>
            </a:r>
            <a:r>
              <a:rPr lang="en"/>
              <a:t>Player Source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202" cy="24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529925"/>
            <a:ext cx="3823775" cy="20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4441200" y="0"/>
            <a:ext cx="42024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FIFA Player Performance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Scraped from fbref.com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30632" l="0" r="0" t="0"/>
          <a:stretch/>
        </p:blipFill>
        <p:spPr>
          <a:xfrm>
            <a:off x="694275" y="879450"/>
            <a:ext cx="8033275" cy="371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4121900" y="0"/>
            <a:ext cx="50634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Scrape list of Team URLs from League Page (FBRef.com)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Scraped from fbref.com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00" y="835050"/>
            <a:ext cx="8186051" cy="35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4121900" y="0"/>
            <a:ext cx="50634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Scrape list of Team URLs from League Page (FBRef.com)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Scraped from fbref.com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25" y="613550"/>
            <a:ext cx="7097801" cy="44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5703225" y="0"/>
            <a:ext cx="2211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Match 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100" y="630725"/>
            <a:ext cx="2702225" cy="430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5703225" y="0"/>
            <a:ext cx="2211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Match Results 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100" y="667450"/>
            <a:ext cx="4063224" cy="42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5703225" y="0"/>
            <a:ext cx="2211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