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7"/>
  </p:notesMasterIdLst>
  <p:sldIdLst>
    <p:sldId id="256" r:id="rId2"/>
    <p:sldId id="258" r:id="rId3"/>
    <p:sldId id="259" r:id="rId4"/>
    <p:sldId id="262" r:id="rId5"/>
    <p:sldId id="263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</p:embeddedFont>
    <p:embeddedFont>
      <p:font typeface="Bebas Neue" panose="020B0606020202050201" pitchFamily="34" charset="0"/>
      <p:regular r:id="rId9"/>
    </p:embeddedFont>
    <p:embeddedFont>
      <p:font typeface="Nunito" pitchFamily="2" charset="0"/>
      <p:regular r:id="rId10"/>
      <p:bold r:id="rId11"/>
      <p:italic r:id="rId12"/>
      <p:boldItalic r:id="rId13"/>
    </p:embeddedFont>
    <p:embeddedFont>
      <p:font typeface="Nunito Light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D1A12-3C37-41DF-A4F1-207692E00FE5}" v="180" dt="2023-10-08T15:15:28.510"/>
    <p1510:client id="{512EFE0C-EAC0-4002-AEE0-5F6D8A881155}" v="676" dt="2023-10-08T15:56:58.669"/>
    <p1510:client id="{CDA1A77A-CA4C-1C7B-2368-9366C7171BE9}" v="66" dt="2023-10-08T20:41:23.418"/>
    <p1510:client id="{EA3A558B-2826-D544-6EBF-BB5CE7D1C2AD}" v="9" dt="2023-10-09T02:44:27.378"/>
  </p1510:revLst>
</p1510:revInfo>
</file>

<file path=ppt/tableStyles.xml><?xml version="1.0" encoding="utf-8"?>
<a:tblStyleLst xmlns:a="http://schemas.openxmlformats.org/drawingml/2006/main" def="{1F5676D8-C156-4904-8F2E-9FC4AA436985}">
  <a:tblStyle styleId="{1F5676D8-C156-4904-8F2E-9FC4AA4369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userId="S::urn:spo:anon#e40f42aab4aa6d9ce09cce345001e782ace5369d24eaa1a99023ff7d88f31e2f::" providerId="AD" clId="Web-{EA3A558B-2826-D544-6EBF-BB5CE7D1C2AD}"/>
    <pc:docChg chg="modSld">
      <pc:chgData name="Usuário Convidado" userId="S::urn:spo:anon#e40f42aab4aa6d9ce09cce345001e782ace5369d24eaa1a99023ff7d88f31e2f::" providerId="AD" clId="Web-{EA3A558B-2826-D544-6EBF-BB5CE7D1C2AD}" dt="2023-10-09T02:44:27.378" v="8" actId="20577"/>
      <pc:docMkLst>
        <pc:docMk/>
      </pc:docMkLst>
      <pc:sldChg chg="modSp">
        <pc:chgData name="Usuário Convidado" userId="S::urn:spo:anon#e40f42aab4aa6d9ce09cce345001e782ace5369d24eaa1a99023ff7d88f31e2f::" providerId="AD" clId="Web-{EA3A558B-2826-D544-6EBF-BB5CE7D1C2AD}" dt="2023-10-09T02:44:27.378" v="8" actId="20577"/>
        <pc:sldMkLst>
          <pc:docMk/>
          <pc:sldMk cId="0" sldId="263"/>
        </pc:sldMkLst>
        <pc:spChg chg="mod">
          <ac:chgData name="Usuário Convidado" userId="S::urn:spo:anon#e40f42aab4aa6d9ce09cce345001e782ace5369d24eaa1a99023ff7d88f31e2f::" providerId="AD" clId="Web-{EA3A558B-2826-D544-6EBF-BB5CE7D1C2AD}" dt="2023-10-09T02:44:27.378" v="8" actId="20577"/>
          <ac:spMkLst>
            <pc:docMk/>
            <pc:sldMk cId="0" sldId="263"/>
            <ac:spMk id="2521" creationId="{00000000-0000-0000-0000-000000000000}"/>
          </ac:spMkLst>
        </pc:spChg>
      </pc:sldChg>
    </pc:docChg>
  </pc:docChgLst>
  <pc:docChgLst>
    <pc:chgData name="Bianca Vitória Veloso" userId="S::bianca.veloso@germinare.org.br::e500e509-ce1e-493a-af98-d82062889e0c" providerId="AD" clId="Web-{2FAD1A12-3C37-41DF-A4F1-207692E00FE5}"/>
    <pc:docChg chg="modSld">
      <pc:chgData name="Bianca Vitória Veloso" userId="S::bianca.veloso@germinare.org.br::e500e509-ce1e-493a-af98-d82062889e0c" providerId="AD" clId="Web-{2FAD1A12-3C37-41DF-A4F1-207692E00FE5}" dt="2023-10-08T15:15:28.510" v="168" actId="1076"/>
      <pc:docMkLst>
        <pc:docMk/>
      </pc:docMkLst>
      <pc:sldChg chg="modSp">
        <pc:chgData name="Bianca Vitória Veloso" userId="S::bianca.veloso@germinare.org.br::e500e509-ce1e-493a-af98-d82062889e0c" providerId="AD" clId="Web-{2FAD1A12-3C37-41DF-A4F1-207692E00FE5}" dt="2023-10-08T15:01:27.097" v="7" actId="20577"/>
        <pc:sldMkLst>
          <pc:docMk/>
          <pc:sldMk cId="0" sldId="256"/>
        </pc:sldMkLst>
        <pc:spChg chg="mod">
          <ac:chgData name="Bianca Vitória Veloso" userId="S::bianca.veloso@germinare.org.br::e500e509-ce1e-493a-af98-d82062889e0c" providerId="AD" clId="Web-{2FAD1A12-3C37-41DF-A4F1-207692E00FE5}" dt="2023-10-08T15:01:27.097" v="7" actId="20577"/>
          <ac:spMkLst>
            <pc:docMk/>
            <pc:sldMk cId="0" sldId="256"/>
            <ac:spMk id="1700" creationId="{00000000-0000-0000-0000-000000000000}"/>
          </ac:spMkLst>
        </pc:spChg>
      </pc:sldChg>
      <pc:sldChg chg="addSp delSp modSp">
        <pc:chgData name="Bianca Vitória Veloso" userId="S::bianca.veloso@germinare.org.br::e500e509-ce1e-493a-af98-d82062889e0c" providerId="AD" clId="Web-{2FAD1A12-3C37-41DF-A4F1-207692E00FE5}" dt="2023-10-08T15:13:28.299" v="132"/>
        <pc:sldMkLst>
          <pc:docMk/>
          <pc:sldMk cId="0" sldId="258"/>
        </pc:sldMkLst>
        <pc:spChg chg="add del mod">
          <ac:chgData name="Bianca Vitória Veloso" userId="S::bianca.veloso@germinare.org.br::e500e509-ce1e-493a-af98-d82062889e0c" providerId="AD" clId="Web-{2FAD1A12-3C37-41DF-A4F1-207692E00FE5}" dt="2023-10-08T15:02:36.961" v="30"/>
          <ac:spMkLst>
            <pc:docMk/>
            <pc:sldMk cId="0" sldId="258"/>
            <ac:spMk id="3" creationId="{86B32239-3881-B181-DE44-EA27F13CCEE6}"/>
          </ac:spMkLst>
        </pc:spChg>
        <pc:spChg chg="add del mod">
          <ac:chgData name="Bianca Vitória Veloso" userId="S::bianca.veloso@germinare.org.br::e500e509-ce1e-493a-af98-d82062889e0c" providerId="AD" clId="Web-{2FAD1A12-3C37-41DF-A4F1-207692E00FE5}" dt="2023-10-08T15:02:41.039" v="31"/>
          <ac:spMkLst>
            <pc:docMk/>
            <pc:sldMk cId="0" sldId="258"/>
            <ac:spMk id="5" creationId="{B525CA33-338D-0B80-A94E-E5B710AA9107}"/>
          </ac:spMkLst>
        </pc:spChg>
        <pc:spChg chg="add del mod">
          <ac:chgData name="Bianca Vitória Veloso" userId="S::bianca.veloso@germinare.org.br::e500e509-ce1e-493a-af98-d82062889e0c" providerId="AD" clId="Web-{2FAD1A12-3C37-41DF-A4F1-207692E00FE5}" dt="2023-10-08T15:02:55.759" v="35"/>
          <ac:spMkLst>
            <pc:docMk/>
            <pc:sldMk cId="0" sldId="258"/>
            <ac:spMk id="7" creationId="{50142318-E63C-FD46-91D1-592A20C52CE4}"/>
          </ac:spMkLst>
        </pc:spChg>
        <pc:spChg chg="add del mod">
          <ac:chgData name="Bianca Vitória Veloso" userId="S::bianca.veloso@germinare.org.br::e500e509-ce1e-493a-af98-d82062889e0c" providerId="AD" clId="Web-{2FAD1A12-3C37-41DF-A4F1-207692E00FE5}" dt="2023-10-08T15:04:37.437" v="64"/>
          <ac:spMkLst>
            <pc:docMk/>
            <pc:sldMk cId="0" sldId="258"/>
            <ac:spMk id="9" creationId="{5A6FF098-2AB7-8A79-2A8C-00D9B07186B5}"/>
          </ac:spMkLst>
        </pc:spChg>
        <pc:spChg chg="add del mod">
          <ac:chgData name="Bianca Vitória Veloso" userId="S::bianca.veloso@germinare.org.br::e500e509-ce1e-493a-af98-d82062889e0c" providerId="AD" clId="Web-{2FAD1A12-3C37-41DF-A4F1-207692E00FE5}" dt="2023-10-08T15:04:34.078" v="62"/>
          <ac:spMkLst>
            <pc:docMk/>
            <pc:sldMk cId="0" sldId="258"/>
            <ac:spMk id="11" creationId="{AD528A69-A22E-BAF8-AB7F-B7063F1E773A}"/>
          </ac:spMkLst>
        </pc:spChg>
        <pc:spChg chg="add del mod">
          <ac:chgData name="Bianca Vitória Veloso" userId="S::bianca.veloso@germinare.org.br::e500e509-ce1e-493a-af98-d82062889e0c" providerId="AD" clId="Web-{2FAD1A12-3C37-41DF-A4F1-207692E00FE5}" dt="2023-10-08T15:04:37.391" v="63"/>
          <ac:spMkLst>
            <pc:docMk/>
            <pc:sldMk cId="0" sldId="258"/>
            <ac:spMk id="13" creationId="{BEF124F7-FD4D-43BF-54E1-B0B54938A1F3}"/>
          </ac:spMkLst>
        </pc:spChg>
        <pc:spChg chg="add mod">
          <ac:chgData name="Bianca Vitória Veloso" userId="S::bianca.veloso@germinare.org.br::e500e509-ce1e-493a-af98-d82062889e0c" providerId="AD" clId="Web-{2FAD1A12-3C37-41DF-A4F1-207692E00FE5}" dt="2023-10-08T15:13:28.267" v="130"/>
          <ac:spMkLst>
            <pc:docMk/>
            <pc:sldMk cId="0" sldId="258"/>
            <ac:spMk id="15" creationId="{84A5A956-66EF-1DD3-1E71-F056DF4EB52D}"/>
          </ac:spMkLst>
        </pc:spChg>
        <pc:spChg chg="add mod">
          <ac:chgData name="Bianca Vitória Veloso" userId="S::bianca.veloso@germinare.org.br::e500e509-ce1e-493a-af98-d82062889e0c" providerId="AD" clId="Web-{2FAD1A12-3C37-41DF-A4F1-207692E00FE5}" dt="2023-10-08T15:13:28.283" v="131"/>
          <ac:spMkLst>
            <pc:docMk/>
            <pc:sldMk cId="0" sldId="258"/>
            <ac:spMk id="16" creationId="{C472F88C-21CA-31AE-2B8E-1367C1C61320}"/>
          </ac:spMkLst>
        </pc:spChg>
        <pc:spChg chg="add mod">
          <ac:chgData name="Bianca Vitória Veloso" userId="S::bianca.veloso@germinare.org.br::e500e509-ce1e-493a-af98-d82062889e0c" providerId="AD" clId="Web-{2FAD1A12-3C37-41DF-A4F1-207692E00FE5}" dt="2023-10-08T15:13:28.299" v="132"/>
          <ac:spMkLst>
            <pc:docMk/>
            <pc:sldMk cId="0" sldId="258"/>
            <ac:spMk id="17" creationId="{5FF94782-5F80-7AAA-1180-9292AC3CBC79}"/>
          </ac:spMkLst>
        </pc:spChg>
        <pc:spChg chg="mod">
          <ac:chgData name="Bianca Vitória Veloso" userId="S::bianca.veloso@germinare.org.br::e500e509-ce1e-493a-af98-d82062889e0c" providerId="AD" clId="Web-{2FAD1A12-3C37-41DF-A4F1-207692E00FE5}" dt="2023-10-08T15:08:29.438" v="115" actId="1076"/>
          <ac:spMkLst>
            <pc:docMk/>
            <pc:sldMk cId="0" sldId="258"/>
            <ac:spMk id="1933" creationId="{00000000-0000-0000-0000-000000000000}"/>
          </ac:spMkLst>
        </pc:spChg>
        <pc:spChg chg="del">
          <ac:chgData name="Bianca Vitória Veloso" userId="S::bianca.veloso@germinare.org.br::e500e509-ce1e-493a-af98-d82062889e0c" providerId="AD" clId="Web-{2FAD1A12-3C37-41DF-A4F1-207692E00FE5}" dt="2023-10-08T15:02:32.648" v="27"/>
          <ac:spMkLst>
            <pc:docMk/>
            <pc:sldMk cId="0" sldId="258"/>
            <ac:spMk id="1934" creationId="{00000000-0000-0000-0000-000000000000}"/>
          </ac:spMkLst>
        </pc:spChg>
        <pc:spChg chg="del">
          <ac:chgData name="Bianca Vitória Veloso" userId="S::bianca.veloso@germinare.org.br::e500e509-ce1e-493a-af98-d82062889e0c" providerId="AD" clId="Web-{2FAD1A12-3C37-41DF-A4F1-207692E00FE5}" dt="2023-10-08T15:02:33.054" v="29"/>
          <ac:spMkLst>
            <pc:docMk/>
            <pc:sldMk cId="0" sldId="258"/>
            <ac:spMk id="1935" creationId="{00000000-0000-0000-0000-000000000000}"/>
          </ac:spMkLst>
        </pc:spChg>
        <pc:spChg chg="del">
          <ac:chgData name="Bianca Vitória Veloso" userId="S::bianca.veloso@germinare.org.br::e500e509-ce1e-493a-af98-d82062889e0c" providerId="AD" clId="Web-{2FAD1A12-3C37-41DF-A4F1-207692E00FE5}" dt="2023-10-08T15:02:32.961" v="28"/>
          <ac:spMkLst>
            <pc:docMk/>
            <pc:sldMk cId="0" sldId="258"/>
            <ac:spMk id="1936" creationId="{00000000-0000-0000-0000-000000000000}"/>
          </ac:spMkLst>
        </pc:spChg>
        <pc:spChg chg="del">
          <ac:chgData name="Bianca Vitória Veloso" userId="S::bianca.veloso@germinare.org.br::e500e509-ce1e-493a-af98-d82062889e0c" providerId="AD" clId="Web-{2FAD1A12-3C37-41DF-A4F1-207692E00FE5}" dt="2023-10-08T15:02:25.194" v="23"/>
          <ac:spMkLst>
            <pc:docMk/>
            <pc:sldMk cId="0" sldId="258"/>
            <ac:spMk id="1937" creationId="{00000000-0000-0000-0000-000000000000}"/>
          </ac:spMkLst>
        </pc:spChg>
        <pc:spChg chg="del mod">
          <ac:chgData name="Bianca Vitória Veloso" userId="S::bianca.veloso@germinare.org.br::e500e509-ce1e-493a-af98-d82062889e0c" providerId="AD" clId="Web-{2FAD1A12-3C37-41DF-A4F1-207692E00FE5}" dt="2023-10-08T15:02:32.164" v="25"/>
          <ac:spMkLst>
            <pc:docMk/>
            <pc:sldMk cId="0" sldId="258"/>
            <ac:spMk id="1938" creationId="{00000000-0000-0000-0000-000000000000}"/>
          </ac:spMkLst>
        </pc:spChg>
        <pc:spChg chg="del">
          <ac:chgData name="Bianca Vitória Veloso" userId="S::bianca.veloso@germinare.org.br::e500e509-ce1e-493a-af98-d82062889e0c" providerId="AD" clId="Web-{2FAD1A12-3C37-41DF-A4F1-207692E00FE5}" dt="2023-10-08T15:02:32.336" v="26"/>
          <ac:spMkLst>
            <pc:docMk/>
            <pc:sldMk cId="0" sldId="258"/>
            <ac:spMk id="1939" creationId="{00000000-0000-0000-0000-000000000000}"/>
          </ac:spMkLst>
        </pc:spChg>
        <pc:spChg chg="mod">
          <ac:chgData name="Bianca Vitória Veloso" userId="S::bianca.veloso@germinare.org.br::e500e509-ce1e-493a-af98-d82062889e0c" providerId="AD" clId="Web-{2FAD1A12-3C37-41DF-A4F1-207692E00FE5}" dt="2023-10-08T15:13:28.220" v="127"/>
          <ac:spMkLst>
            <pc:docMk/>
            <pc:sldMk cId="0" sldId="258"/>
            <ac:spMk id="1940" creationId="{00000000-0000-0000-0000-000000000000}"/>
          </ac:spMkLst>
        </pc:spChg>
        <pc:spChg chg="mod">
          <ac:chgData name="Bianca Vitória Veloso" userId="S::bianca.veloso@germinare.org.br::e500e509-ce1e-493a-af98-d82062889e0c" providerId="AD" clId="Web-{2FAD1A12-3C37-41DF-A4F1-207692E00FE5}" dt="2023-10-08T15:13:28.236" v="128"/>
          <ac:spMkLst>
            <pc:docMk/>
            <pc:sldMk cId="0" sldId="258"/>
            <ac:spMk id="1941" creationId="{00000000-0000-0000-0000-000000000000}"/>
          </ac:spMkLst>
        </pc:spChg>
        <pc:spChg chg="mod">
          <ac:chgData name="Bianca Vitória Veloso" userId="S::bianca.veloso@germinare.org.br::e500e509-ce1e-493a-af98-d82062889e0c" providerId="AD" clId="Web-{2FAD1A12-3C37-41DF-A4F1-207692E00FE5}" dt="2023-10-08T15:13:28.252" v="129"/>
          <ac:spMkLst>
            <pc:docMk/>
            <pc:sldMk cId="0" sldId="258"/>
            <ac:spMk id="1942" creationId="{00000000-0000-0000-0000-000000000000}"/>
          </ac:spMkLst>
        </pc:spChg>
        <pc:picChg chg="add mod">
          <ac:chgData name="Bianca Vitória Veloso" userId="S::bianca.veloso@germinare.org.br::e500e509-ce1e-493a-af98-d82062889e0c" providerId="AD" clId="Web-{2FAD1A12-3C37-41DF-A4F1-207692E00FE5}" dt="2023-10-08T15:09:37.833" v="119" actId="1076"/>
          <ac:picMkLst>
            <pc:docMk/>
            <pc:sldMk cId="0" sldId="258"/>
            <ac:picMk id="18" creationId="{9A56B618-BDCA-E0F5-87D6-67A3E83D12B9}"/>
          </ac:picMkLst>
        </pc:picChg>
      </pc:sldChg>
      <pc:sldChg chg="addSp delSp modSp">
        <pc:chgData name="Bianca Vitória Veloso" userId="S::bianca.veloso@germinare.org.br::e500e509-ce1e-493a-af98-d82062889e0c" providerId="AD" clId="Web-{2FAD1A12-3C37-41DF-A4F1-207692E00FE5}" dt="2023-10-08T15:15:28.510" v="168" actId="1076"/>
        <pc:sldMkLst>
          <pc:docMk/>
          <pc:sldMk cId="0" sldId="259"/>
        </pc:sldMkLst>
        <pc:spChg chg="mod">
          <ac:chgData name="Bianca Vitória Veloso" userId="S::bianca.veloso@germinare.org.br::e500e509-ce1e-493a-af98-d82062889e0c" providerId="AD" clId="Web-{2FAD1A12-3C37-41DF-A4F1-207692E00FE5}" dt="2023-10-08T15:14:35.459" v="150" actId="1076"/>
          <ac:spMkLst>
            <pc:docMk/>
            <pc:sldMk cId="0" sldId="259"/>
            <ac:spMk id="1947" creationId="{00000000-0000-0000-0000-000000000000}"/>
          </ac:spMkLst>
        </pc:spChg>
        <pc:grpChg chg="add mod">
          <ac:chgData name="Bianca Vitória Veloso" userId="S::bianca.veloso@germinare.org.br::e500e509-ce1e-493a-af98-d82062889e0c" providerId="AD" clId="Web-{2FAD1A12-3C37-41DF-A4F1-207692E00FE5}" dt="2023-10-08T15:15:28.510" v="168" actId="1076"/>
          <ac:grpSpMkLst>
            <pc:docMk/>
            <pc:sldMk cId="0" sldId="259"/>
            <ac:grpSpMk id="55" creationId="{B53042FD-CC5E-E496-6ABD-AD0B81087913}"/>
          </ac:grpSpMkLst>
        </pc:grpChg>
        <pc:grpChg chg="del mod">
          <ac:chgData name="Bianca Vitória Veloso" userId="S::bianca.veloso@germinare.org.br::e500e509-ce1e-493a-af98-d82062889e0c" providerId="AD" clId="Web-{2FAD1A12-3C37-41DF-A4F1-207692E00FE5}" dt="2023-10-08T15:14:14.052" v="145"/>
          <ac:grpSpMkLst>
            <pc:docMk/>
            <pc:sldMk cId="0" sldId="259"/>
            <ac:grpSpMk id="1949" creationId="{00000000-0000-0000-0000-000000000000}"/>
          </ac:grpSpMkLst>
        </pc:grpChg>
        <pc:grpChg chg="mod">
          <ac:chgData name="Bianca Vitória Veloso" userId="S::bianca.veloso@germinare.org.br::e500e509-ce1e-493a-af98-d82062889e0c" providerId="AD" clId="Web-{2FAD1A12-3C37-41DF-A4F1-207692E00FE5}" dt="2023-10-08T15:14:21.193" v="147" actId="1076"/>
          <ac:grpSpMkLst>
            <pc:docMk/>
            <pc:sldMk cId="0" sldId="259"/>
            <ac:grpSpMk id="2005" creationId="{00000000-0000-0000-0000-000000000000}"/>
          </ac:grpSpMkLst>
        </pc:grpChg>
        <pc:grpChg chg="add del mod">
          <ac:chgData name="Bianca Vitória Veloso" userId="S::bianca.veloso@germinare.org.br::e500e509-ce1e-493a-af98-d82062889e0c" providerId="AD" clId="Web-{2FAD1A12-3C37-41DF-A4F1-207692E00FE5}" dt="2023-10-08T15:15:09.383" v="161"/>
          <ac:grpSpMkLst>
            <pc:docMk/>
            <pc:sldMk cId="0" sldId="259"/>
            <ac:grpSpMk id="2063" creationId="{95FCBDF4-8E15-3EFD-2270-7DC8C8F15EFD}"/>
          </ac:grpSpMkLst>
        </pc:grpChg>
      </pc:sldChg>
      <pc:sldChg chg="addSp delSp modSp">
        <pc:chgData name="Bianca Vitória Veloso" userId="S::bianca.veloso@germinare.org.br::e500e509-ce1e-493a-af98-d82062889e0c" providerId="AD" clId="Web-{2FAD1A12-3C37-41DF-A4F1-207692E00FE5}" dt="2023-10-08T15:14:54.945" v="156"/>
        <pc:sldMkLst>
          <pc:docMk/>
          <pc:sldMk cId="0" sldId="260"/>
        </pc:sldMkLst>
        <pc:grpChg chg="add del mod">
          <ac:chgData name="Bianca Vitória Veloso" userId="S::bianca.veloso@germinare.org.br::e500e509-ce1e-493a-af98-d82062889e0c" providerId="AD" clId="Web-{2FAD1A12-3C37-41DF-A4F1-207692E00FE5}" dt="2023-10-08T15:14:54.945" v="156"/>
          <ac:grpSpMkLst>
            <pc:docMk/>
            <pc:sldMk cId="0" sldId="260"/>
            <ac:grpSpMk id="2" creationId="{D9B91E47-38A8-62C7-A6CF-B95D6215F90C}"/>
          </ac:grpSpMkLst>
        </pc:grpChg>
        <pc:grpChg chg="mod">
          <ac:chgData name="Bianca Vitória Veloso" userId="S::bianca.veloso@germinare.org.br::e500e509-ce1e-493a-af98-d82062889e0c" providerId="AD" clId="Web-{2FAD1A12-3C37-41DF-A4F1-207692E00FE5}" dt="2023-10-08T15:14:43.022" v="152" actId="1076"/>
          <ac:grpSpMkLst>
            <pc:docMk/>
            <pc:sldMk cId="0" sldId="260"/>
            <ac:grpSpMk id="2180" creationId="{00000000-0000-0000-0000-000000000000}"/>
          </ac:grpSpMkLst>
        </pc:grpChg>
      </pc:sldChg>
    </pc:docChg>
  </pc:docChgLst>
  <pc:docChgLst>
    <pc:chgData name="Ana Beatriz Da Cruz Silva" userId="aaff01b7-7e36-4250-b34b-5e2250be6452" providerId="ADAL" clId="{512EFE0C-EAC0-4002-AEE0-5F6D8A881155}"/>
    <pc:docChg chg="undo custSel addSld delSld modSld sldOrd delMainMaster">
      <pc:chgData name="Ana Beatriz Da Cruz Silva" userId="aaff01b7-7e36-4250-b34b-5e2250be6452" providerId="ADAL" clId="{512EFE0C-EAC0-4002-AEE0-5F6D8A881155}" dt="2023-10-08T16:22:22.521" v="1046" actId="113"/>
      <pc:docMkLst>
        <pc:docMk/>
      </pc:docMkLst>
      <pc:sldChg chg="modSp mod">
        <pc:chgData name="Ana Beatriz Da Cruz Silva" userId="aaff01b7-7e36-4250-b34b-5e2250be6452" providerId="ADAL" clId="{512EFE0C-EAC0-4002-AEE0-5F6D8A881155}" dt="2023-10-08T14:43:33.094" v="56" actId="20577"/>
        <pc:sldMkLst>
          <pc:docMk/>
          <pc:sldMk cId="0" sldId="256"/>
        </pc:sldMkLst>
        <pc:spChg chg="mod">
          <ac:chgData name="Ana Beatriz Da Cruz Silva" userId="aaff01b7-7e36-4250-b34b-5e2250be6452" providerId="ADAL" clId="{512EFE0C-EAC0-4002-AEE0-5F6D8A881155}" dt="2023-10-08T14:41:47.094" v="18" actId="255"/>
          <ac:spMkLst>
            <pc:docMk/>
            <pc:sldMk cId="0" sldId="256"/>
            <ac:spMk id="1700" creationId="{00000000-0000-0000-0000-000000000000}"/>
          </ac:spMkLst>
        </pc:spChg>
        <pc:spChg chg="mod">
          <ac:chgData name="Ana Beatriz Da Cruz Silva" userId="aaff01b7-7e36-4250-b34b-5e2250be6452" providerId="ADAL" clId="{512EFE0C-EAC0-4002-AEE0-5F6D8A881155}" dt="2023-10-08T14:43:33.094" v="56" actId="20577"/>
          <ac:spMkLst>
            <pc:docMk/>
            <pc:sldMk cId="0" sldId="256"/>
            <ac:spMk id="1701" creationId="{00000000-0000-0000-0000-000000000000}"/>
          </ac:spMkLst>
        </pc:spChg>
      </pc:sldChg>
      <pc:sldChg chg="del">
        <pc:chgData name="Ana Beatriz Da Cruz Silva" userId="aaff01b7-7e36-4250-b34b-5e2250be6452" providerId="ADAL" clId="{512EFE0C-EAC0-4002-AEE0-5F6D8A881155}" dt="2023-10-08T15:25:00.141" v="212" actId="47"/>
        <pc:sldMkLst>
          <pc:docMk/>
          <pc:sldMk cId="0" sldId="257"/>
        </pc:sldMkLst>
      </pc:sldChg>
      <pc:sldChg chg="modSp mod">
        <pc:chgData name="Ana Beatriz Da Cruz Silva" userId="aaff01b7-7e36-4250-b34b-5e2250be6452" providerId="ADAL" clId="{512EFE0C-EAC0-4002-AEE0-5F6D8A881155}" dt="2023-10-08T15:36:10.676" v="415" actId="1076"/>
        <pc:sldMkLst>
          <pc:docMk/>
          <pc:sldMk cId="0" sldId="258"/>
        </pc:sldMkLst>
        <pc:spChg chg="mod">
          <ac:chgData name="Ana Beatriz Da Cruz Silva" userId="aaff01b7-7e36-4250-b34b-5e2250be6452" providerId="ADAL" clId="{512EFE0C-EAC0-4002-AEE0-5F6D8A881155}" dt="2023-10-08T15:36:05.683" v="414" actId="1076"/>
          <ac:spMkLst>
            <pc:docMk/>
            <pc:sldMk cId="0" sldId="258"/>
            <ac:spMk id="15" creationId="{84A5A956-66EF-1DD3-1E71-F056DF4EB52D}"/>
          </ac:spMkLst>
        </pc:spChg>
        <pc:spChg chg="mod">
          <ac:chgData name="Ana Beatriz Da Cruz Silva" userId="aaff01b7-7e36-4250-b34b-5e2250be6452" providerId="ADAL" clId="{512EFE0C-EAC0-4002-AEE0-5F6D8A881155}" dt="2023-10-08T15:36:10.676" v="415" actId="1076"/>
          <ac:spMkLst>
            <pc:docMk/>
            <pc:sldMk cId="0" sldId="258"/>
            <ac:spMk id="16" creationId="{C472F88C-21CA-31AE-2B8E-1367C1C61320}"/>
          </ac:spMkLst>
        </pc:spChg>
        <pc:spChg chg="mod">
          <ac:chgData name="Ana Beatriz Da Cruz Silva" userId="aaff01b7-7e36-4250-b34b-5e2250be6452" providerId="ADAL" clId="{512EFE0C-EAC0-4002-AEE0-5F6D8A881155}" dt="2023-10-08T15:35:47" v="406" actId="20577"/>
          <ac:spMkLst>
            <pc:docMk/>
            <pc:sldMk cId="0" sldId="258"/>
            <ac:spMk id="1942" creationId="{00000000-0000-0000-0000-000000000000}"/>
          </ac:spMkLst>
        </pc:spChg>
      </pc:sldChg>
      <pc:sldChg chg="modSp mod">
        <pc:chgData name="Ana Beatriz Da Cruz Silva" userId="aaff01b7-7e36-4250-b34b-5e2250be6452" providerId="ADAL" clId="{512EFE0C-EAC0-4002-AEE0-5F6D8A881155}" dt="2023-10-08T16:21:57.421" v="1042" actId="2711"/>
        <pc:sldMkLst>
          <pc:docMk/>
          <pc:sldMk cId="0" sldId="259"/>
        </pc:sldMkLst>
        <pc:spChg chg="mod">
          <ac:chgData name="Ana Beatriz Da Cruz Silva" userId="aaff01b7-7e36-4250-b34b-5e2250be6452" providerId="ADAL" clId="{512EFE0C-EAC0-4002-AEE0-5F6D8A881155}" dt="2023-10-08T15:34:18.578" v="400" actId="14100"/>
          <ac:spMkLst>
            <pc:docMk/>
            <pc:sldMk cId="0" sldId="259"/>
            <ac:spMk id="1947" creationId="{00000000-0000-0000-0000-000000000000}"/>
          </ac:spMkLst>
        </pc:spChg>
        <pc:spChg chg="mod">
          <ac:chgData name="Ana Beatriz Da Cruz Silva" userId="aaff01b7-7e36-4250-b34b-5e2250be6452" providerId="ADAL" clId="{512EFE0C-EAC0-4002-AEE0-5F6D8A881155}" dt="2023-10-08T16:21:57.421" v="1042" actId="2711"/>
          <ac:spMkLst>
            <pc:docMk/>
            <pc:sldMk cId="0" sldId="259"/>
            <ac:spMk id="1948" creationId="{00000000-0000-0000-0000-000000000000}"/>
          </ac:spMkLst>
        </pc:spChg>
      </pc:sldChg>
      <pc:sldChg chg="del">
        <pc:chgData name="Ana Beatriz Da Cruz Silva" userId="aaff01b7-7e36-4250-b34b-5e2250be6452" providerId="ADAL" clId="{512EFE0C-EAC0-4002-AEE0-5F6D8A881155}" dt="2023-10-08T16:00:14.220" v="927" actId="47"/>
        <pc:sldMkLst>
          <pc:docMk/>
          <pc:sldMk cId="0" sldId="260"/>
        </pc:sldMkLst>
      </pc:sldChg>
      <pc:sldChg chg="add del">
        <pc:chgData name="Ana Beatriz Da Cruz Silva" userId="aaff01b7-7e36-4250-b34b-5e2250be6452" providerId="ADAL" clId="{512EFE0C-EAC0-4002-AEE0-5F6D8A881155}" dt="2023-10-08T16:00:16.067" v="928" actId="47"/>
        <pc:sldMkLst>
          <pc:docMk/>
          <pc:sldMk cId="0" sldId="261"/>
        </pc:sldMkLst>
      </pc:sldChg>
      <pc:sldChg chg="addSp delSp modSp mod ord">
        <pc:chgData name="Ana Beatriz Da Cruz Silva" userId="aaff01b7-7e36-4250-b34b-5e2250be6452" providerId="ADAL" clId="{512EFE0C-EAC0-4002-AEE0-5F6D8A881155}" dt="2023-10-08T16:22:07.071" v="1044" actId="2711"/>
        <pc:sldMkLst>
          <pc:docMk/>
          <pc:sldMk cId="0" sldId="262"/>
        </pc:sldMkLst>
        <pc:spChg chg="add del mod">
          <ac:chgData name="Ana Beatriz Da Cruz Silva" userId="aaff01b7-7e36-4250-b34b-5e2250be6452" providerId="ADAL" clId="{512EFE0C-EAC0-4002-AEE0-5F6D8A881155}" dt="2023-10-08T15:55:42.692" v="904" actId="478"/>
          <ac:spMkLst>
            <pc:docMk/>
            <pc:sldMk cId="0" sldId="262"/>
            <ac:spMk id="3" creationId="{645D24B3-3113-7ACF-300D-A69CD7D5EC10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7" creationId="{72257983-3653-F976-212F-2E92480207F4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8" creationId="{35F4A4AA-7538-03DF-B751-341E33909BFF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9" creationId="{8F6D624A-AD2D-831B-0CCA-4C878548D81A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10" creationId="{B3FC83D4-AE1D-07BA-9FB8-AC6453B3B15E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11" creationId="{DEF36195-ACC1-8706-6291-3809D1601BA8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12" creationId="{1AC8E769-01E9-DD49-7517-28EC496A7B2E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13" creationId="{77A9A5DC-CB4C-4ED1-74BE-FA690CD8AFC3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14" creationId="{7245FE02-3AD6-DD4F-D003-296B7FD7D4F4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15" creationId="{74D668BC-F44A-5791-CB00-84DC5F63AA62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16" creationId="{71965DCD-06A8-5480-1296-1CE1466D000D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17" creationId="{E8CF8FFB-DC65-3EAC-4ECB-20A04710A086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18" creationId="{490B6294-39E5-FF4E-F4A0-83B6EDE94336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19" creationId="{F340205D-9245-6502-313C-C4583BBB8440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0" creationId="{54A36851-0814-BDD9-293B-C0BD39998633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1" creationId="{3E7AD5AF-C6B4-93B4-7D0F-3A247EB6E773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2" creationId="{6D2FF702-37EE-1766-09B5-6D5B7DAC9EC2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" creationId="{6F6A8375-0E74-9072-C223-44532A041617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4" creationId="{AF4DFEF4-CEF7-1A9B-9E39-92A33EC79F9F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5" creationId="{70A76B32-50D2-2448-6715-87390E88AD32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6" creationId="{0297AD37-E2CF-1F07-F86A-5BCEEAD019A5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7" creationId="{BC881831-210B-D9D7-E6AD-69E9802361FD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8" creationId="{85DD305D-E93F-7F9E-5B4C-74A89331B55C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9" creationId="{1BEAB122-05A0-D6BE-3116-EC16C94C4B56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30" creationId="{417095A9-F849-2275-B36D-2BE8C77B2CF4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31" creationId="{DA8C994B-71CB-3A8D-9A3E-A06E6FAD6D03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32" creationId="{46310867-F04B-3452-5176-C95AAAFAA03B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33" creationId="{61002A87-50D8-C1C5-DCE2-6B95209E12DF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34" creationId="{7838AF7A-25BE-5E90-257E-A3E55A7D1AB4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35" creationId="{5327BD12-6D45-96EE-FF52-4B846C9EDC7C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36" creationId="{9D7C2B07-7CF1-7A76-387B-0DBA1D640E4F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37" creationId="{3E932F91-B0C4-CCB1-3C8A-CA3343798D9E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38" creationId="{182E2DBA-A305-F309-489F-38CA0032EF82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39" creationId="{0AD23C45-12A9-CE15-9F54-6B0C5B51257A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40" creationId="{4CC9881C-FD7F-B48B-71CA-710B3EFC9495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41" creationId="{E2D1B6D3-E43E-5DED-2A14-7B13039CD341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42" creationId="{1D3899EC-5829-AB03-352F-69B84DDB3CC1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43" creationId="{686EA1F0-9800-14CB-50CA-422C9D63DC9E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44" creationId="{8220231B-2619-CC68-861B-8BC1D7A1979B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45" creationId="{40ADF446-6279-3C57-3A5D-5471DA9BA282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46" creationId="{801FB494-068B-BAEB-557D-2B5A2074871E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47" creationId="{821F358D-7CE7-9074-78D9-20D4C7190454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48" creationId="{B69ECDC9-1107-7B13-6301-C556262DAB50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49" creationId="{BD7E0FEE-E0C4-30DD-2E77-51A5B80FE0F5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50" creationId="{E5174EEB-0A1F-E1CA-2D96-8568F85337EE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51" creationId="{D7DD687F-87DD-83E1-BB34-E49F11552CD7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52" creationId="{6282C27F-9926-9BF0-ED1D-87FD61B8FDD0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53" creationId="{8A37BEF5-019F-0F45-9789-43B9AB5B4A35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54" creationId="{139FCBC2-F96C-8466-2390-1B0CF9621BA3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55" creationId="{03CED337-CBAE-0C72-9E60-C011AA921652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56" creationId="{CD96E126-B47F-E8FE-B8B3-501793161FD2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57" creationId="{5B63B384-1147-7FED-ECCB-38E897DB4108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58" creationId="{65CD620C-AA86-F43D-B812-982A1C409BEB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59" creationId="{4A74ADD5-E60A-E2C0-098D-DD14DCEC374A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60" creationId="{48DD48D6-CA68-2AA3-2D94-98DF904DE072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61" creationId="{D0EB4704-D3AC-7D91-2298-77FAA5400871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62" creationId="{4949AC1E-62B4-BAA2-AABE-25DB70243A75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63" creationId="{8A07715A-BAB1-9F71-FCCE-CDB1F8345992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68" creationId="{3758B0DB-3833-6A92-8F25-8AC7FE0FD51C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69" creationId="{EA35622A-AF90-2904-2B9F-FFEE1C65E2A7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70" creationId="{5A3D235D-6131-45A5-34C7-23325BC5CDF9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71" creationId="{2CEB038D-1A0A-3E36-6243-C6FF091DE800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72" creationId="{BE137ACA-FBC2-E6F0-F9C9-7E210276C11B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73" creationId="{C8D8BED5-4CE2-54AF-C12F-F5614861C33A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74" creationId="{011B2823-3A0F-5804-E2CB-FC8EC2701197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75" creationId="{F6D0FE52-D49C-C9DA-C5EB-F8F48B6D1029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76" creationId="{A2A5B042-A9E6-023C-3229-F11015AC98C9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77" creationId="{4053FC60-BE23-F9E5-9ACB-2EE5C7AECA6F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78" creationId="{4CA8EDBA-32D0-3373-0002-E2851C182FB5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79" creationId="{C93F3996-B768-5E48-CDFF-8E3305A8D89A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80" creationId="{C4F79385-76D3-E7B7-5265-CAF9CC6604AD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81" creationId="{6DBDCA34-663E-80F0-8BAD-CF11698B91F9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82" creationId="{6E07C6EC-0560-A85A-5FD5-3B870B0CD33C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83" creationId="{884597AD-D4A7-2A5F-BBAC-A2248FF4CEC6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84" creationId="{032BAA53-5BE9-23D2-945A-F919C7E4126C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85" creationId="{7F0B3710-7DFE-FFB7-35CB-6CC516FDB4F4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86" creationId="{ECEB9CF5-D3C6-3127-6CF6-7C4C054A4A10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87" creationId="{F2F41783-D611-EA0E-46B9-05BC43442E7D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88" creationId="{A99B4719-D7B8-84EC-F672-779D5090B0BD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89" creationId="{C20A1BC9-F971-7D8B-6544-DAD2FDEB1055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90" creationId="{AE13C5D8-5596-E4F6-3472-C10E502CD407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91" creationId="{80C879EA-4798-7E14-92A0-8F7FAAB16445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92" creationId="{FAF46595-8C7E-1F8D-EC29-CC6DC2D2C53E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93" creationId="{F62B7D24-A575-E51F-DC2B-7069B4B6831E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94" creationId="{E2B869F6-DFF5-78FF-2C75-644F4330AB4B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95" creationId="{28EEDC4D-F4A3-622C-51AE-4389F4D030CA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96" creationId="{B7D24113-7588-08DA-70D1-0020C9B82345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97" creationId="{A0156F41-2D1A-07AC-2A0B-9D645DF0D8BD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98" creationId="{8AEBC53C-6D13-0603-194A-E50192375659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399" creationId="{6324EC8A-4D84-268B-0A49-C15A651566A5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400" creationId="{CDD4C19A-E0C8-00B4-8C20-F139A7B21C12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401" creationId="{71F54EF6-2498-8C6A-E747-432F3CAE0DA3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402" creationId="{A3461267-182F-20AE-A811-47349F87834E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403" creationId="{48AE23B1-1B99-11DE-5855-0391963B2FC0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404" creationId="{14D631FE-8CAD-A055-052C-32617D68A0EE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405" creationId="{7D1CA689-8B17-DC17-29F7-6E88BE44C26E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406" creationId="{E3730658-861D-BA00-E516-065DE5F545A4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407" creationId="{09CEFD2A-7C31-C80B-C7AF-5EBA2285FFF1}"/>
          </ac:spMkLst>
        </pc:spChg>
        <pc:spChg chg="mod">
          <ac:chgData name="Ana Beatriz Da Cruz Silva" userId="aaff01b7-7e36-4250-b34b-5e2250be6452" providerId="ADAL" clId="{512EFE0C-EAC0-4002-AEE0-5F6D8A881155}" dt="2023-10-08T15:23:47.798" v="105" actId="20577"/>
          <ac:spMkLst>
            <pc:docMk/>
            <pc:sldMk cId="0" sldId="262"/>
            <ac:spMk id="2408" creationId="{00000000-0000-0000-0000-000000000000}"/>
          </ac:spMkLst>
        </pc:spChg>
        <pc:spChg chg="del mod">
          <ac:chgData name="Ana Beatriz Da Cruz Silva" userId="aaff01b7-7e36-4250-b34b-5e2250be6452" providerId="ADAL" clId="{512EFE0C-EAC0-4002-AEE0-5F6D8A881155}" dt="2023-10-08T15:55:40.729" v="903" actId="478"/>
          <ac:spMkLst>
            <pc:docMk/>
            <pc:sldMk cId="0" sldId="262"/>
            <ac:spMk id="2409" creationId="{00000000-0000-0000-0000-000000000000}"/>
          </ac:spMkLst>
        </pc:spChg>
        <pc:spChg chg="mod">
          <ac:chgData name="Ana Beatriz Da Cruz Silva" userId="aaff01b7-7e36-4250-b34b-5e2250be6452" providerId="ADAL" clId="{512EFE0C-EAC0-4002-AEE0-5F6D8A881155}" dt="2023-10-08T16:22:07.071" v="1044" actId="2711"/>
          <ac:spMkLst>
            <pc:docMk/>
            <pc:sldMk cId="0" sldId="262"/>
            <ac:spMk id="2410" creationId="{00000000-0000-0000-0000-000000000000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516" creationId="{857C76C4-945B-744F-01E4-CC13992A4556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517" creationId="{DC75AD12-A986-AC54-2A70-8774C682A354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518" creationId="{4B88DF3C-BB62-8599-A375-EFD9E57374AC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519" creationId="{D9D38310-5835-0CBE-7F8F-B02D0A575F98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520" creationId="{F04DAA81-5AFC-1069-2E07-E6EC1C7C9F66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521" creationId="{0F365FAB-7E51-B986-A316-0AA10BD1CD65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522" creationId="{BD3D98F2-8F54-A121-DEE8-AA33A88A50F3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523" creationId="{13869714-3F23-A507-B9F6-023AE19CE72D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524" creationId="{08ECCFFD-E903-6883-F583-4431DFEC03C7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525" creationId="{68AB53B5-C630-0D10-D889-E351B4031FDC}"/>
          </ac:spMkLst>
        </pc:spChg>
        <pc:spChg chg="mod">
          <ac:chgData name="Ana Beatriz Da Cruz Silva" userId="aaff01b7-7e36-4250-b34b-5e2250be6452" providerId="ADAL" clId="{512EFE0C-EAC0-4002-AEE0-5F6D8A881155}" dt="2023-10-08T15:56:58.669" v="913"/>
          <ac:spMkLst>
            <pc:docMk/>
            <pc:sldMk cId="0" sldId="262"/>
            <ac:spMk id="2526" creationId="{9C045F66-6960-467B-A4BE-750FBA786D62}"/>
          </ac:spMkLst>
        </pc:spChg>
        <pc:grpChg chg="add mod">
          <ac:chgData name="Ana Beatriz Da Cruz Silva" userId="aaff01b7-7e36-4250-b34b-5e2250be6452" providerId="ADAL" clId="{512EFE0C-EAC0-4002-AEE0-5F6D8A881155}" dt="2023-10-08T15:57:02.228" v="914" actId="1076"/>
          <ac:grpSpMkLst>
            <pc:docMk/>
            <pc:sldMk cId="0" sldId="262"/>
            <ac:grpSpMk id="4" creationId="{0593F435-C36F-1CD3-9A8F-DCCC2B877438}"/>
          </ac:grpSpMkLst>
        </pc:grpChg>
        <pc:grpChg chg="mod">
          <ac:chgData name="Ana Beatriz Da Cruz Silva" userId="aaff01b7-7e36-4250-b34b-5e2250be6452" providerId="ADAL" clId="{512EFE0C-EAC0-4002-AEE0-5F6D8A881155}" dt="2023-10-08T15:56:58.669" v="913"/>
          <ac:grpSpMkLst>
            <pc:docMk/>
            <pc:sldMk cId="0" sldId="262"/>
            <ac:grpSpMk id="5" creationId="{785CF8E8-C033-7EC5-70CA-302F7DD58C01}"/>
          </ac:grpSpMkLst>
        </pc:grpChg>
        <pc:grpChg chg="mod">
          <ac:chgData name="Ana Beatriz Da Cruz Silva" userId="aaff01b7-7e36-4250-b34b-5e2250be6452" providerId="ADAL" clId="{512EFE0C-EAC0-4002-AEE0-5F6D8A881155}" dt="2023-10-08T15:56:58.669" v="913"/>
          <ac:grpSpMkLst>
            <pc:docMk/>
            <pc:sldMk cId="0" sldId="262"/>
            <ac:grpSpMk id="6" creationId="{59EE76AC-E8E6-CCE4-F5AF-4A177EC9B731}"/>
          </ac:grpSpMkLst>
        </pc:grpChg>
        <pc:grpChg chg="mod">
          <ac:chgData name="Ana Beatriz Da Cruz Silva" userId="aaff01b7-7e36-4250-b34b-5e2250be6452" providerId="ADAL" clId="{512EFE0C-EAC0-4002-AEE0-5F6D8A881155}" dt="2023-10-08T15:55:47.077" v="905" actId="1076"/>
          <ac:grpSpMkLst>
            <pc:docMk/>
            <pc:sldMk cId="0" sldId="262"/>
            <ac:grpSpMk id="2411" creationId="{00000000-0000-0000-0000-000000000000}"/>
          </ac:grpSpMkLst>
        </pc:grpChg>
      </pc:sldChg>
      <pc:sldChg chg="addSp delSp modSp mod ord">
        <pc:chgData name="Ana Beatriz Da Cruz Silva" userId="aaff01b7-7e36-4250-b34b-5e2250be6452" providerId="ADAL" clId="{512EFE0C-EAC0-4002-AEE0-5F6D8A881155}" dt="2023-10-08T16:22:22.521" v="1046" actId="113"/>
        <pc:sldMkLst>
          <pc:docMk/>
          <pc:sldMk cId="0" sldId="263"/>
        </pc:sldMkLst>
        <pc:spChg chg="add del mod">
          <ac:chgData name="Ana Beatriz Da Cruz Silva" userId="aaff01b7-7e36-4250-b34b-5e2250be6452" providerId="ADAL" clId="{512EFE0C-EAC0-4002-AEE0-5F6D8A881155}" dt="2023-10-08T15:51:14.776" v="785" actId="478"/>
          <ac:spMkLst>
            <pc:docMk/>
            <pc:sldMk cId="0" sldId="263"/>
            <ac:spMk id="3" creationId="{FA8E9833-B1B2-F978-79F5-025D44BBC734}"/>
          </ac:spMkLst>
        </pc:spChg>
        <pc:spChg chg="del">
          <ac:chgData name="Ana Beatriz Da Cruz Silva" userId="aaff01b7-7e36-4250-b34b-5e2250be6452" providerId="ADAL" clId="{512EFE0C-EAC0-4002-AEE0-5F6D8A881155}" dt="2023-10-08T15:51:10.782" v="784" actId="478"/>
          <ac:spMkLst>
            <pc:docMk/>
            <pc:sldMk cId="0" sldId="263"/>
            <ac:spMk id="2520" creationId="{00000000-0000-0000-0000-000000000000}"/>
          </ac:spMkLst>
        </pc:spChg>
        <pc:spChg chg="mod">
          <ac:chgData name="Ana Beatriz Da Cruz Silva" userId="aaff01b7-7e36-4250-b34b-5e2250be6452" providerId="ADAL" clId="{512EFE0C-EAC0-4002-AEE0-5F6D8A881155}" dt="2023-10-08T16:22:22.521" v="1046" actId="113"/>
          <ac:spMkLst>
            <pc:docMk/>
            <pc:sldMk cId="0" sldId="263"/>
            <ac:spMk id="2521" creationId="{00000000-0000-0000-0000-000000000000}"/>
          </ac:spMkLst>
        </pc:spChg>
      </pc:sldChg>
      <pc:sldChg chg="del">
        <pc:chgData name="Ana Beatriz Da Cruz Silva" userId="aaff01b7-7e36-4250-b34b-5e2250be6452" providerId="ADAL" clId="{512EFE0C-EAC0-4002-AEE0-5F6D8A881155}" dt="2023-10-08T16:00:16.865" v="929" actId="47"/>
        <pc:sldMkLst>
          <pc:docMk/>
          <pc:sldMk cId="0" sldId="264"/>
        </pc:sldMkLst>
      </pc:sldChg>
      <pc:sldChg chg="del">
        <pc:chgData name="Ana Beatriz Da Cruz Silva" userId="aaff01b7-7e36-4250-b34b-5e2250be6452" providerId="ADAL" clId="{512EFE0C-EAC0-4002-AEE0-5F6D8A881155}" dt="2023-10-08T16:00:17.449" v="930" actId="47"/>
        <pc:sldMkLst>
          <pc:docMk/>
          <pc:sldMk cId="0" sldId="265"/>
        </pc:sldMkLst>
      </pc:sldChg>
      <pc:sldChg chg="del">
        <pc:chgData name="Ana Beatriz Da Cruz Silva" userId="aaff01b7-7e36-4250-b34b-5e2250be6452" providerId="ADAL" clId="{512EFE0C-EAC0-4002-AEE0-5F6D8A881155}" dt="2023-10-08T16:00:17.897" v="931" actId="47"/>
        <pc:sldMkLst>
          <pc:docMk/>
          <pc:sldMk cId="0" sldId="266"/>
        </pc:sldMkLst>
      </pc:sldChg>
      <pc:sldChg chg="del">
        <pc:chgData name="Ana Beatriz Da Cruz Silva" userId="aaff01b7-7e36-4250-b34b-5e2250be6452" providerId="ADAL" clId="{512EFE0C-EAC0-4002-AEE0-5F6D8A881155}" dt="2023-10-08T16:00:18.595" v="932" actId="47"/>
        <pc:sldMkLst>
          <pc:docMk/>
          <pc:sldMk cId="0" sldId="267"/>
        </pc:sldMkLst>
      </pc:sldChg>
      <pc:sldChg chg="del">
        <pc:chgData name="Ana Beatriz Da Cruz Silva" userId="aaff01b7-7e36-4250-b34b-5e2250be6452" providerId="ADAL" clId="{512EFE0C-EAC0-4002-AEE0-5F6D8A881155}" dt="2023-10-08T16:00:19.085" v="933" actId="47"/>
        <pc:sldMkLst>
          <pc:docMk/>
          <pc:sldMk cId="0" sldId="268"/>
        </pc:sldMkLst>
      </pc:sldChg>
      <pc:sldChg chg="del">
        <pc:chgData name="Ana Beatriz Da Cruz Silva" userId="aaff01b7-7e36-4250-b34b-5e2250be6452" providerId="ADAL" clId="{512EFE0C-EAC0-4002-AEE0-5F6D8A881155}" dt="2023-10-08T16:00:19.595" v="934" actId="47"/>
        <pc:sldMkLst>
          <pc:docMk/>
          <pc:sldMk cId="0" sldId="269"/>
        </pc:sldMkLst>
      </pc:sldChg>
      <pc:sldChg chg="del">
        <pc:chgData name="Ana Beatriz Da Cruz Silva" userId="aaff01b7-7e36-4250-b34b-5e2250be6452" providerId="ADAL" clId="{512EFE0C-EAC0-4002-AEE0-5F6D8A881155}" dt="2023-10-08T16:00:20.121" v="935" actId="47"/>
        <pc:sldMkLst>
          <pc:docMk/>
          <pc:sldMk cId="0" sldId="270"/>
        </pc:sldMkLst>
      </pc:sldChg>
      <pc:sldChg chg="del">
        <pc:chgData name="Ana Beatriz Da Cruz Silva" userId="aaff01b7-7e36-4250-b34b-5e2250be6452" providerId="ADAL" clId="{512EFE0C-EAC0-4002-AEE0-5F6D8A881155}" dt="2023-10-08T16:00:20.513" v="936" actId="47"/>
        <pc:sldMkLst>
          <pc:docMk/>
          <pc:sldMk cId="0" sldId="271"/>
        </pc:sldMkLst>
      </pc:sldChg>
      <pc:sldChg chg="del">
        <pc:chgData name="Ana Beatriz Da Cruz Silva" userId="aaff01b7-7e36-4250-b34b-5e2250be6452" providerId="ADAL" clId="{512EFE0C-EAC0-4002-AEE0-5F6D8A881155}" dt="2023-10-08T16:00:20.845" v="937" actId="47"/>
        <pc:sldMkLst>
          <pc:docMk/>
          <pc:sldMk cId="0" sldId="272"/>
        </pc:sldMkLst>
      </pc:sldChg>
      <pc:sldChg chg="del">
        <pc:chgData name="Ana Beatriz Da Cruz Silva" userId="aaff01b7-7e36-4250-b34b-5e2250be6452" providerId="ADAL" clId="{512EFE0C-EAC0-4002-AEE0-5F6D8A881155}" dt="2023-10-08T16:00:21.168" v="938" actId="47"/>
        <pc:sldMkLst>
          <pc:docMk/>
          <pc:sldMk cId="0" sldId="273"/>
        </pc:sldMkLst>
      </pc:sldChg>
      <pc:sldChg chg="del">
        <pc:chgData name="Ana Beatriz Da Cruz Silva" userId="aaff01b7-7e36-4250-b34b-5e2250be6452" providerId="ADAL" clId="{512EFE0C-EAC0-4002-AEE0-5F6D8A881155}" dt="2023-10-08T16:00:21.515" v="939" actId="47"/>
        <pc:sldMkLst>
          <pc:docMk/>
          <pc:sldMk cId="0" sldId="274"/>
        </pc:sldMkLst>
      </pc:sldChg>
      <pc:sldChg chg="del">
        <pc:chgData name="Ana Beatriz Da Cruz Silva" userId="aaff01b7-7e36-4250-b34b-5e2250be6452" providerId="ADAL" clId="{512EFE0C-EAC0-4002-AEE0-5F6D8A881155}" dt="2023-10-08T16:00:21.792" v="940" actId="47"/>
        <pc:sldMkLst>
          <pc:docMk/>
          <pc:sldMk cId="0" sldId="275"/>
        </pc:sldMkLst>
      </pc:sldChg>
      <pc:sldChg chg="del">
        <pc:chgData name="Ana Beatriz Da Cruz Silva" userId="aaff01b7-7e36-4250-b34b-5e2250be6452" providerId="ADAL" clId="{512EFE0C-EAC0-4002-AEE0-5F6D8A881155}" dt="2023-10-08T16:00:22.613" v="941" actId="47"/>
        <pc:sldMkLst>
          <pc:docMk/>
          <pc:sldMk cId="0" sldId="276"/>
        </pc:sldMkLst>
      </pc:sldChg>
      <pc:sldChg chg="del">
        <pc:chgData name="Ana Beatriz Da Cruz Silva" userId="aaff01b7-7e36-4250-b34b-5e2250be6452" providerId="ADAL" clId="{512EFE0C-EAC0-4002-AEE0-5F6D8A881155}" dt="2023-10-08T16:00:24.946" v="942" actId="47"/>
        <pc:sldMkLst>
          <pc:docMk/>
          <pc:sldMk cId="0" sldId="277"/>
        </pc:sldMkLst>
      </pc:sldChg>
      <pc:sldChg chg="del">
        <pc:chgData name="Ana Beatriz Da Cruz Silva" userId="aaff01b7-7e36-4250-b34b-5e2250be6452" providerId="ADAL" clId="{512EFE0C-EAC0-4002-AEE0-5F6D8A881155}" dt="2023-10-08T16:00:26.906" v="943" actId="47"/>
        <pc:sldMkLst>
          <pc:docMk/>
          <pc:sldMk cId="0" sldId="278"/>
        </pc:sldMkLst>
      </pc:sldChg>
      <pc:sldChg chg="del">
        <pc:chgData name="Ana Beatriz Da Cruz Silva" userId="aaff01b7-7e36-4250-b34b-5e2250be6452" providerId="ADAL" clId="{512EFE0C-EAC0-4002-AEE0-5F6D8A881155}" dt="2023-10-08T16:00:27.499" v="944" actId="47"/>
        <pc:sldMkLst>
          <pc:docMk/>
          <pc:sldMk cId="0" sldId="279"/>
        </pc:sldMkLst>
      </pc:sldChg>
      <pc:sldChg chg="del">
        <pc:chgData name="Ana Beatriz Da Cruz Silva" userId="aaff01b7-7e36-4250-b34b-5e2250be6452" providerId="ADAL" clId="{512EFE0C-EAC0-4002-AEE0-5F6D8A881155}" dt="2023-10-08T16:00:28.148" v="945" actId="47"/>
        <pc:sldMkLst>
          <pc:docMk/>
          <pc:sldMk cId="0" sldId="280"/>
        </pc:sldMkLst>
      </pc:sldChg>
      <pc:sldChg chg="del">
        <pc:chgData name="Ana Beatriz Da Cruz Silva" userId="aaff01b7-7e36-4250-b34b-5e2250be6452" providerId="ADAL" clId="{512EFE0C-EAC0-4002-AEE0-5F6D8A881155}" dt="2023-10-08T16:00:28.820" v="946" actId="47"/>
        <pc:sldMkLst>
          <pc:docMk/>
          <pc:sldMk cId="0" sldId="281"/>
        </pc:sldMkLst>
      </pc:sldChg>
      <pc:sldChg chg="del">
        <pc:chgData name="Ana Beatriz Da Cruz Silva" userId="aaff01b7-7e36-4250-b34b-5e2250be6452" providerId="ADAL" clId="{512EFE0C-EAC0-4002-AEE0-5F6D8A881155}" dt="2023-10-08T16:00:29.694" v="947" actId="47"/>
        <pc:sldMkLst>
          <pc:docMk/>
          <pc:sldMk cId="0" sldId="282"/>
        </pc:sldMkLst>
      </pc:sldChg>
      <pc:sldChg chg="del">
        <pc:chgData name="Ana Beatriz Da Cruz Silva" userId="aaff01b7-7e36-4250-b34b-5e2250be6452" providerId="ADAL" clId="{512EFE0C-EAC0-4002-AEE0-5F6D8A881155}" dt="2023-10-08T16:00:30.332" v="948" actId="47"/>
        <pc:sldMkLst>
          <pc:docMk/>
          <pc:sldMk cId="0" sldId="283"/>
        </pc:sldMkLst>
      </pc:sldChg>
      <pc:sldChg chg="del">
        <pc:chgData name="Ana Beatriz Da Cruz Silva" userId="aaff01b7-7e36-4250-b34b-5e2250be6452" providerId="ADAL" clId="{512EFE0C-EAC0-4002-AEE0-5F6D8A881155}" dt="2023-10-08T16:00:32.044" v="949" actId="47"/>
        <pc:sldMkLst>
          <pc:docMk/>
          <pc:sldMk cId="0" sldId="284"/>
        </pc:sldMkLst>
      </pc:sldChg>
      <pc:sldChg chg="del">
        <pc:chgData name="Ana Beatriz Da Cruz Silva" userId="aaff01b7-7e36-4250-b34b-5e2250be6452" providerId="ADAL" clId="{512EFE0C-EAC0-4002-AEE0-5F6D8A881155}" dt="2023-10-08T16:00:32.949" v="950" actId="47"/>
        <pc:sldMkLst>
          <pc:docMk/>
          <pc:sldMk cId="0" sldId="285"/>
        </pc:sldMkLst>
      </pc:sldChg>
      <pc:sldChg chg="del">
        <pc:chgData name="Ana Beatriz Da Cruz Silva" userId="aaff01b7-7e36-4250-b34b-5e2250be6452" providerId="ADAL" clId="{512EFE0C-EAC0-4002-AEE0-5F6D8A881155}" dt="2023-10-08T16:00:33.225" v="951" actId="47"/>
        <pc:sldMkLst>
          <pc:docMk/>
          <pc:sldMk cId="0" sldId="286"/>
        </pc:sldMkLst>
      </pc:sldChg>
      <pc:sldChg chg="del">
        <pc:chgData name="Ana Beatriz Da Cruz Silva" userId="aaff01b7-7e36-4250-b34b-5e2250be6452" providerId="ADAL" clId="{512EFE0C-EAC0-4002-AEE0-5F6D8A881155}" dt="2023-10-08T16:00:33.428" v="952" actId="47"/>
        <pc:sldMkLst>
          <pc:docMk/>
          <pc:sldMk cId="0" sldId="287"/>
        </pc:sldMkLst>
      </pc:sldChg>
      <pc:sldChg chg="del">
        <pc:chgData name="Ana Beatriz Da Cruz Silva" userId="aaff01b7-7e36-4250-b34b-5e2250be6452" providerId="ADAL" clId="{512EFE0C-EAC0-4002-AEE0-5F6D8A881155}" dt="2023-10-08T16:00:33.750" v="953" actId="47"/>
        <pc:sldMkLst>
          <pc:docMk/>
          <pc:sldMk cId="0" sldId="288"/>
        </pc:sldMkLst>
      </pc:sldChg>
      <pc:sldChg chg="del">
        <pc:chgData name="Ana Beatriz Da Cruz Silva" userId="aaff01b7-7e36-4250-b34b-5e2250be6452" providerId="ADAL" clId="{512EFE0C-EAC0-4002-AEE0-5F6D8A881155}" dt="2023-10-08T16:00:33.998" v="954" actId="47"/>
        <pc:sldMkLst>
          <pc:docMk/>
          <pc:sldMk cId="0" sldId="289"/>
        </pc:sldMkLst>
      </pc:sldChg>
      <pc:sldChg chg="del">
        <pc:chgData name="Ana Beatriz Da Cruz Silva" userId="aaff01b7-7e36-4250-b34b-5e2250be6452" providerId="ADAL" clId="{512EFE0C-EAC0-4002-AEE0-5F6D8A881155}" dt="2023-10-08T16:00:34.250" v="955" actId="47"/>
        <pc:sldMkLst>
          <pc:docMk/>
          <pc:sldMk cId="0" sldId="290"/>
        </pc:sldMkLst>
      </pc:sldChg>
      <pc:sldChg chg="del">
        <pc:chgData name="Ana Beatriz Da Cruz Silva" userId="aaff01b7-7e36-4250-b34b-5e2250be6452" providerId="ADAL" clId="{512EFE0C-EAC0-4002-AEE0-5F6D8A881155}" dt="2023-10-08T16:00:34.539" v="956" actId="47"/>
        <pc:sldMkLst>
          <pc:docMk/>
          <pc:sldMk cId="0" sldId="291"/>
        </pc:sldMkLst>
      </pc:sldChg>
      <pc:sldChg chg="del">
        <pc:chgData name="Ana Beatriz Da Cruz Silva" userId="aaff01b7-7e36-4250-b34b-5e2250be6452" providerId="ADAL" clId="{512EFE0C-EAC0-4002-AEE0-5F6D8A881155}" dt="2023-10-08T16:00:34.778" v="957" actId="47"/>
        <pc:sldMkLst>
          <pc:docMk/>
          <pc:sldMk cId="0" sldId="292"/>
        </pc:sldMkLst>
      </pc:sldChg>
      <pc:sldChg chg="del">
        <pc:chgData name="Ana Beatriz Da Cruz Silva" userId="aaff01b7-7e36-4250-b34b-5e2250be6452" providerId="ADAL" clId="{512EFE0C-EAC0-4002-AEE0-5F6D8A881155}" dt="2023-10-08T16:00:35.031" v="958" actId="47"/>
        <pc:sldMkLst>
          <pc:docMk/>
          <pc:sldMk cId="0" sldId="293"/>
        </pc:sldMkLst>
      </pc:sldChg>
      <pc:sldChg chg="del">
        <pc:chgData name="Ana Beatriz Da Cruz Silva" userId="aaff01b7-7e36-4250-b34b-5e2250be6452" providerId="ADAL" clId="{512EFE0C-EAC0-4002-AEE0-5F6D8A881155}" dt="2023-10-08T16:00:35.517" v="959" actId="47"/>
        <pc:sldMkLst>
          <pc:docMk/>
          <pc:sldMk cId="0" sldId="294"/>
        </pc:sldMkLst>
      </pc:sldChg>
      <pc:sldChg chg="del">
        <pc:chgData name="Ana Beatriz Da Cruz Silva" userId="aaff01b7-7e36-4250-b34b-5e2250be6452" providerId="ADAL" clId="{512EFE0C-EAC0-4002-AEE0-5F6D8A881155}" dt="2023-10-08T16:00:35.869" v="960" actId="47"/>
        <pc:sldMkLst>
          <pc:docMk/>
          <pc:sldMk cId="0" sldId="295"/>
        </pc:sldMkLst>
      </pc:sldChg>
      <pc:sldChg chg="del">
        <pc:chgData name="Ana Beatriz Da Cruz Silva" userId="aaff01b7-7e36-4250-b34b-5e2250be6452" providerId="ADAL" clId="{512EFE0C-EAC0-4002-AEE0-5F6D8A881155}" dt="2023-10-08T16:00:36.221" v="961" actId="47"/>
        <pc:sldMkLst>
          <pc:docMk/>
          <pc:sldMk cId="0" sldId="296"/>
        </pc:sldMkLst>
      </pc:sldChg>
      <pc:sldChg chg="del">
        <pc:chgData name="Ana Beatriz Da Cruz Silva" userId="aaff01b7-7e36-4250-b34b-5e2250be6452" providerId="ADAL" clId="{512EFE0C-EAC0-4002-AEE0-5F6D8A881155}" dt="2023-10-08T16:00:36.659" v="962" actId="47"/>
        <pc:sldMkLst>
          <pc:docMk/>
          <pc:sldMk cId="0" sldId="297"/>
        </pc:sldMkLst>
      </pc:sldChg>
      <pc:sldChg chg="del">
        <pc:chgData name="Ana Beatriz Da Cruz Silva" userId="aaff01b7-7e36-4250-b34b-5e2250be6452" providerId="ADAL" clId="{512EFE0C-EAC0-4002-AEE0-5F6D8A881155}" dt="2023-10-08T16:00:36.997" v="963" actId="47"/>
        <pc:sldMkLst>
          <pc:docMk/>
          <pc:sldMk cId="0" sldId="298"/>
        </pc:sldMkLst>
      </pc:sldChg>
      <pc:sldChg chg="del">
        <pc:chgData name="Ana Beatriz Da Cruz Silva" userId="aaff01b7-7e36-4250-b34b-5e2250be6452" providerId="ADAL" clId="{512EFE0C-EAC0-4002-AEE0-5F6D8A881155}" dt="2023-10-08T16:00:37.187" v="964" actId="47"/>
        <pc:sldMkLst>
          <pc:docMk/>
          <pc:sldMk cId="0" sldId="299"/>
        </pc:sldMkLst>
      </pc:sldChg>
      <pc:sldChg chg="del">
        <pc:chgData name="Ana Beatriz Da Cruz Silva" userId="aaff01b7-7e36-4250-b34b-5e2250be6452" providerId="ADAL" clId="{512EFE0C-EAC0-4002-AEE0-5F6D8A881155}" dt="2023-10-08T16:00:37.466" v="965" actId="47"/>
        <pc:sldMkLst>
          <pc:docMk/>
          <pc:sldMk cId="0" sldId="300"/>
        </pc:sldMkLst>
      </pc:sldChg>
      <pc:sldChg chg="del">
        <pc:chgData name="Ana Beatriz Da Cruz Silva" userId="aaff01b7-7e36-4250-b34b-5e2250be6452" providerId="ADAL" clId="{512EFE0C-EAC0-4002-AEE0-5F6D8A881155}" dt="2023-10-08T16:00:37.795" v="966" actId="47"/>
        <pc:sldMkLst>
          <pc:docMk/>
          <pc:sldMk cId="0" sldId="301"/>
        </pc:sldMkLst>
      </pc:sldChg>
      <pc:sldChg chg="del">
        <pc:chgData name="Ana Beatriz Da Cruz Silva" userId="aaff01b7-7e36-4250-b34b-5e2250be6452" providerId="ADAL" clId="{512EFE0C-EAC0-4002-AEE0-5F6D8A881155}" dt="2023-10-08T16:00:38.186" v="967" actId="47"/>
        <pc:sldMkLst>
          <pc:docMk/>
          <pc:sldMk cId="0" sldId="302"/>
        </pc:sldMkLst>
      </pc:sldChg>
      <pc:sldChg chg="del">
        <pc:chgData name="Ana Beatriz Da Cruz Silva" userId="aaff01b7-7e36-4250-b34b-5e2250be6452" providerId="ADAL" clId="{512EFE0C-EAC0-4002-AEE0-5F6D8A881155}" dt="2023-10-08T16:00:38.587" v="968" actId="47"/>
        <pc:sldMkLst>
          <pc:docMk/>
          <pc:sldMk cId="0" sldId="303"/>
        </pc:sldMkLst>
      </pc:sldChg>
      <pc:sldChg chg="del">
        <pc:chgData name="Ana Beatriz Da Cruz Silva" userId="aaff01b7-7e36-4250-b34b-5e2250be6452" providerId="ADAL" clId="{512EFE0C-EAC0-4002-AEE0-5F6D8A881155}" dt="2023-10-08T16:00:39.064" v="969" actId="47"/>
        <pc:sldMkLst>
          <pc:docMk/>
          <pc:sldMk cId="0" sldId="304"/>
        </pc:sldMkLst>
      </pc:sldChg>
      <pc:sldChg chg="del">
        <pc:chgData name="Ana Beatriz Da Cruz Silva" userId="aaff01b7-7e36-4250-b34b-5e2250be6452" providerId="ADAL" clId="{512EFE0C-EAC0-4002-AEE0-5F6D8A881155}" dt="2023-10-08T16:00:39.465" v="970" actId="47"/>
        <pc:sldMkLst>
          <pc:docMk/>
          <pc:sldMk cId="0" sldId="305"/>
        </pc:sldMkLst>
      </pc:sldChg>
      <pc:sldChg chg="del">
        <pc:chgData name="Ana Beatriz Da Cruz Silva" userId="aaff01b7-7e36-4250-b34b-5e2250be6452" providerId="ADAL" clId="{512EFE0C-EAC0-4002-AEE0-5F6D8A881155}" dt="2023-10-08T16:00:39.758" v="971" actId="47"/>
        <pc:sldMkLst>
          <pc:docMk/>
          <pc:sldMk cId="0" sldId="306"/>
        </pc:sldMkLst>
      </pc:sldChg>
      <pc:sldChg chg="del">
        <pc:chgData name="Ana Beatriz Da Cruz Silva" userId="aaff01b7-7e36-4250-b34b-5e2250be6452" providerId="ADAL" clId="{512EFE0C-EAC0-4002-AEE0-5F6D8A881155}" dt="2023-10-08T16:00:40.043" v="972" actId="47"/>
        <pc:sldMkLst>
          <pc:docMk/>
          <pc:sldMk cId="0" sldId="307"/>
        </pc:sldMkLst>
      </pc:sldChg>
      <pc:sldChg chg="del">
        <pc:chgData name="Ana Beatriz Da Cruz Silva" userId="aaff01b7-7e36-4250-b34b-5e2250be6452" providerId="ADAL" clId="{512EFE0C-EAC0-4002-AEE0-5F6D8A881155}" dt="2023-10-08T16:00:40.334" v="973" actId="47"/>
        <pc:sldMkLst>
          <pc:docMk/>
          <pc:sldMk cId="0" sldId="308"/>
        </pc:sldMkLst>
      </pc:sldChg>
      <pc:sldChg chg="del">
        <pc:chgData name="Ana Beatriz Da Cruz Silva" userId="aaff01b7-7e36-4250-b34b-5e2250be6452" providerId="ADAL" clId="{512EFE0C-EAC0-4002-AEE0-5F6D8A881155}" dt="2023-10-08T16:00:40.582" v="974" actId="47"/>
        <pc:sldMkLst>
          <pc:docMk/>
          <pc:sldMk cId="0" sldId="309"/>
        </pc:sldMkLst>
      </pc:sldChg>
      <pc:sldChg chg="del">
        <pc:chgData name="Ana Beatriz Da Cruz Silva" userId="aaff01b7-7e36-4250-b34b-5e2250be6452" providerId="ADAL" clId="{512EFE0C-EAC0-4002-AEE0-5F6D8A881155}" dt="2023-10-08T16:00:40.903" v="975" actId="47"/>
        <pc:sldMkLst>
          <pc:docMk/>
          <pc:sldMk cId="0" sldId="310"/>
        </pc:sldMkLst>
      </pc:sldChg>
      <pc:sldMasterChg chg="addSldLayout delSldLayout">
        <pc:chgData name="Ana Beatriz Da Cruz Silva" userId="aaff01b7-7e36-4250-b34b-5e2250be6452" providerId="ADAL" clId="{512EFE0C-EAC0-4002-AEE0-5F6D8A881155}" dt="2023-10-08T16:00:34.778" v="957" actId="47"/>
        <pc:sldMasterMkLst>
          <pc:docMk/>
          <pc:sldMasterMk cId="0" sldId="2147483686"/>
        </pc:sldMasterMkLst>
        <pc:sldLayoutChg chg="add del">
          <pc:chgData name="Ana Beatriz Da Cruz Silva" userId="aaff01b7-7e36-4250-b34b-5e2250be6452" providerId="ADAL" clId="{512EFE0C-EAC0-4002-AEE0-5F6D8A881155}" dt="2023-10-08T16:00:16.067" v="928" actId="47"/>
          <pc:sldLayoutMkLst>
            <pc:docMk/>
            <pc:sldMasterMk cId="0" sldId="2147483686"/>
            <pc:sldLayoutMk cId="0" sldId="2147483649"/>
          </pc:sldLayoutMkLst>
        </pc:sldLayoutChg>
        <pc:sldLayoutChg chg="del">
          <pc:chgData name="Ana Beatriz Da Cruz Silva" userId="aaff01b7-7e36-4250-b34b-5e2250be6452" providerId="ADAL" clId="{512EFE0C-EAC0-4002-AEE0-5F6D8A881155}" dt="2023-10-08T15:25:00.141" v="212" actId="47"/>
          <pc:sldLayoutMkLst>
            <pc:docMk/>
            <pc:sldMasterMk cId="0" sldId="2147483686"/>
            <pc:sldLayoutMk cId="0" sldId="2147483650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16.865" v="929" actId="47"/>
          <pc:sldLayoutMkLst>
            <pc:docMk/>
            <pc:sldMasterMk cId="0" sldId="2147483686"/>
            <pc:sldLayoutMk cId="0" sldId="2147483651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33.750" v="953" actId="47"/>
          <pc:sldLayoutMkLst>
            <pc:docMk/>
            <pc:sldMasterMk cId="0" sldId="2147483686"/>
            <pc:sldLayoutMk cId="0" sldId="2147483652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19.085" v="933" actId="47"/>
          <pc:sldLayoutMkLst>
            <pc:docMk/>
            <pc:sldMasterMk cId="0" sldId="2147483686"/>
            <pc:sldLayoutMk cId="0" sldId="2147483654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14.220" v="927" actId="47"/>
          <pc:sldLayoutMkLst>
            <pc:docMk/>
            <pc:sldMasterMk cId="0" sldId="2147483686"/>
            <pc:sldLayoutMk cId="0" sldId="2147483655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20.121" v="935" actId="47"/>
          <pc:sldLayoutMkLst>
            <pc:docMk/>
            <pc:sldMasterMk cId="0" sldId="2147483686"/>
            <pc:sldLayoutMk cId="0" sldId="2147483656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21.515" v="939" actId="47"/>
          <pc:sldLayoutMkLst>
            <pc:docMk/>
            <pc:sldMasterMk cId="0" sldId="2147483686"/>
            <pc:sldLayoutMk cId="0" sldId="2147483657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19.595" v="934" actId="47"/>
          <pc:sldLayoutMkLst>
            <pc:docMk/>
            <pc:sldMasterMk cId="0" sldId="2147483686"/>
            <pc:sldLayoutMk cId="0" sldId="2147483660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20.513" v="936" actId="47"/>
          <pc:sldLayoutMkLst>
            <pc:docMk/>
            <pc:sldMasterMk cId="0" sldId="2147483686"/>
            <pc:sldLayoutMk cId="0" sldId="2147483661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28.820" v="946" actId="47"/>
          <pc:sldLayoutMkLst>
            <pc:docMk/>
            <pc:sldMasterMk cId="0" sldId="2147483686"/>
            <pc:sldLayoutMk cId="0" sldId="2147483662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33.225" v="951" actId="47"/>
          <pc:sldLayoutMkLst>
            <pc:docMk/>
            <pc:sldMasterMk cId="0" sldId="2147483686"/>
            <pc:sldLayoutMk cId="0" sldId="2147483663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33.428" v="952" actId="47"/>
          <pc:sldLayoutMkLst>
            <pc:docMk/>
            <pc:sldMasterMk cId="0" sldId="2147483686"/>
            <pc:sldLayoutMk cId="0" sldId="2147483664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20.845" v="937" actId="47"/>
          <pc:sldLayoutMkLst>
            <pc:docMk/>
            <pc:sldMasterMk cId="0" sldId="2147483686"/>
            <pc:sldLayoutMk cId="0" sldId="2147483665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26.906" v="943" actId="47"/>
          <pc:sldLayoutMkLst>
            <pc:docMk/>
            <pc:sldMasterMk cId="0" sldId="2147483686"/>
            <pc:sldLayoutMk cId="0" sldId="2147483666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27.499" v="944" actId="47"/>
          <pc:sldLayoutMkLst>
            <pc:docMk/>
            <pc:sldMasterMk cId="0" sldId="2147483686"/>
            <pc:sldLayoutMk cId="0" sldId="2147483667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28.148" v="945" actId="47"/>
          <pc:sldLayoutMkLst>
            <pc:docMk/>
            <pc:sldMasterMk cId="0" sldId="2147483686"/>
            <pc:sldLayoutMk cId="0" sldId="2147483668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34.539" v="956" actId="47"/>
          <pc:sldLayoutMkLst>
            <pc:docMk/>
            <pc:sldMasterMk cId="0" sldId="2147483686"/>
            <pc:sldLayoutMk cId="0" sldId="2147483670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34.778" v="957" actId="47"/>
          <pc:sldLayoutMkLst>
            <pc:docMk/>
            <pc:sldMasterMk cId="0" sldId="2147483686"/>
            <pc:sldLayoutMk cId="0" sldId="2147483671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33.998" v="954" actId="47"/>
          <pc:sldLayoutMkLst>
            <pc:docMk/>
            <pc:sldMasterMk cId="0" sldId="2147483686"/>
            <pc:sldLayoutMk cId="0" sldId="2147483672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17.449" v="930" actId="47"/>
          <pc:sldLayoutMkLst>
            <pc:docMk/>
            <pc:sldMasterMk cId="0" sldId="2147483686"/>
            <pc:sldLayoutMk cId="0" sldId="2147483674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17.897" v="931" actId="47"/>
          <pc:sldLayoutMkLst>
            <pc:docMk/>
            <pc:sldMasterMk cId="0" sldId="2147483686"/>
            <pc:sldLayoutMk cId="0" sldId="2147483675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18.595" v="932" actId="47"/>
          <pc:sldLayoutMkLst>
            <pc:docMk/>
            <pc:sldMasterMk cId="0" sldId="2147483686"/>
            <pc:sldLayoutMk cId="0" sldId="2147483676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21.792" v="940" actId="47"/>
          <pc:sldLayoutMkLst>
            <pc:docMk/>
            <pc:sldMasterMk cId="0" sldId="2147483686"/>
            <pc:sldLayoutMk cId="0" sldId="2147483677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22.613" v="941" actId="47"/>
          <pc:sldLayoutMkLst>
            <pc:docMk/>
            <pc:sldMasterMk cId="0" sldId="2147483686"/>
            <pc:sldLayoutMk cId="0" sldId="2147483678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34.250" v="955" actId="47"/>
          <pc:sldLayoutMkLst>
            <pc:docMk/>
            <pc:sldMasterMk cId="0" sldId="2147483686"/>
            <pc:sldLayoutMk cId="0" sldId="2147483679"/>
          </pc:sldLayoutMkLst>
        </pc:sldLayoutChg>
      </pc:sldMasterChg>
      <pc:sldMasterChg chg="del delSldLayout">
        <pc:chgData name="Ana Beatriz Da Cruz Silva" userId="aaff01b7-7e36-4250-b34b-5e2250be6452" providerId="ADAL" clId="{512EFE0C-EAC0-4002-AEE0-5F6D8A881155}" dt="2023-10-08T16:00:40.903" v="975" actId="47"/>
        <pc:sldMasterMkLst>
          <pc:docMk/>
          <pc:sldMasterMk cId="0" sldId="2147483687"/>
        </pc:sldMasterMkLst>
        <pc:sldLayoutChg chg="del">
          <pc:chgData name="Ana Beatriz Da Cruz Silva" userId="aaff01b7-7e36-4250-b34b-5e2250be6452" providerId="ADAL" clId="{512EFE0C-EAC0-4002-AEE0-5F6D8A881155}" dt="2023-10-08T16:00:40.903" v="975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36.221" v="961" actId="47"/>
          <pc:sldLayoutMkLst>
            <pc:docMk/>
            <pc:sldMasterMk cId="0" sldId="2147483687"/>
            <pc:sldLayoutMk cId="0" sldId="2147483683"/>
          </pc:sldLayoutMkLst>
        </pc:sldLayoutChg>
      </pc:sldMasterChg>
      <pc:sldMasterChg chg="del delSldLayout">
        <pc:chgData name="Ana Beatriz Da Cruz Silva" userId="aaff01b7-7e36-4250-b34b-5e2250be6452" providerId="ADAL" clId="{512EFE0C-EAC0-4002-AEE0-5F6D8A881155}" dt="2023-10-08T16:00:40.582" v="974" actId="47"/>
        <pc:sldMasterMkLst>
          <pc:docMk/>
          <pc:sldMasterMk cId="0" sldId="2147483688"/>
        </pc:sldMasterMkLst>
        <pc:sldLayoutChg chg="del">
          <pc:chgData name="Ana Beatriz Da Cruz Silva" userId="aaff01b7-7e36-4250-b34b-5e2250be6452" providerId="ADAL" clId="{512EFE0C-EAC0-4002-AEE0-5F6D8A881155}" dt="2023-10-08T16:00:40.043" v="972" actId="47"/>
          <pc:sldLayoutMkLst>
            <pc:docMk/>
            <pc:sldMasterMk cId="0" sldId="2147483688"/>
            <pc:sldLayoutMk cId="0" sldId="2147483684"/>
          </pc:sldLayoutMkLst>
        </pc:sldLayoutChg>
        <pc:sldLayoutChg chg="del">
          <pc:chgData name="Ana Beatriz Da Cruz Silva" userId="aaff01b7-7e36-4250-b34b-5e2250be6452" providerId="ADAL" clId="{512EFE0C-EAC0-4002-AEE0-5F6D8A881155}" dt="2023-10-08T16:00:40.582" v="974" actId="47"/>
          <pc:sldLayoutMkLst>
            <pc:docMk/>
            <pc:sldMasterMk cId="0" sldId="2147483688"/>
            <pc:sldLayoutMk cId="0" sldId="2147483685"/>
          </pc:sldLayoutMkLst>
        </pc:sldLayoutChg>
      </pc:sldMasterChg>
    </pc:docChg>
  </pc:docChgLst>
  <pc:docChgLst>
    <pc:chgData name="Usuário Convidado" userId="S::urn:spo:anon#e40f42aab4aa6d9ce09cce345001e782ace5369d24eaa1a99023ff7d88f31e2f::" providerId="AD" clId="Web-{CDA1A77A-CA4C-1C7B-2368-9366C7171BE9}"/>
    <pc:docChg chg="modSld">
      <pc:chgData name="Usuário Convidado" userId="S::urn:spo:anon#e40f42aab4aa6d9ce09cce345001e782ace5369d24eaa1a99023ff7d88f31e2f::" providerId="AD" clId="Web-{CDA1A77A-CA4C-1C7B-2368-9366C7171BE9}" dt="2023-10-08T20:41:23.418" v="64" actId="20577"/>
      <pc:docMkLst>
        <pc:docMk/>
      </pc:docMkLst>
      <pc:sldChg chg="modSp">
        <pc:chgData name="Usuário Convidado" userId="S::urn:spo:anon#e40f42aab4aa6d9ce09cce345001e782ace5369d24eaa1a99023ff7d88f31e2f::" providerId="AD" clId="Web-{CDA1A77A-CA4C-1C7B-2368-9366C7171BE9}" dt="2023-10-08T20:36:03.395" v="9" actId="20577"/>
        <pc:sldMkLst>
          <pc:docMk/>
          <pc:sldMk cId="0" sldId="262"/>
        </pc:sldMkLst>
        <pc:spChg chg="mod">
          <ac:chgData name="Usuário Convidado" userId="S::urn:spo:anon#e40f42aab4aa6d9ce09cce345001e782ace5369d24eaa1a99023ff7d88f31e2f::" providerId="AD" clId="Web-{CDA1A77A-CA4C-1C7B-2368-9366C7171BE9}" dt="2023-10-08T20:35:34.363" v="2" actId="20577"/>
          <ac:spMkLst>
            <pc:docMk/>
            <pc:sldMk cId="0" sldId="262"/>
            <ac:spMk id="2408" creationId="{00000000-0000-0000-0000-000000000000}"/>
          </ac:spMkLst>
        </pc:spChg>
        <pc:spChg chg="mod">
          <ac:chgData name="Usuário Convidado" userId="S::urn:spo:anon#e40f42aab4aa6d9ce09cce345001e782ace5369d24eaa1a99023ff7d88f31e2f::" providerId="AD" clId="Web-{CDA1A77A-CA4C-1C7B-2368-9366C7171BE9}" dt="2023-10-08T20:36:03.395" v="9" actId="20577"/>
          <ac:spMkLst>
            <pc:docMk/>
            <pc:sldMk cId="0" sldId="262"/>
            <ac:spMk id="2410" creationId="{00000000-0000-0000-0000-000000000000}"/>
          </ac:spMkLst>
        </pc:spChg>
      </pc:sldChg>
      <pc:sldChg chg="modSp">
        <pc:chgData name="Usuário Convidado" userId="S::urn:spo:anon#e40f42aab4aa6d9ce09cce345001e782ace5369d24eaa1a99023ff7d88f31e2f::" providerId="AD" clId="Web-{CDA1A77A-CA4C-1C7B-2368-9366C7171BE9}" dt="2023-10-08T20:41:23.418" v="64" actId="20577"/>
        <pc:sldMkLst>
          <pc:docMk/>
          <pc:sldMk cId="0" sldId="263"/>
        </pc:sldMkLst>
        <pc:spChg chg="mod">
          <ac:chgData name="Usuário Convidado" userId="S::urn:spo:anon#e40f42aab4aa6d9ce09cce345001e782ace5369d24eaa1a99023ff7d88f31e2f::" providerId="AD" clId="Web-{CDA1A77A-CA4C-1C7B-2368-9366C7171BE9}" dt="2023-10-08T20:41:23.418" v="64" actId="20577"/>
          <ac:spMkLst>
            <pc:docMk/>
            <pc:sldMk cId="0" sldId="263"/>
            <ac:spMk id="25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1e2adfee88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1e2adfee88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8" name="Google Shape;251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19900" y="691900"/>
            <a:ext cx="5104200" cy="14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20600" y="4019750"/>
            <a:ext cx="4102800" cy="4320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258611" y="2863825"/>
            <a:ext cx="1785110" cy="2107188"/>
            <a:chOff x="7258611" y="2863825"/>
            <a:chExt cx="1785110" cy="2107188"/>
          </a:xfrm>
        </p:grpSpPr>
        <p:sp>
          <p:nvSpPr>
            <p:cNvPr id="12" name="Google Shape;12;p2"/>
            <p:cNvSpPr/>
            <p:nvPr/>
          </p:nvSpPr>
          <p:spPr>
            <a:xfrm>
              <a:off x="7879675" y="4936619"/>
              <a:ext cx="44351" cy="34395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68685" y="4851656"/>
              <a:ext cx="87740" cy="84968"/>
            </a:xfrm>
            <a:custGeom>
              <a:avLst/>
              <a:gdLst/>
              <a:ahLst/>
              <a:cxnLst/>
              <a:rect l="l" t="t" r="r" b="b"/>
              <a:pathLst>
                <a:path w="1551" h="1502" extrusionOk="0">
                  <a:moveTo>
                    <a:pt x="754" y="0"/>
                  </a:moveTo>
                  <a:cubicBezTo>
                    <a:pt x="696" y="0"/>
                    <a:pt x="637" y="10"/>
                    <a:pt x="579" y="28"/>
                  </a:cubicBezTo>
                  <a:cubicBezTo>
                    <a:pt x="504" y="47"/>
                    <a:pt x="434" y="80"/>
                    <a:pt x="365" y="115"/>
                  </a:cubicBezTo>
                  <a:cubicBezTo>
                    <a:pt x="137" y="231"/>
                    <a:pt x="0" y="504"/>
                    <a:pt x="0" y="752"/>
                  </a:cubicBezTo>
                  <a:cubicBezTo>
                    <a:pt x="0" y="884"/>
                    <a:pt x="34" y="1009"/>
                    <a:pt x="101" y="1123"/>
                  </a:cubicBezTo>
                  <a:cubicBezTo>
                    <a:pt x="166" y="1234"/>
                    <a:pt x="254" y="1322"/>
                    <a:pt x="365" y="1388"/>
                  </a:cubicBezTo>
                  <a:cubicBezTo>
                    <a:pt x="432" y="1420"/>
                    <a:pt x="508" y="1457"/>
                    <a:pt x="579" y="1474"/>
                  </a:cubicBezTo>
                  <a:cubicBezTo>
                    <a:pt x="646" y="1483"/>
                    <a:pt x="713" y="1492"/>
                    <a:pt x="779" y="1501"/>
                  </a:cubicBezTo>
                  <a:cubicBezTo>
                    <a:pt x="786" y="1501"/>
                    <a:pt x="793" y="1502"/>
                    <a:pt x="800" y="1502"/>
                  </a:cubicBezTo>
                  <a:cubicBezTo>
                    <a:pt x="896" y="1502"/>
                    <a:pt x="985" y="1480"/>
                    <a:pt x="1068" y="1437"/>
                  </a:cubicBezTo>
                  <a:cubicBezTo>
                    <a:pt x="1134" y="1408"/>
                    <a:pt x="1145" y="1408"/>
                    <a:pt x="1187" y="1377"/>
                  </a:cubicBezTo>
                  <a:cubicBezTo>
                    <a:pt x="1236" y="1338"/>
                    <a:pt x="1284" y="1301"/>
                    <a:pt x="1334" y="1262"/>
                  </a:cubicBezTo>
                  <a:cubicBezTo>
                    <a:pt x="1376" y="1213"/>
                    <a:pt x="1416" y="1160"/>
                    <a:pt x="1453" y="1107"/>
                  </a:cubicBezTo>
                  <a:cubicBezTo>
                    <a:pt x="1518" y="996"/>
                    <a:pt x="1549" y="877"/>
                    <a:pt x="1551" y="749"/>
                  </a:cubicBezTo>
                  <a:cubicBezTo>
                    <a:pt x="1549" y="623"/>
                    <a:pt x="1518" y="503"/>
                    <a:pt x="1453" y="393"/>
                  </a:cubicBezTo>
                  <a:cubicBezTo>
                    <a:pt x="1433" y="365"/>
                    <a:pt x="1411" y="338"/>
                    <a:pt x="1391" y="311"/>
                  </a:cubicBezTo>
                  <a:cubicBezTo>
                    <a:pt x="1339" y="232"/>
                    <a:pt x="1272" y="170"/>
                    <a:pt x="1187" y="124"/>
                  </a:cubicBezTo>
                  <a:cubicBezTo>
                    <a:pt x="1147" y="95"/>
                    <a:pt x="1121" y="88"/>
                    <a:pt x="1068" y="65"/>
                  </a:cubicBezTo>
                  <a:cubicBezTo>
                    <a:pt x="1009" y="31"/>
                    <a:pt x="946" y="14"/>
                    <a:pt x="879" y="14"/>
                  </a:cubicBezTo>
                  <a:cubicBezTo>
                    <a:pt x="838" y="5"/>
                    <a:pt x="796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855844" y="3789575"/>
              <a:ext cx="72806" cy="68393"/>
            </a:xfrm>
            <a:custGeom>
              <a:avLst/>
              <a:gdLst/>
              <a:ahLst/>
              <a:cxnLst/>
              <a:rect l="l" t="t" r="r" b="b"/>
              <a:pathLst>
                <a:path w="1287" h="1209" extrusionOk="0">
                  <a:moveTo>
                    <a:pt x="572" y="0"/>
                  </a:moveTo>
                  <a:cubicBezTo>
                    <a:pt x="450" y="0"/>
                    <a:pt x="334" y="44"/>
                    <a:pt x="238" y="119"/>
                  </a:cubicBezTo>
                  <a:cubicBezTo>
                    <a:pt x="161" y="179"/>
                    <a:pt x="107" y="249"/>
                    <a:pt x="68" y="340"/>
                  </a:cubicBezTo>
                  <a:cubicBezTo>
                    <a:pt x="23" y="446"/>
                    <a:pt x="0" y="586"/>
                    <a:pt x="41" y="699"/>
                  </a:cubicBezTo>
                  <a:cubicBezTo>
                    <a:pt x="84" y="820"/>
                    <a:pt x="129" y="904"/>
                    <a:pt x="217" y="1000"/>
                  </a:cubicBezTo>
                  <a:cubicBezTo>
                    <a:pt x="242" y="1027"/>
                    <a:pt x="271" y="1046"/>
                    <a:pt x="300" y="1069"/>
                  </a:cubicBezTo>
                  <a:cubicBezTo>
                    <a:pt x="312" y="1078"/>
                    <a:pt x="348" y="1110"/>
                    <a:pt x="372" y="1123"/>
                  </a:cubicBezTo>
                  <a:cubicBezTo>
                    <a:pt x="406" y="1143"/>
                    <a:pt x="488" y="1181"/>
                    <a:pt x="527" y="1187"/>
                  </a:cubicBezTo>
                  <a:cubicBezTo>
                    <a:pt x="573" y="1201"/>
                    <a:pt x="619" y="1209"/>
                    <a:pt x="665" y="1209"/>
                  </a:cubicBezTo>
                  <a:cubicBezTo>
                    <a:pt x="698" y="1209"/>
                    <a:pt x="730" y="1205"/>
                    <a:pt x="762" y="1198"/>
                  </a:cubicBezTo>
                  <a:cubicBezTo>
                    <a:pt x="841" y="1195"/>
                    <a:pt x="914" y="1171"/>
                    <a:pt x="982" y="1128"/>
                  </a:cubicBezTo>
                  <a:cubicBezTo>
                    <a:pt x="1104" y="1057"/>
                    <a:pt x="1221" y="916"/>
                    <a:pt x="1253" y="775"/>
                  </a:cubicBezTo>
                  <a:cubicBezTo>
                    <a:pt x="1287" y="624"/>
                    <a:pt x="1280" y="454"/>
                    <a:pt x="1194" y="321"/>
                  </a:cubicBezTo>
                  <a:cubicBezTo>
                    <a:pt x="1111" y="194"/>
                    <a:pt x="991" y="86"/>
                    <a:pt x="841" y="50"/>
                  </a:cubicBezTo>
                  <a:cubicBezTo>
                    <a:pt x="813" y="43"/>
                    <a:pt x="785" y="39"/>
                    <a:pt x="758" y="36"/>
                  </a:cubicBezTo>
                  <a:lnTo>
                    <a:pt x="719" y="20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5259" y="4825012"/>
              <a:ext cx="46331" cy="46218"/>
            </a:xfrm>
            <a:custGeom>
              <a:avLst/>
              <a:gdLst/>
              <a:ahLst/>
              <a:cxnLst/>
              <a:rect l="l" t="t" r="r" b="b"/>
              <a:pathLst>
                <a:path w="819" h="817" extrusionOk="0">
                  <a:moveTo>
                    <a:pt x="410" y="1"/>
                  </a:moveTo>
                  <a:cubicBezTo>
                    <a:pt x="306" y="1"/>
                    <a:pt x="196" y="46"/>
                    <a:pt x="123" y="121"/>
                  </a:cubicBezTo>
                  <a:cubicBezTo>
                    <a:pt x="82" y="157"/>
                    <a:pt x="55" y="201"/>
                    <a:pt x="38" y="251"/>
                  </a:cubicBezTo>
                  <a:cubicBezTo>
                    <a:pt x="13" y="300"/>
                    <a:pt x="0" y="352"/>
                    <a:pt x="3" y="408"/>
                  </a:cubicBezTo>
                  <a:cubicBezTo>
                    <a:pt x="7" y="514"/>
                    <a:pt x="42" y="624"/>
                    <a:pt x="123" y="696"/>
                  </a:cubicBezTo>
                  <a:cubicBezTo>
                    <a:pt x="202" y="770"/>
                    <a:pt x="300" y="816"/>
                    <a:pt x="410" y="816"/>
                  </a:cubicBezTo>
                  <a:cubicBezTo>
                    <a:pt x="514" y="816"/>
                    <a:pt x="624" y="771"/>
                    <a:pt x="698" y="696"/>
                  </a:cubicBezTo>
                  <a:cubicBezTo>
                    <a:pt x="737" y="660"/>
                    <a:pt x="766" y="616"/>
                    <a:pt x="782" y="566"/>
                  </a:cubicBezTo>
                  <a:cubicBezTo>
                    <a:pt x="808" y="517"/>
                    <a:pt x="819" y="465"/>
                    <a:pt x="817" y="408"/>
                  </a:cubicBezTo>
                  <a:cubicBezTo>
                    <a:pt x="812" y="303"/>
                    <a:pt x="778" y="194"/>
                    <a:pt x="698" y="121"/>
                  </a:cubicBezTo>
                  <a:cubicBezTo>
                    <a:pt x="619" y="47"/>
                    <a:pt x="520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81261" y="4871230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65153" y="4429125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38" y="4429125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90075" y="4619798"/>
              <a:ext cx="57917" cy="59266"/>
            </a:xfrm>
            <a:custGeom>
              <a:avLst/>
              <a:gdLst/>
              <a:ahLst/>
              <a:cxnLst/>
              <a:rect l="l" t="t" r="r" b="b"/>
              <a:pathLst>
                <a:path w="2060" h="2108" extrusionOk="0">
                  <a:moveTo>
                    <a:pt x="1013" y="0"/>
                  </a:moveTo>
                  <a:cubicBezTo>
                    <a:pt x="774" y="0"/>
                    <a:pt x="537" y="89"/>
                    <a:pt x="360" y="289"/>
                  </a:cubicBezTo>
                  <a:cubicBezTo>
                    <a:pt x="221" y="445"/>
                    <a:pt x="115" y="592"/>
                    <a:pt x="60" y="799"/>
                  </a:cubicBezTo>
                  <a:cubicBezTo>
                    <a:pt x="1" y="1010"/>
                    <a:pt x="33" y="1195"/>
                    <a:pt x="76" y="1402"/>
                  </a:cubicBezTo>
                  <a:cubicBezTo>
                    <a:pt x="164" y="1823"/>
                    <a:pt x="601" y="2108"/>
                    <a:pt x="1023" y="2108"/>
                  </a:cubicBezTo>
                  <a:cubicBezTo>
                    <a:pt x="1184" y="2108"/>
                    <a:pt x="1343" y="2066"/>
                    <a:pt x="1480" y="1974"/>
                  </a:cubicBezTo>
                  <a:cubicBezTo>
                    <a:pt x="1684" y="1837"/>
                    <a:pt x="1850" y="1685"/>
                    <a:pt x="1948" y="1453"/>
                  </a:cubicBezTo>
                  <a:cubicBezTo>
                    <a:pt x="2046" y="1222"/>
                    <a:pt x="2060" y="965"/>
                    <a:pt x="1994" y="720"/>
                  </a:cubicBezTo>
                  <a:lnTo>
                    <a:pt x="1995" y="720"/>
                  </a:lnTo>
                  <a:cubicBezTo>
                    <a:pt x="1877" y="284"/>
                    <a:pt x="1442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557474" y="4745604"/>
              <a:ext cx="51113" cy="50832"/>
            </a:xfrm>
            <a:custGeom>
              <a:avLst/>
              <a:gdLst/>
              <a:ahLst/>
              <a:cxnLst/>
              <a:rect l="l" t="t" r="r" b="b"/>
              <a:pathLst>
                <a:path w="1818" h="1808" extrusionOk="0">
                  <a:moveTo>
                    <a:pt x="876" y="1"/>
                  </a:moveTo>
                  <a:cubicBezTo>
                    <a:pt x="559" y="1"/>
                    <a:pt x="273" y="221"/>
                    <a:pt x="119" y="486"/>
                  </a:cubicBezTo>
                  <a:lnTo>
                    <a:pt x="31" y="695"/>
                  </a:lnTo>
                  <a:cubicBezTo>
                    <a:pt x="21" y="772"/>
                    <a:pt x="10" y="850"/>
                    <a:pt x="0" y="927"/>
                  </a:cubicBezTo>
                  <a:cubicBezTo>
                    <a:pt x="10" y="1005"/>
                    <a:pt x="21" y="1082"/>
                    <a:pt x="31" y="1161"/>
                  </a:cubicBezTo>
                  <a:cubicBezTo>
                    <a:pt x="58" y="1275"/>
                    <a:pt x="111" y="1373"/>
                    <a:pt x="188" y="1458"/>
                  </a:cubicBezTo>
                  <a:cubicBezTo>
                    <a:pt x="227" y="1524"/>
                    <a:pt x="280" y="1576"/>
                    <a:pt x="346" y="1616"/>
                  </a:cubicBezTo>
                  <a:cubicBezTo>
                    <a:pt x="400" y="1670"/>
                    <a:pt x="465" y="1707"/>
                    <a:pt x="538" y="1728"/>
                  </a:cubicBezTo>
                  <a:cubicBezTo>
                    <a:pt x="644" y="1772"/>
                    <a:pt x="780" y="1807"/>
                    <a:pt x="909" y="1807"/>
                  </a:cubicBezTo>
                  <a:cubicBezTo>
                    <a:pt x="980" y="1807"/>
                    <a:pt x="1048" y="1797"/>
                    <a:pt x="1109" y="1772"/>
                  </a:cubicBezTo>
                  <a:cubicBezTo>
                    <a:pt x="1161" y="1752"/>
                    <a:pt x="1210" y="1734"/>
                    <a:pt x="1263" y="1712"/>
                  </a:cubicBezTo>
                  <a:cubicBezTo>
                    <a:pt x="1440" y="1637"/>
                    <a:pt x="1614" y="1514"/>
                    <a:pt x="1697" y="1332"/>
                  </a:cubicBezTo>
                  <a:cubicBezTo>
                    <a:pt x="1777" y="1193"/>
                    <a:pt x="1817" y="1045"/>
                    <a:pt x="1818" y="885"/>
                  </a:cubicBezTo>
                  <a:cubicBezTo>
                    <a:pt x="1817" y="727"/>
                    <a:pt x="1777" y="577"/>
                    <a:pt x="1697" y="440"/>
                  </a:cubicBezTo>
                  <a:cubicBezTo>
                    <a:pt x="1618" y="308"/>
                    <a:pt x="1513" y="201"/>
                    <a:pt x="1380" y="123"/>
                  </a:cubicBezTo>
                  <a:cubicBezTo>
                    <a:pt x="1243" y="44"/>
                    <a:pt x="1094" y="3"/>
                    <a:pt x="935" y="3"/>
                  </a:cubicBezTo>
                  <a:cubicBezTo>
                    <a:pt x="915" y="2"/>
                    <a:pt x="89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58611" y="4871230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684030" y="3222655"/>
              <a:ext cx="57049" cy="56813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924025" y="4429116"/>
              <a:ext cx="210752" cy="217411"/>
            </a:xfrm>
            <a:custGeom>
              <a:avLst/>
              <a:gdLst/>
              <a:ahLst/>
              <a:cxnLst/>
              <a:rect l="l" t="t" r="r" b="b"/>
              <a:pathLst>
                <a:path w="3576" h="3689" extrusionOk="0">
                  <a:moveTo>
                    <a:pt x="2136" y="488"/>
                  </a:moveTo>
                  <a:lnTo>
                    <a:pt x="2226" y="1346"/>
                  </a:lnTo>
                  <a:cubicBezTo>
                    <a:pt x="2231" y="1397"/>
                    <a:pt x="2261" y="1442"/>
                    <a:pt x="2307" y="1467"/>
                  </a:cubicBezTo>
                  <a:lnTo>
                    <a:pt x="3065" y="1878"/>
                  </a:lnTo>
                  <a:lnTo>
                    <a:pt x="2277" y="2229"/>
                  </a:lnTo>
                  <a:cubicBezTo>
                    <a:pt x="2230" y="2251"/>
                    <a:pt x="2196" y="2294"/>
                    <a:pt x="2186" y="2344"/>
                  </a:cubicBezTo>
                  <a:lnTo>
                    <a:pt x="2029" y="3193"/>
                  </a:lnTo>
                  <a:lnTo>
                    <a:pt x="1452" y="2551"/>
                  </a:lnTo>
                  <a:cubicBezTo>
                    <a:pt x="1422" y="2518"/>
                    <a:pt x="1380" y="2500"/>
                    <a:pt x="1336" y="2500"/>
                  </a:cubicBezTo>
                  <a:cubicBezTo>
                    <a:pt x="1329" y="2500"/>
                    <a:pt x="1322" y="2500"/>
                    <a:pt x="1316" y="2501"/>
                  </a:cubicBezTo>
                  <a:lnTo>
                    <a:pt x="460" y="2614"/>
                  </a:lnTo>
                  <a:lnTo>
                    <a:pt x="460" y="2614"/>
                  </a:lnTo>
                  <a:lnTo>
                    <a:pt x="891" y="1866"/>
                  </a:lnTo>
                  <a:cubicBezTo>
                    <a:pt x="917" y="1822"/>
                    <a:pt x="918" y="1767"/>
                    <a:pt x="897" y="1721"/>
                  </a:cubicBezTo>
                  <a:lnTo>
                    <a:pt x="525" y="942"/>
                  </a:lnTo>
                  <a:lnTo>
                    <a:pt x="1369" y="1121"/>
                  </a:lnTo>
                  <a:cubicBezTo>
                    <a:pt x="1380" y="1123"/>
                    <a:pt x="1392" y="1124"/>
                    <a:pt x="1403" y="1124"/>
                  </a:cubicBezTo>
                  <a:cubicBezTo>
                    <a:pt x="1442" y="1124"/>
                    <a:pt x="1480" y="1109"/>
                    <a:pt x="1509" y="1082"/>
                  </a:cubicBezTo>
                  <a:lnTo>
                    <a:pt x="2136" y="488"/>
                  </a:lnTo>
                  <a:close/>
                  <a:moveTo>
                    <a:pt x="2257" y="0"/>
                  </a:moveTo>
                  <a:cubicBezTo>
                    <a:pt x="2218" y="0"/>
                    <a:pt x="2179" y="15"/>
                    <a:pt x="2149" y="44"/>
                  </a:cubicBezTo>
                  <a:lnTo>
                    <a:pt x="1353" y="799"/>
                  </a:lnTo>
                  <a:lnTo>
                    <a:pt x="281" y="571"/>
                  </a:lnTo>
                  <a:cubicBezTo>
                    <a:pt x="270" y="569"/>
                    <a:pt x="259" y="568"/>
                    <a:pt x="248" y="568"/>
                  </a:cubicBezTo>
                  <a:cubicBezTo>
                    <a:pt x="200" y="568"/>
                    <a:pt x="155" y="589"/>
                    <a:pt x="126" y="627"/>
                  </a:cubicBezTo>
                  <a:cubicBezTo>
                    <a:pt x="88" y="673"/>
                    <a:pt x="81" y="738"/>
                    <a:pt x="107" y="791"/>
                  </a:cubicBezTo>
                  <a:lnTo>
                    <a:pt x="579" y="1781"/>
                  </a:lnTo>
                  <a:lnTo>
                    <a:pt x="30" y="2732"/>
                  </a:lnTo>
                  <a:cubicBezTo>
                    <a:pt x="1" y="2783"/>
                    <a:pt x="3" y="2847"/>
                    <a:pt x="36" y="2896"/>
                  </a:cubicBezTo>
                  <a:cubicBezTo>
                    <a:pt x="66" y="2940"/>
                    <a:pt x="114" y="2966"/>
                    <a:pt x="166" y="2966"/>
                  </a:cubicBezTo>
                  <a:cubicBezTo>
                    <a:pt x="173" y="2966"/>
                    <a:pt x="180" y="2965"/>
                    <a:pt x="187" y="2964"/>
                  </a:cubicBezTo>
                  <a:lnTo>
                    <a:pt x="1275" y="2821"/>
                  </a:lnTo>
                  <a:lnTo>
                    <a:pt x="2009" y="3637"/>
                  </a:lnTo>
                  <a:cubicBezTo>
                    <a:pt x="2026" y="3656"/>
                    <a:pt x="2047" y="3670"/>
                    <a:pt x="2071" y="3679"/>
                  </a:cubicBezTo>
                  <a:cubicBezTo>
                    <a:pt x="2088" y="3685"/>
                    <a:pt x="2106" y="3688"/>
                    <a:pt x="2124" y="3688"/>
                  </a:cubicBezTo>
                  <a:cubicBezTo>
                    <a:pt x="2139" y="3688"/>
                    <a:pt x="2153" y="3686"/>
                    <a:pt x="2167" y="3682"/>
                  </a:cubicBezTo>
                  <a:cubicBezTo>
                    <a:pt x="2225" y="3666"/>
                    <a:pt x="2268" y="3619"/>
                    <a:pt x="2278" y="3561"/>
                  </a:cubicBezTo>
                  <a:lnTo>
                    <a:pt x="2479" y="2482"/>
                  </a:lnTo>
                  <a:lnTo>
                    <a:pt x="3481" y="2034"/>
                  </a:lnTo>
                  <a:cubicBezTo>
                    <a:pt x="3535" y="2011"/>
                    <a:pt x="3570" y="1957"/>
                    <a:pt x="3573" y="1899"/>
                  </a:cubicBezTo>
                  <a:lnTo>
                    <a:pt x="3574" y="1899"/>
                  </a:lnTo>
                  <a:cubicBezTo>
                    <a:pt x="3576" y="1839"/>
                    <a:pt x="3544" y="1783"/>
                    <a:pt x="3492" y="1755"/>
                  </a:cubicBezTo>
                  <a:lnTo>
                    <a:pt x="2527" y="1232"/>
                  </a:lnTo>
                  <a:lnTo>
                    <a:pt x="2413" y="140"/>
                  </a:lnTo>
                  <a:cubicBezTo>
                    <a:pt x="2406" y="81"/>
                    <a:pt x="2367" y="30"/>
                    <a:pt x="2311" y="10"/>
                  </a:cubicBezTo>
                  <a:cubicBezTo>
                    <a:pt x="2294" y="3"/>
                    <a:pt x="2275" y="0"/>
                    <a:pt x="2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008891" y="2863825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7764541" y="192069"/>
            <a:ext cx="1149885" cy="745298"/>
            <a:chOff x="7764541" y="192069"/>
            <a:chExt cx="1149885" cy="745298"/>
          </a:xfrm>
        </p:grpSpPr>
        <p:sp>
          <p:nvSpPr>
            <p:cNvPr id="26" name="Google Shape;26;p2"/>
            <p:cNvSpPr/>
            <p:nvPr/>
          </p:nvSpPr>
          <p:spPr>
            <a:xfrm>
              <a:off x="8469247" y="235293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74827" y="881888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544798" y="863168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770143" y="494674"/>
              <a:ext cx="28958" cy="28677"/>
            </a:xfrm>
            <a:custGeom>
              <a:avLst/>
              <a:gdLst/>
              <a:ahLst/>
              <a:cxnLst/>
              <a:rect l="l" t="t" r="r" b="b"/>
              <a:pathLst>
                <a:path w="1030" h="1020" extrusionOk="0">
                  <a:moveTo>
                    <a:pt x="581" y="0"/>
                  </a:moveTo>
                  <a:cubicBezTo>
                    <a:pt x="561" y="0"/>
                    <a:pt x="541" y="3"/>
                    <a:pt x="521" y="9"/>
                  </a:cubicBezTo>
                  <a:cubicBezTo>
                    <a:pt x="482" y="9"/>
                    <a:pt x="443" y="19"/>
                    <a:pt x="408" y="39"/>
                  </a:cubicBezTo>
                  <a:cubicBezTo>
                    <a:pt x="400" y="42"/>
                    <a:pt x="394" y="46"/>
                    <a:pt x="388" y="48"/>
                  </a:cubicBezTo>
                  <a:cubicBezTo>
                    <a:pt x="338" y="59"/>
                    <a:pt x="290" y="73"/>
                    <a:pt x="249" y="105"/>
                  </a:cubicBezTo>
                  <a:cubicBezTo>
                    <a:pt x="215" y="130"/>
                    <a:pt x="183" y="156"/>
                    <a:pt x="150" y="182"/>
                  </a:cubicBezTo>
                  <a:cubicBezTo>
                    <a:pt x="102" y="226"/>
                    <a:pt x="68" y="278"/>
                    <a:pt x="48" y="339"/>
                  </a:cubicBezTo>
                  <a:cubicBezTo>
                    <a:pt x="26" y="378"/>
                    <a:pt x="15" y="419"/>
                    <a:pt x="15" y="463"/>
                  </a:cubicBezTo>
                  <a:cubicBezTo>
                    <a:pt x="0" y="529"/>
                    <a:pt x="4" y="594"/>
                    <a:pt x="24" y="659"/>
                  </a:cubicBezTo>
                  <a:cubicBezTo>
                    <a:pt x="50" y="740"/>
                    <a:pt x="92" y="813"/>
                    <a:pt x="150" y="875"/>
                  </a:cubicBezTo>
                  <a:cubicBezTo>
                    <a:pt x="194" y="924"/>
                    <a:pt x="247" y="957"/>
                    <a:pt x="307" y="977"/>
                  </a:cubicBezTo>
                  <a:cubicBezTo>
                    <a:pt x="360" y="1005"/>
                    <a:pt x="418" y="1019"/>
                    <a:pt x="477" y="1019"/>
                  </a:cubicBezTo>
                  <a:cubicBezTo>
                    <a:pt x="484" y="1019"/>
                    <a:pt x="490" y="1019"/>
                    <a:pt x="496" y="1019"/>
                  </a:cubicBezTo>
                  <a:cubicBezTo>
                    <a:pt x="629" y="1017"/>
                    <a:pt x="768" y="966"/>
                    <a:pt x="860" y="866"/>
                  </a:cubicBezTo>
                  <a:cubicBezTo>
                    <a:pt x="893" y="829"/>
                    <a:pt x="928" y="786"/>
                    <a:pt x="951" y="743"/>
                  </a:cubicBezTo>
                  <a:cubicBezTo>
                    <a:pt x="975" y="700"/>
                    <a:pt x="998" y="650"/>
                    <a:pt x="1010" y="601"/>
                  </a:cubicBezTo>
                  <a:cubicBezTo>
                    <a:pt x="1016" y="577"/>
                    <a:pt x="1017" y="549"/>
                    <a:pt x="1021" y="527"/>
                  </a:cubicBezTo>
                  <a:cubicBezTo>
                    <a:pt x="1024" y="503"/>
                    <a:pt x="1030" y="475"/>
                    <a:pt x="1030" y="449"/>
                  </a:cubicBezTo>
                  <a:cubicBezTo>
                    <a:pt x="1025" y="410"/>
                    <a:pt x="1019" y="370"/>
                    <a:pt x="1014" y="330"/>
                  </a:cubicBezTo>
                  <a:cubicBezTo>
                    <a:pt x="999" y="294"/>
                    <a:pt x="984" y="259"/>
                    <a:pt x="968" y="223"/>
                  </a:cubicBezTo>
                  <a:cubicBezTo>
                    <a:pt x="946" y="192"/>
                    <a:pt x="922" y="163"/>
                    <a:pt x="898" y="132"/>
                  </a:cubicBezTo>
                  <a:cubicBezTo>
                    <a:pt x="859" y="88"/>
                    <a:pt x="810" y="58"/>
                    <a:pt x="754" y="39"/>
                  </a:cubicBezTo>
                  <a:cubicBezTo>
                    <a:pt x="719" y="19"/>
                    <a:pt x="681" y="9"/>
                    <a:pt x="641" y="9"/>
                  </a:cubicBezTo>
                  <a:cubicBezTo>
                    <a:pt x="621" y="3"/>
                    <a:pt x="601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764541" y="309500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250763" y="568100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870075" y="192069"/>
              <a:ext cx="44351" cy="34395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226272" y="3960755"/>
            <a:ext cx="745114" cy="1016458"/>
            <a:chOff x="226272" y="3960755"/>
            <a:chExt cx="745114" cy="1016458"/>
          </a:xfrm>
        </p:grpSpPr>
        <p:sp>
          <p:nvSpPr>
            <p:cNvPr id="34" name="Google Shape;34;p2"/>
            <p:cNvSpPr/>
            <p:nvPr/>
          </p:nvSpPr>
          <p:spPr>
            <a:xfrm>
              <a:off x="226272" y="4768005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5516" y="3960755"/>
              <a:ext cx="57049" cy="56813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69452" y="4347713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4836" y="4839438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13236" y="4566905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13552" y="107051"/>
            <a:ext cx="1669606" cy="1946152"/>
            <a:chOff x="113552" y="107051"/>
            <a:chExt cx="1669606" cy="1946152"/>
          </a:xfrm>
        </p:grpSpPr>
        <p:sp>
          <p:nvSpPr>
            <p:cNvPr id="40" name="Google Shape;40;p2"/>
            <p:cNvSpPr/>
            <p:nvPr/>
          </p:nvSpPr>
          <p:spPr>
            <a:xfrm>
              <a:off x="309543" y="978528"/>
              <a:ext cx="103830" cy="106131"/>
            </a:xfrm>
            <a:custGeom>
              <a:avLst/>
              <a:gdLst/>
              <a:ahLst/>
              <a:cxnLst/>
              <a:rect l="l" t="t" r="r" b="b"/>
              <a:pathLst>
                <a:path w="2670" h="2729" extrusionOk="0">
                  <a:moveTo>
                    <a:pt x="1312" y="1"/>
                  </a:moveTo>
                  <a:cubicBezTo>
                    <a:pt x="1261" y="1"/>
                    <a:pt x="1211" y="5"/>
                    <a:pt x="1163" y="13"/>
                  </a:cubicBezTo>
                  <a:lnTo>
                    <a:pt x="855" y="93"/>
                  </a:lnTo>
                  <a:cubicBezTo>
                    <a:pt x="692" y="161"/>
                    <a:pt x="553" y="257"/>
                    <a:pt x="433" y="382"/>
                  </a:cubicBezTo>
                  <a:cubicBezTo>
                    <a:pt x="296" y="511"/>
                    <a:pt x="188" y="664"/>
                    <a:pt x="115" y="843"/>
                  </a:cubicBezTo>
                  <a:cubicBezTo>
                    <a:pt x="30" y="1057"/>
                    <a:pt x="0" y="1279"/>
                    <a:pt x="29" y="1507"/>
                  </a:cubicBezTo>
                  <a:cubicBezTo>
                    <a:pt x="59" y="1638"/>
                    <a:pt x="83" y="1787"/>
                    <a:pt x="138" y="1908"/>
                  </a:cubicBezTo>
                  <a:cubicBezTo>
                    <a:pt x="197" y="2010"/>
                    <a:pt x="256" y="2111"/>
                    <a:pt x="314" y="2213"/>
                  </a:cubicBezTo>
                  <a:cubicBezTo>
                    <a:pt x="418" y="2360"/>
                    <a:pt x="551" y="2471"/>
                    <a:pt x="711" y="2545"/>
                  </a:cubicBezTo>
                  <a:cubicBezTo>
                    <a:pt x="804" y="2614"/>
                    <a:pt x="907" y="2656"/>
                    <a:pt x="1022" y="2672"/>
                  </a:cubicBezTo>
                  <a:cubicBezTo>
                    <a:pt x="1129" y="2709"/>
                    <a:pt x="1238" y="2729"/>
                    <a:pt x="1350" y="2729"/>
                  </a:cubicBezTo>
                  <a:cubicBezTo>
                    <a:pt x="1406" y="2729"/>
                    <a:pt x="1462" y="2724"/>
                    <a:pt x="1519" y="2715"/>
                  </a:cubicBezTo>
                  <a:cubicBezTo>
                    <a:pt x="1749" y="2675"/>
                    <a:pt x="1962" y="2587"/>
                    <a:pt x="2152" y="2453"/>
                  </a:cubicBezTo>
                  <a:cubicBezTo>
                    <a:pt x="2299" y="2349"/>
                    <a:pt x="2410" y="2216"/>
                    <a:pt x="2484" y="2056"/>
                  </a:cubicBezTo>
                  <a:cubicBezTo>
                    <a:pt x="2580" y="1915"/>
                    <a:pt x="2636" y="1758"/>
                    <a:pt x="2653" y="1584"/>
                  </a:cubicBezTo>
                  <a:cubicBezTo>
                    <a:pt x="2659" y="1453"/>
                    <a:pt x="2669" y="1304"/>
                    <a:pt x="2650" y="1173"/>
                  </a:cubicBezTo>
                  <a:cubicBezTo>
                    <a:pt x="2621" y="1064"/>
                    <a:pt x="2592" y="953"/>
                    <a:pt x="2563" y="843"/>
                  </a:cubicBezTo>
                  <a:cubicBezTo>
                    <a:pt x="2499" y="670"/>
                    <a:pt x="2399" y="526"/>
                    <a:pt x="2261" y="410"/>
                  </a:cubicBezTo>
                  <a:cubicBezTo>
                    <a:pt x="2188" y="316"/>
                    <a:pt x="2096" y="246"/>
                    <a:pt x="1986" y="201"/>
                  </a:cubicBezTo>
                  <a:cubicBezTo>
                    <a:pt x="1896" y="140"/>
                    <a:pt x="1800" y="97"/>
                    <a:pt x="1697" y="67"/>
                  </a:cubicBezTo>
                  <a:cubicBezTo>
                    <a:pt x="1571" y="25"/>
                    <a:pt x="1439" y="1"/>
                    <a:pt x="1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18580" y="283367"/>
              <a:ext cx="90958" cy="89019"/>
            </a:xfrm>
            <a:custGeom>
              <a:avLst/>
              <a:gdLst/>
              <a:ahLst/>
              <a:cxnLst/>
              <a:rect l="l" t="t" r="r" b="b"/>
              <a:pathLst>
                <a:path w="2339" h="2289" extrusionOk="0">
                  <a:moveTo>
                    <a:pt x="1024" y="0"/>
                  </a:moveTo>
                  <a:cubicBezTo>
                    <a:pt x="818" y="28"/>
                    <a:pt x="632" y="105"/>
                    <a:pt x="467" y="230"/>
                  </a:cubicBezTo>
                  <a:cubicBezTo>
                    <a:pt x="336" y="323"/>
                    <a:pt x="239" y="439"/>
                    <a:pt x="175" y="580"/>
                  </a:cubicBezTo>
                  <a:cubicBezTo>
                    <a:pt x="90" y="704"/>
                    <a:pt x="40" y="843"/>
                    <a:pt x="26" y="996"/>
                  </a:cubicBezTo>
                  <a:cubicBezTo>
                    <a:pt x="0" y="1146"/>
                    <a:pt x="13" y="1294"/>
                    <a:pt x="62" y="1435"/>
                  </a:cubicBezTo>
                  <a:cubicBezTo>
                    <a:pt x="90" y="1588"/>
                    <a:pt x="153" y="1725"/>
                    <a:pt x="255" y="1847"/>
                  </a:cubicBezTo>
                  <a:lnTo>
                    <a:pt x="475" y="2066"/>
                  </a:lnTo>
                  <a:cubicBezTo>
                    <a:pt x="637" y="2187"/>
                    <a:pt x="819" y="2261"/>
                    <a:pt x="1020" y="2288"/>
                  </a:cubicBezTo>
                  <a:cubicBezTo>
                    <a:pt x="1118" y="2288"/>
                    <a:pt x="1216" y="2289"/>
                    <a:pt x="1315" y="2289"/>
                  </a:cubicBezTo>
                  <a:cubicBezTo>
                    <a:pt x="1521" y="2262"/>
                    <a:pt x="1707" y="2185"/>
                    <a:pt x="1872" y="2059"/>
                  </a:cubicBezTo>
                  <a:cubicBezTo>
                    <a:pt x="2002" y="1966"/>
                    <a:pt x="2100" y="1851"/>
                    <a:pt x="2164" y="1709"/>
                  </a:cubicBezTo>
                  <a:cubicBezTo>
                    <a:pt x="2249" y="1585"/>
                    <a:pt x="2299" y="1446"/>
                    <a:pt x="2312" y="1294"/>
                  </a:cubicBezTo>
                  <a:cubicBezTo>
                    <a:pt x="2339" y="1143"/>
                    <a:pt x="2326" y="996"/>
                    <a:pt x="2275" y="854"/>
                  </a:cubicBezTo>
                  <a:cubicBezTo>
                    <a:pt x="2249" y="701"/>
                    <a:pt x="2185" y="564"/>
                    <a:pt x="2084" y="442"/>
                  </a:cubicBezTo>
                  <a:lnTo>
                    <a:pt x="1864" y="223"/>
                  </a:lnTo>
                  <a:lnTo>
                    <a:pt x="1864" y="225"/>
                  </a:lnTo>
                  <a:cubicBezTo>
                    <a:pt x="1701" y="102"/>
                    <a:pt x="1520" y="29"/>
                    <a:pt x="1318" y="2"/>
                  </a:cubicBezTo>
                  <a:cubicBezTo>
                    <a:pt x="1221" y="2"/>
                    <a:pt x="1122" y="2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84529" y="413276"/>
              <a:ext cx="83180" cy="81397"/>
            </a:xfrm>
            <a:custGeom>
              <a:avLst/>
              <a:gdLst/>
              <a:ahLst/>
              <a:cxnLst/>
              <a:rect l="l" t="t" r="r" b="b"/>
              <a:pathLst>
                <a:path w="2139" h="2093" extrusionOk="0">
                  <a:moveTo>
                    <a:pt x="937" y="0"/>
                  </a:moveTo>
                  <a:cubicBezTo>
                    <a:pt x="748" y="25"/>
                    <a:pt x="578" y="95"/>
                    <a:pt x="427" y="211"/>
                  </a:cubicBezTo>
                  <a:cubicBezTo>
                    <a:pt x="308" y="294"/>
                    <a:pt x="220" y="401"/>
                    <a:pt x="160" y="530"/>
                  </a:cubicBezTo>
                  <a:cubicBezTo>
                    <a:pt x="82" y="643"/>
                    <a:pt x="37" y="770"/>
                    <a:pt x="24" y="910"/>
                  </a:cubicBezTo>
                  <a:cubicBezTo>
                    <a:pt x="0" y="1049"/>
                    <a:pt x="12" y="1182"/>
                    <a:pt x="58" y="1311"/>
                  </a:cubicBezTo>
                  <a:cubicBezTo>
                    <a:pt x="82" y="1452"/>
                    <a:pt x="141" y="1577"/>
                    <a:pt x="234" y="1690"/>
                  </a:cubicBezTo>
                  <a:cubicBezTo>
                    <a:pt x="301" y="1755"/>
                    <a:pt x="367" y="1822"/>
                    <a:pt x="434" y="1889"/>
                  </a:cubicBezTo>
                  <a:cubicBezTo>
                    <a:pt x="582" y="2000"/>
                    <a:pt x="749" y="2068"/>
                    <a:pt x="934" y="2092"/>
                  </a:cubicBezTo>
                  <a:cubicBezTo>
                    <a:pt x="1023" y="2093"/>
                    <a:pt x="1112" y="2093"/>
                    <a:pt x="1203" y="2093"/>
                  </a:cubicBezTo>
                  <a:cubicBezTo>
                    <a:pt x="1391" y="2068"/>
                    <a:pt x="1561" y="1998"/>
                    <a:pt x="1713" y="1882"/>
                  </a:cubicBezTo>
                  <a:cubicBezTo>
                    <a:pt x="1830" y="1798"/>
                    <a:pt x="1920" y="1692"/>
                    <a:pt x="1979" y="1563"/>
                  </a:cubicBezTo>
                  <a:cubicBezTo>
                    <a:pt x="2057" y="1450"/>
                    <a:pt x="2102" y="1323"/>
                    <a:pt x="2116" y="1183"/>
                  </a:cubicBezTo>
                  <a:cubicBezTo>
                    <a:pt x="2138" y="1044"/>
                    <a:pt x="2127" y="910"/>
                    <a:pt x="2082" y="781"/>
                  </a:cubicBezTo>
                  <a:cubicBezTo>
                    <a:pt x="2057" y="641"/>
                    <a:pt x="1998" y="515"/>
                    <a:pt x="1906" y="403"/>
                  </a:cubicBezTo>
                  <a:cubicBezTo>
                    <a:pt x="1838" y="338"/>
                    <a:pt x="1771" y="271"/>
                    <a:pt x="1705" y="204"/>
                  </a:cubicBezTo>
                  <a:lnTo>
                    <a:pt x="1705" y="205"/>
                  </a:lnTo>
                  <a:cubicBezTo>
                    <a:pt x="1556" y="94"/>
                    <a:pt x="1390" y="26"/>
                    <a:pt x="1206" y="1"/>
                  </a:cubicBezTo>
                  <a:cubicBezTo>
                    <a:pt x="1116" y="1"/>
                    <a:pt x="1026" y="1"/>
                    <a:pt x="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3561" y="741387"/>
              <a:ext cx="60937" cy="53202"/>
            </a:xfrm>
            <a:custGeom>
              <a:avLst/>
              <a:gdLst/>
              <a:ahLst/>
              <a:cxnLst/>
              <a:rect l="l" t="t" r="r" b="b"/>
              <a:pathLst>
                <a:path w="1567" h="1368" extrusionOk="0">
                  <a:moveTo>
                    <a:pt x="772" y="1"/>
                  </a:moveTo>
                  <a:cubicBezTo>
                    <a:pt x="631" y="1"/>
                    <a:pt x="489" y="45"/>
                    <a:pt x="365" y="140"/>
                  </a:cubicBezTo>
                  <a:cubicBezTo>
                    <a:pt x="81" y="358"/>
                    <a:pt x="1" y="819"/>
                    <a:pt x="240" y="1102"/>
                  </a:cubicBezTo>
                  <a:cubicBezTo>
                    <a:pt x="383" y="1272"/>
                    <a:pt x="588" y="1367"/>
                    <a:pt x="795" y="1367"/>
                  </a:cubicBezTo>
                  <a:cubicBezTo>
                    <a:pt x="937" y="1367"/>
                    <a:pt x="1079" y="1323"/>
                    <a:pt x="1202" y="1228"/>
                  </a:cubicBezTo>
                  <a:cubicBezTo>
                    <a:pt x="1487" y="1009"/>
                    <a:pt x="1567" y="550"/>
                    <a:pt x="1328" y="266"/>
                  </a:cubicBezTo>
                  <a:cubicBezTo>
                    <a:pt x="1185" y="96"/>
                    <a:pt x="980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8699" y="1835791"/>
              <a:ext cx="210752" cy="217411"/>
            </a:xfrm>
            <a:custGeom>
              <a:avLst/>
              <a:gdLst/>
              <a:ahLst/>
              <a:cxnLst/>
              <a:rect l="l" t="t" r="r" b="b"/>
              <a:pathLst>
                <a:path w="3576" h="3689" extrusionOk="0">
                  <a:moveTo>
                    <a:pt x="2136" y="488"/>
                  </a:moveTo>
                  <a:lnTo>
                    <a:pt x="2226" y="1346"/>
                  </a:lnTo>
                  <a:cubicBezTo>
                    <a:pt x="2231" y="1397"/>
                    <a:pt x="2261" y="1442"/>
                    <a:pt x="2307" y="1467"/>
                  </a:cubicBezTo>
                  <a:lnTo>
                    <a:pt x="3065" y="1878"/>
                  </a:lnTo>
                  <a:lnTo>
                    <a:pt x="2277" y="2229"/>
                  </a:lnTo>
                  <a:cubicBezTo>
                    <a:pt x="2230" y="2251"/>
                    <a:pt x="2196" y="2294"/>
                    <a:pt x="2186" y="2344"/>
                  </a:cubicBezTo>
                  <a:lnTo>
                    <a:pt x="2029" y="3193"/>
                  </a:lnTo>
                  <a:lnTo>
                    <a:pt x="1452" y="2551"/>
                  </a:lnTo>
                  <a:cubicBezTo>
                    <a:pt x="1422" y="2518"/>
                    <a:pt x="1380" y="2500"/>
                    <a:pt x="1336" y="2500"/>
                  </a:cubicBezTo>
                  <a:cubicBezTo>
                    <a:pt x="1329" y="2500"/>
                    <a:pt x="1322" y="2500"/>
                    <a:pt x="1316" y="2501"/>
                  </a:cubicBezTo>
                  <a:lnTo>
                    <a:pt x="460" y="2614"/>
                  </a:lnTo>
                  <a:lnTo>
                    <a:pt x="460" y="2614"/>
                  </a:lnTo>
                  <a:lnTo>
                    <a:pt x="891" y="1866"/>
                  </a:lnTo>
                  <a:cubicBezTo>
                    <a:pt x="917" y="1822"/>
                    <a:pt x="918" y="1767"/>
                    <a:pt x="897" y="1721"/>
                  </a:cubicBezTo>
                  <a:lnTo>
                    <a:pt x="525" y="942"/>
                  </a:lnTo>
                  <a:lnTo>
                    <a:pt x="1369" y="1121"/>
                  </a:lnTo>
                  <a:cubicBezTo>
                    <a:pt x="1380" y="1123"/>
                    <a:pt x="1392" y="1124"/>
                    <a:pt x="1403" y="1124"/>
                  </a:cubicBezTo>
                  <a:cubicBezTo>
                    <a:pt x="1442" y="1124"/>
                    <a:pt x="1480" y="1109"/>
                    <a:pt x="1509" y="1082"/>
                  </a:cubicBezTo>
                  <a:lnTo>
                    <a:pt x="2136" y="488"/>
                  </a:lnTo>
                  <a:close/>
                  <a:moveTo>
                    <a:pt x="2257" y="0"/>
                  </a:moveTo>
                  <a:cubicBezTo>
                    <a:pt x="2218" y="0"/>
                    <a:pt x="2179" y="15"/>
                    <a:pt x="2149" y="44"/>
                  </a:cubicBezTo>
                  <a:lnTo>
                    <a:pt x="1353" y="799"/>
                  </a:lnTo>
                  <a:lnTo>
                    <a:pt x="281" y="571"/>
                  </a:lnTo>
                  <a:cubicBezTo>
                    <a:pt x="270" y="569"/>
                    <a:pt x="259" y="568"/>
                    <a:pt x="248" y="568"/>
                  </a:cubicBezTo>
                  <a:cubicBezTo>
                    <a:pt x="200" y="568"/>
                    <a:pt x="155" y="589"/>
                    <a:pt x="126" y="627"/>
                  </a:cubicBezTo>
                  <a:cubicBezTo>
                    <a:pt x="88" y="673"/>
                    <a:pt x="81" y="738"/>
                    <a:pt x="107" y="791"/>
                  </a:cubicBezTo>
                  <a:lnTo>
                    <a:pt x="579" y="1781"/>
                  </a:lnTo>
                  <a:lnTo>
                    <a:pt x="30" y="2732"/>
                  </a:lnTo>
                  <a:cubicBezTo>
                    <a:pt x="1" y="2783"/>
                    <a:pt x="3" y="2847"/>
                    <a:pt x="36" y="2896"/>
                  </a:cubicBezTo>
                  <a:cubicBezTo>
                    <a:pt x="66" y="2940"/>
                    <a:pt x="114" y="2966"/>
                    <a:pt x="166" y="2966"/>
                  </a:cubicBezTo>
                  <a:cubicBezTo>
                    <a:pt x="173" y="2966"/>
                    <a:pt x="180" y="2965"/>
                    <a:pt x="187" y="2964"/>
                  </a:cubicBezTo>
                  <a:lnTo>
                    <a:pt x="1275" y="2821"/>
                  </a:lnTo>
                  <a:lnTo>
                    <a:pt x="2009" y="3637"/>
                  </a:lnTo>
                  <a:cubicBezTo>
                    <a:pt x="2026" y="3656"/>
                    <a:pt x="2047" y="3670"/>
                    <a:pt x="2071" y="3679"/>
                  </a:cubicBezTo>
                  <a:cubicBezTo>
                    <a:pt x="2088" y="3685"/>
                    <a:pt x="2106" y="3688"/>
                    <a:pt x="2124" y="3688"/>
                  </a:cubicBezTo>
                  <a:cubicBezTo>
                    <a:pt x="2139" y="3688"/>
                    <a:pt x="2153" y="3686"/>
                    <a:pt x="2167" y="3682"/>
                  </a:cubicBezTo>
                  <a:cubicBezTo>
                    <a:pt x="2225" y="3666"/>
                    <a:pt x="2268" y="3619"/>
                    <a:pt x="2278" y="3561"/>
                  </a:cubicBezTo>
                  <a:lnTo>
                    <a:pt x="2479" y="2482"/>
                  </a:lnTo>
                  <a:lnTo>
                    <a:pt x="3481" y="2034"/>
                  </a:lnTo>
                  <a:cubicBezTo>
                    <a:pt x="3535" y="2011"/>
                    <a:pt x="3570" y="1957"/>
                    <a:pt x="3573" y="1899"/>
                  </a:cubicBezTo>
                  <a:lnTo>
                    <a:pt x="3574" y="1899"/>
                  </a:lnTo>
                  <a:cubicBezTo>
                    <a:pt x="3576" y="1839"/>
                    <a:pt x="3544" y="1783"/>
                    <a:pt x="3492" y="1755"/>
                  </a:cubicBezTo>
                  <a:lnTo>
                    <a:pt x="2527" y="1232"/>
                  </a:lnTo>
                  <a:lnTo>
                    <a:pt x="2413" y="140"/>
                  </a:lnTo>
                  <a:cubicBezTo>
                    <a:pt x="2406" y="81"/>
                    <a:pt x="2367" y="30"/>
                    <a:pt x="2311" y="10"/>
                  </a:cubicBezTo>
                  <a:cubicBezTo>
                    <a:pt x="2294" y="3"/>
                    <a:pt x="2275" y="0"/>
                    <a:pt x="2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18841" y="1301705"/>
              <a:ext cx="57049" cy="56813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6827" y="794600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05837" y="309960"/>
              <a:ext cx="46205" cy="35832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1663" y="107051"/>
              <a:ext cx="83177" cy="85015"/>
            </a:xfrm>
            <a:custGeom>
              <a:avLst/>
              <a:gdLst/>
              <a:ahLst/>
              <a:cxnLst/>
              <a:rect l="l" t="t" r="r" b="b"/>
              <a:pathLst>
                <a:path w="2670" h="2729" extrusionOk="0">
                  <a:moveTo>
                    <a:pt x="1312" y="1"/>
                  </a:moveTo>
                  <a:cubicBezTo>
                    <a:pt x="1261" y="1"/>
                    <a:pt x="1211" y="5"/>
                    <a:pt x="1163" y="13"/>
                  </a:cubicBezTo>
                  <a:lnTo>
                    <a:pt x="855" y="93"/>
                  </a:lnTo>
                  <a:cubicBezTo>
                    <a:pt x="692" y="161"/>
                    <a:pt x="553" y="257"/>
                    <a:pt x="433" y="382"/>
                  </a:cubicBezTo>
                  <a:cubicBezTo>
                    <a:pt x="296" y="511"/>
                    <a:pt x="188" y="664"/>
                    <a:pt x="115" y="843"/>
                  </a:cubicBezTo>
                  <a:cubicBezTo>
                    <a:pt x="30" y="1057"/>
                    <a:pt x="0" y="1279"/>
                    <a:pt x="29" y="1507"/>
                  </a:cubicBezTo>
                  <a:cubicBezTo>
                    <a:pt x="59" y="1638"/>
                    <a:pt x="83" y="1787"/>
                    <a:pt x="138" y="1908"/>
                  </a:cubicBezTo>
                  <a:cubicBezTo>
                    <a:pt x="197" y="2010"/>
                    <a:pt x="256" y="2111"/>
                    <a:pt x="314" y="2213"/>
                  </a:cubicBezTo>
                  <a:cubicBezTo>
                    <a:pt x="418" y="2360"/>
                    <a:pt x="551" y="2471"/>
                    <a:pt x="711" y="2545"/>
                  </a:cubicBezTo>
                  <a:cubicBezTo>
                    <a:pt x="804" y="2614"/>
                    <a:pt x="907" y="2656"/>
                    <a:pt x="1022" y="2672"/>
                  </a:cubicBezTo>
                  <a:cubicBezTo>
                    <a:pt x="1129" y="2709"/>
                    <a:pt x="1238" y="2729"/>
                    <a:pt x="1350" y="2729"/>
                  </a:cubicBezTo>
                  <a:cubicBezTo>
                    <a:pt x="1406" y="2729"/>
                    <a:pt x="1462" y="2724"/>
                    <a:pt x="1519" y="2715"/>
                  </a:cubicBezTo>
                  <a:cubicBezTo>
                    <a:pt x="1749" y="2675"/>
                    <a:pt x="1962" y="2587"/>
                    <a:pt x="2152" y="2453"/>
                  </a:cubicBezTo>
                  <a:cubicBezTo>
                    <a:pt x="2299" y="2349"/>
                    <a:pt x="2410" y="2216"/>
                    <a:pt x="2484" y="2056"/>
                  </a:cubicBezTo>
                  <a:cubicBezTo>
                    <a:pt x="2580" y="1915"/>
                    <a:pt x="2636" y="1758"/>
                    <a:pt x="2653" y="1584"/>
                  </a:cubicBezTo>
                  <a:cubicBezTo>
                    <a:pt x="2659" y="1453"/>
                    <a:pt x="2669" y="1304"/>
                    <a:pt x="2650" y="1173"/>
                  </a:cubicBezTo>
                  <a:cubicBezTo>
                    <a:pt x="2621" y="1064"/>
                    <a:pt x="2592" y="953"/>
                    <a:pt x="2563" y="843"/>
                  </a:cubicBezTo>
                  <a:cubicBezTo>
                    <a:pt x="2499" y="670"/>
                    <a:pt x="2399" y="526"/>
                    <a:pt x="2261" y="410"/>
                  </a:cubicBezTo>
                  <a:cubicBezTo>
                    <a:pt x="2188" y="316"/>
                    <a:pt x="2096" y="246"/>
                    <a:pt x="1986" y="201"/>
                  </a:cubicBezTo>
                  <a:cubicBezTo>
                    <a:pt x="1896" y="140"/>
                    <a:pt x="1800" y="97"/>
                    <a:pt x="1697" y="67"/>
                  </a:cubicBezTo>
                  <a:cubicBezTo>
                    <a:pt x="1571" y="25"/>
                    <a:pt x="1439" y="1"/>
                    <a:pt x="1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05836" y="744100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3552" y="1422200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48327" y="309488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subTitle" idx="1"/>
          </p:nvPr>
        </p:nvSpPr>
        <p:spPr>
          <a:xfrm>
            <a:off x="720000" y="1813025"/>
            <a:ext cx="3852000" cy="21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48" name="Google Shape;248;p7"/>
          <p:cNvGrpSpPr/>
          <p:nvPr/>
        </p:nvGrpSpPr>
        <p:grpSpPr>
          <a:xfrm rot="-5400000">
            <a:off x="7175037" y="3111165"/>
            <a:ext cx="1764849" cy="2086383"/>
            <a:chOff x="146160" y="2937509"/>
            <a:chExt cx="1764849" cy="2086383"/>
          </a:xfrm>
        </p:grpSpPr>
        <p:sp>
          <p:nvSpPr>
            <p:cNvPr id="249" name="Google Shape;249;p7"/>
            <p:cNvSpPr/>
            <p:nvPr/>
          </p:nvSpPr>
          <p:spPr>
            <a:xfrm>
              <a:off x="527628" y="4668544"/>
              <a:ext cx="151982" cy="152410"/>
            </a:xfrm>
            <a:custGeom>
              <a:avLst/>
              <a:gdLst/>
              <a:ahLst/>
              <a:cxnLst/>
              <a:rect l="l" t="t" r="r" b="b"/>
              <a:pathLst>
                <a:path w="4256" h="4268" extrusionOk="0">
                  <a:moveTo>
                    <a:pt x="1959" y="716"/>
                  </a:moveTo>
                  <a:lnTo>
                    <a:pt x="2496" y="1431"/>
                  </a:lnTo>
                  <a:cubicBezTo>
                    <a:pt x="2539" y="1487"/>
                    <a:pt x="2604" y="1520"/>
                    <a:pt x="2674" y="1520"/>
                  </a:cubicBezTo>
                  <a:cubicBezTo>
                    <a:pt x="2677" y="1520"/>
                    <a:pt x="2681" y="1519"/>
                    <a:pt x="2684" y="1519"/>
                  </a:cubicBezTo>
                  <a:lnTo>
                    <a:pt x="3578" y="1481"/>
                  </a:lnTo>
                  <a:lnTo>
                    <a:pt x="3065" y="2213"/>
                  </a:lnTo>
                  <a:cubicBezTo>
                    <a:pt x="3022" y="2273"/>
                    <a:pt x="3013" y="2350"/>
                    <a:pt x="3038" y="2420"/>
                  </a:cubicBezTo>
                  <a:lnTo>
                    <a:pt x="3350" y="3257"/>
                  </a:lnTo>
                  <a:lnTo>
                    <a:pt x="2495" y="2996"/>
                  </a:lnTo>
                  <a:cubicBezTo>
                    <a:pt x="2473" y="2989"/>
                    <a:pt x="2451" y="2985"/>
                    <a:pt x="2429" y="2985"/>
                  </a:cubicBezTo>
                  <a:cubicBezTo>
                    <a:pt x="2415" y="2985"/>
                    <a:pt x="2402" y="2987"/>
                    <a:pt x="2389" y="2989"/>
                  </a:cubicBezTo>
                  <a:cubicBezTo>
                    <a:pt x="2354" y="2996"/>
                    <a:pt x="2321" y="3011"/>
                    <a:pt x="2291" y="3034"/>
                  </a:cubicBezTo>
                  <a:lnTo>
                    <a:pt x="1592" y="3590"/>
                  </a:lnTo>
                  <a:lnTo>
                    <a:pt x="1576" y="2696"/>
                  </a:lnTo>
                  <a:cubicBezTo>
                    <a:pt x="1575" y="2622"/>
                    <a:pt x="1537" y="2554"/>
                    <a:pt x="1477" y="2515"/>
                  </a:cubicBezTo>
                  <a:lnTo>
                    <a:pt x="731" y="2020"/>
                  </a:lnTo>
                  <a:lnTo>
                    <a:pt x="1577" y="1729"/>
                  </a:lnTo>
                  <a:cubicBezTo>
                    <a:pt x="1646" y="1705"/>
                    <a:pt x="1699" y="1648"/>
                    <a:pt x="1719" y="1578"/>
                  </a:cubicBezTo>
                  <a:lnTo>
                    <a:pt x="1959" y="716"/>
                  </a:lnTo>
                  <a:close/>
                  <a:moveTo>
                    <a:pt x="1866" y="0"/>
                  </a:moveTo>
                  <a:cubicBezTo>
                    <a:pt x="1852" y="0"/>
                    <a:pt x="1838" y="2"/>
                    <a:pt x="1824" y="4"/>
                  </a:cubicBezTo>
                  <a:cubicBezTo>
                    <a:pt x="1741" y="20"/>
                    <a:pt x="1673" y="81"/>
                    <a:pt x="1651" y="163"/>
                  </a:cubicBezTo>
                  <a:lnTo>
                    <a:pt x="1322" y="1346"/>
                  </a:lnTo>
                  <a:lnTo>
                    <a:pt x="160" y="1746"/>
                  </a:lnTo>
                  <a:cubicBezTo>
                    <a:pt x="80" y="1773"/>
                    <a:pt x="22" y="1844"/>
                    <a:pt x="12" y="1928"/>
                  </a:cubicBezTo>
                  <a:cubicBezTo>
                    <a:pt x="1" y="2012"/>
                    <a:pt x="39" y="2095"/>
                    <a:pt x="109" y="2142"/>
                  </a:cubicBezTo>
                  <a:lnTo>
                    <a:pt x="1133" y="2820"/>
                  </a:lnTo>
                  <a:lnTo>
                    <a:pt x="1155" y="4049"/>
                  </a:lnTo>
                  <a:cubicBezTo>
                    <a:pt x="1156" y="4134"/>
                    <a:pt x="1206" y="4210"/>
                    <a:pt x="1281" y="4246"/>
                  </a:cubicBezTo>
                  <a:cubicBezTo>
                    <a:pt x="1312" y="4260"/>
                    <a:pt x="1344" y="4267"/>
                    <a:pt x="1376" y="4267"/>
                  </a:cubicBezTo>
                  <a:cubicBezTo>
                    <a:pt x="1390" y="4267"/>
                    <a:pt x="1404" y="4266"/>
                    <a:pt x="1418" y="4263"/>
                  </a:cubicBezTo>
                  <a:cubicBezTo>
                    <a:pt x="1454" y="4257"/>
                    <a:pt x="1486" y="4242"/>
                    <a:pt x="1516" y="4219"/>
                  </a:cubicBezTo>
                  <a:lnTo>
                    <a:pt x="2477" y="3456"/>
                  </a:lnTo>
                  <a:lnTo>
                    <a:pt x="3651" y="3815"/>
                  </a:lnTo>
                  <a:cubicBezTo>
                    <a:pt x="3673" y="3821"/>
                    <a:pt x="3695" y="3824"/>
                    <a:pt x="3717" y="3824"/>
                  </a:cubicBezTo>
                  <a:cubicBezTo>
                    <a:pt x="3777" y="3824"/>
                    <a:pt x="3837" y="3800"/>
                    <a:pt x="3879" y="3755"/>
                  </a:cubicBezTo>
                  <a:cubicBezTo>
                    <a:pt x="3937" y="3692"/>
                    <a:pt x="3955" y="3604"/>
                    <a:pt x="3926" y="3525"/>
                  </a:cubicBezTo>
                  <a:lnTo>
                    <a:pt x="3496" y="2373"/>
                  </a:lnTo>
                  <a:lnTo>
                    <a:pt x="4201" y="1368"/>
                  </a:lnTo>
                  <a:cubicBezTo>
                    <a:pt x="4249" y="1298"/>
                    <a:pt x="4255" y="1207"/>
                    <a:pt x="4214" y="1133"/>
                  </a:cubicBezTo>
                  <a:cubicBezTo>
                    <a:pt x="4175" y="1061"/>
                    <a:pt x="4100" y="1017"/>
                    <a:pt x="4018" y="1017"/>
                  </a:cubicBezTo>
                  <a:cubicBezTo>
                    <a:pt x="4015" y="1017"/>
                    <a:pt x="4012" y="1018"/>
                    <a:pt x="4009" y="1018"/>
                  </a:cubicBezTo>
                  <a:lnTo>
                    <a:pt x="2782" y="1070"/>
                  </a:lnTo>
                  <a:lnTo>
                    <a:pt x="2043" y="89"/>
                  </a:lnTo>
                  <a:cubicBezTo>
                    <a:pt x="2001" y="32"/>
                    <a:pt x="1935" y="0"/>
                    <a:pt x="1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2354" y="3492165"/>
              <a:ext cx="48887" cy="37960"/>
            </a:xfrm>
            <a:custGeom>
              <a:avLst/>
              <a:gdLst/>
              <a:ahLst/>
              <a:cxnLst/>
              <a:rect l="l" t="t" r="r" b="b"/>
              <a:pathLst>
                <a:path w="1369" h="1063" extrusionOk="0">
                  <a:moveTo>
                    <a:pt x="684" y="1"/>
                  </a:moveTo>
                  <a:cubicBezTo>
                    <a:pt x="2" y="1"/>
                    <a:pt x="0" y="1063"/>
                    <a:pt x="684" y="1063"/>
                  </a:cubicBezTo>
                  <a:cubicBezTo>
                    <a:pt x="1368" y="1063"/>
                    <a:pt x="1368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273270" y="2937509"/>
              <a:ext cx="39852" cy="39210"/>
            </a:xfrm>
            <a:custGeom>
              <a:avLst/>
              <a:gdLst/>
              <a:ahLst/>
              <a:cxnLst/>
              <a:rect l="l" t="t" r="r" b="b"/>
              <a:pathLst>
                <a:path w="1116" h="1098" extrusionOk="0">
                  <a:moveTo>
                    <a:pt x="551" y="1"/>
                  </a:moveTo>
                  <a:cubicBezTo>
                    <a:pt x="502" y="1"/>
                    <a:pt x="455" y="7"/>
                    <a:pt x="412" y="22"/>
                  </a:cubicBezTo>
                  <a:cubicBezTo>
                    <a:pt x="367" y="38"/>
                    <a:pt x="321" y="56"/>
                    <a:pt x="278" y="78"/>
                  </a:cubicBezTo>
                  <a:cubicBezTo>
                    <a:pt x="215" y="112"/>
                    <a:pt x="163" y="160"/>
                    <a:pt x="124" y="219"/>
                  </a:cubicBezTo>
                  <a:cubicBezTo>
                    <a:pt x="77" y="272"/>
                    <a:pt x="44" y="334"/>
                    <a:pt x="27" y="406"/>
                  </a:cubicBezTo>
                  <a:cubicBezTo>
                    <a:pt x="4" y="478"/>
                    <a:pt x="1" y="551"/>
                    <a:pt x="17" y="624"/>
                  </a:cubicBezTo>
                  <a:cubicBezTo>
                    <a:pt x="20" y="697"/>
                    <a:pt x="42" y="765"/>
                    <a:pt x="82" y="827"/>
                  </a:cubicBezTo>
                  <a:cubicBezTo>
                    <a:pt x="131" y="909"/>
                    <a:pt x="196" y="975"/>
                    <a:pt x="278" y="1024"/>
                  </a:cubicBezTo>
                  <a:cubicBezTo>
                    <a:pt x="367" y="1071"/>
                    <a:pt x="463" y="1098"/>
                    <a:pt x="562" y="1098"/>
                  </a:cubicBezTo>
                  <a:cubicBezTo>
                    <a:pt x="608" y="1098"/>
                    <a:pt x="654" y="1092"/>
                    <a:pt x="701" y="1079"/>
                  </a:cubicBezTo>
                  <a:cubicBezTo>
                    <a:pt x="772" y="1062"/>
                    <a:pt x="833" y="1030"/>
                    <a:pt x="886" y="981"/>
                  </a:cubicBezTo>
                  <a:cubicBezTo>
                    <a:pt x="946" y="942"/>
                    <a:pt x="993" y="891"/>
                    <a:pt x="1028" y="827"/>
                  </a:cubicBezTo>
                  <a:cubicBezTo>
                    <a:pt x="1104" y="698"/>
                    <a:pt x="1115" y="549"/>
                    <a:pt x="1083" y="406"/>
                  </a:cubicBezTo>
                  <a:lnTo>
                    <a:pt x="1082" y="406"/>
                  </a:lnTo>
                  <a:cubicBezTo>
                    <a:pt x="1051" y="266"/>
                    <a:pt x="948" y="153"/>
                    <a:pt x="831" y="78"/>
                  </a:cubicBezTo>
                  <a:cubicBezTo>
                    <a:pt x="754" y="28"/>
                    <a:pt x="65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54810" y="3938965"/>
              <a:ext cx="34924" cy="34424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 rot="-5400000">
              <a:off x="1035413" y="4755942"/>
              <a:ext cx="88714" cy="90786"/>
            </a:xfrm>
            <a:custGeom>
              <a:avLst/>
              <a:gdLst/>
              <a:ahLst/>
              <a:cxnLst/>
              <a:rect l="l" t="t" r="r" b="b"/>
              <a:pathLst>
                <a:path w="2060" h="2108" extrusionOk="0">
                  <a:moveTo>
                    <a:pt x="1013" y="0"/>
                  </a:moveTo>
                  <a:cubicBezTo>
                    <a:pt x="774" y="0"/>
                    <a:pt x="537" y="89"/>
                    <a:pt x="360" y="289"/>
                  </a:cubicBezTo>
                  <a:cubicBezTo>
                    <a:pt x="221" y="445"/>
                    <a:pt x="115" y="592"/>
                    <a:pt x="60" y="799"/>
                  </a:cubicBezTo>
                  <a:cubicBezTo>
                    <a:pt x="1" y="1010"/>
                    <a:pt x="33" y="1195"/>
                    <a:pt x="76" y="1402"/>
                  </a:cubicBezTo>
                  <a:cubicBezTo>
                    <a:pt x="164" y="1823"/>
                    <a:pt x="601" y="2108"/>
                    <a:pt x="1023" y="2108"/>
                  </a:cubicBezTo>
                  <a:cubicBezTo>
                    <a:pt x="1184" y="2108"/>
                    <a:pt x="1343" y="2066"/>
                    <a:pt x="1480" y="1974"/>
                  </a:cubicBezTo>
                  <a:cubicBezTo>
                    <a:pt x="1684" y="1837"/>
                    <a:pt x="1850" y="1685"/>
                    <a:pt x="1948" y="1453"/>
                  </a:cubicBezTo>
                  <a:cubicBezTo>
                    <a:pt x="2046" y="1222"/>
                    <a:pt x="2060" y="965"/>
                    <a:pt x="1994" y="720"/>
                  </a:cubicBezTo>
                  <a:lnTo>
                    <a:pt x="1995" y="720"/>
                  </a:lnTo>
                  <a:cubicBezTo>
                    <a:pt x="1877" y="284"/>
                    <a:pt x="1442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 rot="-5400000">
              <a:off x="145977" y="4240362"/>
              <a:ext cx="78292" cy="77866"/>
            </a:xfrm>
            <a:custGeom>
              <a:avLst/>
              <a:gdLst/>
              <a:ahLst/>
              <a:cxnLst/>
              <a:rect l="l" t="t" r="r" b="b"/>
              <a:pathLst>
                <a:path w="1818" h="1808" extrusionOk="0">
                  <a:moveTo>
                    <a:pt x="876" y="1"/>
                  </a:moveTo>
                  <a:cubicBezTo>
                    <a:pt x="559" y="1"/>
                    <a:pt x="273" y="221"/>
                    <a:pt x="119" y="486"/>
                  </a:cubicBezTo>
                  <a:lnTo>
                    <a:pt x="31" y="695"/>
                  </a:lnTo>
                  <a:cubicBezTo>
                    <a:pt x="21" y="772"/>
                    <a:pt x="10" y="850"/>
                    <a:pt x="0" y="927"/>
                  </a:cubicBezTo>
                  <a:cubicBezTo>
                    <a:pt x="10" y="1005"/>
                    <a:pt x="21" y="1082"/>
                    <a:pt x="31" y="1161"/>
                  </a:cubicBezTo>
                  <a:cubicBezTo>
                    <a:pt x="58" y="1275"/>
                    <a:pt x="111" y="1373"/>
                    <a:pt x="188" y="1458"/>
                  </a:cubicBezTo>
                  <a:cubicBezTo>
                    <a:pt x="227" y="1524"/>
                    <a:pt x="280" y="1576"/>
                    <a:pt x="346" y="1616"/>
                  </a:cubicBezTo>
                  <a:cubicBezTo>
                    <a:pt x="400" y="1670"/>
                    <a:pt x="465" y="1707"/>
                    <a:pt x="538" y="1728"/>
                  </a:cubicBezTo>
                  <a:cubicBezTo>
                    <a:pt x="644" y="1772"/>
                    <a:pt x="780" y="1807"/>
                    <a:pt x="909" y="1807"/>
                  </a:cubicBezTo>
                  <a:cubicBezTo>
                    <a:pt x="980" y="1807"/>
                    <a:pt x="1048" y="1797"/>
                    <a:pt x="1109" y="1772"/>
                  </a:cubicBezTo>
                  <a:cubicBezTo>
                    <a:pt x="1161" y="1752"/>
                    <a:pt x="1210" y="1734"/>
                    <a:pt x="1263" y="1712"/>
                  </a:cubicBezTo>
                  <a:cubicBezTo>
                    <a:pt x="1440" y="1637"/>
                    <a:pt x="1614" y="1514"/>
                    <a:pt x="1697" y="1332"/>
                  </a:cubicBezTo>
                  <a:cubicBezTo>
                    <a:pt x="1777" y="1193"/>
                    <a:pt x="1817" y="1045"/>
                    <a:pt x="1818" y="885"/>
                  </a:cubicBezTo>
                  <a:cubicBezTo>
                    <a:pt x="1817" y="727"/>
                    <a:pt x="1777" y="577"/>
                    <a:pt x="1697" y="440"/>
                  </a:cubicBezTo>
                  <a:cubicBezTo>
                    <a:pt x="1618" y="308"/>
                    <a:pt x="1513" y="201"/>
                    <a:pt x="1380" y="123"/>
                  </a:cubicBezTo>
                  <a:cubicBezTo>
                    <a:pt x="1243" y="44"/>
                    <a:pt x="1094" y="3"/>
                    <a:pt x="935" y="3"/>
                  </a:cubicBezTo>
                  <a:cubicBezTo>
                    <a:pt x="915" y="2"/>
                    <a:pt x="89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 rot="-5400000">
              <a:off x="446005" y="4428900"/>
              <a:ext cx="62746" cy="62491"/>
            </a:xfrm>
            <a:custGeom>
              <a:avLst/>
              <a:gdLst/>
              <a:ahLst/>
              <a:cxnLst/>
              <a:rect l="l" t="t" r="r" b="b"/>
              <a:pathLst>
                <a:path w="1457" h="1451" extrusionOk="0">
                  <a:moveTo>
                    <a:pt x="702" y="1"/>
                  </a:moveTo>
                  <a:cubicBezTo>
                    <a:pt x="612" y="1"/>
                    <a:pt x="528" y="22"/>
                    <a:pt x="448" y="64"/>
                  </a:cubicBezTo>
                  <a:cubicBezTo>
                    <a:pt x="359" y="93"/>
                    <a:pt x="281" y="143"/>
                    <a:pt x="216" y="213"/>
                  </a:cubicBezTo>
                  <a:cubicBezTo>
                    <a:pt x="145" y="279"/>
                    <a:pt x="95" y="357"/>
                    <a:pt x="66" y="446"/>
                  </a:cubicBezTo>
                  <a:cubicBezTo>
                    <a:pt x="20" y="532"/>
                    <a:pt x="0" y="625"/>
                    <a:pt x="3" y="725"/>
                  </a:cubicBezTo>
                  <a:cubicBezTo>
                    <a:pt x="12" y="790"/>
                    <a:pt x="20" y="854"/>
                    <a:pt x="29" y="919"/>
                  </a:cubicBezTo>
                  <a:cubicBezTo>
                    <a:pt x="63" y="1041"/>
                    <a:pt x="126" y="1147"/>
                    <a:pt x="216" y="1238"/>
                  </a:cubicBezTo>
                  <a:cubicBezTo>
                    <a:pt x="358" y="1368"/>
                    <a:pt x="532" y="1450"/>
                    <a:pt x="728" y="1450"/>
                  </a:cubicBezTo>
                  <a:cubicBezTo>
                    <a:pt x="737" y="1450"/>
                    <a:pt x="746" y="1450"/>
                    <a:pt x="754" y="1450"/>
                  </a:cubicBezTo>
                  <a:cubicBezTo>
                    <a:pt x="844" y="1450"/>
                    <a:pt x="928" y="1429"/>
                    <a:pt x="1008" y="1387"/>
                  </a:cubicBezTo>
                  <a:cubicBezTo>
                    <a:pt x="1097" y="1358"/>
                    <a:pt x="1175" y="1308"/>
                    <a:pt x="1240" y="1238"/>
                  </a:cubicBezTo>
                  <a:cubicBezTo>
                    <a:pt x="1311" y="1172"/>
                    <a:pt x="1361" y="1094"/>
                    <a:pt x="1391" y="1005"/>
                  </a:cubicBezTo>
                  <a:cubicBezTo>
                    <a:pt x="1436" y="919"/>
                    <a:pt x="1456" y="826"/>
                    <a:pt x="1453" y="725"/>
                  </a:cubicBezTo>
                  <a:cubicBezTo>
                    <a:pt x="1444" y="662"/>
                    <a:pt x="1436" y="597"/>
                    <a:pt x="1427" y="532"/>
                  </a:cubicBezTo>
                  <a:cubicBezTo>
                    <a:pt x="1393" y="410"/>
                    <a:pt x="1331" y="304"/>
                    <a:pt x="1241" y="213"/>
                  </a:cubicBezTo>
                  <a:cubicBezTo>
                    <a:pt x="1098" y="83"/>
                    <a:pt x="924" y="1"/>
                    <a:pt x="728" y="1"/>
                  </a:cubicBezTo>
                  <a:cubicBezTo>
                    <a:pt x="719" y="1"/>
                    <a:pt x="711" y="1"/>
                    <a:pt x="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 rot="-5400000">
              <a:off x="849597" y="4979749"/>
              <a:ext cx="44357" cy="43929"/>
            </a:xfrm>
            <a:custGeom>
              <a:avLst/>
              <a:gdLst/>
              <a:ahLst/>
              <a:cxnLst/>
              <a:rect l="l" t="t" r="r" b="b"/>
              <a:pathLst>
                <a:path w="1030" h="1020" extrusionOk="0">
                  <a:moveTo>
                    <a:pt x="581" y="0"/>
                  </a:moveTo>
                  <a:cubicBezTo>
                    <a:pt x="561" y="0"/>
                    <a:pt x="541" y="3"/>
                    <a:pt x="521" y="9"/>
                  </a:cubicBezTo>
                  <a:cubicBezTo>
                    <a:pt x="482" y="9"/>
                    <a:pt x="443" y="19"/>
                    <a:pt x="408" y="39"/>
                  </a:cubicBezTo>
                  <a:cubicBezTo>
                    <a:pt x="400" y="42"/>
                    <a:pt x="394" y="46"/>
                    <a:pt x="388" y="48"/>
                  </a:cubicBezTo>
                  <a:cubicBezTo>
                    <a:pt x="338" y="59"/>
                    <a:pt x="290" y="73"/>
                    <a:pt x="249" y="105"/>
                  </a:cubicBezTo>
                  <a:cubicBezTo>
                    <a:pt x="215" y="130"/>
                    <a:pt x="183" y="156"/>
                    <a:pt x="150" y="182"/>
                  </a:cubicBezTo>
                  <a:cubicBezTo>
                    <a:pt x="102" y="226"/>
                    <a:pt x="68" y="278"/>
                    <a:pt x="48" y="339"/>
                  </a:cubicBezTo>
                  <a:cubicBezTo>
                    <a:pt x="26" y="378"/>
                    <a:pt x="15" y="419"/>
                    <a:pt x="15" y="463"/>
                  </a:cubicBezTo>
                  <a:cubicBezTo>
                    <a:pt x="0" y="529"/>
                    <a:pt x="4" y="594"/>
                    <a:pt x="24" y="659"/>
                  </a:cubicBezTo>
                  <a:cubicBezTo>
                    <a:pt x="50" y="740"/>
                    <a:pt x="92" y="813"/>
                    <a:pt x="150" y="875"/>
                  </a:cubicBezTo>
                  <a:cubicBezTo>
                    <a:pt x="194" y="924"/>
                    <a:pt x="247" y="957"/>
                    <a:pt x="307" y="977"/>
                  </a:cubicBezTo>
                  <a:cubicBezTo>
                    <a:pt x="360" y="1005"/>
                    <a:pt x="418" y="1019"/>
                    <a:pt x="477" y="1019"/>
                  </a:cubicBezTo>
                  <a:cubicBezTo>
                    <a:pt x="484" y="1019"/>
                    <a:pt x="490" y="1019"/>
                    <a:pt x="496" y="1019"/>
                  </a:cubicBezTo>
                  <a:cubicBezTo>
                    <a:pt x="629" y="1017"/>
                    <a:pt x="768" y="966"/>
                    <a:pt x="860" y="866"/>
                  </a:cubicBezTo>
                  <a:cubicBezTo>
                    <a:pt x="893" y="829"/>
                    <a:pt x="928" y="786"/>
                    <a:pt x="951" y="743"/>
                  </a:cubicBezTo>
                  <a:cubicBezTo>
                    <a:pt x="975" y="700"/>
                    <a:pt x="998" y="650"/>
                    <a:pt x="1010" y="601"/>
                  </a:cubicBezTo>
                  <a:cubicBezTo>
                    <a:pt x="1016" y="577"/>
                    <a:pt x="1017" y="549"/>
                    <a:pt x="1021" y="527"/>
                  </a:cubicBezTo>
                  <a:cubicBezTo>
                    <a:pt x="1024" y="503"/>
                    <a:pt x="1030" y="475"/>
                    <a:pt x="1030" y="449"/>
                  </a:cubicBezTo>
                  <a:cubicBezTo>
                    <a:pt x="1025" y="410"/>
                    <a:pt x="1019" y="370"/>
                    <a:pt x="1014" y="330"/>
                  </a:cubicBezTo>
                  <a:cubicBezTo>
                    <a:pt x="999" y="294"/>
                    <a:pt x="984" y="259"/>
                    <a:pt x="968" y="223"/>
                  </a:cubicBezTo>
                  <a:cubicBezTo>
                    <a:pt x="946" y="192"/>
                    <a:pt x="922" y="163"/>
                    <a:pt x="898" y="132"/>
                  </a:cubicBezTo>
                  <a:cubicBezTo>
                    <a:pt x="859" y="88"/>
                    <a:pt x="810" y="58"/>
                    <a:pt x="754" y="39"/>
                  </a:cubicBezTo>
                  <a:cubicBezTo>
                    <a:pt x="719" y="19"/>
                    <a:pt x="681" y="9"/>
                    <a:pt x="641" y="9"/>
                  </a:cubicBezTo>
                  <a:cubicBezTo>
                    <a:pt x="621" y="3"/>
                    <a:pt x="601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165195" y="4870872"/>
              <a:ext cx="39852" cy="39210"/>
            </a:xfrm>
            <a:custGeom>
              <a:avLst/>
              <a:gdLst/>
              <a:ahLst/>
              <a:cxnLst/>
              <a:rect l="l" t="t" r="r" b="b"/>
              <a:pathLst>
                <a:path w="1116" h="1098" extrusionOk="0">
                  <a:moveTo>
                    <a:pt x="551" y="1"/>
                  </a:moveTo>
                  <a:cubicBezTo>
                    <a:pt x="502" y="1"/>
                    <a:pt x="455" y="7"/>
                    <a:pt x="412" y="22"/>
                  </a:cubicBezTo>
                  <a:cubicBezTo>
                    <a:pt x="367" y="38"/>
                    <a:pt x="321" y="56"/>
                    <a:pt x="278" y="78"/>
                  </a:cubicBezTo>
                  <a:cubicBezTo>
                    <a:pt x="215" y="112"/>
                    <a:pt x="163" y="160"/>
                    <a:pt x="124" y="219"/>
                  </a:cubicBezTo>
                  <a:cubicBezTo>
                    <a:pt x="77" y="272"/>
                    <a:pt x="44" y="334"/>
                    <a:pt x="27" y="406"/>
                  </a:cubicBezTo>
                  <a:cubicBezTo>
                    <a:pt x="4" y="478"/>
                    <a:pt x="1" y="551"/>
                    <a:pt x="17" y="624"/>
                  </a:cubicBezTo>
                  <a:cubicBezTo>
                    <a:pt x="20" y="697"/>
                    <a:pt x="42" y="765"/>
                    <a:pt x="82" y="827"/>
                  </a:cubicBezTo>
                  <a:cubicBezTo>
                    <a:pt x="131" y="909"/>
                    <a:pt x="196" y="975"/>
                    <a:pt x="278" y="1024"/>
                  </a:cubicBezTo>
                  <a:cubicBezTo>
                    <a:pt x="367" y="1071"/>
                    <a:pt x="463" y="1098"/>
                    <a:pt x="562" y="1098"/>
                  </a:cubicBezTo>
                  <a:cubicBezTo>
                    <a:pt x="608" y="1098"/>
                    <a:pt x="654" y="1092"/>
                    <a:pt x="701" y="1079"/>
                  </a:cubicBezTo>
                  <a:cubicBezTo>
                    <a:pt x="772" y="1062"/>
                    <a:pt x="833" y="1030"/>
                    <a:pt x="886" y="981"/>
                  </a:cubicBezTo>
                  <a:cubicBezTo>
                    <a:pt x="946" y="942"/>
                    <a:pt x="993" y="891"/>
                    <a:pt x="1028" y="827"/>
                  </a:cubicBezTo>
                  <a:cubicBezTo>
                    <a:pt x="1104" y="698"/>
                    <a:pt x="1115" y="549"/>
                    <a:pt x="1083" y="406"/>
                  </a:cubicBezTo>
                  <a:lnTo>
                    <a:pt x="1082" y="406"/>
                  </a:lnTo>
                  <a:cubicBezTo>
                    <a:pt x="1051" y="266"/>
                    <a:pt x="948" y="153"/>
                    <a:pt x="831" y="78"/>
                  </a:cubicBezTo>
                  <a:cubicBezTo>
                    <a:pt x="754" y="28"/>
                    <a:pt x="65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46160" y="3600102"/>
              <a:ext cx="34924" cy="34424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 rot="-5400000">
              <a:off x="1632227" y="4762399"/>
              <a:ext cx="78292" cy="77866"/>
            </a:xfrm>
            <a:custGeom>
              <a:avLst/>
              <a:gdLst/>
              <a:ahLst/>
              <a:cxnLst/>
              <a:rect l="l" t="t" r="r" b="b"/>
              <a:pathLst>
                <a:path w="1818" h="1808" extrusionOk="0">
                  <a:moveTo>
                    <a:pt x="876" y="1"/>
                  </a:moveTo>
                  <a:cubicBezTo>
                    <a:pt x="559" y="1"/>
                    <a:pt x="273" y="221"/>
                    <a:pt x="119" y="486"/>
                  </a:cubicBezTo>
                  <a:lnTo>
                    <a:pt x="31" y="695"/>
                  </a:lnTo>
                  <a:cubicBezTo>
                    <a:pt x="21" y="772"/>
                    <a:pt x="10" y="850"/>
                    <a:pt x="0" y="927"/>
                  </a:cubicBezTo>
                  <a:cubicBezTo>
                    <a:pt x="10" y="1005"/>
                    <a:pt x="21" y="1082"/>
                    <a:pt x="31" y="1161"/>
                  </a:cubicBezTo>
                  <a:cubicBezTo>
                    <a:pt x="58" y="1275"/>
                    <a:pt x="111" y="1373"/>
                    <a:pt x="188" y="1458"/>
                  </a:cubicBezTo>
                  <a:cubicBezTo>
                    <a:pt x="227" y="1524"/>
                    <a:pt x="280" y="1576"/>
                    <a:pt x="346" y="1616"/>
                  </a:cubicBezTo>
                  <a:cubicBezTo>
                    <a:pt x="400" y="1670"/>
                    <a:pt x="465" y="1707"/>
                    <a:pt x="538" y="1728"/>
                  </a:cubicBezTo>
                  <a:cubicBezTo>
                    <a:pt x="644" y="1772"/>
                    <a:pt x="780" y="1807"/>
                    <a:pt x="909" y="1807"/>
                  </a:cubicBezTo>
                  <a:cubicBezTo>
                    <a:pt x="980" y="1807"/>
                    <a:pt x="1048" y="1797"/>
                    <a:pt x="1109" y="1772"/>
                  </a:cubicBezTo>
                  <a:cubicBezTo>
                    <a:pt x="1161" y="1752"/>
                    <a:pt x="1210" y="1734"/>
                    <a:pt x="1263" y="1712"/>
                  </a:cubicBezTo>
                  <a:cubicBezTo>
                    <a:pt x="1440" y="1637"/>
                    <a:pt x="1614" y="1514"/>
                    <a:pt x="1697" y="1332"/>
                  </a:cubicBezTo>
                  <a:cubicBezTo>
                    <a:pt x="1777" y="1193"/>
                    <a:pt x="1817" y="1045"/>
                    <a:pt x="1818" y="885"/>
                  </a:cubicBezTo>
                  <a:cubicBezTo>
                    <a:pt x="1817" y="727"/>
                    <a:pt x="1777" y="577"/>
                    <a:pt x="1697" y="440"/>
                  </a:cubicBezTo>
                  <a:cubicBezTo>
                    <a:pt x="1618" y="308"/>
                    <a:pt x="1513" y="201"/>
                    <a:pt x="1380" y="123"/>
                  </a:cubicBezTo>
                  <a:cubicBezTo>
                    <a:pt x="1243" y="44"/>
                    <a:pt x="1094" y="3"/>
                    <a:pt x="935" y="3"/>
                  </a:cubicBezTo>
                  <a:cubicBezTo>
                    <a:pt x="915" y="2"/>
                    <a:pt x="89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876085" y="4984477"/>
              <a:ext cx="34924" cy="34424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305810" y="4910077"/>
              <a:ext cx="34924" cy="34424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7"/>
          <p:cNvGrpSpPr/>
          <p:nvPr/>
        </p:nvGrpSpPr>
        <p:grpSpPr>
          <a:xfrm rot="-5400000">
            <a:off x="11012" y="3337227"/>
            <a:ext cx="1804873" cy="1634249"/>
            <a:chOff x="135089" y="130638"/>
            <a:chExt cx="1804873" cy="1634249"/>
          </a:xfrm>
        </p:grpSpPr>
        <p:sp>
          <p:nvSpPr>
            <p:cNvPr id="263" name="Google Shape;263;p7"/>
            <p:cNvSpPr/>
            <p:nvPr/>
          </p:nvSpPr>
          <p:spPr>
            <a:xfrm rot="10800000">
              <a:off x="921029" y="409441"/>
              <a:ext cx="44351" cy="34395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 rot="10800000">
              <a:off x="475106" y="423249"/>
              <a:ext cx="72806" cy="68393"/>
            </a:xfrm>
            <a:custGeom>
              <a:avLst/>
              <a:gdLst/>
              <a:ahLst/>
              <a:cxnLst/>
              <a:rect l="l" t="t" r="r" b="b"/>
              <a:pathLst>
                <a:path w="1287" h="1209" extrusionOk="0">
                  <a:moveTo>
                    <a:pt x="572" y="0"/>
                  </a:moveTo>
                  <a:cubicBezTo>
                    <a:pt x="450" y="0"/>
                    <a:pt x="334" y="44"/>
                    <a:pt x="238" y="119"/>
                  </a:cubicBezTo>
                  <a:cubicBezTo>
                    <a:pt x="161" y="179"/>
                    <a:pt x="107" y="249"/>
                    <a:pt x="68" y="340"/>
                  </a:cubicBezTo>
                  <a:cubicBezTo>
                    <a:pt x="23" y="446"/>
                    <a:pt x="0" y="586"/>
                    <a:pt x="41" y="699"/>
                  </a:cubicBezTo>
                  <a:cubicBezTo>
                    <a:pt x="84" y="820"/>
                    <a:pt x="129" y="904"/>
                    <a:pt x="217" y="1000"/>
                  </a:cubicBezTo>
                  <a:cubicBezTo>
                    <a:pt x="242" y="1027"/>
                    <a:pt x="271" y="1046"/>
                    <a:pt x="300" y="1069"/>
                  </a:cubicBezTo>
                  <a:cubicBezTo>
                    <a:pt x="312" y="1078"/>
                    <a:pt x="348" y="1110"/>
                    <a:pt x="372" y="1123"/>
                  </a:cubicBezTo>
                  <a:cubicBezTo>
                    <a:pt x="406" y="1143"/>
                    <a:pt x="488" y="1181"/>
                    <a:pt x="527" y="1187"/>
                  </a:cubicBezTo>
                  <a:cubicBezTo>
                    <a:pt x="573" y="1201"/>
                    <a:pt x="619" y="1209"/>
                    <a:pt x="665" y="1209"/>
                  </a:cubicBezTo>
                  <a:cubicBezTo>
                    <a:pt x="698" y="1209"/>
                    <a:pt x="730" y="1205"/>
                    <a:pt x="762" y="1198"/>
                  </a:cubicBezTo>
                  <a:cubicBezTo>
                    <a:pt x="841" y="1195"/>
                    <a:pt x="914" y="1171"/>
                    <a:pt x="982" y="1128"/>
                  </a:cubicBezTo>
                  <a:cubicBezTo>
                    <a:pt x="1104" y="1057"/>
                    <a:pt x="1221" y="916"/>
                    <a:pt x="1253" y="775"/>
                  </a:cubicBezTo>
                  <a:cubicBezTo>
                    <a:pt x="1287" y="624"/>
                    <a:pt x="1280" y="454"/>
                    <a:pt x="1194" y="321"/>
                  </a:cubicBezTo>
                  <a:cubicBezTo>
                    <a:pt x="1111" y="194"/>
                    <a:pt x="991" y="86"/>
                    <a:pt x="841" y="50"/>
                  </a:cubicBezTo>
                  <a:cubicBezTo>
                    <a:pt x="813" y="43"/>
                    <a:pt x="785" y="39"/>
                    <a:pt x="758" y="36"/>
                  </a:cubicBezTo>
                  <a:lnTo>
                    <a:pt x="719" y="20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 rot="10800000">
              <a:off x="328340" y="204838"/>
              <a:ext cx="46331" cy="46218"/>
            </a:xfrm>
            <a:custGeom>
              <a:avLst/>
              <a:gdLst/>
              <a:ahLst/>
              <a:cxnLst/>
              <a:rect l="l" t="t" r="r" b="b"/>
              <a:pathLst>
                <a:path w="819" h="817" extrusionOk="0">
                  <a:moveTo>
                    <a:pt x="410" y="1"/>
                  </a:moveTo>
                  <a:cubicBezTo>
                    <a:pt x="306" y="1"/>
                    <a:pt x="196" y="46"/>
                    <a:pt x="123" y="121"/>
                  </a:cubicBezTo>
                  <a:cubicBezTo>
                    <a:pt x="82" y="157"/>
                    <a:pt x="55" y="201"/>
                    <a:pt x="38" y="251"/>
                  </a:cubicBezTo>
                  <a:cubicBezTo>
                    <a:pt x="13" y="300"/>
                    <a:pt x="0" y="352"/>
                    <a:pt x="3" y="408"/>
                  </a:cubicBezTo>
                  <a:cubicBezTo>
                    <a:pt x="7" y="514"/>
                    <a:pt x="42" y="624"/>
                    <a:pt x="123" y="696"/>
                  </a:cubicBezTo>
                  <a:cubicBezTo>
                    <a:pt x="202" y="770"/>
                    <a:pt x="300" y="816"/>
                    <a:pt x="410" y="816"/>
                  </a:cubicBezTo>
                  <a:cubicBezTo>
                    <a:pt x="514" y="816"/>
                    <a:pt x="624" y="771"/>
                    <a:pt x="698" y="696"/>
                  </a:cubicBezTo>
                  <a:cubicBezTo>
                    <a:pt x="737" y="660"/>
                    <a:pt x="766" y="616"/>
                    <a:pt x="782" y="566"/>
                  </a:cubicBezTo>
                  <a:cubicBezTo>
                    <a:pt x="808" y="517"/>
                    <a:pt x="819" y="465"/>
                    <a:pt x="817" y="408"/>
                  </a:cubicBezTo>
                  <a:cubicBezTo>
                    <a:pt x="812" y="303"/>
                    <a:pt x="778" y="194"/>
                    <a:pt x="698" y="121"/>
                  </a:cubicBezTo>
                  <a:cubicBezTo>
                    <a:pt x="619" y="47"/>
                    <a:pt x="520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 rot="10800000">
              <a:off x="833115" y="130638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 rot="10800000">
              <a:off x="255428" y="1205538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 rot="10800000">
              <a:off x="146209" y="439054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 rot="10800000">
              <a:off x="283230" y="785342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 rot="10800000">
              <a:off x="1411081" y="352430"/>
              <a:ext cx="51113" cy="50832"/>
            </a:xfrm>
            <a:custGeom>
              <a:avLst/>
              <a:gdLst/>
              <a:ahLst/>
              <a:cxnLst/>
              <a:rect l="l" t="t" r="r" b="b"/>
              <a:pathLst>
                <a:path w="1818" h="1808" extrusionOk="0">
                  <a:moveTo>
                    <a:pt x="876" y="1"/>
                  </a:moveTo>
                  <a:cubicBezTo>
                    <a:pt x="559" y="1"/>
                    <a:pt x="273" y="221"/>
                    <a:pt x="119" y="486"/>
                  </a:cubicBezTo>
                  <a:lnTo>
                    <a:pt x="31" y="695"/>
                  </a:lnTo>
                  <a:cubicBezTo>
                    <a:pt x="21" y="772"/>
                    <a:pt x="10" y="850"/>
                    <a:pt x="0" y="927"/>
                  </a:cubicBezTo>
                  <a:cubicBezTo>
                    <a:pt x="10" y="1005"/>
                    <a:pt x="21" y="1082"/>
                    <a:pt x="31" y="1161"/>
                  </a:cubicBezTo>
                  <a:cubicBezTo>
                    <a:pt x="58" y="1275"/>
                    <a:pt x="111" y="1373"/>
                    <a:pt x="188" y="1458"/>
                  </a:cubicBezTo>
                  <a:cubicBezTo>
                    <a:pt x="227" y="1524"/>
                    <a:pt x="280" y="1576"/>
                    <a:pt x="346" y="1616"/>
                  </a:cubicBezTo>
                  <a:cubicBezTo>
                    <a:pt x="400" y="1670"/>
                    <a:pt x="465" y="1707"/>
                    <a:pt x="538" y="1728"/>
                  </a:cubicBezTo>
                  <a:cubicBezTo>
                    <a:pt x="644" y="1772"/>
                    <a:pt x="780" y="1807"/>
                    <a:pt x="909" y="1807"/>
                  </a:cubicBezTo>
                  <a:cubicBezTo>
                    <a:pt x="980" y="1807"/>
                    <a:pt x="1048" y="1797"/>
                    <a:pt x="1109" y="1772"/>
                  </a:cubicBezTo>
                  <a:cubicBezTo>
                    <a:pt x="1161" y="1752"/>
                    <a:pt x="1210" y="1734"/>
                    <a:pt x="1263" y="1712"/>
                  </a:cubicBezTo>
                  <a:cubicBezTo>
                    <a:pt x="1440" y="1637"/>
                    <a:pt x="1614" y="1514"/>
                    <a:pt x="1697" y="1332"/>
                  </a:cubicBezTo>
                  <a:cubicBezTo>
                    <a:pt x="1777" y="1193"/>
                    <a:pt x="1817" y="1045"/>
                    <a:pt x="1818" y="885"/>
                  </a:cubicBezTo>
                  <a:cubicBezTo>
                    <a:pt x="1817" y="727"/>
                    <a:pt x="1777" y="577"/>
                    <a:pt x="1697" y="440"/>
                  </a:cubicBezTo>
                  <a:cubicBezTo>
                    <a:pt x="1618" y="308"/>
                    <a:pt x="1513" y="201"/>
                    <a:pt x="1380" y="123"/>
                  </a:cubicBezTo>
                  <a:cubicBezTo>
                    <a:pt x="1243" y="44"/>
                    <a:pt x="1094" y="3"/>
                    <a:pt x="935" y="3"/>
                  </a:cubicBezTo>
                  <a:cubicBezTo>
                    <a:pt x="915" y="2"/>
                    <a:pt x="89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 rot="10800000">
              <a:off x="1302776" y="207551"/>
              <a:ext cx="40964" cy="40795"/>
            </a:xfrm>
            <a:custGeom>
              <a:avLst/>
              <a:gdLst/>
              <a:ahLst/>
              <a:cxnLst/>
              <a:rect l="l" t="t" r="r" b="b"/>
              <a:pathLst>
                <a:path w="1457" h="1451" extrusionOk="0">
                  <a:moveTo>
                    <a:pt x="702" y="1"/>
                  </a:moveTo>
                  <a:cubicBezTo>
                    <a:pt x="612" y="1"/>
                    <a:pt x="528" y="22"/>
                    <a:pt x="448" y="64"/>
                  </a:cubicBezTo>
                  <a:cubicBezTo>
                    <a:pt x="359" y="93"/>
                    <a:pt x="281" y="143"/>
                    <a:pt x="216" y="213"/>
                  </a:cubicBezTo>
                  <a:cubicBezTo>
                    <a:pt x="145" y="279"/>
                    <a:pt x="95" y="357"/>
                    <a:pt x="66" y="446"/>
                  </a:cubicBezTo>
                  <a:cubicBezTo>
                    <a:pt x="20" y="532"/>
                    <a:pt x="0" y="625"/>
                    <a:pt x="3" y="725"/>
                  </a:cubicBezTo>
                  <a:cubicBezTo>
                    <a:pt x="12" y="790"/>
                    <a:pt x="20" y="854"/>
                    <a:pt x="29" y="919"/>
                  </a:cubicBezTo>
                  <a:cubicBezTo>
                    <a:pt x="63" y="1041"/>
                    <a:pt x="126" y="1147"/>
                    <a:pt x="216" y="1238"/>
                  </a:cubicBezTo>
                  <a:cubicBezTo>
                    <a:pt x="358" y="1368"/>
                    <a:pt x="532" y="1450"/>
                    <a:pt x="728" y="1450"/>
                  </a:cubicBezTo>
                  <a:cubicBezTo>
                    <a:pt x="737" y="1450"/>
                    <a:pt x="746" y="1450"/>
                    <a:pt x="754" y="1450"/>
                  </a:cubicBezTo>
                  <a:cubicBezTo>
                    <a:pt x="844" y="1450"/>
                    <a:pt x="928" y="1429"/>
                    <a:pt x="1008" y="1387"/>
                  </a:cubicBezTo>
                  <a:cubicBezTo>
                    <a:pt x="1097" y="1358"/>
                    <a:pt x="1175" y="1308"/>
                    <a:pt x="1240" y="1238"/>
                  </a:cubicBezTo>
                  <a:cubicBezTo>
                    <a:pt x="1311" y="1172"/>
                    <a:pt x="1361" y="1094"/>
                    <a:pt x="1391" y="1005"/>
                  </a:cubicBezTo>
                  <a:cubicBezTo>
                    <a:pt x="1436" y="919"/>
                    <a:pt x="1456" y="826"/>
                    <a:pt x="1453" y="725"/>
                  </a:cubicBezTo>
                  <a:cubicBezTo>
                    <a:pt x="1444" y="662"/>
                    <a:pt x="1436" y="597"/>
                    <a:pt x="1427" y="532"/>
                  </a:cubicBezTo>
                  <a:cubicBezTo>
                    <a:pt x="1393" y="410"/>
                    <a:pt x="1331" y="304"/>
                    <a:pt x="1241" y="213"/>
                  </a:cubicBezTo>
                  <a:cubicBezTo>
                    <a:pt x="1098" y="83"/>
                    <a:pt x="924" y="1"/>
                    <a:pt x="728" y="1"/>
                  </a:cubicBezTo>
                  <a:cubicBezTo>
                    <a:pt x="719" y="1"/>
                    <a:pt x="711" y="1"/>
                    <a:pt x="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 rot="10800000">
              <a:off x="1911004" y="363490"/>
              <a:ext cx="28958" cy="28677"/>
            </a:xfrm>
            <a:custGeom>
              <a:avLst/>
              <a:gdLst/>
              <a:ahLst/>
              <a:cxnLst/>
              <a:rect l="l" t="t" r="r" b="b"/>
              <a:pathLst>
                <a:path w="1030" h="1020" extrusionOk="0">
                  <a:moveTo>
                    <a:pt x="581" y="0"/>
                  </a:moveTo>
                  <a:cubicBezTo>
                    <a:pt x="561" y="0"/>
                    <a:pt x="541" y="3"/>
                    <a:pt x="521" y="9"/>
                  </a:cubicBezTo>
                  <a:cubicBezTo>
                    <a:pt x="482" y="9"/>
                    <a:pt x="443" y="19"/>
                    <a:pt x="408" y="39"/>
                  </a:cubicBezTo>
                  <a:cubicBezTo>
                    <a:pt x="400" y="42"/>
                    <a:pt x="394" y="46"/>
                    <a:pt x="388" y="48"/>
                  </a:cubicBezTo>
                  <a:cubicBezTo>
                    <a:pt x="338" y="59"/>
                    <a:pt x="290" y="73"/>
                    <a:pt x="249" y="105"/>
                  </a:cubicBezTo>
                  <a:cubicBezTo>
                    <a:pt x="215" y="130"/>
                    <a:pt x="183" y="156"/>
                    <a:pt x="150" y="182"/>
                  </a:cubicBezTo>
                  <a:cubicBezTo>
                    <a:pt x="102" y="226"/>
                    <a:pt x="68" y="278"/>
                    <a:pt x="48" y="339"/>
                  </a:cubicBezTo>
                  <a:cubicBezTo>
                    <a:pt x="26" y="378"/>
                    <a:pt x="15" y="419"/>
                    <a:pt x="15" y="463"/>
                  </a:cubicBezTo>
                  <a:cubicBezTo>
                    <a:pt x="0" y="529"/>
                    <a:pt x="4" y="594"/>
                    <a:pt x="24" y="659"/>
                  </a:cubicBezTo>
                  <a:cubicBezTo>
                    <a:pt x="50" y="740"/>
                    <a:pt x="92" y="813"/>
                    <a:pt x="150" y="875"/>
                  </a:cubicBezTo>
                  <a:cubicBezTo>
                    <a:pt x="194" y="924"/>
                    <a:pt x="247" y="957"/>
                    <a:pt x="307" y="977"/>
                  </a:cubicBezTo>
                  <a:cubicBezTo>
                    <a:pt x="360" y="1005"/>
                    <a:pt x="418" y="1019"/>
                    <a:pt x="477" y="1019"/>
                  </a:cubicBezTo>
                  <a:cubicBezTo>
                    <a:pt x="484" y="1019"/>
                    <a:pt x="490" y="1019"/>
                    <a:pt x="496" y="1019"/>
                  </a:cubicBezTo>
                  <a:cubicBezTo>
                    <a:pt x="629" y="1017"/>
                    <a:pt x="768" y="966"/>
                    <a:pt x="860" y="866"/>
                  </a:cubicBezTo>
                  <a:cubicBezTo>
                    <a:pt x="893" y="829"/>
                    <a:pt x="928" y="786"/>
                    <a:pt x="951" y="743"/>
                  </a:cubicBezTo>
                  <a:cubicBezTo>
                    <a:pt x="975" y="700"/>
                    <a:pt x="998" y="650"/>
                    <a:pt x="1010" y="601"/>
                  </a:cubicBezTo>
                  <a:cubicBezTo>
                    <a:pt x="1016" y="577"/>
                    <a:pt x="1017" y="549"/>
                    <a:pt x="1021" y="527"/>
                  </a:cubicBezTo>
                  <a:cubicBezTo>
                    <a:pt x="1024" y="503"/>
                    <a:pt x="1030" y="475"/>
                    <a:pt x="1030" y="449"/>
                  </a:cubicBezTo>
                  <a:cubicBezTo>
                    <a:pt x="1025" y="410"/>
                    <a:pt x="1019" y="370"/>
                    <a:pt x="1014" y="330"/>
                  </a:cubicBezTo>
                  <a:cubicBezTo>
                    <a:pt x="999" y="294"/>
                    <a:pt x="984" y="259"/>
                    <a:pt x="968" y="223"/>
                  </a:cubicBezTo>
                  <a:cubicBezTo>
                    <a:pt x="946" y="192"/>
                    <a:pt x="922" y="163"/>
                    <a:pt x="898" y="132"/>
                  </a:cubicBezTo>
                  <a:cubicBezTo>
                    <a:pt x="859" y="88"/>
                    <a:pt x="810" y="58"/>
                    <a:pt x="754" y="39"/>
                  </a:cubicBezTo>
                  <a:cubicBezTo>
                    <a:pt x="719" y="19"/>
                    <a:pt x="681" y="9"/>
                    <a:pt x="641" y="9"/>
                  </a:cubicBezTo>
                  <a:cubicBezTo>
                    <a:pt x="621" y="3"/>
                    <a:pt x="601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 rot="10800000">
              <a:off x="135089" y="1708074"/>
              <a:ext cx="57049" cy="56813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 rot="10800000">
              <a:off x="1556890" y="130638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 rot="10800000">
              <a:off x="454847" y="1453991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1260" y="1015077"/>
              <a:ext cx="34924" cy="34424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7"/>
          <p:cNvGrpSpPr/>
          <p:nvPr/>
        </p:nvGrpSpPr>
        <p:grpSpPr>
          <a:xfrm rot="-5400000">
            <a:off x="8118472" y="-57808"/>
            <a:ext cx="745114" cy="1092658"/>
            <a:chOff x="226272" y="3884555"/>
            <a:chExt cx="745114" cy="1092658"/>
          </a:xfrm>
        </p:grpSpPr>
        <p:sp>
          <p:nvSpPr>
            <p:cNvPr id="278" name="Google Shape;278;p7"/>
            <p:cNvSpPr/>
            <p:nvPr/>
          </p:nvSpPr>
          <p:spPr>
            <a:xfrm>
              <a:off x="226272" y="4768005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92716" y="3884555"/>
              <a:ext cx="57049" cy="56813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50452" y="4347713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34836" y="4839438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13236" y="4566905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7"/>
          <p:cNvGrpSpPr/>
          <p:nvPr/>
        </p:nvGrpSpPr>
        <p:grpSpPr>
          <a:xfrm flipH="1">
            <a:off x="62078" y="115869"/>
            <a:ext cx="1149885" cy="745298"/>
            <a:chOff x="7764541" y="192069"/>
            <a:chExt cx="1149885" cy="745298"/>
          </a:xfrm>
        </p:grpSpPr>
        <p:sp>
          <p:nvSpPr>
            <p:cNvPr id="284" name="Google Shape;284;p7"/>
            <p:cNvSpPr/>
            <p:nvPr/>
          </p:nvSpPr>
          <p:spPr>
            <a:xfrm>
              <a:off x="8469247" y="235293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874827" y="881888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8544798" y="863168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8770143" y="494674"/>
              <a:ext cx="28958" cy="28677"/>
            </a:xfrm>
            <a:custGeom>
              <a:avLst/>
              <a:gdLst/>
              <a:ahLst/>
              <a:cxnLst/>
              <a:rect l="l" t="t" r="r" b="b"/>
              <a:pathLst>
                <a:path w="1030" h="1020" extrusionOk="0">
                  <a:moveTo>
                    <a:pt x="581" y="0"/>
                  </a:moveTo>
                  <a:cubicBezTo>
                    <a:pt x="561" y="0"/>
                    <a:pt x="541" y="3"/>
                    <a:pt x="521" y="9"/>
                  </a:cubicBezTo>
                  <a:cubicBezTo>
                    <a:pt x="482" y="9"/>
                    <a:pt x="443" y="19"/>
                    <a:pt x="408" y="39"/>
                  </a:cubicBezTo>
                  <a:cubicBezTo>
                    <a:pt x="400" y="42"/>
                    <a:pt x="394" y="46"/>
                    <a:pt x="388" y="48"/>
                  </a:cubicBezTo>
                  <a:cubicBezTo>
                    <a:pt x="338" y="59"/>
                    <a:pt x="290" y="73"/>
                    <a:pt x="249" y="105"/>
                  </a:cubicBezTo>
                  <a:cubicBezTo>
                    <a:pt x="215" y="130"/>
                    <a:pt x="183" y="156"/>
                    <a:pt x="150" y="182"/>
                  </a:cubicBezTo>
                  <a:cubicBezTo>
                    <a:pt x="102" y="226"/>
                    <a:pt x="68" y="278"/>
                    <a:pt x="48" y="339"/>
                  </a:cubicBezTo>
                  <a:cubicBezTo>
                    <a:pt x="26" y="378"/>
                    <a:pt x="15" y="419"/>
                    <a:pt x="15" y="463"/>
                  </a:cubicBezTo>
                  <a:cubicBezTo>
                    <a:pt x="0" y="529"/>
                    <a:pt x="4" y="594"/>
                    <a:pt x="24" y="659"/>
                  </a:cubicBezTo>
                  <a:cubicBezTo>
                    <a:pt x="50" y="740"/>
                    <a:pt x="92" y="813"/>
                    <a:pt x="150" y="875"/>
                  </a:cubicBezTo>
                  <a:cubicBezTo>
                    <a:pt x="194" y="924"/>
                    <a:pt x="247" y="957"/>
                    <a:pt x="307" y="977"/>
                  </a:cubicBezTo>
                  <a:cubicBezTo>
                    <a:pt x="360" y="1005"/>
                    <a:pt x="418" y="1019"/>
                    <a:pt x="477" y="1019"/>
                  </a:cubicBezTo>
                  <a:cubicBezTo>
                    <a:pt x="484" y="1019"/>
                    <a:pt x="490" y="1019"/>
                    <a:pt x="496" y="1019"/>
                  </a:cubicBezTo>
                  <a:cubicBezTo>
                    <a:pt x="629" y="1017"/>
                    <a:pt x="768" y="966"/>
                    <a:pt x="860" y="866"/>
                  </a:cubicBezTo>
                  <a:cubicBezTo>
                    <a:pt x="893" y="829"/>
                    <a:pt x="928" y="786"/>
                    <a:pt x="951" y="743"/>
                  </a:cubicBezTo>
                  <a:cubicBezTo>
                    <a:pt x="975" y="700"/>
                    <a:pt x="998" y="650"/>
                    <a:pt x="1010" y="601"/>
                  </a:cubicBezTo>
                  <a:cubicBezTo>
                    <a:pt x="1016" y="577"/>
                    <a:pt x="1017" y="549"/>
                    <a:pt x="1021" y="527"/>
                  </a:cubicBezTo>
                  <a:cubicBezTo>
                    <a:pt x="1024" y="503"/>
                    <a:pt x="1030" y="475"/>
                    <a:pt x="1030" y="449"/>
                  </a:cubicBezTo>
                  <a:cubicBezTo>
                    <a:pt x="1025" y="410"/>
                    <a:pt x="1019" y="370"/>
                    <a:pt x="1014" y="330"/>
                  </a:cubicBezTo>
                  <a:cubicBezTo>
                    <a:pt x="999" y="294"/>
                    <a:pt x="984" y="259"/>
                    <a:pt x="968" y="223"/>
                  </a:cubicBezTo>
                  <a:cubicBezTo>
                    <a:pt x="946" y="192"/>
                    <a:pt x="922" y="163"/>
                    <a:pt x="898" y="132"/>
                  </a:cubicBezTo>
                  <a:cubicBezTo>
                    <a:pt x="859" y="88"/>
                    <a:pt x="810" y="58"/>
                    <a:pt x="754" y="39"/>
                  </a:cubicBezTo>
                  <a:cubicBezTo>
                    <a:pt x="719" y="19"/>
                    <a:pt x="681" y="9"/>
                    <a:pt x="641" y="9"/>
                  </a:cubicBezTo>
                  <a:cubicBezTo>
                    <a:pt x="621" y="3"/>
                    <a:pt x="601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7764541" y="309500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8403163" y="568100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8870075" y="192069"/>
              <a:ext cx="44351" cy="34395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3"/>
          <p:cNvSpPr txBox="1">
            <a:spLocks noGrp="1"/>
          </p:cNvSpPr>
          <p:nvPr>
            <p:ph type="subTitle" idx="1"/>
          </p:nvPr>
        </p:nvSpPr>
        <p:spPr>
          <a:xfrm>
            <a:off x="720000" y="32141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3"/>
          <p:cNvSpPr txBox="1">
            <a:spLocks noGrp="1"/>
          </p:cNvSpPr>
          <p:nvPr>
            <p:ph type="subTitle" idx="2"/>
          </p:nvPr>
        </p:nvSpPr>
        <p:spPr>
          <a:xfrm>
            <a:off x="3419271" y="32141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3"/>
          <p:cNvSpPr txBox="1">
            <a:spLocks noGrp="1"/>
          </p:cNvSpPr>
          <p:nvPr>
            <p:ph type="subTitle" idx="3"/>
          </p:nvPr>
        </p:nvSpPr>
        <p:spPr>
          <a:xfrm>
            <a:off x="6118549" y="32141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title" idx="4" hasCustomPrompt="1"/>
          </p:nvPr>
        </p:nvSpPr>
        <p:spPr>
          <a:xfrm>
            <a:off x="1505400" y="1663137"/>
            <a:ext cx="734700" cy="608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2" y="1663137"/>
            <a:ext cx="734700" cy="608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5" name="Google Shape;415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663137"/>
            <a:ext cx="734700" cy="608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6" name="Google Shape;416;p13"/>
          <p:cNvSpPr txBox="1">
            <a:spLocks noGrp="1"/>
          </p:cNvSpPr>
          <p:nvPr>
            <p:ph type="subTitle" idx="7"/>
          </p:nvPr>
        </p:nvSpPr>
        <p:spPr>
          <a:xfrm>
            <a:off x="720000" y="2419350"/>
            <a:ext cx="23055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7" name="Google Shape;417;p13"/>
          <p:cNvSpPr txBox="1">
            <a:spLocks noGrp="1"/>
          </p:cNvSpPr>
          <p:nvPr>
            <p:ph type="subTitle" idx="8"/>
          </p:nvPr>
        </p:nvSpPr>
        <p:spPr>
          <a:xfrm>
            <a:off x="3419271" y="2419350"/>
            <a:ext cx="23055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13"/>
          <p:cNvSpPr txBox="1">
            <a:spLocks noGrp="1"/>
          </p:cNvSpPr>
          <p:nvPr>
            <p:ph type="subTitle" idx="9"/>
          </p:nvPr>
        </p:nvSpPr>
        <p:spPr>
          <a:xfrm>
            <a:off x="6118550" y="2419350"/>
            <a:ext cx="23055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19" name="Google Shape;419;p13"/>
          <p:cNvGrpSpPr/>
          <p:nvPr/>
        </p:nvGrpSpPr>
        <p:grpSpPr>
          <a:xfrm rot="3241991">
            <a:off x="159892" y="152832"/>
            <a:ext cx="782641" cy="794196"/>
            <a:chOff x="3180700" y="1524800"/>
            <a:chExt cx="809400" cy="821350"/>
          </a:xfrm>
        </p:grpSpPr>
        <p:sp>
          <p:nvSpPr>
            <p:cNvPr id="420" name="Google Shape;420;p13"/>
            <p:cNvSpPr/>
            <p:nvPr/>
          </p:nvSpPr>
          <p:spPr>
            <a:xfrm>
              <a:off x="3192925" y="1536975"/>
              <a:ext cx="773500" cy="797000"/>
            </a:xfrm>
            <a:custGeom>
              <a:avLst/>
              <a:gdLst/>
              <a:ahLst/>
              <a:cxnLst/>
              <a:rect l="l" t="t" r="r" b="b"/>
              <a:pathLst>
                <a:path w="30940" h="31880" extrusionOk="0">
                  <a:moveTo>
                    <a:pt x="16009" y="527"/>
                  </a:moveTo>
                  <a:cubicBezTo>
                    <a:pt x="16718" y="527"/>
                    <a:pt x="17444" y="588"/>
                    <a:pt x="18178" y="712"/>
                  </a:cubicBezTo>
                  <a:cubicBezTo>
                    <a:pt x="18220" y="719"/>
                    <a:pt x="18243" y="741"/>
                    <a:pt x="18246" y="780"/>
                  </a:cubicBezTo>
                  <a:cubicBezTo>
                    <a:pt x="18252" y="831"/>
                    <a:pt x="18220" y="900"/>
                    <a:pt x="18166" y="920"/>
                  </a:cubicBezTo>
                  <a:cubicBezTo>
                    <a:pt x="16955" y="1373"/>
                    <a:pt x="15555" y="1914"/>
                    <a:pt x="14253" y="2598"/>
                  </a:cubicBezTo>
                  <a:cubicBezTo>
                    <a:pt x="14250" y="2600"/>
                    <a:pt x="14243" y="2604"/>
                    <a:pt x="14235" y="2604"/>
                  </a:cubicBezTo>
                  <a:cubicBezTo>
                    <a:pt x="14228" y="2604"/>
                    <a:pt x="14220" y="2601"/>
                    <a:pt x="14214" y="2590"/>
                  </a:cubicBezTo>
                  <a:cubicBezTo>
                    <a:pt x="14208" y="2580"/>
                    <a:pt x="14202" y="2562"/>
                    <a:pt x="14225" y="2547"/>
                  </a:cubicBezTo>
                  <a:cubicBezTo>
                    <a:pt x="15245" y="1849"/>
                    <a:pt x="16382" y="1382"/>
                    <a:pt x="17459" y="963"/>
                  </a:cubicBezTo>
                  <a:cubicBezTo>
                    <a:pt x="17488" y="952"/>
                    <a:pt x="17507" y="921"/>
                    <a:pt x="17502" y="890"/>
                  </a:cubicBezTo>
                  <a:cubicBezTo>
                    <a:pt x="17499" y="858"/>
                    <a:pt x="17473" y="833"/>
                    <a:pt x="17441" y="830"/>
                  </a:cubicBezTo>
                  <a:cubicBezTo>
                    <a:pt x="16929" y="774"/>
                    <a:pt x="16404" y="746"/>
                    <a:pt x="15870" y="746"/>
                  </a:cubicBezTo>
                  <a:cubicBezTo>
                    <a:pt x="15478" y="746"/>
                    <a:pt x="15082" y="762"/>
                    <a:pt x="14682" y="791"/>
                  </a:cubicBezTo>
                  <a:cubicBezTo>
                    <a:pt x="13474" y="882"/>
                    <a:pt x="12314" y="1191"/>
                    <a:pt x="11308" y="1469"/>
                  </a:cubicBezTo>
                  <a:cubicBezTo>
                    <a:pt x="11300" y="1461"/>
                    <a:pt x="11299" y="1450"/>
                    <a:pt x="11299" y="1449"/>
                  </a:cubicBezTo>
                  <a:cubicBezTo>
                    <a:pt x="11299" y="1449"/>
                    <a:pt x="11299" y="1448"/>
                    <a:pt x="11301" y="1447"/>
                  </a:cubicBezTo>
                  <a:cubicBezTo>
                    <a:pt x="12221" y="1035"/>
                    <a:pt x="13320" y="758"/>
                    <a:pt x="14664" y="603"/>
                  </a:cubicBezTo>
                  <a:cubicBezTo>
                    <a:pt x="15105" y="552"/>
                    <a:pt x="15554" y="527"/>
                    <a:pt x="16009" y="527"/>
                  </a:cubicBezTo>
                  <a:close/>
                  <a:moveTo>
                    <a:pt x="13723" y="3063"/>
                  </a:moveTo>
                  <a:cubicBezTo>
                    <a:pt x="13739" y="3063"/>
                    <a:pt x="13748" y="3072"/>
                    <a:pt x="13750" y="3076"/>
                  </a:cubicBezTo>
                  <a:cubicBezTo>
                    <a:pt x="13756" y="3083"/>
                    <a:pt x="13763" y="3099"/>
                    <a:pt x="13745" y="3120"/>
                  </a:cubicBezTo>
                  <a:cubicBezTo>
                    <a:pt x="13618" y="3271"/>
                    <a:pt x="13466" y="3407"/>
                    <a:pt x="13320" y="3538"/>
                  </a:cubicBezTo>
                  <a:cubicBezTo>
                    <a:pt x="13253" y="3598"/>
                    <a:pt x="13187" y="3659"/>
                    <a:pt x="13122" y="3721"/>
                  </a:cubicBezTo>
                  <a:cubicBezTo>
                    <a:pt x="13004" y="3833"/>
                    <a:pt x="12900" y="3936"/>
                    <a:pt x="12805" y="4034"/>
                  </a:cubicBezTo>
                  <a:cubicBezTo>
                    <a:pt x="12757" y="4085"/>
                    <a:pt x="12711" y="4136"/>
                    <a:pt x="12665" y="4188"/>
                  </a:cubicBezTo>
                  <a:cubicBezTo>
                    <a:pt x="12616" y="4244"/>
                    <a:pt x="12567" y="4299"/>
                    <a:pt x="12515" y="4352"/>
                  </a:cubicBezTo>
                  <a:cubicBezTo>
                    <a:pt x="12508" y="4360"/>
                    <a:pt x="12500" y="4363"/>
                    <a:pt x="12493" y="4363"/>
                  </a:cubicBezTo>
                  <a:cubicBezTo>
                    <a:pt x="12484" y="4363"/>
                    <a:pt x="12476" y="4359"/>
                    <a:pt x="12470" y="4354"/>
                  </a:cubicBezTo>
                  <a:cubicBezTo>
                    <a:pt x="12463" y="4349"/>
                    <a:pt x="12443" y="4331"/>
                    <a:pt x="12457" y="4306"/>
                  </a:cubicBezTo>
                  <a:cubicBezTo>
                    <a:pt x="12524" y="4190"/>
                    <a:pt x="12610" y="4082"/>
                    <a:pt x="12694" y="3975"/>
                  </a:cubicBezTo>
                  <a:lnTo>
                    <a:pt x="12723" y="3939"/>
                  </a:lnTo>
                  <a:cubicBezTo>
                    <a:pt x="12817" y="3819"/>
                    <a:pt x="12911" y="3710"/>
                    <a:pt x="13009" y="3608"/>
                  </a:cubicBezTo>
                  <a:cubicBezTo>
                    <a:pt x="13199" y="3409"/>
                    <a:pt x="13430" y="3189"/>
                    <a:pt x="13703" y="3068"/>
                  </a:cubicBezTo>
                  <a:cubicBezTo>
                    <a:pt x="13711" y="3064"/>
                    <a:pt x="13718" y="3063"/>
                    <a:pt x="13723" y="3063"/>
                  </a:cubicBezTo>
                  <a:close/>
                  <a:moveTo>
                    <a:pt x="7744" y="4280"/>
                  </a:moveTo>
                  <a:cubicBezTo>
                    <a:pt x="7753" y="4280"/>
                    <a:pt x="7765" y="4284"/>
                    <a:pt x="7774" y="4303"/>
                  </a:cubicBezTo>
                  <a:cubicBezTo>
                    <a:pt x="7775" y="4305"/>
                    <a:pt x="7792" y="4343"/>
                    <a:pt x="7760" y="4361"/>
                  </a:cubicBezTo>
                  <a:cubicBezTo>
                    <a:pt x="7736" y="4376"/>
                    <a:pt x="7714" y="4391"/>
                    <a:pt x="7690" y="4407"/>
                  </a:cubicBezTo>
                  <a:cubicBezTo>
                    <a:pt x="7670" y="4421"/>
                    <a:pt x="7648" y="4435"/>
                    <a:pt x="7627" y="4449"/>
                  </a:cubicBezTo>
                  <a:cubicBezTo>
                    <a:pt x="7579" y="4477"/>
                    <a:pt x="7533" y="4505"/>
                    <a:pt x="7487" y="4536"/>
                  </a:cubicBezTo>
                  <a:cubicBezTo>
                    <a:pt x="7458" y="4556"/>
                    <a:pt x="7427" y="4575"/>
                    <a:pt x="7397" y="4595"/>
                  </a:cubicBezTo>
                  <a:cubicBezTo>
                    <a:pt x="7341" y="4630"/>
                    <a:pt x="7286" y="4666"/>
                    <a:pt x="7231" y="4705"/>
                  </a:cubicBezTo>
                  <a:cubicBezTo>
                    <a:pt x="7159" y="4758"/>
                    <a:pt x="7084" y="4817"/>
                    <a:pt x="6997" y="4890"/>
                  </a:cubicBezTo>
                  <a:lnTo>
                    <a:pt x="6979" y="4906"/>
                  </a:lnTo>
                  <a:cubicBezTo>
                    <a:pt x="6940" y="4939"/>
                    <a:pt x="6905" y="4970"/>
                    <a:pt x="6866" y="4994"/>
                  </a:cubicBezTo>
                  <a:cubicBezTo>
                    <a:pt x="6842" y="5010"/>
                    <a:pt x="6818" y="5024"/>
                    <a:pt x="6793" y="5037"/>
                  </a:cubicBezTo>
                  <a:cubicBezTo>
                    <a:pt x="6776" y="5047"/>
                    <a:pt x="6759" y="5057"/>
                    <a:pt x="6730" y="5061"/>
                  </a:cubicBezTo>
                  <a:cubicBezTo>
                    <a:pt x="6729" y="5058"/>
                    <a:pt x="6726" y="5052"/>
                    <a:pt x="6730" y="5045"/>
                  </a:cubicBezTo>
                  <a:lnTo>
                    <a:pt x="6738" y="5028"/>
                  </a:lnTo>
                  <a:cubicBezTo>
                    <a:pt x="6758" y="4985"/>
                    <a:pt x="6777" y="4945"/>
                    <a:pt x="6801" y="4910"/>
                  </a:cubicBezTo>
                  <a:cubicBezTo>
                    <a:pt x="6832" y="4865"/>
                    <a:pt x="6870" y="4827"/>
                    <a:pt x="6910" y="4788"/>
                  </a:cubicBezTo>
                  <a:cubicBezTo>
                    <a:pt x="6979" y="4720"/>
                    <a:pt x="7060" y="4654"/>
                    <a:pt x="7163" y="4577"/>
                  </a:cubicBezTo>
                  <a:cubicBezTo>
                    <a:pt x="7243" y="4519"/>
                    <a:pt x="7334" y="4452"/>
                    <a:pt x="7431" y="4404"/>
                  </a:cubicBezTo>
                  <a:cubicBezTo>
                    <a:pt x="7477" y="4381"/>
                    <a:pt x="7525" y="4358"/>
                    <a:pt x="7572" y="4338"/>
                  </a:cubicBezTo>
                  <a:cubicBezTo>
                    <a:pt x="7610" y="4321"/>
                    <a:pt x="7647" y="4309"/>
                    <a:pt x="7685" y="4297"/>
                  </a:cubicBezTo>
                  <a:lnTo>
                    <a:pt x="7732" y="4282"/>
                  </a:lnTo>
                  <a:cubicBezTo>
                    <a:pt x="7734" y="4281"/>
                    <a:pt x="7739" y="4280"/>
                    <a:pt x="7744" y="4280"/>
                  </a:cubicBezTo>
                  <a:close/>
                  <a:moveTo>
                    <a:pt x="7889" y="3608"/>
                  </a:moveTo>
                  <a:cubicBezTo>
                    <a:pt x="7903" y="3608"/>
                    <a:pt x="7907" y="3615"/>
                    <a:pt x="7911" y="3622"/>
                  </a:cubicBezTo>
                  <a:cubicBezTo>
                    <a:pt x="7915" y="3632"/>
                    <a:pt x="7918" y="3653"/>
                    <a:pt x="7897" y="3667"/>
                  </a:cubicBezTo>
                  <a:cubicBezTo>
                    <a:pt x="7717" y="3801"/>
                    <a:pt x="7545" y="3915"/>
                    <a:pt x="7372" y="4019"/>
                  </a:cubicBezTo>
                  <a:cubicBezTo>
                    <a:pt x="7193" y="4126"/>
                    <a:pt x="7017" y="4245"/>
                    <a:pt x="6850" y="4371"/>
                  </a:cubicBezTo>
                  <a:cubicBezTo>
                    <a:pt x="6672" y="4504"/>
                    <a:pt x="6506" y="4654"/>
                    <a:pt x="6344" y="4800"/>
                  </a:cubicBezTo>
                  <a:cubicBezTo>
                    <a:pt x="6200" y="4929"/>
                    <a:pt x="6050" y="5064"/>
                    <a:pt x="5896" y="5184"/>
                  </a:cubicBezTo>
                  <a:cubicBezTo>
                    <a:pt x="5889" y="5190"/>
                    <a:pt x="5881" y="5192"/>
                    <a:pt x="5874" y="5192"/>
                  </a:cubicBezTo>
                  <a:cubicBezTo>
                    <a:pt x="5865" y="5192"/>
                    <a:pt x="5857" y="5188"/>
                    <a:pt x="5853" y="5185"/>
                  </a:cubicBezTo>
                  <a:cubicBezTo>
                    <a:pt x="5850" y="5181"/>
                    <a:pt x="5843" y="5176"/>
                    <a:pt x="5852" y="5158"/>
                  </a:cubicBezTo>
                  <a:cubicBezTo>
                    <a:pt x="6063" y="4767"/>
                    <a:pt x="6438" y="4450"/>
                    <a:pt x="6741" y="4218"/>
                  </a:cubicBezTo>
                  <a:cubicBezTo>
                    <a:pt x="6914" y="4084"/>
                    <a:pt x="7094" y="3962"/>
                    <a:pt x="7277" y="3852"/>
                  </a:cubicBezTo>
                  <a:cubicBezTo>
                    <a:pt x="7459" y="3742"/>
                    <a:pt x="7662" y="3660"/>
                    <a:pt x="7878" y="3611"/>
                  </a:cubicBezTo>
                  <a:cubicBezTo>
                    <a:pt x="7883" y="3610"/>
                    <a:pt x="7886" y="3608"/>
                    <a:pt x="7889" y="3608"/>
                  </a:cubicBezTo>
                  <a:close/>
                  <a:moveTo>
                    <a:pt x="7685" y="4816"/>
                  </a:moveTo>
                  <a:cubicBezTo>
                    <a:pt x="7690" y="4816"/>
                    <a:pt x="7694" y="4821"/>
                    <a:pt x="7699" y="4827"/>
                  </a:cubicBezTo>
                  <a:cubicBezTo>
                    <a:pt x="7707" y="4837"/>
                    <a:pt x="7710" y="4849"/>
                    <a:pt x="7708" y="4855"/>
                  </a:cubicBezTo>
                  <a:cubicBezTo>
                    <a:pt x="7698" y="4886"/>
                    <a:pt x="7663" y="4919"/>
                    <a:pt x="7630" y="4949"/>
                  </a:cubicBezTo>
                  <a:lnTo>
                    <a:pt x="7599" y="4977"/>
                  </a:lnTo>
                  <a:cubicBezTo>
                    <a:pt x="7576" y="5002"/>
                    <a:pt x="7547" y="5023"/>
                    <a:pt x="7520" y="5043"/>
                  </a:cubicBezTo>
                  <a:lnTo>
                    <a:pt x="7482" y="5073"/>
                  </a:lnTo>
                  <a:cubicBezTo>
                    <a:pt x="7457" y="5092"/>
                    <a:pt x="7432" y="5111"/>
                    <a:pt x="7405" y="5127"/>
                  </a:cubicBezTo>
                  <a:lnTo>
                    <a:pt x="7334" y="5168"/>
                  </a:lnTo>
                  <a:cubicBezTo>
                    <a:pt x="7310" y="5182"/>
                    <a:pt x="7285" y="5195"/>
                    <a:pt x="7260" y="5206"/>
                  </a:cubicBezTo>
                  <a:lnTo>
                    <a:pt x="7261" y="5207"/>
                  </a:lnTo>
                  <a:cubicBezTo>
                    <a:pt x="7253" y="5210"/>
                    <a:pt x="7246" y="5213"/>
                    <a:pt x="7242" y="5216"/>
                  </a:cubicBezTo>
                  <a:lnTo>
                    <a:pt x="7279" y="5275"/>
                  </a:lnTo>
                  <a:lnTo>
                    <a:pt x="7227" y="5225"/>
                  </a:lnTo>
                  <a:lnTo>
                    <a:pt x="7194" y="5246"/>
                  </a:lnTo>
                  <a:lnTo>
                    <a:pt x="7182" y="5237"/>
                  </a:lnTo>
                  <a:cubicBezTo>
                    <a:pt x="7180" y="5232"/>
                    <a:pt x="7182" y="5231"/>
                    <a:pt x="7184" y="5229"/>
                  </a:cubicBezTo>
                  <a:lnTo>
                    <a:pt x="7226" y="5186"/>
                  </a:lnTo>
                  <a:cubicBezTo>
                    <a:pt x="7227" y="5186"/>
                    <a:pt x="7228" y="5185"/>
                    <a:pt x="7229" y="5184"/>
                  </a:cubicBezTo>
                  <a:cubicBezTo>
                    <a:pt x="7229" y="5182"/>
                    <a:pt x="7230" y="5182"/>
                    <a:pt x="7230" y="5181"/>
                  </a:cubicBezTo>
                  <a:cubicBezTo>
                    <a:pt x="7235" y="5176"/>
                    <a:pt x="7239" y="5170"/>
                    <a:pt x="7242" y="5164"/>
                  </a:cubicBezTo>
                  <a:cubicBezTo>
                    <a:pt x="7250" y="5152"/>
                    <a:pt x="7263" y="5139"/>
                    <a:pt x="7277" y="5125"/>
                  </a:cubicBezTo>
                  <a:lnTo>
                    <a:pt x="7308" y="5092"/>
                  </a:lnTo>
                  <a:cubicBezTo>
                    <a:pt x="7339" y="5058"/>
                    <a:pt x="7368" y="5027"/>
                    <a:pt x="7400" y="5000"/>
                  </a:cubicBezTo>
                  <a:lnTo>
                    <a:pt x="7439" y="4968"/>
                  </a:lnTo>
                  <a:cubicBezTo>
                    <a:pt x="7474" y="4939"/>
                    <a:pt x="7507" y="4912"/>
                    <a:pt x="7541" y="4890"/>
                  </a:cubicBezTo>
                  <a:lnTo>
                    <a:pt x="7606" y="4849"/>
                  </a:lnTo>
                  <a:cubicBezTo>
                    <a:pt x="7606" y="4849"/>
                    <a:pt x="7618" y="4842"/>
                    <a:pt x="7618" y="4842"/>
                  </a:cubicBezTo>
                  <a:lnTo>
                    <a:pt x="7640" y="4828"/>
                  </a:lnTo>
                  <a:cubicBezTo>
                    <a:pt x="7652" y="4821"/>
                    <a:pt x="7663" y="4819"/>
                    <a:pt x="7682" y="4817"/>
                  </a:cubicBezTo>
                  <a:cubicBezTo>
                    <a:pt x="7683" y="4816"/>
                    <a:pt x="7684" y="4816"/>
                    <a:pt x="7685" y="4816"/>
                  </a:cubicBezTo>
                  <a:close/>
                  <a:moveTo>
                    <a:pt x="7765" y="5312"/>
                  </a:moveTo>
                  <a:cubicBezTo>
                    <a:pt x="7769" y="5313"/>
                    <a:pt x="7775" y="5315"/>
                    <a:pt x="7779" y="5317"/>
                  </a:cubicBezTo>
                  <a:cubicBezTo>
                    <a:pt x="7779" y="5317"/>
                    <a:pt x="7795" y="5326"/>
                    <a:pt x="7795" y="5326"/>
                  </a:cubicBezTo>
                  <a:cubicBezTo>
                    <a:pt x="7801" y="5330"/>
                    <a:pt x="7808" y="5335"/>
                    <a:pt x="7808" y="5345"/>
                  </a:cubicBezTo>
                  <a:cubicBezTo>
                    <a:pt x="7808" y="5348"/>
                    <a:pt x="7808" y="5355"/>
                    <a:pt x="7794" y="5365"/>
                  </a:cubicBezTo>
                  <a:cubicBezTo>
                    <a:pt x="7790" y="5367"/>
                    <a:pt x="7786" y="5372"/>
                    <a:pt x="7783" y="5375"/>
                  </a:cubicBezTo>
                  <a:cubicBezTo>
                    <a:pt x="7777" y="5379"/>
                    <a:pt x="7773" y="5382"/>
                    <a:pt x="7762" y="5386"/>
                  </a:cubicBezTo>
                  <a:lnTo>
                    <a:pt x="7758" y="5387"/>
                  </a:lnTo>
                  <a:cubicBezTo>
                    <a:pt x="7758" y="5387"/>
                    <a:pt x="7758" y="5389"/>
                    <a:pt x="7758" y="5389"/>
                  </a:cubicBezTo>
                  <a:cubicBezTo>
                    <a:pt x="7755" y="5390"/>
                    <a:pt x="7751" y="5392"/>
                    <a:pt x="7748" y="5394"/>
                  </a:cubicBezTo>
                  <a:cubicBezTo>
                    <a:pt x="7740" y="5400"/>
                    <a:pt x="7730" y="5407"/>
                    <a:pt x="7718" y="5415"/>
                  </a:cubicBezTo>
                  <a:cubicBezTo>
                    <a:pt x="7717" y="5416"/>
                    <a:pt x="7709" y="5424"/>
                    <a:pt x="7707" y="5425"/>
                  </a:cubicBezTo>
                  <a:cubicBezTo>
                    <a:pt x="7706" y="5426"/>
                    <a:pt x="7705" y="5427"/>
                    <a:pt x="7704" y="5428"/>
                  </a:cubicBezTo>
                  <a:cubicBezTo>
                    <a:pt x="7700" y="5430"/>
                    <a:pt x="7697" y="5433"/>
                    <a:pt x="7693" y="5435"/>
                  </a:cubicBezTo>
                  <a:lnTo>
                    <a:pt x="7670" y="5454"/>
                  </a:lnTo>
                  <a:cubicBezTo>
                    <a:pt x="7665" y="5456"/>
                    <a:pt x="7662" y="5461"/>
                    <a:pt x="7658" y="5464"/>
                  </a:cubicBezTo>
                  <a:lnTo>
                    <a:pt x="7638" y="5467"/>
                  </a:lnTo>
                  <a:lnTo>
                    <a:pt x="7622" y="5467"/>
                  </a:lnTo>
                  <a:cubicBezTo>
                    <a:pt x="7621" y="5467"/>
                    <a:pt x="7620" y="5467"/>
                    <a:pt x="7619" y="5467"/>
                  </a:cubicBezTo>
                  <a:cubicBezTo>
                    <a:pt x="7615" y="5467"/>
                    <a:pt x="7610" y="5465"/>
                    <a:pt x="7603" y="5455"/>
                  </a:cubicBezTo>
                  <a:cubicBezTo>
                    <a:pt x="7603" y="5454"/>
                    <a:pt x="7602" y="5453"/>
                    <a:pt x="7602" y="5453"/>
                  </a:cubicBezTo>
                  <a:cubicBezTo>
                    <a:pt x="7601" y="5447"/>
                    <a:pt x="7599" y="5443"/>
                    <a:pt x="7597" y="5438"/>
                  </a:cubicBezTo>
                  <a:cubicBezTo>
                    <a:pt x="7596" y="5435"/>
                    <a:pt x="7590" y="5424"/>
                    <a:pt x="7590" y="5420"/>
                  </a:cubicBezTo>
                  <a:cubicBezTo>
                    <a:pt x="7590" y="5411"/>
                    <a:pt x="7593" y="5403"/>
                    <a:pt x="7598" y="5394"/>
                  </a:cubicBezTo>
                  <a:cubicBezTo>
                    <a:pt x="7601" y="5390"/>
                    <a:pt x="7603" y="5385"/>
                    <a:pt x="7606" y="5382"/>
                  </a:cubicBezTo>
                  <a:lnTo>
                    <a:pt x="7628" y="5355"/>
                  </a:lnTo>
                  <a:lnTo>
                    <a:pt x="7644" y="5342"/>
                  </a:lnTo>
                  <a:cubicBezTo>
                    <a:pt x="7658" y="5332"/>
                    <a:pt x="7680" y="5324"/>
                    <a:pt x="7695" y="5319"/>
                  </a:cubicBezTo>
                  <a:cubicBezTo>
                    <a:pt x="7712" y="5314"/>
                    <a:pt x="7733" y="5312"/>
                    <a:pt x="7758" y="5312"/>
                  </a:cubicBezTo>
                  <a:close/>
                  <a:moveTo>
                    <a:pt x="8299" y="2647"/>
                  </a:moveTo>
                  <a:cubicBezTo>
                    <a:pt x="8317" y="2647"/>
                    <a:pt x="8333" y="2664"/>
                    <a:pt x="8341" y="2678"/>
                  </a:cubicBezTo>
                  <a:cubicBezTo>
                    <a:pt x="8346" y="2687"/>
                    <a:pt x="8356" y="2710"/>
                    <a:pt x="8339" y="2724"/>
                  </a:cubicBezTo>
                  <a:cubicBezTo>
                    <a:pt x="8115" y="2901"/>
                    <a:pt x="7866" y="3059"/>
                    <a:pt x="7624" y="3211"/>
                  </a:cubicBezTo>
                  <a:cubicBezTo>
                    <a:pt x="7457" y="3317"/>
                    <a:pt x="7283" y="3427"/>
                    <a:pt x="7119" y="3543"/>
                  </a:cubicBezTo>
                  <a:cubicBezTo>
                    <a:pt x="6723" y="3821"/>
                    <a:pt x="6322" y="4141"/>
                    <a:pt x="5926" y="4491"/>
                  </a:cubicBezTo>
                  <a:cubicBezTo>
                    <a:pt x="5579" y="4797"/>
                    <a:pt x="5250" y="5131"/>
                    <a:pt x="4932" y="5454"/>
                  </a:cubicBezTo>
                  <a:lnTo>
                    <a:pt x="4848" y="5539"/>
                  </a:lnTo>
                  <a:cubicBezTo>
                    <a:pt x="4617" y="5774"/>
                    <a:pt x="4404" y="6029"/>
                    <a:pt x="4199" y="6277"/>
                  </a:cubicBezTo>
                  <a:cubicBezTo>
                    <a:pt x="4089" y="6410"/>
                    <a:pt x="3979" y="6541"/>
                    <a:pt x="3869" y="6671"/>
                  </a:cubicBezTo>
                  <a:cubicBezTo>
                    <a:pt x="3867" y="6671"/>
                    <a:pt x="3861" y="6668"/>
                    <a:pt x="3858" y="6662"/>
                  </a:cubicBezTo>
                  <a:cubicBezTo>
                    <a:pt x="3857" y="6659"/>
                    <a:pt x="3857" y="6658"/>
                    <a:pt x="3858" y="6657"/>
                  </a:cubicBezTo>
                  <a:cubicBezTo>
                    <a:pt x="4086" y="6257"/>
                    <a:pt x="4380" y="5892"/>
                    <a:pt x="4667" y="5539"/>
                  </a:cubicBezTo>
                  <a:lnTo>
                    <a:pt x="4753" y="5433"/>
                  </a:lnTo>
                  <a:cubicBezTo>
                    <a:pt x="5026" y="5093"/>
                    <a:pt x="5352" y="4758"/>
                    <a:pt x="5810" y="4346"/>
                  </a:cubicBezTo>
                  <a:cubicBezTo>
                    <a:pt x="6166" y="4025"/>
                    <a:pt x="6562" y="3709"/>
                    <a:pt x="6987" y="3408"/>
                  </a:cubicBezTo>
                  <a:cubicBezTo>
                    <a:pt x="7399" y="3117"/>
                    <a:pt x="7825" y="2815"/>
                    <a:pt x="8291" y="2648"/>
                  </a:cubicBezTo>
                  <a:cubicBezTo>
                    <a:pt x="8294" y="2647"/>
                    <a:pt x="8297" y="2647"/>
                    <a:pt x="8299" y="2647"/>
                  </a:cubicBezTo>
                  <a:close/>
                  <a:moveTo>
                    <a:pt x="3063" y="7683"/>
                  </a:moveTo>
                  <a:cubicBezTo>
                    <a:pt x="3071" y="7683"/>
                    <a:pt x="3080" y="7685"/>
                    <a:pt x="3091" y="7692"/>
                  </a:cubicBezTo>
                  <a:cubicBezTo>
                    <a:pt x="3117" y="7710"/>
                    <a:pt x="3132" y="7744"/>
                    <a:pt x="3127" y="7771"/>
                  </a:cubicBezTo>
                  <a:lnTo>
                    <a:pt x="3127" y="7772"/>
                  </a:lnTo>
                  <a:cubicBezTo>
                    <a:pt x="3116" y="7822"/>
                    <a:pt x="3088" y="7871"/>
                    <a:pt x="3059" y="7922"/>
                  </a:cubicBezTo>
                  <a:cubicBezTo>
                    <a:pt x="3044" y="7949"/>
                    <a:pt x="3028" y="7976"/>
                    <a:pt x="3014" y="8004"/>
                  </a:cubicBezTo>
                  <a:cubicBezTo>
                    <a:pt x="2975" y="8085"/>
                    <a:pt x="2935" y="8163"/>
                    <a:pt x="2886" y="8248"/>
                  </a:cubicBezTo>
                  <a:cubicBezTo>
                    <a:pt x="2798" y="8405"/>
                    <a:pt x="2710" y="8561"/>
                    <a:pt x="2624" y="8720"/>
                  </a:cubicBezTo>
                  <a:cubicBezTo>
                    <a:pt x="2590" y="8783"/>
                    <a:pt x="2556" y="8848"/>
                    <a:pt x="2523" y="8911"/>
                  </a:cubicBezTo>
                  <a:cubicBezTo>
                    <a:pt x="2472" y="9008"/>
                    <a:pt x="2421" y="9105"/>
                    <a:pt x="2368" y="9200"/>
                  </a:cubicBezTo>
                  <a:cubicBezTo>
                    <a:pt x="2323" y="9278"/>
                    <a:pt x="2280" y="9354"/>
                    <a:pt x="2229" y="9423"/>
                  </a:cubicBezTo>
                  <a:cubicBezTo>
                    <a:pt x="2209" y="9449"/>
                    <a:pt x="2192" y="9479"/>
                    <a:pt x="2175" y="9507"/>
                  </a:cubicBezTo>
                  <a:cubicBezTo>
                    <a:pt x="2148" y="9552"/>
                    <a:pt x="2123" y="9595"/>
                    <a:pt x="2090" y="9624"/>
                  </a:cubicBezTo>
                  <a:cubicBezTo>
                    <a:pt x="2087" y="9626"/>
                    <a:pt x="2082" y="9629"/>
                    <a:pt x="2077" y="9629"/>
                  </a:cubicBezTo>
                  <a:cubicBezTo>
                    <a:pt x="2076" y="9629"/>
                    <a:pt x="2074" y="9629"/>
                    <a:pt x="2072" y="9628"/>
                  </a:cubicBezTo>
                  <a:cubicBezTo>
                    <a:pt x="2067" y="9626"/>
                    <a:pt x="2062" y="9619"/>
                    <a:pt x="2061" y="9610"/>
                  </a:cubicBezTo>
                  <a:cubicBezTo>
                    <a:pt x="2056" y="9561"/>
                    <a:pt x="2072" y="9501"/>
                    <a:pt x="2087" y="9445"/>
                  </a:cubicBezTo>
                  <a:cubicBezTo>
                    <a:pt x="2095" y="9414"/>
                    <a:pt x="2103" y="9385"/>
                    <a:pt x="2109" y="9356"/>
                  </a:cubicBezTo>
                  <a:cubicBezTo>
                    <a:pt x="2123" y="9277"/>
                    <a:pt x="2149" y="9192"/>
                    <a:pt x="2188" y="9095"/>
                  </a:cubicBezTo>
                  <a:cubicBezTo>
                    <a:pt x="2259" y="8919"/>
                    <a:pt x="2336" y="8751"/>
                    <a:pt x="2418" y="8593"/>
                  </a:cubicBezTo>
                  <a:cubicBezTo>
                    <a:pt x="2508" y="8418"/>
                    <a:pt x="2599" y="8260"/>
                    <a:pt x="2695" y="8111"/>
                  </a:cubicBezTo>
                  <a:cubicBezTo>
                    <a:pt x="2742" y="8039"/>
                    <a:pt x="2792" y="7975"/>
                    <a:pt x="2846" y="7906"/>
                  </a:cubicBezTo>
                  <a:lnTo>
                    <a:pt x="2898" y="7839"/>
                  </a:lnTo>
                  <a:cubicBezTo>
                    <a:pt x="2941" y="7782"/>
                    <a:pt x="2983" y="7728"/>
                    <a:pt x="3036" y="7692"/>
                  </a:cubicBezTo>
                  <a:cubicBezTo>
                    <a:pt x="3040" y="7688"/>
                    <a:pt x="3050" y="7683"/>
                    <a:pt x="3063" y="7683"/>
                  </a:cubicBezTo>
                  <a:close/>
                  <a:moveTo>
                    <a:pt x="6458" y="7093"/>
                  </a:moveTo>
                  <a:cubicBezTo>
                    <a:pt x="6483" y="7093"/>
                    <a:pt x="6508" y="7093"/>
                    <a:pt x="6533" y="7094"/>
                  </a:cubicBezTo>
                  <a:cubicBezTo>
                    <a:pt x="7813" y="7136"/>
                    <a:pt x="8529" y="8256"/>
                    <a:pt x="8653" y="9279"/>
                  </a:cubicBezTo>
                  <a:cubicBezTo>
                    <a:pt x="8779" y="10328"/>
                    <a:pt x="8337" y="11519"/>
                    <a:pt x="7337" y="12819"/>
                  </a:cubicBezTo>
                  <a:cubicBezTo>
                    <a:pt x="6877" y="13417"/>
                    <a:pt x="6398" y="13809"/>
                    <a:pt x="5870" y="14016"/>
                  </a:cubicBezTo>
                  <a:cubicBezTo>
                    <a:pt x="5608" y="14119"/>
                    <a:pt x="5334" y="14170"/>
                    <a:pt x="5068" y="14170"/>
                  </a:cubicBezTo>
                  <a:cubicBezTo>
                    <a:pt x="4715" y="14170"/>
                    <a:pt x="4376" y="14080"/>
                    <a:pt x="4103" y="13902"/>
                  </a:cubicBezTo>
                  <a:cubicBezTo>
                    <a:pt x="3038" y="13211"/>
                    <a:pt x="2963" y="11552"/>
                    <a:pt x="3563" y="10494"/>
                  </a:cubicBezTo>
                  <a:cubicBezTo>
                    <a:pt x="3569" y="10482"/>
                    <a:pt x="3584" y="10477"/>
                    <a:pt x="3595" y="10477"/>
                  </a:cubicBezTo>
                  <a:cubicBezTo>
                    <a:pt x="3602" y="10477"/>
                    <a:pt x="3608" y="10479"/>
                    <a:pt x="3612" y="10480"/>
                  </a:cubicBezTo>
                  <a:cubicBezTo>
                    <a:pt x="3630" y="10485"/>
                    <a:pt x="3638" y="10496"/>
                    <a:pt x="3638" y="10511"/>
                  </a:cubicBezTo>
                  <a:cubicBezTo>
                    <a:pt x="3625" y="10710"/>
                    <a:pt x="3595" y="10911"/>
                    <a:pt x="3568" y="11107"/>
                  </a:cubicBezTo>
                  <a:cubicBezTo>
                    <a:pt x="3500" y="11583"/>
                    <a:pt x="3430" y="12074"/>
                    <a:pt x="3572" y="12573"/>
                  </a:cubicBezTo>
                  <a:cubicBezTo>
                    <a:pt x="3746" y="13192"/>
                    <a:pt x="4166" y="13634"/>
                    <a:pt x="4695" y="13757"/>
                  </a:cubicBezTo>
                  <a:cubicBezTo>
                    <a:pt x="4822" y="13786"/>
                    <a:pt x="4949" y="13801"/>
                    <a:pt x="5076" y="13801"/>
                  </a:cubicBezTo>
                  <a:cubicBezTo>
                    <a:pt x="5862" y="13801"/>
                    <a:pt x="6631" y="13235"/>
                    <a:pt x="7368" y="12111"/>
                  </a:cubicBezTo>
                  <a:cubicBezTo>
                    <a:pt x="7872" y="11343"/>
                    <a:pt x="8511" y="10183"/>
                    <a:pt x="8226" y="9004"/>
                  </a:cubicBezTo>
                  <a:cubicBezTo>
                    <a:pt x="8104" y="8505"/>
                    <a:pt x="7849" y="8079"/>
                    <a:pt x="7503" y="7806"/>
                  </a:cubicBezTo>
                  <a:cubicBezTo>
                    <a:pt x="7212" y="7575"/>
                    <a:pt x="6843" y="7454"/>
                    <a:pt x="6452" y="7454"/>
                  </a:cubicBezTo>
                  <a:cubicBezTo>
                    <a:pt x="6328" y="7454"/>
                    <a:pt x="6201" y="7466"/>
                    <a:pt x="6074" y="7491"/>
                  </a:cubicBezTo>
                  <a:cubicBezTo>
                    <a:pt x="5567" y="7592"/>
                    <a:pt x="5096" y="7868"/>
                    <a:pt x="4708" y="8290"/>
                  </a:cubicBezTo>
                  <a:cubicBezTo>
                    <a:pt x="4540" y="8474"/>
                    <a:pt x="4388" y="8687"/>
                    <a:pt x="4245" y="8941"/>
                  </a:cubicBezTo>
                  <a:cubicBezTo>
                    <a:pt x="4172" y="9072"/>
                    <a:pt x="4089" y="9202"/>
                    <a:pt x="4010" y="9328"/>
                  </a:cubicBezTo>
                  <a:cubicBezTo>
                    <a:pt x="3951" y="9421"/>
                    <a:pt x="3892" y="9515"/>
                    <a:pt x="3834" y="9611"/>
                  </a:cubicBezTo>
                  <a:cubicBezTo>
                    <a:pt x="3823" y="9630"/>
                    <a:pt x="3810" y="9640"/>
                    <a:pt x="3795" y="9640"/>
                  </a:cubicBezTo>
                  <a:cubicBezTo>
                    <a:pt x="3790" y="9640"/>
                    <a:pt x="3785" y="9639"/>
                    <a:pt x="3780" y="9637"/>
                  </a:cubicBezTo>
                  <a:cubicBezTo>
                    <a:pt x="3754" y="9628"/>
                    <a:pt x="3729" y="9598"/>
                    <a:pt x="3735" y="9560"/>
                  </a:cubicBezTo>
                  <a:lnTo>
                    <a:pt x="3746" y="9481"/>
                  </a:lnTo>
                  <a:cubicBezTo>
                    <a:pt x="3767" y="9333"/>
                    <a:pt x="3789" y="9179"/>
                    <a:pt x="3840" y="9040"/>
                  </a:cubicBezTo>
                  <a:cubicBezTo>
                    <a:pt x="3893" y="8898"/>
                    <a:pt x="3971" y="8761"/>
                    <a:pt x="4062" y="8610"/>
                  </a:cubicBezTo>
                  <a:cubicBezTo>
                    <a:pt x="4246" y="8300"/>
                    <a:pt x="4459" y="8033"/>
                    <a:pt x="4695" y="7815"/>
                  </a:cubicBezTo>
                  <a:cubicBezTo>
                    <a:pt x="5192" y="7353"/>
                    <a:pt x="5830" y="7093"/>
                    <a:pt x="6458" y="7093"/>
                  </a:cubicBezTo>
                  <a:close/>
                  <a:moveTo>
                    <a:pt x="4064" y="14849"/>
                  </a:moveTo>
                  <a:cubicBezTo>
                    <a:pt x="4291" y="14849"/>
                    <a:pt x="4529" y="14922"/>
                    <a:pt x="4732" y="15059"/>
                  </a:cubicBezTo>
                  <a:cubicBezTo>
                    <a:pt x="5356" y="15483"/>
                    <a:pt x="5510" y="16282"/>
                    <a:pt x="5528" y="16879"/>
                  </a:cubicBezTo>
                  <a:cubicBezTo>
                    <a:pt x="5540" y="17242"/>
                    <a:pt x="5493" y="17616"/>
                    <a:pt x="5395" y="17959"/>
                  </a:cubicBezTo>
                  <a:cubicBezTo>
                    <a:pt x="5303" y="18275"/>
                    <a:pt x="5180" y="18627"/>
                    <a:pt x="4950" y="18839"/>
                  </a:cubicBezTo>
                  <a:cubicBezTo>
                    <a:pt x="4807" y="18970"/>
                    <a:pt x="4612" y="19039"/>
                    <a:pt x="4409" y="19039"/>
                  </a:cubicBezTo>
                  <a:cubicBezTo>
                    <a:pt x="4309" y="19039"/>
                    <a:pt x="4208" y="19023"/>
                    <a:pt x="4109" y="18988"/>
                  </a:cubicBezTo>
                  <a:cubicBezTo>
                    <a:pt x="3844" y="18896"/>
                    <a:pt x="3612" y="18692"/>
                    <a:pt x="3399" y="18364"/>
                  </a:cubicBezTo>
                  <a:cubicBezTo>
                    <a:pt x="3084" y="17880"/>
                    <a:pt x="2926" y="17087"/>
                    <a:pt x="3217" y="16596"/>
                  </a:cubicBezTo>
                  <a:lnTo>
                    <a:pt x="3217" y="16596"/>
                  </a:lnTo>
                  <a:cubicBezTo>
                    <a:pt x="3223" y="16597"/>
                    <a:pt x="3232" y="16602"/>
                    <a:pt x="3233" y="16613"/>
                  </a:cubicBezTo>
                  <a:cubicBezTo>
                    <a:pt x="3240" y="16701"/>
                    <a:pt x="3242" y="16789"/>
                    <a:pt x="3245" y="16875"/>
                  </a:cubicBezTo>
                  <a:cubicBezTo>
                    <a:pt x="3252" y="17071"/>
                    <a:pt x="3259" y="17274"/>
                    <a:pt x="3313" y="17478"/>
                  </a:cubicBezTo>
                  <a:cubicBezTo>
                    <a:pt x="3387" y="17752"/>
                    <a:pt x="3516" y="18016"/>
                    <a:pt x="3688" y="18240"/>
                  </a:cubicBezTo>
                  <a:cubicBezTo>
                    <a:pt x="3845" y="18445"/>
                    <a:pt x="4119" y="18676"/>
                    <a:pt x="4398" y="18676"/>
                  </a:cubicBezTo>
                  <a:cubicBezTo>
                    <a:pt x="4413" y="18676"/>
                    <a:pt x="4428" y="18675"/>
                    <a:pt x="4443" y="18674"/>
                  </a:cubicBezTo>
                  <a:cubicBezTo>
                    <a:pt x="4560" y="18663"/>
                    <a:pt x="4724" y="18602"/>
                    <a:pt x="4843" y="18369"/>
                  </a:cubicBezTo>
                  <a:cubicBezTo>
                    <a:pt x="5074" y="17917"/>
                    <a:pt x="5184" y="17352"/>
                    <a:pt x="5155" y="16780"/>
                  </a:cubicBezTo>
                  <a:cubicBezTo>
                    <a:pt x="5130" y="16307"/>
                    <a:pt x="5002" y="15675"/>
                    <a:pt x="4535" y="15361"/>
                  </a:cubicBezTo>
                  <a:cubicBezTo>
                    <a:pt x="4393" y="15265"/>
                    <a:pt x="4239" y="15215"/>
                    <a:pt x="4084" y="15215"/>
                  </a:cubicBezTo>
                  <a:cubicBezTo>
                    <a:pt x="4036" y="15215"/>
                    <a:pt x="3987" y="15220"/>
                    <a:pt x="3938" y="15230"/>
                  </a:cubicBezTo>
                  <a:cubicBezTo>
                    <a:pt x="3722" y="15274"/>
                    <a:pt x="3526" y="15413"/>
                    <a:pt x="3387" y="15624"/>
                  </a:cubicBezTo>
                  <a:cubicBezTo>
                    <a:pt x="3365" y="15658"/>
                    <a:pt x="3333" y="15670"/>
                    <a:pt x="3304" y="15670"/>
                  </a:cubicBezTo>
                  <a:cubicBezTo>
                    <a:pt x="3295" y="15670"/>
                    <a:pt x="3285" y="15668"/>
                    <a:pt x="3277" y="15666"/>
                  </a:cubicBezTo>
                  <a:cubicBezTo>
                    <a:pt x="3258" y="15660"/>
                    <a:pt x="3214" y="15641"/>
                    <a:pt x="3213" y="15579"/>
                  </a:cubicBezTo>
                  <a:cubicBezTo>
                    <a:pt x="3204" y="15210"/>
                    <a:pt x="3497" y="14982"/>
                    <a:pt x="3774" y="14893"/>
                  </a:cubicBezTo>
                  <a:cubicBezTo>
                    <a:pt x="3866" y="14863"/>
                    <a:pt x="3964" y="14849"/>
                    <a:pt x="4064" y="14849"/>
                  </a:cubicBezTo>
                  <a:close/>
                  <a:moveTo>
                    <a:pt x="4619" y="21288"/>
                  </a:moveTo>
                  <a:cubicBezTo>
                    <a:pt x="4624" y="21288"/>
                    <a:pt x="4630" y="21290"/>
                    <a:pt x="4633" y="21293"/>
                  </a:cubicBezTo>
                  <a:lnTo>
                    <a:pt x="4714" y="21379"/>
                  </a:lnTo>
                  <a:cubicBezTo>
                    <a:pt x="4722" y="21388"/>
                    <a:pt x="4729" y="21400"/>
                    <a:pt x="4739" y="21420"/>
                  </a:cubicBezTo>
                  <a:lnTo>
                    <a:pt x="4779" y="21492"/>
                  </a:lnTo>
                  <a:cubicBezTo>
                    <a:pt x="4793" y="21518"/>
                    <a:pt x="4804" y="21546"/>
                    <a:pt x="4814" y="21572"/>
                  </a:cubicBezTo>
                  <a:lnTo>
                    <a:pt x="4813" y="21572"/>
                  </a:lnTo>
                  <a:cubicBezTo>
                    <a:pt x="4814" y="21576"/>
                    <a:pt x="4813" y="21583"/>
                    <a:pt x="4812" y="21586"/>
                  </a:cubicBezTo>
                  <a:cubicBezTo>
                    <a:pt x="4808" y="21592"/>
                    <a:pt x="4804" y="21595"/>
                    <a:pt x="4799" y="21599"/>
                  </a:cubicBezTo>
                  <a:cubicBezTo>
                    <a:pt x="4797" y="21600"/>
                    <a:pt x="4794" y="21600"/>
                    <a:pt x="4791" y="21600"/>
                  </a:cubicBezTo>
                  <a:cubicBezTo>
                    <a:pt x="4784" y="21600"/>
                    <a:pt x="4776" y="21598"/>
                    <a:pt x="4773" y="21595"/>
                  </a:cubicBezTo>
                  <a:lnTo>
                    <a:pt x="4745" y="21565"/>
                  </a:lnTo>
                  <a:cubicBezTo>
                    <a:pt x="4735" y="21554"/>
                    <a:pt x="4728" y="21543"/>
                    <a:pt x="4713" y="21523"/>
                  </a:cubicBezTo>
                  <a:lnTo>
                    <a:pt x="4667" y="21457"/>
                  </a:lnTo>
                  <a:cubicBezTo>
                    <a:pt x="4655" y="21440"/>
                    <a:pt x="4648" y="21430"/>
                    <a:pt x="4644" y="21416"/>
                  </a:cubicBezTo>
                  <a:lnTo>
                    <a:pt x="4604" y="21300"/>
                  </a:lnTo>
                  <a:cubicBezTo>
                    <a:pt x="4607" y="21295"/>
                    <a:pt x="4610" y="21292"/>
                    <a:pt x="4614" y="21289"/>
                  </a:cubicBezTo>
                  <a:cubicBezTo>
                    <a:pt x="4616" y="21288"/>
                    <a:pt x="4617" y="21288"/>
                    <a:pt x="4619" y="21288"/>
                  </a:cubicBezTo>
                  <a:close/>
                  <a:moveTo>
                    <a:pt x="4223" y="21409"/>
                  </a:moveTo>
                  <a:cubicBezTo>
                    <a:pt x="4227" y="21421"/>
                    <a:pt x="4242" y="21440"/>
                    <a:pt x="4251" y="21448"/>
                  </a:cubicBezTo>
                  <a:cubicBezTo>
                    <a:pt x="4252" y="21451"/>
                    <a:pt x="4256" y="21460"/>
                    <a:pt x="4258" y="21466"/>
                  </a:cubicBezTo>
                  <a:cubicBezTo>
                    <a:pt x="4258" y="21466"/>
                    <a:pt x="4258" y="21467"/>
                    <a:pt x="4259" y="21468"/>
                  </a:cubicBezTo>
                  <a:cubicBezTo>
                    <a:pt x="4259" y="21471"/>
                    <a:pt x="4260" y="21474"/>
                    <a:pt x="4261" y="21477"/>
                  </a:cubicBezTo>
                  <a:lnTo>
                    <a:pt x="4271" y="21500"/>
                  </a:lnTo>
                  <a:lnTo>
                    <a:pt x="4275" y="21499"/>
                  </a:lnTo>
                  <a:cubicBezTo>
                    <a:pt x="4278" y="21503"/>
                    <a:pt x="4284" y="21509"/>
                    <a:pt x="4288" y="21512"/>
                  </a:cubicBezTo>
                  <a:lnTo>
                    <a:pt x="4278" y="21522"/>
                  </a:lnTo>
                  <a:lnTo>
                    <a:pt x="4287" y="21548"/>
                  </a:lnTo>
                  <a:cubicBezTo>
                    <a:pt x="4288" y="21550"/>
                    <a:pt x="4294" y="21563"/>
                    <a:pt x="4295" y="21566"/>
                  </a:cubicBezTo>
                  <a:cubicBezTo>
                    <a:pt x="4302" y="21578"/>
                    <a:pt x="4308" y="21592"/>
                    <a:pt x="4314" y="21604"/>
                  </a:cubicBezTo>
                  <a:cubicBezTo>
                    <a:pt x="4323" y="21620"/>
                    <a:pt x="4335" y="21636"/>
                    <a:pt x="4345" y="21652"/>
                  </a:cubicBezTo>
                  <a:cubicBezTo>
                    <a:pt x="4353" y="21663"/>
                    <a:pt x="4362" y="21677"/>
                    <a:pt x="4370" y="21689"/>
                  </a:cubicBezTo>
                  <a:cubicBezTo>
                    <a:pt x="4379" y="21706"/>
                    <a:pt x="4389" y="21723"/>
                    <a:pt x="4400" y="21740"/>
                  </a:cubicBezTo>
                  <a:cubicBezTo>
                    <a:pt x="4400" y="21740"/>
                    <a:pt x="4412" y="21757"/>
                    <a:pt x="4412" y="21757"/>
                  </a:cubicBezTo>
                  <a:cubicBezTo>
                    <a:pt x="4413" y="21758"/>
                    <a:pt x="4422" y="21768"/>
                    <a:pt x="4423" y="21769"/>
                  </a:cubicBezTo>
                  <a:cubicBezTo>
                    <a:pt x="4437" y="21785"/>
                    <a:pt x="4430" y="21794"/>
                    <a:pt x="4428" y="21797"/>
                  </a:cubicBezTo>
                  <a:cubicBezTo>
                    <a:pt x="4424" y="21802"/>
                    <a:pt x="4419" y="21804"/>
                    <a:pt x="4413" y="21804"/>
                  </a:cubicBezTo>
                  <a:cubicBezTo>
                    <a:pt x="4410" y="21804"/>
                    <a:pt x="4407" y="21803"/>
                    <a:pt x="4404" y="21801"/>
                  </a:cubicBezTo>
                  <a:cubicBezTo>
                    <a:pt x="4376" y="21786"/>
                    <a:pt x="4346" y="21766"/>
                    <a:pt x="4313" y="21738"/>
                  </a:cubicBezTo>
                  <a:cubicBezTo>
                    <a:pt x="4288" y="21719"/>
                    <a:pt x="4269" y="21687"/>
                    <a:pt x="4253" y="21659"/>
                  </a:cubicBezTo>
                  <a:cubicBezTo>
                    <a:pt x="4236" y="21629"/>
                    <a:pt x="4220" y="21593"/>
                    <a:pt x="4206" y="21553"/>
                  </a:cubicBezTo>
                  <a:cubicBezTo>
                    <a:pt x="4192" y="21515"/>
                    <a:pt x="4186" y="21483"/>
                    <a:pt x="4191" y="21458"/>
                  </a:cubicBezTo>
                  <a:cubicBezTo>
                    <a:pt x="4193" y="21455"/>
                    <a:pt x="4197" y="21449"/>
                    <a:pt x="4198" y="21448"/>
                  </a:cubicBezTo>
                  <a:cubicBezTo>
                    <a:pt x="4200" y="21442"/>
                    <a:pt x="4202" y="21438"/>
                    <a:pt x="4203" y="21432"/>
                  </a:cubicBezTo>
                  <a:cubicBezTo>
                    <a:pt x="4205" y="21425"/>
                    <a:pt x="4206" y="21417"/>
                    <a:pt x="4206" y="21411"/>
                  </a:cubicBezTo>
                  <a:lnTo>
                    <a:pt x="4223" y="21409"/>
                  </a:lnTo>
                  <a:close/>
                  <a:moveTo>
                    <a:pt x="3703" y="21480"/>
                  </a:moveTo>
                  <a:cubicBezTo>
                    <a:pt x="3717" y="21480"/>
                    <a:pt x="3731" y="21487"/>
                    <a:pt x="3739" y="21500"/>
                  </a:cubicBezTo>
                  <a:cubicBezTo>
                    <a:pt x="3757" y="21529"/>
                    <a:pt x="3775" y="21558"/>
                    <a:pt x="3796" y="21588"/>
                  </a:cubicBezTo>
                  <a:cubicBezTo>
                    <a:pt x="3806" y="21605"/>
                    <a:pt x="3815" y="21623"/>
                    <a:pt x="3824" y="21642"/>
                  </a:cubicBezTo>
                  <a:lnTo>
                    <a:pt x="3838" y="21668"/>
                  </a:lnTo>
                  <a:cubicBezTo>
                    <a:pt x="3868" y="21728"/>
                    <a:pt x="3901" y="21786"/>
                    <a:pt x="3936" y="21843"/>
                  </a:cubicBezTo>
                  <a:cubicBezTo>
                    <a:pt x="3961" y="21882"/>
                    <a:pt x="3986" y="21919"/>
                    <a:pt x="4011" y="21956"/>
                  </a:cubicBezTo>
                  <a:lnTo>
                    <a:pt x="4048" y="22013"/>
                  </a:lnTo>
                  <a:cubicBezTo>
                    <a:pt x="4064" y="22038"/>
                    <a:pt x="4078" y="22062"/>
                    <a:pt x="4090" y="22089"/>
                  </a:cubicBezTo>
                  <a:lnTo>
                    <a:pt x="4111" y="22131"/>
                  </a:lnTo>
                  <a:cubicBezTo>
                    <a:pt x="4121" y="22153"/>
                    <a:pt x="4123" y="22166"/>
                    <a:pt x="4118" y="22187"/>
                  </a:cubicBezTo>
                  <a:cubicBezTo>
                    <a:pt x="4115" y="22199"/>
                    <a:pt x="4097" y="22211"/>
                    <a:pt x="4082" y="22211"/>
                  </a:cubicBezTo>
                  <a:cubicBezTo>
                    <a:pt x="4057" y="22211"/>
                    <a:pt x="4036" y="22193"/>
                    <a:pt x="4002" y="22164"/>
                  </a:cubicBezTo>
                  <a:lnTo>
                    <a:pt x="3991" y="22153"/>
                  </a:lnTo>
                  <a:cubicBezTo>
                    <a:pt x="3964" y="22132"/>
                    <a:pt x="3944" y="22105"/>
                    <a:pt x="3920" y="22074"/>
                  </a:cubicBezTo>
                  <a:cubicBezTo>
                    <a:pt x="3881" y="22021"/>
                    <a:pt x="3847" y="21962"/>
                    <a:pt x="3818" y="21911"/>
                  </a:cubicBezTo>
                  <a:cubicBezTo>
                    <a:pt x="3786" y="21853"/>
                    <a:pt x="3755" y="21793"/>
                    <a:pt x="3728" y="21732"/>
                  </a:cubicBezTo>
                  <a:lnTo>
                    <a:pt x="3719" y="21713"/>
                  </a:lnTo>
                  <a:cubicBezTo>
                    <a:pt x="3706" y="21686"/>
                    <a:pt x="3694" y="21660"/>
                    <a:pt x="3686" y="21631"/>
                  </a:cubicBezTo>
                  <a:cubicBezTo>
                    <a:pt x="3678" y="21600"/>
                    <a:pt x="3671" y="21567"/>
                    <a:pt x="3664" y="21535"/>
                  </a:cubicBezTo>
                  <a:cubicBezTo>
                    <a:pt x="3662" y="21523"/>
                    <a:pt x="3660" y="21494"/>
                    <a:pt x="3687" y="21483"/>
                  </a:cubicBezTo>
                  <a:cubicBezTo>
                    <a:pt x="3692" y="21481"/>
                    <a:pt x="3698" y="21480"/>
                    <a:pt x="3703" y="21480"/>
                  </a:cubicBezTo>
                  <a:close/>
                  <a:moveTo>
                    <a:pt x="3145" y="21440"/>
                  </a:moveTo>
                  <a:cubicBezTo>
                    <a:pt x="3157" y="21440"/>
                    <a:pt x="3171" y="21445"/>
                    <a:pt x="3181" y="21458"/>
                  </a:cubicBezTo>
                  <a:lnTo>
                    <a:pt x="3205" y="21491"/>
                  </a:lnTo>
                  <a:cubicBezTo>
                    <a:pt x="3232" y="21529"/>
                    <a:pt x="3258" y="21565"/>
                    <a:pt x="3278" y="21604"/>
                  </a:cubicBezTo>
                  <a:lnTo>
                    <a:pt x="3359" y="21758"/>
                  </a:lnTo>
                  <a:cubicBezTo>
                    <a:pt x="3413" y="21860"/>
                    <a:pt x="3465" y="21962"/>
                    <a:pt x="3515" y="22065"/>
                  </a:cubicBezTo>
                  <a:cubicBezTo>
                    <a:pt x="3534" y="22106"/>
                    <a:pt x="3556" y="22148"/>
                    <a:pt x="3576" y="22188"/>
                  </a:cubicBezTo>
                  <a:cubicBezTo>
                    <a:pt x="3661" y="22355"/>
                    <a:pt x="3748" y="22527"/>
                    <a:pt x="3773" y="22705"/>
                  </a:cubicBezTo>
                  <a:cubicBezTo>
                    <a:pt x="3775" y="22723"/>
                    <a:pt x="3764" y="22740"/>
                    <a:pt x="3753" y="22746"/>
                  </a:cubicBezTo>
                  <a:cubicBezTo>
                    <a:pt x="3751" y="22746"/>
                    <a:pt x="3750" y="22747"/>
                    <a:pt x="3748" y="22747"/>
                  </a:cubicBezTo>
                  <a:cubicBezTo>
                    <a:pt x="3745" y="22747"/>
                    <a:pt x="3741" y="22745"/>
                    <a:pt x="3735" y="22739"/>
                  </a:cubicBezTo>
                  <a:cubicBezTo>
                    <a:pt x="3607" y="22606"/>
                    <a:pt x="3523" y="22427"/>
                    <a:pt x="3442" y="22254"/>
                  </a:cubicBezTo>
                  <a:cubicBezTo>
                    <a:pt x="3424" y="22216"/>
                    <a:pt x="3406" y="22176"/>
                    <a:pt x="3388" y="22138"/>
                  </a:cubicBezTo>
                  <a:cubicBezTo>
                    <a:pt x="3337" y="22033"/>
                    <a:pt x="3291" y="21929"/>
                    <a:pt x="3243" y="21824"/>
                  </a:cubicBezTo>
                  <a:lnTo>
                    <a:pt x="3167" y="21653"/>
                  </a:lnTo>
                  <a:cubicBezTo>
                    <a:pt x="3148" y="21610"/>
                    <a:pt x="3136" y="21565"/>
                    <a:pt x="3122" y="21517"/>
                  </a:cubicBezTo>
                  <a:lnTo>
                    <a:pt x="3111" y="21480"/>
                  </a:lnTo>
                  <a:cubicBezTo>
                    <a:pt x="3106" y="21461"/>
                    <a:pt x="3110" y="21451"/>
                    <a:pt x="3123" y="21445"/>
                  </a:cubicBezTo>
                  <a:cubicBezTo>
                    <a:pt x="3129" y="21442"/>
                    <a:pt x="3137" y="21440"/>
                    <a:pt x="3145" y="21440"/>
                  </a:cubicBezTo>
                  <a:close/>
                  <a:moveTo>
                    <a:pt x="10606" y="21902"/>
                  </a:moveTo>
                  <a:cubicBezTo>
                    <a:pt x="10610" y="21902"/>
                    <a:pt x="10615" y="21903"/>
                    <a:pt x="10619" y="21907"/>
                  </a:cubicBezTo>
                  <a:cubicBezTo>
                    <a:pt x="10659" y="21937"/>
                    <a:pt x="10686" y="21984"/>
                    <a:pt x="10717" y="22033"/>
                  </a:cubicBezTo>
                  <a:lnTo>
                    <a:pt x="10728" y="22053"/>
                  </a:lnTo>
                  <a:cubicBezTo>
                    <a:pt x="10766" y="22113"/>
                    <a:pt x="10803" y="22171"/>
                    <a:pt x="10843" y="22229"/>
                  </a:cubicBezTo>
                  <a:lnTo>
                    <a:pt x="10870" y="22268"/>
                  </a:lnTo>
                  <a:cubicBezTo>
                    <a:pt x="10932" y="22358"/>
                    <a:pt x="10997" y="22452"/>
                    <a:pt x="11069" y="22541"/>
                  </a:cubicBezTo>
                  <a:cubicBezTo>
                    <a:pt x="11155" y="22646"/>
                    <a:pt x="11248" y="22748"/>
                    <a:pt x="11345" y="22843"/>
                  </a:cubicBezTo>
                  <a:cubicBezTo>
                    <a:pt x="11375" y="22872"/>
                    <a:pt x="11406" y="22901"/>
                    <a:pt x="11437" y="22930"/>
                  </a:cubicBezTo>
                  <a:cubicBezTo>
                    <a:pt x="11503" y="22990"/>
                    <a:pt x="11571" y="23054"/>
                    <a:pt x="11626" y="23119"/>
                  </a:cubicBezTo>
                  <a:cubicBezTo>
                    <a:pt x="11650" y="23148"/>
                    <a:pt x="11635" y="23170"/>
                    <a:pt x="11630" y="23177"/>
                  </a:cubicBezTo>
                  <a:cubicBezTo>
                    <a:pt x="11625" y="23183"/>
                    <a:pt x="11616" y="23191"/>
                    <a:pt x="11601" y="23191"/>
                  </a:cubicBezTo>
                  <a:cubicBezTo>
                    <a:pt x="11594" y="23191"/>
                    <a:pt x="11586" y="23190"/>
                    <a:pt x="11576" y="23185"/>
                  </a:cubicBezTo>
                  <a:cubicBezTo>
                    <a:pt x="11454" y="23124"/>
                    <a:pt x="11337" y="23014"/>
                    <a:pt x="11249" y="22923"/>
                  </a:cubicBezTo>
                  <a:cubicBezTo>
                    <a:pt x="11157" y="22831"/>
                    <a:pt x="11068" y="22727"/>
                    <a:pt x="10984" y="22620"/>
                  </a:cubicBezTo>
                  <a:cubicBezTo>
                    <a:pt x="10905" y="22518"/>
                    <a:pt x="10815" y="22398"/>
                    <a:pt x="10745" y="22270"/>
                  </a:cubicBezTo>
                  <a:lnTo>
                    <a:pt x="10718" y="22221"/>
                  </a:lnTo>
                  <a:cubicBezTo>
                    <a:pt x="10662" y="22122"/>
                    <a:pt x="10598" y="22008"/>
                    <a:pt x="10600" y="21903"/>
                  </a:cubicBezTo>
                  <a:cubicBezTo>
                    <a:pt x="10601" y="21903"/>
                    <a:pt x="10604" y="21902"/>
                    <a:pt x="10606" y="21902"/>
                  </a:cubicBezTo>
                  <a:close/>
                  <a:moveTo>
                    <a:pt x="10408" y="22546"/>
                  </a:moveTo>
                  <a:lnTo>
                    <a:pt x="10427" y="22569"/>
                  </a:lnTo>
                  <a:cubicBezTo>
                    <a:pt x="10433" y="22576"/>
                    <a:pt x="10452" y="22586"/>
                    <a:pt x="10459" y="22590"/>
                  </a:cubicBezTo>
                  <a:cubicBezTo>
                    <a:pt x="10468" y="22595"/>
                    <a:pt x="10478" y="22604"/>
                    <a:pt x="10495" y="22621"/>
                  </a:cubicBezTo>
                  <a:cubicBezTo>
                    <a:pt x="10512" y="22637"/>
                    <a:pt x="10527" y="22655"/>
                    <a:pt x="10541" y="22672"/>
                  </a:cubicBezTo>
                  <a:lnTo>
                    <a:pt x="10561" y="22695"/>
                  </a:lnTo>
                  <a:cubicBezTo>
                    <a:pt x="10575" y="22712"/>
                    <a:pt x="10589" y="22730"/>
                    <a:pt x="10604" y="22749"/>
                  </a:cubicBezTo>
                  <a:lnTo>
                    <a:pt x="10615" y="22764"/>
                  </a:lnTo>
                  <a:cubicBezTo>
                    <a:pt x="10615" y="22764"/>
                    <a:pt x="10624" y="22775"/>
                    <a:pt x="10624" y="22775"/>
                  </a:cubicBezTo>
                  <a:cubicBezTo>
                    <a:pt x="10647" y="22804"/>
                    <a:pt x="10669" y="22832"/>
                    <a:pt x="10692" y="22860"/>
                  </a:cubicBezTo>
                  <a:lnTo>
                    <a:pt x="10716" y="22888"/>
                  </a:lnTo>
                  <a:cubicBezTo>
                    <a:pt x="10736" y="22912"/>
                    <a:pt x="10756" y="22936"/>
                    <a:pt x="10775" y="22960"/>
                  </a:cubicBezTo>
                  <a:lnTo>
                    <a:pt x="10866" y="23075"/>
                  </a:lnTo>
                  <a:cubicBezTo>
                    <a:pt x="10873" y="23082"/>
                    <a:pt x="10879" y="23089"/>
                    <a:pt x="10883" y="23097"/>
                  </a:cubicBezTo>
                  <a:cubicBezTo>
                    <a:pt x="10887" y="23102"/>
                    <a:pt x="10889" y="23107"/>
                    <a:pt x="10890" y="23112"/>
                  </a:cubicBezTo>
                  <a:cubicBezTo>
                    <a:pt x="10895" y="23127"/>
                    <a:pt x="10904" y="23139"/>
                    <a:pt x="10915" y="23146"/>
                  </a:cubicBezTo>
                  <a:lnTo>
                    <a:pt x="10960" y="23209"/>
                  </a:lnTo>
                  <a:cubicBezTo>
                    <a:pt x="10961" y="23213"/>
                    <a:pt x="10958" y="23225"/>
                    <a:pt x="10955" y="23228"/>
                  </a:cubicBezTo>
                  <a:cubicBezTo>
                    <a:pt x="10951" y="23232"/>
                    <a:pt x="10943" y="23234"/>
                    <a:pt x="10939" y="23234"/>
                  </a:cubicBezTo>
                  <a:cubicBezTo>
                    <a:pt x="10937" y="23234"/>
                    <a:pt x="10936" y="23234"/>
                    <a:pt x="10935" y="23234"/>
                  </a:cubicBezTo>
                  <a:lnTo>
                    <a:pt x="10916" y="23221"/>
                  </a:lnTo>
                  <a:cubicBezTo>
                    <a:pt x="10860" y="23182"/>
                    <a:pt x="10805" y="23145"/>
                    <a:pt x="10759" y="23101"/>
                  </a:cubicBezTo>
                  <a:cubicBezTo>
                    <a:pt x="10703" y="23048"/>
                    <a:pt x="10660" y="23003"/>
                    <a:pt x="10624" y="22956"/>
                  </a:cubicBezTo>
                  <a:lnTo>
                    <a:pt x="10602" y="22930"/>
                  </a:lnTo>
                  <a:cubicBezTo>
                    <a:pt x="10563" y="22880"/>
                    <a:pt x="10521" y="22828"/>
                    <a:pt x="10487" y="22773"/>
                  </a:cubicBezTo>
                  <a:cubicBezTo>
                    <a:pt x="10470" y="22747"/>
                    <a:pt x="10453" y="22720"/>
                    <a:pt x="10441" y="22691"/>
                  </a:cubicBezTo>
                  <a:cubicBezTo>
                    <a:pt x="10433" y="22674"/>
                    <a:pt x="10424" y="22655"/>
                    <a:pt x="10418" y="22637"/>
                  </a:cubicBezTo>
                  <a:cubicBezTo>
                    <a:pt x="10416" y="22630"/>
                    <a:pt x="10415" y="22622"/>
                    <a:pt x="10415" y="22610"/>
                  </a:cubicBezTo>
                  <a:lnTo>
                    <a:pt x="10413" y="22610"/>
                  </a:lnTo>
                  <a:cubicBezTo>
                    <a:pt x="10413" y="22600"/>
                    <a:pt x="10404" y="22572"/>
                    <a:pt x="10400" y="22563"/>
                  </a:cubicBezTo>
                  <a:cubicBezTo>
                    <a:pt x="10394" y="22552"/>
                    <a:pt x="10398" y="22549"/>
                    <a:pt x="10408" y="22546"/>
                  </a:cubicBezTo>
                  <a:close/>
                  <a:moveTo>
                    <a:pt x="9861" y="19577"/>
                  </a:moveTo>
                  <a:cubicBezTo>
                    <a:pt x="9863" y="19577"/>
                    <a:pt x="9864" y="19578"/>
                    <a:pt x="9864" y="19581"/>
                  </a:cubicBezTo>
                  <a:cubicBezTo>
                    <a:pt x="9933" y="19697"/>
                    <a:pt x="10000" y="19814"/>
                    <a:pt x="10068" y="19929"/>
                  </a:cubicBezTo>
                  <a:cubicBezTo>
                    <a:pt x="10381" y="20471"/>
                    <a:pt x="10704" y="21029"/>
                    <a:pt x="11091" y="21542"/>
                  </a:cubicBezTo>
                  <a:cubicBezTo>
                    <a:pt x="11310" y="21834"/>
                    <a:pt x="11560" y="22126"/>
                    <a:pt x="11855" y="22433"/>
                  </a:cubicBezTo>
                  <a:cubicBezTo>
                    <a:pt x="11932" y="22512"/>
                    <a:pt x="12013" y="22592"/>
                    <a:pt x="12095" y="22671"/>
                  </a:cubicBezTo>
                  <a:cubicBezTo>
                    <a:pt x="12282" y="22851"/>
                    <a:pt x="12474" y="23037"/>
                    <a:pt x="12617" y="23246"/>
                  </a:cubicBezTo>
                  <a:cubicBezTo>
                    <a:pt x="12629" y="23264"/>
                    <a:pt x="12625" y="23272"/>
                    <a:pt x="12619" y="23280"/>
                  </a:cubicBezTo>
                  <a:cubicBezTo>
                    <a:pt x="12608" y="23293"/>
                    <a:pt x="12587" y="23302"/>
                    <a:pt x="12567" y="23302"/>
                  </a:cubicBezTo>
                  <a:cubicBezTo>
                    <a:pt x="12560" y="23302"/>
                    <a:pt x="12553" y="23301"/>
                    <a:pt x="12547" y="23298"/>
                  </a:cubicBezTo>
                  <a:cubicBezTo>
                    <a:pt x="12197" y="23145"/>
                    <a:pt x="11893" y="22821"/>
                    <a:pt x="11650" y="22562"/>
                  </a:cubicBezTo>
                  <a:cubicBezTo>
                    <a:pt x="11396" y="22292"/>
                    <a:pt x="11147" y="21990"/>
                    <a:pt x="10908" y="21664"/>
                  </a:cubicBezTo>
                  <a:cubicBezTo>
                    <a:pt x="10369" y="20928"/>
                    <a:pt x="10023" y="20249"/>
                    <a:pt x="9855" y="19578"/>
                  </a:cubicBezTo>
                  <a:cubicBezTo>
                    <a:pt x="9857" y="19577"/>
                    <a:pt x="9860" y="19577"/>
                    <a:pt x="9861" y="19577"/>
                  </a:cubicBezTo>
                  <a:close/>
                  <a:moveTo>
                    <a:pt x="10237" y="22935"/>
                  </a:moveTo>
                  <a:lnTo>
                    <a:pt x="10202" y="22997"/>
                  </a:lnTo>
                  <a:cubicBezTo>
                    <a:pt x="10207" y="23003"/>
                    <a:pt x="10214" y="23007"/>
                    <a:pt x="10227" y="23016"/>
                  </a:cubicBezTo>
                  <a:lnTo>
                    <a:pt x="10261" y="23054"/>
                  </a:lnTo>
                  <a:cubicBezTo>
                    <a:pt x="10285" y="23082"/>
                    <a:pt x="10311" y="23115"/>
                    <a:pt x="10333" y="23146"/>
                  </a:cubicBezTo>
                  <a:cubicBezTo>
                    <a:pt x="10349" y="23171"/>
                    <a:pt x="10364" y="23196"/>
                    <a:pt x="10379" y="23221"/>
                  </a:cubicBezTo>
                  <a:lnTo>
                    <a:pt x="10387" y="23236"/>
                  </a:lnTo>
                  <a:cubicBezTo>
                    <a:pt x="10393" y="23245"/>
                    <a:pt x="10398" y="23256"/>
                    <a:pt x="10407" y="23276"/>
                  </a:cubicBezTo>
                  <a:cubicBezTo>
                    <a:pt x="10419" y="23304"/>
                    <a:pt x="10425" y="23321"/>
                    <a:pt x="10422" y="23337"/>
                  </a:cubicBezTo>
                  <a:cubicBezTo>
                    <a:pt x="10421" y="23342"/>
                    <a:pt x="10421" y="23349"/>
                    <a:pt x="10421" y="23356"/>
                  </a:cubicBezTo>
                  <a:lnTo>
                    <a:pt x="10417" y="23388"/>
                  </a:lnTo>
                  <a:cubicBezTo>
                    <a:pt x="10411" y="23392"/>
                    <a:pt x="10404" y="23393"/>
                    <a:pt x="10399" y="23393"/>
                  </a:cubicBezTo>
                  <a:cubicBezTo>
                    <a:pt x="10397" y="23393"/>
                    <a:pt x="10395" y="23393"/>
                    <a:pt x="10394" y="23392"/>
                  </a:cubicBezTo>
                  <a:cubicBezTo>
                    <a:pt x="10394" y="23392"/>
                    <a:pt x="10394" y="23392"/>
                    <a:pt x="10394" y="23391"/>
                  </a:cubicBezTo>
                  <a:lnTo>
                    <a:pt x="10377" y="23381"/>
                  </a:lnTo>
                  <a:cubicBezTo>
                    <a:pt x="10371" y="23377"/>
                    <a:pt x="10366" y="23374"/>
                    <a:pt x="10359" y="23373"/>
                  </a:cubicBezTo>
                  <a:cubicBezTo>
                    <a:pt x="10350" y="23370"/>
                    <a:pt x="10344" y="23367"/>
                    <a:pt x="10340" y="23362"/>
                  </a:cubicBezTo>
                  <a:cubicBezTo>
                    <a:pt x="10335" y="23358"/>
                    <a:pt x="10332" y="23354"/>
                    <a:pt x="10321" y="23339"/>
                  </a:cubicBezTo>
                  <a:cubicBezTo>
                    <a:pt x="10308" y="23324"/>
                    <a:pt x="10294" y="23310"/>
                    <a:pt x="10284" y="23293"/>
                  </a:cubicBezTo>
                  <a:lnTo>
                    <a:pt x="10276" y="23280"/>
                  </a:lnTo>
                  <a:cubicBezTo>
                    <a:pt x="10262" y="23255"/>
                    <a:pt x="10246" y="23231"/>
                    <a:pt x="10231" y="23206"/>
                  </a:cubicBezTo>
                  <a:cubicBezTo>
                    <a:pt x="10212" y="23173"/>
                    <a:pt x="10196" y="23135"/>
                    <a:pt x="10181" y="23099"/>
                  </a:cubicBezTo>
                  <a:lnTo>
                    <a:pt x="10162" y="23049"/>
                  </a:lnTo>
                  <a:lnTo>
                    <a:pt x="10161" y="23049"/>
                  </a:lnTo>
                  <a:cubicBezTo>
                    <a:pt x="10160" y="23047"/>
                    <a:pt x="10160" y="23040"/>
                    <a:pt x="10157" y="23023"/>
                  </a:cubicBezTo>
                  <a:cubicBezTo>
                    <a:pt x="10157" y="23022"/>
                    <a:pt x="10157" y="23022"/>
                    <a:pt x="10157" y="23021"/>
                  </a:cubicBezTo>
                  <a:cubicBezTo>
                    <a:pt x="10156" y="23020"/>
                    <a:pt x="10157" y="23020"/>
                    <a:pt x="10157" y="23020"/>
                  </a:cubicBezTo>
                  <a:lnTo>
                    <a:pt x="10157" y="23019"/>
                  </a:lnTo>
                  <a:lnTo>
                    <a:pt x="10157" y="23017"/>
                  </a:lnTo>
                  <a:lnTo>
                    <a:pt x="10157" y="23016"/>
                  </a:lnTo>
                  <a:lnTo>
                    <a:pt x="10157" y="23015"/>
                  </a:lnTo>
                  <a:cubicBezTo>
                    <a:pt x="10155" y="23009"/>
                    <a:pt x="10154" y="23004"/>
                    <a:pt x="10151" y="22999"/>
                  </a:cubicBezTo>
                  <a:cubicBezTo>
                    <a:pt x="10151" y="22991"/>
                    <a:pt x="10157" y="22983"/>
                    <a:pt x="10164" y="22979"/>
                  </a:cubicBezTo>
                  <a:cubicBezTo>
                    <a:pt x="10165" y="22978"/>
                    <a:pt x="10167" y="22978"/>
                    <a:pt x="10169" y="22978"/>
                  </a:cubicBezTo>
                  <a:cubicBezTo>
                    <a:pt x="10175" y="22978"/>
                    <a:pt x="10184" y="22981"/>
                    <a:pt x="10190" y="22986"/>
                  </a:cubicBezTo>
                  <a:lnTo>
                    <a:pt x="10237" y="22935"/>
                  </a:lnTo>
                  <a:close/>
                  <a:moveTo>
                    <a:pt x="9976" y="23300"/>
                  </a:moveTo>
                  <a:cubicBezTo>
                    <a:pt x="9977" y="23302"/>
                    <a:pt x="9983" y="23302"/>
                    <a:pt x="9996" y="23311"/>
                  </a:cubicBezTo>
                  <a:cubicBezTo>
                    <a:pt x="10009" y="23322"/>
                    <a:pt x="10023" y="23332"/>
                    <a:pt x="10034" y="23346"/>
                  </a:cubicBezTo>
                  <a:lnTo>
                    <a:pt x="10083" y="23400"/>
                  </a:lnTo>
                  <a:cubicBezTo>
                    <a:pt x="10100" y="23419"/>
                    <a:pt x="10117" y="23439"/>
                    <a:pt x="10133" y="23459"/>
                  </a:cubicBezTo>
                  <a:lnTo>
                    <a:pt x="10171" y="23520"/>
                  </a:lnTo>
                  <a:cubicBezTo>
                    <a:pt x="10172" y="23527"/>
                    <a:pt x="10174" y="23535"/>
                    <a:pt x="10177" y="23542"/>
                  </a:cubicBezTo>
                  <a:lnTo>
                    <a:pt x="10193" y="23577"/>
                  </a:lnTo>
                  <a:cubicBezTo>
                    <a:pt x="10199" y="23591"/>
                    <a:pt x="10198" y="23596"/>
                    <a:pt x="10197" y="23601"/>
                  </a:cubicBezTo>
                  <a:lnTo>
                    <a:pt x="10265" y="23615"/>
                  </a:lnTo>
                  <a:lnTo>
                    <a:pt x="10265" y="23615"/>
                  </a:lnTo>
                  <a:lnTo>
                    <a:pt x="10191" y="23606"/>
                  </a:lnTo>
                  <a:cubicBezTo>
                    <a:pt x="10188" y="23609"/>
                    <a:pt x="10185" y="23610"/>
                    <a:pt x="10181" y="23610"/>
                  </a:cubicBezTo>
                  <a:cubicBezTo>
                    <a:pt x="10175" y="23610"/>
                    <a:pt x="10170" y="23607"/>
                    <a:pt x="10167" y="23604"/>
                  </a:cubicBezTo>
                  <a:lnTo>
                    <a:pt x="10121" y="23563"/>
                  </a:lnTo>
                  <a:cubicBezTo>
                    <a:pt x="10113" y="23559"/>
                    <a:pt x="10105" y="23551"/>
                    <a:pt x="10100" y="23542"/>
                  </a:cubicBezTo>
                  <a:lnTo>
                    <a:pt x="10059" y="23485"/>
                  </a:lnTo>
                  <a:cubicBezTo>
                    <a:pt x="10051" y="23474"/>
                    <a:pt x="10045" y="23462"/>
                    <a:pt x="10040" y="23450"/>
                  </a:cubicBezTo>
                  <a:lnTo>
                    <a:pt x="9997" y="23372"/>
                  </a:lnTo>
                  <a:cubicBezTo>
                    <a:pt x="9988" y="23355"/>
                    <a:pt x="9981" y="23337"/>
                    <a:pt x="9975" y="23319"/>
                  </a:cubicBezTo>
                  <a:cubicBezTo>
                    <a:pt x="9975" y="23317"/>
                    <a:pt x="9976" y="23300"/>
                    <a:pt x="9976" y="23300"/>
                  </a:cubicBezTo>
                  <a:close/>
                  <a:moveTo>
                    <a:pt x="2462" y="21089"/>
                  </a:moveTo>
                  <a:cubicBezTo>
                    <a:pt x="2469" y="21089"/>
                    <a:pt x="2478" y="21091"/>
                    <a:pt x="2482" y="21098"/>
                  </a:cubicBezTo>
                  <a:cubicBezTo>
                    <a:pt x="2584" y="21232"/>
                    <a:pt x="2651" y="21401"/>
                    <a:pt x="2717" y="21566"/>
                  </a:cubicBezTo>
                  <a:cubicBezTo>
                    <a:pt x="2743" y="21632"/>
                    <a:pt x="2769" y="21699"/>
                    <a:pt x="2797" y="21763"/>
                  </a:cubicBezTo>
                  <a:cubicBezTo>
                    <a:pt x="2897" y="21987"/>
                    <a:pt x="3004" y="22210"/>
                    <a:pt x="3117" y="22426"/>
                  </a:cubicBezTo>
                  <a:cubicBezTo>
                    <a:pt x="3224" y="22629"/>
                    <a:pt x="3341" y="22829"/>
                    <a:pt x="3453" y="23022"/>
                  </a:cubicBezTo>
                  <a:cubicBezTo>
                    <a:pt x="3586" y="23251"/>
                    <a:pt x="3723" y="23487"/>
                    <a:pt x="3843" y="23727"/>
                  </a:cubicBezTo>
                  <a:cubicBezTo>
                    <a:pt x="3851" y="23744"/>
                    <a:pt x="3838" y="23760"/>
                    <a:pt x="3831" y="23764"/>
                  </a:cubicBezTo>
                  <a:cubicBezTo>
                    <a:pt x="3827" y="23766"/>
                    <a:pt x="3824" y="23768"/>
                    <a:pt x="3822" y="23768"/>
                  </a:cubicBezTo>
                  <a:cubicBezTo>
                    <a:pt x="3818" y="23768"/>
                    <a:pt x="3816" y="23765"/>
                    <a:pt x="3812" y="23761"/>
                  </a:cubicBezTo>
                  <a:cubicBezTo>
                    <a:pt x="3469" y="23388"/>
                    <a:pt x="3215" y="22926"/>
                    <a:pt x="2993" y="22482"/>
                  </a:cubicBezTo>
                  <a:cubicBezTo>
                    <a:pt x="2881" y="22259"/>
                    <a:pt x="2773" y="22023"/>
                    <a:pt x="2671" y="21781"/>
                  </a:cubicBezTo>
                  <a:lnTo>
                    <a:pt x="2637" y="21700"/>
                  </a:lnTo>
                  <a:cubicBezTo>
                    <a:pt x="2552" y="21503"/>
                    <a:pt x="2465" y="21298"/>
                    <a:pt x="2455" y="21090"/>
                  </a:cubicBezTo>
                  <a:cubicBezTo>
                    <a:pt x="2457" y="21090"/>
                    <a:pt x="2460" y="21089"/>
                    <a:pt x="2462" y="21089"/>
                  </a:cubicBezTo>
                  <a:close/>
                  <a:moveTo>
                    <a:pt x="13153" y="23618"/>
                  </a:moveTo>
                  <a:cubicBezTo>
                    <a:pt x="13154" y="23618"/>
                    <a:pt x="13155" y="23618"/>
                    <a:pt x="13157" y="23619"/>
                  </a:cubicBezTo>
                  <a:lnTo>
                    <a:pt x="13178" y="23632"/>
                  </a:lnTo>
                  <a:cubicBezTo>
                    <a:pt x="13185" y="23638"/>
                    <a:pt x="13194" y="23641"/>
                    <a:pt x="13204" y="23642"/>
                  </a:cubicBezTo>
                  <a:cubicBezTo>
                    <a:pt x="13249" y="23652"/>
                    <a:pt x="13300" y="23681"/>
                    <a:pt x="13347" y="23709"/>
                  </a:cubicBezTo>
                  <a:cubicBezTo>
                    <a:pt x="13368" y="23722"/>
                    <a:pt x="13388" y="23734"/>
                    <a:pt x="13407" y="23744"/>
                  </a:cubicBezTo>
                  <a:cubicBezTo>
                    <a:pt x="13479" y="23782"/>
                    <a:pt x="13547" y="23821"/>
                    <a:pt x="13621" y="23866"/>
                  </a:cubicBezTo>
                  <a:lnTo>
                    <a:pt x="13706" y="23914"/>
                  </a:lnTo>
                  <a:cubicBezTo>
                    <a:pt x="13753" y="23940"/>
                    <a:pt x="13798" y="23967"/>
                    <a:pt x="13843" y="23995"/>
                  </a:cubicBezTo>
                  <a:cubicBezTo>
                    <a:pt x="13863" y="24007"/>
                    <a:pt x="13884" y="24018"/>
                    <a:pt x="13906" y="24030"/>
                  </a:cubicBezTo>
                  <a:cubicBezTo>
                    <a:pt x="13948" y="24053"/>
                    <a:pt x="13988" y="24076"/>
                    <a:pt x="14025" y="24107"/>
                  </a:cubicBezTo>
                  <a:cubicBezTo>
                    <a:pt x="14048" y="24124"/>
                    <a:pt x="14073" y="24138"/>
                    <a:pt x="14098" y="24153"/>
                  </a:cubicBezTo>
                  <a:cubicBezTo>
                    <a:pt x="14130" y="24172"/>
                    <a:pt x="14159" y="24189"/>
                    <a:pt x="14184" y="24211"/>
                  </a:cubicBezTo>
                  <a:cubicBezTo>
                    <a:pt x="14192" y="24218"/>
                    <a:pt x="14188" y="24231"/>
                    <a:pt x="14186" y="24236"/>
                  </a:cubicBezTo>
                  <a:lnTo>
                    <a:pt x="14185" y="24236"/>
                  </a:lnTo>
                  <a:cubicBezTo>
                    <a:pt x="14182" y="24246"/>
                    <a:pt x="14174" y="24255"/>
                    <a:pt x="14163" y="24256"/>
                  </a:cubicBezTo>
                  <a:cubicBezTo>
                    <a:pt x="14132" y="24255"/>
                    <a:pt x="14099" y="24246"/>
                    <a:pt x="14065" y="24237"/>
                  </a:cubicBezTo>
                  <a:cubicBezTo>
                    <a:pt x="14047" y="24231"/>
                    <a:pt x="14029" y="24227"/>
                    <a:pt x="14011" y="24222"/>
                  </a:cubicBezTo>
                  <a:cubicBezTo>
                    <a:pt x="14001" y="24220"/>
                    <a:pt x="13991" y="24218"/>
                    <a:pt x="13979" y="24217"/>
                  </a:cubicBezTo>
                  <a:cubicBezTo>
                    <a:pt x="13970" y="24215"/>
                    <a:pt x="13960" y="24214"/>
                    <a:pt x="13949" y="24210"/>
                  </a:cubicBezTo>
                  <a:cubicBezTo>
                    <a:pt x="13932" y="24205"/>
                    <a:pt x="13916" y="24198"/>
                    <a:pt x="13900" y="24192"/>
                  </a:cubicBezTo>
                  <a:lnTo>
                    <a:pt x="13880" y="24183"/>
                  </a:lnTo>
                  <a:cubicBezTo>
                    <a:pt x="13784" y="24144"/>
                    <a:pt x="13692" y="24104"/>
                    <a:pt x="13598" y="24047"/>
                  </a:cubicBezTo>
                  <a:cubicBezTo>
                    <a:pt x="13513" y="23996"/>
                    <a:pt x="13425" y="23941"/>
                    <a:pt x="13355" y="23876"/>
                  </a:cubicBezTo>
                  <a:cubicBezTo>
                    <a:pt x="13339" y="23860"/>
                    <a:pt x="13321" y="23844"/>
                    <a:pt x="13303" y="23828"/>
                  </a:cubicBezTo>
                  <a:cubicBezTo>
                    <a:pt x="13250" y="23782"/>
                    <a:pt x="13190" y="23730"/>
                    <a:pt x="13171" y="23678"/>
                  </a:cubicBezTo>
                  <a:cubicBezTo>
                    <a:pt x="13167" y="23667"/>
                    <a:pt x="13162" y="23659"/>
                    <a:pt x="13155" y="23653"/>
                  </a:cubicBezTo>
                  <a:lnTo>
                    <a:pt x="13142" y="23630"/>
                  </a:lnTo>
                  <a:cubicBezTo>
                    <a:pt x="13146" y="23622"/>
                    <a:pt x="13151" y="23618"/>
                    <a:pt x="13153" y="23618"/>
                  </a:cubicBezTo>
                  <a:close/>
                  <a:moveTo>
                    <a:pt x="24695" y="26130"/>
                  </a:moveTo>
                  <a:cubicBezTo>
                    <a:pt x="24702" y="26130"/>
                    <a:pt x="24709" y="26147"/>
                    <a:pt x="24711" y="26154"/>
                  </a:cubicBezTo>
                  <a:cubicBezTo>
                    <a:pt x="24713" y="26162"/>
                    <a:pt x="24714" y="26179"/>
                    <a:pt x="24706" y="26182"/>
                  </a:cubicBezTo>
                  <a:cubicBezTo>
                    <a:pt x="24190" y="26407"/>
                    <a:pt x="23624" y="26484"/>
                    <a:pt x="23087" y="26542"/>
                  </a:cubicBezTo>
                  <a:cubicBezTo>
                    <a:pt x="22744" y="26580"/>
                    <a:pt x="22417" y="26599"/>
                    <a:pt x="22100" y="26599"/>
                  </a:cubicBezTo>
                  <a:cubicBezTo>
                    <a:pt x="21847" y="26599"/>
                    <a:pt x="21600" y="26587"/>
                    <a:pt x="21357" y="26563"/>
                  </a:cubicBezTo>
                  <a:cubicBezTo>
                    <a:pt x="21353" y="26563"/>
                    <a:pt x="21341" y="26562"/>
                    <a:pt x="21342" y="26548"/>
                  </a:cubicBezTo>
                  <a:cubicBezTo>
                    <a:pt x="21342" y="26544"/>
                    <a:pt x="21342" y="26540"/>
                    <a:pt x="21353" y="26540"/>
                  </a:cubicBezTo>
                  <a:cubicBezTo>
                    <a:pt x="21859" y="26519"/>
                    <a:pt x="22456" y="26486"/>
                    <a:pt x="23053" y="26408"/>
                  </a:cubicBezTo>
                  <a:cubicBezTo>
                    <a:pt x="23313" y="26374"/>
                    <a:pt x="23574" y="26324"/>
                    <a:pt x="23825" y="26275"/>
                  </a:cubicBezTo>
                  <a:cubicBezTo>
                    <a:pt x="24108" y="26221"/>
                    <a:pt x="24402" y="26164"/>
                    <a:pt x="24692" y="26131"/>
                  </a:cubicBezTo>
                  <a:cubicBezTo>
                    <a:pt x="24693" y="26131"/>
                    <a:pt x="24694" y="26130"/>
                    <a:pt x="24695" y="26130"/>
                  </a:cubicBezTo>
                  <a:close/>
                  <a:moveTo>
                    <a:pt x="1055" y="18252"/>
                  </a:moveTo>
                  <a:cubicBezTo>
                    <a:pt x="1060" y="18252"/>
                    <a:pt x="1067" y="18253"/>
                    <a:pt x="1068" y="18259"/>
                  </a:cubicBezTo>
                  <a:cubicBezTo>
                    <a:pt x="1138" y="18530"/>
                    <a:pt x="1201" y="18805"/>
                    <a:pt x="1263" y="19072"/>
                  </a:cubicBezTo>
                  <a:cubicBezTo>
                    <a:pt x="1376" y="19562"/>
                    <a:pt x="1493" y="20069"/>
                    <a:pt x="1653" y="20560"/>
                  </a:cubicBezTo>
                  <a:cubicBezTo>
                    <a:pt x="2109" y="21944"/>
                    <a:pt x="2739" y="23227"/>
                    <a:pt x="3531" y="24372"/>
                  </a:cubicBezTo>
                  <a:cubicBezTo>
                    <a:pt x="4360" y="25570"/>
                    <a:pt x="5377" y="26599"/>
                    <a:pt x="6352" y="27534"/>
                  </a:cubicBezTo>
                  <a:cubicBezTo>
                    <a:pt x="6389" y="27570"/>
                    <a:pt x="6350" y="27618"/>
                    <a:pt x="6348" y="27619"/>
                  </a:cubicBezTo>
                  <a:cubicBezTo>
                    <a:pt x="6340" y="27630"/>
                    <a:pt x="6326" y="27643"/>
                    <a:pt x="6307" y="27643"/>
                  </a:cubicBezTo>
                  <a:cubicBezTo>
                    <a:pt x="6299" y="27643"/>
                    <a:pt x="6291" y="27641"/>
                    <a:pt x="6281" y="27634"/>
                  </a:cubicBezTo>
                  <a:cubicBezTo>
                    <a:pt x="5649" y="27182"/>
                    <a:pt x="5055" y="26629"/>
                    <a:pt x="4513" y="25988"/>
                  </a:cubicBezTo>
                  <a:cubicBezTo>
                    <a:pt x="3578" y="24886"/>
                    <a:pt x="2804" y="23667"/>
                    <a:pt x="2209" y="22366"/>
                  </a:cubicBezTo>
                  <a:cubicBezTo>
                    <a:pt x="1911" y="21715"/>
                    <a:pt x="1659" y="21037"/>
                    <a:pt x="1459" y="20352"/>
                  </a:cubicBezTo>
                  <a:cubicBezTo>
                    <a:pt x="1273" y="19715"/>
                    <a:pt x="1071" y="18976"/>
                    <a:pt x="1040" y="18261"/>
                  </a:cubicBezTo>
                  <a:cubicBezTo>
                    <a:pt x="1040" y="18258"/>
                    <a:pt x="1040" y="18253"/>
                    <a:pt x="1051" y="18252"/>
                  </a:cubicBezTo>
                  <a:close/>
                  <a:moveTo>
                    <a:pt x="6907" y="28057"/>
                  </a:moveTo>
                  <a:cubicBezTo>
                    <a:pt x="6911" y="28057"/>
                    <a:pt x="6914" y="28058"/>
                    <a:pt x="6914" y="28060"/>
                  </a:cubicBezTo>
                  <a:cubicBezTo>
                    <a:pt x="7210" y="28346"/>
                    <a:pt x="7479" y="28577"/>
                    <a:pt x="7740" y="28766"/>
                  </a:cubicBezTo>
                  <a:cubicBezTo>
                    <a:pt x="7803" y="28813"/>
                    <a:pt x="7869" y="28856"/>
                    <a:pt x="7935" y="28900"/>
                  </a:cubicBezTo>
                  <a:cubicBezTo>
                    <a:pt x="8022" y="28958"/>
                    <a:pt x="8111" y="29018"/>
                    <a:pt x="8193" y="29081"/>
                  </a:cubicBezTo>
                  <a:cubicBezTo>
                    <a:pt x="8321" y="29183"/>
                    <a:pt x="8471" y="29285"/>
                    <a:pt x="8640" y="29387"/>
                  </a:cubicBezTo>
                  <a:cubicBezTo>
                    <a:pt x="8660" y="29398"/>
                    <a:pt x="8647" y="29427"/>
                    <a:pt x="8647" y="29427"/>
                  </a:cubicBezTo>
                  <a:cubicBezTo>
                    <a:pt x="8641" y="29438"/>
                    <a:pt x="8636" y="29441"/>
                    <a:pt x="8631" y="29441"/>
                  </a:cubicBezTo>
                  <a:cubicBezTo>
                    <a:pt x="8629" y="29441"/>
                    <a:pt x="8626" y="29440"/>
                    <a:pt x="8624" y="29439"/>
                  </a:cubicBezTo>
                  <a:lnTo>
                    <a:pt x="8561" y="29416"/>
                  </a:lnTo>
                  <a:cubicBezTo>
                    <a:pt x="8489" y="29392"/>
                    <a:pt x="8418" y="29365"/>
                    <a:pt x="8347" y="29339"/>
                  </a:cubicBezTo>
                  <a:cubicBezTo>
                    <a:pt x="8294" y="29320"/>
                    <a:pt x="8243" y="29294"/>
                    <a:pt x="8188" y="29266"/>
                  </a:cubicBezTo>
                  <a:cubicBezTo>
                    <a:pt x="8157" y="29250"/>
                    <a:pt x="8125" y="29234"/>
                    <a:pt x="8092" y="29219"/>
                  </a:cubicBezTo>
                  <a:cubicBezTo>
                    <a:pt x="7930" y="29144"/>
                    <a:pt x="7767" y="29009"/>
                    <a:pt x="7636" y="28901"/>
                  </a:cubicBezTo>
                  <a:cubicBezTo>
                    <a:pt x="7340" y="28659"/>
                    <a:pt x="7089" y="28380"/>
                    <a:pt x="6887" y="28069"/>
                  </a:cubicBezTo>
                  <a:cubicBezTo>
                    <a:pt x="6887" y="28067"/>
                    <a:pt x="6892" y="28061"/>
                    <a:pt x="6901" y="28058"/>
                  </a:cubicBezTo>
                  <a:cubicBezTo>
                    <a:pt x="6903" y="28057"/>
                    <a:pt x="6905" y="28057"/>
                    <a:pt x="6907" y="28057"/>
                  </a:cubicBezTo>
                  <a:close/>
                  <a:moveTo>
                    <a:pt x="27847" y="25099"/>
                  </a:moveTo>
                  <a:cubicBezTo>
                    <a:pt x="27884" y="25099"/>
                    <a:pt x="27917" y="25114"/>
                    <a:pt x="27941" y="25144"/>
                  </a:cubicBezTo>
                  <a:cubicBezTo>
                    <a:pt x="27975" y="25187"/>
                    <a:pt x="27986" y="25261"/>
                    <a:pt x="27933" y="25329"/>
                  </a:cubicBezTo>
                  <a:cubicBezTo>
                    <a:pt x="27525" y="25856"/>
                    <a:pt x="27079" y="26356"/>
                    <a:pt x="26607" y="26812"/>
                  </a:cubicBezTo>
                  <a:cubicBezTo>
                    <a:pt x="25775" y="27618"/>
                    <a:pt x="24823" y="28326"/>
                    <a:pt x="23777" y="28918"/>
                  </a:cubicBezTo>
                  <a:cubicBezTo>
                    <a:pt x="23264" y="29208"/>
                    <a:pt x="22731" y="29464"/>
                    <a:pt x="22192" y="29681"/>
                  </a:cubicBezTo>
                  <a:cubicBezTo>
                    <a:pt x="21701" y="29880"/>
                    <a:pt x="21115" y="30094"/>
                    <a:pt x="20506" y="30182"/>
                  </a:cubicBezTo>
                  <a:cubicBezTo>
                    <a:pt x="20506" y="30182"/>
                    <a:pt x="20505" y="30182"/>
                    <a:pt x="20504" y="30182"/>
                  </a:cubicBezTo>
                  <a:cubicBezTo>
                    <a:pt x="20500" y="30182"/>
                    <a:pt x="20495" y="30179"/>
                    <a:pt x="20490" y="30175"/>
                  </a:cubicBezTo>
                  <a:cubicBezTo>
                    <a:pt x="20484" y="30171"/>
                    <a:pt x="20480" y="30165"/>
                    <a:pt x="20478" y="30164"/>
                  </a:cubicBezTo>
                  <a:lnTo>
                    <a:pt x="20479" y="30164"/>
                  </a:lnTo>
                  <a:cubicBezTo>
                    <a:pt x="20730" y="30057"/>
                    <a:pt x="20990" y="29957"/>
                    <a:pt x="21241" y="29860"/>
                  </a:cubicBezTo>
                  <a:cubicBezTo>
                    <a:pt x="21590" y="29726"/>
                    <a:pt x="21950" y="29586"/>
                    <a:pt x="22297" y="29427"/>
                  </a:cubicBezTo>
                  <a:cubicBezTo>
                    <a:pt x="24192" y="28558"/>
                    <a:pt x="25901" y="27290"/>
                    <a:pt x="27238" y="25758"/>
                  </a:cubicBezTo>
                  <a:cubicBezTo>
                    <a:pt x="27260" y="25734"/>
                    <a:pt x="27262" y="25699"/>
                    <a:pt x="27244" y="25673"/>
                  </a:cubicBezTo>
                  <a:cubicBezTo>
                    <a:pt x="27230" y="25653"/>
                    <a:pt x="27208" y="25642"/>
                    <a:pt x="27186" y="25642"/>
                  </a:cubicBezTo>
                  <a:cubicBezTo>
                    <a:pt x="27178" y="25642"/>
                    <a:pt x="27171" y="25643"/>
                    <a:pt x="27163" y="25646"/>
                  </a:cubicBezTo>
                  <a:cubicBezTo>
                    <a:pt x="26647" y="25825"/>
                    <a:pt x="26144" y="25939"/>
                    <a:pt x="25626" y="25992"/>
                  </a:cubicBezTo>
                  <a:cubicBezTo>
                    <a:pt x="25624" y="25992"/>
                    <a:pt x="25622" y="25993"/>
                    <a:pt x="25620" y="25993"/>
                  </a:cubicBezTo>
                  <a:cubicBezTo>
                    <a:pt x="25613" y="25993"/>
                    <a:pt x="25607" y="25990"/>
                    <a:pt x="25603" y="25974"/>
                  </a:cubicBezTo>
                  <a:cubicBezTo>
                    <a:pt x="25600" y="25957"/>
                    <a:pt x="25604" y="25931"/>
                    <a:pt x="25626" y="25924"/>
                  </a:cubicBezTo>
                  <a:cubicBezTo>
                    <a:pt x="26439" y="25676"/>
                    <a:pt x="27142" y="25412"/>
                    <a:pt x="27773" y="25117"/>
                  </a:cubicBezTo>
                  <a:cubicBezTo>
                    <a:pt x="27798" y="25105"/>
                    <a:pt x="27823" y="25099"/>
                    <a:pt x="27847" y="25099"/>
                  </a:cubicBezTo>
                  <a:close/>
                  <a:moveTo>
                    <a:pt x="15269" y="26929"/>
                  </a:moveTo>
                  <a:cubicBezTo>
                    <a:pt x="15288" y="26929"/>
                    <a:pt x="15308" y="26929"/>
                    <a:pt x="15328" y="26930"/>
                  </a:cubicBezTo>
                  <a:cubicBezTo>
                    <a:pt x="15685" y="26952"/>
                    <a:pt x="16037" y="27125"/>
                    <a:pt x="16292" y="27405"/>
                  </a:cubicBezTo>
                  <a:cubicBezTo>
                    <a:pt x="16414" y="27540"/>
                    <a:pt x="16527" y="27705"/>
                    <a:pt x="16638" y="27914"/>
                  </a:cubicBezTo>
                  <a:cubicBezTo>
                    <a:pt x="16713" y="28054"/>
                    <a:pt x="16798" y="28214"/>
                    <a:pt x="16751" y="28355"/>
                  </a:cubicBezTo>
                  <a:cubicBezTo>
                    <a:pt x="16749" y="28363"/>
                    <a:pt x="16741" y="28368"/>
                    <a:pt x="16738" y="28368"/>
                  </a:cubicBezTo>
                  <a:cubicBezTo>
                    <a:pt x="16737" y="28368"/>
                    <a:pt x="16737" y="28368"/>
                    <a:pt x="16737" y="28368"/>
                  </a:cubicBezTo>
                  <a:cubicBezTo>
                    <a:pt x="16614" y="28330"/>
                    <a:pt x="16542" y="28221"/>
                    <a:pt x="16465" y="28103"/>
                  </a:cubicBezTo>
                  <a:lnTo>
                    <a:pt x="16451" y="28083"/>
                  </a:lnTo>
                  <a:cubicBezTo>
                    <a:pt x="16338" y="27913"/>
                    <a:pt x="16221" y="27770"/>
                    <a:pt x="16093" y="27647"/>
                  </a:cubicBezTo>
                  <a:cubicBezTo>
                    <a:pt x="15948" y="27507"/>
                    <a:pt x="15664" y="27288"/>
                    <a:pt x="15319" y="27288"/>
                  </a:cubicBezTo>
                  <a:cubicBezTo>
                    <a:pt x="15283" y="27288"/>
                    <a:pt x="15247" y="27291"/>
                    <a:pt x="15210" y="27295"/>
                  </a:cubicBezTo>
                  <a:cubicBezTo>
                    <a:pt x="15004" y="27324"/>
                    <a:pt x="14843" y="27418"/>
                    <a:pt x="14735" y="27577"/>
                  </a:cubicBezTo>
                  <a:cubicBezTo>
                    <a:pt x="14465" y="27967"/>
                    <a:pt x="14586" y="28645"/>
                    <a:pt x="14650" y="28919"/>
                  </a:cubicBezTo>
                  <a:cubicBezTo>
                    <a:pt x="14783" y="29488"/>
                    <a:pt x="14986" y="30121"/>
                    <a:pt x="15472" y="30506"/>
                  </a:cubicBezTo>
                  <a:cubicBezTo>
                    <a:pt x="15702" y="30689"/>
                    <a:pt x="16006" y="30804"/>
                    <a:pt x="16295" y="30804"/>
                  </a:cubicBezTo>
                  <a:cubicBezTo>
                    <a:pt x="16526" y="30804"/>
                    <a:pt x="16748" y="30730"/>
                    <a:pt x="16914" y="30558"/>
                  </a:cubicBezTo>
                  <a:cubicBezTo>
                    <a:pt x="17220" y="30241"/>
                    <a:pt x="17255" y="29625"/>
                    <a:pt x="16987" y="29265"/>
                  </a:cubicBezTo>
                  <a:cubicBezTo>
                    <a:pt x="16961" y="29228"/>
                    <a:pt x="16964" y="29196"/>
                    <a:pt x="16997" y="29165"/>
                  </a:cubicBezTo>
                  <a:cubicBezTo>
                    <a:pt x="17020" y="29145"/>
                    <a:pt x="17053" y="29131"/>
                    <a:pt x="17084" y="29131"/>
                  </a:cubicBezTo>
                  <a:cubicBezTo>
                    <a:pt x="17107" y="29131"/>
                    <a:pt x="17130" y="29138"/>
                    <a:pt x="17148" y="29155"/>
                  </a:cubicBezTo>
                  <a:cubicBezTo>
                    <a:pt x="17417" y="29397"/>
                    <a:pt x="17543" y="29695"/>
                    <a:pt x="17519" y="30042"/>
                  </a:cubicBezTo>
                  <a:cubicBezTo>
                    <a:pt x="17495" y="30408"/>
                    <a:pt x="17321" y="30738"/>
                    <a:pt x="17042" y="30946"/>
                  </a:cubicBezTo>
                  <a:cubicBezTo>
                    <a:pt x="16820" y="31112"/>
                    <a:pt x="16563" y="31182"/>
                    <a:pt x="16303" y="31182"/>
                  </a:cubicBezTo>
                  <a:cubicBezTo>
                    <a:pt x="15877" y="31182"/>
                    <a:pt x="15443" y="30994"/>
                    <a:pt x="15142" y="30724"/>
                  </a:cubicBezTo>
                  <a:cubicBezTo>
                    <a:pt x="14488" y="30140"/>
                    <a:pt x="14269" y="29127"/>
                    <a:pt x="14196" y="28574"/>
                  </a:cubicBezTo>
                  <a:cubicBezTo>
                    <a:pt x="14134" y="28104"/>
                    <a:pt x="14203" y="27714"/>
                    <a:pt x="14403" y="27416"/>
                  </a:cubicBezTo>
                  <a:cubicBezTo>
                    <a:pt x="14609" y="27108"/>
                    <a:pt x="14929" y="26929"/>
                    <a:pt x="15269" y="26929"/>
                  </a:cubicBezTo>
                  <a:close/>
                  <a:moveTo>
                    <a:pt x="15939" y="1"/>
                  </a:moveTo>
                  <a:cubicBezTo>
                    <a:pt x="12650" y="1"/>
                    <a:pt x="9490" y="998"/>
                    <a:pt x="6802" y="2887"/>
                  </a:cubicBezTo>
                  <a:cubicBezTo>
                    <a:pt x="4174" y="4732"/>
                    <a:pt x="2182" y="7285"/>
                    <a:pt x="1042" y="10271"/>
                  </a:cubicBezTo>
                  <a:cubicBezTo>
                    <a:pt x="1028" y="10306"/>
                    <a:pt x="1046" y="10347"/>
                    <a:pt x="1083" y="10361"/>
                  </a:cubicBezTo>
                  <a:cubicBezTo>
                    <a:pt x="1137" y="10382"/>
                    <a:pt x="1192" y="10411"/>
                    <a:pt x="1246" y="10448"/>
                  </a:cubicBezTo>
                  <a:cubicBezTo>
                    <a:pt x="1363" y="10528"/>
                    <a:pt x="1468" y="10618"/>
                    <a:pt x="1554" y="10712"/>
                  </a:cubicBezTo>
                  <a:cubicBezTo>
                    <a:pt x="1633" y="10798"/>
                    <a:pt x="1731" y="10912"/>
                    <a:pt x="1793" y="11037"/>
                  </a:cubicBezTo>
                  <a:cubicBezTo>
                    <a:pt x="1827" y="11106"/>
                    <a:pt x="1853" y="11184"/>
                    <a:pt x="1870" y="11237"/>
                  </a:cubicBezTo>
                  <a:cubicBezTo>
                    <a:pt x="1887" y="11293"/>
                    <a:pt x="1904" y="11344"/>
                    <a:pt x="1899" y="11390"/>
                  </a:cubicBezTo>
                  <a:cubicBezTo>
                    <a:pt x="1898" y="11396"/>
                    <a:pt x="1899" y="11403"/>
                    <a:pt x="1900" y="11408"/>
                  </a:cubicBezTo>
                  <a:cubicBezTo>
                    <a:pt x="1914" y="11487"/>
                    <a:pt x="1921" y="11553"/>
                    <a:pt x="1908" y="11620"/>
                  </a:cubicBezTo>
                  <a:cubicBezTo>
                    <a:pt x="1907" y="11626"/>
                    <a:pt x="1904" y="11640"/>
                    <a:pt x="1881" y="11644"/>
                  </a:cubicBezTo>
                  <a:cubicBezTo>
                    <a:pt x="1878" y="11644"/>
                    <a:pt x="1874" y="11645"/>
                    <a:pt x="1871" y="11645"/>
                  </a:cubicBezTo>
                  <a:cubicBezTo>
                    <a:pt x="1853" y="11645"/>
                    <a:pt x="1835" y="11637"/>
                    <a:pt x="1828" y="11625"/>
                  </a:cubicBezTo>
                  <a:cubicBezTo>
                    <a:pt x="1805" y="11588"/>
                    <a:pt x="1789" y="11548"/>
                    <a:pt x="1773" y="11507"/>
                  </a:cubicBezTo>
                  <a:lnTo>
                    <a:pt x="1757" y="11467"/>
                  </a:lnTo>
                  <a:cubicBezTo>
                    <a:pt x="1754" y="11459"/>
                    <a:pt x="1750" y="11452"/>
                    <a:pt x="1744" y="11447"/>
                  </a:cubicBezTo>
                  <a:cubicBezTo>
                    <a:pt x="1725" y="11426"/>
                    <a:pt x="1711" y="11396"/>
                    <a:pt x="1695" y="11363"/>
                  </a:cubicBezTo>
                  <a:cubicBezTo>
                    <a:pt x="1687" y="11345"/>
                    <a:pt x="1678" y="11328"/>
                    <a:pt x="1669" y="11311"/>
                  </a:cubicBezTo>
                  <a:cubicBezTo>
                    <a:pt x="1649" y="11275"/>
                    <a:pt x="1627" y="11241"/>
                    <a:pt x="1605" y="11206"/>
                  </a:cubicBezTo>
                  <a:lnTo>
                    <a:pt x="1549" y="11117"/>
                  </a:lnTo>
                  <a:cubicBezTo>
                    <a:pt x="1525" y="11079"/>
                    <a:pt x="1502" y="11040"/>
                    <a:pt x="1476" y="11005"/>
                  </a:cubicBezTo>
                  <a:lnTo>
                    <a:pt x="1438" y="10955"/>
                  </a:lnTo>
                  <a:cubicBezTo>
                    <a:pt x="1419" y="10931"/>
                    <a:pt x="1399" y="10908"/>
                    <a:pt x="1378" y="10885"/>
                  </a:cubicBezTo>
                  <a:cubicBezTo>
                    <a:pt x="1335" y="10836"/>
                    <a:pt x="1289" y="10791"/>
                    <a:pt x="1240" y="10748"/>
                  </a:cubicBezTo>
                  <a:cubicBezTo>
                    <a:pt x="1217" y="10729"/>
                    <a:pt x="1195" y="10710"/>
                    <a:pt x="1165" y="10687"/>
                  </a:cubicBezTo>
                  <a:cubicBezTo>
                    <a:pt x="1165" y="10687"/>
                    <a:pt x="1153" y="10678"/>
                    <a:pt x="1153" y="10678"/>
                  </a:cubicBezTo>
                  <a:lnTo>
                    <a:pt x="1019" y="10585"/>
                  </a:lnTo>
                  <a:cubicBezTo>
                    <a:pt x="1007" y="10578"/>
                    <a:pt x="994" y="10573"/>
                    <a:pt x="980" y="10573"/>
                  </a:cubicBezTo>
                  <a:cubicBezTo>
                    <a:pt x="972" y="10573"/>
                    <a:pt x="965" y="10574"/>
                    <a:pt x="958" y="10577"/>
                  </a:cubicBezTo>
                  <a:cubicBezTo>
                    <a:pt x="938" y="10583"/>
                    <a:pt x="922" y="10599"/>
                    <a:pt x="914" y="10619"/>
                  </a:cubicBezTo>
                  <a:cubicBezTo>
                    <a:pt x="307" y="12328"/>
                    <a:pt x="0" y="14118"/>
                    <a:pt x="0" y="15940"/>
                  </a:cubicBezTo>
                  <a:cubicBezTo>
                    <a:pt x="0" y="16105"/>
                    <a:pt x="3" y="16281"/>
                    <a:pt x="10" y="16494"/>
                  </a:cubicBezTo>
                  <a:cubicBezTo>
                    <a:pt x="11" y="16518"/>
                    <a:pt x="24" y="16540"/>
                    <a:pt x="45" y="16551"/>
                  </a:cubicBezTo>
                  <a:cubicBezTo>
                    <a:pt x="56" y="16558"/>
                    <a:pt x="68" y="16561"/>
                    <a:pt x="80" y="16561"/>
                  </a:cubicBezTo>
                  <a:cubicBezTo>
                    <a:pt x="91" y="16561"/>
                    <a:pt x="102" y="16559"/>
                    <a:pt x="112" y="16554"/>
                  </a:cubicBezTo>
                  <a:cubicBezTo>
                    <a:pt x="164" y="16525"/>
                    <a:pt x="219" y="16503"/>
                    <a:pt x="273" y="16479"/>
                  </a:cubicBezTo>
                  <a:cubicBezTo>
                    <a:pt x="314" y="16461"/>
                    <a:pt x="353" y="16444"/>
                    <a:pt x="392" y="16426"/>
                  </a:cubicBezTo>
                  <a:cubicBezTo>
                    <a:pt x="562" y="16344"/>
                    <a:pt x="726" y="16242"/>
                    <a:pt x="878" y="16123"/>
                  </a:cubicBezTo>
                  <a:cubicBezTo>
                    <a:pt x="1187" y="15881"/>
                    <a:pt x="1454" y="15554"/>
                    <a:pt x="1652" y="15175"/>
                  </a:cubicBezTo>
                  <a:cubicBezTo>
                    <a:pt x="1846" y="14803"/>
                    <a:pt x="1979" y="14341"/>
                    <a:pt x="2051" y="13803"/>
                  </a:cubicBezTo>
                  <a:cubicBezTo>
                    <a:pt x="2106" y="13377"/>
                    <a:pt x="2135" y="12888"/>
                    <a:pt x="2137" y="12307"/>
                  </a:cubicBezTo>
                  <a:cubicBezTo>
                    <a:pt x="2137" y="12289"/>
                    <a:pt x="2146" y="12278"/>
                    <a:pt x="2165" y="12275"/>
                  </a:cubicBezTo>
                  <a:cubicBezTo>
                    <a:pt x="2167" y="12274"/>
                    <a:pt x="2169" y="12274"/>
                    <a:pt x="2172" y="12274"/>
                  </a:cubicBezTo>
                  <a:cubicBezTo>
                    <a:pt x="2183" y="12274"/>
                    <a:pt x="2201" y="12278"/>
                    <a:pt x="2208" y="12299"/>
                  </a:cubicBezTo>
                  <a:cubicBezTo>
                    <a:pt x="2387" y="12888"/>
                    <a:pt x="2452" y="13402"/>
                    <a:pt x="2411" y="13919"/>
                  </a:cubicBezTo>
                  <a:cubicBezTo>
                    <a:pt x="2368" y="14461"/>
                    <a:pt x="2225" y="14962"/>
                    <a:pt x="1987" y="15407"/>
                  </a:cubicBezTo>
                  <a:cubicBezTo>
                    <a:pt x="1773" y="15805"/>
                    <a:pt x="1479" y="16159"/>
                    <a:pt x="1135" y="16427"/>
                  </a:cubicBezTo>
                  <a:cubicBezTo>
                    <a:pt x="957" y="16566"/>
                    <a:pt x="775" y="16675"/>
                    <a:pt x="575" y="16762"/>
                  </a:cubicBezTo>
                  <a:cubicBezTo>
                    <a:pt x="451" y="16816"/>
                    <a:pt x="292" y="16877"/>
                    <a:pt x="143" y="16877"/>
                  </a:cubicBezTo>
                  <a:cubicBezTo>
                    <a:pt x="131" y="16877"/>
                    <a:pt x="119" y="16876"/>
                    <a:pt x="106" y="16875"/>
                  </a:cubicBezTo>
                  <a:cubicBezTo>
                    <a:pt x="105" y="16875"/>
                    <a:pt x="104" y="16875"/>
                    <a:pt x="103" y="16875"/>
                  </a:cubicBezTo>
                  <a:cubicBezTo>
                    <a:pt x="84" y="16875"/>
                    <a:pt x="66" y="16883"/>
                    <a:pt x="53" y="16896"/>
                  </a:cubicBezTo>
                  <a:cubicBezTo>
                    <a:pt x="39" y="16910"/>
                    <a:pt x="32" y="16930"/>
                    <a:pt x="33" y="16950"/>
                  </a:cubicBezTo>
                  <a:cubicBezTo>
                    <a:pt x="558" y="25322"/>
                    <a:pt x="7545" y="31879"/>
                    <a:pt x="15939" y="31879"/>
                  </a:cubicBezTo>
                  <a:cubicBezTo>
                    <a:pt x="22625" y="31879"/>
                    <a:pt x="28649" y="27648"/>
                    <a:pt x="30929" y="21348"/>
                  </a:cubicBezTo>
                  <a:cubicBezTo>
                    <a:pt x="30940" y="21317"/>
                    <a:pt x="30927" y="21281"/>
                    <a:pt x="30898" y="21264"/>
                  </a:cubicBezTo>
                  <a:cubicBezTo>
                    <a:pt x="30887" y="21258"/>
                    <a:pt x="30875" y="21255"/>
                    <a:pt x="30863" y="21255"/>
                  </a:cubicBezTo>
                  <a:cubicBezTo>
                    <a:pt x="30843" y="21255"/>
                    <a:pt x="30823" y="21264"/>
                    <a:pt x="30810" y="21280"/>
                  </a:cubicBezTo>
                  <a:cubicBezTo>
                    <a:pt x="28487" y="24124"/>
                    <a:pt x="25058" y="25754"/>
                    <a:pt x="21403" y="25754"/>
                  </a:cubicBezTo>
                  <a:cubicBezTo>
                    <a:pt x="14705" y="25754"/>
                    <a:pt x="9257" y="20305"/>
                    <a:pt x="9257" y="13608"/>
                  </a:cubicBezTo>
                  <a:cubicBezTo>
                    <a:pt x="9257" y="6912"/>
                    <a:pt x="14705" y="1463"/>
                    <a:pt x="21403" y="1463"/>
                  </a:cubicBezTo>
                  <a:cubicBezTo>
                    <a:pt x="21716" y="1463"/>
                    <a:pt x="22036" y="1475"/>
                    <a:pt x="22358" y="1501"/>
                  </a:cubicBezTo>
                  <a:cubicBezTo>
                    <a:pt x="22359" y="1501"/>
                    <a:pt x="22361" y="1501"/>
                    <a:pt x="22362" y="1501"/>
                  </a:cubicBezTo>
                  <a:cubicBezTo>
                    <a:pt x="22394" y="1501"/>
                    <a:pt x="22423" y="1479"/>
                    <a:pt x="22430" y="1448"/>
                  </a:cubicBezTo>
                  <a:cubicBezTo>
                    <a:pt x="22439" y="1415"/>
                    <a:pt x="22422" y="1381"/>
                    <a:pt x="22392" y="1367"/>
                  </a:cubicBezTo>
                  <a:cubicBezTo>
                    <a:pt x="20351" y="460"/>
                    <a:pt x="18180" y="1"/>
                    <a:pt x="15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3180700" y="1524800"/>
              <a:ext cx="809400" cy="821350"/>
            </a:xfrm>
            <a:custGeom>
              <a:avLst/>
              <a:gdLst/>
              <a:ahLst/>
              <a:cxnLst/>
              <a:rect l="l" t="t" r="r" b="b"/>
              <a:pathLst>
                <a:path w="32376" h="32854" extrusionOk="0">
                  <a:moveTo>
                    <a:pt x="16428" y="558"/>
                  </a:moveTo>
                  <a:cubicBezTo>
                    <a:pt x="18714" y="558"/>
                    <a:pt x="20887" y="1045"/>
                    <a:pt x="22852" y="1918"/>
                  </a:cubicBezTo>
                  <a:cubicBezTo>
                    <a:pt x="22535" y="1893"/>
                    <a:pt x="22215" y="1880"/>
                    <a:pt x="21892" y="1880"/>
                  </a:cubicBezTo>
                  <a:cubicBezTo>
                    <a:pt x="15157" y="1880"/>
                    <a:pt x="9676" y="7360"/>
                    <a:pt x="9676" y="14095"/>
                  </a:cubicBezTo>
                  <a:cubicBezTo>
                    <a:pt x="9676" y="20831"/>
                    <a:pt x="15157" y="26312"/>
                    <a:pt x="21892" y="26312"/>
                  </a:cubicBezTo>
                  <a:cubicBezTo>
                    <a:pt x="25703" y="26312"/>
                    <a:pt x="29111" y="24555"/>
                    <a:pt x="31352" y="21813"/>
                  </a:cubicBezTo>
                  <a:lnTo>
                    <a:pt x="31352" y="21813"/>
                  </a:lnTo>
                  <a:cubicBezTo>
                    <a:pt x="29143" y="27920"/>
                    <a:pt x="23288" y="32297"/>
                    <a:pt x="16428" y="32297"/>
                  </a:cubicBezTo>
                  <a:cubicBezTo>
                    <a:pt x="8015" y="32297"/>
                    <a:pt x="1112" y="25717"/>
                    <a:pt x="591" y="17433"/>
                  </a:cubicBezTo>
                  <a:lnTo>
                    <a:pt x="591" y="17433"/>
                  </a:lnTo>
                  <a:cubicBezTo>
                    <a:pt x="605" y="17434"/>
                    <a:pt x="618" y="17434"/>
                    <a:pt x="632" y="17434"/>
                  </a:cubicBezTo>
                  <a:cubicBezTo>
                    <a:pt x="790" y="17434"/>
                    <a:pt x="958" y="17371"/>
                    <a:pt x="1093" y="17313"/>
                  </a:cubicBezTo>
                  <a:cubicBezTo>
                    <a:pt x="1300" y="17223"/>
                    <a:pt x="1489" y="17108"/>
                    <a:pt x="1667" y="16969"/>
                  </a:cubicBezTo>
                  <a:cubicBezTo>
                    <a:pt x="2026" y="16689"/>
                    <a:pt x="2322" y="16327"/>
                    <a:pt x="2538" y="15926"/>
                  </a:cubicBezTo>
                  <a:cubicBezTo>
                    <a:pt x="2789" y="15457"/>
                    <a:pt x="2927" y="14942"/>
                    <a:pt x="2969" y="14411"/>
                  </a:cubicBezTo>
                  <a:cubicBezTo>
                    <a:pt x="3014" y="13843"/>
                    <a:pt x="2928" y="13308"/>
                    <a:pt x="2763" y="12766"/>
                  </a:cubicBezTo>
                  <a:cubicBezTo>
                    <a:pt x="2748" y="12716"/>
                    <a:pt x="2704" y="12692"/>
                    <a:pt x="2661" y="12692"/>
                  </a:cubicBezTo>
                  <a:cubicBezTo>
                    <a:pt x="2609" y="12692"/>
                    <a:pt x="2556" y="12728"/>
                    <a:pt x="2556" y="12794"/>
                  </a:cubicBezTo>
                  <a:cubicBezTo>
                    <a:pt x="2554" y="13286"/>
                    <a:pt x="2535" y="13794"/>
                    <a:pt x="2471" y="14281"/>
                  </a:cubicBezTo>
                  <a:cubicBezTo>
                    <a:pt x="2411" y="14742"/>
                    <a:pt x="2295" y="15215"/>
                    <a:pt x="2079" y="15629"/>
                  </a:cubicBezTo>
                  <a:cubicBezTo>
                    <a:pt x="1894" y="15984"/>
                    <a:pt x="1641" y="16307"/>
                    <a:pt x="1325" y="16555"/>
                  </a:cubicBezTo>
                  <a:cubicBezTo>
                    <a:pt x="1178" y="16669"/>
                    <a:pt x="1018" y="16769"/>
                    <a:pt x="850" y="16849"/>
                  </a:cubicBezTo>
                  <a:cubicBezTo>
                    <a:pt x="760" y="16894"/>
                    <a:pt x="660" y="16930"/>
                    <a:pt x="569" y="16978"/>
                  </a:cubicBezTo>
                  <a:cubicBezTo>
                    <a:pt x="563" y="16795"/>
                    <a:pt x="558" y="16612"/>
                    <a:pt x="558" y="16427"/>
                  </a:cubicBezTo>
                  <a:cubicBezTo>
                    <a:pt x="558" y="14570"/>
                    <a:pt x="880" y="12788"/>
                    <a:pt x="1469" y="11130"/>
                  </a:cubicBezTo>
                  <a:cubicBezTo>
                    <a:pt x="1501" y="11152"/>
                    <a:pt x="1534" y="11174"/>
                    <a:pt x="1567" y="11197"/>
                  </a:cubicBezTo>
                  <a:cubicBezTo>
                    <a:pt x="1582" y="11207"/>
                    <a:pt x="1597" y="11217"/>
                    <a:pt x="1610" y="11227"/>
                  </a:cubicBezTo>
                  <a:cubicBezTo>
                    <a:pt x="1613" y="11229"/>
                    <a:pt x="1616" y="11231"/>
                    <a:pt x="1617" y="11233"/>
                  </a:cubicBezTo>
                  <a:cubicBezTo>
                    <a:pt x="1640" y="11250"/>
                    <a:pt x="1661" y="11268"/>
                    <a:pt x="1683" y="11287"/>
                  </a:cubicBezTo>
                  <a:cubicBezTo>
                    <a:pt x="1729" y="11328"/>
                    <a:pt x="1773" y="11372"/>
                    <a:pt x="1815" y="11418"/>
                  </a:cubicBezTo>
                  <a:cubicBezTo>
                    <a:pt x="1835" y="11440"/>
                    <a:pt x="1855" y="11463"/>
                    <a:pt x="1874" y="11485"/>
                  </a:cubicBezTo>
                  <a:cubicBezTo>
                    <a:pt x="1876" y="11489"/>
                    <a:pt x="1885" y="11500"/>
                    <a:pt x="1889" y="11505"/>
                  </a:cubicBezTo>
                  <a:cubicBezTo>
                    <a:pt x="1894" y="11514"/>
                    <a:pt x="1901" y="11523"/>
                    <a:pt x="1908" y="11532"/>
                  </a:cubicBezTo>
                  <a:cubicBezTo>
                    <a:pt x="1942" y="11580"/>
                    <a:pt x="1972" y="11631"/>
                    <a:pt x="2003" y="11681"/>
                  </a:cubicBezTo>
                  <a:cubicBezTo>
                    <a:pt x="2035" y="11732"/>
                    <a:pt x="2069" y="11780"/>
                    <a:pt x="2097" y="11832"/>
                  </a:cubicBezTo>
                  <a:cubicBezTo>
                    <a:pt x="2124" y="11879"/>
                    <a:pt x="2143" y="11941"/>
                    <a:pt x="2182" y="11981"/>
                  </a:cubicBezTo>
                  <a:cubicBezTo>
                    <a:pt x="2205" y="12035"/>
                    <a:pt x="2224" y="12095"/>
                    <a:pt x="2258" y="12148"/>
                  </a:cubicBezTo>
                  <a:cubicBezTo>
                    <a:pt x="2279" y="12183"/>
                    <a:pt x="2320" y="12201"/>
                    <a:pt x="2360" y="12201"/>
                  </a:cubicBezTo>
                  <a:cubicBezTo>
                    <a:pt x="2408" y="12201"/>
                    <a:pt x="2455" y="12175"/>
                    <a:pt x="2465" y="12121"/>
                  </a:cubicBezTo>
                  <a:cubicBezTo>
                    <a:pt x="2481" y="12040"/>
                    <a:pt x="2472" y="11962"/>
                    <a:pt x="2457" y="11884"/>
                  </a:cubicBezTo>
                  <a:cubicBezTo>
                    <a:pt x="2463" y="11824"/>
                    <a:pt x="2444" y="11763"/>
                    <a:pt x="2425" y="11704"/>
                  </a:cubicBezTo>
                  <a:cubicBezTo>
                    <a:pt x="2403" y="11633"/>
                    <a:pt x="2377" y="11559"/>
                    <a:pt x="2344" y="11493"/>
                  </a:cubicBezTo>
                  <a:cubicBezTo>
                    <a:pt x="2283" y="11369"/>
                    <a:pt x="2188" y="11253"/>
                    <a:pt x="2095" y="11152"/>
                  </a:cubicBezTo>
                  <a:cubicBezTo>
                    <a:pt x="2000" y="11048"/>
                    <a:pt x="1890" y="10956"/>
                    <a:pt x="1774" y="10877"/>
                  </a:cubicBezTo>
                  <a:cubicBezTo>
                    <a:pt x="1719" y="10840"/>
                    <a:pt x="1659" y="10807"/>
                    <a:pt x="1597" y="10783"/>
                  </a:cubicBezTo>
                  <a:cubicBezTo>
                    <a:pt x="3877" y="4811"/>
                    <a:pt x="9665" y="558"/>
                    <a:pt x="16428" y="558"/>
                  </a:cubicBezTo>
                  <a:close/>
                  <a:moveTo>
                    <a:pt x="16428" y="1"/>
                  </a:moveTo>
                  <a:cubicBezTo>
                    <a:pt x="7370" y="1"/>
                    <a:pt x="1" y="7369"/>
                    <a:pt x="1" y="16427"/>
                  </a:cubicBezTo>
                  <a:cubicBezTo>
                    <a:pt x="1" y="25485"/>
                    <a:pt x="7370" y="32853"/>
                    <a:pt x="16428" y="32853"/>
                  </a:cubicBezTo>
                  <a:cubicBezTo>
                    <a:pt x="20648" y="32853"/>
                    <a:pt x="24762" y="31190"/>
                    <a:pt x="27803" y="28265"/>
                  </a:cubicBezTo>
                  <a:cubicBezTo>
                    <a:pt x="28963" y="27149"/>
                    <a:pt x="29959" y="25864"/>
                    <a:pt x="30750" y="24461"/>
                  </a:cubicBezTo>
                  <a:cubicBezTo>
                    <a:pt x="31148" y="23753"/>
                    <a:pt x="31493" y="23016"/>
                    <a:pt x="31783" y="22256"/>
                  </a:cubicBezTo>
                  <a:cubicBezTo>
                    <a:pt x="31949" y="21821"/>
                    <a:pt x="32154" y="21400"/>
                    <a:pt x="32279" y="20950"/>
                  </a:cubicBezTo>
                  <a:cubicBezTo>
                    <a:pt x="32308" y="20847"/>
                    <a:pt x="32376" y="20525"/>
                    <a:pt x="32365" y="20287"/>
                  </a:cubicBezTo>
                  <a:cubicBezTo>
                    <a:pt x="32358" y="20109"/>
                    <a:pt x="32295" y="20045"/>
                    <a:pt x="32210" y="20045"/>
                  </a:cubicBezTo>
                  <a:cubicBezTo>
                    <a:pt x="32044" y="20045"/>
                    <a:pt x="31791" y="20288"/>
                    <a:pt x="31685" y="20412"/>
                  </a:cubicBezTo>
                  <a:cubicBezTo>
                    <a:pt x="31335" y="20817"/>
                    <a:pt x="31065" y="21297"/>
                    <a:pt x="30713" y="21706"/>
                  </a:cubicBezTo>
                  <a:cubicBezTo>
                    <a:pt x="29990" y="22543"/>
                    <a:pt x="29148" y="23278"/>
                    <a:pt x="28221" y="23880"/>
                  </a:cubicBezTo>
                  <a:cubicBezTo>
                    <a:pt x="26343" y="25100"/>
                    <a:pt x="24130" y="25754"/>
                    <a:pt x="21892" y="25754"/>
                  </a:cubicBezTo>
                  <a:cubicBezTo>
                    <a:pt x="15464" y="25754"/>
                    <a:pt x="10233" y="20524"/>
                    <a:pt x="10233" y="14095"/>
                  </a:cubicBezTo>
                  <a:cubicBezTo>
                    <a:pt x="10233" y="7667"/>
                    <a:pt x="15464" y="2436"/>
                    <a:pt x="21892" y="2436"/>
                  </a:cubicBezTo>
                  <a:cubicBezTo>
                    <a:pt x="22544" y="2436"/>
                    <a:pt x="23183" y="2493"/>
                    <a:pt x="23807" y="2596"/>
                  </a:cubicBezTo>
                  <a:cubicBezTo>
                    <a:pt x="23945" y="2585"/>
                    <a:pt x="24093" y="2571"/>
                    <a:pt x="24220" y="2537"/>
                  </a:cubicBezTo>
                  <a:cubicBezTo>
                    <a:pt x="24221" y="2537"/>
                    <a:pt x="24223" y="2536"/>
                    <a:pt x="24225" y="2536"/>
                  </a:cubicBezTo>
                  <a:cubicBezTo>
                    <a:pt x="25114" y="2279"/>
                    <a:pt x="23770" y="1733"/>
                    <a:pt x="23549" y="1627"/>
                  </a:cubicBezTo>
                  <a:cubicBezTo>
                    <a:pt x="22826" y="1277"/>
                    <a:pt x="22078" y="981"/>
                    <a:pt x="21311" y="742"/>
                  </a:cubicBezTo>
                  <a:cubicBezTo>
                    <a:pt x="19733" y="249"/>
                    <a:pt x="18082" y="1"/>
                    <a:pt x="16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3263875" y="1906425"/>
              <a:ext cx="69275" cy="108275"/>
            </a:xfrm>
            <a:custGeom>
              <a:avLst/>
              <a:gdLst/>
              <a:ahLst/>
              <a:cxnLst/>
              <a:rect l="l" t="t" r="r" b="b"/>
              <a:pathLst>
                <a:path w="2771" h="4331" extrusionOk="0">
                  <a:moveTo>
                    <a:pt x="1228" y="1"/>
                  </a:moveTo>
                  <a:cubicBezTo>
                    <a:pt x="1122" y="1"/>
                    <a:pt x="1017" y="16"/>
                    <a:pt x="915" y="49"/>
                  </a:cubicBezTo>
                  <a:cubicBezTo>
                    <a:pt x="577" y="158"/>
                    <a:pt x="295" y="428"/>
                    <a:pt x="304" y="803"/>
                  </a:cubicBezTo>
                  <a:cubicBezTo>
                    <a:pt x="306" y="903"/>
                    <a:pt x="385" y="961"/>
                    <a:pt x="467" y="961"/>
                  </a:cubicBezTo>
                  <a:cubicBezTo>
                    <a:pt x="519" y="961"/>
                    <a:pt x="573" y="937"/>
                    <a:pt x="608" y="885"/>
                  </a:cubicBezTo>
                  <a:cubicBezTo>
                    <a:pt x="765" y="646"/>
                    <a:pt x="998" y="508"/>
                    <a:pt x="1245" y="508"/>
                  </a:cubicBezTo>
                  <a:cubicBezTo>
                    <a:pt x="1382" y="508"/>
                    <a:pt x="1524" y="550"/>
                    <a:pt x="1659" y="641"/>
                  </a:cubicBezTo>
                  <a:cubicBezTo>
                    <a:pt x="2090" y="932"/>
                    <a:pt x="2222" y="1519"/>
                    <a:pt x="2246" y="2007"/>
                  </a:cubicBezTo>
                  <a:cubicBezTo>
                    <a:pt x="2275" y="2529"/>
                    <a:pt x="2183" y="3090"/>
                    <a:pt x="1943" y="3559"/>
                  </a:cubicBezTo>
                  <a:cubicBezTo>
                    <a:pt x="1844" y="3753"/>
                    <a:pt x="1708" y="3829"/>
                    <a:pt x="1562" y="3829"/>
                  </a:cubicBezTo>
                  <a:cubicBezTo>
                    <a:pt x="1326" y="3829"/>
                    <a:pt x="1067" y="3632"/>
                    <a:pt x="905" y="3420"/>
                  </a:cubicBezTo>
                  <a:cubicBezTo>
                    <a:pt x="739" y="3204"/>
                    <a:pt x="614" y="2946"/>
                    <a:pt x="543" y="2683"/>
                  </a:cubicBezTo>
                  <a:cubicBezTo>
                    <a:pt x="466" y="2397"/>
                    <a:pt x="487" y="2119"/>
                    <a:pt x="464" y="1830"/>
                  </a:cubicBezTo>
                  <a:cubicBezTo>
                    <a:pt x="460" y="1781"/>
                    <a:pt x="418" y="1748"/>
                    <a:pt x="376" y="1748"/>
                  </a:cubicBezTo>
                  <a:cubicBezTo>
                    <a:pt x="351" y="1748"/>
                    <a:pt x="326" y="1760"/>
                    <a:pt x="310" y="1788"/>
                  </a:cubicBezTo>
                  <a:cubicBezTo>
                    <a:pt x="1" y="2319"/>
                    <a:pt x="185" y="3138"/>
                    <a:pt x="503" y="3625"/>
                  </a:cubicBezTo>
                  <a:cubicBezTo>
                    <a:pt x="687" y="3908"/>
                    <a:pt x="922" y="4162"/>
                    <a:pt x="1248" y="4276"/>
                  </a:cubicBezTo>
                  <a:cubicBezTo>
                    <a:pt x="1351" y="4312"/>
                    <a:pt x="1462" y="4331"/>
                    <a:pt x="1571" y="4331"/>
                  </a:cubicBezTo>
                  <a:cubicBezTo>
                    <a:pt x="1785" y="4331"/>
                    <a:pt x="1998" y="4260"/>
                    <a:pt x="2158" y="4113"/>
                  </a:cubicBezTo>
                  <a:cubicBezTo>
                    <a:pt x="2404" y="3885"/>
                    <a:pt x="2533" y="3513"/>
                    <a:pt x="2623" y="3200"/>
                  </a:cubicBezTo>
                  <a:cubicBezTo>
                    <a:pt x="2725" y="2846"/>
                    <a:pt x="2771" y="2467"/>
                    <a:pt x="2759" y="2098"/>
                  </a:cubicBezTo>
                  <a:cubicBezTo>
                    <a:pt x="2738" y="1405"/>
                    <a:pt x="2537" y="634"/>
                    <a:pt x="1933" y="224"/>
                  </a:cubicBezTo>
                  <a:cubicBezTo>
                    <a:pt x="1728" y="85"/>
                    <a:pt x="1477" y="1"/>
                    <a:pt x="1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3265325" y="1712550"/>
              <a:ext cx="149575" cy="180475"/>
            </a:xfrm>
            <a:custGeom>
              <a:avLst/>
              <a:gdLst/>
              <a:ahLst/>
              <a:cxnLst/>
              <a:rect l="l" t="t" r="r" b="b"/>
              <a:pathLst>
                <a:path w="5983" h="7219" extrusionOk="0">
                  <a:moveTo>
                    <a:pt x="3562" y="1"/>
                  </a:moveTo>
                  <a:cubicBezTo>
                    <a:pt x="2892" y="1"/>
                    <a:pt x="2239" y="288"/>
                    <a:pt x="1750" y="741"/>
                  </a:cubicBezTo>
                  <a:cubicBezTo>
                    <a:pt x="1498" y="976"/>
                    <a:pt x="1283" y="1255"/>
                    <a:pt x="1106" y="1552"/>
                  </a:cubicBezTo>
                  <a:cubicBezTo>
                    <a:pt x="1022" y="1691"/>
                    <a:pt x="935" y="1840"/>
                    <a:pt x="878" y="1994"/>
                  </a:cubicBezTo>
                  <a:cubicBezTo>
                    <a:pt x="816" y="2164"/>
                    <a:pt x="797" y="2349"/>
                    <a:pt x="770" y="2528"/>
                  </a:cubicBezTo>
                  <a:cubicBezTo>
                    <a:pt x="757" y="2615"/>
                    <a:pt x="827" y="2687"/>
                    <a:pt x="899" y="2687"/>
                  </a:cubicBezTo>
                  <a:cubicBezTo>
                    <a:pt x="935" y="2687"/>
                    <a:pt x="972" y="2668"/>
                    <a:pt x="998" y="2624"/>
                  </a:cubicBezTo>
                  <a:cubicBezTo>
                    <a:pt x="1133" y="2397"/>
                    <a:pt x="1280" y="2182"/>
                    <a:pt x="1410" y="1952"/>
                  </a:cubicBezTo>
                  <a:cubicBezTo>
                    <a:pt x="1538" y="1723"/>
                    <a:pt x="1687" y="1507"/>
                    <a:pt x="1863" y="1314"/>
                  </a:cubicBezTo>
                  <a:cubicBezTo>
                    <a:pt x="2220" y="925"/>
                    <a:pt x="2671" y="640"/>
                    <a:pt x="3192" y="536"/>
                  </a:cubicBezTo>
                  <a:cubicBezTo>
                    <a:pt x="3310" y="513"/>
                    <a:pt x="3431" y="501"/>
                    <a:pt x="3551" y="501"/>
                  </a:cubicBezTo>
                  <a:cubicBezTo>
                    <a:pt x="3914" y="501"/>
                    <a:pt x="4275" y="609"/>
                    <a:pt x="4564" y="837"/>
                  </a:cubicBezTo>
                  <a:cubicBezTo>
                    <a:pt x="4928" y="1125"/>
                    <a:pt x="5154" y="1553"/>
                    <a:pt x="5262" y="1998"/>
                  </a:cubicBezTo>
                  <a:cubicBezTo>
                    <a:pt x="5524" y="3081"/>
                    <a:pt x="4993" y="4167"/>
                    <a:pt x="4414" y="5051"/>
                  </a:cubicBezTo>
                  <a:cubicBezTo>
                    <a:pt x="3918" y="5806"/>
                    <a:pt x="3153" y="6708"/>
                    <a:pt x="2181" y="6708"/>
                  </a:cubicBezTo>
                  <a:cubicBezTo>
                    <a:pt x="2062" y="6708"/>
                    <a:pt x="1940" y="6695"/>
                    <a:pt x="1815" y="6666"/>
                  </a:cubicBezTo>
                  <a:cubicBezTo>
                    <a:pt x="1259" y="6537"/>
                    <a:pt x="892" y="6062"/>
                    <a:pt x="742" y="5531"/>
                  </a:cubicBezTo>
                  <a:cubicBezTo>
                    <a:pt x="548" y="4846"/>
                    <a:pt x="764" y="4179"/>
                    <a:pt x="811" y="3493"/>
                  </a:cubicBezTo>
                  <a:cubicBezTo>
                    <a:pt x="816" y="3425"/>
                    <a:pt x="757" y="3385"/>
                    <a:pt x="700" y="3385"/>
                  </a:cubicBezTo>
                  <a:cubicBezTo>
                    <a:pt x="663" y="3385"/>
                    <a:pt x="626" y="3402"/>
                    <a:pt x="605" y="3437"/>
                  </a:cubicBezTo>
                  <a:cubicBezTo>
                    <a:pt x="1" y="4504"/>
                    <a:pt x="54" y="6215"/>
                    <a:pt x="1168" y="6938"/>
                  </a:cubicBezTo>
                  <a:cubicBezTo>
                    <a:pt x="1467" y="7132"/>
                    <a:pt x="1816" y="7218"/>
                    <a:pt x="2167" y="7218"/>
                  </a:cubicBezTo>
                  <a:cubicBezTo>
                    <a:pt x="2452" y="7218"/>
                    <a:pt x="2738" y="7162"/>
                    <a:pt x="3000" y="7059"/>
                  </a:cubicBezTo>
                  <a:cubicBezTo>
                    <a:pt x="3617" y="6815"/>
                    <a:pt x="4098" y="6358"/>
                    <a:pt x="4496" y="5838"/>
                  </a:cubicBezTo>
                  <a:cubicBezTo>
                    <a:pt x="5263" y="4840"/>
                    <a:pt x="5983" y="3551"/>
                    <a:pt x="5826" y="2247"/>
                  </a:cubicBezTo>
                  <a:cubicBezTo>
                    <a:pt x="5685" y="1089"/>
                    <a:pt x="4872" y="41"/>
                    <a:pt x="3638" y="2"/>
                  </a:cubicBezTo>
                  <a:cubicBezTo>
                    <a:pt x="3613" y="1"/>
                    <a:pt x="3587" y="1"/>
                    <a:pt x="3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3544750" y="2208425"/>
              <a:ext cx="88550" cy="109875"/>
            </a:xfrm>
            <a:custGeom>
              <a:avLst/>
              <a:gdLst/>
              <a:ahLst/>
              <a:cxnLst/>
              <a:rect l="l" t="t" r="r" b="b"/>
              <a:pathLst>
                <a:path w="3542" h="4395" extrusionOk="0">
                  <a:moveTo>
                    <a:pt x="1195" y="1"/>
                  </a:moveTo>
                  <a:cubicBezTo>
                    <a:pt x="817" y="1"/>
                    <a:pt x="481" y="206"/>
                    <a:pt x="272" y="519"/>
                  </a:cubicBezTo>
                  <a:cubicBezTo>
                    <a:pt x="34" y="875"/>
                    <a:pt x="0" y="1313"/>
                    <a:pt x="53" y="1725"/>
                  </a:cubicBezTo>
                  <a:lnTo>
                    <a:pt x="55" y="1725"/>
                  </a:lnTo>
                  <a:cubicBezTo>
                    <a:pt x="155" y="2496"/>
                    <a:pt x="426" y="3385"/>
                    <a:pt x="1023" y="3918"/>
                  </a:cubicBezTo>
                  <a:cubicBezTo>
                    <a:pt x="1345" y="4206"/>
                    <a:pt x="1791" y="4394"/>
                    <a:pt x="2227" y="4394"/>
                  </a:cubicBezTo>
                  <a:cubicBezTo>
                    <a:pt x="2504" y="4394"/>
                    <a:pt x="2777" y="4318"/>
                    <a:pt x="3011" y="4144"/>
                  </a:cubicBezTo>
                  <a:cubicBezTo>
                    <a:pt x="3315" y="3917"/>
                    <a:pt x="3491" y="3564"/>
                    <a:pt x="3516" y="3188"/>
                  </a:cubicBezTo>
                  <a:cubicBezTo>
                    <a:pt x="3541" y="2811"/>
                    <a:pt x="3398" y="2494"/>
                    <a:pt x="3121" y="2245"/>
                  </a:cubicBezTo>
                  <a:cubicBezTo>
                    <a:pt x="3089" y="2216"/>
                    <a:pt x="3050" y="2204"/>
                    <a:pt x="3011" y="2204"/>
                  </a:cubicBezTo>
                  <a:cubicBezTo>
                    <a:pt x="2890" y="2204"/>
                    <a:pt x="2768" y="2326"/>
                    <a:pt x="2858" y="2447"/>
                  </a:cubicBezTo>
                  <a:cubicBezTo>
                    <a:pt x="3104" y="2778"/>
                    <a:pt x="3079" y="3353"/>
                    <a:pt x="2790" y="3652"/>
                  </a:cubicBezTo>
                  <a:cubicBezTo>
                    <a:pt x="2636" y="3812"/>
                    <a:pt x="2434" y="3877"/>
                    <a:pt x="2225" y="3877"/>
                  </a:cubicBezTo>
                  <a:cubicBezTo>
                    <a:pt x="1945" y="3877"/>
                    <a:pt x="1651" y="3760"/>
                    <a:pt x="1442" y="3595"/>
                  </a:cubicBezTo>
                  <a:cubicBezTo>
                    <a:pt x="974" y="3223"/>
                    <a:pt x="776" y="2604"/>
                    <a:pt x="645" y="2045"/>
                  </a:cubicBezTo>
                  <a:cubicBezTo>
                    <a:pt x="528" y="1547"/>
                    <a:pt x="428" y="604"/>
                    <a:pt x="1146" y="507"/>
                  </a:cubicBezTo>
                  <a:cubicBezTo>
                    <a:pt x="1178" y="502"/>
                    <a:pt x="1210" y="500"/>
                    <a:pt x="1241" y="500"/>
                  </a:cubicBezTo>
                  <a:cubicBezTo>
                    <a:pt x="1517" y="500"/>
                    <a:pt x="1778" y="654"/>
                    <a:pt x="1972" y="839"/>
                  </a:cubicBezTo>
                  <a:cubicBezTo>
                    <a:pt x="2105" y="967"/>
                    <a:pt x="2219" y="1110"/>
                    <a:pt x="2320" y="1263"/>
                  </a:cubicBezTo>
                  <a:cubicBezTo>
                    <a:pt x="2404" y="1392"/>
                    <a:pt x="2489" y="1530"/>
                    <a:pt x="2642" y="1577"/>
                  </a:cubicBezTo>
                  <a:cubicBezTo>
                    <a:pt x="2650" y="1579"/>
                    <a:pt x="2657" y="1580"/>
                    <a:pt x="2665" y="1580"/>
                  </a:cubicBezTo>
                  <a:cubicBezTo>
                    <a:pt x="2701" y="1580"/>
                    <a:pt x="2733" y="1554"/>
                    <a:pt x="2744" y="1519"/>
                  </a:cubicBezTo>
                  <a:cubicBezTo>
                    <a:pt x="2802" y="1348"/>
                    <a:pt x="2703" y="1168"/>
                    <a:pt x="2624" y="1018"/>
                  </a:cubicBezTo>
                  <a:cubicBezTo>
                    <a:pt x="2525" y="834"/>
                    <a:pt x="2411" y="655"/>
                    <a:pt x="2269" y="501"/>
                  </a:cubicBezTo>
                  <a:cubicBezTo>
                    <a:pt x="2009" y="213"/>
                    <a:pt x="1648" y="26"/>
                    <a:pt x="1259" y="3"/>
                  </a:cubicBezTo>
                  <a:cubicBezTo>
                    <a:pt x="1238" y="1"/>
                    <a:pt x="1216" y="1"/>
                    <a:pt x="1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3217100" y="1991525"/>
              <a:ext cx="138025" cy="238300"/>
            </a:xfrm>
            <a:custGeom>
              <a:avLst/>
              <a:gdLst/>
              <a:ahLst/>
              <a:cxnLst/>
              <a:rect l="l" t="t" r="r" b="b"/>
              <a:pathLst>
                <a:path w="5521" h="9532" extrusionOk="0">
                  <a:moveTo>
                    <a:pt x="88" y="1"/>
                  </a:moveTo>
                  <a:cubicBezTo>
                    <a:pt x="44" y="1"/>
                    <a:pt x="1" y="30"/>
                    <a:pt x="3" y="83"/>
                  </a:cubicBezTo>
                  <a:cubicBezTo>
                    <a:pt x="34" y="793"/>
                    <a:pt x="225" y="1510"/>
                    <a:pt x="425" y="2189"/>
                  </a:cubicBezTo>
                  <a:cubicBezTo>
                    <a:pt x="627" y="2881"/>
                    <a:pt x="880" y="3558"/>
                    <a:pt x="1179" y="4214"/>
                  </a:cubicBezTo>
                  <a:cubicBezTo>
                    <a:pt x="1777" y="5523"/>
                    <a:pt x="2562" y="6752"/>
                    <a:pt x="3492" y="7851"/>
                  </a:cubicBezTo>
                  <a:cubicBezTo>
                    <a:pt x="4020" y="8475"/>
                    <a:pt x="4609" y="9033"/>
                    <a:pt x="5274" y="9509"/>
                  </a:cubicBezTo>
                  <a:cubicBezTo>
                    <a:pt x="5295" y="9524"/>
                    <a:pt x="5318" y="9531"/>
                    <a:pt x="5339" y="9531"/>
                  </a:cubicBezTo>
                  <a:cubicBezTo>
                    <a:pt x="5439" y="9531"/>
                    <a:pt x="5521" y="9386"/>
                    <a:pt x="5433" y="9303"/>
                  </a:cubicBezTo>
                  <a:cubicBezTo>
                    <a:pt x="4414" y="8326"/>
                    <a:pt x="3427" y="7313"/>
                    <a:pt x="2622" y="6150"/>
                  </a:cubicBezTo>
                  <a:cubicBezTo>
                    <a:pt x="1820" y="4989"/>
                    <a:pt x="1192" y="3695"/>
                    <a:pt x="753" y="2357"/>
                  </a:cubicBezTo>
                  <a:cubicBezTo>
                    <a:pt x="505" y="1601"/>
                    <a:pt x="367" y="827"/>
                    <a:pt x="169" y="60"/>
                  </a:cubicBezTo>
                  <a:cubicBezTo>
                    <a:pt x="158" y="20"/>
                    <a:pt x="123" y="1"/>
                    <a:pt x="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362675" y="2236650"/>
              <a:ext cx="49225" cy="38125"/>
            </a:xfrm>
            <a:custGeom>
              <a:avLst/>
              <a:gdLst/>
              <a:ahLst/>
              <a:cxnLst/>
              <a:rect l="l" t="t" r="r" b="b"/>
              <a:pathLst>
                <a:path w="1969" h="1525" extrusionOk="0">
                  <a:moveTo>
                    <a:pt x="117" y="0"/>
                  </a:moveTo>
                  <a:cubicBezTo>
                    <a:pt x="58" y="0"/>
                    <a:pt x="0" y="64"/>
                    <a:pt x="41" y="125"/>
                  </a:cubicBezTo>
                  <a:cubicBezTo>
                    <a:pt x="250" y="447"/>
                    <a:pt x="505" y="725"/>
                    <a:pt x="801" y="969"/>
                  </a:cubicBezTo>
                  <a:cubicBezTo>
                    <a:pt x="943" y="1085"/>
                    <a:pt x="1106" y="1219"/>
                    <a:pt x="1274" y="1296"/>
                  </a:cubicBezTo>
                  <a:cubicBezTo>
                    <a:pt x="1360" y="1335"/>
                    <a:pt x="1444" y="1385"/>
                    <a:pt x="1533" y="1418"/>
                  </a:cubicBezTo>
                  <a:cubicBezTo>
                    <a:pt x="1625" y="1452"/>
                    <a:pt x="1718" y="1485"/>
                    <a:pt x="1810" y="1519"/>
                  </a:cubicBezTo>
                  <a:cubicBezTo>
                    <a:pt x="1821" y="1523"/>
                    <a:pt x="1832" y="1525"/>
                    <a:pt x="1842" y="1525"/>
                  </a:cubicBezTo>
                  <a:cubicBezTo>
                    <a:pt x="1928" y="1525"/>
                    <a:pt x="1968" y="1391"/>
                    <a:pt x="1885" y="1341"/>
                  </a:cubicBezTo>
                  <a:lnTo>
                    <a:pt x="1885" y="1340"/>
                  </a:lnTo>
                  <a:cubicBezTo>
                    <a:pt x="1735" y="1251"/>
                    <a:pt x="1583" y="1149"/>
                    <a:pt x="1446" y="1040"/>
                  </a:cubicBezTo>
                  <a:cubicBezTo>
                    <a:pt x="1302" y="927"/>
                    <a:pt x="1139" y="832"/>
                    <a:pt x="991" y="724"/>
                  </a:cubicBezTo>
                  <a:cubicBezTo>
                    <a:pt x="701" y="512"/>
                    <a:pt x="430" y="272"/>
                    <a:pt x="173" y="23"/>
                  </a:cubicBezTo>
                  <a:cubicBezTo>
                    <a:pt x="157" y="7"/>
                    <a:pt x="137" y="0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701975" y="2162700"/>
              <a:ext cx="193600" cy="130575"/>
            </a:xfrm>
            <a:custGeom>
              <a:avLst/>
              <a:gdLst/>
              <a:ahLst/>
              <a:cxnLst/>
              <a:rect l="l" t="t" r="r" b="b"/>
              <a:pathLst>
                <a:path w="7744" h="5223" extrusionOk="0">
                  <a:moveTo>
                    <a:pt x="7483" y="0"/>
                  </a:moveTo>
                  <a:cubicBezTo>
                    <a:pt x="7451" y="0"/>
                    <a:pt x="7417" y="8"/>
                    <a:pt x="7381" y="24"/>
                  </a:cubicBezTo>
                  <a:cubicBezTo>
                    <a:pt x="6693" y="347"/>
                    <a:pt x="5970" y="608"/>
                    <a:pt x="5243" y="830"/>
                  </a:cubicBezTo>
                  <a:cubicBezTo>
                    <a:pt x="5139" y="860"/>
                    <a:pt x="5149" y="1034"/>
                    <a:pt x="5259" y="1034"/>
                  </a:cubicBezTo>
                  <a:cubicBezTo>
                    <a:pt x="5263" y="1034"/>
                    <a:pt x="5267" y="1034"/>
                    <a:pt x="5271" y="1033"/>
                  </a:cubicBezTo>
                  <a:cubicBezTo>
                    <a:pt x="5808" y="977"/>
                    <a:pt x="6322" y="857"/>
                    <a:pt x="6824" y="682"/>
                  </a:cubicBezTo>
                  <a:lnTo>
                    <a:pt x="6824" y="682"/>
                  </a:lnTo>
                  <a:cubicBezTo>
                    <a:pt x="5469" y="2236"/>
                    <a:pt x="3783" y="3475"/>
                    <a:pt x="1905" y="4335"/>
                  </a:cubicBezTo>
                  <a:cubicBezTo>
                    <a:pt x="1312" y="4607"/>
                    <a:pt x="691" y="4817"/>
                    <a:pt x="90" y="5071"/>
                  </a:cubicBezTo>
                  <a:cubicBezTo>
                    <a:pt x="0" y="5109"/>
                    <a:pt x="64" y="5223"/>
                    <a:pt x="143" y="5223"/>
                  </a:cubicBezTo>
                  <a:cubicBezTo>
                    <a:pt x="146" y="5223"/>
                    <a:pt x="150" y="5223"/>
                    <a:pt x="154" y="5222"/>
                  </a:cubicBezTo>
                  <a:cubicBezTo>
                    <a:pt x="741" y="5137"/>
                    <a:pt x="1307" y="4939"/>
                    <a:pt x="1856" y="4717"/>
                  </a:cubicBezTo>
                  <a:cubicBezTo>
                    <a:pt x="2403" y="4497"/>
                    <a:pt x="2934" y="4240"/>
                    <a:pt x="3449" y="3950"/>
                  </a:cubicBezTo>
                  <a:cubicBezTo>
                    <a:pt x="4479" y="3367"/>
                    <a:pt x="5443" y="2658"/>
                    <a:pt x="6293" y="1834"/>
                  </a:cubicBezTo>
                  <a:cubicBezTo>
                    <a:pt x="6773" y="1370"/>
                    <a:pt x="7218" y="870"/>
                    <a:pt x="7627" y="343"/>
                  </a:cubicBezTo>
                  <a:cubicBezTo>
                    <a:pt x="7743" y="192"/>
                    <a:pt x="7645" y="0"/>
                    <a:pt x="7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437100" y="2024675"/>
              <a:ext cx="74200" cy="96600"/>
            </a:xfrm>
            <a:custGeom>
              <a:avLst/>
              <a:gdLst/>
              <a:ahLst/>
              <a:cxnLst/>
              <a:rect l="l" t="t" r="r" b="b"/>
              <a:pathLst>
                <a:path w="2968" h="3864" extrusionOk="0">
                  <a:moveTo>
                    <a:pt x="94" y="0"/>
                  </a:moveTo>
                  <a:cubicBezTo>
                    <a:pt x="47" y="0"/>
                    <a:pt x="1" y="41"/>
                    <a:pt x="16" y="98"/>
                  </a:cubicBezTo>
                  <a:cubicBezTo>
                    <a:pt x="215" y="856"/>
                    <a:pt x="625" y="1568"/>
                    <a:pt x="1086" y="2197"/>
                  </a:cubicBezTo>
                  <a:cubicBezTo>
                    <a:pt x="1317" y="2513"/>
                    <a:pt x="1565" y="2816"/>
                    <a:pt x="1832" y="3102"/>
                  </a:cubicBezTo>
                  <a:cubicBezTo>
                    <a:pt x="2094" y="3379"/>
                    <a:pt x="2397" y="3698"/>
                    <a:pt x="2753" y="3854"/>
                  </a:cubicBezTo>
                  <a:cubicBezTo>
                    <a:pt x="2768" y="3860"/>
                    <a:pt x="2785" y="3864"/>
                    <a:pt x="2801" y="3864"/>
                  </a:cubicBezTo>
                  <a:cubicBezTo>
                    <a:pt x="2884" y="3864"/>
                    <a:pt x="2967" y="3785"/>
                    <a:pt x="2908" y="3698"/>
                  </a:cubicBezTo>
                  <a:cubicBezTo>
                    <a:pt x="2698" y="3392"/>
                    <a:pt x="2395" y="3142"/>
                    <a:pt x="2139" y="2876"/>
                  </a:cubicBezTo>
                  <a:cubicBezTo>
                    <a:pt x="1869" y="2597"/>
                    <a:pt x="1612" y="2303"/>
                    <a:pt x="1379" y="1992"/>
                  </a:cubicBezTo>
                  <a:cubicBezTo>
                    <a:pt x="915" y="1374"/>
                    <a:pt x="548" y="702"/>
                    <a:pt x="157" y="38"/>
                  </a:cubicBezTo>
                  <a:cubicBezTo>
                    <a:pt x="142" y="11"/>
                    <a:pt x="118" y="0"/>
                    <a:pt x="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3518950" y="2125650"/>
              <a:ext cx="31300" cy="19500"/>
            </a:xfrm>
            <a:custGeom>
              <a:avLst/>
              <a:gdLst/>
              <a:ahLst/>
              <a:cxnLst/>
              <a:rect l="l" t="t" r="r" b="b"/>
              <a:pathLst>
                <a:path w="1252" h="780" extrusionOk="0">
                  <a:moveTo>
                    <a:pt x="112" y="1"/>
                  </a:moveTo>
                  <a:cubicBezTo>
                    <a:pt x="48" y="1"/>
                    <a:pt x="1" y="89"/>
                    <a:pt x="54" y="144"/>
                  </a:cubicBezTo>
                  <a:cubicBezTo>
                    <a:pt x="57" y="148"/>
                    <a:pt x="61" y="151"/>
                    <a:pt x="64" y="154"/>
                  </a:cubicBezTo>
                  <a:cubicBezTo>
                    <a:pt x="98" y="245"/>
                    <a:pt x="200" y="315"/>
                    <a:pt x="267" y="380"/>
                  </a:cubicBezTo>
                  <a:cubicBezTo>
                    <a:pt x="344" y="453"/>
                    <a:pt x="438" y="509"/>
                    <a:pt x="529" y="565"/>
                  </a:cubicBezTo>
                  <a:cubicBezTo>
                    <a:pt x="619" y="620"/>
                    <a:pt x="714" y="661"/>
                    <a:pt x="811" y="700"/>
                  </a:cubicBezTo>
                  <a:cubicBezTo>
                    <a:pt x="836" y="710"/>
                    <a:pt x="860" y="722"/>
                    <a:pt x="885" y="730"/>
                  </a:cubicBezTo>
                  <a:cubicBezTo>
                    <a:pt x="910" y="738"/>
                    <a:pt x="933" y="739"/>
                    <a:pt x="954" y="743"/>
                  </a:cubicBezTo>
                  <a:cubicBezTo>
                    <a:pt x="1008" y="756"/>
                    <a:pt x="1062" y="776"/>
                    <a:pt x="1118" y="779"/>
                  </a:cubicBezTo>
                  <a:cubicBezTo>
                    <a:pt x="1120" y="779"/>
                    <a:pt x="1121" y="780"/>
                    <a:pt x="1123" y="780"/>
                  </a:cubicBezTo>
                  <a:cubicBezTo>
                    <a:pt x="1202" y="780"/>
                    <a:pt x="1252" y="665"/>
                    <a:pt x="1187" y="611"/>
                  </a:cubicBezTo>
                  <a:cubicBezTo>
                    <a:pt x="1138" y="568"/>
                    <a:pt x="1078" y="542"/>
                    <a:pt x="1024" y="503"/>
                  </a:cubicBezTo>
                  <a:cubicBezTo>
                    <a:pt x="970" y="457"/>
                    <a:pt x="899" y="425"/>
                    <a:pt x="839" y="388"/>
                  </a:cubicBezTo>
                  <a:cubicBezTo>
                    <a:pt x="765" y="343"/>
                    <a:pt x="689" y="303"/>
                    <a:pt x="615" y="259"/>
                  </a:cubicBezTo>
                  <a:cubicBezTo>
                    <a:pt x="543" y="217"/>
                    <a:pt x="473" y="175"/>
                    <a:pt x="399" y="136"/>
                  </a:cubicBezTo>
                  <a:cubicBezTo>
                    <a:pt x="329" y="99"/>
                    <a:pt x="254" y="42"/>
                    <a:pt x="174" y="28"/>
                  </a:cubicBezTo>
                  <a:cubicBezTo>
                    <a:pt x="167" y="23"/>
                    <a:pt x="160" y="18"/>
                    <a:pt x="153" y="14"/>
                  </a:cubicBezTo>
                  <a:cubicBezTo>
                    <a:pt x="139" y="5"/>
                    <a:pt x="125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3242475" y="1727275"/>
              <a:ext cx="30800" cy="52200"/>
            </a:xfrm>
            <a:custGeom>
              <a:avLst/>
              <a:gdLst/>
              <a:ahLst/>
              <a:cxnLst/>
              <a:rect l="l" t="t" r="r" b="b"/>
              <a:pathLst>
                <a:path w="1232" h="2088" extrusionOk="0">
                  <a:moveTo>
                    <a:pt x="1081" y="1"/>
                  </a:moveTo>
                  <a:cubicBezTo>
                    <a:pt x="1059" y="1"/>
                    <a:pt x="1036" y="7"/>
                    <a:pt x="1014" y="22"/>
                  </a:cubicBezTo>
                  <a:cubicBezTo>
                    <a:pt x="940" y="73"/>
                    <a:pt x="889" y="149"/>
                    <a:pt x="833" y="220"/>
                  </a:cubicBezTo>
                  <a:cubicBezTo>
                    <a:pt x="771" y="301"/>
                    <a:pt x="710" y="375"/>
                    <a:pt x="655" y="461"/>
                  </a:cubicBezTo>
                  <a:cubicBezTo>
                    <a:pt x="552" y="620"/>
                    <a:pt x="461" y="782"/>
                    <a:pt x="373" y="949"/>
                  </a:cubicBezTo>
                  <a:cubicBezTo>
                    <a:pt x="288" y="1115"/>
                    <a:pt x="211" y="1285"/>
                    <a:pt x="141" y="1457"/>
                  </a:cubicBezTo>
                  <a:cubicBezTo>
                    <a:pt x="106" y="1545"/>
                    <a:pt x="76" y="1638"/>
                    <a:pt x="57" y="1732"/>
                  </a:cubicBezTo>
                  <a:cubicBezTo>
                    <a:pt x="42" y="1818"/>
                    <a:pt x="1" y="1916"/>
                    <a:pt x="10" y="2005"/>
                  </a:cubicBezTo>
                  <a:cubicBezTo>
                    <a:pt x="15" y="2056"/>
                    <a:pt x="53" y="2088"/>
                    <a:pt x="95" y="2088"/>
                  </a:cubicBezTo>
                  <a:cubicBezTo>
                    <a:pt x="114" y="2088"/>
                    <a:pt x="135" y="2080"/>
                    <a:pt x="154" y="2065"/>
                  </a:cubicBezTo>
                  <a:cubicBezTo>
                    <a:pt x="218" y="2009"/>
                    <a:pt x="252" y="1921"/>
                    <a:pt x="302" y="1853"/>
                  </a:cubicBezTo>
                  <a:cubicBezTo>
                    <a:pt x="355" y="1779"/>
                    <a:pt x="402" y="1700"/>
                    <a:pt x="446" y="1622"/>
                  </a:cubicBezTo>
                  <a:cubicBezTo>
                    <a:pt x="535" y="1465"/>
                    <a:pt x="617" y="1302"/>
                    <a:pt x="703" y="1142"/>
                  </a:cubicBezTo>
                  <a:cubicBezTo>
                    <a:pt x="789" y="981"/>
                    <a:pt x="880" y="823"/>
                    <a:pt x="969" y="665"/>
                  </a:cubicBezTo>
                  <a:lnTo>
                    <a:pt x="969" y="664"/>
                  </a:lnTo>
                  <a:cubicBezTo>
                    <a:pt x="1014" y="585"/>
                    <a:pt x="1055" y="504"/>
                    <a:pt x="1096" y="423"/>
                  </a:cubicBezTo>
                  <a:cubicBezTo>
                    <a:pt x="1134" y="341"/>
                    <a:pt x="1193" y="263"/>
                    <a:pt x="1212" y="175"/>
                  </a:cubicBezTo>
                  <a:cubicBezTo>
                    <a:pt x="1231" y="91"/>
                    <a:pt x="1162" y="1"/>
                    <a:pt x="1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3287050" y="1601425"/>
              <a:ext cx="117500" cy="104125"/>
            </a:xfrm>
            <a:custGeom>
              <a:avLst/>
              <a:gdLst/>
              <a:ahLst/>
              <a:cxnLst/>
              <a:rect l="l" t="t" r="r" b="b"/>
              <a:pathLst>
                <a:path w="4700" h="4165" extrusionOk="0">
                  <a:moveTo>
                    <a:pt x="4535" y="0"/>
                  </a:moveTo>
                  <a:cubicBezTo>
                    <a:pt x="4524" y="0"/>
                    <a:pt x="4513" y="2"/>
                    <a:pt x="4503" y="6"/>
                  </a:cubicBezTo>
                  <a:cubicBezTo>
                    <a:pt x="4027" y="174"/>
                    <a:pt x="3591" y="485"/>
                    <a:pt x="3182" y="774"/>
                  </a:cubicBezTo>
                  <a:cubicBezTo>
                    <a:pt x="2770" y="1066"/>
                    <a:pt x="2374" y="1378"/>
                    <a:pt x="1999" y="1715"/>
                  </a:cubicBezTo>
                  <a:cubicBezTo>
                    <a:pt x="1619" y="2056"/>
                    <a:pt x="1253" y="2414"/>
                    <a:pt x="932" y="2812"/>
                  </a:cubicBezTo>
                  <a:cubicBezTo>
                    <a:pt x="613" y="3208"/>
                    <a:pt x="284" y="3601"/>
                    <a:pt x="32" y="4045"/>
                  </a:cubicBezTo>
                  <a:cubicBezTo>
                    <a:pt x="1" y="4101"/>
                    <a:pt x="51" y="4164"/>
                    <a:pt x="103" y="4164"/>
                  </a:cubicBezTo>
                  <a:cubicBezTo>
                    <a:pt x="121" y="4164"/>
                    <a:pt x="139" y="4157"/>
                    <a:pt x="154" y="4140"/>
                  </a:cubicBezTo>
                  <a:lnTo>
                    <a:pt x="154" y="4139"/>
                  </a:lnTo>
                  <a:cubicBezTo>
                    <a:pt x="481" y="3764"/>
                    <a:pt x="782" y="3365"/>
                    <a:pt x="1133" y="3011"/>
                  </a:cubicBezTo>
                  <a:cubicBezTo>
                    <a:pt x="1484" y="2654"/>
                    <a:pt x="1832" y="2296"/>
                    <a:pt x="2207" y="1965"/>
                  </a:cubicBezTo>
                  <a:cubicBezTo>
                    <a:pt x="2585" y="1631"/>
                    <a:pt x="2981" y="1314"/>
                    <a:pt x="3394" y="1022"/>
                  </a:cubicBezTo>
                  <a:cubicBezTo>
                    <a:pt x="3794" y="741"/>
                    <a:pt x="4233" y="504"/>
                    <a:pt x="4617" y="202"/>
                  </a:cubicBezTo>
                  <a:cubicBezTo>
                    <a:pt x="4699" y="136"/>
                    <a:pt x="4627" y="0"/>
                    <a:pt x="4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3472675" y="1548400"/>
              <a:ext cx="179775" cy="55425"/>
            </a:xfrm>
            <a:custGeom>
              <a:avLst/>
              <a:gdLst/>
              <a:ahLst/>
              <a:cxnLst/>
              <a:rect l="l" t="t" r="r" b="b"/>
              <a:pathLst>
                <a:path w="7191" h="2217" extrusionOk="0">
                  <a:moveTo>
                    <a:pt x="4817" y="0"/>
                  </a:moveTo>
                  <a:cubicBezTo>
                    <a:pt x="4365" y="0"/>
                    <a:pt x="3914" y="25"/>
                    <a:pt x="3466" y="77"/>
                  </a:cubicBezTo>
                  <a:cubicBezTo>
                    <a:pt x="2317" y="209"/>
                    <a:pt x="1143" y="451"/>
                    <a:pt x="83" y="926"/>
                  </a:cubicBezTo>
                  <a:cubicBezTo>
                    <a:pt x="1" y="964"/>
                    <a:pt x="47" y="1087"/>
                    <a:pt x="127" y="1087"/>
                  </a:cubicBezTo>
                  <a:cubicBezTo>
                    <a:pt x="135" y="1087"/>
                    <a:pt x="142" y="1086"/>
                    <a:pt x="150" y="1084"/>
                  </a:cubicBezTo>
                  <a:cubicBezTo>
                    <a:pt x="1254" y="770"/>
                    <a:pt x="2349" y="490"/>
                    <a:pt x="3498" y="404"/>
                  </a:cubicBezTo>
                  <a:cubicBezTo>
                    <a:pt x="3894" y="374"/>
                    <a:pt x="4290" y="359"/>
                    <a:pt x="4686" y="359"/>
                  </a:cubicBezTo>
                  <a:cubicBezTo>
                    <a:pt x="5206" y="359"/>
                    <a:pt x="5725" y="386"/>
                    <a:pt x="6243" y="442"/>
                  </a:cubicBezTo>
                  <a:cubicBezTo>
                    <a:pt x="5116" y="880"/>
                    <a:pt x="3996" y="1348"/>
                    <a:pt x="2995" y="2033"/>
                  </a:cubicBezTo>
                  <a:cubicBezTo>
                    <a:pt x="2907" y="2093"/>
                    <a:pt x="2959" y="2217"/>
                    <a:pt x="3045" y="2217"/>
                  </a:cubicBezTo>
                  <a:cubicBezTo>
                    <a:pt x="3061" y="2217"/>
                    <a:pt x="3078" y="2213"/>
                    <a:pt x="3095" y="2204"/>
                  </a:cubicBezTo>
                  <a:cubicBezTo>
                    <a:pt x="4352" y="1543"/>
                    <a:pt x="5672" y="1026"/>
                    <a:pt x="7001" y="529"/>
                  </a:cubicBezTo>
                  <a:cubicBezTo>
                    <a:pt x="7145" y="473"/>
                    <a:pt x="7191" y="217"/>
                    <a:pt x="7001" y="186"/>
                  </a:cubicBezTo>
                  <a:cubicBezTo>
                    <a:pt x="6282" y="65"/>
                    <a:pt x="5549" y="0"/>
                    <a:pt x="4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3501725" y="1611800"/>
              <a:ext cx="37775" cy="36000"/>
            </a:xfrm>
            <a:custGeom>
              <a:avLst/>
              <a:gdLst/>
              <a:ahLst/>
              <a:cxnLst/>
              <a:rect l="l" t="t" r="r" b="b"/>
              <a:pathLst>
                <a:path w="1511" h="1440" extrusionOk="0">
                  <a:moveTo>
                    <a:pt x="1372" y="1"/>
                  </a:moveTo>
                  <a:cubicBezTo>
                    <a:pt x="1356" y="1"/>
                    <a:pt x="1340" y="4"/>
                    <a:pt x="1323" y="12"/>
                  </a:cubicBezTo>
                  <a:cubicBezTo>
                    <a:pt x="1046" y="135"/>
                    <a:pt x="813" y="352"/>
                    <a:pt x="607" y="568"/>
                  </a:cubicBezTo>
                  <a:cubicBezTo>
                    <a:pt x="504" y="675"/>
                    <a:pt x="409" y="786"/>
                    <a:pt x="317" y="903"/>
                  </a:cubicBezTo>
                  <a:cubicBezTo>
                    <a:pt x="222" y="1023"/>
                    <a:pt x="122" y="1145"/>
                    <a:pt x="45" y="1279"/>
                  </a:cubicBezTo>
                  <a:cubicBezTo>
                    <a:pt x="0" y="1357"/>
                    <a:pt x="69" y="1440"/>
                    <a:pt x="142" y="1440"/>
                  </a:cubicBezTo>
                  <a:cubicBezTo>
                    <a:pt x="167" y="1440"/>
                    <a:pt x="192" y="1430"/>
                    <a:pt x="214" y="1408"/>
                  </a:cubicBezTo>
                  <a:cubicBezTo>
                    <a:pt x="314" y="1306"/>
                    <a:pt x="404" y="1194"/>
                    <a:pt x="503" y="1090"/>
                  </a:cubicBezTo>
                  <a:cubicBezTo>
                    <a:pt x="605" y="983"/>
                    <a:pt x="711" y="879"/>
                    <a:pt x="818" y="778"/>
                  </a:cubicBezTo>
                  <a:cubicBezTo>
                    <a:pt x="1028" y="578"/>
                    <a:pt x="1259" y="395"/>
                    <a:pt x="1446" y="173"/>
                  </a:cubicBezTo>
                  <a:cubicBezTo>
                    <a:pt x="1511" y="96"/>
                    <a:pt x="1455" y="1"/>
                    <a:pt x="1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3724025" y="2188500"/>
              <a:ext cx="89375" cy="15225"/>
            </a:xfrm>
            <a:custGeom>
              <a:avLst/>
              <a:gdLst/>
              <a:ahLst/>
              <a:cxnLst/>
              <a:rect l="l" t="t" r="r" b="b"/>
              <a:pathLst>
                <a:path w="3575" h="609" extrusionOk="0">
                  <a:moveTo>
                    <a:pt x="3448" y="1"/>
                  </a:moveTo>
                  <a:cubicBezTo>
                    <a:pt x="3446" y="1"/>
                    <a:pt x="3443" y="1"/>
                    <a:pt x="3440" y="1"/>
                  </a:cubicBezTo>
                  <a:cubicBezTo>
                    <a:pt x="2889" y="65"/>
                    <a:pt x="2350" y="205"/>
                    <a:pt x="1800" y="278"/>
                  </a:cubicBezTo>
                  <a:cubicBezTo>
                    <a:pt x="1239" y="352"/>
                    <a:pt x="671" y="386"/>
                    <a:pt x="106" y="410"/>
                  </a:cubicBezTo>
                  <a:cubicBezTo>
                    <a:pt x="1" y="414"/>
                    <a:pt x="4" y="562"/>
                    <a:pt x="106" y="572"/>
                  </a:cubicBezTo>
                  <a:cubicBezTo>
                    <a:pt x="355" y="597"/>
                    <a:pt x="603" y="608"/>
                    <a:pt x="851" y="608"/>
                  </a:cubicBezTo>
                  <a:cubicBezTo>
                    <a:pt x="1184" y="608"/>
                    <a:pt x="1517" y="588"/>
                    <a:pt x="1851" y="551"/>
                  </a:cubicBezTo>
                  <a:cubicBezTo>
                    <a:pt x="2406" y="489"/>
                    <a:pt x="2974" y="410"/>
                    <a:pt x="3489" y="186"/>
                  </a:cubicBezTo>
                  <a:cubicBezTo>
                    <a:pt x="3575" y="149"/>
                    <a:pt x="3538" y="1"/>
                    <a:pt x="34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3252550" y="2062475"/>
              <a:ext cx="38850" cy="70450"/>
            </a:xfrm>
            <a:custGeom>
              <a:avLst/>
              <a:gdLst/>
              <a:ahLst/>
              <a:cxnLst/>
              <a:rect l="l" t="t" r="r" b="b"/>
              <a:pathLst>
                <a:path w="1554" h="2818" extrusionOk="0">
                  <a:moveTo>
                    <a:pt x="77" y="0"/>
                  </a:moveTo>
                  <a:cubicBezTo>
                    <a:pt x="37" y="0"/>
                    <a:pt x="0" y="25"/>
                    <a:pt x="2" y="77"/>
                  </a:cubicBezTo>
                  <a:cubicBezTo>
                    <a:pt x="12" y="324"/>
                    <a:pt x="128" y="564"/>
                    <a:pt x="222" y="789"/>
                  </a:cubicBezTo>
                  <a:cubicBezTo>
                    <a:pt x="323" y="1027"/>
                    <a:pt x="430" y="1261"/>
                    <a:pt x="546" y="1493"/>
                  </a:cubicBezTo>
                  <a:cubicBezTo>
                    <a:pt x="774" y="1950"/>
                    <a:pt x="1028" y="2411"/>
                    <a:pt x="1375" y="2789"/>
                  </a:cubicBezTo>
                  <a:cubicBezTo>
                    <a:pt x="1393" y="2809"/>
                    <a:pt x="1415" y="2818"/>
                    <a:pt x="1436" y="2818"/>
                  </a:cubicBezTo>
                  <a:cubicBezTo>
                    <a:pt x="1498" y="2818"/>
                    <a:pt x="1554" y="2744"/>
                    <a:pt x="1521" y="2677"/>
                  </a:cubicBezTo>
                  <a:cubicBezTo>
                    <a:pt x="1299" y="2232"/>
                    <a:pt x="1025" y="1815"/>
                    <a:pt x="795" y="1375"/>
                  </a:cubicBezTo>
                  <a:cubicBezTo>
                    <a:pt x="682" y="1158"/>
                    <a:pt x="575" y="939"/>
                    <a:pt x="475" y="714"/>
                  </a:cubicBezTo>
                  <a:cubicBezTo>
                    <a:pt x="376" y="491"/>
                    <a:pt x="301" y="232"/>
                    <a:pt x="153" y="36"/>
                  </a:cubicBezTo>
                  <a:cubicBezTo>
                    <a:pt x="134" y="12"/>
                    <a:pt x="105" y="0"/>
                    <a:pt x="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3268450" y="2071225"/>
              <a:ext cx="20750" cy="36200"/>
            </a:xfrm>
            <a:custGeom>
              <a:avLst/>
              <a:gdLst/>
              <a:ahLst/>
              <a:cxnLst/>
              <a:rect l="l" t="t" r="r" b="b"/>
              <a:pathLst>
                <a:path w="830" h="1448" extrusionOk="0">
                  <a:moveTo>
                    <a:pt x="124" y="0"/>
                  </a:moveTo>
                  <a:cubicBezTo>
                    <a:pt x="61" y="0"/>
                    <a:pt x="0" y="50"/>
                    <a:pt x="23" y="129"/>
                  </a:cubicBezTo>
                  <a:cubicBezTo>
                    <a:pt x="42" y="191"/>
                    <a:pt x="56" y="251"/>
                    <a:pt x="83" y="312"/>
                  </a:cubicBezTo>
                  <a:cubicBezTo>
                    <a:pt x="108" y="369"/>
                    <a:pt x="134" y="426"/>
                    <a:pt x="159" y="482"/>
                  </a:cubicBezTo>
                  <a:cubicBezTo>
                    <a:pt x="206" y="589"/>
                    <a:pt x="254" y="694"/>
                    <a:pt x="304" y="798"/>
                  </a:cubicBezTo>
                  <a:cubicBezTo>
                    <a:pt x="408" y="1012"/>
                    <a:pt x="497" y="1245"/>
                    <a:pt x="664" y="1418"/>
                  </a:cubicBezTo>
                  <a:cubicBezTo>
                    <a:pt x="684" y="1438"/>
                    <a:pt x="706" y="1447"/>
                    <a:pt x="726" y="1447"/>
                  </a:cubicBezTo>
                  <a:cubicBezTo>
                    <a:pt x="781" y="1447"/>
                    <a:pt x="829" y="1388"/>
                    <a:pt x="820" y="1326"/>
                  </a:cubicBezTo>
                  <a:cubicBezTo>
                    <a:pt x="788" y="1093"/>
                    <a:pt x="658" y="876"/>
                    <a:pt x="556" y="666"/>
                  </a:cubicBezTo>
                  <a:cubicBezTo>
                    <a:pt x="506" y="561"/>
                    <a:pt x="453" y="458"/>
                    <a:pt x="400" y="356"/>
                  </a:cubicBezTo>
                  <a:cubicBezTo>
                    <a:pt x="373" y="304"/>
                    <a:pt x="346" y="253"/>
                    <a:pt x="318" y="202"/>
                  </a:cubicBezTo>
                  <a:cubicBezTo>
                    <a:pt x="289" y="146"/>
                    <a:pt x="253" y="99"/>
                    <a:pt x="217" y="47"/>
                  </a:cubicBezTo>
                  <a:cubicBezTo>
                    <a:pt x="193" y="15"/>
                    <a:pt x="158" y="0"/>
                    <a:pt x="1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3282550" y="2072200"/>
              <a:ext cx="15250" cy="21825"/>
            </a:xfrm>
            <a:custGeom>
              <a:avLst/>
              <a:gdLst/>
              <a:ahLst/>
              <a:cxnLst/>
              <a:rect l="l" t="t" r="r" b="b"/>
              <a:pathLst>
                <a:path w="610" h="873" extrusionOk="0">
                  <a:moveTo>
                    <a:pt x="117" y="1"/>
                  </a:moveTo>
                  <a:cubicBezTo>
                    <a:pt x="103" y="1"/>
                    <a:pt x="89" y="4"/>
                    <a:pt x="75" y="9"/>
                  </a:cubicBezTo>
                  <a:cubicBezTo>
                    <a:pt x="23" y="32"/>
                    <a:pt x="0" y="85"/>
                    <a:pt x="11" y="140"/>
                  </a:cubicBezTo>
                  <a:cubicBezTo>
                    <a:pt x="18" y="174"/>
                    <a:pt x="25" y="208"/>
                    <a:pt x="34" y="240"/>
                  </a:cubicBezTo>
                  <a:cubicBezTo>
                    <a:pt x="43" y="279"/>
                    <a:pt x="62" y="315"/>
                    <a:pt x="78" y="351"/>
                  </a:cubicBezTo>
                  <a:cubicBezTo>
                    <a:pt x="108" y="415"/>
                    <a:pt x="138" y="476"/>
                    <a:pt x="172" y="537"/>
                  </a:cubicBezTo>
                  <a:cubicBezTo>
                    <a:pt x="205" y="595"/>
                    <a:pt x="239" y="653"/>
                    <a:pt x="280" y="707"/>
                  </a:cubicBezTo>
                  <a:cubicBezTo>
                    <a:pt x="305" y="740"/>
                    <a:pt x="329" y="770"/>
                    <a:pt x="359" y="798"/>
                  </a:cubicBezTo>
                  <a:lnTo>
                    <a:pt x="360" y="798"/>
                  </a:lnTo>
                  <a:cubicBezTo>
                    <a:pt x="401" y="833"/>
                    <a:pt x="440" y="872"/>
                    <a:pt x="497" y="872"/>
                  </a:cubicBezTo>
                  <a:cubicBezTo>
                    <a:pt x="543" y="872"/>
                    <a:pt x="590" y="839"/>
                    <a:pt x="600" y="793"/>
                  </a:cubicBezTo>
                  <a:cubicBezTo>
                    <a:pt x="609" y="756"/>
                    <a:pt x="605" y="727"/>
                    <a:pt x="588" y="692"/>
                  </a:cubicBezTo>
                  <a:cubicBezTo>
                    <a:pt x="581" y="679"/>
                    <a:pt x="574" y="665"/>
                    <a:pt x="569" y="650"/>
                  </a:cubicBezTo>
                  <a:cubicBezTo>
                    <a:pt x="554" y="621"/>
                    <a:pt x="539" y="594"/>
                    <a:pt x="521" y="565"/>
                  </a:cubicBezTo>
                  <a:cubicBezTo>
                    <a:pt x="485" y="510"/>
                    <a:pt x="446" y="454"/>
                    <a:pt x="411" y="398"/>
                  </a:cubicBezTo>
                  <a:cubicBezTo>
                    <a:pt x="376" y="342"/>
                    <a:pt x="344" y="286"/>
                    <a:pt x="314" y="227"/>
                  </a:cubicBezTo>
                  <a:cubicBezTo>
                    <a:pt x="299" y="199"/>
                    <a:pt x="287" y="168"/>
                    <a:pt x="269" y="141"/>
                  </a:cubicBezTo>
                  <a:cubicBezTo>
                    <a:pt x="250" y="113"/>
                    <a:pt x="231" y="84"/>
                    <a:pt x="213" y="55"/>
                  </a:cubicBezTo>
                  <a:cubicBezTo>
                    <a:pt x="192" y="21"/>
                    <a:pt x="155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3295725" y="2070375"/>
              <a:ext cx="9975" cy="13475"/>
            </a:xfrm>
            <a:custGeom>
              <a:avLst/>
              <a:gdLst/>
              <a:ahLst/>
              <a:cxnLst/>
              <a:rect l="l" t="t" r="r" b="b"/>
              <a:pathLst>
                <a:path w="399" h="539" extrusionOk="0">
                  <a:moveTo>
                    <a:pt x="102" y="0"/>
                  </a:moveTo>
                  <a:cubicBezTo>
                    <a:pt x="99" y="0"/>
                    <a:pt x="96" y="1"/>
                    <a:pt x="93" y="1"/>
                  </a:cubicBezTo>
                  <a:cubicBezTo>
                    <a:pt x="53" y="5"/>
                    <a:pt x="25" y="38"/>
                    <a:pt x="23" y="79"/>
                  </a:cubicBezTo>
                  <a:cubicBezTo>
                    <a:pt x="20" y="86"/>
                    <a:pt x="14" y="92"/>
                    <a:pt x="12" y="98"/>
                  </a:cubicBezTo>
                  <a:cubicBezTo>
                    <a:pt x="1" y="146"/>
                    <a:pt x="12" y="197"/>
                    <a:pt x="28" y="241"/>
                  </a:cubicBezTo>
                  <a:cubicBezTo>
                    <a:pt x="43" y="282"/>
                    <a:pt x="60" y="321"/>
                    <a:pt x="81" y="358"/>
                  </a:cubicBezTo>
                  <a:cubicBezTo>
                    <a:pt x="102" y="394"/>
                    <a:pt x="124" y="430"/>
                    <a:pt x="156" y="456"/>
                  </a:cubicBezTo>
                  <a:cubicBezTo>
                    <a:pt x="189" y="482"/>
                    <a:pt x="222" y="507"/>
                    <a:pt x="258" y="527"/>
                  </a:cubicBezTo>
                  <a:cubicBezTo>
                    <a:pt x="272" y="535"/>
                    <a:pt x="286" y="538"/>
                    <a:pt x="301" y="538"/>
                  </a:cubicBezTo>
                  <a:cubicBezTo>
                    <a:pt x="328" y="538"/>
                    <a:pt x="354" y="527"/>
                    <a:pt x="371" y="505"/>
                  </a:cubicBezTo>
                  <a:cubicBezTo>
                    <a:pt x="398" y="469"/>
                    <a:pt x="393" y="423"/>
                    <a:pt x="364" y="389"/>
                  </a:cubicBezTo>
                  <a:cubicBezTo>
                    <a:pt x="361" y="387"/>
                    <a:pt x="359" y="384"/>
                    <a:pt x="356" y="381"/>
                  </a:cubicBezTo>
                  <a:cubicBezTo>
                    <a:pt x="353" y="376"/>
                    <a:pt x="348" y="370"/>
                    <a:pt x="345" y="364"/>
                  </a:cubicBezTo>
                  <a:cubicBezTo>
                    <a:pt x="335" y="351"/>
                    <a:pt x="327" y="336"/>
                    <a:pt x="318" y="320"/>
                  </a:cubicBezTo>
                  <a:cubicBezTo>
                    <a:pt x="302" y="291"/>
                    <a:pt x="281" y="265"/>
                    <a:pt x="264" y="234"/>
                  </a:cubicBezTo>
                  <a:cubicBezTo>
                    <a:pt x="256" y="221"/>
                    <a:pt x="249" y="206"/>
                    <a:pt x="242" y="192"/>
                  </a:cubicBezTo>
                  <a:lnTo>
                    <a:pt x="240" y="187"/>
                  </a:lnTo>
                  <a:cubicBezTo>
                    <a:pt x="238" y="179"/>
                    <a:pt x="234" y="172"/>
                    <a:pt x="232" y="164"/>
                  </a:cubicBezTo>
                  <a:cubicBezTo>
                    <a:pt x="230" y="156"/>
                    <a:pt x="227" y="147"/>
                    <a:pt x="224" y="139"/>
                  </a:cubicBezTo>
                  <a:cubicBezTo>
                    <a:pt x="224" y="138"/>
                    <a:pt x="216" y="119"/>
                    <a:pt x="213" y="113"/>
                  </a:cubicBezTo>
                  <a:lnTo>
                    <a:pt x="213" y="113"/>
                  </a:lnTo>
                  <a:cubicBezTo>
                    <a:pt x="209" y="100"/>
                    <a:pt x="204" y="87"/>
                    <a:pt x="197" y="75"/>
                  </a:cubicBezTo>
                  <a:cubicBezTo>
                    <a:pt x="191" y="67"/>
                    <a:pt x="184" y="59"/>
                    <a:pt x="177" y="52"/>
                  </a:cubicBezTo>
                  <a:cubicBezTo>
                    <a:pt x="166" y="20"/>
                    <a:pt x="134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3306125" y="2067450"/>
              <a:ext cx="8975" cy="11300"/>
            </a:xfrm>
            <a:custGeom>
              <a:avLst/>
              <a:gdLst/>
              <a:ahLst/>
              <a:cxnLst/>
              <a:rect l="l" t="t" r="r" b="b"/>
              <a:pathLst>
                <a:path w="359" h="452" extrusionOk="0">
                  <a:moveTo>
                    <a:pt x="90" y="0"/>
                  </a:moveTo>
                  <a:cubicBezTo>
                    <a:pt x="75" y="0"/>
                    <a:pt x="60" y="4"/>
                    <a:pt x="48" y="11"/>
                  </a:cubicBezTo>
                  <a:cubicBezTo>
                    <a:pt x="36" y="21"/>
                    <a:pt x="25" y="31"/>
                    <a:pt x="16" y="43"/>
                  </a:cubicBezTo>
                  <a:cubicBezTo>
                    <a:pt x="6" y="60"/>
                    <a:pt x="0" y="92"/>
                    <a:pt x="8" y="111"/>
                  </a:cubicBezTo>
                  <a:lnTo>
                    <a:pt x="36" y="184"/>
                  </a:lnTo>
                  <a:cubicBezTo>
                    <a:pt x="40" y="196"/>
                    <a:pt x="45" y="210"/>
                    <a:pt x="50" y="222"/>
                  </a:cubicBezTo>
                  <a:cubicBezTo>
                    <a:pt x="58" y="245"/>
                    <a:pt x="68" y="259"/>
                    <a:pt x="81" y="278"/>
                  </a:cubicBezTo>
                  <a:cubicBezTo>
                    <a:pt x="97" y="300"/>
                    <a:pt x="113" y="322"/>
                    <a:pt x="128" y="344"/>
                  </a:cubicBezTo>
                  <a:cubicBezTo>
                    <a:pt x="140" y="361"/>
                    <a:pt x="151" y="378"/>
                    <a:pt x="165" y="393"/>
                  </a:cubicBezTo>
                  <a:cubicBezTo>
                    <a:pt x="174" y="403"/>
                    <a:pt x="184" y="413"/>
                    <a:pt x="194" y="424"/>
                  </a:cubicBezTo>
                  <a:cubicBezTo>
                    <a:pt x="211" y="442"/>
                    <a:pt x="236" y="451"/>
                    <a:pt x="261" y="451"/>
                  </a:cubicBezTo>
                  <a:cubicBezTo>
                    <a:pt x="278" y="451"/>
                    <a:pt x="294" y="447"/>
                    <a:pt x="307" y="438"/>
                  </a:cubicBezTo>
                  <a:cubicBezTo>
                    <a:pt x="321" y="429"/>
                    <a:pt x="332" y="418"/>
                    <a:pt x="341" y="404"/>
                  </a:cubicBezTo>
                  <a:cubicBezTo>
                    <a:pt x="354" y="386"/>
                    <a:pt x="358" y="353"/>
                    <a:pt x="350" y="332"/>
                  </a:cubicBezTo>
                  <a:cubicBezTo>
                    <a:pt x="339" y="301"/>
                    <a:pt x="328" y="270"/>
                    <a:pt x="312" y="240"/>
                  </a:cubicBezTo>
                  <a:cubicBezTo>
                    <a:pt x="298" y="215"/>
                    <a:pt x="285" y="192"/>
                    <a:pt x="271" y="167"/>
                  </a:cubicBezTo>
                  <a:cubicBezTo>
                    <a:pt x="261" y="148"/>
                    <a:pt x="252" y="130"/>
                    <a:pt x="237" y="113"/>
                  </a:cubicBezTo>
                  <a:cubicBezTo>
                    <a:pt x="228" y="104"/>
                    <a:pt x="219" y="94"/>
                    <a:pt x="210" y="85"/>
                  </a:cubicBezTo>
                  <a:cubicBezTo>
                    <a:pt x="192" y="65"/>
                    <a:pt x="173" y="45"/>
                    <a:pt x="154" y="26"/>
                  </a:cubicBezTo>
                  <a:cubicBezTo>
                    <a:pt x="138" y="9"/>
                    <a:pt x="114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3456125" y="2082775"/>
              <a:ext cx="30475" cy="35750"/>
            </a:xfrm>
            <a:custGeom>
              <a:avLst/>
              <a:gdLst/>
              <a:ahLst/>
              <a:cxnLst/>
              <a:rect l="l" t="t" r="r" b="b"/>
              <a:pathLst>
                <a:path w="1219" h="1430" extrusionOk="0">
                  <a:moveTo>
                    <a:pt x="79" y="0"/>
                  </a:moveTo>
                  <a:cubicBezTo>
                    <a:pt x="40" y="0"/>
                    <a:pt x="3" y="27"/>
                    <a:pt x="2" y="75"/>
                  </a:cubicBezTo>
                  <a:cubicBezTo>
                    <a:pt x="1" y="213"/>
                    <a:pt x="91" y="354"/>
                    <a:pt x="156" y="471"/>
                  </a:cubicBezTo>
                  <a:cubicBezTo>
                    <a:pt x="226" y="598"/>
                    <a:pt x="312" y="715"/>
                    <a:pt x="401" y="830"/>
                  </a:cubicBezTo>
                  <a:cubicBezTo>
                    <a:pt x="486" y="939"/>
                    <a:pt x="575" y="1043"/>
                    <a:pt x="671" y="1140"/>
                  </a:cubicBezTo>
                  <a:cubicBezTo>
                    <a:pt x="771" y="1242"/>
                    <a:pt x="890" y="1352"/>
                    <a:pt x="1018" y="1415"/>
                  </a:cubicBezTo>
                  <a:cubicBezTo>
                    <a:pt x="1037" y="1425"/>
                    <a:pt x="1055" y="1429"/>
                    <a:pt x="1073" y="1429"/>
                  </a:cubicBezTo>
                  <a:cubicBezTo>
                    <a:pt x="1160" y="1429"/>
                    <a:pt x="1218" y="1322"/>
                    <a:pt x="1151" y="1242"/>
                  </a:cubicBezTo>
                  <a:cubicBezTo>
                    <a:pt x="1066" y="1141"/>
                    <a:pt x="960" y="1053"/>
                    <a:pt x="866" y="961"/>
                  </a:cubicBezTo>
                  <a:cubicBezTo>
                    <a:pt x="770" y="867"/>
                    <a:pt x="679" y="769"/>
                    <a:pt x="595" y="664"/>
                  </a:cubicBezTo>
                  <a:cubicBezTo>
                    <a:pt x="515" y="566"/>
                    <a:pt x="445" y="462"/>
                    <a:pt x="372" y="358"/>
                  </a:cubicBezTo>
                  <a:cubicBezTo>
                    <a:pt x="333" y="301"/>
                    <a:pt x="296" y="243"/>
                    <a:pt x="260" y="184"/>
                  </a:cubicBezTo>
                  <a:cubicBezTo>
                    <a:pt x="224" y="125"/>
                    <a:pt x="190" y="63"/>
                    <a:pt x="134" y="20"/>
                  </a:cubicBezTo>
                  <a:cubicBezTo>
                    <a:pt x="118" y="7"/>
                    <a:pt x="98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3450925" y="2098875"/>
              <a:ext cx="18025" cy="20700"/>
            </a:xfrm>
            <a:custGeom>
              <a:avLst/>
              <a:gdLst/>
              <a:ahLst/>
              <a:cxnLst/>
              <a:rect l="l" t="t" r="r" b="b"/>
              <a:pathLst>
                <a:path w="721" h="828" extrusionOk="0">
                  <a:moveTo>
                    <a:pt x="87" y="0"/>
                  </a:moveTo>
                  <a:cubicBezTo>
                    <a:pt x="69" y="0"/>
                    <a:pt x="50" y="6"/>
                    <a:pt x="37" y="17"/>
                  </a:cubicBezTo>
                  <a:cubicBezTo>
                    <a:pt x="5" y="42"/>
                    <a:pt x="1" y="80"/>
                    <a:pt x="18" y="117"/>
                  </a:cubicBezTo>
                  <a:cubicBezTo>
                    <a:pt x="20" y="122"/>
                    <a:pt x="22" y="128"/>
                    <a:pt x="24" y="134"/>
                  </a:cubicBezTo>
                  <a:cubicBezTo>
                    <a:pt x="24" y="137"/>
                    <a:pt x="24" y="141"/>
                    <a:pt x="24" y="143"/>
                  </a:cubicBezTo>
                  <a:cubicBezTo>
                    <a:pt x="25" y="155"/>
                    <a:pt x="28" y="169"/>
                    <a:pt x="31" y="180"/>
                  </a:cubicBezTo>
                  <a:cubicBezTo>
                    <a:pt x="38" y="202"/>
                    <a:pt x="48" y="224"/>
                    <a:pt x="57" y="245"/>
                  </a:cubicBezTo>
                  <a:cubicBezTo>
                    <a:pt x="72" y="276"/>
                    <a:pt x="91" y="307"/>
                    <a:pt x="109" y="336"/>
                  </a:cubicBezTo>
                  <a:cubicBezTo>
                    <a:pt x="150" y="402"/>
                    <a:pt x="201" y="463"/>
                    <a:pt x="250" y="524"/>
                  </a:cubicBezTo>
                  <a:cubicBezTo>
                    <a:pt x="293" y="579"/>
                    <a:pt x="340" y="627"/>
                    <a:pt x="390" y="675"/>
                  </a:cubicBezTo>
                  <a:cubicBezTo>
                    <a:pt x="447" y="729"/>
                    <a:pt x="511" y="771"/>
                    <a:pt x="576" y="815"/>
                  </a:cubicBezTo>
                  <a:cubicBezTo>
                    <a:pt x="588" y="824"/>
                    <a:pt x="603" y="828"/>
                    <a:pt x="618" y="828"/>
                  </a:cubicBezTo>
                  <a:cubicBezTo>
                    <a:pt x="642" y="828"/>
                    <a:pt x="667" y="818"/>
                    <a:pt x="683" y="802"/>
                  </a:cubicBezTo>
                  <a:cubicBezTo>
                    <a:pt x="709" y="776"/>
                    <a:pt x="721" y="725"/>
                    <a:pt x="697" y="694"/>
                  </a:cubicBezTo>
                  <a:cubicBezTo>
                    <a:pt x="677" y="666"/>
                    <a:pt x="657" y="638"/>
                    <a:pt x="637" y="610"/>
                  </a:cubicBezTo>
                  <a:cubicBezTo>
                    <a:pt x="637" y="613"/>
                    <a:pt x="637" y="614"/>
                    <a:pt x="637" y="616"/>
                  </a:cubicBezTo>
                  <a:cubicBezTo>
                    <a:pt x="634" y="605"/>
                    <a:pt x="629" y="595"/>
                    <a:pt x="622" y="584"/>
                  </a:cubicBezTo>
                  <a:cubicBezTo>
                    <a:pt x="615" y="573"/>
                    <a:pt x="606" y="562"/>
                    <a:pt x="598" y="552"/>
                  </a:cubicBezTo>
                  <a:cubicBezTo>
                    <a:pt x="587" y="538"/>
                    <a:pt x="575" y="524"/>
                    <a:pt x="564" y="511"/>
                  </a:cubicBezTo>
                  <a:cubicBezTo>
                    <a:pt x="553" y="496"/>
                    <a:pt x="542" y="482"/>
                    <a:pt x="530" y="469"/>
                  </a:cubicBezTo>
                  <a:cubicBezTo>
                    <a:pt x="527" y="464"/>
                    <a:pt x="521" y="456"/>
                    <a:pt x="521" y="456"/>
                  </a:cubicBezTo>
                  <a:cubicBezTo>
                    <a:pt x="517" y="452"/>
                    <a:pt x="513" y="446"/>
                    <a:pt x="510" y="442"/>
                  </a:cubicBezTo>
                  <a:cubicBezTo>
                    <a:pt x="484" y="407"/>
                    <a:pt x="455" y="374"/>
                    <a:pt x="426" y="340"/>
                  </a:cubicBezTo>
                  <a:cubicBezTo>
                    <a:pt x="403" y="312"/>
                    <a:pt x="381" y="284"/>
                    <a:pt x="358" y="256"/>
                  </a:cubicBezTo>
                  <a:cubicBezTo>
                    <a:pt x="358" y="256"/>
                    <a:pt x="353" y="249"/>
                    <a:pt x="350" y="246"/>
                  </a:cubicBezTo>
                  <a:cubicBezTo>
                    <a:pt x="347" y="241"/>
                    <a:pt x="340" y="231"/>
                    <a:pt x="339" y="230"/>
                  </a:cubicBezTo>
                  <a:cubicBezTo>
                    <a:pt x="324" y="211"/>
                    <a:pt x="309" y="191"/>
                    <a:pt x="293" y="173"/>
                  </a:cubicBezTo>
                  <a:cubicBezTo>
                    <a:pt x="270" y="146"/>
                    <a:pt x="249" y="119"/>
                    <a:pt x="224" y="94"/>
                  </a:cubicBezTo>
                  <a:cubicBezTo>
                    <a:pt x="208" y="79"/>
                    <a:pt x="192" y="64"/>
                    <a:pt x="172" y="52"/>
                  </a:cubicBezTo>
                  <a:cubicBezTo>
                    <a:pt x="168" y="51"/>
                    <a:pt x="164" y="49"/>
                    <a:pt x="159" y="48"/>
                  </a:cubicBezTo>
                  <a:cubicBezTo>
                    <a:pt x="155" y="42"/>
                    <a:pt x="140" y="24"/>
                    <a:pt x="139" y="23"/>
                  </a:cubicBezTo>
                  <a:cubicBezTo>
                    <a:pt x="126" y="7"/>
                    <a:pt x="107" y="0"/>
                    <a:pt x="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3444725" y="2109650"/>
              <a:ext cx="10650" cy="13900"/>
            </a:xfrm>
            <a:custGeom>
              <a:avLst/>
              <a:gdLst/>
              <a:ahLst/>
              <a:cxnLst/>
              <a:rect l="l" t="t" r="r" b="b"/>
              <a:pathLst>
                <a:path w="426" h="556" extrusionOk="0">
                  <a:moveTo>
                    <a:pt x="97" y="1"/>
                  </a:moveTo>
                  <a:cubicBezTo>
                    <a:pt x="82" y="1"/>
                    <a:pt x="67" y="4"/>
                    <a:pt x="54" y="13"/>
                  </a:cubicBezTo>
                  <a:cubicBezTo>
                    <a:pt x="20" y="35"/>
                    <a:pt x="1" y="75"/>
                    <a:pt x="12" y="116"/>
                  </a:cubicBezTo>
                  <a:cubicBezTo>
                    <a:pt x="13" y="120"/>
                    <a:pt x="16" y="136"/>
                    <a:pt x="17" y="136"/>
                  </a:cubicBezTo>
                  <a:cubicBezTo>
                    <a:pt x="18" y="136"/>
                    <a:pt x="17" y="133"/>
                    <a:pt x="16" y="123"/>
                  </a:cubicBezTo>
                  <a:lnTo>
                    <a:pt x="16" y="123"/>
                  </a:lnTo>
                  <a:cubicBezTo>
                    <a:pt x="19" y="139"/>
                    <a:pt x="19" y="153"/>
                    <a:pt x="24" y="168"/>
                  </a:cubicBezTo>
                  <a:cubicBezTo>
                    <a:pt x="31" y="184"/>
                    <a:pt x="38" y="201"/>
                    <a:pt x="44" y="218"/>
                  </a:cubicBezTo>
                  <a:cubicBezTo>
                    <a:pt x="59" y="256"/>
                    <a:pt x="76" y="297"/>
                    <a:pt x="98" y="333"/>
                  </a:cubicBezTo>
                  <a:cubicBezTo>
                    <a:pt x="115" y="364"/>
                    <a:pt x="134" y="392"/>
                    <a:pt x="152" y="422"/>
                  </a:cubicBezTo>
                  <a:cubicBezTo>
                    <a:pt x="167" y="443"/>
                    <a:pt x="183" y="464"/>
                    <a:pt x="200" y="483"/>
                  </a:cubicBezTo>
                  <a:cubicBezTo>
                    <a:pt x="205" y="491"/>
                    <a:pt x="211" y="498"/>
                    <a:pt x="218" y="504"/>
                  </a:cubicBezTo>
                  <a:cubicBezTo>
                    <a:pt x="234" y="519"/>
                    <a:pt x="250" y="527"/>
                    <a:pt x="267" y="532"/>
                  </a:cubicBezTo>
                  <a:cubicBezTo>
                    <a:pt x="272" y="536"/>
                    <a:pt x="278" y="540"/>
                    <a:pt x="284" y="543"/>
                  </a:cubicBezTo>
                  <a:cubicBezTo>
                    <a:pt x="297" y="551"/>
                    <a:pt x="312" y="555"/>
                    <a:pt x="328" y="555"/>
                  </a:cubicBezTo>
                  <a:cubicBezTo>
                    <a:pt x="376" y="555"/>
                    <a:pt x="426" y="517"/>
                    <a:pt x="421" y="465"/>
                  </a:cubicBezTo>
                  <a:cubicBezTo>
                    <a:pt x="420" y="457"/>
                    <a:pt x="420" y="449"/>
                    <a:pt x="418" y="441"/>
                  </a:cubicBezTo>
                  <a:cubicBezTo>
                    <a:pt x="424" y="406"/>
                    <a:pt x="413" y="373"/>
                    <a:pt x="397" y="339"/>
                  </a:cubicBezTo>
                  <a:cubicBezTo>
                    <a:pt x="390" y="323"/>
                    <a:pt x="383" y="307"/>
                    <a:pt x="374" y="293"/>
                  </a:cubicBezTo>
                  <a:cubicBezTo>
                    <a:pt x="356" y="262"/>
                    <a:pt x="338" y="230"/>
                    <a:pt x="318" y="201"/>
                  </a:cubicBezTo>
                  <a:cubicBezTo>
                    <a:pt x="294" y="167"/>
                    <a:pt x="267" y="131"/>
                    <a:pt x="239" y="100"/>
                  </a:cubicBezTo>
                  <a:cubicBezTo>
                    <a:pt x="228" y="88"/>
                    <a:pt x="217" y="75"/>
                    <a:pt x="205" y="63"/>
                  </a:cubicBezTo>
                  <a:cubicBezTo>
                    <a:pt x="196" y="53"/>
                    <a:pt x="185" y="47"/>
                    <a:pt x="176" y="38"/>
                  </a:cubicBezTo>
                  <a:cubicBezTo>
                    <a:pt x="175" y="38"/>
                    <a:pt x="176" y="38"/>
                    <a:pt x="175" y="37"/>
                  </a:cubicBezTo>
                  <a:cubicBezTo>
                    <a:pt x="170" y="33"/>
                    <a:pt x="167" y="30"/>
                    <a:pt x="164" y="28"/>
                  </a:cubicBezTo>
                  <a:cubicBezTo>
                    <a:pt x="145" y="11"/>
                    <a:pt x="121" y="1"/>
                    <a:pt x="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3440225" y="2117725"/>
              <a:ext cx="9475" cy="11225"/>
            </a:xfrm>
            <a:custGeom>
              <a:avLst/>
              <a:gdLst/>
              <a:ahLst/>
              <a:cxnLst/>
              <a:rect l="l" t="t" r="r" b="b"/>
              <a:pathLst>
                <a:path w="379" h="449" extrusionOk="0">
                  <a:moveTo>
                    <a:pt x="85" y="1"/>
                  </a:moveTo>
                  <a:cubicBezTo>
                    <a:pt x="72" y="1"/>
                    <a:pt x="60" y="4"/>
                    <a:pt x="48" y="12"/>
                  </a:cubicBezTo>
                  <a:cubicBezTo>
                    <a:pt x="21" y="29"/>
                    <a:pt x="0" y="66"/>
                    <a:pt x="12" y="99"/>
                  </a:cubicBezTo>
                  <a:cubicBezTo>
                    <a:pt x="21" y="125"/>
                    <a:pt x="30" y="151"/>
                    <a:pt x="44" y="175"/>
                  </a:cubicBezTo>
                  <a:lnTo>
                    <a:pt x="76" y="237"/>
                  </a:lnTo>
                  <a:cubicBezTo>
                    <a:pt x="88" y="256"/>
                    <a:pt x="97" y="277"/>
                    <a:pt x="109" y="295"/>
                  </a:cubicBezTo>
                  <a:cubicBezTo>
                    <a:pt x="123" y="314"/>
                    <a:pt x="136" y="333"/>
                    <a:pt x="150" y="352"/>
                  </a:cubicBezTo>
                  <a:cubicBezTo>
                    <a:pt x="161" y="367"/>
                    <a:pt x="176" y="382"/>
                    <a:pt x="192" y="392"/>
                  </a:cubicBezTo>
                  <a:cubicBezTo>
                    <a:pt x="203" y="403"/>
                    <a:pt x="215" y="414"/>
                    <a:pt x="226" y="424"/>
                  </a:cubicBezTo>
                  <a:cubicBezTo>
                    <a:pt x="244" y="440"/>
                    <a:pt x="266" y="449"/>
                    <a:pt x="288" y="449"/>
                  </a:cubicBezTo>
                  <a:cubicBezTo>
                    <a:pt x="307" y="449"/>
                    <a:pt x="325" y="443"/>
                    <a:pt x="341" y="431"/>
                  </a:cubicBezTo>
                  <a:cubicBezTo>
                    <a:pt x="356" y="420"/>
                    <a:pt x="369" y="403"/>
                    <a:pt x="373" y="385"/>
                  </a:cubicBezTo>
                  <a:cubicBezTo>
                    <a:pt x="379" y="361"/>
                    <a:pt x="374" y="341"/>
                    <a:pt x="364" y="318"/>
                  </a:cubicBezTo>
                  <a:lnTo>
                    <a:pt x="348" y="283"/>
                  </a:lnTo>
                  <a:lnTo>
                    <a:pt x="349" y="283"/>
                  </a:lnTo>
                  <a:cubicBezTo>
                    <a:pt x="347" y="270"/>
                    <a:pt x="344" y="256"/>
                    <a:pt x="336" y="244"/>
                  </a:cubicBezTo>
                  <a:cubicBezTo>
                    <a:pt x="322" y="226"/>
                    <a:pt x="310" y="207"/>
                    <a:pt x="297" y="189"/>
                  </a:cubicBezTo>
                  <a:cubicBezTo>
                    <a:pt x="279" y="164"/>
                    <a:pt x="259" y="142"/>
                    <a:pt x="238" y="119"/>
                  </a:cubicBezTo>
                  <a:cubicBezTo>
                    <a:pt x="224" y="102"/>
                    <a:pt x="209" y="86"/>
                    <a:pt x="194" y="69"/>
                  </a:cubicBezTo>
                  <a:cubicBezTo>
                    <a:pt x="178" y="52"/>
                    <a:pt x="160" y="38"/>
                    <a:pt x="142" y="23"/>
                  </a:cubicBezTo>
                  <a:cubicBezTo>
                    <a:pt x="126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3336700" y="1625450"/>
              <a:ext cx="56700" cy="43075"/>
            </a:xfrm>
            <a:custGeom>
              <a:avLst/>
              <a:gdLst/>
              <a:ahLst/>
              <a:cxnLst/>
              <a:rect l="l" t="t" r="r" b="b"/>
              <a:pathLst>
                <a:path w="2268" h="1723" extrusionOk="0">
                  <a:moveTo>
                    <a:pt x="2138" y="1"/>
                  </a:moveTo>
                  <a:cubicBezTo>
                    <a:pt x="2130" y="1"/>
                    <a:pt x="2121" y="2"/>
                    <a:pt x="2111" y="4"/>
                  </a:cubicBezTo>
                  <a:cubicBezTo>
                    <a:pt x="1891" y="55"/>
                    <a:pt x="1684" y="137"/>
                    <a:pt x="1489" y="254"/>
                  </a:cubicBezTo>
                  <a:cubicBezTo>
                    <a:pt x="1301" y="366"/>
                    <a:pt x="1121" y="491"/>
                    <a:pt x="948" y="623"/>
                  </a:cubicBezTo>
                  <a:cubicBezTo>
                    <a:pt x="605" y="886"/>
                    <a:pt x="247" y="1201"/>
                    <a:pt x="40" y="1586"/>
                  </a:cubicBezTo>
                  <a:cubicBezTo>
                    <a:pt x="0" y="1660"/>
                    <a:pt x="58" y="1723"/>
                    <a:pt x="123" y="1723"/>
                  </a:cubicBezTo>
                  <a:cubicBezTo>
                    <a:pt x="144" y="1723"/>
                    <a:pt x="167" y="1716"/>
                    <a:pt x="187" y="1700"/>
                  </a:cubicBezTo>
                  <a:cubicBezTo>
                    <a:pt x="517" y="1444"/>
                    <a:pt x="807" y="1140"/>
                    <a:pt x="1141" y="887"/>
                  </a:cubicBezTo>
                  <a:cubicBezTo>
                    <a:pt x="1306" y="762"/>
                    <a:pt x="1478" y="647"/>
                    <a:pt x="1656" y="540"/>
                  </a:cubicBezTo>
                  <a:cubicBezTo>
                    <a:pt x="1840" y="431"/>
                    <a:pt x="2015" y="312"/>
                    <a:pt x="2187" y="185"/>
                  </a:cubicBezTo>
                  <a:cubicBezTo>
                    <a:pt x="2267" y="126"/>
                    <a:pt x="2234" y="1"/>
                    <a:pt x="2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3358900" y="1642225"/>
              <a:ext cx="31350" cy="23250"/>
            </a:xfrm>
            <a:custGeom>
              <a:avLst/>
              <a:gdLst/>
              <a:ahLst/>
              <a:cxnLst/>
              <a:rect l="l" t="t" r="r" b="b"/>
              <a:pathLst>
                <a:path w="1254" h="930" extrusionOk="0">
                  <a:moveTo>
                    <a:pt x="1106" y="1"/>
                  </a:moveTo>
                  <a:cubicBezTo>
                    <a:pt x="1095" y="1"/>
                    <a:pt x="1084" y="2"/>
                    <a:pt x="1071" y="6"/>
                  </a:cubicBezTo>
                  <a:cubicBezTo>
                    <a:pt x="1015" y="25"/>
                    <a:pt x="959" y="40"/>
                    <a:pt x="905" y="64"/>
                  </a:cubicBezTo>
                  <a:cubicBezTo>
                    <a:pt x="856" y="86"/>
                    <a:pt x="808" y="108"/>
                    <a:pt x="760" y="132"/>
                  </a:cubicBezTo>
                  <a:cubicBezTo>
                    <a:pt x="661" y="182"/>
                    <a:pt x="571" y="247"/>
                    <a:pt x="484" y="311"/>
                  </a:cubicBezTo>
                  <a:cubicBezTo>
                    <a:pt x="392" y="379"/>
                    <a:pt x="304" y="449"/>
                    <a:pt x="222" y="529"/>
                  </a:cubicBezTo>
                  <a:cubicBezTo>
                    <a:pt x="179" y="570"/>
                    <a:pt x="138" y="611"/>
                    <a:pt x="104" y="660"/>
                  </a:cubicBezTo>
                  <a:cubicBezTo>
                    <a:pt x="74" y="705"/>
                    <a:pt x="51" y="756"/>
                    <a:pt x="27" y="806"/>
                  </a:cubicBezTo>
                  <a:cubicBezTo>
                    <a:pt x="1" y="862"/>
                    <a:pt x="41" y="929"/>
                    <a:pt x="97" y="929"/>
                  </a:cubicBezTo>
                  <a:cubicBezTo>
                    <a:pt x="110" y="929"/>
                    <a:pt x="124" y="925"/>
                    <a:pt x="138" y="917"/>
                  </a:cubicBezTo>
                  <a:cubicBezTo>
                    <a:pt x="180" y="892"/>
                    <a:pt x="224" y="871"/>
                    <a:pt x="265" y="843"/>
                  </a:cubicBezTo>
                  <a:cubicBezTo>
                    <a:pt x="315" y="810"/>
                    <a:pt x="358" y="772"/>
                    <a:pt x="403" y="733"/>
                  </a:cubicBezTo>
                  <a:cubicBezTo>
                    <a:pt x="480" y="668"/>
                    <a:pt x="555" y="608"/>
                    <a:pt x="633" y="551"/>
                  </a:cubicBezTo>
                  <a:cubicBezTo>
                    <a:pt x="716" y="492"/>
                    <a:pt x="803" y="440"/>
                    <a:pt x="887" y="385"/>
                  </a:cubicBezTo>
                  <a:cubicBezTo>
                    <a:pt x="932" y="354"/>
                    <a:pt x="977" y="326"/>
                    <a:pt x="1023" y="299"/>
                  </a:cubicBezTo>
                  <a:cubicBezTo>
                    <a:pt x="1069" y="270"/>
                    <a:pt x="1111" y="239"/>
                    <a:pt x="1157" y="211"/>
                  </a:cubicBezTo>
                  <a:cubicBezTo>
                    <a:pt x="1253" y="154"/>
                    <a:pt x="1207" y="1"/>
                    <a:pt x="1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3369975" y="1655650"/>
              <a:ext cx="17800" cy="14275"/>
            </a:xfrm>
            <a:custGeom>
              <a:avLst/>
              <a:gdLst/>
              <a:ahLst/>
              <a:cxnLst/>
              <a:rect l="l" t="t" r="r" b="b"/>
              <a:pathLst>
                <a:path w="712" h="571" extrusionOk="0">
                  <a:moveTo>
                    <a:pt x="601" y="0"/>
                  </a:moveTo>
                  <a:cubicBezTo>
                    <a:pt x="599" y="0"/>
                    <a:pt x="596" y="0"/>
                    <a:pt x="593" y="1"/>
                  </a:cubicBezTo>
                  <a:cubicBezTo>
                    <a:pt x="568" y="3"/>
                    <a:pt x="546" y="7"/>
                    <a:pt x="523" y="21"/>
                  </a:cubicBezTo>
                  <a:cubicBezTo>
                    <a:pt x="511" y="28"/>
                    <a:pt x="499" y="37"/>
                    <a:pt x="487" y="44"/>
                  </a:cubicBezTo>
                  <a:lnTo>
                    <a:pt x="421" y="84"/>
                  </a:lnTo>
                  <a:cubicBezTo>
                    <a:pt x="369" y="117"/>
                    <a:pt x="323" y="161"/>
                    <a:pt x="275" y="200"/>
                  </a:cubicBezTo>
                  <a:cubicBezTo>
                    <a:pt x="233" y="234"/>
                    <a:pt x="198" y="272"/>
                    <a:pt x="162" y="312"/>
                  </a:cubicBezTo>
                  <a:cubicBezTo>
                    <a:pt x="141" y="334"/>
                    <a:pt x="117" y="356"/>
                    <a:pt x="101" y="381"/>
                  </a:cubicBezTo>
                  <a:cubicBezTo>
                    <a:pt x="100" y="383"/>
                    <a:pt x="97" y="387"/>
                    <a:pt x="96" y="389"/>
                  </a:cubicBezTo>
                  <a:cubicBezTo>
                    <a:pt x="92" y="395"/>
                    <a:pt x="87" y="399"/>
                    <a:pt x="83" y="404"/>
                  </a:cubicBezTo>
                  <a:cubicBezTo>
                    <a:pt x="72" y="414"/>
                    <a:pt x="62" y="424"/>
                    <a:pt x="52" y="434"/>
                  </a:cubicBezTo>
                  <a:cubicBezTo>
                    <a:pt x="1" y="487"/>
                    <a:pt x="47" y="571"/>
                    <a:pt x="108" y="571"/>
                  </a:cubicBezTo>
                  <a:cubicBezTo>
                    <a:pt x="121" y="571"/>
                    <a:pt x="135" y="567"/>
                    <a:pt x="148" y="559"/>
                  </a:cubicBezTo>
                  <a:cubicBezTo>
                    <a:pt x="160" y="552"/>
                    <a:pt x="170" y="545"/>
                    <a:pt x="181" y="538"/>
                  </a:cubicBezTo>
                  <a:cubicBezTo>
                    <a:pt x="187" y="535"/>
                    <a:pt x="192" y="532"/>
                    <a:pt x="197" y="528"/>
                  </a:cubicBezTo>
                  <a:cubicBezTo>
                    <a:pt x="201" y="526"/>
                    <a:pt x="201" y="525"/>
                    <a:pt x="204" y="525"/>
                  </a:cubicBezTo>
                  <a:cubicBezTo>
                    <a:pt x="204" y="525"/>
                    <a:pt x="204" y="525"/>
                    <a:pt x="205" y="524"/>
                  </a:cubicBezTo>
                  <a:cubicBezTo>
                    <a:pt x="233" y="511"/>
                    <a:pt x="259" y="497"/>
                    <a:pt x="286" y="482"/>
                  </a:cubicBezTo>
                  <a:lnTo>
                    <a:pt x="358" y="441"/>
                  </a:lnTo>
                  <a:cubicBezTo>
                    <a:pt x="387" y="423"/>
                    <a:pt x="414" y="403"/>
                    <a:pt x="443" y="381"/>
                  </a:cubicBezTo>
                  <a:cubicBezTo>
                    <a:pt x="483" y="348"/>
                    <a:pt x="530" y="318"/>
                    <a:pt x="567" y="280"/>
                  </a:cubicBezTo>
                  <a:cubicBezTo>
                    <a:pt x="611" y="236"/>
                    <a:pt x="673" y="190"/>
                    <a:pt x="692" y="130"/>
                  </a:cubicBezTo>
                  <a:cubicBezTo>
                    <a:pt x="711" y="73"/>
                    <a:pt x="662" y="0"/>
                    <a:pt x="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3380950" y="1667975"/>
              <a:ext cx="8900" cy="7450"/>
            </a:xfrm>
            <a:custGeom>
              <a:avLst/>
              <a:gdLst/>
              <a:ahLst/>
              <a:cxnLst/>
              <a:rect l="l" t="t" r="r" b="b"/>
              <a:pathLst>
                <a:path w="356" h="298" extrusionOk="0">
                  <a:moveTo>
                    <a:pt x="224" y="0"/>
                  </a:moveTo>
                  <a:cubicBezTo>
                    <a:pt x="200" y="2"/>
                    <a:pt x="175" y="6"/>
                    <a:pt x="152" y="14"/>
                  </a:cubicBezTo>
                  <a:cubicBezTo>
                    <a:pt x="129" y="22"/>
                    <a:pt x="106" y="31"/>
                    <a:pt x="85" y="43"/>
                  </a:cubicBezTo>
                  <a:cubicBezTo>
                    <a:pt x="84" y="44"/>
                    <a:pt x="83" y="44"/>
                    <a:pt x="82" y="45"/>
                  </a:cubicBezTo>
                  <a:cubicBezTo>
                    <a:pt x="74" y="52"/>
                    <a:pt x="65" y="59"/>
                    <a:pt x="57" y="65"/>
                  </a:cubicBezTo>
                  <a:cubicBezTo>
                    <a:pt x="56" y="67"/>
                    <a:pt x="55" y="68"/>
                    <a:pt x="54" y="69"/>
                  </a:cubicBezTo>
                  <a:cubicBezTo>
                    <a:pt x="44" y="81"/>
                    <a:pt x="37" y="91"/>
                    <a:pt x="29" y="101"/>
                  </a:cubicBezTo>
                  <a:cubicBezTo>
                    <a:pt x="24" y="108"/>
                    <a:pt x="20" y="115"/>
                    <a:pt x="16" y="121"/>
                  </a:cubicBezTo>
                  <a:cubicBezTo>
                    <a:pt x="6" y="139"/>
                    <a:pt x="0" y="160"/>
                    <a:pt x="0" y="180"/>
                  </a:cubicBezTo>
                  <a:cubicBezTo>
                    <a:pt x="0" y="197"/>
                    <a:pt x="6" y="213"/>
                    <a:pt x="13" y="228"/>
                  </a:cubicBezTo>
                  <a:cubicBezTo>
                    <a:pt x="13" y="230"/>
                    <a:pt x="13" y="231"/>
                    <a:pt x="13" y="233"/>
                  </a:cubicBezTo>
                  <a:cubicBezTo>
                    <a:pt x="14" y="236"/>
                    <a:pt x="15" y="237"/>
                    <a:pt x="16" y="239"/>
                  </a:cubicBezTo>
                  <a:cubicBezTo>
                    <a:pt x="16" y="239"/>
                    <a:pt x="16" y="239"/>
                    <a:pt x="16" y="240"/>
                  </a:cubicBezTo>
                  <a:lnTo>
                    <a:pt x="17" y="240"/>
                  </a:lnTo>
                  <a:cubicBezTo>
                    <a:pt x="24" y="259"/>
                    <a:pt x="38" y="278"/>
                    <a:pt x="55" y="287"/>
                  </a:cubicBezTo>
                  <a:cubicBezTo>
                    <a:pt x="67" y="294"/>
                    <a:pt x="83" y="298"/>
                    <a:pt x="98" y="298"/>
                  </a:cubicBezTo>
                  <a:cubicBezTo>
                    <a:pt x="102" y="298"/>
                    <a:pt x="106" y="297"/>
                    <a:pt x="110" y="297"/>
                  </a:cubicBezTo>
                  <a:cubicBezTo>
                    <a:pt x="112" y="297"/>
                    <a:pt x="115" y="298"/>
                    <a:pt x="117" y="298"/>
                  </a:cubicBezTo>
                  <a:cubicBezTo>
                    <a:pt x="127" y="297"/>
                    <a:pt x="138" y="295"/>
                    <a:pt x="149" y="293"/>
                  </a:cubicBezTo>
                  <a:cubicBezTo>
                    <a:pt x="170" y="289"/>
                    <a:pt x="187" y="275"/>
                    <a:pt x="203" y="261"/>
                  </a:cubicBezTo>
                  <a:cubicBezTo>
                    <a:pt x="203" y="261"/>
                    <a:pt x="203" y="260"/>
                    <a:pt x="203" y="260"/>
                  </a:cubicBezTo>
                  <a:lnTo>
                    <a:pt x="203" y="260"/>
                  </a:lnTo>
                  <a:cubicBezTo>
                    <a:pt x="215" y="252"/>
                    <a:pt x="227" y="244"/>
                    <a:pt x="237" y="233"/>
                  </a:cubicBezTo>
                  <a:cubicBezTo>
                    <a:pt x="240" y="230"/>
                    <a:pt x="243" y="228"/>
                    <a:pt x="246" y="226"/>
                  </a:cubicBezTo>
                  <a:cubicBezTo>
                    <a:pt x="256" y="219"/>
                    <a:pt x="266" y="212"/>
                    <a:pt x="278" y="207"/>
                  </a:cubicBezTo>
                  <a:lnTo>
                    <a:pt x="278" y="207"/>
                  </a:lnTo>
                  <a:cubicBezTo>
                    <a:pt x="274" y="209"/>
                    <a:pt x="272" y="210"/>
                    <a:pt x="269" y="211"/>
                  </a:cubicBezTo>
                  <a:cubicBezTo>
                    <a:pt x="285" y="204"/>
                    <a:pt x="296" y="198"/>
                    <a:pt x="311" y="186"/>
                  </a:cubicBezTo>
                  <a:cubicBezTo>
                    <a:pt x="314" y="182"/>
                    <a:pt x="317" y="179"/>
                    <a:pt x="321" y="177"/>
                  </a:cubicBezTo>
                  <a:lnTo>
                    <a:pt x="321" y="177"/>
                  </a:lnTo>
                  <a:cubicBezTo>
                    <a:pt x="318" y="178"/>
                    <a:pt x="316" y="180"/>
                    <a:pt x="314" y="181"/>
                  </a:cubicBezTo>
                  <a:cubicBezTo>
                    <a:pt x="339" y="163"/>
                    <a:pt x="356" y="138"/>
                    <a:pt x="356" y="105"/>
                  </a:cubicBezTo>
                  <a:cubicBezTo>
                    <a:pt x="356" y="74"/>
                    <a:pt x="339" y="44"/>
                    <a:pt x="311" y="27"/>
                  </a:cubicBezTo>
                  <a:lnTo>
                    <a:pt x="312" y="27"/>
                  </a:lnTo>
                  <a:cubicBezTo>
                    <a:pt x="306" y="24"/>
                    <a:pt x="300" y="21"/>
                    <a:pt x="295" y="18"/>
                  </a:cubicBezTo>
                  <a:cubicBezTo>
                    <a:pt x="285" y="14"/>
                    <a:pt x="273" y="7"/>
                    <a:pt x="262" y="5"/>
                  </a:cubicBezTo>
                  <a:cubicBezTo>
                    <a:pt x="257" y="4"/>
                    <a:pt x="252" y="2"/>
                    <a:pt x="246" y="2"/>
                  </a:cubicBezTo>
                  <a:cubicBezTo>
                    <a:pt x="240" y="0"/>
                    <a:pt x="235" y="0"/>
                    <a:pt x="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3"/>
          <p:cNvGrpSpPr/>
          <p:nvPr/>
        </p:nvGrpSpPr>
        <p:grpSpPr>
          <a:xfrm rot="-5400000">
            <a:off x="211646" y="3142807"/>
            <a:ext cx="1767285" cy="1996504"/>
            <a:chOff x="185311" y="43675"/>
            <a:chExt cx="1767285" cy="1996504"/>
          </a:xfrm>
        </p:grpSpPr>
        <p:sp>
          <p:nvSpPr>
            <p:cNvPr id="449" name="Google Shape;449;p13"/>
            <p:cNvSpPr/>
            <p:nvPr/>
          </p:nvSpPr>
          <p:spPr>
            <a:xfrm>
              <a:off x="388019" y="283367"/>
              <a:ext cx="90958" cy="89019"/>
            </a:xfrm>
            <a:custGeom>
              <a:avLst/>
              <a:gdLst/>
              <a:ahLst/>
              <a:cxnLst/>
              <a:rect l="l" t="t" r="r" b="b"/>
              <a:pathLst>
                <a:path w="2339" h="2289" extrusionOk="0">
                  <a:moveTo>
                    <a:pt x="1024" y="0"/>
                  </a:moveTo>
                  <a:cubicBezTo>
                    <a:pt x="818" y="28"/>
                    <a:pt x="632" y="105"/>
                    <a:pt x="467" y="230"/>
                  </a:cubicBezTo>
                  <a:cubicBezTo>
                    <a:pt x="336" y="323"/>
                    <a:pt x="239" y="439"/>
                    <a:pt x="175" y="580"/>
                  </a:cubicBezTo>
                  <a:cubicBezTo>
                    <a:pt x="90" y="704"/>
                    <a:pt x="40" y="843"/>
                    <a:pt x="26" y="996"/>
                  </a:cubicBezTo>
                  <a:cubicBezTo>
                    <a:pt x="0" y="1146"/>
                    <a:pt x="13" y="1294"/>
                    <a:pt x="62" y="1435"/>
                  </a:cubicBezTo>
                  <a:cubicBezTo>
                    <a:pt x="90" y="1588"/>
                    <a:pt x="153" y="1725"/>
                    <a:pt x="255" y="1847"/>
                  </a:cubicBezTo>
                  <a:lnTo>
                    <a:pt x="475" y="2066"/>
                  </a:lnTo>
                  <a:cubicBezTo>
                    <a:pt x="637" y="2187"/>
                    <a:pt x="819" y="2261"/>
                    <a:pt x="1020" y="2288"/>
                  </a:cubicBezTo>
                  <a:cubicBezTo>
                    <a:pt x="1118" y="2288"/>
                    <a:pt x="1216" y="2289"/>
                    <a:pt x="1315" y="2289"/>
                  </a:cubicBezTo>
                  <a:cubicBezTo>
                    <a:pt x="1521" y="2262"/>
                    <a:pt x="1707" y="2185"/>
                    <a:pt x="1872" y="2059"/>
                  </a:cubicBezTo>
                  <a:cubicBezTo>
                    <a:pt x="2002" y="1966"/>
                    <a:pt x="2100" y="1851"/>
                    <a:pt x="2164" y="1709"/>
                  </a:cubicBezTo>
                  <a:cubicBezTo>
                    <a:pt x="2249" y="1585"/>
                    <a:pt x="2299" y="1446"/>
                    <a:pt x="2312" y="1294"/>
                  </a:cubicBezTo>
                  <a:cubicBezTo>
                    <a:pt x="2339" y="1143"/>
                    <a:pt x="2326" y="996"/>
                    <a:pt x="2275" y="854"/>
                  </a:cubicBezTo>
                  <a:cubicBezTo>
                    <a:pt x="2249" y="701"/>
                    <a:pt x="2185" y="564"/>
                    <a:pt x="2084" y="442"/>
                  </a:cubicBezTo>
                  <a:lnTo>
                    <a:pt x="1864" y="223"/>
                  </a:lnTo>
                  <a:lnTo>
                    <a:pt x="1864" y="225"/>
                  </a:lnTo>
                  <a:cubicBezTo>
                    <a:pt x="1701" y="102"/>
                    <a:pt x="1520" y="29"/>
                    <a:pt x="1318" y="2"/>
                  </a:cubicBezTo>
                  <a:cubicBezTo>
                    <a:pt x="1221" y="2"/>
                    <a:pt x="1122" y="2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283000" y="741387"/>
              <a:ext cx="60937" cy="53202"/>
            </a:xfrm>
            <a:custGeom>
              <a:avLst/>
              <a:gdLst/>
              <a:ahLst/>
              <a:cxnLst/>
              <a:rect l="l" t="t" r="r" b="b"/>
              <a:pathLst>
                <a:path w="1567" h="1368" extrusionOk="0">
                  <a:moveTo>
                    <a:pt x="772" y="1"/>
                  </a:moveTo>
                  <a:cubicBezTo>
                    <a:pt x="631" y="1"/>
                    <a:pt x="489" y="45"/>
                    <a:pt x="365" y="140"/>
                  </a:cubicBezTo>
                  <a:cubicBezTo>
                    <a:pt x="81" y="358"/>
                    <a:pt x="1" y="819"/>
                    <a:pt x="240" y="1102"/>
                  </a:cubicBezTo>
                  <a:cubicBezTo>
                    <a:pt x="383" y="1272"/>
                    <a:pt x="588" y="1367"/>
                    <a:pt x="795" y="1367"/>
                  </a:cubicBezTo>
                  <a:cubicBezTo>
                    <a:pt x="937" y="1367"/>
                    <a:pt x="1079" y="1323"/>
                    <a:pt x="1202" y="1228"/>
                  </a:cubicBezTo>
                  <a:cubicBezTo>
                    <a:pt x="1487" y="1009"/>
                    <a:pt x="1567" y="550"/>
                    <a:pt x="1328" y="266"/>
                  </a:cubicBezTo>
                  <a:cubicBezTo>
                    <a:pt x="1185" y="96"/>
                    <a:pt x="980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435880" y="1149305"/>
              <a:ext cx="57049" cy="56813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776266" y="489800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175275" y="309960"/>
              <a:ext cx="46205" cy="35832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811101" y="107051"/>
              <a:ext cx="83177" cy="85015"/>
            </a:xfrm>
            <a:custGeom>
              <a:avLst/>
              <a:gdLst/>
              <a:ahLst/>
              <a:cxnLst/>
              <a:rect l="l" t="t" r="r" b="b"/>
              <a:pathLst>
                <a:path w="2670" h="2729" extrusionOk="0">
                  <a:moveTo>
                    <a:pt x="1312" y="1"/>
                  </a:moveTo>
                  <a:cubicBezTo>
                    <a:pt x="1261" y="1"/>
                    <a:pt x="1211" y="5"/>
                    <a:pt x="1163" y="13"/>
                  </a:cubicBezTo>
                  <a:lnTo>
                    <a:pt x="855" y="93"/>
                  </a:lnTo>
                  <a:cubicBezTo>
                    <a:pt x="692" y="161"/>
                    <a:pt x="553" y="257"/>
                    <a:pt x="433" y="382"/>
                  </a:cubicBezTo>
                  <a:cubicBezTo>
                    <a:pt x="296" y="511"/>
                    <a:pt x="188" y="664"/>
                    <a:pt x="115" y="843"/>
                  </a:cubicBezTo>
                  <a:cubicBezTo>
                    <a:pt x="30" y="1057"/>
                    <a:pt x="0" y="1279"/>
                    <a:pt x="29" y="1507"/>
                  </a:cubicBezTo>
                  <a:cubicBezTo>
                    <a:pt x="59" y="1638"/>
                    <a:pt x="83" y="1787"/>
                    <a:pt x="138" y="1908"/>
                  </a:cubicBezTo>
                  <a:cubicBezTo>
                    <a:pt x="197" y="2010"/>
                    <a:pt x="256" y="2111"/>
                    <a:pt x="314" y="2213"/>
                  </a:cubicBezTo>
                  <a:cubicBezTo>
                    <a:pt x="418" y="2360"/>
                    <a:pt x="551" y="2471"/>
                    <a:pt x="711" y="2545"/>
                  </a:cubicBezTo>
                  <a:cubicBezTo>
                    <a:pt x="804" y="2614"/>
                    <a:pt x="907" y="2656"/>
                    <a:pt x="1022" y="2672"/>
                  </a:cubicBezTo>
                  <a:cubicBezTo>
                    <a:pt x="1129" y="2709"/>
                    <a:pt x="1238" y="2729"/>
                    <a:pt x="1350" y="2729"/>
                  </a:cubicBezTo>
                  <a:cubicBezTo>
                    <a:pt x="1406" y="2729"/>
                    <a:pt x="1462" y="2724"/>
                    <a:pt x="1519" y="2715"/>
                  </a:cubicBezTo>
                  <a:cubicBezTo>
                    <a:pt x="1749" y="2675"/>
                    <a:pt x="1962" y="2587"/>
                    <a:pt x="2152" y="2453"/>
                  </a:cubicBezTo>
                  <a:cubicBezTo>
                    <a:pt x="2299" y="2349"/>
                    <a:pt x="2410" y="2216"/>
                    <a:pt x="2484" y="2056"/>
                  </a:cubicBezTo>
                  <a:cubicBezTo>
                    <a:pt x="2580" y="1915"/>
                    <a:pt x="2636" y="1758"/>
                    <a:pt x="2653" y="1584"/>
                  </a:cubicBezTo>
                  <a:cubicBezTo>
                    <a:pt x="2659" y="1453"/>
                    <a:pt x="2669" y="1304"/>
                    <a:pt x="2650" y="1173"/>
                  </a:cubicBezTo>
                  <a:cubicBezTo>
                    <a:pt x="2621" y="1064"/>
                    <a:pt x="2592" y="953"/>
                    <a:pt x="2563" y="843"/>
                  </a:cubicBezTo>
                  <a:cubicBezTo>
                    <a:pt x="2499" y="670"/>
                    <a:pt x="2399" y="526"/>
                    <a:pt x="2261" y="410"/>
                  </a:cubicBezTo>
                  <a:cubicBezTo>
                    <a:pt x="2188" y="316"/>
                    <a:pt x="2096" y="246"/>
                    <a:pt x="1986" y="201"/>
                  </a:cubicBezTo>
                  <a:cubicBezTo>
                    <a:pt x="1896" y="140"/>
                    <a:pt x="1800" y="97"/>
                    <a:pt x="1697" y="67"/>
                  </a:cubicBezTo>
                  <a:cubicBezTo>
                    <a:pt x="1571" y="25"/>
                    <a:pt x="1439" y="1"/>
                    <a:pt x="1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1403875" y="439300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1536766" y="43675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185311" y="1965980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1917766" y="309488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282991" y="1587000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441425" y="1732975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3"/>
          <p:cNvGrpSpPr/>
          <p:nvPr/>
        </p:nvGrpSpPr>
        <p:grpSpPr>
          <a:xfrm>
            <a:off x="7353840" y="152384"/>
            <a:ext cx="1579732" cy="2076807"/>
            <a:chOff x="7353840" y="152384"/>
            <a:chExt cx="1579732" cy="2076807"/>
          </a:xfrm>
        </p:grpSpPr>
        <p:sp>
          <p:nvSpPr>
            <p:cNvPr id="462" name="Google Shape;462;p13"/>
            <p:cNvSpPr/>
            <p:nvPr/>
          </p:nvSpPr>
          <p:spPr>
            <a:xfrm rot="10800000">
              <a:off x="8400152" y="372296"/>
              <a:ext cx="151982" cy="152410"/>
            </a:xfrm>
            <a:custGeom>
              <a:avLst/>
              <a:gdLst/>
              <a:ahLst/>
              <a:cxnLst/>
              <a:rect l="l" t="t" r="r" b="b"/>
              <a:pathLst>
                <a:path w="4256" h="4268" extrusionOk="0">
                  <a:moveTo>
                    <a:pt x="1959" y="716"/>
                  </a:moveTo>
                  <a:lnTo>
                    <a:pt x="2496" y="1431"/>
                  </a:lnTo>
                  <a:cubicBezTo>
                    <a:pt x="2539" y="1487"/>
                    <a:pt x="2604" y="1520"/>
                    <a:pt x="2674" y="1520"/>
                  </a:cubicBezTo>
                  <a:cubicBezTo>
                    <a:pt x="2677" y="1520"/>
                    <a:pt x="2681" y="1519"/>
                    <a:pt x="2684" y="1519"/>
                  </a:cubicBezTo>
                  <a:lnTo>
                    <a:pt x="3578" y="1481"/>
                  </a:lnTo>
                  <a:lnTo>
                    <a:pt x="3065" y="2213"/>
                  </a:lnTo>
                  <a:cubicBezTo>
                    <a:pt x="3022" y="2273"/>
                    <a:pt x="3013" y="2350"/>
                    <a:pt x="3038" y="2420"/>
                  </a:cubicBezTo>
                  <a:lnTo>
                    <a:pt x="3350" y="3257"/>
                  </a:lnTo>
                  <a:lnTo>
                    <a:pt x="2495" y="2996"/>
                  </a:lnTo>
                  <a:cubicBezTo>
                    <a:pt x="2473" y="2989"/>
                    <a:pt x="2451" y="2985"/>
                    <a:pt x="2429" y="2985"/>
                  </a:cubicBezTo>
                  <a:cubicBezTo>
                    <a:pt x="2415" y="2985"/>
                    <a:pt x="2402" y="2987"/>
                    <a:pt x="2389" y="2989"/>
                  </a:cubicBezTo>
                  <a:cubicBezTo>
                    <a:pt x="2354" y="2996"/>
                    <a:pt x="2321" y="3011"/>
                    <a:pt x="2291" y="3034"/>
                  </a:cubicBezTo>
                  <a:lnTo>
                    <a:pt x="1592" y="3590"/>
                  </a:lnTo>
                  <a:lnTo>
                    <a:pt x="1576" y="2696"/>
                  </a:lnTo>
                  <a:cubicBezTo>
                    <a:pt x="1575" y="2622"/>
                    <a:pt x="1537" y="2554"/>
                    <a:pt x="1477" y="2515"/>
                  </a:cubicBezTo>
                  <a:lnTo>
                    <a:pt x="731" y="2020"/>
                  </a:lnTo>
                  <a:lnTo>
                    <a:pt x="1577" y="1729"/>
                  </a:lnTo>
                  <a:cubicBezTo>
                    <a:pt x="1646" y="1705"/>
                    <a:pt x="1699" y="1648"/>
                    <a:pt x="1719" y="1578"/>
                  </a:cubicBezTo>
                  <a:lnTo>
                    <a:pt x="1959" y="716"/>
                  </a:lnTo>
                  <a:close/>
                  <a:moveTo>
                    <a:pt x="1866" y="0"/>
                  </a:moveTo>
                  <a:cubicBezTo>
                    <a:pt x="1852" y="0"/>
                    <a:pt x="1838" y="2"/>
                    <a:pt x="1824" y="4"/>
                  </a:cubicBezTo>
                  <a:cubicBezTo>
                    <a:pt x="1741" y="20"/>
                    <a:pt x="1673" y="81"/>
                    <a:pt x="1651" y="163"/>
                  </a:cubicBezTo>
                  <a:lnTo>
                    <a:pt x="1322" y="1346"/>
                  </a:lnTo>
                  <a:lnTo>
                    <a:pt x="160" y="1746"/>
                  </a:lnTo>
                  <a:cubicBezTo>
                    <a:pt x="80" y="1773"/>
                    <a:pt x="22" y="1844"/>
                    <a:pt x="12" y="1928"/>
                  </a:cubicBezTo>
                  <a:cubicBezTo>
                    <a:pt x="1" y="2012"/>
                    <a:pt x="39" y="2095"/>
                    <a:pt x="109" y="2142"/>
                  </a:cubicBezTo>
                  <a:lnTo>
                    <a:pt x="1133" y="2820"/>
                  </a:lnTo>
                  <a:lnTo>
                    <a:pt x="1155" y="4049"/>
                  </a:lnTo>
                  <a:cubicBezTo>
                    <a:pt x="1156" y="4134"/>
                    <a:pt x="1206" y="4210"/>
                    <a:pt x="1281" y="4246"/>
                  </a:cubicBezTo>
                  <a:cubicBezTo>
                    <a:pt x="1312" y="4260"/>
                    <a:pt x="1344" y="4267"/>
                    <a:pt x="1376" y="4267"/>
                  </a:cubicBezTo>
                  <a:cubicBezTo>
                    <a:pt x="1390" y="4267"/>
                    <a:pt x="1404" y="4266"/>
                    <a:pt x="1418" y="4263"/>
                  </a:cubicBezTo>
                  <a:cubicBezTo>
                    <a:pt x="1454" y="4257"/>
                    <a:pt x="1486" y="4242"/>
                    <a:pt x="1516" y="4219"/>
                  </a:cubicBezTo>
                  <a:lnTo>
                    <a:pt x="2477" y="3456"/>
                  </a:lnTo>
                  <a:lnTo>
                    <a:pt x="3651" y="3815"/>
                  </a:lnTo>
                  <a:cubicBezTo>
                    <a:pt x="3673" y="3821"/>
                    <a:pt x="3695" y="3824"/>
                    <a:pt x="3717" y="3824"/>
                  </a:cubicBezTo>
                  <a:cubicBezTo>
                    <a:pt x="3777" y="3824"/>
                    <a:pt x="3837" y="3800"/>
                    <a:pt x="3879" y="3755"/>
                  </a:cubicBezTo>
                  <a:cubicBezTo>
                    <a:pt x="3937" y="3692"/>
                    <a:pt x="3955" y="3604"/>
                    <a:pt x="3926" y="3525"/>
                  </a:cubicBezTo>
                  <a:lnTo>
                    <a:pt x="3496" y="2373"/>
                  </a:lnTo>
                  <a:lnTo>
                    <a:pt x="4201" y="1368"/>
                  </a:lnTo>
                  <a:cubicBezTo>
                    <a:pt x="4249" y="1298"/>
                    <a:pt x="4255" y="1207"/>
                    <a:pt x="4214" y="1133"/>
                  </a:cubicBezTo>
                  <a:cubicBezTo>
                    <a:pt x="4175" y="1061"/>
                    <a:pt x="4100" y="1017"/>
                    <a:pt x="4018" y="1017"/>
                  </a:cubicBezTo>
                  <a:cubicBezTo>
                    <a:pt x="4015" y="1017"/>
                    <a:pt x="4012" y="1018"/>
                    <a:pt x="4009" y="1018"/>
                  </a:cubicBezTo>
                  <a:lnTo>
                    <a:pt x="2782" y="1070"/>
                  </a:lnTo>
                  <a:lnTo>
                    <a:pt x="2043" y="89"/>
                  </a:lnTo>
                  <a:cubicBezTo>
                    <a:pt x="2001" y="32"/>
                    <a:pt x="1935" y="0"/>
                    <a:pt x="1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 rot="10800000">
              <a:off x="8548521" y="1663126"/>
              <a:ext cx="48887" cy="37960"/>
            </a:xfrm>
            <a:custGeom>
              <a:avLst/>
              <a:gdLst/>
              <a:ahLst/>
              <a:cxnLst/>
              <a:rect l="l" t="t" r="r" b="b"/>
              <a:pathLst>
                <a:path w="1369" h="1063" extrusionOk="0">
                  <a:moveTo>
                    <a:pt x="684" y="1"/>
                  </a:moveTo>
                  <a:cubicBezTo>
                    <a:pt x="2" y="1"/>
                    <a:pt x="0" y="1063"/>
                    <a:pt x="684" y="1063"/>
                  </a:cubicBezTo>
                  <a:cubicBezTo>
                    <a:pt x="1368" y="1063"/>
                    <a:pt x="1368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 rot="10800000">
              <a:off x="8726789" y="2189981"/>
              <a:ext cx="39852" cy="39210"/>
            </a:xfrm>
            <a:custGeom>
              <a:avLst/>
              <a:gdLst/>
              <a:ahLst/>
              <a:cxnLst/>
              <a:rect l="l" t="t" r="r" b="b"/>
              <a:pathLst>
                <a:path w="1116" h="1098" extrusionOk="0">
                  <a:moveTo>
                    <a:pt x="551" y="1"/>
                  </a:moveTo>
                  <a:cubicBezTo>
                    <a:pt x="502" y="1"/>
                    <a:pt x="455" y="7"/>
                    <a:pt x="412" y="22"/>
                  </a:cubicBezTo>
                  <a:cubicBezTo>
                    <a:pt x="367" y="38"/>
                    <a:pt x="321" y="56"/>
                    <a:pt x="278" y="78"/>
                  </a:cubicBezTo>
                  <a:cubicBezTo>
                    <a:pt x="215" y="112"/>
                    <a:pt x="163" y="160"/>
                    <a:pt x="124" y="219"/>
                  </a:cubicBezTo>
                  <a:cubicBezTo>
                    <a:pt x="77" y="272"/>
                    <a:pt x="44" y="334"/>
                    <a:pt x="27" y="406"/>
                  </a:cubicBezTo>
                  <a:cubicBezTo>
                    <a:pt x="4" y="478"/>
                    <a:pt x="1" y="551"/>
                    <a:pt x="17" y="624"/>
                  </a:cubicBezTo>
                  <a:cubicBezTo>
                    <a:pt x="20" y="697"/>
                    <a:pt x="42" y="765"/>
                    <a:pt x="82" y="827"/>
                  </a:cubicBezTo>
                  <a:cubicBezTo>
                    <a:pt x="131" y="909"/>
                    <a:pt x="196" y="975"/>
                    <a:pt x="278" y="1024"/>
                  </a:cubicBezTo>
                  <a:cubicBezTo>
                    <a:pt x="367" y="1071"/>
                    <a:pt x="463" y="1098"/>
                    <a:pt x="562" y="1098"/>
                  </a:cubicBezTo>
                  <a:cubicBezTo>
                    <a:pt x="608" y="1098"/>
                    <a:pt x="654" y="1092"/>
                    <a:pt x="701" y="1079"/>
                  </a:cubicBezTo>
                  <a:cubicBezTo>
                    <a:pt x="772" y="1062"/>
                    <a:pt x="833" y="1030"/>
                    <a:pt x="886" y="981"/>
                  </a:cubicBezTo>
                  <a:cubicBezTo>
                    <a:pt x="946" y="942"/>
                    <a:pt x="993" y="891"/>
                    <a:pt x="1028" y="827"/>
                  </a:cubicBezTo>
                  <a:cubicBezTo>
                    <a:pt x="1104" y="698"/>
                    <a:pt x="1115" y="549"/>
                    <a:pt x="1083" y="406"/>
                  </a:cubicBezTo>
                  <a:lnTo>
                    <a:pt x="1082" y="406"/>
                  </a:lnTo>
                  <a:cubicBezTo>
                    <a:pt x="1051" y="266"/>
                    <a:pt x="948" y="153"/>
                    <a:pt x="831" y="78"/>
                  </a:cubicBezTo>
                  <a:cubicBezTo>
                    <a:pt x="754" y="28"/>
                    <a:pt x="65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 rot="10800000">
              <a:off x="8458665" y="1392023"/>
              <a:ext cx="34924" cy="34424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 rot="10800000">
              <a:off x="8535289" y="877532"/>
              <a:ext cx="75348" cy="72848"/>
            </a:xfrm>
            <a:custGeom>
              <a:avLst/>
              <a:gdLst/>
              <a:ahLst/>
              <a:cxnLst/>
              <a:rect l="l" t="t" r="r" b="b"/>
              <a:pathLst>
                <a:path w="2110" h="2040" extrusionOk="0">
                  <a:moveTo>
                    <a:pt x="1050" y="1"/>
                  </a:moveTo>
                  <a:cubicBezTo>
                    <a:pt x="914" y="1"/>
                    <a:pt x="777" y="27"/>
                    <a:pt x="649" y="81"/>
                  </a:cubicBezTo>
                  <a:cubicBezTo>
                    <a:pt x="289" y="233"/>
                    <a:pt x="0" y="612"/>
                    <a:pt x="18" y="1019"/>
                  </a:cubicBezTo>
                  <a:cubicBezTo>
                    <a:pt x="34" y="1377"/>
                    <a:pt x="211" y="1720"/>
                    <a:pt x="526" y="1904"/>
                  </a:cubicBezTo>
                  <a:cubicBezTo>
                    <a:pt x="681" y="1995"/>
                    <a:pt x="860" y="2039"/>
                    <a:pt x="1040" y="2039"/>
                  </a:cubicBezTo>
                  <a:cubicBezTo>
                    <a:pt x="1310" y="2039"/>
                    <a:pt x="1580" y="1939"/>
                    <a:pt x="1769" y="1744"/>
                  </a:cubicBezTo>
                  <a:cubicBezTo>
                    <a:pt x="1786" y="1726"/>
                    <a:pt x="1803" y="1710"/>
                    <a:pt x="1823" y="1695"/>
                  </a:cubicBezTo>
                  <a:cubicBezTo>
                    <a:pt x="1993" y="1560"/>
                    <a:pt x="2110" y="1233"/>
                    <a:pt x="2101" y="1025"/>
                  </a:cubicBezTo>
                  <a:cubicBezTo>
                    <a:pt x="2090" y="941"/>
                    <a:pt x="2078" y="857"/>
                    <a:pt x="2067" y="773"/>
                  </a:cubicBezTo>
                  <a:cubicBezTo>
                    <a:pt x="2022" y="612"/>
                    <a:pt x="1940" y="473"/>
                    <a:pt x="1822" y="355"/>
                  </a:cubicBezTo>
                  <a:cubicBezTo>
                    <a:pt x="1805" y="333"/>
                    <a:pt x="1788" y="313"/>
                    <a:pt x="1769" y="294"/>
                  </a:cubicBezTo>
                  <a:cubicBezTo>
                    <a:pt x="1576" y="101"/>
                    <a:pt x="1314" y="1"/>
                    <a:pt x="1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 rot="5400000">
              <a:off x="8855493" y="875022"/>
              <a:ext cx="78292" cy="77866"/>
            </a:xfrm>
            <a:custGeom>
              <a:avLst/>
              <a:gdLst/>
              <a:ahLst/>
              <a:cxnLst/>
              <a:rect l="l" t="t" r="r" b="b"/>
              <a:pathLst>
                <a:path w="1818" h="1808" extrusionOk="0">
                  <a:moveTo>
                    <a:pt x="876" y="1"/>
                  </a:moveTo>
                  <a:cubicBezTo>
                    <a:pt x="559" y="1"/>
                    <a:pt x="273" y="221"/>
                    <a:pt x="119" y="486"/>
                  </a:cubicBezTo>
                  <a:lnTo>
                    <a:pt x="31" y="695"/>
                  </a:lnTo>
                  <a:cubicBezTo>
                    <a:pt x="21" y="772"/>
                    <a:pt x="10" y="850"/>
                    <a:pt x="0" y="927"/>
                  </a:cubicBezTo>
                  <a:cubicBezTo>
                    <a:pt x="10" y="1005"/>
                    <a:pt x="21" y="1082"/>
                    <a:pt x="31" y="1161"/>
                  </a:cubicBezTo>
                  <a:cubicBezTo>
                    <a:pt x="58" y="1275"/>
                    <a:pt x="111" y="1373"/>
                    <a:pt x="188" y="1458"/>
                  </a:cubicBezTo>
                  <a:cubicBezTo>
                    <a:pt x="227" y="1524"/>
                    <a:pt x="280" y="1576"/>
                    <a:pt x="346" y="1616"/>
                  </a:cubicBezTo>
                  <a:cubicBezTo>
                    <a:pt x="400" y="1670"/>
                    <a:pt x="465" y="1707"/>
                    <a:pt x="538" y="1728"/>
                  </a:cubicBezTo>
                  <a:cubicBezTo>
                    <a:pt x="644" y="1772"/>
                    <a:pt x="780" y="1807"/>
                    <a:pt x="909" y="1807"/>
                  </a:cubicBezTo>
                  <a:cubicBezTo>
                    <a:pt x="980" y="1807"/>
                    <a:pt x="1048" y="1797"/>
                    <a:pt x="1109" y="1772"/>
                  </a:cubicBezTo>
                  <a:cubicBezTo>
                    <a:pt x="1161" y="1752"/>
                    <a:pt x="1210" y="1734"/>
                    <a:pt x="1263" y="1712"/>
                  </a:cubicBezTo>
                  <a:cubicBezTo>
                    <a:pt x="1440" y="1637"/>
                    <a:pt x="1614" y="1514"/>
                    <a:pt x="1697" y="1332"/>
                  </a:cubicBezTo>
                  <a:cubicBezTo>
                    <a:pt x="1777" y="1193"/>
                    <a:pt x="1817" y="1045"/>
                    <a:pt x="1818" y="885"/>
                  </a:cubicBezTo>
                  <a:cubicBezTo>
                    <a:pt x="1817" y="727"/>
                    <a:pt x="1777" y="577"/>
                    <a:pt x="1697" y="440"/>
                  </a:cubicBezTo>
                  <a:cubicBezTo>
                    <a:pt x="1618" y="308"/>
                    <a:pt x="1513" y="201"/>
                    <a:pt x="1380" y="123"/>
                  </a:cubicBezTo>
                  <a:cubicBezTo>
                    <a:pt x="1243" y="44"/>
                    <a:pt x="1094" y="3"/>
                    <a:pt x="935" y="3"/>
                  </a:cubicBezTo>
                  <a:cubicBezTo>
                    <a:pt x="915" y="2"/>
                    <a:pt x="89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 rot="5400000">
              <a:off x="7942973" y="331909"/>
              <a:ext cx="62746" cy="62491"/>
            </a:xfrm>
            <a:custGeom>
              <a:avLst/>
              <a:gdLst/>
              <a:ahLst/>
              <a:cxnLst/>
              <a:rect l="l" t="t" r="r" b="b"/>
              <a:pathLst>
                <a:path w="1457" h="1451" extrusionOk="0">
                  <a:moveTo>
                    <a:pt x="702" y="1"/>
                  </a:moveTo>
                  <a:cubicBezTo>
                    <a:pt x="612" y="1"/>
                    <a:pt x="528" y="22"/>
                    <a:pt x="448" y="64"/>
                  </a:cubicBezTo>
                  <a:cubicBezTo>
                    <a:pt x="359" y="93"/>
                    <a:pt x="281" y="143"/>
                    <a:pt x="216" y="213"/>
                  </a:cubicBezTo>
                  <a:cubicBezTo>
                    <a:pt x="145" y="279"/>
                    <a:pt x="95" y="357"/>
                    <a:pt x="66" y="446"/>
                  </a:cubicBezTo>
                  <a:cubicBezTo>
                    <a:pt x="20" y="532"/>
                    <a:pt x="0" y="625"/>
                    <a:pt x="3" y="725"/>
                  </a:cubicBezTo>
                  <a:cubicBezTo>
                    <a:pt x="12" y="790"/>
                    <a:pt x="20" y="854"/>
                    <a:pt x="29" y="919"/>
                  </a:cubicBezTo>
                  <a:cubicBezTo>
                    <a:pt x="63" y="1041"/>
                    <a:pt x="126" y="1147"/>
                    <a:pt x="216" y="1238"/>
                  </a:cubicBezTo>
                  <a:cubicBezTo>
                    <a:pt x="358" y="1368"/>
                    <a:pt x="532" y="1450"/>
                    <a:pt x="728" y="1450"/>
                  </a:cubicBezTo>
                  <a:cubicBezTo>
                    <a:pt x="737" y="1450"/>
                    <a:pt x="746" y="1450"/>
                    <a:pt x="754" y="1450"/>
                  </a:cubicBezTo>
                  <a:cubicBezTo>
                    <a:pt x="844" y="1450"/>
                    <a:pt x="928" y="1429"/>
                    <a:pt x="1008" y="1387"/>
                  </a:cubicBezTo>
                  <a:cubicBezTo>
                    <a:pt x="1097" y="1358"/>
                    <a:pt x="1175" y="1308"/>
                    <a:pt x="1240" y="1238"/>
                  </a:cubicBezTo>
                  <a:cubicBezTo>
                    <a:pt x="1311" y="1172"/>
                    <a:pt x="1361" y="1094"/>
                    <a:pt x="1391" y="1005"/>
                  </a:cubicBezTo>
                  <a:cubicBezTo>
                    <a:pt x="1436" y="919"/>
                    <a:pt x="1456" y="826"/>
                    <a:pt x="1453" y="725"/>
                  </a:cubicBezTo>
                  <a:cubicBezTo>
                    <a:pt x="1444" y="662"/>
                    <a:pt x="1436" y="597"/>
                    <a:pt x="1427" y="532"/>
                  </a:cubicBezTo>
                  <a:cubicBezTo>
                    <a:pt x="1393" y="410"/>
                    <a:pt x="1331" y="304"/>
                    <a:pt x="1241" y="213"/>
                  </a:cubicBezTo>
                  <a:cubicBezTo>
                    <a:pt x="1098" y="83"/>
                    <a:pt x="924" y="1"/>
                    <a:pt x="728" y="1"/>
                  </a:cubicBezTo>
                  <a:cubicBezTo>
                    <a:pt x="719" y="1"/>
                    <a:pt x="711" y="1"/>
                    <a:pt x="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 rot="5400000">
              <a:off x="8185807" y="169572"/>
              <a:ext cx="44357" cy="43929"/>
            </a:xfrm>
            <a:custGeom>
              <a:avLst/>
              <a:gdLst/>
              <a:ahLst/>
              <a:cxnLst/>
              <a:rect l="l" t="t" r="r" b="b"/>
              <a:pathLst>
                <a:path w="1030" h="1020" extrusionOk="0">
                  <a:moveTo>
                    <a:pt x="581" y="0"/>
                  </a:moveTo>
                  <a:cubicBezTo>
                    <a:pt x="561" y="0"/>
                    <a:pt x="541" y="3"/>
                    <a:pt x="521" y="9"/>
                  </a:cubicBezTo>
                  <a:cubicBezTo>
                    <a:pt x="482" y="9"/>
                    <a:pt x="443" y="19"/>
                    <a:pt x="408" y="39"/>
                  </a:cubicBezTo>
                  <a:cubicBezTo>
                    <a:pt x="400" y="42"/>
                    <a:pt x="394" y="46"/>
                    <a:pt x="388" y="48"/>
                  </a:cubicBezTo>
                  <a:cubicBezTo>
                    <a:pt x="338" y="59"/>
                    <a:pt x="290" y="73"/>
                    <a:pt x="249" y="105"/>
                  </a:cubicBezTo>
                  <a:cubicBezTo>
                    <a:pt x="215" y="130"/>
                    <a:pt x="183" y="156"/>
                    <a:pt x="150" y="182"/>
                  </a:cubicBezTo>
                  <a:cubicBezTo>
                    <a:pt x="102" y="226"/>
                    <a:pt x="68" y="278"/>
                    <a:pt x="48" y="339"/>
                  </a:cubicBezTo>
                  <a:cubicBezTo>
                    <a:pt x="26" y="378"/>
                    <a:pt x="15" y="419"/>
                    <a:pt x="15" y="463"/>
                  </a:cubicBezTo>
                  <a:cubicBezTo>
                    <a:pt x="0" y="529"/>
                    <a:pt x="4" y="594"/>
                    <a:pt x="24" y="659"/>
                  </a:cubicBezTo>
                  <a:cubicBezTo>
                    <a:pt x="50" y="740"/>
                    <a:pt x="92" y="813"/>
                    <a:pt x="150" y="875"/>
                  </a:cubicBezTo>
                  <a:cubicBezTo>
                    <a:pt x="194" y="924"/>
                    <a:pt x="247" y="957"/>
                    <a:pt x="307" y="977"/>
                  </a:cubicBezTo>
                  <a:cubicBezTo>
                    <a:pt x="360" y="1005"/>
                    <a:pt x="418" y="1019"/>
                    <a:pt x="477" y="1019"/>
                  </a:cubicBezTo>
                  <a:cubicBezTo>
                    <a:pt x="484" y="1019"/>
                    <a:pt x="490" y="1019"/>
                    <a:pt x="496" y="1019"/>
                  </a:cubicBezTo>
                  <a:cubicBezTo>
                    <a:pt x="629" y="1017"/>
                    <a:pt x="768" y="966"/>
                    <a:pt x="860" y="866"/>
                  </a:cubicBezTo>
                  <a:cubicBezTo>
                    <a:pt x="893" y="829"/>
                    <a:pt x="928" y="786"/>
                    <a:pt x="951" y="743"/>
                  </a:cubicBezTo>
                  <a:cubicBezTo>
                    <a:pt x="975" y="700"/>
                    <a:pt x="998" y="650"/>
                    <a:pt x="1010" y="601"/>
                  </a:cubicBezTo>
                  <a:cubicBezTo>
                    <a:pt x="1016" y="577"/>
                    <a:pt x="1017" y="549"/>
                    <a:pt x="1021" y="527"/>
                  </a:cubicBezTo>
                  <a:cubicBezTo>
                    <a:pt x="1024" y="503"/>
                    <a:pt x="1030" y="475"/>
                    <a:pt x="1030" y="449"/>
                  </a:cubicBezTo>
                  <a:cubicBezTo>
                    <a:pt x="1025" y="410"/>
                    <a:pt x="1019" y="370"/>
                    <a:pt x="1014" y="330"/>
                  </a:cubicBezTo>
                  <a:cubicBezTo>
                    <a:pt x="999" y="294"/>
                    <a:pt x="984" y="259"/>
                    <a:pt x="968" y="223"/>
                  </a:cubicBezTo>
                  <a:cubicBezTo>
                    <a:pt x="946" y="192"/>
                    <a:pt x="922" y="163"/>
                    <a:pt x="898" y="132"/>
                  </a:cubicBezTo>
                  <a:cubicBezTo>
                    <a:pt x="859" y="88"/>
                    <a:pt x="810" y="58"/>
                    <a:pt x="754" y="39"/>
                  </a:cubicBezTo>
                  <a:cubicBezTo>
                    <a:pt x="719" y="19"/>
                    <a:pt x="681" y="9"/>
                    <a:pt x="641" y="9"/>
                  </a:cubicBezTo>
                  <a:cubicBezTo>
                    <a:pt x="621" y="3"/>
                    <a:pt x="601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 rot="10800000">
              <a:off x="8766639" y="372306"/>
              <a:ext cx="39852" cy="39210"/>
            </a:xfrm>
            <a:custGeom>
              <a:avLst/>
              <a:gdLst/>
              <a:ahLst/>
              <a:cxnLst/>
              <a:rect l="l" t="t" r="r" b="b"/>
              <a:pathLst>
                <a:path w="1116" h="1098" extrusionOk="0">
                  <a:moveTo>
                    <a:pt x="551" y="1"/>
                  </a:moveTo>
                  <a:cubicBezTo>
                    <a:pt x="502" y="1"/>
                    <a:pt x="455" y="7"/>
                    <a:pt x="412" y="22"/>
                  </a:cubicBezTo>
                  <a:cubicBezTo>
                    <a:pt x="367" y="38"/>
                    <a:pt x="321" y="56"/>
                    <a:pt x="278" y="78"/>
                  </a:cubicBezTo>
                  <a:cubicBezTo>
                    <a:pt x="215" y="112"/>
                    <a:pt x="163" y="160"/>
                    <a:pt x="124" y="219"/>
                  </a:cubicBezTo>
                  <a:cubicBezTo>
                    <a:pt x="77" y="272"/>
                    <a:pt x="44" y="334"/>
                    <a:pt x="27" y="406"/>
                  </a:cubicBezTo>
                  <a:cubicBezTo>
                    <a:pt x="4" y="478"/>
                    <a:pt x="1" y="551"/>
                    <a:pt x="17" y="624"/>
                  </a:cubicBezTo>
                  <a:cubicBezTo>
                    <a:pt x="20" y="697"/>
                    <a:pt x="42" y="765"/>
                    <a:pt x="82" y="827"/>
                  </a:cubicBezTo>
                  <a:cubicBezTo>
                    <a:pt x="131" y="909"/>
                    <a:pt x="196" y="975"/>
                    <a:pt x="278" y="1024"/>
                  </a:cubicBezTo>
                  <a:cubicBezTo>
                    <a:pt x="367" y="1071"/>
                    <a:pt x="463" y="1098"/>
                    <a:pt x="562" y="1098"/>
                  </a:cubicBezTo>
                  <a:cubicBezTo>
                    <a:pt x="608" y="1098"/>
                    <a:pt x="654" y="1092"/>
                    <a:pt x="701" y="1079"/>
                  </a:cubicBezTo>
                  <a:cubicBezTo>
                    <a:pt x="772" y="1062"/>
                    <a:pt x="833" y="1030"/>
                    <a:pt x="886" y="981"/>
                  </a:cubicBezTo>
                  <a:cubicBezTo>
                    <a:pt x="946" y="942"/>
                    <a:pt x="993" y="891"/>
                    <a:pt x="1028" y="827"/>
                  </a:cubicBezTo>
                  <a:cubicBezTo>
                    <a:pt x="1104" y="698"/>
                    <a:pt x="1115" y="549"/>
                    <a:pt x="1083" y="406"/>
                  </a:cubicBezTo>
                  <a:lnTo>
                    <a:pt x="1082" y="406"/>
                  </a:lnTo>
                  <a:cubicBezTo>
                    <a:pt x="1051" y="266"/>
                    <a:pt x="948" y="153"/>
                    <a:pt x="831" y="78"/>
                  </a:cubicBezTo>
                  <a:cubicBezTo>
                    <a:pt x="754" y="28"/>
                    <a:pt x="65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 rot="10800000">
              <a:off x="8806490" y="1511723"/>
              <a:ext cx="34924" cy="34424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 rot="5400000">
              <a:off x="7595668" y="152597"/>
              <a:ext cx="78292" cy="77866"/>
            </a:xfrm>
            <a:custGeom>
              <a:avLst/>
              <a:gdLst/>
              <a:ahLst/>
              <a:cxnLst/>
              <a:rect l="l" t="t" r="r" b="b"/>
              <a:pathLst>
                <a:path w="1818" h="1808" extrusionOk="0">
                  <a:moveTo>
                    <a:pt x="876" y="1"/>
                  </a:moveTo>
                  <a:cubicBezTo>
                    <a:pt x="559" y="1"/>
                    <a:pt x="273" y="221"/>
                    <a:pt x="119" y="486"/>
                  </a:cubicBezTo>
                  <a:lnTo>
                    <a:pt x="31" y="695"/>
                  </a:lnTo>
                  <a:cubicBezTo>
                    <a:pt x="21" y="772"/>
                    <a:pt x="10" y="850"/>
                    <a:pt x="0" y="927"/>
                  </a:cubicBezTo>
                  <a:cubicBezTo>
                    <a:pt x="10" y="1005"/>
                    <a:pt x="21" y="1082"/>
                    <a:pt x="31" y="1161"/>
                  </a:cubicBezTo>
                  <a:cubicBezTo>
                    <a:pt x="58" y="1275"/>
                    <a:pt x="111" y="1373"/>
                    <a:pt x="188" y="1458"/>
                  </a:cubicBezTo>
                  <a:cubicBezTo>
                    <a:pt x="227" y="1524"/>
                    <a:pt x="280" y="1576"/>
                    <a:pt x="346" y="1616"/>
                  </a:cubicBezTo>
                  <a:cubicBezTo>
                    <a:pt x="400" y="1670"/>
                    <a:pt x="465" y="1707"/>
                    <a:pt x="538" y="1728"/>
                  </a:cubicBezTo>
                  <a:cubicBezTo>
                    <a:pt x="644" y="1772"/>
                    <a:pt x="780" y="1807"/>
                    <a:pt x="909" y="1807"/>
                  </a:cubicBezTo>
                  <a:cubicBezTo>
                    <a:pt x="980" y="1807"/>
                    <a:pt x="1048" y="1797"/>
                    <a:pt x="1109" y="1772"/>
                  </a:cubicBezTo>
                  <a:cubicBezTo>
                    <a:pt x="1161" y="1752"/>
                    <a:pt x="1210" y="1734"/>
                    <a:pt x="1263" y="1712"/>
                  </a:cubicBezTo>
                  <a:cubicBezTo>
                    <a:pt x="1440" y="1637"/>
                    <a:pt x="1614" y="1514"/>
                    <a:pt x="1697" y="1332"/>
                  </a:cubicBezTo>
                  <a:cubicBezTo>
                    <a:pt x="1777" y="1193"/>
                    <a:pt x="1817" y="1045"/>
                    <a:pt x="1818" y="885"/>
                  </a:cubicBezTo>
                  <a:cubicBezTo>
                    <a:pt x="1817" y="727"/>
                    <a:pt x="1777" y="577"/>
                    <a:pt x="1697" y="440"/>
                  </a:cubicBezTo>
                  <a:cubicBezTo>
                    <a:pt x="1618" y="308"/>
                    <a:pt x="1513" y="201"/>
                    <a:pt x="1380" y="123"/>
                  </a:cubicBezTo>
                  <a:cubicBezTo>
                    <a:pt x="1243" y="44"/>
                    <a:pt x="1094" y="3"/>
                    <a:pt x="935" y="3"/>
                  </a:cubicBezTo>
                  <a:cubicBezTo>
                    <a:pt x="915" y="2"/>
                    <a:pt x="89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 rot="10800000">
              <a:off x="7353840" y="374711"/>
              <a:ext cx="34924" cy="34424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3"/>
          <p:cNvGrpSpPr/>
          <p:nvPr/>
        </p:nvGrpSpPr>
        <p:grpSpPr>
          <a:xfrm rot="-1013491">
            <a:off x="8263318" y="4242461"/>
            <a:ext cx="734708" cy="723078"/>
            <a:chOff x="3517775" y="1658275"/>
            <a:chExt cx="421975" cy="415325"/>
          </a:xfrm>
        </p:grpSpPr>
        <p:sp>
          <p:nvSpPr>
            <p:cNvPr id="475" name="Google Shape;475;p13"/>
            <p:cNvSpPr/>
            <p:nvPr/>
          </p:nvSpPr>
          <p:spPr>
            <a:xfrm>
              <a:off x="3537625" y="1679125"/>
              <a:ext cx="381200" cy="375575"/>
            </a:xfrm>
            <a:custGeom>
              <a:avLst/>
              <a:gdLst/>
              <a:ahLst/>
              <a:cxnLst/>
              <a:rect l="l" t="t" r="r" b="b"/>
              <a:pathLst>
                <a:path w="15248" h="15023" extrusionOk="0">
                  <a:moveTo>
                    <a:pt x="7351" y="4003"/>
                  </a:moveTo>
                  <a:cubicBezTo>
                    <a:pt x="7355" y="4003"/>
                    <a:pt x="7360" y="4004"/>
                    <a:pt x="7364" y="4007"/>
                  </a:cubicBezTo>
                  <a:cubicBezTo>
                    <a:pt x="7372" y="4012"/>
                    <a:pt x="7373" y="4023"/>
                    <a:pt x="7368" y="4032"/>
                  </a:cubicBezTo>
                  <a:lnTo>
                    <a:pt x="7346" y="4073"/>
                  </a:lnTo>
                  <a:cubicBezTo>
                    <a:pt x="7308" y="4141"/>
                    <a:pt x="7272" y="4207"/>
                    <a:pt x="7230" y="4267"/>
                  </a:cubicBezTo>
                  <a:cubicBezTo>
                    <a:pt x="7201" y="4309"/>
                    <a:pt x="7168" y="4348"/>
                    <a:pt x="7135" y="4387"/>
                  </a:cubicBezTo>
                  <a:lnTo>
                    <a:pt x="7115" y="4413"/>
                  </a:lnTo>
                  <a:cubicBezTo>
                    <a:pt x="7098" y="4435"/>
                    <a:pt x="7081" y="4457"/>
                    <a:pt x="7064" y="4469"/>
                  </a:cubicBezTo>
                  <a:cubicBezTo>
                    <a:pt x="7058" y="4473"/>
                    <a:pt x="7052" y="4478"/>
                    <a:pt x="7049" y="4483"/>
                  </a:cubicBezTo>
                  <a:lnTo>
                    <a:pt x="6988" y="4540"/>
                  </a:lnTo>
                  <a:cubicBezTo>
                    <a:pt x="6984" y="4538"/>
                    <a:pt x="6982" y="4531"/>
                    <a:pt x="6984" y="4528"/>
                  </a:cubicBezTo>
                  <a:lnTo>
                    <a:pt x="7021" y="4466"/>
                  </a:lnTo>
                  <a:cubicBezTo>
                    <a:pt x="7024" y="4460"/>
                    <a:pt x="7027" y="4453"/>
                    <a:pt x="7029" y="4446"/>
                  </a:cubicBezTo>
                  <a:cubicBezTo>
                    <a:pt x="7031" y="4437"/>
                    <a:pt x="7039" y="4425"/>
                    <a:pt x="7051" y="4403"/>
                  </a:cubicBezTo>
                  <a:lnTo>
                    <a:pt x="7087" y="4342"/>
                  </a:lnTo>
                  <a:cubicBezTo>
                    <a:pt x="7110" y="4303"/>
                    <a:pt x="7133" y="4265"/>
                    <a:pt x="7159" y="4227"/>
                  </a:cubicBezTo>
                  <a:cubicBezTo>
                    <a:pt x="7204" y="4163"/>
                    <a:pt x="7256" y="4104"/>
                    <a:pt x="7312" y="4042"/>
                  </a:cubicBezTo>
                  <a:lnTo>
                    <a:pt x="7344" y="4004"/>
                  </a:lnTo>
                  <a:cubicBezTo>
                    <a:pt x="7344" y="4003"/>
                    <a:pt x="7348" y="4003"/>
                    <a:pt x="7351" y="4003"/>
                  </a:cubicBezTo>
                  <a:close/>
                  <a:moveTo>
                    <a:pt x="7205" y="3558"/>
                  </a:moveTo>
                  <a:cubicBezTo>
                    <a:pt x="7209" y="3558"/>
                    <a:pt x="7211" y="3559"/>
                    <a:pt x="7214" y="3562"/>
                  </a:cubicBezTo>
                  <a:cubicBezTo>
                    <a:pt x="7224" y="3568"/>
                    <a:pt x="7236" y="3585"/>
                    <a:pt x="7228" y="3601"/>
                  </a:cubicBezTo>
                  <a:cubicBezTo>
                    <a:pt x="7199" y="3658"/>
                    <a:pt x="7163" y="3716"/>
                    <a:pt x="7128" y="3770"/>
                  </a:cubicBezTo>
                  <a:cubicBezTo>
                    <a:pt x="7112" y="3796"/>
                    <a:pt x="7096" y="3821"/>
                    <a:pt x="7081" y="3846"/>
                  </a:cubicBezTo>
                  <a:cubicBezTo>
                    <a:pt x="7040" y="3913"/>
                    <a:pt x="6995" y="3975"/>
                    <a:pt x="6949" y="4038"/>
                  </a:cubicBezTo>
                  <a:lnTo>
                    <a:pt x="6923" y="4075"/>
                  </a:lnTo>
                  <a:cubicBezTo>
                    <a:pt x="6812" y="4230"/>
                    <a:pt x="6700" y="4385"/>
                    <a:pt x="6587" y="4540"/>
                  </a:cubicBezTo>
                  <a:cubicBezTo>
                    <a:pt x="6582" y="4546"/>
                    <a:pt x="6572" y="4558"/>
                    <a:pt x="6558" y="4558"/>
                  </a:cubicBezTo>
                  <a:cubicBezTo>
                    <a:pt x="6555" y="4558"/>
                    <a:pt x="6550" y="4557"/>
                    <a:pt x="6546" y="4555"/>
                  </a:cubicBezTo>
                  <a:cubicBezTo>
                    <a:pt x="6542" y="4551"/>
                    <a:pt x="6536" y="4545"/>
                    <a:pt x="6535" y="4537"/>
                  </a:cubicBezTo>
                  <a:cubicBezTo>
                    <a:pt x="6534" y="4534"/>
                    <a:pt x="6533" y="4526"/>
                    <a:pt x="6536" y="4522"/>
                  </a:cubicBezTo>
                  <a:cubicBezTo>
                    <a:pt x="6640" y="4359"/>
                    <a:pt x="6747" y="4196"/>
                    <a:pt x="6852" y="4033"/>
                  </a:cubicBezTo>
                  <a:lnTo>
                    <a:pt x="6865" y="4013"/>
                  </a:lnTo>
                  <a:cubicBezTo>
                    <a:pt x="6913" y="3940"/>
                    <a:pt x="6958" y="3871"/>
                    <a:pt x="7009" y="3804"/>
                  </a:cubicBezTo>
                  <a:cubicBezTo>
                    <a:pt x="7027" y="3779"/>
                    <a:pt x="7047" y="3754"/>
                    <a:pt x="7065" y="3728"/>
                  </a:cubicBezTo>
                  <a:cubicBezTo>
                    <a:pt x="7106" y="3673"/>
                    <a:pt x="7147" y="3615"/>
                    <a:pt x="7194" y="3565"/>
                  </a:cubicBezTo>
                  <a:cubicBezTo>
                    <a:pt x="7198" y="3561"/>
                    <a:pt x="7202" y="3558"/>
                    <a:pt x="7205" y="3558"/>
                  </a:cubicBezTo>
                  <a:close/>
                  <a:moveTo>
                    <a:pt x="7549" y="4339"/>
                  </a:moveTo>
                  <a:cubicBezTo>
                    <a:pt x="7549" y="4339"/>
                    <a:pt x="7549" y="4339"/>
                    <a:pt x="7549" y="4340"/>
                  </a:cubicBezTo>
                  <a:cubicBezTo>
                    <a:pt x="7557" y="4340"/>
                    <a:pt x="7564" y="4342"/>
                    <a:pt x="7571" y="4345"/>
                  </a:cubicBezTo>
                  <a:cubicBezTo>
                    <a:pt x="7572" y="4346"/>
                    <a:pt x="7577" y="4351"/>
                    <a:pt x="7585" y="4361"/>
                  </a:cubicBezTo>
                  <a:lnTo>
                    <a:pt x="7582" y="4378"/>
                  </a:lnTo>
                  <a:cubicBezTo>
                    <a:pt x="7579" y="4391"/>
                    <a:pt x="7574" y="4403"/>
                    <a:pt x="7569" y="4414"/>
                  </a:cubicBezTo>
                  <a:lnTo>
                    <a:pt x="7558" y="4430"/>
                  </a:lnTo>
                  <a:cubicBezTo>
                    <a:pt x="7558" y="4430"/>
                    <a:pt x="7552" y="4443"/>
                    <a:pt x="7552" y="4443"/>
                  </a:cubicBezTo>
                  <a:cubicBezTo>
                    <a:pt x="7537" y="4465"/>
                    <a:pt x="7523" y="4487"/>
                    <a:pt x="7506" y="4507"/>
                  </a:cubicBezTo>
                  <a:lnTo>
                    <a:pt x="7419" y="4608"/>
                  </a:lnTo>
                  <a:cubicBezTo>
                    <a:pt x="7417" y="4610"/>
                    <a:pt x="7413" y="4611"/>
                    <a:pt x="7407" y="4611"/>
                  </a:cubicBezTo>
                  <a:cubicBezTo>
                    <a:pt x="7401" y="4611"/>
                    <a:pt x="7394" y="4609"/>
                    <a:pt x="7389" y="4606"/>
                  </a:cubicBezTo>
                  <a:cubicBezTo>
                    <a:pt x="7376" y="4597"/>
                    <a:pt x="7376" y="4582"/>
                    <a:pt x="7382" y="4571"/>
                  </a:cubicBezTo>
                  <a:lnTo>
                    <a:pt x="7445" y="4454"/>
                  </a:lnTo>
                  <a:cubicBezTo>
                    <a:pt x="7454" y="4438"/>
                    <a:pt x="7466" y="4423"/>
                    <a:pt x="7478" y="4409"/>
                  </a:cubicBezTo>
                  <a:lnTo>
                    <a:pt x="7512" y="4366"/>
                  </a:lnTo>
                  <a:cubicBezTo>
                    <a:pt x="7513" y="4363"/>
                    <a:pt x="7519" y="4359"/>
                    <a:pt x="7526" y="4353"/>
                  </a:cubicBezTo>
                  <a:cubicBezTo>
                    <a:pt x="7539" y="4343"/>
                    <a:pt x="7547" y="4339"/>
                    <a:pt x="7549" y="4339"/>
                  </a:cubicBezTo>
                  <a:close/>
                  <a:moveTo>
                    <a:pt x="8041" y="1552"/>
                  </a:moveTo>
                  <a:cubicBezTo>
                    <a:pt x="8044" y="1552"/>
                    <a:pt x="8047" y="1552"/>
                    <a:pt x="8050" y="1553"/>
                  </a:cubicBezTo>
                  <a:cubicBezTo>
                    <a:pt x="8079" y="1557"/>
                    <a:pt x="8103" y="1577"/>
                    <a:pt x="8113" y="1607"/>
                  </a:cubicBezTo>
                  <a:lnTo>
                    <a:pt x="8189" y="1845"/>
                  </a:lnTo>
                  <a:cubicBezTo>
                    <a:pt x="8395" y="2494"/>
                    <a:pt x="8609" y="3164"/>
                    <a:pt x="8747" y="3837"/>
                  </a:cubicBezTo>
                  <a:cubicBezTo>
                    <a:pt x="8757" y="3883"/>
                    <a:pt x="8723" y="3897"/>
                    <a:pt x="8711" y="3900"/>
                  </a:cubicBezTo>
                  <a:cubicBezTo>
                    <a:pt x="8708" y="3901"/>
                    <a:pt x="8703" y="3902"/>
                    <a:pt x="8698" y="3902"/>
                  </a:cubicBezTo>
                  <a:cubicBezTo>
                    <a:pt x="8682" y="3902"/>
                    <a:pt x="8660" y="3896"/>
                    <a:pt x="8649" y="3864"/>
                  </a:cubicBezTo>
                  <a:cubicBezTo>
                    <a:pt x="8501" y="3431"/>
                    <a:pt x="8369" y="2984"/>
                    <a:pt x="8241" y="2550"/>
                  </a:cubicBezTo>
                  <a:cubicBezTo>
                    <a:pt x="8181" y="2349"/>
                    <a:pt x="8122" y="2146"/>
                    <a:pt x="8061" y="1945"/>
                  </a:cubicBezTo>
                  <a:cubicBezTo>
                    <a:pt x="8053" y="1919"/>
                    <a:pt x="8031" y="1899"/>
                    <a:pt x="8003" y="1896"/>
                  </a:cubicBezTo>
                  <a:cubicBezTo>
                    <a:pt x="8000" y="1896"/>
                    <a:pt x="7997" y="1895"/>
                    <a:pt x="7994" y="1895"/>
                  </a:cubicBezTo>
                  <a:cubicBezTo>
                    <a:pt x="7970" y="1895"/>
                    <a:pt x="7949" y="1907"/>
                    <a:pt x="7936" y="1928"/>
                  </a:cubicBezTo>
                  <a:cubicBezTo>
                    <a:pt x="7350" y="2846"/>
                    <a:pt x="6716" y="3814"/>
                    <a:pt x="5955" y="4669"/>
                  </a:cubicBezTo>
                  <a:cubicBezTo>
                    <a:pt x="5954" y="4670"/>
                    <a:pt x="5952" y="4673"/>
                    <a:pt x="5947" y="4673"/>
                  </a:cubicBezTo>
                  <a:cubicBezTo>
                    <a:pt x="5944" y="4673"/>
                    <a:pt x="5940" y="4672"/>
                    <a:pt x="5935" y="4668"/>
                  </a:cubicBezTo>
                  <a:cubicBezTo>
                    <a:pt x="5931" y="4665"/>
                    <a:pt x="5920" y="4654"/>
                    <a:pt x="5926" y="4645"/>
                  </a:cubicBezTo>
                  <a:cubicBezTo>
                    <a:pt x="6258" y="4119"/>
                    <a:pt x="6617" y="3597"/>
                    <a:pt x="6965" y="3093"/>
                  </a:cubicBezTo>
                  <a:cubicBezTo>
                    <a:pt x="7303" y="2604"/>
                    <a:pt x="7650" y="2099"/>
                    <a:pt x="7975" y="1589"/>
                  </a:cubicBezTo>
                  <a:cubicBezTo>
                    <a:pt x="7989" y="1566"/>
                    <a:pt x="8014" y="1552"/>
                    <a:pt x="8041" y="1552"/>
                  </a:cubicBezTo>
                  <a:close/>
                  <a:moveTo>
                    <a:pt x="8871" y="4425"/>
                  </a:moveTo>
                  <a:cubicBezTo>
                    <a:pt x="8886" y="4425"/>
                    <a:pt x="8895" y="4440"/>
                    <a:pt x="8899" y="4451"/>
                  </a:cubicBezTo>
                  <a:lnTo>
                    <a:pt x="9188" y="5141"/>
                  </a:lnTo>
                  <a:cubicBezTo>
                    <a:pt x="9198" y="5166"/>
                    <a:pt x="9222" y="5183"/>
                    <a:pt x="9249" y="5184"/>
                  </a:cubicBezTo>
                  <a:cubicBezTo>
                    <a:pt x="9370" y="5190"/>
                    <a:pt x="9472" y="5205"/>
                    <a:pt x="9562" y="5231"/>
                  </a:cubicBezTo>
                  <a:cubicBezTo>
                    <a:pt x="9671" y="5262"/>
                    <a:pt x="9781" y="5320"/>
                    <a:pt x="9908" y="5414"/>
                  </a:cubicBezTo>
                  <a:cubicBezTo>
                    <a:pt x="9932" y="5431"/>
                    <a:pt x="9927" y="5447"/>
                    <a:pt x="9922" y="5456"/>
                  </a:cubicBezTo>
                  <a:lnTo>
                    <a:pt x="9923" y="5455"/>
                  </a:lnTo>
                  <a:lnTo>
                    <a:pt x="9923" y="5455"/>
                  </a:lnTo>
                  <a:cubicBezTo>
                    <a:pt x="9919" y="5461"/>
                    <a:pt x="9911" y="5470"/>
                    <a:pt x="9897" y="5470"/>
                  </a:cubicBezTo>
                  <a:cubicBezTo>
                    <a:pt x="9892" y="5470"/>
                    <a:pt x="9885" y="5468"/>
                    <a:pt x="9878" y="5465"/>
                  </a:cubicBezTo>
                  <a:cubicBezTo>
                    <a:pt x="9780" y="5421"/>
                    <a:pt x="9677" y="5395"/>
                    <a:pt x="9577" y="5369"/>
                  </a:cubicBezTo>
                  <a:lnTo>
                    <a:pt x="9528" y="5355"/>
                  </a:lnTo>
                  <a:cubicBezTo>
                    <a:pt x="9407" y="5324"/>
                    <a:pt x="9289" y="5306"/>
                    <a:pt x="9169" y="5300"/>
                  </a:cubicBezTo>
                  <a:cubicBezTo>
                    <a:pt x="9138" y="5298"/>
                    <a:pt x="9115" y="5282"/>
                    <a:pt x="9106" y="5252"/>
                  </a:cubicBezTo>
                  <a:lnTo>
                    <a:pt x="8848" y="4453"/>
                  </a:lnTo>
                  <a:cubicBezTo>
                    <a:pt x="8846" y="4447"/>
                    <a:pt x="8849" y="4440"/>
                    <a:pt x="8851" y="4438"/>
                  </a:cubicBezTo>
                  <a:cubicBezTo>
                    <a:pt x="8854" y="4432"/>
                    <a:pt x="8860" y="4427"/>
                    <a:pt x="8865" y="4425"/>
                  </a:cubicBezTo>
                  <a:close/>
                  <a:moveTo>
                    <a:pt x="1042" y="5125"/>
                  </a:moveTo>
                  <a:cubicBezTo>
                    <a:pt x="1047" y="5125"/>
                    <a:pt x="1052" y="5125"/>
                    <a:pt x="1057" y="5127"/>
                  </a:cubicBezTo>
                  <a:lnTo>
                    <a:pt x="1747" y="5226"/>
                  </a:lnTo>
                  <a:cubicBezTo>
                    <a:pt x="1946" y="5255"/>
                    <a:pt x="2153" y="5284"/>
                    <a:pt x="2338" y="5349"/>
                  </a:cubicBezTo>
                  <a:cubicBezTo>
                    <a:pt x="2364" y="5358"/>
                    <a:pt x="2363" y="5379"/>
                    <a:pt x="2362" y="5386"/>
                  </a:cubicBezTo>
                  <a:cubicBezTo>
                    <a:pt x="2360" y="5402"/>
                    <a:pt x="2350" y="5410"/>
                    <a:pt x="2331" y="5411"/>
                  </a:cubicBezTo>
                  <a:cubicBezTo>
                    <a:pt x="2314" y="5411"/>
                    <a:pt x="2296" y="5412"/>
                    <a:pt x="2279" y="5412"/>
                  </a:cubicBezTo>
                  <a:cubicBezTo>
                    <a:pt x="2094" y="5412"/>
                    <a:pt x="1903" y="5381"/>
                    <a:pt x="1717" y="5351"/>
                  </a:cubicBezTo>
                  <a:lnTo>
                    <a:pt x="1464" y="5311"/>
                  </a:lnTo>
                  <a:cubicBezTo>
                    <a:pt x="1460" y="5310"/>
                    <a:pt x="1456" y="5310"/>
                    <a:pt x="1453" y="5310"/>
                  </a:cubicBezTo>
                  <a:cubicBezTo>
                    <a:pt x="1427" y="5310"/>
                    <a:pt x="1405" y="5326"/>
                    <a:pt x="1393" y="5350"/>
                  </a:cubicBezTo>
                  <a:lnTo>
                    <a:pt x="1393" y="5351"/>
                  </a:lnTo>
                  <a:cubicBezTo>
                    <a:pt x="1379" y="5378"/>
                    <a:pt x="1387" y="5412"/>
                    <a:pt x="1409" y="5433"/>
                  </a:cubicBezTo>
                  <a:cubicBezTo>
                    <a:pt x="1471" y="5492"/>
                    <a:pt x="1532" y="5551"/>
                    <a:pt x="1591" y="5615"/>
                  </a:cubicBezTo>
                  <a:cubicBezTo>
                    <a:pt x="1654" y="5684"/>
                    <a:pt x="1737" y="5775"/>
                    <a:pt x="1809" y="5875"/>
                  </a:cubicBezTo>
                  <a:cubicBezTo>
                    <a:pt x="1866" y="5954"/>
                    <a:pt x="1915" y="6043"/>
                    <a:pt x="1962" y="6129"/>
                  </a:cubicBezTo>
                  <a:lnTo>
                    <a:pt x="1988" y="6188"/>
                  </a:lnTo>
                  <a:cubicBezTo>
                    <a:pt x="1985" y="6194"/>
                    <a:pt x="1979" y="6198"/>
                    <a:pt x="1977" y="6198"/>
                  </a:cubicBezTo>
                  <a:cubicBezTo>
                    <a:pt x="1976" y="6198"/>
                    <a:pt x="1976" y="6198"/>
                    <a:pt x="1976" y="6198"/>
                  </a:cubicBezTo>
                  <a:cubicBezTo>
                    <a:pt x="1931" y="6145"/>
                    <a:pt x="1883" y="6095"/>
                    <a:pt x="1835" y="6045"/>
                  </a:cubicBezTo>
                  <a:cubicBezTo>
                    <a:pt x="1805" y="6013"/>
                    <a:pt x="1774" y="5982"/>
                    <a:pt x="1745" y="5949"/>
                  </a:cubicBezTo>
                  <a:lnTo>
                    <a:pt x="1674" y="5869"/>
                  </a:lnTo>
                  <a:cubicBezTo>
                    <a:pt x="1621" y="5811"/>
                    <a:pt x="1569" y="5753"/>
                    <a:pt x="1515" y="5696"/>
                  </a:cubicBezTo>
                  <a:cubicBezTo>
                    <a:pt x="1354" y="5526"/>
                    <a:pt x="1184" y="5373"/>
                    <a:pt x="1010" y="5240"/>
                  </a:cubicBezTo>
                  <a:cubicBezTo>
                    <a:pt x="980" y="5217"/>
                    <a:pt x="970" y="5188"/>
                    <a:pt x="980" y="5161"/>
                  </a:cubicBezTo>
                  <a:cubicBezTo>
                    <a:pt x="991" y="5138"/>
                    <a:pt x="1013" y="5125"/>
                    <a:pt x="1042" y="5125"/>
                  </a:cubicBezTo>
                  <a:close/>
                  <a:moveTo>
                    <a:pt x="12565" y="6322"/>
                  </a:moveTo>
                  <a:lnTo>
                    <a:pt x="12647" y="6329"/>
                  </a:lnTo>
                  <a:cubicBezTo>
                    <a:pt x="12881" y="6348"/>
                    <a:pt x="13122" y="6369"/>
                    <a:pt x="13360" y="6397"/>
                  </a:cubicBezTo>
                  <a:cubicBezTo>
                    <a:pt x="13472" y="6411"/>
                    <a:pt x="13620" y="6431"/>
                    <a:pt x="13767" y="6464"/>
                  </a:cubicBezTo>
                  <a:lnTo>
                    <a:pt x="13785" y="6468"/>
                  </a:lnTo>
                  <a:cubicBezTo>
                    <a:pt x="13903" y="6493"/>
                    <a:pt x="14024" y="6521"/>
                    <a:pt x="14127" y="6567"/>
                  </a:cubicBezTo>
                  <a:cubicBezTo>
                    <a:pt x="14140" y="6572"/>
                    <a:pt x="14140" y="6575"/>
                    <a:pt x="14139" y="6581"/>
                  </a:cubicBezTo>
                  <a:cubicBezTo>
                    <a:pt x="14135" y="6600"/>
                    <a:pt x="14114" y="6622"/>
                    <a:pt x="14097" y="6625"/>
                  </a:cubicBezTo>
                  <a:cubicBezTo>
                    <a:pt x="14088" y="6626"/>
                    <a:pt x="14079" y="6626"/>
                    <a:pt x="14069" y="6626"/>
                  </a:cubicBezTo>
                  <a:cubicBezTo>
                    <a:pt x="14047" y="6626"/>
                    <a:pt x="14023" y="6624"/>
                    <a:pt x="13998" y="6621"/>
                  </a:cubicBezTo>
                  <a:cubicBezTo>
                    <a:pt x="13971" y="6619"/>
                    <a:pt x="13944" y="6617"/>
                    <a:pt x="13916" y="6617"/>
                  </a:cubicBezTo>
                  <a:lnTo>
                    <a:pt x="13898" y="6617"/>
                  </a:lnTo>
                  <a:cubicBezTo>
                    <a:pt x="13886" y="6618"/>
                    <a:pt x="13874" y="6618"/>
                    <a:pt x="13862" y="6618"/>
                  </a:cubicBezTo>
                  <a:cubicBezTo>
                    <a:pt x="13817" y="6618"/>
                    <a:pt x="13771" y="6613"/>
                    <a:pt x="13720" y="6609"/>
                  </a:cubicBezTo>
                  <a:cubicBezTo>
                    <a:pt x="13584" y="6598"/>
                    <a:pt x="13450" y="6574"/>
                    <a:pt x="13326" y="6551"/>
                  </a:cubicBezTo>
                  <a:cubicBezTo>
                    <a:pt x="13098" y="6509"/>
                    <a:pt x="12868" y="6457"/>
                    <a:pt x="12646" y="6406"/>
                  </a:cubicBezTo>
                  <a:lnTo>
                    <a:pt x="12559" y="6386"/>
                  </a:lnTo>
                  <a:cubicBezTo>
                    <a:pt x="12538" y="6381"/>
                    <a:pt x="12540" y="6354"/>
                    <a:pt x="12541" y="6348"/>
                  </a:cubicBezTo>
                  <a:cubicBezTo>
                    <a:pt x="12543" y="6337"/>
                    <a:pt x="12549" y="6322"/>
                    <a:pt x="12562" y="6322"/>
                  </a:cubicBezTo>
                  <a:close/>
                  <a:moveTo>
                    <a:pt x="4203" y="5506"/>
                  </a:moveTo>
                  <a:cubicBezTo>
                    <a:pt x="5030" y="5507"/>
                    <a:pt x="5415" y="6130"/>
                    <a:pt x="5431" y="6746"/>
                  </a:cubicBezTo>
                  <a:cubicBezTo>
                    <a:pt x="5440" y="7131"/>
                    <a:pt x="5305" y="7492"/>
                    <a:pt x="5062" y="7737"/>
                  </a:cubicBezTo>
                  <a:cubicBezTo>
                    <a:pt x="4845" y="7953"/>
                    <a:pt x="4554" y="8068"/>
                    <a:pt x="4214" y="8068"/>
                  </a:cubicBezTo>
                  <a:cubicBezTo>
                    <a:pt x="4199" y="8068"/>
                    <a:pt x="4185" y="8068"/>
                    <a:pt x="4170" y="8067"/>
                  </a:cubicBezTo>
                  <a:cubicBezTo>
                    <a:pt x="3507" y="8052"/>
                    <a:pt x="2911" y="7433"/>
                    <a:pt x="2920" y="6770"/>
                  </a:cubicBezTo>
                  <a:lnTo>
                    <a:pt x="2919" y="6770"/>
                  </a:lnTo>
                  <a:cubicBezTo>
                    <a:pt x="2928" y="6107"/>
                    <a:pt x="3539" y="5506"/>
                    <a:pt x="4201" y="5506"/>
                  </a:cubicBezTo>
                  <a:close/>
                  <a:moveTo>
                    <a:pt x="10602" y="6244"/>
                  </a:moveTo>
                  <a:cubicBezTo>
                    <a:pt x="10704" y="6244"/>
                    <a:pt x="10813" y="6257"/>
                    <a:pt x="10926" y="6284"/>
                  </a:cubicBezTo>
                  <a:cubicBezTo>
                    <a:pt x="11573" y="6433"/>
                    <a:pt x="12030" y="7160"/>
                    <a:pt x="11888" y="7808"/>
                  </a:cubicBezTo>
                  <a:cubicBezTo>
                    <a:pt x="11762" y="8379"/>
                    <a:pt x="11185" y="8809"/>
                    <a:pt x="10606" y="8809"/>
                  </a:cubicBezTo>
                  <a:cubicBezTo>
                    <a:pt x="10529" y="8809"/>
                    <a:pt x="10451" y="8801"/>
                    <a:pt x="10375" y="8785"/>
                  </a:cubicBezTo>
                  <a:cubicBezTo>
                    <a:pt x="10024" y="8713"/>
                    <a:pt x="9750" y="8531"/>
                    <a:pt x="9582" y="8260"/>
                  </a:cubicBezTo>
                  <a:cubicBezTo>
                    <a:pt x="9400" y="7967"/>
                    <a:pt x="9351" y="7584"/>
                    <a:pt x="9448" y="7210"/>
                  </a:cubicBezTo>
                  <a:cubicBezTo>
                    <a:pt x="9582" y="6698"/>
                    <a:pt x="9982" y="6244"/>
                    <a:pt x="10602" y="6244"/>
                  </a:cubicBezTo>
                  <a:close/>
                  <a:moveTo>
                    <a:pt x="5381" y="8401"/>
                  </a:moveTo>
                  <a:cubicBezTo>
                    <a:pt x="5443" y="8401"/>
                    <a:pt x="5512" y="8438"/>
                    <a:pt x="5532" y="8523"/>
                  </a:cubicBezTo>
                  <a:cubicBezTo>
                    <a:pt x="5547" y="8592"/>
                    <a:pt x="5560" y="8662"/>
                    <a:pt x="5571" y="8730"/>
                  </a:cubicBezTo>
                  <a:cubicBezTo>
                    <a:pt x="5597" y="8875"/>
                    <a:pt x="5623" y="9023"/>
                    <a:pt x="5682" y="9173"/>
                  </a:cubicBezTo>
                  <a:cubicBezTo>
                    <a:pt x="5768" y="9388"/>
                    <a:pt x="5887" y="9583"/>
                    <a:pt x="6038" y="9753"/>
                  </a:cubicBezTo>
                  <a:cubicBezTo>
                    <a:pt x="6298" y="10047"/>
                    <a:pt x="6658" y="10243"/>
                    <a:pt x="7026" y="10289"/>
                  </a:cubicBezTo>
                  <a:cubicBezTo>
                    <a:pt x="7075" y="10294"/>
                    <a:pt x="7124" y="10297"/>
                    <a:pt x="7174" y="10297"/>
                  </a:cubicBezTo>
                  <a:cubicBezTo>
                    <a:pt x="7498" y="10297"/>
                    <a:pt x="7832" y="10189"/>
                    <a:pt x="8110" y="9992"/>
                  </a:cubicBezTo>
                  <a:cubicBezTo>
                    <a:pt x="8296" y="9861"/>
                    <a:pt x="8456" y="9699"/>
                    <a:pt x="8589" y="9509"/>
                  </a:cubicBezTo>
                  <a:cubicBezTo>
                    <a:pt x="8681" y="9378"/>
                    <a:pt x="8740" y="9238"/>
                    <a:pt x="8797" y="9104"/>
                  </a:cubicBezTo>
                  <a:cubicBezTo>
                    <a:pt x="8824" y="9039"/>
                    <a:pt x="8853" y="8974"/>
                    <a:pt x="8884" y="8910"/>
                  </a:cubicBezTo>
                  <a:cubicBezTo>
                    <a:pt x="8914" y="8847"/>
                    <a:pt x="8970" y="8823"/>
                    <a:pt x="9021" y="8823"/>
                  </a:cubicBezTo>
                  <a:cubicBezTo>
                    <a:pt x="9036" y="8823"/>
                    <a:pt x="9051" y="8825"/>
                    <a:pt x="9065" y="8828"/>
                  </a:cubicBezTo>
                  <a:cubicBezTo>
                    <a:pt x="9091" y="8836"/>
                    <a:pt x="9172" y="8868"/>
                    <a:pt x="9162" y="8977"/>
                  </a:cubicBezTo>
                  <a:cubicBezTo>
                    <a:pt x="9111" y="9493"/>
                    <a:pt x="8665" y="10009"/>
                    <a:pt x="8268" y="10273"/>
                  </a:cubicBezTo>
                  <a:lnTo>
                    <a:pt x="8248" y="10286"/>
                  </a:lnTo>
                  <a:cubicBezTo>
                    <a:pt x="7914" y="10501"/>
                    <a:pt x="7531" y="10618"/>
                    <a:pt x="7171" y="10618"/>
                  </a:cubicBezTo>
                  <a:cubicBezTo>
                    <a:pt x="7098" y="10618"/>
                    <a:pt x="7026" y="10614"/>
                    <a:pt x="6956" y="10604"/>
                  </a:cubicBezTo>
                  <a:cubicBezTo>
                    <a:pt x="6548" y="10548"/>
                    <a:pt x="6134" y="10323"/>
                    <a:pt x="5817" y="9987"/>
                  </a:cubicBezTo>
                  <a:cubicBezTo>
                    <a:pt x="5494" y="9643"/>
                    <a:pt x="5177" y="9038"/>
                    <a:pt x="5246" y="8524"/>
                  </a:cubicBezTo>
                  <a:cubicBezTo>
                    <a:pt x="5261" y="8415"/>
                    <a:pt x="5348" y="8403"/>
                    <a:pt x="5374" y="8401"/>
                  </a:cubicBezTo>
                  <a:close/>
                  <a:moveTo>
                    <a:pt x="6172" y="11623"/>
                  </a:moveTo>
                  <a:cubicBezTo>
                    <a:pt x="6174" y="11623"/>
                    <a:pt x="6176" y="11623"/>
                    <a:pt x="6178" y="11623"/>
                  </a:cubicBezTo>
                  <a:cubicBezTo>
                    <a:pt x="6205" y="11625"/>
                    <a:pt x="6210" y="11639"/>
                    <a:pt x="6212" y="11647"/>
                  </a:cubicBezTo>
                  <a:cubicBezTo>
                    <a:pt x="6215" y="11657"/>
                    <a:pt x="6203" y="11672"/>
                    <a:pt x="6193" y="11679"/>
                  </a:cubicBezTo>
                  <a:cubicBezTo>
                    <a:pt x="6188" y="11682"/>
                    <a:pt x="6178" y="11686"/>
                    <a:pt x="6160" y="11693"/>
                  </a:cubicBezTo>
                  <a:lnTo>
                    <a:pt x="6143" y="11701"/>
                  </a:lnTo>
                  <a:cubicBezTo>
                    <a:pt x="6135" y="11706"/>
                    <a:pt x="6128" y="11709"/>
                    <a:pt x="6120" y="11711"/>
                  </a:cubicBezTo>
                  <a:lnTo>
                    <a:pt x="6120" y="11715"/>
                  </a:lnTo>
                  <a:cubicBezTo>
                    <a:pt x="6101" y="11717"/>
                    <a:pt x="6081" y="11726"/>
                    <a:pt x="6067" y="11739"/>
                  </a:cubicBezTo>
                  <a:cubicBezTo>
                    <a:pt x="6063" y="11741"/>
                    <a:pt x="6057" y="11743"/>
                    <a:pt x="6049" y="11746"/>
                  </a:cubicBezTo>
                  <a:lnTo>
                    <a:pt x="5991" y="11767"/>
                  </a:lnTo>
                  <a:cubicBezTo>
                    <a:pt x="5980" y="11771"/>
                    <a:pt x="5970" y="11776"/>
                    <a:pt x="5958" y="11778"/>
                  </a:cubicBezTo>
                  <a:cubicBezTo>
                    <a:pt x="5946" y="11783"/>
                    <a:pt x="5932" y="11783"/>
                    <a:pt x="5919" y="11784"/>
                  </a:cubicBezTo>
                  <a:lnTo>
                    <a:pt x="5845" y="11792"/>
                  </a:lnTo>
                  <a:cubicBezTo>
                    <a:pt x="5842" y="11792"/>
                    <a:pt x="5839" y="11793"/>
                    <a:pt x="5835" y="11793"/>
                  </a:cubicBezTo>
                  <a:cubicBezTo>
                    <a:pt x="5826" y="11793"/>
                    <a:pt x="5816" y="11790"/>
                    <a:pt x="5804" y="11785"/>
                  </a:cubicBezTo>
                  <a:cubicBezTo>
                    <a:pt x="5796" y="11782"/>
                    <a:pt x="5780" y="11778"/>
                    <a:pt x="5770" y="11778"/>
                  </a:cubicBezTo>
                  <a:cubicBezTo>
                    <a:pt x="5759" y="11777"/>
                    <a:pt x="5748" y="11777"/>
                    <a:pt x="5739" y="11766"/>
                  </a:cubicBezTo>
                  <a:cubicBezTo>
                    <a:pt x="5744" y="11760"/>
                    <a:pt x="5753" y="11754"/>
                    <a:pt x="5770" y="11744"/>
                  </a:cubicBezTo>
                  <a:cubicBezTo>
                    <a:pt x="5777" y="11739"/>
                    <a:pt x="5784" y="11733"/>
                    <a:pt x="5789" y="11726"/>
                  </a:cubicBezTo>
                  <a:cubicBezTo>
                    <a:pt x="5798" y="11713"/>
                    <a:pt x="5807" y="11705"/>
                    <a:pt x="5820" y="11699"/>
                  </a:cubicBezTo>
                  <a:lnTo>
                    <a:pt x="5888" y="11668"/>
                  </a:lnTo>
                  <a:cubicBezTo>
                    <a:pt x="5902" y="11662"/>
                    <a:pt x="5915" y="11656"/>
                    <a:pt x="5927" y="11654"/>
                  </a:cubicBezTo>
                  <a:cubicBezTo>
                    <a:pt x="5936" y="11651"/>
                    <a:pt x="5945" y="11649"/>
                    <a:pt x="5955" y="11648"/>
                  </a:cubicBezTo>
                  <a:lnTo>
                    <a:pt x="6024" y="11636"/>
                  </a:lnTo>
                  <a:cubicBezTo>
                    <a:pt x="6032" y="11634"/>
                    <a:pt x="6040" y="11633"/>
                    <a:pt x="6048" y="11632"/>
                  </a:cubicBezTo>
                  <a:lnTo>
                    <a:pt x="6066" y="11634"/>
                  </a:lnTo>
                  <a:cubicBezTo>
                    <a:pt x="6071" y="11635"/>
                    <a:pt x="6077" y="11636"/>
                    <a:pt x="6083" y="11636"/>
                  </a:cubicBezTo>
                  <a:cubicBezTo>
                    <a:pt x="6095" y="11636"/>
                    <a:pt x="6108" y="11633"/>
                    <a:pt x="6120" y="11628"/>
                  </a:cubicBezTo>
                  <a:lnTo>
                    <a:pt x="6123" y="11628"/>
                  </a:lnTo>
                  <a:lnTo>
                    <a:pt x="6150" y="11625"/>
                  </a:lnTo>
                  <a:cubicBezTo>
                    <a:pt x="6158" y="11624"/>
                    <a:pt x="6166" y="11623"/>
                    <a:pt x="6172" y="11623"/>
                  </a:cubicBezTo>
                  <a:close/>
                  <a:moveTo>
                    <a:pt x="9524" y="11891"/>
                  </a:moveTo>
                  <a:cubicBezTo>
                    <a:pt x="9600" y="11891"/>
                    <a:pt x="9665" y="11905"/>
                    <a:pt x="9721" y="11932"/>
                  </a:cubicBezTo>
                  <a:cubicBezTo>
                    <a:pt x="9745" y="11944"/>
                    <a:pt x="9770" y="11965"/>
                    <a:pt x="9802" y="11992"/>
                  </a:cubicBezTo>
                  <a:cubicBezTo>
                    <a:pt x="9816" y="12005"/>
                    <a:pt x="9850" y="12034"/>
                    <a:pt x="9858" y="12058"/>
                  </a:cubicBezTo>
                  <a:cubicBezTo>
                    <a:pt x="9859" y="12064"/>
                    <a:pt x="9862" y="12069"/>
                    <a:pt x="9865" y="12075"/>
                  </a:cubicBezTo>
                  <a:cubicBezTo>
                    <a:pt x="9878" y="12093"/>
                    <a:pt x="9889" y="12112"/>
                    <a:pt x="9898" y="12133"/>
                  </a:cubicBezTo>
                  <a:cubicBezTo>
                    <a:pt x="9909" y="12156"/>
                    <a:pt x="9899" y="12163"/>
                    <a:pt x="9896" y="12167"/>
                  </a:cubicBezTo>
                  <a:cubicBezTo>
                    <a:pt x="9892" y="12170"/>
                    <a:pt x="9888" y="12171"/>
                    <a:pt x="9884" y="12171"/>
                  </a:cubicBezTo>
                  <a:cubicBezTo>
                    <a:pt x="9877" y="12171"/>
                    <a:pt x="9871" y="12168"/>
                    <a:pt x="9867" y="12164"/>
                  </a:cubicBezTo>
                  <a:cubicBezTo>
                    <a:pt x="9855" y="12153"/>
                    <a:pt x="9844" y="12143"/>
                    <a:pt x="9821" y="12125"/>
                  </a:cubicBezTo>
                  <a:cubicBezTo>
                    <a:pt x="9816" y="12122"/>
                    <a:pt x="9805" y="12115"/>
                    <a:pt x="9801" y="12112"/>
                  </a:cubicBezTo>
                  <a:cubicBezTo>
                    <a:pt x="9790" y="12108"/>
                    <a:pt x="9779" y="12100"/>
                    <a:pt x="9768" y="12092"/>
                  </a:cubicBezTo>
                  <a:lnTo>
                    <a:pt x="9758" y="12084"/>
                  </a:lnTo>
                  <a:cubicBezTo>
                    <a:pt x="9752" y="12079"/>
                    <a:pt x="9746" y="12076"/>
                    <a:pt x="9739" y="12074"/>
                  </a:cubicBezTo>
                  <a:cubicBezTo>
                    <a:pt x="9722" y="12062"/>
                    <a:pt x="9704" y="12052"/>
                    <a:pt x="9686" y="12043"/>
                  </a:cubicBezTo>
                  <a:cubicBezTo>
                    <a:pt x="9673" y="12035"/>
                    <a:pt x="9659" y="12027"/>
                    <a:pt x="9647" y="12019"/>
                  </a:cubicBezTo>
                  <a:cubicBezTo>
                    <a:pt x="9625" y="12007"/>
                    <a:pt x="9602" y="11993"/>
                    <a:pt x="9581" y="11982"/>
                  </a:cubicBezTo>
                  <a:cubicBezTo>
                    <a:pt x="9568" y="11974"/>
                    <a:pt x="9555" y="11968"/>
                    <a:pt x="9539" y="11961"/>
                  </a:cubicBezTo>
                  <a:lnTo>
                    <a:pt x="9522" y="11954"/>
                  </a:lnTo>
                  <a:cubicBezTo>
                    <a:pt x="9508" y="11949"/>
                    <a:pt x="9493" y="11939"/>
                    <a:pt x="9495" y="11919"/>
                  </a:cubicBezTo>
                  <a:cubicBezTo>
                    <a:pt x="9497" y="11904"/>
                    <a:pt x="9510" y="11891"/>
                    <a:pt x="9524" y="11891"/>
                  </a:cubicBezTo>
                  <a:close/>
                  <a:moveTo>
                    <a:pt x="9092" y="12180"/>
                  </a:moveTo>
                  <a:cubicBezTo>
                    <a:pt x="9095" y="12180"/>
                    <a:pt x="9100" y="12180"/>
                    <a:pt x="9103" y="12181"/>
                  </a:cubicBezTo>
                  <a:cubicBezTo>
                    <a:pt x="9223" y="12210"/>
                    <a:pt x="9334" y="12261"/>
                    <a:pt x="9451" y="12316"/>
                  </a:cubicBezTo>
                  <a:lnTo>
                    <a:pt x="9499" y="12338"/>
                  </a:lnTo>
                  <a:cubicBezTo>
                    <a:pt x="9564" y="12368"/>
                    <a:pt x="9628" y="12401"/>
                    <a:pt x="9692" y="12433"/>
                  </a:cubicBezTo>
                  <a:cubicBezTo>
                    <a:pt x="9742" y="12458"/>
                    <a:pt x="9798" y="12488"/>
                    <a:pt x="9835" y="12526"/>
                  </a:cubicBezTo>
                  <a:cubicBezTo>
                    <a:pt x="9838" y="12529"/>
                    <a:pt x="9850" y="12537"/>
                    <a:pt x="9855" y="12540"/>
                  </a:cubicBezTo>
                  <a:cubicBezTo>
                    <a:pt x="9900" y="12570"/>
                    <a:pt x="9943" y="12598"/>
                    <a:pt x="9978" y="12634"/>
                  </a:cubicBezTo>
                  <a:cubicBezTo>
                    <a:pt x="9986" y="12642"/>
                    <a:pt x="9989" y="12654"/>
                    <a:pt x="9984" y="12665"/>
                  </a:cubicBezTo>
                  <a:cubicBezTo>
                    <a:pt x="9982" y="12671"/>
                    <a:pt x="9972" y="12680"/>
                    <a:pt x="9969" y="12681"/>
                  </a:cubicBezTo>
                  <a:cubicBezTo>
                    <a:pt x="9924" y="12674"/>
                    <a:pt x="9887" y="12665"/>
                    <a:pt x="9844" y="12650"/>
                  </a:cubicBezTo>
                  <a:cubicBezTo>
                    <a:pt x="9825" y="12643"/>
                    <a:pt x="9807" y="12638"/>
                    <a:pt x="9789" y="12633"/>
                  </a:cubicBezTo>
                  <a:cubicBezTo>
                    <a:pt x="9771" y="12627"/>
                    <a:pt x="9752" y="12622"/>
                    <a:pt x="9733" y="12614"/>
                  </a:cubicBezTo>
                  <a:cubicBezTo>
                    <a:pt x="9659" y="12584"/>
                    <a:pt x="9582" y="12548"/>
                    <a:pt x="9491" y="12502"/>
                  </a:cubicBezTo>
                  <a:cubicBezTo>
                    <a:pt x="9343" y="12425"/>
                    <a:pt x="9189" y="12347"/>
                    <a:pt x="9061" y="12237"/>
                  </a:cubicBezTo>
                  <a:cubicBezTo>
                    <a:pt x="9054" y="12231"/>
                    <a:pt x="9052" y="12210"/>
                    <a:pt x="9059" y="12197"/>
                  </a:cubicBezTo>
                  <a:cubicBezTo>
                    <a:pt x="9067" y="12185"/>
                    <a:pt x="9079" y="12180"/>
                    <a:pt x="9092" y="12180"/>
                  </a:cubicBezTo>
                  <a:close/>
                  <a:moveTo>
                    <a:pt x="3568" y="10106"/>
                  </a:moveTo>
                  <a:cubicBezTo>
                    <a:pt x="3574" y="10107"/>
                    <a:pt x="3583" y="10114"/>
                    <a:pt x="3584" y="10125"/>
                  </a:cubicBezTo>
                  <a:cubicBezTo>
                    <a:pt x="3596" y="10262"/>
                    <a:pt x="3565" y="10416"/>
                    <a:pt x="3533" y="10565"/>
                  </a:cubicBezTo>
                  <a:lnTo>
                    <a:pt x="3515" y="10655"/>
                  </a:lnTo>
                  <a:cubicBezTo>
                    <a:pt x="3492" y="10773"/>
                    <a:pt x="3466" y="10890"/>
                    <a:pt x="3440" y="11008"/>
                  </a:cubicBezTo>
                  <a:lnTo>
                    <a:pt x="3138" y="12395"/>
                  </a:lnTo>
                  <a:cubicBezTo>
                    <a:pt x="3134" y="12408"/>
                    <a:pt x="3132" y="12423"/>
                    <a:pt x="3131" y="12439"/>
                  </a:cubicBezTo>
                  <a:cubicBezTo>
                    <a:pt x="3129" y="12455"/>
                    <a:pt x="3127" y="12471"/>
                    <a:pt x="3124" y="12485"/>
                  </a:cubicBezTo>
                  <a:cubicBezTo>
                    <a:pt x="3118" y="12510"/>
                    <a:pt x="3126" y="12536"/>
                    <a:pt x="3146" y="12553"/>
                  </a:cubicBezTo>
                  <a:cubicBezTo>
                    <a:pt x="3158" y="12564"/>
                    <a:pt x="3175" y="12570"/>
                    <a:pt x="3191" y="12570"/>
                  </a:cubicBezTo>
                  <a:cubicBezTo>
                    <a:pt x="3199" y="12570"/>
                    <a:pt x="3207" y="12569"/>
                    <a:pt x="3215" y="12566"/>
                  </a:cubicBezTo>
                  <a:lnTo>
                    <a:pt x="3238" y="12558"/>
                  </a:lnTo>
                  <a:cubicBezTo>
                    <a:pt x="3253" y="12554"/>
                    <a:pt x="3266" y="12549"/>
                    <a:pt x="3278" y="12545"/>
                  </a:cubicBezTo>
                  <a:cubicBezTo>
                    <a:pt x="3395" y="12498"/>
                    <a:pt x="3511" y="12451"/>
                    <a:pt x="3627" y="12403"/>
                  </a:cubicBezTo>
                  <a:lnTo>
                    <a:pt x="3900" y="12293"/>
                  </a:lnTo>
                  <a:cubicBezTo>
                    <a:pt x="4191" y="12175"/>
                    <a:pt x="4493" y="12051"/>
                    <a:pt x="4795" y="11990"/>
                  </a:cubicBezTo>
                  <a:cubicBezTo>
                    <a:pt x="4800" y="11989"/>
                    <a:pt x="4803" y="11989"/>
                    <a:pt x="4807" y="11989"/>
                  </a:cubicBezTo>
                  <a:cubicBezTo>
                    <a:pt x="4838" y="11989"/>
                    <a:pt x="4849" y="12016"/>
                    <a:pt x="4850" y="12021"/>
                  </a:cubicBezTo>
                  <a:cubicBezTo>
                    <a:pt x="4858" y="12040"/>
                    <a:pt x="4852" y="12056"/>
                    <a:pt x="4832" y="12067"/>
                  </a:cubicBezTo>
                  <a:cubicBezTo>
                    <a:pt x="4542" y="12242"/>
                    <a:pt x="4203" y="12365"/>
                    <a:pt x="3877" y="12484"/>
                  </a:cubicBezTo>
                  <a:cubicBezTo>
                    <a:pt x="3809" y="12509"/>
                    <a:pt x="3741" y="12532"/>
                    <a:pt x="3676" y="12557"/>
                  </a:cubicBezTo>
                  <a:cubicBezTo>
                    <a:pt x="3653" y="12565"/>
                    <a:pt x="3626" y="12577"/>
                    <a:pt x="3594" y="12589"/>
                  </a:cubicBezTo>
                  <a:cubicBezTo>
                    <a:pt x="3475" y="12638"/>
                    <a:pt x="3257" y="12727"/>
                    <a:pt x="3111" y="12727"/>
                  </a:cubicBezTo>
                  <a:cubicBezTo>
                    <a:pt x="3068" y="12727"/>
                    <a:pt x="3030" y="12719"/>
                    <a:pt x="3004" y="12700"/>
                  </a:cubicBezTo>
                  <a:cubicBezTo>
                    <a:pt x="2970" y="12675"/>
                    <a:pt x="2954" y="12624"/>
                    <a:pt x="2959" y="12549"/>
                  </a:cubicBezTo>
                  <a:cubicBezTo>
                    <a:pt x="2966" y="12421"/>
                    <a:pt x="3004" y="12282"/>
                    <a:pt x="3040" y="12148"/>
                  </a:cubicBezTo>
                  <a:cubicBezTo>
                    <a:pt x="3058" y="12084"/>
                    <a:pt x="3075" y="12021"/>
                    <a:pt x="3089" y="11959"/>
                  </a:cubicBezTo>
                  <a:lnTo>
                    <a:pt x="3283" y="11104"/>
                  </a:lnTo>
                  <a:cubicBezTo>
                    <a:pt x="3314" y="10965"/>
                    <a:pt x="3346" y="10826"/>
                    <a:pt x="3378" y="10687"/>
                  </a:cubicBezTo>
                  <a:lnTo>
                    <a:pt x="3397" y="10607"/>
                  </a:lnTo>
                  <a:cubicBezTo>
                    <a:pt x="3434" y="10441"/>
                    <a:pt x="3476" y="10252"/>
                    <a:pt x="3568" y="10106"/>
                  </a:cubicBezTo>
                  <a:close/>
                  <a:moveTo>
                    <a:pt x="8366" y="12325"/>
                  </a:moveTo>
                  <a:cubicBezTo>
                    <a:pt x="8372" y="12325"/>
                    <a:pt x="8377" y="12328"/>
                    <a:pt x="8381" y="12331"/>
                  </a:cubicBezTo>
                  <a:cubicBezTo>
                    <a:pt x="8477" y="12390"/>
                    <a:pt x="8578" y="12444"/>
                    <a:pt x="8675" y="12495"/>
                  </a:cubicBezTo>
                  <a:cubicBezTo>
                    <a:pt x="8760" y="12540"/>
                    <a:pt x="8844" y="12586"/>
                    <a:pt x="8926" y="12634"/>
                  </a:cubicBezTo>
                  <a:lnTo>
                    <a:pt x="8969" y="12660"/>
                  </a:lnTo>
                  <a:cubicBezTo>
                    <a:pt x="9128" y="12754"/>
                    <a:pt x="9286" y="12848"/>
                    <a:pt x="9442" y="12947"/>
                  </a:cubicBezTo>
                  <a:lnTo>
                    <a:pt x="9544" y="13010"/>
                  </a:lnTo>
                  <a:cubicBezTo>
                    <a:pt x="9683" y="13097"/>
                    <a:pt x="9827" y="13188"/>
                    <a:pt x="9962" y="13284"/>
                  </a:cubicBezTo>
                  <a:cubicBezTo>
                    <a:pt x="9985" y="13301"/>
                    <a:pt x="10009" y="13317"/>
                    <a:pt x="10033" y="13333"/>
                  </a:cubicBezTo>
                  <a:cubicBezTo>
                    <a:pt x="10085" y="13369"/>
                    <a:pt x="10139" y="13407"/>
                    <a:pt x="10187" y="13446"/>
                  </a:cubicBezTo>
                  <a:cubicBezTo>
                    <a:pt x="10210" y="13465"/>
                    <a:pt x="10234" y="13485"/>
                    <a:pt x="10260" y="13504"/>
                  </a:cubicBezTo>
                  <a:cubicBezTo>
                    <a:pt x="10317" y="13549"/>
                    <a:pt x="10376" y="13595"/>
                    <a:pt x="10419" y="13644"/>
                  </a:cubicBezTo>
                  <a:cubicBezTo>
                    <a:pt x="10435" y="13662"/>
                    <a:pt x="10432" y="13691"/>
                    <a:pt x="10421" y="13707"/>
                  </a:cubicBezTo>
                  <a:cubicBezTo>
                    <a:pt x="10414" y="13718"/>
                    <a:pt x="10405" y="13721"/>
                    <a:pt x="10396" y="13721"/>
                  </a:cubicBezTo>
                  <a:cubicBezTo>
                    <a:pt x="10391" y="13721"/>
                    <a:pt x="10387" y="13720"/>
                    <a:pt x="10383" y="13719"/>
                  </a:cubicBezTo>
                  <a:cubicBezTo>
                    <a:pt x="10328" y="13703"/>
                    <a:pt x="10277" y="13675"/>
                    <a:pt x="10224" y="13645"/>
                  </a:cubicBezTo>
                  <a:cubicBezTo>
                    <a:pt x="10186" y="13625"/>
                    <a:pt x="10148" y="13605"/>
                    <a:pt x="10109" y="13587"/>
                  </a:cubicBezTo>
                  <a:cubicBezTo>
                    <a:pt x="10046" y="13559"/>
                    <a:pt x="9987" y="13523"/>
                    <a:pt x="9924" y="13484"/>
                  </a:cubicBezTo>
                  <a:cubicBezTo>
                    <a:pt x="9901" y="13470"/>
                    <a:pt x="9878" y="13455"/>
                    <a:pt x="9855" y="13442"/>
                  </a:cubicBezTo>
                  <a:cubicBezTo>
                    <a:pt x="9722" y="13362"/>
                    <a:pt x="9592" y="13274"/>
                    <a:pt x="9467" y="13188"/>
                  </a:cubicBezTo>
                  <a:lnTo>
                    <a:pt x="9353" y="13111"/>
                  </a:lnTo>
                  <a:cubicBezTo>
                    <a:pt x="9188" y="13000"/>
                    <a:pt x="9016" y="12880"/>
                    <a:pt x="8843" y="12753"/>
                  </a:cubicBezTo>
                  <a:cubicBezTo>
                    <a:pt x="8771" y="12702"/>
                    <a:pt x="8702" y="12648"/>
                    <a:pt x="8633" y="12594"/>
                  </a:cubicBezTo>
                  <a:cubicBezTo>
                    <a:pt x="8545" y="12523"/>
                    <a:pt x="8452" y="12451"/>
                    <a:pt x="8357" y="12385"/>
                  </a:cubicBezTo>
                  <a:cubicBezTo>
                    <a:pt x="8331" y="12367"/>
                    <a:pt x="8345" y="12342"/>
                    <a:pt x="8349" y="12338"/>
                  </a:cubicBezTo>
                  <a:cubicBezTo>
                    <a:pt x="8355" y="12328"/>
                    <a:pt x="8361" y="12325"/>
                    <a:pt x="8366" y="12325"/>
                  </a:cubicBezTo>
                  <a:close/>
                  <a:moveTo>
                    <a:pt x="8243" y="0"/>
                  </a:moveTo>
                  <a:cubicBezTo>
                    <a:pt x="8219" y="0"/>
                    <a:pt x="8196" y="12"/>
                    <a:pt x="8182" y="32"/>
                  </a:cubicBezTo>
                  <a:lnTo>
                    <a:pt x="5398" y="4374"/>
                  </a:lnTo>
                  <a:cubicBezTo>
                    <a:pt x="5361" y="4431"/>
                    <a:pt x="5297" y="4468"/>
                    <a:pt x="5228" y="4470"/>
                  </a:cubicBezTo>
                  <a:lnTo>
                    <a:pt x="73" y="4636"/>
                  </a:lnTo>
                  <a:cubicBezTo>
                    <a:pt x="47" y="4637"/>
                    <a:pt x="24" y="4653"/>
                    <a:pt x="12" y="4677"/>
                  </a:cubicBezTo>
                  <a:cubicBezTo>
                    <a:pt x="1" y="4702"/>
                    <a:pt x="6" y="4730"/>
                    <a:pt x="21" y="4750"/>
                  </a:cubicBezTo>
                  <a:lnTo>
                    <a:pt x="3289" y="8740"/>
                  </a:lnTo>
                  <a:cubicBezTo>
                    <a:pt x="3334" y="8793"/>
                    <a:pt x="3348" y="8865"/>
                    <a:pt x="3329" y="8930"/>
                  </a:cubicBezTo>
                  <a:lnTo>
                    <a:pt x="1894" y="13886"/>
                  </a:lnTo>
                  <a:cubicBezTo>
                    <a:pt x="1888" y="13910"/>
                    <a:pt x="1895" y="13938"/>
                    <a:pt x="1915" y="13956"/>
                  </a:cubicBezTo>
                  <a:cubicBezTo>
                    <a:pt x="1928" y="13968"/>
                    <a:pt x="1944" y="13974"/>
                    <a:pt x="1962" y="13974"/>
                  </a:cubicBezTo>
                  <a:cubicBezTo>
                    <a:pt x="1970" y="13974"/>
                    <a:pt x="1979" y="13973"/>
                    <a:pt x="1987" y="13969"/>
                  </a:cubicBezTo>
                  <a:lnTo>
                    <a:pt x="6792" y="12094"/>
                  </a:lnTo>
                  <a:cubicBezTo>
                    <a:pt x="6816" y="12085"/>
                    <a:pt x="6842" y="12080"/>
                    <a:pt x="6868" y="12080"/>
                  </a:cubicBezTo>
                  <a:cubicBezTo>
                    <a:pt x="6909" y="12080"/>
                    <a:pt x="6951" y="12092"/>
                    <a:pt x="6985" y="12116"/>
                  </a:cubicBezTo>
                  <a:lnTo>
                    <a:pt x="11253" y="15011"/>
                  </a:lnTo>
                  <a:cubicBezTo>
                    <a:pt x="11266" y="15019"/>
                    <a:pt x="11279" y="15022"/>
                    <a:pt x="11293" y="15022"/>
                  </a:cubicBezTo>
                  <a:cubicBezTo>
                    <a:pt x="11304" y="15022"/>
                    <a:pt x="11317" y="15020"/>
                    <a:pt x="11327" y="15013"/>
                  </a:cubicBezTo>
                  <a:cubicBezTo>
                    <a:pt x="11351" y="15001"/>
                    <a:pt x="11364" y="14976"/>
                    <a:pt x="11362" y="14949"/>
                  </a:cubicBezTo>
                  <a:lnTo>
                    <a:pt x="11063" y="9800"/>
                  </a:lnTo>
                  <a:cubicBezTo>
                    <a:pt x="11060" y="9732"/>
                    <a:pt x="11089" y="9665"/>
                    <a:pt x="11144" y="9623"/>
                  </a:cubicBezTo>
                  <a:lnTo>
                    <a:pt x="15217" y="6457"/>
                  </a:lnTo>
                  <a:cubicBezTo>
                    <a:pt x="15237" y="6441"/>
                    <a:pt x="15247" y="6415"/>
                    <a:pt x="15242" y="6389"/>
                  </a:cubicBezTo>
                  <a:cubicBezTo>
                    <a:pt x="15237" y="6363"/>
                    <a:pt x="15217" y="6343"/>
                    <a:pt x="15192" y="6335"/>
                  </a:cubicBezTo>
                  <a:lnTo>
                    <a:pt x="10201" y="5028"/>
                  </a:lnTo>
                  <a:cubicBezTo>
                    <a:pt x="10136" y="5011"/>
                    <a:pt x="10081" y="4961"/>
                    <a:pt x="10059" y="4897"/>
                  </a:cubicBezTo>
                  <a:lnTo>
                    <a:pt x="10059" y="4898"/>
                  </a:lnTo>
                  <a:lnTo>
                    <a:pt x="8307" y="47"/>
                  </a:lnTo>
                  <a:cubicBezTo>
                    <a:pt x="8298" y="22"/>
                    <a:pt x="8275" y="4"/>
                    <a:pt x="8249" y="0"/>
                  </a:cubicBezTo>
                  <a:cubicBezTo>
                    <a:pt x="8247" y="0"/>
                    <a:pt x="8245" y="0"/>
                    <a:pt x="8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3608625" y="1815000"/>
              <a:ext cx="66950" cy="67600"/>
            </a:xfrm>
            <a:custGeom>
              <a:avLst/>
              <a:gdLst/>
              <a:ahLst/>
              <a:cxnLst/>
              <a:rect l="l" t="t" r="r" b="b"/>
              <a:pathLst>
                <a:path w="2678" h="2704" extrusionOk="0">
                  <a:moveTo>
                    <a:pt x="1362" y="1"/>
                  </a:moveTo>
                  <a:cubicBezTo>
                    <a:pt x="660" y="1"/>
                    <a:pt x="19" y="632"/>
                    <a:pt x="10" y="1335"/>
                  </a:cubicBezTo>
                  <a:cubicBezTo>
                    <a:pt x="1" y="2037"/>
                    <a:pt x="626" y="2686"/>
                    <a:pt x="1328" y="2703"/>
                  </a:cubicBezTo>
                  <a:cubicBezTo>
                    <a:pt x="1341" y="2703"/>
                    <a:pt x="1355" y="2703"/>
                    <a:pt x="1368" y="2703"/>
                  </a:cubicBezTo>
                  <a:cubicBezTo>
                    <a:pt x="2244" y="2703"/>
                    <a:pt x="2678" y="1999"/>
                    <a:pt x="2660" y="1309"/>
                  </a:cubicBezTo>
                  <a:cubicBezTo>
                    <a:pt x="2644" y="650"/>
                    <a:pt x="2215" y="3"/>
                    <a:pt x="1364" y="1"/>
                  </a:cubicBezTo>
                  <a:cubicBezTo>
                    <a:pt x="1364" y="1"/>
                    <a:pt x="1363" y="1"/>
                    <a:pt x="13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3767725" y="1833500"/>
              <a:ext cx="72600" cy="67600"/>
            </a:xfrm>
            <a:custGeom>
              <a:avLst/>
              <a:gdLst/>
              <a:ahLst/>
              <a:cxnLst/>
              <a:rect l="l" t="t" r="r" b="b"/>
              <a:pathLst>
                <a:path w="2904" h="2704" extrusionOk="0">
                  <a:moveTo>
                    <a:pt x="1402" y="1"/>
                  </a:moveTo>
                  <a:cubicBezTo>
                    <a:pt x="757" y="1"/>
                    <a:pt x="320" y="470"/>
                    <a:pt x="178" y="1018"/>
                  </a:cubicBezTo>
                  <a:cubicBezTo>
                    <a:pt x="1" y="1695"/>
                    <a:pt x="273" y="2494"/>
                    <a:pt x="1156" y="2678"/>
                  </a:cubicBezTo>
                  <a:cubicBezTo>
                    <a:pt x="1238" y="2695"/>
                    <a:pt x="1320" y="2703"/>
                    <a:pt x="1402" y="2703"/>
                  </a:cubicBezTo>
                  <a:cubicBezTo>
                    <a:pt x="2015" y="2703"/>
                    <a:pt x="2619" y="2253"/>
                    <a:pt x="2751" y="1648"/>
                  </a:cubicBezTo>
                  <a:cubicBezTo>
                    <a:pt x="2903" y="962"/>
                    <a:pt x="2422" y="199"/>
                    <a:pt x="1738" y="41"/>
                  </a:cubicBezTo>
                  <a:cubicBezTo>
                    <a:pt x="1621" y="14"/>
                    <a:pt x="1509" y="1"/>
                    <a:pt x="1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3665275" y="1887400"/>
              <a:ext cx="103500" cy="58950"/>
            </a:xfrm>
            <a:custGeom>
              <a:avLst/>
              <a:gdLst/>
              <a:ahLst/>
              <a:cxnLst/>
              <a:rect l="l" t="t" r="r" b="b"/>
              <a:pathLst>
                <a:path w="4140" h="2358" extrusionOk="0">
                  <a:moveTo>
                    <a:pt x="275" y="1"/>
                  </a:moveTo>
                  <a:cubicBezTo>
                    <a:pt x="180" y="1"/>
                    <a:pt x="88" y="61"/>
                    <a:pt x="71" y="184"/>
                  </a:cubicBezTo>
                  <a:cubicBezTo>
                    <a:pt x="1" y="710"/>
                    <a:pt x="309" y="1330"/>
                    <a:pt x="660" y="1703"/>
                  </a:cubicBezTo>
                  <a:cubicBezTo>
                    <a:pt x="969" y="2033"/>
                    <a:pt x="1389" y="2281"/>
                    <a:pt x="1840" y="2342"/>
                  </a:cubicBezTo>
                  <a:cubicBezTo>
                    <a:pt x="1914" y="2352"/>
                    <a:pt x="1989" y="2357"/>
                    <a:pt x="2065" y="2357"/>
                  </a:cubicBezTo>
                  <a:cubicBezTo>
                    <a:pt x="2458" y="2357"/>
                    <a:pt x="2855" y="2224"/>
                    <a:pt x="3181" y="2014"/>
                  </a:cubicBezTo>
                  <a:cubicBezTo>
                    <a:pt x="3189" y="2008"/>
                    <a:pt x="3196" y="2003"/>
                    <a:pt x="3204" y="1998"/>
                  </a:cubicBezTo>
                  <a:cubicBezTo>
                    <a:pt x="3631" y="1715"/>
                    <a:pt x="4073" y="1182"/>
                    <a:pt x="4125" y="652"/>
                  </a:cubicBezTo>
                  <a:cubicBezTo>
                    <a:pt x="4140" y="507"/>
                    <a:pt x="4029" y="422"/>
                    <a:pt x="3915" y="422"/>
                  </a:cubicBezTo>
                  <a:cubicBezTo>
                    <a:pt x="3838" y="422"/>
                    <a:pt x="3758" y="462"/>
                    <a:pt x="3716" y="548"/>
                  </a:cubicBezTo>
                  <a:cubicBezTo>
                    <a:pt x="3618" y="750"/>
                    <a:pt x="3555" y="951"/>
                    <a:pt x="3426" y="1138"/>
                  </a:cubicBezTo>
                  <a:cubicBezTo>
                    <a:pt x="3299" y="1321"/>
                    <a:pt x="3144" y="1477"/>
                    <a:pt x="2963" y="1605"/>
                  </a:cubicBezTo>
                  <a:cubicBezTo>
                    <a:pt x="2708" y="1786"/>
                    <a:pt x="2385" y="1896"/>
                    <a:pt x="2066" y="1896"/>
                  </a:cubicBezTo>
                  <a:cubicBezTo>
                    <a:pt x="2020" y="1896"/>
                    <a:pt x="1974" y="1894"/>
                    <a:pt x="1928" y="1889"/>
                  </a:cubicBezTo>
                  <a:cubicBezTo>
                    <a:pt x="1567" y="1843"/>
                    <a:pt x="1223" y="1644"/>
                    <a:pt x="985" y="1376"/>
                  </a:cubicBezTo>
                  <a:cubicBezTo>
                    <a:pt x="838" y="1210"/>
                    <a:pt x="723" y="1022"/>
                    <a:pt x="641" y="816"/>
                  </a:cubicBezTo>
                  <a:cubicBezTo>
                    <a:pt x="557" y="605"/>
                    <a:pt x="543" y="393"/>
                    <a:pt x="493" y="176"/>
                  </a:cubicBezTo>
                  <a:cubicBezTo>
                    <a:pt x="467" y="60"/>
                    <a:pt x="370" y="1"/>
                    <a:pt x="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3517775" y="1658275"/>
              <a:ext cx="421975" cy="415325"/>
            </a:xfrm>
            <a:custGeom>
              <a:avLst/>
              <a:gdLst/>
              <a:ahLst/>
              <a:cxnLst/>
              <a:rect l="l" t="t" r="r" b="b"/>
              <a:pathLst>
                <a:path w="16879" h="16613" extrusionOk="0">
                  <a:moveTo>
                    <a:pt x="9035" y="903"/>
                  </a:moveTo>
                  <a:lnTo>
                    <a:pt x="10787" y="5756"/>
                  </a:lnTo>
                  <a:cubicBezTo>
                    <a:pt x="10818" y="5842"/>
                    <a:pt x="10890" y="5906"/>
                    <a:pt x="10978" y="5930"/>
                  </a:cubicBezTo>
                  <a:lnTo>
                    <a:pt x="15968" y="7237"/>
                  </a:lnTo>
                  <a:lnTo>
                    <a:pt x="11896" y="10402"/>
                  </a:lnTo>
                  <a:cubicBezTo>
                    <a:pt x="11823" y="10458"/>
                    <a:pt x="11782" y="10547"/>
                    <a:pt x="11788" y="10638"/>
                  </a:cubicBezTo>
                  <a:lnTo>
                    <a:pt x="12087" y="15787"/>
                  </a:lnTo>
                  <a:lnTo>
                    <a:pt x="7818" y="12892"/>
                  </a:lnTo>
                  <a:cubicBezTo>
                    <a:pt x="7772" y="12860"/>
                    <a:pt x="7717" y="12844"/>
                    <a:pt x="7662" y="12844"/>
                  </a:cubicBezTo>
                  <a:cubicBezTo>
                    <a:pt x="7628" y="12844"/>
                    <a:pt x="7594" y="12850"/>
                    <a:pt x="7561" y="12864"/>
                  </a:cubicBezTo>
                  <a:lnTo>
                    <a:pt x="2756" y="14739"/>
                  </a:lnTo>
                  <a:lnTo>
                    <a:pt x="4190" y="9784"/>
                  </a:lnTo>
                  <a:cubicBezTo>
                    <a:pt x="4216" y="9696"/>
                    <a:pt x="4196" y="9601"/>
                    <a:pt x="4138" y="9530"/>
                  </a:cubicBezTo>
                  <a:lnTo>
                    <a:pt x="870" y="5540"/>
                  </a:lnTo>
                  <a:lnTo>
                    <a:pt x="6024" y="5373"/>
                  </a:lnTo>
                  <a:cubicBezTo>
                    <a:pt x="6116" y="5371"/>
                    <a:pt x="6201" y="5322"/>
                    <a:pt x="6250" y="5245"/>
                  </a:cubicBezTo>
                  <a:lnTo>
                    <a:pt x="9035" y="903"/>
                  </a:lnTo>
                  <a:close/>
                  <a:moveTo>
                    <a:pt x="9104" y="0"/>
                  </a:moveTo>
                  <a:cubicBezTo>
                    <a:pt x="9010" y="0"/>
                    <a:pt x="8922" y="49"/>
                    <a:pt x="8871" y="129"/>
                  </a:cubicBezTo>
                  <a:lnTo>
                    <a:pt x="5860" y="4821"/>
                  </a:lnTo>
                  <a:lnTo>
                    <a:pt x="288" y="5001"/>
                  </a:lnTo>
                  <a:cubicBezTo>
                    <a:pt x="182" y="5005"/>
                    <a:pt x="87" y="5068"/>
                    <a:pt x="43" y="5165"/>
                  </a:cubicBezTo>
                  <a:cubicBezTo>
                    <a:pt x="0" y="5262"/>
                    <a:pt x="15" y="5374"/>
                    <a:pt x="82" y="5457"/>
                  </a:cubicBezTo>
                  <a:lnTo>
                    <a:pt x="3615" y="9770"/>
                  </a:lnTo>
                  <a:lnTo>
                    <a:pt x="2064" y="15126"/>
                  </a:lnTo>
                  <a:cubicBezTo>
                    <a:pt x="2035" y="15227"/>
                    <a:pt x="2066" y="15337"/>
                    <a:pt x="2144" y="15408"/>
                  </a:cubicBezTo>
                  <a:cubicBezTo>
                    <a:pt x="2196" y="15456"/>
                    <a:pt x="2264" y="15481"/>
                    <a:pt x="2332" y="15481"/>
                  </a:cubicBezTo>
                  <a:cubicBezTo>
                    <a:pt x="2366" y="15481"/>
                    <a:pt x="2400" y="15475"/>
                    <a:pt x="2432" y="15462"/>
                  </a:cubicBezTo>
                  <a:lnTo>
                    <a:pt x="7627" y="13435"/>
                  </a:lnTo>
                  <a:lnTo>
                    <a:pt x="12241" y="16564"/>
                  </a:lnTo>
                  <a:cubicBezTo>
                    <a:pt x="12289" y="16597"/>
                    <a:pt x="12343" y="16613"/>
                    <a:pt x="12397" y="16613"/>
                  </a:cubicBezTo>
                  <a:cubicBezTo>
                    <a:pt x="12445" y="16613"/>
                    <a:pt x="12492" y="16600"/>
                    <a:pt x="12535" y="16577"/>
                  </a:cubicBezTo>
                  <a:cubicBezTo>
                    <a:pt x="12627" y="16525"/>
                    <a:pt x="12682" y="16424"/>
                    <a:pt x="12676" y="16318"/>
                  </a:cubicBezTo>
                  <a:lnTo>
                    <a:pt x="12353" y="10752"/>
                  </a:lnTo>
                  <a:lnTo>
                    <a:pt x="16755" y="7331"/>
                  </a:lnTo>
                  <a:cubicBezTo>
                    <a:pt x="16838" y="7265"/>
                    <a:pt x="16878" y="7159"/>
                    <a:pt x="16857" y="7054"/>
                  </a:cubicBezTo>
                  <a:cubicBezTo>
                    <a:pt x="16835" y="6950"/>
                    <a:pt x="16757" y="6868"/>
                    <a:pt x="16655" y="6842"/>
                  </a:cubicBezTo>
                  <a:lnTo>
                    <a:pt x="11260" y="5428"/>
                  </a:lnTo>
                  <a:lnTo>
                    <a:pt x="9367" y="184"/>
                  </a:lnTo>
                  <a:cubicBezTo>
                    <a:pt x="9331" y="85"/>
                    <a:pt x="9241" y="14"/>
                    <a:pt x="9136" y="2"/>
                  </a:cubicBezTo>
                  <a:cubicBezTo>
                    <a:pt x="9125" y="1"/>
                    <a:pt x="9115" y="0"/>
                    <a:pt x="9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3609575" y="1930025"/>
              <a:ext cx="52400" cy="69000"/>
            </a:xfrm>
            <a:custGeom>
              <a:avLst/>
              <a:gdLst/>
              <a:ahLst/>
              <a:cxnLst/>
              <a:rect l="l" t="t" r="r" b="b"/>
              <a:pathLst>
                <a:path w="2096" h="2760" extrusionOk="0">
                  <a:moveTo>
                    <a:pt x="687" y="0"/>
                  </a:moveTo>
                  <a:cubicBezTo>
                    <a:pt x="662" y="0"/>
                    <a:pt x="637" y="12"/>
                    <a:pt x="621" y="40"/>
                  </a:cubicBezTo>
                  <a:cubicBezTo>
                    <a:pt x="519" y="213"/>
                    <a:pt x="478" y="441"/>
                    <a:pt x="433" y="635"/>
                  </a:cubicBezTo>
                  <a:cubicBezTo>
                    <a:pt x="383" y="846"/>
                    <a:pt x="337" y="1059"/>
                    <a:pt x="288" y="1271"/>
                  </a:cubicBezTo>
                  <a:cubicBezTo>
                    <a:pt x="240" y="1483"/>
                    <a:pt x="192" y="1696"/>
                    <a:pt x="144" y="1908"/>
                  </a:cubicBezTo>
                  <a:cubicBezTo>
                    <a:pt x="100" y="2100"/>
                    <a:pt x="22" y="2312"/>
                    <a:pt x="12" y="2510"/>
                  </a:cubicBezTo>
                  <a:cubicBezTo>
                    <a:pt x="1" y="2699"/>
                    <a:pt x="100" y="2759"/>
                    <a:pt x="234" y="2759"/>
                  </a:cubicBezTo>
                  <a:cubicBezTo>
                    <a:pt x="431" y="2759"/>
                    <a:pt x="704" y="2631"/>
                    <a:pt x="821" y="2587"/>
                  </a:cubicBezTo>
                  <a:cubicBezTo>
                    <a:pt x="1212" y="2442"/>
                    <a:pt x="1633" y="2307"/>
                    <a:pt x="1991" y="2091"/>
                  </a:cubicBezTo>
                  <a:cubicBezTo>
                    <a:pt x="2096" y="2028"/>
                    <a:pt x="2036" y="1884"/>
                    <a:pt x="1928" y="1884"/>
                  </a:cubicBezTo>
                  <a:cubicBezTo>
                    <a:pt x="1920" y="1884"/>
                    <a:pt x="1912" y="1884"/>
                    <a:pt x="1904" y="1886"/>
                  </a:cubicBezTo>
                  <a:cubicBezTo>
                    <a:pt x="1554" y="1956"/>
                    <a:pt x="1209" y="2107"/>
                    <a:pt x="879" y="2240"/>
                  </a:cubicBezTo>
                  <a:cubicBezTo>
                    <a:pt x="710" y="2308"/>
                    <a:pt x="543" y="2377"/>
                    <a:pt x="374" y="2444"/>
                  </a:cubicBezTo>
                  <a:cubicBezTo>
                    <a:pt x="357" y="2451"/>
                    <a:pt x="334" y="2458"/>
                    <a:pt x="314" y="2465"/>
                  </a:cubicBezTo>
                  <a:cubicBezTo>
                    <a:pt x="321" y="2435"/>
                    <a:pt x="322" y="2397"/>
                    <a:pt x="328" y="2374"/>
                  </a:cubicBezTo>
                  <a:cubicBezTo>
                    <a:pt x="338" y="2325"/>
                    <a:pt x="349" y="2277"/>
                    <a:pt x="359" y="2227"/>
                  </a:cubicBezTo>
                  <a:cubicBezTo>
                    <a:pt x="437" y="1868"/>
                    <a:pt x="516" y="1508"/>
                    <a:pt x="594" y="1148"/>
                  </a:cubicBezTo>
                  <a:cubicBezTo>
                    <a:pt x="631" y="976"/>
                    <a:pt x="672" y="805"/>
                    <a:pt x="706" y="632"/>
                  </a:cubicBezTo>
                  <a:cubicBezTo>
                    <a:pt x="739" y="459"/>
                    <a:pt x="791" y="259"/>
                    <a:pt x="775" y="82"/>
                  </a:cubicBezTo>
                  <a:cubicBezTo>
                    <a:pt x="771" y="33"/>
                    <a:pt x="729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3678875" y="1967925"/>
              <a:ext cx="16075" cy="7750"/>
            </a:xfrm>
            <a:custGeom>
              <a:avLst/>
              <a:gdLst/>
              <a:ahLst/>
              <a:cxnLst/>
              <a:rect l="l" t="t" r="r" b="b"/>
              <a:pathLst>
                <a:path w="643" h="310" extrusionOk="0">
                  <a:moveTo>
                    <a:pt x="526" y="1"/>
                  </a:moveTo>
                  <a:cubicBezTo>
                    <a:pt x="512" y="1"/>
                    <a:pt x="498" y="2"/>
                    <a:pt x="484" y="4"/>
                  </a:cubicBezTo>
                  <a:cubicBezTo>
                    <a:pt x="468" y="7"/>
                    <a:pt x="448" y="5"/>
                    <a:pt x="433" y="11"/>
                  </a:cubicBezTo>
                  <a:lnTo>
                    <a:pt x="424" y="11"/>
                  </a:lnTo>
                  <a:cubicBezTo>
                    <a:pt x="435" y="15"/>
                    <a:pt x="440" y="16"/>
                    <a:pt x="440" y="16"/>
                  </a:cubicBezTo>
                  <a:cubicBezTo>
                    <a:pt x="439" y="16"/>
                    <a:pt x="437" y="15"/>
                    <a:pt x="432" y="14"/>
                  </a:cubicBezTo>
                  <a:cubicBezTo>
                    <a:pt x="421" y="12"/>
                    <a:pt x="409" y="11"/>
                    <a:pt x="399" y="10"/>
                  </a:cubicBezTo>
                  <a:cubicBezTo>
                    <a:pt x="387" y="11"/>
                    <a:pt x="373" y="12"/>
                    <a:pt x="361" y="14"/>
                  </a:cubicBezTo>
                  <a:cubicBezTo>
                    <a:pt x="344" y="18"/>
                    <a:pt x="327" y="21"/>
                    <a:pt x="308" y="25"/>
                  </a:cubicBezTo>
                  <a:cubicBezTo>
                    <a:pt x="293" y="27"/>
                    <a:pt x="277" y="29"/>
                    <a:pt x="261" y="33"/>
                  </a:cubicBezTo>
                  <a:cubicBezTo>
                    <a:pt x="236" y="38"/>
                    <a:pt x="212" y="53"/>
                    <a:pt x="188" y="63"/>
                  </a:cubicBezTo>
                  <a:cubicBezTo>
                    <a:pt x="174" y="70"/>
                    <a:pt x="158" y="77"/>
                    <a:pt x="142" y="84"/>
                  </a:cubicBezTo>
                  <a:cubicBezTo>
                    <a:pt x="116" y="95"/>
                    <a:pt x="98" y="112"/>
                    <a:pt x="82" y="133"/>
                  </a:cubicBezTo>
                  <a:cubicBezTo>
                    <a:pt x="67" y="144"/>
                    <a:pt x="52" y="153"/>
                    <a:pt x="40" y="165"/>
                  </a:cubicBezTo>
                  <a:cubicBezTo>
                    <a:pt x="0" y="205"/>
                    <a:pt x="17" y="275"/>
                    <a:pt x="73" y="290"/>
                  </a:cubicBezTo>
                  <a:cubicBezTo>
                    <a:pt x="90" y="294"/>
                    <a:pt x="108" y="295"/>
                    <a:pt x="126" y="296"/>
                  </a:cubicBezTo>
                  <a:cubicBezTo>
                    <a:pt x="145" y="305"/>
                    <a:pt x="165" y="310"/>
                    <a:pt x="187" y="310"/>
                  </a:cubicBezTo>
                  <a:cubicBezTo>
                    <a:pt x="192" y="310"/>
                    <a:pt x="198" y="310"/>
                    <a:pt x="203" y="309"/>
                  </a:cubicBezTo>
                  <a:cubicBezTo>
                    <a:pt x="220" y="307"/>
                    <a:pt x="237" y="305"/>
                    <a:pt x="254" y="303"/>
                  </a:cubicBezTo>
                  <a:cubicBezTo>
                    <a:pt x="278" y="301"/>
                    <a:pt x="305" y="300"/>
                    <a:pt x="328" y="293"/>
                  </a:cubicBezTo>
                  <a:cubicBezTo>
                    <a:pt x="345" y="288"/>
                    <a:pt x="362" y="282"/>
                    <a:pt x="377" y="276"/>
                  </a:cubicBezTo>
                  <a:cubicBezTo>
                    <a:pt x="393" y="270"/>
                    <a:pt x="408" y="265"/>
                    <a:pt x="424" y="259"/>
                  </a:cubicBezTo>
                  <a:cubicBezTo>
                    <a:pt x="432" y="257"/>
                    <a:pt x="440" y="253"/>
                    <a:pt x="447" y="250"/>
                  </a:cubicBezTo>
                  <a:cubicBezTo>
                    <a:pt x="461" y="245"/>
                    <a:pt x="473" y="236"/>
                    <a:pt x="483" y="226"/>
                  </a:cubicBezTo>
                  <a:cubicBezTo>
                    <a:pt x="483" y="227"/>
                    <a:pt x="483" y="227"/>
                    <a:pt x="484" y="227"/>
                  </a:cubicBezTo>
                  <a:cubicBezTo>
                    <a:pt x="485" y="227"/>
                    <a:pt x="487" y="226"/>
                    <a:pt x="491" y="225"/>
                  </a:cubicBezTo>
                  <a:cubicBezTo>
                    <a:pt x="507" y="221"/>
                    <a:pt x="522" y="211"/>
                    <a:pt x="538" y="205"/>
                  </a:cubicBezTo>
                  <a:cubicBezTo>
                    <a:pt x="554" y="198"/>
                    <a:pt x="570" y="192"/>
                    <a:pt x="584" y="182"/>
                  </a:cubicBezTo>
                  <a:cubicBezTo>
                    <a:pt x="618" y="157"/>
                    <a:pt x="642" y="116"/>
                    <a:pt x="629" y="72"/>
                  </a:cubicBezTo>
                  <a:cubicBezTo>
                    <a:pt x="614" y="28"/>
                    <a:pt x="579" y="5"/>
                    <a:pt x="535" y="1"/>
                  </a:cubicBezTo>
                  <a:cubicBezTo>
                    <a:pt x="532" y="1"/>
                    <a:pt x="529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3743375" y="1985525"/>
              <a:ext cx="57575" cy="38400"/>
            </a:xfrm>
            <a:custGeom>
              <a:avLst/>
              <a:gdLst/>
              <a:ahLst/>
              <a:cxnLst/>
              <a:rect l="l" t="t" r="r" b="b"/>
              <a:pathLst>
                <a:path w="2303" h="1536" extrusionOk="0">
                  <a:moveTo>
                    <a:pt x="135" y="0"/>
                  </a:moveTo>
                  <a:cubicBezTo>
                    <a:pt x="52" y="0"/>
                    <a:pt x="1" y="127"/>
                    <a:pt x="87" y="187"/>
                  </a:cubicBezTo>
                  <a:cubicBezTo>
                    <a:pt x="254" y="302"/>
                    <a:pt x="408" y="435"/>
                    <a:pt x="572" y="554"/>
                  </a:cubicBezTo>
                  <a:cubicBezTo>
                    <a:pt x="741" y="676"/>
                    <a:pt x="912" y="797"/>
                    <a:pt x="1084" y="913"/>
                  </a:cubicBezTo>
                  <a:cubicBezTo>
                    <a:pt x="1251" y="1026"/>
                    <a:pt x="1417" y="1143"/>
                    <a:pt x="1589" y="1246"/>
                  </a:cubicBezTo>
                  <a:cubicBezTo>
                    <a:pt x="1675" y="1297"/>
                    <a:pt x="1760" y="1354"/>
                    <a:pt x="1851" y="1395"/>
                  </a:cubicBezTo>
                  <a:cubicBezTo>
                    <a:pt x="1947" y="1437"/>
                    <a:pt x="2033" y="1499"/>
                    <a:pt x="2132" y="1530"/>
                  </a:cubicBezTo>
                  <a:cubicBezTo>
                    <a:pt x="2144" y="1534"/>
                    <a:pt x="2156" y="1535"/>
                    <a:pt x="2167" y="1535"/>
                  </a:cubicBezTo>
                  <a:cubicBezTo>
                    <a:pt x="2259" y="1535"/>
                    <a:pt x="2303" y="1414"/>
                    <a:pt x="2241" y="1343"/>
                  </a:cubicBezTo>
                  <a:cubicBezTo>
                    <a:pt x="2175" y="1266"/>
                    <a:pt x="2079" y="1202"/>
                    <a:pt x="2002" y="1136"/>
                  </a:cubicBezTo>
                  <a:cubicBezTo>
                    <a:pt x="1930" y="1076"/>
                    <a:pt x="1849" y="1026"/>
                    <a:pt x="1772" y="972"/>
                  </a:cubicBezTo>
                  <a:cubicBezTo>
                    <a:pt x="1603" y="852"/>
                    <a:pt x="1424" y="743"/>
                    <a:pt x="1249" y="632"/>
                  </a:cubicBezTo>
                  <a:cubicBezTo>
                    <a:pt x="1079" y="524"/>
                    <a:pt x="905" y="421"/>
                    <a:pt x="733" y="319"/>
                  </a:cubicBezTo>
                  <a:cubicBezTo>
                    <a:pt x="554" y="213"/>
                    <a:pt x="365" y="125"/>
                    <a:pt x="187" y="16"/>
                  </a:cubicBezTo>
                  <a:cubicBezTo>
                    <a:pt x="169" y="5"/>
                    <a:pt x="151" y="0"/>
                    <a:pt x="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3762025" y="1981875"/>
              <a:ext cx="27175" cy="16000"/>
            </a:xfrm>
            <a:custGeom>
              <a:avLst/>
              <a:gdLst/>
              <a:ahLst/>
              <a:cxnLst/>
              <a:rect l="l" t="t" r="r" b="b"/>
              <a:pathLst>
                <a:path w="1087" h="640" extrusionOk="0">
                  <a:moveTo>
                    <a:pt x="116" y="0"/>
                  </a:moveTo>
                  <a:cubicBezTo>
                    <a:pt x="79" y="0"/>
                    <a:pt x="43" y="18"/>
                    <a:pt x="23" y="52"/>
                  </a:cubicBezTo>
                  <a:cubicBezTo>
                    <a:pt x="0" y="91"/>
                    <a:pt x="5" y="149"/>
                    <a:pt x="40" y="180"/>
                  </a:cubicBezTo>
                  <a:cubicBezTo>
                    <a:pt x="173" y="294"/>
                    <a:pt x="329" y="374"/>
                    <a:pt x="484" y="454"/>
                  </a:cubicBezTo>
                  <a:cubicBezTo>
                    <a:pt x="565" y="495"/>
                    <a:pt x="646" y="533"/>
                    <a:pt x="729" y="568"/>
                  </a:cubicBezTo>
                  <a:cubicBezTo>
                    <a:pt x="770" y="585"/>
                    <a:pt x="806" y="591"/>
                    <a:pt x="844" y="605"/>
                  </a:cubicBezTo>
                  <a:cubicBezTo>
                    <a:pt x="891" y="623"/>
                    <a:pt x="934" y="633"/>
                    <a:pt x="984" y="639"/>
                  </a:cubicBezTo>
                  <a:cubicBezTo>
                    <a:pt x="987" y="639"/>
                    <a:pt x="990" y="639"/>
                    <a:pt x="993" y="639"/>
                  </a:cubicBezTo>
                  <a:cubicBezTo>
                    <a:pt x="1026" y="639"/>
                    <a:pt x="1061" y="609"/>
                    <a:pt x="1073" y="580"/>
                  </a:cubicBezTo>
                  <a:cubicBezTo>
                    <a:pt x="1086" y="545"/>
                    <a:pt x="1079" y="504"/>
                    <a:pt x="1052" y="476"/>
                  </a:cubicBezTo>
                  <a:cubicBezTo>
                    <a:pt x="1010" y="431"/>
                    <a:pt x="959" y="400"/>
                    <a:pt x="908" y="366"/>
                  </a:cubicBezTo>
                  <a:cubicBezTo>
                    <a:pt x="864" y="322"/>
                    <a:pt x="802" y="288"/>
                    <a:pt x="748" y="260"/>
                  </a:cubicBezTo>
                  <a:cubicBezTo>
                    <a:pt x="683" y="228"/>
                    <a:pt x="617" y="195"/>
                    <a:pt x="552" y="165"/>
                  </a:cubicBezTo>
                  <a:cubicBezTo>
                    <a:pt x="418" y="103"/>
                    <a:pt x="287" y="36"/>
                    <a:pt x="143" y="3"/>
                  </a:cubicBezTo>
                  <a:cubicBezTo>
                    <a:pt x="134" y="1"/>
                    <a:pt x="125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3773075" y="1974675"/>
              <a:ext cx="14075" cy="10475"/>
            </a:xfrm>
            <a:custGeom>
              <a:avLst/>
              <a:gdLst/>
              <a:ahLst/>
              <a:cxnLst/>
              <a:rect l="l" t="t" r="r" b="b"/>
              <a:pathLst>
                <a:path w="563" h="419" extrusionOk="0">
                  <a:moveTo>
                    <a:pt x="297" y="316"/>
                  </a:moveTo>
                  <a:lnTo>
                    <a:pt x="297" y="316"/>
                  </a:lnTo>
                  <a:cubicBezTo>
                    <a:pt x="301" y="320"/>
                    <a:pt x="305" y="323"/>
                    <a:pt x="309" y="326"/>
                  </a:cubicBezTo>
                  <a:lnTo>
                    <a:pt x="309" y="326"/>
                  </a:lnTo>
                  <a:cubicBezTo>
                    <a:pt x="305" y="323"/>
                    <a:pt x="301" y="320"/>
                    <a:pt x="297" y="316"/>
                  </a:cubicBezTo>
                  <a:close/>
                  <a:moveTo>
                    <a:pt x="310" y="327"/>
                  </a:moveTo>
                  <a:lnTo>
                    <a:pt x="310" y="327"/>
                  </a:lnTo>
                  <a:cubicBezTo>
                    <a:pt x="313" y="329"/>
                    <a:pt x="317" y="332"/>
                    <a:pt x="320" y="334"/>
                  </a:cubicBezTo>
                  <a:cubicBezTo>
                    <a:pt x="317" y="332"/>
                    <a:pt x="313" y="329"/>
                    <a:pt x="310" y="327"/>
                  </a:cubicBezTo>
                  <a:close/>
                  <a:moveTo>
                    <a:pt x="104" y="0"/>
                  </a:moveTo>
                  <a:cubicBezTo>
                    <a:pt x="55" y="0"/>
                    <a:pt x="14" y="40"/>
                    <a:pt x="8" y="86"/>
                  </a:cubicBezTo>
                  <a:cubicBezTo>
                    <a:pt x="1" y="139"/>
                    <a:pt x="32" y="180"/>
                    <a:pt x="79" y="197"/>
                  </a:cubicBezTo>
                  <a:cubicBezTo>
                    <a:pt x="85" y="200"/>
                    <a:pt x="89" y="201"/>
                    <a:pt x="95" y="203"/>
                  </a:cubicBezTo>
                  <a:cubicBezTo>
                    <a:pt x="106" y="209"/>
                    <a:pt x="119" y="214"/>
                    <a:pt x="129" y="221"/>
                  </a:cubicBezTo>
                  <a:cubicBezTo>
                    <a:pt x="150" y="232"/>
                    <a:pt x="171" y="245"/>
                    <a:pt x="191" y="256"/>
                  </a:cubicBezTo>
                  <a:cubicBezTo>
                    <a:pt x="230" y="281"/>
                    <a:pt x="272" y="300"/>
                    <a:pt x="310" y="327"/>
                  </a:cubicBezTo>
                  <a:lnTo>
                    <a:pt x="310" y="327"/>
                  </a:lnTo>
                  <a:cubicBezTo>
                    <a:pt x="324" y="338"/>
                    <a:pt x="339" y="348"/>
                    <a:pt x="355" y="355"/>
                  </a:cubicBezTo>
                  <a:cubicBezTo>
                    <a:pt x="358" y="356"/>
                    <a:pt x="360" y="358"/>
                    <a:pt x="362" y="359"/>
                  </a:cubicBezTo>
                  <a:cubicBezTo>
                    <a:pt x="364" y="360"/>
                    <a:pt x="366" y="362"/>
                    <a:pt x="367" y="363"/>
                  </a:cubicBezTo>
                  <a:cubicBezTo>
                    <a:pt x="379" y="373"/>
                    <a:pt x="390" y="382"/>
                    <a:pt x="401" y="393"/>
                  </a:cubicBezTo>
                  <a:cubicBezTo>
                    <a:pt x="419" y="410"/>
                    <a:pt x="442" y="419"/>
                    <a:pt x="465" y="419"/>
                  </a:cubicBezTo>
                  <a:cubicBezTo>
                    <a:pt x="485" y="419"/>
                    <a:pt x="504" y="412"/>
                    <a:pt x="521" y="400"/>
                  </a:cubicBezTo>
                  <a:cubicBezTo>
                    <a:pt x="558" y="371"/>
                    <a:pt x="563" y="324"/>
                    <a:pt x="543" y="282"/>
                  </a:cubicBezTo>
                  <a:cubicBezTo>
                    <a:pt x="533" y="260"/>
                    <a:pt x="520" y="237"/>
                    <a:pt x="506" y="216"/>
                  </a:cubicBezTo>
                  <a:cubicBezTo>
                    <a:pt x="494" y="176"/>
                    <a:pt x="458" y="143"/>
                    <a:pt x="429" y="117"/>
                  </a:cubicBezTo>
                  <a:cubicBezTo>
                    <a:pt x="400" y="93"/>
                    <a:pt x="368" y="65"/>
                    <a:pt x="333" y="48"/>
                  </a:cubicBezTo>
                  <a:cubicBezTo>
                    <a:pt x="263" y="14"/>
                    <a:pt x="186" y="0"/>
                    <a:pt x="106" y="0"/>
                  </a:cubicBezTo>
                  <a:cubicBezTo>
                    <a:pt x="106" y="0"/>
                    <a:pt x="105" y="0"/>
                    <a:pt x="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3683275" y="1716175"/>
              <a:ext cx="75200" cy="81525"/>
            </a:xfrm>
            <a:custGeom>
              <a:avLst/>
              <a:gdLst/>
              <a:ahLst/>
              <a:cxnLst/>
              <a:rect l="l" t="t" r="r" b="b"/>
              <a:pathLst>
                <a:path w="3008" h="3261" extrusionOk="0">
                  <a:moveTo>
                    <a:pt x="2214" y="1"/>
                  </a:moveTo>
                  <a:cubicBezTo>
                    <a:pt x="2167" y="1"/>
                    <a:pt x="2120" y="23"/>
                    <a:pt x="2090" y="70"/>
                  </a:cubicBezTo>
                  <a:cubicBezTo>
                    <a:pt x="1431" y="1105"/>
                    <a:pt x="696" y="2089"/>
                    <a:pt x="41" y="3126"/>
                  </a:cubicBezTo>
                  <a:cubicBezTo>
                    <a:pt x="1" y="3189"/>
                    <a:pt x="61" y="3261"/>
                    <a:pt x="123" y="3261"/>
                  </a:cubicBezTo>
                  <a:cubicBezTo>
                    <a:pt x="143" y="3261"/>
                    <a:pt x="164" y="3253"/>
                    <a:pt x="181" y="3234"/>
                  </a:cubicBezTo>
                  <a:cubicBezTo>
                    <a:pt x="930" y="2391"/>
                    <a:pt x="1561" y="1434"/>
                    <a:pt x="2168" y="483"/>
                  </a:cubicBezTo>
                  <a:cubicBezTo>
                    <a:pt x="2363" y="1124"/>
                    <a:pt x="2540" y="1772"/>
                    <a:pt x="2757" y="2405"/>
                  </a:cubicBezTo>
                  <a:cubicBezTo>
                    <a:pt x="2778" y="2464"/>
                    <a:pt x="2824" y="2490"/>
                    <a:pt x="2870" y="2490"/>
                  </a:cubicBezTo>
                  <a:cubicBezTo>
                    <a:pt x="2939" y="2490"/>
                    <a:pt x="3008" y="2432"/>
                    <a:pt x="2989" y="2341"/>
                  </a:cubicBezTo>
                  <a:cubicBezTo>
                    <a:pt x="2834" y="1584"/>
                    <a:pt x="2587" y="841"/>
                    <a:pt x="2353" y="104"/>
                  </a:cubicBezTo>
                  <a:cubicBezTo>
                    <a:pt x="2332" y="36"/>
                    <a:pt x="2273" y="1"/>
                    <a:pt x="2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3756750" y="1787975"/>
              <a:ext cx="31850" cy="29650"/>
            </a:xfrm>
            <a:custGeom>
              <a:avLst/>
              <a:gdLst/>
              <a:ahLst/>
              <a:cxnLst/>
              <a:rect l="l" t="t" r="r" b="b"/>
              <a:pathLst>
                <a:path w="1274" h="1186" extrusionOk="0">
                  <a:moveTo>
                    <a:pt x="107" y="0"/>
                  </a:moveTo>
                  <a:cubicBezTo>
                    <a:pt x="99" y="0"/>
                    <a:pt x="91" y="1"/>
                    <a:pt x="82" y="4"/>
                  </a:cubicBezTo>
                  <a:cubicBezTo>
                    <a:pt x="35" y="17"/>
                    <a:pt x="1" y="71"/>
                    <a:pt x="16" y="119"/>
                  </a:cubicBezTo>
                  <a:cubicBezTo>
                    <a:pt x="102" y="386"/>
                    <a:pt x="189" y="654"/>
                    <a:pt x="276" y="920"/>
                  </a:cubicBezTo>
                  <a:cubicBezTo>
                    <a:pt x="294" y="976"/>
                    <a:pt x="341" y="1013"/>
                    <a:pt x="400" y="1015"/>
                  </a:cubicBezTo>
                  <a:cubicBezTo>
                    <a:pt x="519" y="1021"/>
                    <a:pt x="630" y="1039"/>
                    <a:pt x="745" y="1069"/>
                  </a:cubicBezTo>
                  <a:cubicBezTo>
                    <a:pt x="860" y="1100"/>
                    <a:pt x="976" y="1126"/>
                    <a:pt x="1084" y="1175"/>
                  </a:cubicBezTo>
                  <a:cubicBezTo>
                    <a:pt x="1101" y="1182"/>
                    <a:pt x="1117" y="1186"/>
                    <a:pt x="1133" y="1186"/>
                  </a:cubicBezTo>
                  <a:cubicBezTo>
                    <a:pt x="1222" y="1186"/>
                    <a:pt x="1273" y="1068"/>
                    <a:pt x="1185" y="1004"/>
                  </a:cubicBezTo>
                  <a:cubicBezTo>
                    <a:pt x="1072" y="921"/>
                    <a:pt x="952" y="848"/>
                    <a:pt x="817" y="810"/>
                  </a:cubicBezTo>
                  <a:cubicBezTo>
                    <a:pt x="712" y="779"/>
                    <a:pt x="598" y="766"/>
                    <a:pt x="487" y="761"/>
                  </a:cubicBezTo>
                  <a:cubicBezTo>
                    <a:pt x="390" y="530"/>
                    <a:pt x="294" y="300"/>
                    <a:pt x="198" y="69"/>
                  </a:cubicBezTo>
                  <a:cubicBezTo>
                    <a:pt x="181" y="30"/>
                    <a:pt x="149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3559000" y="1805500"/>
              <a:ext cx="40325" cy="30350"/>
            </a:xfrm>
            <a:custGeom>
              <a:avLst/>
              <a:gdLst/>
              <a:ahLst/>
              <a:cxnLst/>
              <a:rect l="l" t="t" r="r" b="b"/>
              <a:pathLst>
                <a:path w="1613" h="1214" extrusionOk="0">
                  <a:moveTo>
                    <a:pt x="187" y="1"/>
                  </a:moveTo>
                  <a:cubicBezTo>
                    <a:pt x="57" y="1"/>
                    <a:pt x="0" y="153"/>
                    <a:pt x="112" y="239"/>
                  </a:cubicBezTo>
                  <a:cubicBezTo>
                    <a:pt x="290" y="375"/>
                    <a:pt x="456" y="527"/>
                    <a:pt x="610" y="689"/>
                  </a:cubicBezTo>
                  <a:cubicBezTo>
                    <a:pt x="688" y="771"/>
                    <a:pt x="762" y="856"/>
                    <a:pt x="838" y="941"/>
                  </a:cubicBezTo>
                  <a:cubicBezTo>
                    <a:pt x="914" y="1024"/>
                    <a:pt x="995" y="1102"/>
                    <a:pt x="1068" y="1188"/>
                  </a:cubicBezTo>
                  <a:cubicBezTo>
                    <a:pt x="1083" y="1206"/>
                    <a:pt x="1102" y="1214"/>
                    <a:pt x="1120" y="1214"/>
                  </a:cubicBezTo>
                  <a:cubicBezTo>
                    <a:pt x="1175" y="1214"/>
                    <a:pt x="1227" y="1148"/>
                    <a:pt x="1194" y="1090"/>
                  </a:cubicBezTo>
                  <a:cubicBezTo>
                    <a:pt x="1137" y="985"/>
                    <a:pt x="1080" y="877"/>
                    <a:pt x="1010" y="779"/>
                  </a:cubicBezTo>
                  <a:cubicBezTo>
                    <a:pt x="942" y="685"/>
                    <a:pt x="866" y="597"/>
                    <a:pt x="787" y="512"/>
                  </a:cubicBezTo>
                  <a:cubicBezTo>
                    <a:pt x="727" y="448"/>
                    <a:pt x="662" y="386"/>
                    <a:pt x="599" y="324"/>
                  </a:cubicBezTo>
                  <a:lnTo>
                    <a:pt x="599" y="324"/>
                  </a:lnTo>
                  <a:cubicBezTo>
                    <a:pt x="668" y="335"/>
                    <a:pt x="737" y="347"/>
                    <a:pt x="806" y="357"/>
                  </a:cubicBezTo>
                  <a:cubicBezTo>
                    <a:pt x="1006" y="389"/>
                    <a:pt x="1217" y="426"/>
                    <a:pt x="1422" y="426"/>
                  </a:cubicBezTo>
                  <a:cubicBezTo>
                    <a:pt x="1442" y="426"/>
                    <a:pt x="1461" y="426"/>
                    <a:pt x="1480" y="425"/>
                  </a:cubicBezTo>
                  <a:cubicBezTo>
                    <a:pt x="1595" y="422"/>
                    <a:pt x="1612" y="264"/>
                    <a:pt x="1506" y="228"/>
                  </a:cubicBezTo>
                  <a:cubicBezTo>
                    <a:pt x="1302" y="158"/>
                    <a:pt x="1077" y="127"/>
                    <a:pt x="864" y="97"/>
                  </a:cubicBezTo>
                  <a:lnTo>
                    <a:pt x="213" y="3"/>
                  </a:lnTo>
                  <a:cubicBezTo>
                    <a:pt x="204" y="1"/>
                    <a:pt x="195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3848475" y="1835425"/>
              <a:ext cx="45650" cy="11100"/>
            </a:xfrm>
            <a:custGeom>
              <a:avLst/>
              <a:gdLst/>
              <a:ahLst/>
              <a:cxnLst/>
              <a:rect l="l" t="t" r="r" b="b"/>
              <a:pathLst>
                <a:path w="1826" h="444" extrusionOk="0">
                  <a:moveTo>
                    <a:pt x="128" y="1"/>
                  </a:moveTo>
                  <a:cubicBezTo>
                    <a:pt x="21" y="1"/>
                    <a:pt x="1" y="177"/>
                    <a:pt x="109" y="202"/>
                  </a:cubicBezTo>
                  <a:cubicBezTo>
                    <a:pt x="366" y="261"/>
                    <a:pt x="620" y="320"/>
                    <a:pt x="879" y="367"/>
                  </a:cubicBezTo>
                  <a:cubicBezTo>
                    <a:pt x="1012" y="392"/>
                    <a:pt x="1145" y="415"/>
                    <a:pt x="1280" y="426"/>
                  </a:cubicBezTo>
                  <a:cubicBezTo>
                    <a:pt x="1333" y="431"/>
                    <a:pt x="1385" y="436"/>
                    <a:pt x="1438" y="436"/>
                  </a:cubicBezTo>
                  <a:cubicBezTo>
                    <a:pt x="1447" y="436"/>
                    <a:pt x="1457" y="435"/>
                    <a:pt x="1467" y="435"/>
                  </a:cubicBezTo>
                  <a:cubicBezTo>
                    <a:pt x="1473" y="435"/>
                    <a:pt x="1479" y="435"/>
                    <a:pt x="1486" y="435"/>
                  </a:cubicBezTo>
                  <a:cubicBezTo>
                    <a:pt x="1536" y="435"/>
                    <a:pt x="1585" y="443"/>
                    <a:pt x="1636" y="443"/>
                  </a:cubicBezTo>
                  <a:cubicBezTo>
                    <a:pt x="1647" y="443"/>
                    <a:pt x="1659" y="443"/>
                    <a:pt x="1671" y="442"/>
                  </a:cubicBezTo>
                  <a:cubicBezTo>
                    <a:pt x="1758" y="432"/>
                    <a:pt x="1826" y="297"/>
                    <a:pt x="1722" y="250"/>
                  </a:cubicBezTo>
                  <a:cubicBezTo>
                    <a:pt x="1606" y="199"/>
                    <a:pt x="1471" y="171"/>
                    <a:pt x="1348" y="144"/>
                  </a:cubicBezTo>
                  <a:cubicBezTo>
                    <a:pt x="1211" y="113"/>
                    <a:pt x="1073" y="93"/>
                    <a:pt x="934" y="76"/>
                  </a:cubicBezTo>
                  <a:cubicBezTo>
                    <a:pt x="669" y="44"/>
                    <a:pt x="404" y="23"/>
                    <a:pt x="136" y="1"/>
                  </a:cubicBezTo>
                  <a:cubicBezTo>
                    <a:pt x="134" y="1"/>
                    <a:pt x="131" y="1"/>
                    <a:pt x="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3698850" y="1766325"/>
              <a:ext cx="21850" cy="28500"/>
            </a:xfrm>
            <a:custGeom>
              <a:avLst/>
              <a:gdLst/>
              <a:ahLst/>
              <a:cxnLst/>
              <a:rect l="l" t="t" r="r" b="b"/>
              <a:pathLst>
                <a:path w="874" h="1140" extrusionOk="0">
                  <a:moveTo>
                    <a:pt x="756" y="0"/>
                  </a:moveTo>
                  <a:cubicBezTo>
                    <a:pt x="735" y="0"/>
                    <a:pt x="712" y="9"/>
                    <a:pt x="693" y="31"/>
                  </a:cubicBezTo>
                  <a:cubicBezTo>
                    <a:pt x="625" y="105"/>
                    <a:pt x="566" y="193"/>
                    <a:pt x="505" y="274"/>
                  </a:cubicBezTo>
                  <a:cubicBezTo>
                    <a:pt x="447" y="349"/>
                    <a:pt x="396" y="428"/>
                    <a:pt x="345" y="507"/>
                  </a:cubicBezTo>
                  <a:cubicBezTo>
                    <a:pt x="239" y="669"/>
                    <a:pt x="133" y="832"/>
                    <a:pt x="28" y="997"/>
                  </a:cubicBezTo>
                  <a:cubicBezTo>
                    <a:pt x="1" y="1040"/>
                    <a:pt x="19" y="1102"/>
                    <a:pt x="62" y="1127"/>
                  </a:cubicBezTo>
                  <a:cubicBezTo>
                    <a:pt x="78" y="1136"/>
                    <a:pt x="93" y="1140"/>
                    <a:pt x="109" y="1140"/>
                  </a:cubicBezTo>
                  <a:cubicBezTo>
                    <a:pt x="142" y="1140"/>
                    <a:pt x="173" y="1121"/>
                    <a:pt x="193" y="1093"/>
                  </a:cubicBezTo>
                  <a:cubicBezTo>
                    <a:pt x="307" y="938"/>
                    <a:pt x="419" y="783"/>
                    <a:pt x="531" y="626"/>
                  </a:cubicBezTo>
                  <a:cubicBezTo>
                    <a:pt x="585" y="550"/>
                    <a:pt x="642" y="475"/>
                    <a:pt x="690" y="394"/>
                  </a:cubicBezTo>
                  <a:cubicBezTo>
                    <a:pt x="741" y="311"/>
                    <a:pt x="798" y="231"/>
                    <a:pt x="841" y="144"/>
                  </a:cubicBezTo>
                  <a:cubicBezTo>
                    <a:pt x="874" y="76"/>
                    <a:pt x="818" y="0"/>
                    <a:pt x="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3710200" y="1777475"/>
              <a:ext cx="13700" cy="16975"/>
            </a:xfrm>
            <a:custGeom>
              <a:avLst/>
              <a:gdLst/>
              <a:ahLst/>
              <a:cxnLst/>
              <a:rect l="l" t="t" r="r" b="b"/>
              <a:pathLst>
                <a:path w="548" h="679" extrusionOk="0">
                  <a:moveTo>
                    <a:pt x="448" y="0"/>
                  </a:moveTo>
                  <a:cubicBezTo>
                    <a:pt x="426" y="0"/>
                    <a:pt x="404" y="8"/>
                    <a:pt x="389" y="25"/>
                  </a:cubicBezTo>
                  <a:cubicBezTo>
                    <a:pt x="324" y="100"/>
                    <a:pt x="257" y="172"/>
                    <a:pt x="199" y="254"/>
                  </a:cubicBezTo>
                  <a:cubicBezTo>
                    <a:pt x="172" y="292"/>
                    <a:pt x="148" y="332"/>
                    <a:pt x="124" y="373"/>
                  </a:cubicBezTo>
                  <a:cubicBezTo>
                    <a:pt x="112" y="393"/>
                    <a:pt x="101" y="414"/>
                    <a:pt x="89" y="434"/>
                  </a:cubicBezTo>
                  <a:cubicBezTo>
                    <a:pt x="77" y="454"/>
                    <a:pt x="63" y="474"/>
                    <a:pt x="59" y="496"/>
                  </a:cubicBezTo>
                  <a:lnTo>
                    <a:pt x="21" y="557"/>
                  </a:lnTo>
                  <a:cubicBezTo>
                    <a:pt x="1" y="591"/>
                    <a:pt x="11" y="638"/>
                    <a:pt x="43" y="662"/>
                  </a:cubicBezTo>
                  <a:cubicBezTo>
                    <a:pt x="57" y="672"/>
                    <a:pt x="76" y="679"/>
                    <a:pt x="95" y="679"/>
                  </a:cubicBezTo>
                  <a:cubicBezTo>
                    <a:pt x="115" y="679"/>
                    <a:pt x="136" y="671"/>
                    <a:pt x="149" y="655"/>
                  </a:cubicBezTo>
                  <a:cubicBezTo>
                    <a:pt x="165" y="634"/>
                    <a:pt x="182" y="614"/>
                    <a:pt x="199" y="594"/>
                  </a:cubicBezTo>
                  <a:cubicBezTo>
                    <a:pt x="234" y="570"/>
                    <a:pt x="261" y="528"/>
                    <a:pt x="286" y="497"/>
                  </a:cubicBezTo>
                  <a:cubicBezTo>
                    <a:pt x="320" y="458"/>
                    <a:pt x="353" y="417"/>
                    <a:pt x="384" y="374"/>
                  </a:cubicBezTo>
                  <a:cubicBezTo>
                    <a:pt x="438" y="297"/>
                    <a:pt x="481" y="213"/>
                    <a:pt x="526" y="132"/>
                  </a:cubicBezTo>
                  <a:cubicBezTo>
                    <a:pt x="548" y="93"/>
                    <a:pt x="539" y="46"/>
                    <a:pt x="504" y="18"/>
                  </a:cubicBezTo>
                  <a:cubicBezTo>
                    <a:pt x="488" y="6"/>
                    <a:pt x="468" y="0"/>
                    <a:pt x="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3720075" y="1785875"/>
              <a:ext cx="8900" cy="10300"/>
            </a:xfrm>
            <a:custGeom>
              <a:avLst/>
              <a:gdLst/>
              <a:ahLst/>
              <a:cxnLst/>
              <a:rect l="l" t="t" r="r" b="b"/>
              <a:pathLst>
                <a:path w="356" h="412" extrusionOk="0">
                  <a:moveTo>
                    <a:pt x="249" y="0"/>
                  </a:moveTo>
                  <a:cubicBezTo>
                    <a:pt x="223" y="0"/>
                    <a:pt x="202" y="14"/>
                    <a:pt x="183" y="30"/>
                  </a:cubicBezTo>
                  <a:cubicBezTo>
                    <a:pt x="174" y="37"/>
                    <a:pt x="166" y="44"/>
                    <a:pt x="159" y="53"/>
                  </a:cubicBezTo>
                  <a:lnTo>
                    <a:pt x="138" y="80"/>
                  </a:lnTo>
                  <a:cubicBezTo>
                    <a:pt x="120" y="102"/>
                    <a:pt x="100" y="125"/>
                    <a:pt x="86" y="151"/>
                  </a:cubicBezTo>
                  <a:cubicBezTo>
                    <a:pt x="65" y="190"/>
                    <a:pt x="44" y="228"/>
                    <a:pt x="23" y="268"/>
                  </a:cubicBezTo>
                  <a:cubicBezTo>
                    <a:pt x="0" y="310"/>
                    <a:pt x="9" y="362"/>
                    <a:pt x="48" y="391"/>
                  </a:cubicBezTo>
                  <a:cubicBezTo>
                    <a:pt x="64" y="404"/>
                    <a:pt x="86" y="411"/>
                    <a:pt x="108" y="411"/>
                  </a:cubicBezTo>
                  <a:cubicBezTo>
                    <a:pt x="132" y="411"/>
                    <a:pt x="157" y="402"/>
                    <a:pt x="173" y="383"/>
                  </a:cubicBezTo>
                  <a:cubicBezTo>
                    <a:pt x="202" y="349"/>
                    <a:pt x="231" y="316"/>
                    <a:pt x="260" y="282"/>
                  </a:cubicBezTo>
                  <a:cubicBezTo>
                    <a:pt x="281" y="260"/>
                    <a:pt x="297" y="235"/>
                    <a:pt x="313" y="209"/>
                  </a:cubicBezTo>
                  <a:cubicBezTo>
                    <a:pt x="318" y="199"/>
                    <a:pt x="325" y="190"/>
                    <a:pt x="331" y="179"/>
                  </a:cubicBezTo>
                  <a:cubicBezTo>
                    <a:pt x="340" y="164"/>
                    <a:pt x="345" y="145"/>
                    <a:pt x="352" y="127"/>
                  </a:cubicBezTo>
                  <a:cubicBezTo>
                    <a:pt x="353" y="118"/>
                    <a:pt x="354" y="109"/>
                    <a:pt x="356" y="100"/>
                  </a:cubicBezTo>
                  <a:cubicBezTo>
                    <a:pt x="356" y="87"/>
                    <a:pt x="353" y="74"/>
                    <a:pt x="347" y="62"/>
                  </a:cubicBezTo>
                  <a:cubicBezTo>
                    <a:pt x="339" y="42"/>
                    <a:pt x="325" y="24"/>
                    <a:pt x="306" y="14"/>
                  </a:cubicBezTo>
                  <a:cubicBezTo>
                    <a:pt x="290" y="5"/>
                    <a:pt x="273" y="1"/>
                    <a:pt x="255" y="1"/>
                  </a:cubicBezTo>
                  <a:cubicBezTo>
                    <a:pt x="253" y="0"/>
                    <a:pt x="251" y="0"/>
                    <a:pt x="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3618350" y="1820025"/>
              <a:ext cx="35750" cy="35100"/>
            </a:xfrm>
            <a:custGeom>
              <a:avLst/>
              <a:gdLst/>
              <a:ahLst/>
              <a:cxnLst/>
              <a:rect l="l" t="t" r="r" b="b"/>
              <a:pathLst>
                <a:path w="1430" h="1404" extrusionOk="0">
                  <a:moveTo>
                    <a:pt x="701" y="0"/>
                  </a:moveTo>
                  <a:cubicBezTo>
                    <a:pt x="575" y="1"/>
                    <a:pt x="457" y="33"/>
                    <a:pt x="348" y="96"/>
                  </a:cubicBezTo>
                  <a:cubicBezTo>
                    <a:pt x="134" y="221"/>
                    <a:pt x="0" y="454"/>
                    <a:pt x="0" y="702"/>
                  </a:cubicBezTo>
                  <a:cubicBezTo>
                    <a:pt x="0" y="949"/>
                    <a:pt x="134" y="1184"/>
                    <a:pt x="348" y="1308"/>
                  </a:cubicBezTo>
                  <a:cubicBezTo>
                    <a:pt x="457" y="1371"/>
                    <a:pt x="575" y="1403"/>
                    <a:pt x="701" y="1403"/>
                  </a:cubicBezTo>
                  <a:cubicBezTo>
                    <a:pt x="828" y="1403"/>
                    <a:pt x="946" y="1371"/>
                    <a:pt x="1056" y="1308"/>
                  </a:cubicBezTo>
                  <a:cubicBezTo>
                    <a:pt x="1070" y="1296"/>
                    <a:pt x="1086" y="1284"/>
                    <a:pt x="1102" y="1273"/>
                  </a:cubicBezTo>
                  <a:cubicBezTo>
                    <a:pt x="1201" y="1214"/>
                    <a:pt x="1280" y="1135"/>
                    <a:pt x="1339" y="1035"/>
                  </a:cubicBezTo>
                  <a:cubicBezTo>
                    <a:pt x="1399" y="932"/>
                    <a:pt x="1428" y="821"/>
                    <a:pt x="1429" y="702"/>
                  </a:cubicBezTo>
                  <a:cubicBezTo>
                    <a:pt x="1428" y="583"/>
                    <a:pt x="1399" y="471"/>
                    <a:pt x="1339" y="368"/>
                  </a:cubicBezTo>
                  <a:cubicBezTo>
                    <a:pt x="1280" y="270"/>
                    <a:pt x="1201" y="190"/>
                    <a:pt x="1102" y="132"/>
                  </a:cubicBezTo>
                  <a:cubicBezTo>
                    <a:pt x="1086" y="120"/>
                    <a:pt x="1072" y="108"/>
                    <a:pt x="1056" y="96"/>
                  </a:cubicBezTo>
                  <a:cubicBezTo>
                    <a:pt x="946" y="33"/>
                    <a:pt x="828" y="1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3641600" y="1853325"/>
              <a:ext cx="24900" cy="19350"/>
            </a:xfrm>
            <a:custGeom>
              <a:avLst/>
              <a:gdLst/>
              <a:ahLst/>
              <a:cxnLst/>
              <a:rect l="l" t="t" r="r" b="b"/>
              <a:pathLst>
                <a:path w="996" h="774" extrusionOk="0">
                  <a:moveTo>
                    <a:pt x="498" y="1"/>
                  </a:moveTo>
                  <a:cubicBezTo>
                    <a:pt x="1" y="1"/>
                    <a:pt x="0" y="773"/>
                    <a:pt x="498" y="773"/>
                  </a:cubicBezTo>
                  <a:cubicBezTo>
                    <a:pt x="995" y="773"/>
                    <a:pt x="995" y="1"/>
                    <a:pt x="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3777925" y="1843975"/>
              <a:ext cx="33525" cy="33075"/>
            </a:xfrm>
            <a:custGeom>
              <a:avLst/>
              <a:gdLst/>
              <a:ahLst/>
              <a:cxnLst/>
              <a:rect l="l" t="t" r="r" b="b"/>
              <a:pathLst>
                <a:path w="1341" h="1323" extrusionOk="0">
                  <a:moveTo>
                    <a:pt x="660" y="0"/>
                  </a:moveTo>
                  <a:cubicBezTo>
                    <a:pt x="610" y="0"/>
                    <a:pt x="560" y="8"/>
                    <a:pt x="510" y="24"/>
                  </a:cubicBezTo>
                  <a:cubicBezTo>
                    <a:pt x="353" y="75"/>
                    <a:pt x="201" y="172"/>
                    <a:pt x="123" y="322"/>
                  </a:cubicBezTo>
                  <a:cubicBezTo>
                    <a:pt x="44" y="471"/>
                    <a:pt x="1" y="656"/>
                    <a:pt x="57" y="821"/>
                  </a:cubicBezTo>
                  <a:cubicBezTo>
                    <a:pt x="95" y="931"/>
                    <a:pt x="142" y="1043"/>
                    <a:pt x="229" y="1123"/>
                  </a:cubicBezTo>
                  <a:cubicBezTo>
                    <a:pt x="273" y="1164"/>
                    <a:pt x="329" y="1208"/>
                    <a:pt x="382" y="1237"/>
                  </a:cubicBezTo>
                  <a:cubicBezTo>
                    <a:pt x="480" y="1293"/>
                    <a:pt x="586" y="1322"/>
                    <a:pt x="698" y="1322"/>
                  </a:cubicBezTo>
                  <a:cubicBezTo>
                    <a:pt x="705" y="1322"/>
                    <a:pt x="712" y="1322"/>
                    <a:pt x="719" y="1322"/>
                  </a:cubicBezTo>
                  <a:cubicBezTo>
                    <a:pt x="798" y="1322"/>
                    <a:pt x="872" y="1304"/>
                    <a:pt x="939" y="1267"/>
                  </a:cubicBezTo>
                  <a:cubicBezTo>
                    <a:pt x="1017" y="1242"/>
                    <a:pt x="1084" y="1199"/>
                    <a:pt x="1141" y="1138"/>
                  </a:cubicBezTo>
                  <a:cubicBezTo>
                    <a:pt x="1219" y="1060"/>
                    <a:pt x="1272" y="968"/>
                    <a:pt x="1303" y="862"/>
                  </a:cubicBezTo>
                  <a:cubicBezTo>
                    <a:pt x="1319" y="822"/>
                    <a:pt x="1316" y="806"/>
                    <a:pt x="1324" y="751"/>
                  </a:cubicBezTo>
                  <a:cubicBezTo>
                    <a:pt x="1340" y="693"/>
                    <a:pt x="1340" y="635"/>
                    <a:pt x="1324" y="579"/>
                  </a:cubicBezTo>
                  <a:cubicBezTo>
                    <a:pt x="1327" y="543"/>
                    <a:pt x="1321" y="509"/>
                    <a:pt x="1307" y="477"/>
                  </a:cubicBezTo>
                  <a:cubicBezTo>
                    <a:pt x="1287" y="392"/>
                    <a:pt x="1248" y="318"/>
                    <a:pt x="1191" y="256"/>
                  </a:cubicBezTo>
                  <a:cubicBezTo>
                    <a:pt x="1145" y="186"/>
                    <a:pt x="1085" y="130"/>
                    <a:pt x="1010" y="90"/>
                  </a:cubicBezTo>
                  <a:cubicBezTo>
                    <a:pt x="935" y="42"/>
                    <a:pt x="854" y="16"/>
                    <a:pt x="768" y="13"/>
                  </a:cubicBezTo>
                  <a:cubicBezTo>
                    <a:pt x="732" y="5"/>
                    <a:pt x="696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3803325" y="1877425"/>
              <a:ext cx="17375" cy="13750"/>
            </a:xfrm>
            <a:custGeom>
              <a:avLst/>
              <a:gdLst/>
              <a:ahLst/>
              <a:cxnLst/>
              <a:rect l="l" t="t" r="r" b="b"/>
              <a:pathLst>
                <a:path w="695" h="550" extrusionOk="0">
                  <a:moveTo>
                    <a:pt x="347" y="0"/>
                  </a:moveTo>
                  <a:cubicBezTo>
                    <a:pt x="248" y="0"/>
                    <a:pt x="148" y="61"/>
                    <a:pt x="101" y="182"/>
                  </a:cubicBezTo>
                  <a:cubicBezTo>
                    <a:pt x="95" y="195"/>
                    <a:pt x="91" y="209"/>
                    <a:pt x="85" y="223"/>
                  </a:cubicBezTo>
                  <a:cubicBezTo>
                    <a:pt x="1" y="440"/>
                    <a:pt x="175" y="550"/>
                    <a:pt x="349" y="550"/>
                  </a:cubicBezTo>
                  <a:cubicBezTo>
                    <a:pt x="522" y="550"/>
                    <a:pt x="694" y="441"/>
                    <a:pt x="610" y="223"/>
                  </a:cubicBezTo>
                  <a:lnTo>
                    <a:pt x="594" y="182"/>
                  </a:lnTo>
                  <a:cubicBezTo>
                    <a:pt x="547" y="61"/>
                    <a:pt x="447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3768775" y="1926475"/>
              <a:ext cx="37000" cy="55500"/>
            </a:xfrm>
            <a:custGeom>
              <a:avLst/>
              <a:gdLst/>
              <a:ahLst/>
              <a:cxnLst/>
              <a:rect l="l" t="t" r="r" b="b"/>
              <a:pathLst>
                <a:path w="1480" h="2220" extrusionOk="0">
                  <a:moveTo>
                    <a:pt x="246" y="1"/>
                  </a:moveTo>
                  <a:cubicBezTo>
                    <a:pt x="141" y="1"/>
                    <a:pt x="35" y="90"/>
                    <a:pt x="21" y="192"/>
                  </a:cubicBezTo>
                  <a:cubicBezTo>
                    <a:pt x="23" y="179"/>
                    <a:pt x="23" y="174"/>
                    <a:pt x="23" y="174"/>
                  </a:cubicBezTo>
                  <a:lnTo>
                    <a:pt x="23" y="174"/>
                  </a:lnTo>
                  <a:cubicBezTo>
                    <a:pt x="21" y="174"/>
                    <a:pt x="8" y="233"/>
                    <a:pt x="6" y="240"/>
                  </a:cubicBezTo>
                  <a:cubicBezTo>
                    <a:pt x="1" y="272"/>
                    <a:pt x="2" y="308"/>
                    <a:pt x="3" y="340"/>
                  </a:cubicBezTo>
                  <a:cubicBezTo>
                    <a:pt x="4" y="394"/>
                    <a:pt x="22" y="446"/>
                    <a:pt x="36" y="499"/>
                  </a:cubicBezTo>
                  <a:cubicBezTo>
                    <a:pt x="55" y="577"/>
                    <a:pt x="88" y="648"/>
                    <a:pt x="121" y="721"/>
                  </a:cubicBezTo>
                  <a:cubicBezTo>
                    <a:pt x="187" y="871"/>
                    <a:pt x="254" y="1019"/>
                    <a:pt x="328" y="1165"/>
                  </a:cubicBezTo>
                  <a:cubicBezTo>
                    <a:pt x="479" y="1471"/>
                    <a:pt x="624" y="1785"/>
                    <a:pt x="796" y="2078"/>
                  </a:cubicBezTo>
                  <a:cubicBezTo>
                    <a:pt x="853" y="2174"/>
                    <a:pt x="964" y="2220"/>
                    <a:pt x="1073" y="2220"/>
                  </a:cubicBezTo>
                  <a:cubicBezTo>
                    <a:pt x="1134" y="2220"/>
                    <a:pt x="1194" y="2206"/>
                    <a:pt x="1244" y="2179"/>
                  </a:cubicBezTo>
                  <a:cubicBezTo>
                    <a:pt x="1386" y="2102"/>
                    <a:pt x="1480" y="1907"/>
                    <a:pt x="1404" y="1749"/>
                  </a:cubicBezTo>
                  <a:cubicBezTo>
                    <a:pt x="1378" y="1695"/>
                    <a:pt x="1348" y="1643"/>
                    <a:pt x="1320" y="1591"/>
                  </a:cubicBezTo>
                  <a:cubicBezTo>
                    <a:pt x="1318" y="1588"/>
                    <a:pt x="1317" y="1585"/>
                    <a:pt x="1316" y="1582"/>
                  </a:cubicBezTo>
                  <a:cubicBezTo>
                    <a:pt x="1308" y="1567"/>
                    <a:pt x="1300" y="1554"/>
                    <a:pt x="1292" y="1539"/>
                  </a:cubicBezTo>
                  <a:cubicBezTo>
                    <a:pt x="1254" y="1469"/>
                    <a:pt x="1217" y="1398"/>
                    <a:pt x="1180" y="1328"/>
                  </a:cubicBezTo>
                  <a:cubicBezTo>
                    <a:pt x="1102" y="1183"/>
                    <a:pt x="1026" y="1038"/>
                    <a:pt x="950" y="893"/>
                  </a:cubicBezTo>
                  <a:cubicBezTo>
                    <a:pt x="868" y="736"/>
                    <a:pt x="783" y="581"/>
                    <a:pt x="697" y="425"/>
                  </a:cubicBezTo>
                  <a:cubicBezTo>
                    <a:pt x="660" y="357"/>
                    <a:pt x="626" y="284"/>
                    <a:pt x="577" y="223"/>
                  </a:cubicBezTo>
                  <a:cubicBezTo>
                    <a:pt x="543" y="180"/>
                    <a:pt x="512" y="136"/>
                    <a:pt x="470" y="102"/>
                  </a:cubicBezTo>
                  <a:cubicBezTo>
                    <a:pt x="450" y="86"/>
                    <a:pt x="428" y="74"/>
                    <a:pt x="407" y="60"/>
                  </a:cubicBezTo>
                  <a:cubicBezTo>
                    <a:pt x="389" y="45"/>
                    <a:pt x="368" y="35"/>
                    <a:pt x="344" y="32"/>
                  </a:cubicBezTo>
                  <a:cubicBezTo>
                    <a:pt x="318" y="25"/>
                    <a:pt x="307" y="21"/>
                    <a:pt x="311" y="21"/>
                  </a:cubicBezTo>
                  <a:cubicBezTo>
                    <a:pt x="314" y="21"/>
                    <a:pt x="322" y="22"/>
                    <a:pt x="336" y="25"/>
                  </a:cubicBezTo>
                  <a:cubicBezTo>
                    <a:pt x="308" y="8"/>
                    <a:pt x="277" y="1"/>
                    <a:pt x="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3794575" y="1914400"/>
              <a:ext cx="38025" cy="52325"/>
            </a:xfrm>
            <a:custGeom>
              <a:avLst/>
              <a:gdLst/>
              <a:ahLst/>
              <a:cxnLst/>
              <a:rect l="l" t="t" r="r" b="b"/>
              <a:pathLst>
                <a:path w="1521" h="2093" extrusionOk="0">
                  <a:moveTo>
                    <a:pt x="257" y="0"/>
                  </a:moveTo>
                  <a:cubicBezTo>
                    <a:pt x="143" y="0"/>
                    <a:pt x="27" y="76"/>
                    <a:pt x="16" y="199"/>
                  </a:cubicBezTo>
                  <a:cubicBezTo>
                    <a:pt x="0" y="378"/>
                    <a:pt x="86" y="540"/>
                    <a:pt x="167" y="694"/>
                  </a:cubicBezTo>
                  <a:cubicBezTo>
                    <a:pt x="246" y="844"/>
                    <a:pt x="328" y="994"/>
                    <a:pt x="410" y="1142"/>
                  </a:cubicBezTo>
                  <a:cubicBezTo>
                    <a:pt x="484" y="1277"/>
                    <a:pt x="559" y="1410"/>
                    <a:pt x="636" y="1543"/>
                  </a:cubicBezTo>
                  <a:lnTo>
                    <a:pt x="751" y="1741"/>
                  </a:lnTo>
                  <a:cubicBezTo>
                    <a:pt x="770" y="1774"/>
                    <a:pt x="790" y="1807"/>
                    <a:pt x="809" y="1841"/>
                  </a:cubicBezTo>
                  <a:lnTo>
                    <a:pt x="823" y="1864"/>
                  </a:lnTo>
                  <a:cubicBezTo>
                    <a:pt x="824" y="1867"/>
                    <a:pt x="825" y="1870"/>
                    <a:pt x="827" y="1876"/>
                  </a:cubicBezTo>
                  <a:cubicBezTo>
                    <a:pt x="872" y="2005"/>
                    <a:pt x="1011" y="2093"/>
                    <a:pt x="1147" y="2093"/>
                  </a:cubicBezTo>
                  <a:cubicBezTo>
                    <a:pt x="1187" y="2093"/>
                    <a:pt x="1226" y="2085"/>
                    <a:pt x="1263" y="2069"/>
                  </a:cubicBezTo>
                  <a:cubicBezTo>
                    <a:pt x="1433" y="1995"/>
                    <a:pt x="1520" y="1811"/>
                    <a:pt x="1456" y="1633"/>
                  </a:cubicBezTo>
                  <a:cubicBezTo>
                    <a:pt x="1426" y="1551"/>
                    <a:pt x="1371" y="1474"/>
                    <a:pt x="1324" y="1398"/>
                  </a:cubicBezTo>
                  <a:cubicBezTo>
                    <a:pt x="1286" y="1332"/>
                    <a:pt x="1246" y="1267"/>
                    <a:pt x="1206" y="1201"/>
                  </a:cubicBezTo>
                  <a:cubicBezTo>
                    <a:pt x="1126" y="1066"/>
                    <a:pt x="1044" y="931"/>
                    <a:pt x="961" y="799"/>
                  </a:cubicBezTo>
                  <a:cubicBezTo>
                    <a:pt x="879" y="670"/>
                    <a:pt x="798" y="541"/>
                    <a:pt x="714" y="414"/>
                  </a:cubicBezTo>
                  <a:cubicBezTo>
                    <a:pt x="619" y="269"/>
                    <a:pt x="516" y="92"/>
                    <a:pt x="351" y="20"/>
                  </a:cubicBezTo>
                  <a:cubicBezTo>
                    <a:pt x="322" y="7"/>
                    <a:pt x="289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3823175" y="1901550"/>
              <a:ext cx="34325" cy="45450"/>
            </a:xfrm>
            <a:custGeom>
              <a:avLst/>
              <a:gdLst/>
              <a:ahLst/>
              <a:cxnLst/>
              <a:rect l="l" t="t" r="r" b="b"/>
              <a:pathLst>
                <a:path w="1373" h="1818" extrusionOk="0">
                  <a:moveTo>
                    <a:pt x="202" y="0"/>
                  </a:moveTo>
                  <a:cubicBezTo>
                    <a:pt x="108" y="0"/>
                    <a:pt x="17" y="73"/>
                    <a:pt x="4" y="167"/>
                  </a:cubicBezTo>
                  <a:cubicBezTo>
                    <a:pt x="0" y="200"/>
                    <a:pt x="1" y="228"/>
                    <a:pt x="6" y="256"/>
                  </a:cubicBezTo>
                  <a:cubicBezTo>
                    <a:pt x="5" y="281"/>
                    <a:pt x="5" y="306"/>
                    <a:pt x="11" y="334"/>
                  </a:cubicBezTo>
                  <a:cubicBezTo>
                    <a:pt x="25" y="392"/>
                    <a:pt x="40" y="442"/>
                    <a:pt x="70" y="494"/>
                  </a:cubicBezTo>
                  <a:cubicBezTo>
                    <a:pt x="107" y="555"/>
                    <a:pt x="145" y="613"/>
                    <a:pt x="181" y="674"/>
                  </a:cubicBezTo>
                  <a:cubicBezTo>
                    <a:pt x="254" y="794"/>
                    <a:pt x="329" y="914"/>
                    <a:pt x="398" y="1037"/>
                  </a:cubicBezTo>
                  <a:cubicBezTo>
                    <a:pt x="430" y="1093"/>
                    <a:pt x="462" y="1152"/>
                    <a:pt x="495" y="1210"/>
                  </a:cubicBezTo>
                  <a:cubicBezTo>
                    <a:pt x="512" y="1240"/>
                    <a:pt x="530" y="1271"/>
                    <a:pt x="547" y="1302"/>
                  </a:cubicBezTo>
                  <a:cubicBezTo>
                    <a:pt x="556" y="1319"/>
                    <a:pt x="566" y="1335"/>
                    <a:pt x="575" y="1352"/>
                  </a:cubicBezTo>
                  <a:cubicBezTo>
                    <a:pt x="578" y="1357"/>
                    <a:pt x="591" y="1383"/>
                    <a:pt x="591" y="1383"/>
                  </a:cubicBezTo>
                  <a:cubicBezTo>
                    <a:pt x="591" y="1383"/>
                    <a:pt x="589" y="1379"/>
                    <a:pt x="584" y="1369"/>
                  </a:cubicBezTo>
                  <a:cubicBezTo>
                    <a:pt x="579" y="1360"/>
                    <a:pt x="578" y="1357"/>
                    <a:pt x="578" y="1357"/>
                  </a:cubicBezTo>
                  <a:lnTo>
                    <a:pt x="578" y="1357"/>
                  </a:lnTo>
                  <a:cubicBezTo>
                    <a:pt x="578" y="1357"/>
                    <a:pt x="597" y="1392"/>
                    <a:pt x="599" y="1398"/>
                  </a:cubicBezTo>
                  <a:cubicBezTo>
                    <a:pt x="607" y="1411"/>
                    <a:pt x="614" y="1425"/>
                    <a:pt x="622" y="1439"/>
                  </a:cubicBezTo>
                  <a:cubicBezTo>
                    <a:pt x="638" y="1470"/>
                    <a:pt x="654" y="1501"/>
                    <a:pt x="669" y="1533"/>
                  </a:cubicBezTo>
                  <a:cubicBezTo>
                    <a:pt x="740" y="1668"/>
                    <a:pt x="806" y="1800"/>
                    <a:pt x="981" y="1816"/>
                  </a:cubicBezTo>
                  <a:cubicBezTo>
                    <a:pt x="992" y="1817"/>
                    <a:pt x="1002" y="1817"/>
                    <a:pt x="1013" y="1817"/>
                  </a:cubicBezTo>
                  <a:cubicBezTo>
                    <a:pt x="1123" y="1817"/>
                    <a:pt x="1199" y="1763"/>
                    <a:pt x="1259" y="1667"/>
                  </a:cubicBezTo>
                  <a:cubicBezTo>
                    <a:pt x="1373" y="1485"/>
                    <a:pt x="1222" y="1278"/>
                    <a:pt x="1135" y="1117"/>
                  </a:cubicBezTo>
                  <a:lnTo>
                    <a:pt x="1135" y="1116"/>
                  </a:lnTo>
                  <a:cubicBezTo>
                    <a:pt x="1057" y="973"/>
                    <a:pt x="977" y="833"/>
                    <a:pt x="890" y="696"/>
                  </a:cubicBezTo>
                  <a:cubicBezTo>
                    <a:pt x="815" y="577"/>
                    <a:pt x="738" y="460"/>
                    <a:pt x="655" y="347"/>
                  </a:cubicBezTo>
                  <a:cubicBezTo>
                    <a:pt x="613" y="291"/>
                    <a:pt x="572" y="234"/>
                    <a:pt x="528" y="179"/>
                  </a:cubicBezTo>
                  <a:cubicBezTo>
                    <a:pt x="494" y="139"/>
                    <a:pt x="460" y="108"/>
                    <a:pt x="416" y="80"/>
                  </a:cubicBezTo>
                  <a:cubicBezTo>
                    <a:pt x="385" y="60"/>
                    <a:pt x="357" y="48"/>
                    <a:pt x="327" y="40"/>
                  </a:cubicBezTo>
                  <a:cubicBezTo>
                    <a:pt x="298" y="23"/>
                    <a:pt x="267" y="9"/>
                    <a:pt x="232" y="3"/>
                  </a:cubicBezTo>
                  <a:cubicBezTo>
                    <a:pt x="222" y="1"/>
                    <a:pt x="212" y="0"/>
                    <a:pt x="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3604825" y="1911400"/>
              <a:ext cx="48700" cy="46825"/>
            </a:xfrm>
            <a:custGeom>
              <a:avLst/>
              <a:gdLst/>
              <a:ahLst/>
              <a:cxnLst/>
              <a:rect l="l" t="t" r="r" b="b"/>
              <a:pathLst>
                <a:path w="1948" h="1873" extrusionOk="0">
                  <a:moveTo>
                    <a:pt x="1717" y="0"/>
                  </a:moveTo>
                  <a:cubicBezTo>
                    <a:pt x="1705" y="0"/>
                    <a:pt x="1693" y="1"/>
                    <a:pt x="1681" y="4"/>
                  </a:cubicBezTo>
                  <a:cubicBezTo>
                    <a:pt x="1703" y="7"/>
                    <a:pt x="1710" y="9"/>
                    <a:pt x="1702" y="9"/>
                  </a:cubicBezTo>
                  <a:cubicBezTo>
                    <a:pt x="1697" y="9"/>
                    <a:pt x="1686" y="9"/>
                    <a:pt x="1669" y="7"/>
                  </a:cubicBezTo>
                  <a:cubicBezTo>
                    <a:pt x="1662" y="6"/>
                    <a:pt x="1655" y="6"/>
                    <a:pt x="1648" y="6"/>
                  </a:cubicBezTo>
                  <a:cubicBezTo>
                    <a:pt x="1632" y="6"/>
                    <a:pt x="1616" y="9"/>
                    <a:pt x="1601" y="14"/>
                  </a:cubicBezTo>
                  <a:cubicBezTo>
                    <a:pt x="1576" y="20"/>
                    <a:pt x="1551" y="25"/>
                    <a:pt x="1529" y="34"/>
                  </a:cubicBezTo>
                  <a:cubicBezTo>
                    <a:pt x="1478" y="53"/>
                    <a:pt x="1434" y="85"/>
                    <a:pt x="1388" y="115"/>
                  </a:cubicBezTo>
                  <a:cubicBezTo>
                    <a:pt x="1323" y="158"/>
                    <a:pt x="1268" y="216"/>
                    <a:pt x="1209" y="269"/>
                  </a:cubicBezTo>
                  <a:cubicBezTo>
                    <a:pt x="1079" y="389"/>
                    <a:pt x="950" y="510"/>
                    <a:pt x="822" y="633"/>
                  </a:cubicBezTo>
                  <a:cubicBezTo>
                    <a:pt x="704" y="747"/>
                    <a:pt x="587" y="861"/>
                    <a:pt x="468" y="973"/>
                  </a:cubicBezTo>
                  <a:cubicBezTo>
                    <a:pt x="410" y="1029"/>
                    <a:pt x="352" y="1083"/>
                    <a:pt x="295" y="1137"/>
                  </a:cubicBezTo>
                  <a:cubicBezTo>
                    <a:pt x="282" y="1149"/>
                    <a:pt x="270" y="1160"/>
                    <a:pt x="258" y="1171"/>
                  </a:cubicBezTo>
                  <a:cubicBezTo>
                    <a:pt x="256" y="1174"/>
                    <a:pt x="254" y="1175"/>
                    <a:pt x="250" y="1178"/>
                  </a:cubicBezTo>
                  <a:cubicBezTo>
                    <a:pt x="207" y="1219"/>
                    <a:pt x="163" y="1259"/>
                    <a:pt x="121" y="1302"/>
                  </a:cubicBezTo>
                  <a:cubicBezTo>
                    <a:pt x="0" y="1427"/>
                    <a:pt x="27" y="1641"/>
                    <a:pt x="138" y="1760"/>
                  </a:cubicBezTo>
                  <a:cubicBezTo>
                    <a:pt x="203" y="1829"/>
                    <a:pt x="306" y="1872"/>
                    <a:pt x="406" y="1872"/>
                  </a:cubicBezTo>
                  <a:cubicBezTo>
                    <a:pt x="474" y="1872"/>
                    <a:pt x="541" y="1852"/>
                    <a:pt x="593" y="1807"/>
                  </a:cubicBezTo>
                  <a:cubicBezTo>
                    <a:pt x="851" y="1582"/>
                    <a:pt x="1087" y="1330"/>
                    <a:pt x="1327" y="1089"/>
                  </a:cubicBezTo>
                  <a:cubicBezTo>
                    <a:pt x="1443" y="972"/>
                    <a:pt x="1554" y="853"/>
                    <a:pt x="1665" y="732"/>
                  </a:cubicBezTo>
                  <a:cubicBezTo>
                    <a:pt x="1718" y="673"/>
                    <a:pt x="1771" y="617"/>
                    <a:pt x="1815" y="549"/>
                  </a:cubicBezTo>
                  <a:cubicBezTo>
                    <a:pt x="1844" y="503"/>
                    <a:pt x="1878" y="458"/>
                    <a:pt x="1897" y="407"/>
                  </a:cubicBezTo>
                  <a:cubicBezTo>
                    <a:pt x="1907" y="378"/>
                    <a:pt x="1919" y="344"/>
                    <a:pt x="1924" y="312"/>
                  </a:cubicBezTo>
                  <a:cubicBezTo>
                    <a:pt x="1925" y="304"/>
                    <a:pt x="1932" y="244"/>
                    <a:pt x="1930" y="244"/>
                  </a:cubicBezTo>
                  <a:lnTo>
                    <a:pt x="1930" y="244"/>
                  </a:lnTo>
                  <a:cubicBezTo>
                    <a:pt x="1929" y="244"/>
                    <a:pt x="1928" y="249"/>
                    <a:pt x="1925" y="262"/>
                  </a:cubicBezTo>
                  <a:cubicBezTo>
                    <a:pt x="1948" y="142"/>
                    <a:pt x="1844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3583925" y="1891600"/>
              <a:ext cx="49325" cy="43350"/>
            </a:xfrm>
            <a:custGeom>
              <a:avLst/>
              <a:gdLst/>
              <a:ahLst/>
              <a:cxnLst/>
              <a:rect l="l" t="t" r="r" b="b"/>
              <a:pathLst>
                <a:path w="1973" h="1734" extrusionOk="0">
                  <a:moveTo>
                    <a:pt x="1698" y="1"/>
                  </a:moveTo>
                  <a:cubicBezTo>
                    <a:pt x="1691" y="1"/>
                    <a:pt x="1684" y="1"/>
                    <a:pt x="1676" y="2"/>
                  </a:cubicBezTo>
                  <a:cubicBezTo>
                    <a:pt x="1497" y="19"/>
                    <a:pt x="1343" y="153"/>
                    <a:pt x="1208" y="260"/>
                  </a:cubicBezTo>
                  <a:cubicBezTo>
                    <a:pt x="1088" y="354"/>
                    <a:pt x="970" y="451"/>
                    <a:pt x="852" y="548"/>
                  </a:cubicBezTo>
                  <a:cubicBezTo>
                    <a:pt x="730" y="648"/>
                    <a:pt x="611" y="749"/>
                    <a:pt x="491" y="851"/>
                  </a:cubicBezTo>
                  <a:cubicBezTo>
                    <a:pt x="433" y="901"/>
                    <a:pt x="375" y="951"/>
                    <a:pt x="317" y="1001"/>
                  </a:cubicBezTo>
                  <a:cubicBezTo>
                    <a:pt x="251" y="1059"/>
                    <a:pt x="174" y="1114"/>
                    <a:pt x="118" y="1183"/>
                  </a:cubicBezTo>
                  <a:cubicBezTo>
                    <a:pt x="0" y="1330"/>
                    <a:pt x="26" y="1533"/>
                    <a:pt x="163" y="1658"/>
                  </a:cubicBezTo>
                  <a:cubicBezTo>
                    <a:pt x="221" y="1709"/>
                    <a:pt x="297" y="1734"/>
                    <a:pt x="374" y="1734"/>
                  </a:cubicBezTo>
                  <a:cubicBezTo>
                    <a:pt x="475" y="1734"/>
                    <a:pt x="577" y="1691"/>
                    <a:pt x="638" y="1612"/>
                  </a:cubicBezTo>
                  <a:cubicBezTo>
                    <a:pt x="642" y="1607"/>
                    <a:pt x="644" y="1604"/>
                    <a:pt x="646" y="1602"/>
                  </a:cubicBezTo>
                  <a:lnTo>
                    <a:pt x="666" y="1584"/>
                  </a:lnTo>
                  <a:cubicBezTo>
                    <a:pt x="696" y="1558"/>
                    <a:pt x="724" y="1533"/>
                    <a:pt x="752" y="1508"/>
                  </a:cubicBezTo>
                  <a:lnTo>
                    <a:pt x="924" y="1356"/>
                  </a:lnTo>
                  <a:cubicBezTo>
                    <a:pt x="1040" y="1254"/>
                    <a:pt x="1153" y="1153"/>
                    <a:pt x="1265" y="1048"/>
                  </a:cubicBezTo>
                  <a:cubicBezTo>
                    <a:pt x="1390" y="932"/>
                    <a:pt x="1516" y="816"/>
                    <a:pt x="1638" y="699"/>
                  </a:cubicBezTo>
                  <a:cubicBezTo>
                    <a:pt x="1764" y="578"/>
                    <a:pt x="1895" y="452"/>
                    <a:pt x="1937" y="277"/>
                  </a:cubicBezTo>
                  <a:cubicBezTo>
                    <a:pt x="1972" y="130"/>
                    <a:pt x="1835" y="1"/>
                    <a:pt x="16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3566975" y="1870875"/>
              <a:ext cx="43375" cy="37375"/>
            </a:xfrm>
            <a:custGeom>
              <a:avLst/>
              <a:gdLst/>
              <a:ahLst/>
              <a:cxnLst/>
              <a:rect l="l" t="t" r="r" b="b"/>
              <a:pathLst>
                <a:path w="1735" h="1495" extrusionOk="0">
                  <a:moveTo>
                    <a:pt x="785" y="1186"/>
                  </a:moveTo>
                  <a:lnTo>
                    <a:pt x="785" y="1186"/>
                  </a:lnTo>
                  <a:cubicBezTo>
                    <a:pt x="783" y="1188"/>
                    <a:pt x="782" y="1190"/>
                    <a:pt x="780" y="1191"/>
                  </a:cubicBezTo>
                  <a:lnTo>
                    <a:pt x="780" y="1191"/>
                  </a:lnTo>
                  <a:cubicBezTo>
                    <a:pt x="781" y="1190"/>
                    <a:pt x="782" y="1189"/>
                    <a:pt x="784" y="1188"/>
                  </a:cubicBezTo>
                  <a:cubicBezTo>
                    <a:pt x="784" y="1187"/>
                    <a:pt x="785" y="1187"/>
                    <a:pt x="785" y="1186"/>
                  </a:cubicBezTo>
                  <a:close/>
                  <a:moveTo>
                    <a:pt x="780" y="1191"/>
                  </a:moveTo>
                  <a:lnTo>
                    <a:pt x="780" y="1191"/>
                  </a:lnTo>
                  <a:cubicBezTo>
                    <a:pt x="775" y="1196"/>
                    <a:pt x="773" y="1198"/>
                    <a:pt x="773" y="1198"/>
                  </a:cubicBezTo>
                  <a:cubicBezTo>
                    <a:pt x="773" y="1198"/>
                    <a:pt x="776" y="1195"/>
                    <a:pt x="780" y="1191"/>
                  </a:cubicBezTo>
                  <a:close/>
                  <a:moveTo>
                    <a:pt x="1513" y="0"/>
                  </a:moveTo>
                  <a:cubicBezTo>
                    <a:pt x="1491" y="0"/>
                    <a:pt x="1469" y="3"/>
                    <a:pt x="1447" y="8"/>
                  </a:cubicBezTo>
                  <a:cubicBezTo>
                    <a:pt x="1442" y="8"/>
                    <a:pt x="1436" y="7"/>
                    <a:pt x="1430" y="7"/>
                  </a:cubicBezTo>
                  <a:cubicBezTo>
                    <a:pt x="1405" y="7"/>
                    <a:pt x="1379" y="10"/>
                    <a:pt x="1351" y="18"/>
                  </a:cubicBezTo>
                  <a:cubicBezTo>
                    <a:pt x="1300" y="30"/>
                    <a:pt x="1258" y="49"/>
                    <a:pt x="1214" y="77"/>
                  </a:cubicBezTo>
                  <a:cubicBezTo>
                    <a:pt x="1154" y="114"/>
                    <a:pt x="1097" y="155"/>
                    <a:pt x="1040" y="196"/>
                  </a:cubicBezTo>
                  <a:cubicBezTo>
                    <a:pt x="925" y="276"/>
                    <a:pt x="815" y="363"/>
                    <a:pt x="707" y="452"/>
                  </a:cubicBezTo>
                  <a:cubicBezTo>
                    <a:pt x="580" y="554"/>
                    <a:pt x="460" y="662"/>
                    <a:pt x="342" y="773"/>
                  </a:cubicBezTo>
                  <a:cubicBezTo>
                    <a:pt x="208" y="899"/>
                    <a:pt x="0" y="1047"/>
                    <a:pt x="50" y="1257"/>
                  </a:cubicBezTo>
                  <a:cubicBezTo>
                    <a:pt x="78" y="1377"/>
                    <a:pt x="142" y="1456"/>
                    <a:pt x="267" y="1486"/>
                  </a:cubicBezTo>
                  <a:cubicBezTo>
                    <a:pt x="293" y="1492"/>
                    <a:pt x="317" y="1495"/>
                    <a:pt x="341" y="1495"/>
                  </a:cubicBezTo>
                  <a:cubicBezTo>
                    <a:pt x="469" y="1495"/>
                    <a:pt x="559" y="1406"/>
                    <a:pt x="651" y="1315"/>
                  </a:cubicBezTo>
                  <a:cubicBezTo>
                    <a:pt x="676" y="1291"/>
                    <a:pt x="701" y="1266"/>
                    <a:pt x="727" y="1242"/>
                  </a:cubicBezTo>
                  <a:cubicBezTo>
                    <a:pt x="737" y="1231"/>
                    <a:pt x="750" y="1221"/>
                    <a:pt x="761" y="1209"/>
                  </a:cubicBezTo>
                  <a:cubicBezTo>
                    <a:pt x="765" y="1205"/>
                    <a:pt x="794" y="1177"/>
                    <a:pt x="794" y="1177"/>
                  </a:cubicBezTo>
                  <a:lnTo>
                    <a:pt x="794" y="1177"/>
                  </a:lnTo>
                  <a:cubicBezTo>
                    <a:pt x="794" y="1177"/>
                    <a:pt x="792" y="1180"/>
                    <a:pt x="785" y="1186"/>
                  </a:cubicBezTo>
                  <a:lnTo>
                    <a:pt x="785" y="1186"/>
                  </a:lnTo>
                  <a:cubicBezTo>
                    <a:pt x="791" y="1181"/>
                    <a:pt x="796" y="1176"/>
                    <a:pt x="797" y="1174"/>
                  </a:cubicBezTo>
                  <a:cubicBezTo>
                    <a:pt x="812" y="1162"/>
                    <a:pt x="827" y="1148"/>
                    <a:pt x="840" y="1136"/>
                  </a:cubicBezTo>
                  <a:cubicBezTo>
                    <a:pt x="866" y="1112"/>
                    <a:pt x="892" y="1088"/>
                    <a:pt x="918" y="1064"/>
                  </a:cubicBezTo>
                  <a:cubicBezTo>
                    <a:pt x="968" y="1020"/>
                    <a:pt x="1017" y="975"/>
                    <a:pt x="1066" y="931"/>
                  </a:cubicBezTo>
                  <a:cubicBezTo>
                    <a:pt x="1171" y="837"/>
                    <a:pt x="1279" y="746"/>
                    <a:pt x="1385" y="654"/>
                  </a:cubicBezTo>
                  <a:cubicBezTo>
                    <a:pt x="1439" y="609"/>
                    <a:pt x="1495" y="566"/>
                    <a:pt x="1547" y="520"/>
                  </a:cubicBezTo>
                  <a:cubicBezTo>
                    <a:pt x="1593" y="480"/>
                    <a:pt x="1623" y="438"/>
                    <a:pt x="1655" y="387"/>
                  </a:cubicBezTo>
                  <a:cubicBezTo>
                    <a:pt x="1670" y="362"/>
                    <a:pt x="1678" y="339"/>
                    <a:pt x="1684" y="315"/>
                  </a:cubicBezTo>
                  <a:cubicBezTo>
                    <a:pt x="1698" y="290"/>
                    <a:pt x="1708" y="263"/>
                    <a:pt x="1715" y="231"/>
                  </a:cubicBezTo>
                  <a:cubicBezTo>
                    <a:pt x="1735" y="127"/>
                    <a:pt x="1653" y="18"/>
                    <a:pt x="1550" y="3"/>
                  </a:cubicBezTo>
                  <a:cubicBezTo>
                    <a:pt x="1538" y="1"/>
                    <a:pt x="1525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SECTION_TITLE_AND_DESCRIPTION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3"/>
          <p:cNvSpPr txBox="1">
            <a:spLocks noGrp="1"/>
          </p:cNvSpPr>
          <p:nvPr>
            <p:ph type="title"/>
          </p:nvPr>
        </p:nvSpPr>
        <p:spPr>
          <a:xfrm>
            <a:off x="2000100" y="1472388"/>
            <a:ext cx="5143800" cy="100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23"/>
          <p:cNvSpPr txBox="1">
            <a:spLocks noGrp="1"/>
          </p:cNvSpPr>
          <p:nvPr>
            <p:ph type="subTitle" idx="1"/>
          </p:nvPr>
        </p:nvSpPr>
        <p:spPr>
          <a:xfrm>
            <a:off x="2000100" y="2487913"/>
            <a:ext cx="5143800" cy="118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98" name="Google Shape;898;p23"/>
          <p:cNvGrpSpPr/>
          <p:nvPr/>
        </p:nvGrpSpPr>
        <p:grpSpPr>
          <a:xfrm>
            <a:off x="73075" y="107051"/>
            <a:ext cx="2324409" cy="2369329"/>
            <a:chOff x="73075" y="107051"/>
            <a:chExt cx="2324409" cy="2369329"/>
          </a:xfrm>
        </p:grpSpPr>
        <p:sp>
          <p:nvSpPr>
            <p:cNvPr id="899" name="Google Shape;899;p23"/>
            <p:cNvSpPr/>
            <p:nvPr/>
          </p:nvSpPr>
          <p:spPr>
            <a:xfrm>
              <a:off x="388019" y="283367"/>
              <a:ext cx="90958" cy="89019"/>
            </a:xfrm>
            <a:custGeom>
              <a:avLst/>
              <a:gdLst/>
              <a:ahLst/>
              <a:cxnLst/>
              <a:rect l="l" t="t" r="r" b="b"/>
              <a:pathLst>
                <a:path w="2339" h="2289" extrusionOk="0">
                  <a:moveTo>
                    <a:pt x="1024" y="0"/>
                  </a:moveTo>
                  <a:cubicBezTo>
                    <a:pt x="818" y="28"/>
                    <a:pt x="632" y="105"/>
                    <a:pt x="467" y="230"/>
                  </a:cubicBezTo>
                  <a:cubicBezTo>
                    <a:pt x="336" y="323"/>
                    <a:pt x="239" y="439"/>
                    <a:pt x="175" y="580"/>
                  </a:cubicBezTo>
                  <a:cubicBezTo>
                    <a:pt x="90" y="704"/>
                    <a:pt x="40" y="843"/>
                    <a:pt x="26" y="996"/>
                  </a:cubicBezTo>
                  <a:cubicBezTo>
                    <a:pt x="0" y="1146"/>
                    <a:pt x="13" y="1294"/>
                    <a:pt x="62" y="1435"/>
                  </a:cubicBezTo>
                  <a:cubicBezTo>
                    <a:pt x="90" y="1588"/>
                    <a:pt x="153" y="1725"/>
                    <a:pt x="255" y="1847"/>
                  </a:cubicBezTo>
                  <a:lnTo>
                    <a:pt x="475" y="2066"/>
                  </a:lnTo>
                  <a:cubicBezTo>
                    <a:pt x="637" y="2187"/>
                    <a:pt x="819" y="2261"/>
                    <a:pt x="1020" y="2288"/>
                  </a:cubicBezTo>
                  <a:cubicBezTo>
                    <a:pt x="1118" y="2288"/>
                    <a:pt x="1216" y="2289"/>
                    <a:pt x="1315" y="2289"/>
                  </a:cubicBezTo>
                  <a:cubicBezTo>
                    <a:pt x="1521" y="2262"/>
                    <a:pt x="1707" y="2185"/>
                    <a:pt x="1872" y="2059"/>
                  </a:cubicBezTo>
                  <a:cubicBezTo>
                    <a:pt x="2002" y="1966"/>
                    <a:pt x="2100" y="1851"/>
                    <a:pt x="2164" y="1709"/>
                  </a:cubicBezTo>
                  <a:cubicBezTo>
                    <a:pt x="2249" y="1585"/>
                    <a:pt x="2299" y="1446"/>
                    <a:pt x="2312" y="1294"/>
                  </a:cubicBezTo>
                  <a:cubicBezTo>
                    <a:pt x="2339" y="1143"/>
                    <a:pt x="2326" y="996"/>
                    <a:pt x="2275" y="854"/>
                  </a:cubicBezTo>
                  <a:cubicBezTo>
                    <a:pt x="2249" y="701"/>
                    <a:pt x="2185" y="564"/>
                    <a:pt x="2084" y="442"/>
                  </a:cubicBezTo>
                  <a:lnTo>
                    <a:pt x="1864" y="223"/>
                  </a:lnTo>
                  <a:lnTo>
                    <a:pt x="1864" y="225"/>
                  </a:lnTo>
                  <a:cubicBezTo>
                    <a:pt x="1701" y="102"/>
                    <a:pt x="1520" y="29"/>
                    <a:pt x="1318" y="2"/>
                  </a:cubicBezTo>
                  <a:cubicBezTo>
                    <a:pt x="1221" y="2"/>
                    <a:pt x="1122" y="2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283000" y="741387"/>
              <a:ext cx="60937" cy="53202"/>
            </a:xfrm>
            <a:custGeom>
              <a:avLst/>
              <a:gdLst/>
              <a:ahLst/>
              <a:cxnLst/>
              <a:rect l="l" t="t" r="r" b="b"/>
              <a:pathLst>
                <a:path w="1567" h="1368" extrusionOk="0">
                  <a:moveTo>
                    <a:pt x="772" y="1"/>
                  </a:moveTo>
                  <a:cubicBezTo>
                    <a:pt x="631" y="1"/>
                    <a:pt x="489" y="45"/>
                    <a:pt x="365" y="140"/>
                  </a:cubicBezTo>
                  <a:cubicBezTo>
                    <a:pt x="81" y="358"/>
                    <a:pt x="1" y="819"/>
                    <a:pt x="240" y="1102"/>
                  </a:cubicBezTo>
                  <a:cubicBezTo>
                    <a:pt x="383" y="1272"/>
                    <a:pt x="588" y="1367"/>
                    <a:pt x="795" y="1367"/>
                  </a:cubicBezTo>
                  <a:cubicBezTo>
                    <a:pt x="937" y="1367"/>
                    <a:pt x="1079" y="1323"/>
                    <a:pt x="1202" y="1228"/>
                  </a:cubicBezTo>
                  <a:cubicBezTo>
                    <a:pt x="1487" y="1009"/>
                    <a:pt x="1567" y="550"/>
                    <a:pt x="1328" y="266"/>
                  </a:cubicBezTo>
                  <a:cubicBezTo>
                    <a:pt x="1185" y="96"/>
                    <a:pt x="980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328138" y="1835791"/>
              <a:ext cx="210752" cy="217411"/>
            </a:xfrm>
            <a:custGeom>
              <a:avLst/>
              <a:gdLst/>
              <a:ahLst/>
              <a:cxnLst/>
              <a:rect l="l" t="t" r="r" b="b"/>
              <a:pathLst>
                <a:path w="3576" h="3689" extrusionOk="0">
                  <a:moveTo>
                    <a:pt x="2136" y="488"/>
                  </a:moveTo>
                  <a:lnTo>
                    <a:pt x="2226" y="1346"/>
                  </a:lnTo>
                  <a:cubicBezTo>
                    <a:pt x="2231" y="1397"/>
                    <a:pt x="2261" y="1442"/>
                    <a:pt x="2307" y="1467"/>
                  </a:cubicBezTo>
                  <a:lnTo>
                    <a:pt x="3065" y="1878"/>
                  </a:lnTo>
                  <a:lnTo>
                    <a:pt x="2277" y="2229"/>
                  </a:lnTo>
                  <a:cubicBezTo>
                    <a:pt x="2230" y="2251"/>
                    <a:pt x="2196" y="2294"/>
                    <a:pt x="2186" y="2344"/>
                  </a:cubicBezTo>
                  <a:lnTo>
                    <a:pt x="2029" y="3193"/>
                  </a:lnTo>
                  <a:lnTo>
                    <a:pt x="1452" y="2551"/>
                  </a:lnTo>
                  <a:cubicBezTo>
                    <a:pt x="1422" y="2518"/>
                    <a:pt x="1380" y="2500"/>
                    <a:pt x="1336" y="2500"/>
                  </a:cubicBezTo>
                  <a:cubicBezTo>
                    <a:pt x="1329" y="2500"/>
                    <a:pt x="1322" y="2500"/>
                    <a:pt x="1316" y="2501"/>
                  </a:cubicBezTo>
                  <a:lnTo>
                    <a:pt x="460" y="2614"/>
                  </a:lnTo>
                  <a:lnTo>
                    <a:pt x="460" y="2614"/>
                  </a:lnTo>
                  <a:lnTo>
                    <a:pt x="891" y="1866"/>
                  </a:lnTo>
                  <a:cubicBezTo>
                    <a:pt x="917" y="1822"/>
                    <a:pt x="918" y="1767"/>
                    <a:pt x="897" y="1721"/>
                  </a:cubicBezTo>
                  <a:lnTo>
                    <a:pt x="525" y="942"/>
                  </a:lnTo>
                  <a:lnTo>
                    <a:pt x="1369" y="1121"/>
                  </a:lnTo>
                  <a:cubicBezTo>
                    <a:pt x="1380" y="1123"/>
                    <a:pt x="1392" y="1124"/>
                    <a:pt x="1403" y="1124"/>
                  </a:cubicBezTo>
                  <a:cubicBezTo>
                    <a:pt x="1442" y="1124"/>
                    <a:pt x="1480" y="1109"/>
                    <a:pt x="1509" y="1082"/>
                  </a:cubicBezTo>
                  <a:lnTo>
                    <a:pt x="2136" y="488"/>
                  </a:lnTo>
                  <a:close/>
                  <a:moveTo>
                    <a:pt x="2257" y="0"/>
                  </a:moveTo>
                  <a:cubicBezTo>
                    <a:pt x="2218" y="0"/>
                    <a:pt x="2179" y="15"/>
                    <a:pt x="2149" y="44"/>
                  </a:cubicBezTo>
                  <a:lnTo>
                    <a:pt x="1353" y="799"/>
                  </a:lnTo>
                  <a:lnTo>
                    <a:pt x="281" y="571"/>
                  </a:lnTo>
                  <a:cubicBezTo>
                    <a:pt x="270" y="569"/>
                    <a:pt x="259" y="568"/>
                    <a:pt x="248" y="568"/>
                  </a:cubicBezTo>
                  <a:cubicBezTo>
                    <a:pt x="200" y="568"/>
                    <a:pt x="155" y="589"/>
                    <a:pt x="126" y="627"/>
                  </a:cubicBezTo>
                  <a:cubicBezTo>
                    <a:pt x="88" y="673"/>
                    <a:pt x="81" y="738"/>
                    <a:pt x="107" y="791"/>
                  </a:cubicBezTo>
                  <a:lnTo>
                    <a:pt x="579" y="1781"/>
                  </a:lnTo>
                  <a:lnTo>
                    <a:pt x="30" y="2732"/>
                  </a:lnTo>
                  <a:cubicBezTo>
                    <a:pt x="1" y="2783"/>
                    <a:pt x="3" y="2847"/>
                    <a:pt x="36" y="2896"/>
                  </a:cubicBezTo>
                  <a:cubicBezTo>
                    <a:pt x="66" y="2940"/>
                    <a:pt x="114" y="2966"/>
                    <a:pt x="166" y="2966"/>
                  </a:cubicBezTo>
                  <a:cubicBezTo>
                    <a:pt x="173" y="2966"/>
                    <a:pt x="180" y="2965"/>
                    <a:pt x="187" y="2964"/>
                  </a:cubicBezTo>
                  <a:lnTo>
                    <a:pt x="1275" y="2821"/>
                  </a:lnTo>
                  <a:lnTo>
                    <a:pt x="2009" y="3637"/>
                  </a:lnTo>
                  <a:cubicBezTo>
                    <a:pt x="2026" y="3656"/>
                    <a:pt x="2047" y="3670"/>
                    <a:pt x="2071" y="3679"/>
                  </a:cubicBezTo>
                  <a:cubicBezTo>
                    <a:pt x="2088" y="3685"/>
                    <a:pt x="2106" y="3688"/>
                    <a:pt x="2124" y="3688"/>
                  </a:cubicBezTo>
                  <a:cubicBezTo>
                    <a:pt x="2139" y="3688"/>
                    <a:pt x="2153" y="3686"/>
                    <a:pt x="2167" y="3682"/>
                  </a:cubicBezTo>
                  <a:cubicBezTo>
                    <a:pt x="2225" y="3666"/>
                    <a:pt x="2268" y="3619"/>
                    <a:pt x="2278" y="3561"/>
                  </a:cubicBezTo>
                  <a:lnTo>
                    <a:pt x="2479" y="2482"/>
                  </a:lnTo>
                  <a:lnTo>
                    <a:pt x="3481" y="2034"/>
                  </a:lnTo>
                  <a:cubicBezTo>
                    <a:pt x="3535" y="2011"/>
                    <a:pt x="3570" y="1957"/>
                    <a:pt x="3573" y="1899"/>
                  </a:cubicBezTo>
                  <a:lnTo>
                    <a:pt x="3574" y="1899"/>
                  </a:lnTo>
                  <a:cubicBezTo>
                    <a:pt x="3576" y="1839"/>
                    <a:pt x="3544" y="1783"/>
                    <a:pt x="3492" y="1755"/>
                  </a:cubicBezTo>
                  <a:lnTo>
                    <a:pt x="2527" y="1232"/>
                  </a:lnTo>
                  <a:lnTo>
                    <a:pt x="2413" y="140"/>
                  </a:lnTo>
                  <a:cubicBezTo>
                    <a:pt x="2406" y="81"/>
                    <a:pt x="2367" y="30"/>
                    <a:pt x="2311" y="10"/>
                  </a:cubicBezTo>
                  <a:cubicBezTo>
                    <a:pt x="2294" y="3"/>
                    <a:pt x="2275" y="0"/>
                    <a:pt x="2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493111" y="2402180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588280" y="1301705"/>
              <a:ext cx="57049" cy="56813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248166" y="2365400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1175275" y="309960"/>
              <a:ext cx="46205" cy="35832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811101" y="107051"/>
              <a:ext cx="83177" cy="85015"/>
            </a:xfrm>
            <a:custGeom>
              <a:avLst/>
              <a:gdLst/>
              <a:ahLst/>
              <a:cxnLst/>
              <a:rect l="l" t="t" r="r" b="b"/>
              <a:pathLst>
                <a:path w="2670" h="2729" extrusionOk="0">
                  <a:moveTo>
                    <a:pt x="1312" y="1"/>
                  </a:moveTo>
                  <a:cubicBezTo>
                    <a:pt x="1261" y="1"/>
                    <a:pt x="1211" y="5"/>
                    <a:pt x="1163" y="13"/>
                  </a:cubicBezTo>
                  <a:lnTo>
                    <a:pt x="855" y="93"/>
                  </a:lnTo>
                  <a:cubicBezTo>
                    <a:pt x="692" y="161"/>
                    <a:pt x="553" y="257"/>
                    <a:pt x="433" y="382"/>
                  </a:cubicBezTo>
                  <a:cubicBezTo>
                    <a:pt x="296" y="511"/>
                    <a:pt x="188" y="664"/>
                    <a:pt x="115" y="843"/>
                  </a:cubicBezTo>
                  <a:cubicBezTo>
                    <a:pt x="30" y="1057"/>
                    <a:pt x="0" y="1279"/>
                    <a:pt x="29" y="1507"/>
                  </a:cubicBezTo>
                  <a:cubicBezTo>
                    <a:pt x="59" y="1638"/>
                    <a:pt x="83" y="1787"/>
                    <a:pt x="138" y="1908"/>
                  </a:cubicBezTo>
                  <a:cubicBezTo>
                    <a:pt x="197" y="2010"/>
                    <a:pt x="256" y="2111"/>
                    <a:pt x="314" y="2213"/>
                  </a:cubicBezTo>
                  <a:cubicBezTo>
                    <a:pt x="418" y="2360"/>
                    <a:pt x="551" y="2471"/>
                    <a:pt x="711" y="2545"/>
                  </a:cubicBezTo>
                  <a:cubicBezTo>
                    <a:pt x="804" y="2614"/>
                    <a:pt x="907" y="2656"/>
                    <a:pt x="1022" y="2672"/>
                  </a:cubicBezTo>
                  <a:cubicBezTo>
                    <a:pt x="1129" y="2709"/>
                    <a:pt x="1238" y="2729"/>
                    <a:pt x="1350" y="2729"/>
                  </a:cubicBezTo>
                  <a:cubicBezTo>
                    <a:pt x="1406" y="2729"/>
                    <a:pt x="1462" y="2724"/>
                    <a:pt x="1519" y="2715"/>
                  </a:cubicBezTo>
                  <a:cubicBezTo>
                    <a:pt x="1749" y="2675"/>
                    <a:pt x="1962" y="2587"/>
                    <a:pt x="2152" y="2453"/>
                  </a:cubicBezTo>
                  <a:cubicBezTo>
                    <a:pt x="2299" y="2349"/>
                    <a:pt x="2410" y="2216"/>
                    <a:pt x="2484" y="2056"/>
                  </a:cubicBezTo>
                  <a:cubicBezTo>
                    <a:pt x="2580" y="1915"/>
                    <a:pt x="2636" y="1758"/>
                    <a:pt x="2653" y="1584"/>
                  </a:cubicBezTo>
                  <a:cubicBezTo>
                    <a:pt x="2659" y="1453"/>
                    <a:pt x="2669" y="1304"/>
                    <a:pt x="2650" y="1173"/>
                  </a:cubicBezTo>
                  <a:cubicBezTo>
                    <a:pt x="2621" y="1064"/>
                    <a:pt x="2592" y="953"/>
                    <a:pt x="2563" y="843"/>
                  </a:cubicBezTo>
                  <a:cubicBezTo>
                    <a:pt x="2499" y="670"/>
                    <a:pt x="2399" y="526"/>
                    <a:pt x="2261" y="410"/>
                  </a:cubicBezTo>
                  <a:cubicBezTo>
                    <a:pt x="2188" y="316"/>
                    <a:pt x="2096" y="246"/>
                    <a:pt x="1986" y="201"/>
                  </a:cubicBezTo>
                  <a:cubicBezTo>
                    <a:pt x="1896" y="140"/>
                    <a:pt x="1800" y="97"/>
                    <a:pt x="1697" y="67"/>
                  </a:cubicBezTo>
                  <a:cubicBezTo>
                    <a:pt x="1571" y="25"/>
                    <a:pt x="1439" y="1"/>
                    <a:pt x="1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1501350" y="192075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684705" y="482680"/>
              <a:ext cx="57049" cy="56813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513466" y="881875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73086" y="112468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1917766" y="309488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2362653" y="345800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282991" y="1587000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73075" y="1022275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23"/>
          <p:cNvGrpSpPr/>
          <p:nvPr/>
        </p:nvGrpSpPr>
        <p:grpSpPr>
          <a:xfrm>
            <a:off x="6478107" y="2838423"/>
            <a:ext cx="2527306" cy="2203574"/>
            <a:chOff x="6478107" y="2838423"/>
            <a:chExt cx="2527306" cy="2203574"/>
          </a:xfrm>
        </p:grpSpPr>
        <p:sp>
          <p:nvSpPr>
            <p:cNvPr id="916" name="Google Shape;916;p23"/>
            <p:cNvSpPr/>
            <p:nvPr/>
          </p:nvSpPr>
          <p:spPr>
            <a:xfrm>
              <a:off x="7911948" y="4708192"/>
              <a:ext cx="44351" cy="34395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8665983" y="4957029"/>
              <a:ext cx="87740" cy="84968"/>
            </a:xfrm>
            <a:custGeom>
              <a:avLst/>
              <a:gdLst/>
              <a:ahLst/>
              <a:cxnLst/>
              <a:rect l="l" t="t" r="r" b="b"/>
              <a:pathLst>
                <a:path w="1551" h="1502" extrusionOk="0">
                  <a:moveTo>
                    <a:pt x="754" y="0"/>
                  </a:moveTo>
                  <a:cubicBezTo>
                    <a:pt x="696" y="0"/>
                    <a:pt x="637" y="10"/>
                    <a:pt x="579" y="28"/>
                  </a:cubicBezTo>
                  <a:cubicBezTo>
                    <a:pt x="504" y="47"/>
                    <a:pt x="434" y="80"/>
                    <a:pt x="365" y="115"/>
                  </a:cubicBezTo>
                  <a:cubicBezTo>
                    <a:pt x="137" y="231"/>
                    <a:pt x="0" y="504"/>
                    <a:pt x="0" y="752"/>
                  </a:cubicBezTo>
                  <a:cubicBezTo>
                    <a:pt x="0" y="884"/>
                    <a:pt x="34" y="1009"/>
                    <a:pt x="101" y="1123"/>
                  </a:cubicBezTo>
                  <a:cubicBezTo>
                    <a:pt x="166" y="1234"/>
                    <a:pt x="254" y="1322"/>
                    <a:pt x="365" y="1388"/>
                  </a:cubicBezTo>
                  <a:cubicBezTo>
                    <a:pt x="432" y="1420"/>
                    <a:pt x="508" y="1457"/>
                    <a:pt x="579" y="1474"/>
                  </a:cubicBezTo>
                  <a:cubicBezTo>
                    <a:pt x="646" y="1483"/>
                    <a:pt x="713" y="1492"/>
                    <a:pt x="779" y="1501"/>
                  </a:cubicBezTo>
                  <a:cubicBezTo>
                    <a:pt x="786" y="1501"/>
                    <a:pt x="793" y="1502"/>
                    <a:pt x="800" y="1502"/>
                  </a:cubicBezTo>
                  <a:cubicBezTo>
                    <a:pt x="896" y="1502"/>
                    <a:pt x="985" y="1480"/>
                    <a:pt x="1068" y="1437"/>
                  </a:cubicBezTo>
                  <a:cubicBezTo>
                    <a:pt x="1134" y="1408"/>
                    <a:pt x="1145" y="1408"/>
                    <a:pt x="1187" y="1377"/>
                  </a:cubicBezTo>
                  <a:cubicBezTo>
                    <a:pt x="1236" y="1338"/>
                    <a:pt x="1284" y="1301"/>
                    <a:pt x="1334" y="1262"/>
                  </a:cubicBezTo>
                  <a:cubicBezTo>
                    <a:pt x="1376" y="1213"/>
                    <a:pt x="1416" y="1160"/>
                    <a:pt x="1453" y="1107"/>
                  </a:cubicBezTo>
                  <a:cubicBezTo>
                    <a:pt x="1518" y="996"/>
                    <a:pt x="1549" y="877"/>
                    <a:pt x="1551" y="749"/>
                  </a:cubicBezTo>
                  <a:cubicBezTo>
                    <a:pt x="1549" y="623"/>
                    <a:pt x="1518" y="503"/>
                    <a:pt x="1453" y="393"/>
                  </a:cubicBezTo>
                  <a:cubicBezTo>
                    <a:pt x="1433" y="365"/>
                    <a:pt x="1411" y="338"/>
                    <a:pt x="1391" y="311"/>
                  </a:cubicBezTo>
                  <a:cubicBezTo>
                    <a:pt x="1339" y="232"/>
                    <a:pt x="1272" y="170"/>
                    <a:pt x="1187" y="124"/>
                  </a:cubicBezTo>
                  <a:cubicBezTo>
                    <a:pt x="1147" y="95"/>
                    <a:pt x="1121" y="88"/>
                    <a:pt x="1068" y="65"/>
                  </a:cubicBezTo>
                  <a:cubicBezTo>
                    <a:pt x="1009" y="31"/>
                    <a:pt x="946" y="14"/>
                    <a:pt x="879" y="14"/>
                  </a:cubicBezTo>
                  <a:cubicBezTo>
                    <a:pt x="838" y="5"/>
                    <a:pt x="796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8673442" y="4541423"/>
              <a:ext cx="72806" cy="68393"/>
            </a:xfrm>
            <a:custGeom>
              <a:avLst/>
              <a:gdLst/>
              <a:ahLst/>
              <a:cxnLst/>
              <a:rect l="l" t="t" r="r" b="b"/>
              <a:pathLst>
                <a:path w="1287" h="1209" extrusionOk="0">
                  <a:moveTo>
                    <a:pt x="572" y="0"/>
                  </a:moveTo>
                  <a:cubicBezTo>
                    <a:pt x="450" y="0"/>
                    <a:pt x="334" y="44"/>
                    <a:pt x="238" y="119"/>
                  </a:cubicBezTo>
                  <a:cubicBezTo>
                    <a:pt x="161" y="179"/>
                    <a:pt x="107" y="249"/>
                    <a:pt x="68" y="340"/>
                  </a:cubicBezTo>
                  <a:cubicBezTo>
                    <a:pt x="23" y="446"/>
                    <a:pt x="0" y="586"/>
                    <a:pt x="41" y="699"/>
                  </a:cubicBezTo>
                  <a:cubicBezTo>
                    <a:pt x="84" y="820"/>
                    <a:pt x="129" y="904"/>
                    <a:pt x="217" y="1000"/>
                  </a:cubicBezTo>
                  <a:cubicBezTo>
                    <a:pt x="242" y="1027"/>
                    <a:pt x="271" y="1046"/>
                    <a:pt x="300" y="1069"/>
                  </a:cubicBezTo>
                  <a:cubicBezTo>
                    <a:pt x="312" y="1078"/>
                    <a:pt x="348" y="1110"/>
                    <a:pt x="372" y="1123"/>
                  </a:cubicBezTo>
                  <a:cubicBezTo>
                    <a:pt x="406" y="1143"/>
                    <a:pt x="488" y="1181"/>
                    <a:pt x="527" y="1187"/>
                  </a:cubicBezTo>
                  <a:cubicBezTo>
                    <a:pt x="573" y="1201"/>
                    <a:pt x="619" y="1209"/>
                    <a:pt x="665" y="1209"/>
                  </a:cubicBezTo>
                  <a:cubicBezTo>
                    <a:pt x="698" y="1209"/>
                    <a:pt x="730" y="1205"/>
                    <a:pt x="762" y="1198"/>
                  </a:cubicBezTo>
                  <a:cubicBezTo>
                    <a:pt x="841" y="1195"/>
                    <a:pt x="914" y="1171"/>
                    <a:pt x="982" y="1128"/>
                  </a:cubicBezTo>
                  <a:cubicBezTo>
                    <a:pt x="1104" y="1057"/>
                    <a:pt x="1221" y="916"/>
                    <a:pt x="1253" y="775"/>
                  </a:cubicBezTo>
                  <a:cubicBezTo>
                    <a:pt x="1287" y="624"/>
                    <a:pt x="1280" y="454"/>
                    <a:pt x="1194" y="321"/>
                  </a:cubicBezTo>
                  <a:cubicBezTo>
                    <a:pt x="1111" y="194"/>
                    <a:pt x="991" y="86"/>
                    <a:pt x="841" y="50"/>
                  </a:cubicBezTo>
                  <a:cubicBezTo>
                    <a:pt x="813" y="43"/>
                    <a:pt x="785" y="39"/>
                    <a:pt x="758" y="36"/>
                  </a:cubicBezTo>
                  <a:lnTo>
                    <a:pt x="719" y="20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8959082" y="4722522"/>
              <a:ext cx="46331" cy="46218"/>
            </a:xfrm>
            <a:custGeom>
              <a:avLst/>
              <a:gdLst/>
              <a:ahLst/>
              <a:cxnLst/>
              <a:rect l="l" t="t" r="r" b="b"/>
              <a:pathLst>
                <a:path w="819" h="817" extrusionOk="0">
                  <a:moveTo>
                    <a:pt x="410" y="1"/>
                  </a:moveTo>
                  <a:cubicBezTo>
                    <a:pt x="306" y="1"/>
                    <a:pt x="196" y="46"/>
                    <a:pt x="123" y="121"/>
                  </a:cubicBezTo>
                  <a:cubicBezTo>
                    <a:pt x="82" y="157"/>
                    <a:pt x="55" y="201"/>
                    <a:pt x="38" y="251"/>
                  </a:cubicBezTo>
                  <a:cubicBezTo>
                    <a:pt x="13" y="300"/>
                    <a:pt x="0" y="352"/>
                    <a:pt x="3" y="408"/>
                  </a:cubicBezTo>
                  <a:cubicBezTo>
                    <a:pt x="7" y="514"/>
                    <a:pt x="42" y="624"/>
                    <a:pt x="123" y="696"/>
                  </a:cubicBezTo>
                  <a:cubicBezTo>
                    <a:pt x="202" y="770"/>
                    <a:pt x="300" y="816"/>
                    <a:pt x="410" y="816"/>
                  </a:cubicBezTo>
                  <a:cubicBezTo>
                    <a:pt x="514" y="816"/>
                    <a:pt x="624" y="771"/>
                    <a:pt x="698" y="696"/>
                  </a:cubicBezTo>
                  <a:cubicBezTo>
                    <a:pt x="737" y="660"/>
                    <a:pt x="766" y="616"/>
                    <a:pt x="782" y="566"/>
                  </a:cubicBezTo>
                  <a:cubicBezTo>
                    <a:pt x="808" y="517"/>
                    <a:pt x="819" y="465"/>
                    <a:pt x="817" y="408"/>
                  </a:cubicBezTo>
                  <a:cubicBezTo>
                    <a:pt x="812" y="303"/>
                    <a:pt x="778" y="194"/>
                    <a:pt x="698" y="121"/>
                  </a:cubicBezTo>
                  <a:cubicBezTo>
                    <a:pt x="619" y="47"/>
                    <a:pt x="520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8273459" y="4845828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8883521" y="3671128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8762348" y="4127548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8282273" y="4594396"/>
              <a:ext cx="57917" cy="59266"/>
            </a:xfrm>
            <a:custGeom>
              <a:avLst/>
              <a:gdLst/>
              <a:ahLst/>
              <a:cxnLst/>
              <a:rect l="l" t="t" r="r" b="b"/>
              <a:pathLst>
                <a:path w="2060" h="2108" extrusionOk="0">
                  <a:moveTo>
                    <a:pt x="1013" y="0"/>
                  </a:moveTo>
                  <a:cubicBezTo>
                    <a:pt x="774" y="0"/>
                    <a:pt x="537" y="89"/>
                    <a:pt x="360" y="289"/>
                  </a:cubicBezTo>
                  <a:cubicBezTo>
                    <a:pt x="221" y="445"/>
                    <a:pt x="115" y="592"/>
                    <a:pt x="60" y="799"/>
                  </a:cubicBezTo>
                  <a:cubicBezTo>
                    <a:pt x="1" y="1010"/>
                    <a:pt x="33" y="1195"/>
                    <a:pt x="76" y="1402"/>
                  </a:cubicBezTo>
                  <a:cubicBezTo>
                    <a:pt x="164" y="1823"/>
                    <a:pt x="601" y="2108"/>
                    <a:pt x="1023" y="2108"/>
                  </a:cubicBezTo>
                  <a:cubicBezTo>
                    <a:pt x="1184" y="2108"/>
                    <a:pt x="1343" y="2066"/>
                    <a:pt x="1480" y="1974"/>
                  </a:cubicBezTo>
                  <a:cubicBezTo>
                    <a:pt x="1684" y="1837"/>
                    <a:pt x="1850" y="1685"/>
                    <a:pt x="1948" y="1453"/>
                  </a:cubicBezTo>
                  <a:cubicBezTo>
                    <a:pt x="2046" y="1222"/>
                    <a:pt x="2060" y="965"/>
                    <a:pt x="1994" y="720"/>
                  </a:cubicBezTo>
                  <a:lnTo>
                    <a:pt x="1995" y="720"/>
                  </a:lnTo>
                  <a:cubicBezTo>
                    <a:pt x="1877" y="284"/>
                    <a:pt x="1442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7774360" y="4911228"/>
              <a:ext cx="51113" cy="50832"/>
            </a:xfrm>
            <a:custGeom>
              <a:avLst/>
              <a:gdLst/>
              <a:ahLst/>
              <a:cxnLst/>
              <a:rect l="l" t="t" r="r" b="b"/>
              <a:pathLst>
                <a:path w="1818" h="1808" extrusionOk="0">
                  <a:moveTo>
                    <a:pt x="876" y="1"/>
                  </a:moveTo>
                  <a:cubicBezTo>
                    <a:pt x="559" y="1"/>
                    <a:pt x="273" y="221"/>
                    <a:pt x="119" y="486"/>
                  </a:cubicBezTo>
                  <a:lnTo>
                    <a:pt x="31" y="695"/>
                  </a:lnTo>
                  <a:cubicBezTo>
                    <a:pt x="21" y="772"/>
                    <a:pt x="10" y="850"/>
                    <a:pt x="0" y="927"/>
                  </a:cubicBezTo>
                  <a:cubicBezTo>
                    <a:pt x="10" y="1005"/>
                    <a:pt x="21" y="1082"/>
                    <a:pt x="31" y="1161"/>
                  </a:cubicBezTo>
                  <a:cubicBezTo>
                    <a:pt x="58" y="1275"/>
                    <a:pt x="111" y="1373"/>
                    <a:pt x="188" y="1458"/>
                  </a:cubicBezTo>
                  <a:cubicBezTo>
                    <a:pt x="227" y="1524"/>
                    <a:pt x="280" y="1576"/>
                    <a:pt x="346" y="1616"/>
                  </a:cubicBezTo>
                  <a:cubicBezTo>
                    <a:pt x="400" y="1670"/>
                    <a:pt x="465" y="1707"/>
                    <a:pt x="538" y="1728"/>
                  </a:cubicBezTo>
                  <a:cubicBezTo>
                    <a:pt x="644" y="1772"/>
                    <a:pt x="780" y="1807"/>
                    <a:pt x="909" y="1807"/>
                  </a:cubicBezTo>
                  <a:cubicBezTo>
                    <a:pt x="980" y="1807"/>
                    <a:pt x="1048" y="1797"/>
                    <a:pt x="1109" y="1772"/>
                  </a:cubicBezTo>
                  <a:cubicBezTo>
                    <a:pt x="1161" y="1752"/>
                    <a:pt x="1210" y="1734"/>
                    <a:pt x="1263" y="1712"/>
                  </a:cubicBezTo>
                  <a:cubicBezTo>
                    <a:pt x="1440" y="1637"/>
                    <a:pt x="1614" y="1514"/>
                    <a:pt x="1697" y="1332"/>
                  </a:cubicBezTo>
                  <a:cubicBezTo>
                    <a:pt x="1777" y="1193"/>
                    <a:pt x="1817" y="1045"/>
                    <a:pt x="1818" y="885"/>
                  </a:cubicBezTo>
                  <a:cubicBezTo>
                    <a:pt x="1817" y="727"/>
                    <a:pt x="1777" y="577"/>
                    <a:pt x="1697" y="440"/>
                  </a:cubicBezTo>
                  <a:cubicBezTo>
                    <a:pt x="1618" y="308"/>
                    <a:pt x="1513" y="201"/>
                    <a:pt x="1380" y="123"/>
                  </a:cubicBezTo>
                  <a:cubicBezTo>
                    <a:pt x="1243" y="44"/>
                    <a:pt x="1094" y="3"/>
                    <a:pt x="935" y="3"/>
                  </a:cubicBezTo>
                  <a:cubicBezTo>
                    <a:pt x="915" y="2"/>
                    <a:pt x="89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7054839" y="4916232"/>
              <a:ext cx="40964" cy="40795"/>
            </a:xfrm>
            <a:custGeom>
              <a:avLst/>
              <a:gdLst/>
              <a:ahLst/>
              <a:cxnLst/>
              <a:rect l="l" t="t" r="r" b="b"/>
              <a:pathLst>
                <a:path w="1457" h="1451" extrusionOk="0">
                  <a:moveTo>
                    <a:pt x="702" y="1"/>
                  </a:moveTo>
                  <a:cubicBezTo>
                    <a:pt x="612" y="1"/>
                    <a:pt x="528" y="22"/>
                    <a:pt x="448" y="64"/>
                  </a:cubicBezTo>
                  <a:cubicBezTo>
                    <a:pt x="359" y="93"/>
                    <a:pt x="281" y="143"/>
                    <a:pt x="216" y="213"/>
                  </a:cubicBezTo>
                  <a:cubicBezTo>
                    <a:pt x="145" y="279"/>
                    <a:pt x="95" y="357"/>
                    <a:pt x="66" y="446"/>
                  </a:cubicBezTo>
                  <a:cubicBezTo>
                    <a:pt x="20" y="532"/>
                    <a:pt x="0" y="625"/>
                    <a:pt x="3" y="725"/>
                  </a:cubicBezTo>
                  <a:cubicBezTo>
                    <a:pt x="12" y="790"/>
                    <a:pt x="20" y="854"/>
                    <a:pt x="29" y="919"/>
                  </a:cubicBezTo>
                  <a:cubicBezTo>
                    <a:pt x="63" y="1041"/>
                    <a:pt x="126" y="1147"/>
                    <a:pt x="216" y="1238"/>
                  </a:cubicBezTo>
                  <a:cubicBezTo>
                    <a:pt x="358" y="1368"/>
                    <a:pt x="532" y="1450"/>
                    <a:pt x="728" y="1450"/>
                  </a:cubicBezTo>
                  <a:cubicBezTo>
                    <a:pt x="737" y="1450"/>
                    <a:pt x="746" y="1450"/>
                    <a:pt x="754" y="1450"/>
                  </a:cubicBezTo>
                  <a:cubicBezTo>
                    <a:pt x="844" y="1450"/>
                    <a:pt x="928" y="1429"/>
                    <a:pt x="1008" y="1387"/>
                  </a:cubicBezTo>
                  <a:cubicBezTo>
                    <a:pt x="1097" y="1358"/>
                    <a:pt x="1175" y="1308"/>
                    <a:pt x="1240" y="1238"/>
                  </a:cubicBezTo>
                  <a:cubicBezTo>
                    <a:pt x="1311" y="1172"/>
                    <a:pt x="1361" y="1094"/>
                    <a:pt x="1391" y="1005"/>
                  </a:cubicBezTo>
                  <a:cubicBezTo>
                    <a:pt x="1436" y="919"/>
                    <a:pt x="1456" y="826"/>
                    <a:pt x="1453" y="725"/>
                  </a:cubicBezTo>
                  <a:cubicBezTo>
                    <a:pt x="1444" y="662"/>
                    <a:pt x="1436" y="597"/>
                    <a:pt x="1427" y="532"/>
                  </a:cubicBezTo>
                  <a:cubicBezTo>
                    <a:pt x="1393" y="410"/>
                    <a:pt x="1331" y="304"/>
                    <a:pt x="1241" y="213"/>
                  </a:cubicBezTo>
                  <a:cubicBezTo>
                    <a:pt x="1098" y="83"/>
                    <a:pt x="924" y="1"/>
                    <a:pt x="728" y="1"/>
                  </a:cubicBezTo>
                  <a:cubicBezTo>
                    <a:pt x="719" y="1"/>
                    <a:pt x="711" y="1"/>
                    <a:pt x="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8416291" y="4023222"/>
              <a:ext cx="28958" cy="28677"/>
            </a:xfrm>
            <a:custGeom>
              <a:avLst/>
              <a:gdLst/>
              <a:ahLst/>
              <a:cxnLst/>
              <a:rect l="l" t="t" r="r" b="b"/>
              <a:pathLst>
                <a:path w="1030" h="1020" extrusionOk="0">
                  <a:moveTo>
                    <a:pt x="581" y="0"/>
                  </a:moveTo>
                  <a:cubicBezTo>
                    <a:pt x="561" y="0"/>
                    <a:pt x="541" y="3"/>
                    <a:pt x="521" y="9"/>
                  </a:cubicBezTo>
                  <a:cubicBezTo>
                    <a:pt x="482" y="9"/>
                    <a:pt x="443" y="19"/>
                    <a:pt x="408" y="39"/>
                  </a:cubicBezTo>
                  <a:cubicBezTo>
                    <a:pt x="400" y="42"/>
                    <a:pt x="394" y="46"/>
                    <a:pt x="388" y="48"/>
                  </a:cubicBezTo>
                  <a:cubicBezTo>
                    <a:pt x="338" y="59"/>
                    <a:pt x="290" y="73"/>
                    <a:pt x="249" y="105"/>
                  </a:cubicBezTo>
                  <a:cubicBezTo>
                    <a:pt x="215" y="130"/>
                    <a:pt x="183" y="156"/>
                    <a:pt x="150" y="182"/>
                  </a:cubicBezTo>
                  <a:cubicBezTo>
                    <a:pt x="102" y="226"/>
                    <a:pt x="68" y="278"/>
                    <a:pt x="48" y="339"/>
                  </a:cubicBezTo>
                  <a:cubicBezTo>
                    <a:pt x="26" y="378"/>
                    <a:pt x="15" y="419"/>
                    <a:pt x="15" y="463"/>
                  </a:cubicBezTo>
                  <a:cubicBezTo>
                    <a:pt x="0" y="529"/>
                    <a:pt x="4" y="594"/>
                    <a:pt x="24" y="659"/>
                  </a:cubicBezTo>
                  <a:cubicBezTo>
                    <a:pt x="50" y="740"/>
                    <a:pt x="92" y="813"/>
                    <a:pt x="150" y="875"/>
                  </a:cubicBezTo>
                  <a:cubicBezTo>
                    <a:pt x="194" y="924"/>
                    <a:pt x="247" y="957"/>
                    <a:pt x="307" y="977"/>
                  </a:cubicBezTo>
                  <a:cubicBezTo>
                    <a:pt x="360" y="1005"/>
                    <a:pt x="418" y="1019"/>
                    <a:pt x="477" y="1019"/>
                  </a:cubicBezTo>
                  <a:cubicBezTo>
                    <a:pt x="484" y="1019"/>
                    <a:pt x="490" y="1019"/>
                    <a:pt x="496" y="1019"/>
                  </a:cubicBezTo>
                  <a:cubicBezTo>
                    <a:pt x="629" y="1017"/>
                    <a:pt x="768" y="966"/>
                    <a:pt x="860" y="866"/>
                  </a:cubicBezTo>
                  <a:cubicBezTo>
                    <a:pt x="893" y="829"/>
                    <a:pt x="928" y="786"/>
                    <a:pt x="951" y="743"/>
                  </a:cubicBezTo>
                  <a:cubicBezTo>
                    <a:pt x="975" y="700"/>
                    <a:pt x="998" y="650"/>
                    <a:pt x="1010" y="601"/>
                  </a:cubicBezTo>
                  <a:cubicBezTo>
                    <a:pt x="1016" y="577"/>
                    <a:pt x="1017" y="549"/>
                    <a:pt x="1021" y="527"/>
                  </a:cubicBezTo>
                  <a:cubicBezTo>
                    <a:pt x="1024" y="503"/>
                    <a:pt x="1030" y="475"/>
                    <a:pt x="1030" y="449"/>
                  </a:cubicBezTo>
                  <a:cubicBezTo>
                    <a:pt x="1025" y="410"/>
                    <a:pt x="1019" y="370"/>
                    <a:pt x="1014" y="330"/>
                  </a:cubicBezTo>
                  <a:cubicBezTo>
                    <a:pt x="999" y="294"/>
                    <a:pt x="984" y="259"/>
                    <a:pt x="968" y="223"/>
                  </a:cubicBezTo>
                  <a:cubicBezTo>
                    <a:pt x="946" y="192"/>
                    <a:pt x="922" y="163"/>
                    <a:pt x="898" y="132"/>
                  </a:cubicBezTo>
                  <a:cubicBezTo>
                    <a:pt x="859" y="88"/>
                    <a:pt x="810" y="58"/>
                    <a:pt x="754" y="39"/>
                  </a:cubicBezTo>
                  <a:cubicBezTo>
                    <a:pt x="719" y="19"/>
                    <a:pt x="681" y="9"/>
                    <a:pt x="641" y="9"/>
                  </a:cubicBezTo>
                  <a:cubicBezTo>
                    <a:pt x="621" y="3"/>
                    <a:pt x="601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7412971" y="4708516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8603828" y="3241528"/>
              <a:ext cx="57049" cy="56813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8848689" y="2838423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6478107" y="4722510"/>
              <a:ext cx="46331" cy="46218"/>
            </a:xfrm>
            <a:custGeom>
              <a:avLst/>
              <a:gdLst/>
              <a:ahLst/>
              <a:cxnLst/>
              <a:rect l="l" t="t" r="r" b="b"/>
              <a:pathLst>
                <a:path w="819" h="817" extrusionOk="0">
                  <a:moveTo>
                    <a:pt x="410" y="1"/>
                  </a:moveTo>
                  <a:cubicBezTo>
                    <a:pt x="306" y="1"/>
                    <a:pt x="196" y="46"/>
                    <a:pt x="123" y="121"/>
                  </a:cubicBezTo>
                  <a:cubicBezTo>
                    <a:pt x="82" y="157"/>
                    <a:pt x="55" y="201"/>
                    <a:pt x="38" y="251"/>
                  </a:cubicBezTo>
                  <a:cubicBezTo>
                    <a:pt x="13" y="300"/>
                    <a:pt x="0" y="352"/>
                    <a:pt x="3" y="408"/>
                  </a:cubicBezTo>
                  <a:cubicBezTo>
                    <a:pt x="7" y="514"/>
                    <a:pt x="42" y="624"/>
                    <a:pt x="123" y="696"/>
                  </a:cubicBezTo>
                  <a:cubicBezTo>
                    <a:pt x="202" y="770"/>
                    <a:pt x="300" y="816"/>
                    <a:pt x="410" y="816"/>
                  </a:cubicBezTo>
                  <a:cubicBezTo>
                    <a:pt x="514" y="816"/>
                    <a:pt x="624" y="771"/>
                    <a:pt x="698" y="696"/>
                  </a:cubicBezTo>
                  <a:cubicBezTo>
                    <a:pt x="737" y="660"/>
                    <a:pt x="766" y="616"/>
                    <a:pt x="782" y="566"/>
                  </a:cubicBezTo>
                  <a:cubicBezTo>
                    <a:pt x="808" y="517"/>
                    <a:pt x="819" y="465"/>
                    <a:pt x="817" y="408"/>
                  </a:cubicBezTo>
                  <a:cubicBezTo>
                    <a:pt x="812" y="303"/>
                    <a:pt x="778" y="194"/>
                    <a:pt x="698" y="121"/>
                  </a:cubicBezTo>
                  <a:cubicBezTo>
                    <a:pt x="619" y="47"/>
                    <a:pt x="520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27"/>
          <p:cNvSpPr txBox="1">
            <a:spLocks noGrp="1"/>
          </p:cNvSpPr>
          <p:nvPr>
            <p:ph type="subTitle" idx="1"/>
          </p:nvPr>
        </p:nvSpPr>
        <p:spPr>
          <a:xfrm>
            <a:off x="4844614" y="2706200"/>
            <a:ext cx="3410400" cy="18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27"/>
          <p:cNvSpPr txBox="1">
            <a:spLocks noGrp="1"/>
          </p:cNvSpPr>
          <p:nvPr>
            <p:ph type="subTitle" idx="2"/>
          </p:nvPr>
        </p:nvSpPr>
        <p:spPr>
          <a:xfrm>
            <a:off x="888986" y="1479025"/>
            <a:ext cx="3410400" cy="18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74" name="Google Shape;1074;p27"/>
          <p:cNvGrpSpPr/>
          <p:nvPr/>
        </p:nvGrpSpPr>
        <p:grpSpPr>
          <a:xfrm>
            <a:off x="129729" y="2985911"/>
            <a:ext cx="3316951" cy="2005125"/>
            <a:chOff x="129729" y="2985911"/>
            <a:chExt cx="3316951" cy="2005125"/>
          </a:xfrm>
        </p:grpSpPr>
        <p:sp>
          <p:nvSpPr>
            <p:cNvPr id="1075" name="Google Shape;1075;p27"/>
            <p:cNvSpPr/>
            <p:nvPr/>
          </p:nvSpPr>
          <p:spPr>
            <a:xfrm rot="-5400000">
              <a:off x="209117" y="4338637"/>
              <a:ext cx="128297" cy="128659"/>
            </a:xfrm>
            <a:custGeom>
              <a:avLst/>
              <a:gdLst/>
              <a:ahLst/>
              <a:cxnLst/>
              <a:rect l="l" t="t" r="r" b="b"/>
              <a:pathLst>
                <a:path w="4256" h="4268" extrusionOk="0">
                  <a:moveTo>
                    <a:pt x="1959" y="716"/>
                  </a:moveTo>
                  <a:lnTo>
                    <a:pt x="2496" y="1431"/>
                  </a:lnTo>
                  <a:cubicBezTo>
                    <a:pt x="2539" y="1487"/>
                    <a:pt x="2604" y="1520"/>
                    <a:pt x="2674" y="1520"/>
                  </a:cubicBezTo>
                  <a:cubicBezTo>
                    <a:pt x="2677" y="1520"/>
                    <a:pt x="2681" y="1519"/>
                    <a:pt x="2684" y="1519"/>
                  </a:cubicBezTo>
                  <a:lnTo>
                    <a:pt x="3578" y="1481"/>
                  </a:lnTo>
                  <a:lnTo>
                    <a:pt x="3065" y="2213"/>
                  </a:lnTo>
                  <a:cubicBezTo>
                    <a:pt x="3022" y="2273"/>
                    <a:pt x="3013" y="2350"/>
                    <a:pt x="3038" y="2420"/>
                  </a:cubicBezTo>
                  <a:lnTo>
                    <a:pt x="3350" y="3257"/>
                  </a:lnTo>
                  <a:lnTo>
                    <a:pt x="2495" y="2996"/>
                  </a:lnTo>
                  <a:cubicBezTo>
                    <a:pt x="2473" y="2989"/>
                    <a:pt x="2451" y="2985"/>
                    <a:pt x="2429" y="2985"/>
                  </a:cubicBezTo>
                  <a:cubicBezTo>
                    <a:pt x="2415" y="2985"/>
                    <a:pt x="2402" y="2987"/>
                    <a:pt x="2389" y="2989"/>
                  </a:cubicBezTo>
                  <a:cubicBezTo>
                    <a:pt x="2354" y="2996"/>
                    <a:pt x="2321" y="3011"/>
                    <a:pt x="2291" y="3034"/>
                  </a:cubicBezTo>
                  <a:lnTo>
                    <a:pt x="1592" y="3590"/>
                  </a:lnTo>
                  <a:lnTo>
                    <a:pt x="1576" y="2696"/>
                  </a:lnTo>
                  <a:cubicBezTo>
                    <a:pt x="1575" y="2622"/>
                    <a:pt x="1537" y="2554"/>
                    <a:pt x="1477" y="2515"/>
                  </a:cubicBezTo>
                  <a:lnTo>
                    <a:pt x="731" y="2020"/>
                  </a:lnTo>
                  <a:lnTo>
                    <a:pt x="1577" y="1729"/>
                  </a:lnTo>
                  <a:cubicBezTo>
                    <a:pt x="1646" y="1705"/>
                    <a:pt x="1699" y="1648"/>
                    <a:pt x="1719" y="1578"/>
                  </a:cubicBezTo>
                  <a:lnTo>
                    <a:pt x="1959" y="716"/>
                  </a:lnTo>
                  <a:close/>
                  <a:moveTo>
                    <a:pt x="1866" y="0"/>
                  </a:moveTo>
                  <a:cubicBezTo>
                    <a:pt x="1852" y="0"/>
                    <a:pt x="1838" y="2"/>
                    <a:pt x="1824" y="4"/>
                  </a:cubicBezTo>
                  <a:cubicBezTo>
                    <a:pt x="1741" y="20"/>
                    <a:pt x="1673" y="81"/>
                    <a:pt x="1651" y="163"/>
                  </a:cubicBezTo>
                  <a:lnTo>
                    <a:pt x="1322" y="1346"/>
                  </a:lnTo>
                  <a:lnTo>
                    <a:pt x="160" y="1746"/>
                  </a:lnTo>
                  <a:cubicBezTo>
                    <a:pt x="80" y="1773"/>
                    <a:pt x="22" y="1844"/>
                    <a:pt x="12" y="1928"/>
                  </a:cubicBezTo>
                  <a:cubicBezTo>
                    <a:pt x="1" y="2012"/>
                    <a:pt x="39" y="2095"/>
                    <a:pt x="109" y="2142"/>
                  </a:cubicBezTo>
                  <a:lnTo>
                    <a:pt x="1133" y="2820"/>
                  </a:lnTo>
                  <a:lnTo>
                    <a:pt x="1155" y="4049"/>
                  </a:lnTo>
                  <a:cubicBezTo>
                    <a:pt x="1156" y="4134"/>
                    <a:pt x="1206" y="4210"/>
                    <a:pt x="1281" y="4246"/>
                  </a:cubicBezTo>
                  <a:cubicBezTo>
                    <a:pt x="1312" y="4260"/>
                    <a:pt x="1344" y="4267"/>
                    <a:pt x="1376" y="4267"/>
                  </a:cubicBezTo>
                  <a:cubicBezTo>
                    <a:pt x="1390" y="4267"/>
                    <a:pt x="1404" y="4266"/>
                    <a:pt x="1418" y="4263"/>
                  </a:cubicBezTo>
                  <a:cubicBezTo>
                    <a:pt x="1454" y="4257"/>
                    <a:pt x="1486" y="4242"/>
                    <a:pt x="1516" y="4219"/>
                  </a:cubicBezTo>
                  <a:lnTo>
                    <a:pt x="2477" y="3456"/>
                  </a:lnTo>
                  <a:lnTo>
                    <a:pt x="3651" y="3815"/>
                  </a:lnTo>
                  <a:cubicBezTo>
                    <a:pt x="3673" y="3821"/>
                    <a:pt x="3695" y="3824"/>
                    <a:pt x="3717" y="3824"/>
                  </a:cubicBezTo>
                  <a:cubicBezTo>
                    <a:pt x="3777" y="3824"/>
                    <a:pt x="3837" y="3800"/>
                    <a:pt x="3879" y="3755"/>
                  </a:cubicBezTo>
                  <a:cubicBezTo>
                    <a:pt x="3937" y="3692"/>
                    <a:pt x="3955" y="3604"/>
                    <a:pt x="3926" y="3525"/>
                  </a:cubicBezTo>
                  <a:lnTo>
                    <a:pt x="3496" y="2373"/>
                  </a:lnTo>
                  <a:lnTo>
                    <a:pt x="4201" y="1368"/>
                  </a:lnTo>
                  <a:cubicBezTo>
                    <a:pt x="4249" y="1298"/>
                    <a:pt x="4255" y="1207"/>
                    <a:pt x="4214" y="1133"/>
                  </a:cubicBezTo>
                  <a:cubicBezTo>
                    <a:pt x="4175" y="1061"/>
                    <a:pt x="4100" y="1017"/>
                    <a:pt x="4018" y="1017"/>
                  </a:cubicBezTo>
                  <a:cubicBezTo>
                    <a:pt x="4015" y="1017"/>
                    <a:pt x="4012" y="1018"/>
                    <a:pt x="4009" y="1018"/>
                  </a:cubicBezTo>
                  <a:lnTo>
                    <a:pt x="2782" y="1070"/>
                  </a:lnTo>
                  <a:lnTo>
                    <a:pt x="2043" y="89"/>
                  </a:lnTo>
                  <a:cubicBezTo>
                    <a:pt x="2001" y="32"/>
                    <a:pt x="1935" y="0"/>
                    <a:pt x="1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 rot="5400000">
              <a:off x="2912255" y="4894635"/>
              <a:ext cx="48641" cy="47843"/>
            </a:xfrm>
            <a:custGeom>
              <a:avLst/>
              <a:gdLst/>
              <a:ahLst/>
              <a:cxnLst/>
              <a:rect l="l" t="t" r="r" b="b"/>
              <a:pathLst>
                <a:path w="1116" h="1098" extrusionOk="0">
                  <a:moveTo>
                    <a:pt x="551" y="1"/>
                  </a:moveTo>
                  <a:cubicBezTo>
                    <a:pt x="502" y="1"/>
                    <a:pt x="455" y="7"/>
                    <a:pt x="412" y="22"/>
                  </a:cubicBezTo>
                  <a:cubicBezTo>
                    <a:pt x="367" y="38"/>
                    <a:pt x="321" y="56"/>
                    <a:pt x="278" y="78"/>
                  </a:cubicBezTo>
                  <a:cubicBezTo>
                    <a:pt x="215" y="112"/>
                    <a:pt x="163" y="160"/>
                    <a:pt x="124" y="219"/>
                  </a:cubicBezTo>
                  <a:cubicBezTo>
                    <a:pt x="77" y="272"/>
                    <a:pt x="44" y="334"/>
                    <a:pt x="27" y="406"/>
                  </a:cubicBezTo>
                  <a:cubicBezTo>
                    <a:pt x="4" y="478"/>
                    <a:pt x="1" y="551"/>
                    <a:pt x="17" y="624"/>
                  </a:cubicBezTo>
                  <a:cubicBezTo>
                    <a:pt x="20" y="697"/>
                    <a:pt x="42" y="765"/>
                    <a:pt x="82" y="827"/>
                  </a:cubicBezTo>
                  <a:cubicBezTo>
                    <a:pt x="131" y="909"/>
                    <a:pt x="196" y="975"/>
                    <a:pt x="278" y="1024"/>
                  </a:cubicBezTo>
                  <a:cubicBezTo>
                    <a:pt x="367" y="1071"/>
                    <a:pt x="463" y="1098"/>
                    <a:pt x="562" y="1098"/>
                  </a:cubicBezTo>
                  <a:cubicBezTo>
                    <a:pt x="608" y="1098"/>
                    <a:pt x="654" y="1092"/>
                    <a:pt x="701" y="1079"/>
                  </a:cubicBezTo>
                  <a:cubicBezTo>
                    <a:pt x="772" y="1062"/>
                    <a:pt x="833" y="1030"/>
                    <a:pt x="886" y="981"/>
                  </a:cubicBezTo>
                  <a:cubicBezTo>
                    <a:pt x="946" y="942"/>
                    <a:pt x="993" y="891"/>
                    <a:pt x="1028" y="827"/>
                  </a:cubicBezTo>
                  <a:cubicBezTo>
                    <a:pt x="1104" y="698"/>
                    <a:pt x="1115" y="549"/>
                    <a:pt x="1083" y="406"/>
                  </a:cubicBezTo>
                  <a:lnTo>
                    <a:pt x="1082" y="406"/>
                  </a:lnTo>
                  <a:cubicBezTo>
                    <a:pt x="1051" y="266"/>
                    <a:pt x="948" y="153"/>
                    <a:pt x="831" y="78"/>
                  </a:cubicBezTo>
                  <a:cubicBezTo>
                    <a:pt x="754" y="28"/>
                    <a:pt x="65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 rot="5400000">
              <a:off x="3417409" y="4957314"/>
              <a:ext cx="29482" cy="29060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 rot="5400000">
              <a:off x="1946893" y="4791720"/>
              <a:ext cx="164652" cy="166129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 rot="5400000">
              <a:off x="3089937" y="4703841"/>
              <a:ext cx="31215" cy="24206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 rot="5400000">
              <a:off x="2287964" y="4700007"/>
              <a:ext cx="51043" cy="50124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 rot="5400000">
              <a:off x="2447711" y="4898683"/>
              <a:ext cx="38899" cy="39733"/>
            </a:xfrm>
            <a:custGeom>
              <a:avLst/>
              <a:gdLst/>
              <a:ahLst/>
              <a:cxnLst/>
              <a:rect l="l" t="t" r="r" b="b"/>
              <a:pathLst>
                <a:path w="977" h="998" extrusionOk="0">
                  <a:moveTo>
                    <a:pt x="488" y="1"/>
                  </a:moveTo>
                  <a:cubicBezTo>
                    <a:pt x="321" y="1"/>
                    <a:pt x="158" y="92"/>
                    <a:pt x="74" y="239"/>
                  </a:cubicBezTo>
                  <a:cubicBezTo>
                    <a:pt x="71" y="243"/>
                    <a:pt x="69" y="248"/>
                    <a:pt x="67" y="251"/>
                  </a:cubicBezTo>
                  <a:cubicBezTo>
                    <a:pt x="23" y="327"/>
                    <a:pt x="0" y="410"/>
                    <a:pt x="0" y="498"/>
                  </a:cubicBezTo>
                  <a:cubicBezTo>
                    <a:pt x="0" y="585"/>
                    <a:pt x="23" y="668"/>
                    <a:pt x="67" y="744"/>
                  </a:cubicBezTo>
                  <a:cubicBezTo>
                    <a:pt x="85" y="767"/>
                    <a:pt x="103" y="791"/>
                    <a:pt x="121" y="814"/>
                  </a:cubicBezTo>
                  <a:cubicBezTo>
                    <a:pt x="181" y="893"/>
                    <a:pt x="265" y="958"/>
                    <a:pt x="364" y="981"/>
                  </a:cubicBezTo>
                  <a:cubicBezTo>
                    <a:pt x="406" y="992"/>
                    <a:pt x="446" y="997"/>
                    <a:pt x="486" y="997"/>
                  </a:cubicBezTo>
                  <a:cubicBezTo>
                    <a:pt x="523" y="997"/>
                    <a:pt x="560" y="993"/>
                    <a:pt x="599" y="985"/>
                  </a:cubicBezTo>
                  <a:cubicBezTo>
                    <a:pt x="641" y="977"/>
                    <a:pt x="709" y="943"/>
                    <a:pt x="724" y="935"/>
                  </a:cubicBezTo>
                  <a:cubicBezTo>
                    <a:pt x="808" y="885"/>
                    <a:pt x="853" y="818"/>
                    <a:pt x="909" y="744"/>
                  </a:cubicBezTo>
                  <a:cubicBezTo>
                    <a:pt x="954" y="668"/>
                    <a:pt x="975" y="585"/>
                    <a:pt x="976" y="498"/>
                  </a:cubicBezTo>
                  <a:cubicBezTo>
                    <a:pt x="975" y="410"/>
                    <a:pt x="954" y="327"/>
                    <a:pt x="909" y="251"/>
                  </a:cubicBezTo>
                  <a:cubicBezTo>
                    <a:pt x="907" y="248"/>
                    <a:pt x="905" y="243"/>
                    <a:pt x="903" y="239"/>
                  </a:cubicBezTo>
                  <a:cubicBezTo>
                    <a:pt x="819" y="92"/>
                    <a:pt x="656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 rot="5400000">
              <a:off x="536505" y="4860347"/>
              <a:ext cx="48641" cy="47843"/>
            </a:xfrm>
            <a:custGeom>
              <a:avLst/>
              <a:gdLst/>
              <a:ahLst/>
              <a:cxnLst/>
              <a:rect l="l" t="t" r="r" b="b"/>
              <a:pathLst>
                <a:path w="1116" h="1098" extrusionOk="0">
                  <a:moveTo>
                    <a:pt x="551" y="1"/>
                  </a:moveTo>
                  <a:cubicBezTo>
                    <a:pt x="502" y="1"/>
                    <a:pt x="455" y="7"/>
                    <a:pt x="412" y="22"/>
                  </a:cubicBezTo>
                  <a:cubicBezTo>
                    <a:pt x="367" y="38"/>
                    <a:pt x="321" y="56"/>
                    <a:pt x="278" y="78"/>
                  </a:cubicBezTo>
                  <a:cubicBezTo>
                    <a:pt x="215" y="112"/>
                    <a:pt x="163" y="160"/>
                    <a:pt x="124" y="219"/>
                  </a:cubicBezTo>
                  <a:cubicBezTo>
                    <a:pt x="77" y="272"/>
                    <a:pt x="44" y="334"/>
                    <a:pt x="27" y="406"/>
                  </a:cubicBezTo>
                  <a:cubicBezTo>
                    <a:pt x="4" y="478"/>
                    <a:pt x="1" y="551"/>
                    <a:pt x="17" y="624"/>
                  </a:cubicBezTo>
                  <a:cubicBezTo>
                    <a:pt x="20" y="697"/>
                    <a:pt x="42" y="765"/>
                    <a:pt x="82" y="827"/>
                  </a:cubicBezTo>
                  <a:cubicBezTo>
                    <a:pt x="131" y="909"/>
                    <a:pt x="196" y="975"/>
                    <a:pt x="278" y="1024"/>
                  </a:cubicBezTo>
                  <a:cubicBezTo>
                    <a:pt x="367" y="1071"/>
                    <a:pt x="463" y="1098"/>
                    <a:pt x="562" y="1098"/>
                  </a:cubicBezTo>
                  <a:cubicBezTo>
                    <a:pt x="608" y="1098"/>
                    <a:pt x="654" y="1092"/>
                    <a:pt x="701" y="1079"/>
                  </a:cubicBezTo>
                  <a:cubicBezTo>
                    <a:pt x="772" y="1062"/>
                    <a:pt x="833" y="1030"/>
                    <a:pt x="886" y="981"/>
                  </a:cubicBezTo>
                  <a:cubicBezTo>
                    <a:pt x="946" y="942"/>
                    <a:pt x="993" y="891"/>
                    <a:pt x="1028" y="827"/>
                  </a:cubicBezTo>
                  <a:cubicBezTo>
                    <a:pt x="1104" y="698"/>
                    <a:pt x="1115" y="549"/>
                    <a:pt x="1083" y="406"/>
                  </a:cubicBezTo>
                  <a:lnTo>
                    <a:pt x="1082" y="406"/>
                  </a:lnTo>
                  <a:cubicBezTo>
                    <a:pt x="1051" y="266"/>
                    <a:pt x="948" y="153"/>
                    <a:pt x="831" y="78"/>
                  </a:cubicBezTo>
                  <a:cubicBezTo>
                    <a:pt x="754" y="28"/>
                    <a:pt x="65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 rot="5400000">
              <a:off x="1463799" y="4886363"/>
              <a:ext cx="67434" cy="64390"/>
            </a:xfrm>
            <a:custGeom>
              <a:avLst/>
              <a:gdLst/>
              <a:ahLst/>
              <a:cxnLst/>
              <a:rect l="l" t="t" r="r" b="b"/>
              <a:pathLst>
                <a:path w="2237" h="2136" extrusionOk="0">
                  <a:moveTo>
                    <a:pt x="1073" y="1"/>
                  </a:moveTo>
                  <a:cubicBezTo>
                    <a:pt x="788" y="1"/>
                    <a:pt x="532" y="125"/>
                    <a:pt x="327" y="313"/>
                  </a:cubicBezTo>
                  <a:cubicBezTo>
                    <a:pt x="194" y="447"/>
                    <a:pt x="103" y="604"/>
                    <a:pt x="52" y="785"/>
                  </a:cubicBezTo>
                  <a:cubicBezTo>
                    <a:pt x="8" y="926"/>
                    <a:pt x="1" y="1069"/>
                    <a:pt x="32" y="1210"/>
                  </a:cubicBezTo>
                  <a:cubicBezTo>
                    <a:pt x="39" y="1352"/>
                    <a:pt x="81" y="1484"/>
                    <a:pt x="159" y="1607"/>
                  </a:cubicBezTo>
                  <a:cubicBezTo>
                    <a:pt x="226" y="1731"/>
                    <a:pt x="318" y="1831"/>
                    <a:pt x="434" y="1906"/>
                  </a:cubicBezTo>
                  <a:cubicBezTo>
                    <a:pt x="537" y="2001"/>
                    <a:pt x="659" y="2064"/>
                    <a:pt x="797" y="2097"/>
                  </a:cubicBezTo>
                  <a:cubicBezTo>
                    <a:pt x="891" y="2122"/>
                    <a:pt x="986" y="2135"/>
                    <a:pt x="1080" y="2135"/>
                  </a:cubicBezTo>
                  <a:cubicBezTo>
                    <a:pt x="1175" y="2135"/>
                    <a:pt x="1270" y="2122"/>
                    <a:pt x="1364" y="2097"/>
                  </a:cubicBezTo>
                  <a:cubicBezTo>
                    <a:pt x="1390" y="2087"/>
                    <a:pt x="1414" y="2081"/>
                    <a:pt x="1441" y="2078"/>
                  </a:cubicBezTo>
                  <a:lnTo>
                    <a:pt x="1441" y="2078"/>
                  </a:lnTo>
                  <a:cubicBezTo>
                    <a:pt x="1426" y="2079"/>
                    <a:pt x="1412" y="2081"/>
                    <a:pt x="1397" y="2083"/>
                  </a:cubicBezTo>
                  <a:cubicBezTo>
                    <a:pt x="1594" y="2041"/>
                    <a:pt x="1784" y="1958"/>
                    <a:pt x="1922" y="1806"/>
                  </a:cubicBezTo>
                  <a:lnTo>
                    <a:pt x="2087" y="1594"/>
                  </a:lnTo>
                  <a:cubicBezTo>
                    <a:pt x="2164" y="1474"/>
                    <a:pt x="2204" y="1344"/>
                    <a:pt x="2211" y="1205"/>
                  </a:cubicBezTo>
                  <a:cubicBezTo>
                    <a:pt x="2236" y="1112"/>
                    <a:pt x="2236" y="1019"/>
                    <a:pt x="2211" y="926"/>
                  </a:cubicBezTo>
                  <a:cubicBezTo>
                    <a:pt x="2204" y="787"/>
                    <a:pt x="2164" y="657"/>
                    <a:pt x="2087" y="537"/>
                  </a:cubicBezTo>
                  <a:cubicBezTo>
                    <a:pt x="1936" y="302"/>
                    <a:pt x="1729" y="138"/>
                    <a:pt x="1460" y="54"/>
                  </a:cubicBezTo>
                  <a:cubicBezTo>
                    <a:pt x="1441" y="48"/>
                    <a:pt x="1423" y="45"/>
                    <a:pt x="1403" y="42"/>
                  </a:cubicBezTo>
                  <a:cubicBezTo>
                    <a:pt x="1300" y="21"/>
                    <a:pt x="1185" y="2"/>
                    <a:pt x="1081" y="1"/>
                  </a:cubicBezTo>
                  <a:cubicBezTo>
                    <a:pt x="1078" y="1"/>
                    <a:pt x="107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 rot="-5400000">
              <a:off x="130145" y="4035615"/>
              <a:ext cx="38899" cy="39733"/>
            </a:xfrm>
            <a:custGeom>
              <a:avLst/>
              <a:gdLst/>
              <a:ahLst/>
              <a:cxnLst/>
              <a:rect l="l" t="t" r="r" b="b"/>
              <a:pathLst>
                <a:path w="977" h="998" extrusionOk="0">
                  <a:moveTo>
                    <a:pt x="488" y="1"/>
                  </a:moveTo>
                  <a:cubicBezTo>
                    <a:pt x="321" y="1"/>
                    <a:pt x="158" y="92"/>
                    <a:pt x="74" y="239"/>
                  </a:cubicBezTo>
                  <a:cubicBezTo>
                    <a:pt x="71" y="243"/>
                    <a:pt x="69" y="248"/>
                    <a:pt x="67" y="251"/>
                  </a:cubicBezTo>
                  <a:cubicBezTo>
                    <a:pt x="23" y="327"/>
                    <a:pt x="0" y="410"/>
                    <a:pt x="0" y="498"/>
                  </a:cubicBezTo>
                  <a:cubicBezTo>
                    <a:pt x="0" y="585"/>
                    <a:pt x="23" y="668"/>
                    <a:pt x="67" y="744"/>
                  </a:cubicBezTo>
                  <a:cubicBezTo>
                    <a:pt x="85" y="767"/>
                    <a:pt x="103" y="791"/>
                    <a:pt x="121" y="814"/>
                  </a:cubicBezTo>
                  <a:cubicBezTo>
                    <a:pt x="181" y="893"/>
                    <a:pt x="265" y="958"/>
                    <a:pt x="364" y="981"/>
                  </a:cubicBezTo>
                  <a:cubicBezTo>
                    <a:pt x="406" y="992"/>
                    <a:pt x="446" y="997"/>
                    <a:pt x="486" y="997"/>
                  </a:cubicBezTo>
                  <a:cubicBezTo>
                    <a:pt x="523" y="997"/>
                    <a:pt x="560" y="993"/>
                    <a:pt x="599" y="985"/>
                  </a:cubicBezTo>
                  <a:cubicBezTo>
                    <a:pt x="641" y="977"/>
                    <a:pt x="709" y="943"/>
                    <a:pt x="724" y="935"/>
                  </a:cubicBezTo>
                  <a:cubicBezTo>
                    <a:pt x="808" y="885"/>
                    <a:pt x="853" y="818"/>
                    <a:pt x="909" y="744"/>
                  </a:cubicBezTo>
                  <a:cubicBezTo>
                    <a:pt x="954" y="668"/>
                    <a:pt x="975" y="585"/>
                    <a:pt x="976" y="498"/>
                  </a:cubicBezTo>
                  <a:cubicBezTo>
                    <a:pt x="975" y="410"/>
                    <a:pt x="954" y="327"/>
                    <a:pt x="909" y="251"/>
                  </a:cubicBezTo>
                  <a:cubicBezTo>
                    <a:pt x="907" y="248"/>
                    <a:pt x="905" y="243"/>
                    <a:pt x="903" y="239"/>
                  </a:cubicBezTo>
                  <a:cubicBezTo>
                    <a:pt x="819" y="92"/>
                    <a:pt x="656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 rot="10800000">
              <a:off x="538541" y="4149093"/>
              <a:ext cx="48641" cy="47843"/>
            </a:xfrm>
            <a:custGeom>
              <a:avLst/>
              <a:gdLst/>
              <a:ahLst/>
              <a:cxnLst/>
              <a:rect l="l" t="t" r="r" b="b"/>
              <a:pathLst>
                <a:path w="1116" h="1098" extrusionOk="0">
                  <a:moveTo>
                    <a:pt x="551" y="1"/>
                  </a:moveTo>
                  <a:cubicBezTo>
                    <a:pt x="502" y="1"/>
                    <a:pt x="455" y="7"/>
                    <a:pt x="412" y="22"/>
                  </a:cubicBezTo>
                  <a:cubicBezTo>
                    <a:pt x="367" y="38"/>
                    <a:pt x="321" y="56"/>
                    <a:pt x="278" y="78"/>
                  </a:cubicBezTo>
                  <a:cubicBezTo>
                    <a:pt x="215" y="112"/>
                    <a:pt x="163" y="160"/>
                    <a:pt x="124" y="219"/>
                  </a:cubicBezTo>
                  <a:cubicBezTo>
                    <a:pt x="77" y="272"/>
                    <a:pt x="44" y="334"/>
                    <a:pt x="27" y="406"/>
                  </a:cubicBezTo>
                  <a:cubicBezTo>
                    <a:pt x="4" y="478"/>
                    <a:pt x="1" y="551"/>
                    <a:pt x="17" y="624"/>
                  </a:cubicBezTo>
                  <a:cubicBezTo>
                    <a:pt x="20" y="697"/>
                    <a:pt x="42" y="765"/>
                    <a:pt x="82" y="827"/>
                  </a:cubicBezTo>
                  <a:cubicBezTo>
                    <a:pt x="131" y="909"/>
                    <a:pt x="196" y="975"/>
                    <a:pt x="278" y="1024"/>
                  </a:cubicBezTo>
                  <a:cubicBezTo>
                    <a:pt x="367" y="1071"/>
                    <a:pt x="463" y="1098"/>
                    <a:pt x="562" y="1098"/>
                  </a:cubicBezTo>
                  <a:cubicBezTo>
                    <a:pt x="608" y="1098"/>
                    <a:pt x="654" y="1092"/>
                    <a:pt x="701" y="1079"/>
                  </a:cubicBezTo>
                  <a:cubicBezTo>
                    <a:pt x="772" y="1062"/>
                    <a:pt x="833" y="1030"/>
                    <a:pt x="886" y="981"/>
                  </a:cubicBezTo>
                  <a:cubicBezTo>
                    <a:pt x="946" y="942"/>
                    <a:pt x="993" y="891"/>
                    <a:pt x="1028" y="827"/>
                  </a:cubicBezTo>
                  <a:cubicBezTo>
                    <a:pt x="1104" y="698"/>
                    <a:pt x="1115" y="549"/>
                    <a:pt x="1083" y="406"/>
                  </a:cubicBezTo>
                  <a:lnTo>
                    <a:pt x="1082" y="406"/>
                  </a:lnTo>
                  <a:cubicBezTo>
                    <a:pt x="1051" y="266"/>
                    <a:pt x="948" y="153"/>
                    <a:pt x="831" y="78"/>
                  </a:cubicBezTo>
                  <a:cubicBezTo>
                    <a:pt x="754" y="28"/>
                    <a:pt x="65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 rot="10800000">
              <a:off x="276280" y="2985911"/>
              <a:ext cx="67434" cy="64390"/>
            </a:xfrm>
            <a:custGeom>
              <a:avLst/>
              <a:gdLst/>
              <a:ahLst/>
              <a:cxnLst/>
              <a:rect l="l" t="t" r="r" b="b"/>
              <a:pathLst>
                <a:path w="2237" h="2136" extrusionOk="0">
                  <a:moveTo>
                    <a:pt x="1073" y="1"/>
                  </a:moveTo>
                  <a:cubicBezTo>
                    <a:pt x="788" y="1"/>
                    <a:pt x="532" y="125"/>
                    <a:pt x="327" y="313"/>
                  </a:cubicBezTo>
                  <a:cubicBezTo>
                    <a:pt x="194" y="447"/>
                    <a:pt x="103" y="604"/>
                    <a:pt x="52" y="785"/>
                  </a:cubicBezTo>
                  <a:cubicBezTo>
                    <a:pt x="8" y="926"/>
                    <a:pt x="1" y="1069"/>
                    <a:pt x="32" y="1210"/>
                  </a:cubicBezTo>
                  <a:cubicBezTo>
                    <a:pt x="39" y="1352"/>
                    <a:pt x="81" y="1484"/>
                    <a:pt x="159" y="1607"/>
                  </a:cubicBezTo>
                  <a:cubicBezTo>
                    <a:pt x="226" y="1731"/>
                    <a:pt x="318" y="1831"/>
                    <a:pt x="434" y="1906"/>
                  </a:cubicBezTo>
                  <a:cubicBezTo>
                    <a:pt x="537" y="2001"/>
                    <a:pt x="659" y="2064"/>
                    <a:pt x="797" y="2097"/>
                  </a:cubicBezTo>
                  <a:cubicBezTo>
                    <a:pt x="891" y="2122"/>
                    <a:pt x="986" y="2135"/>
                    <a:pt x="1080" y="2135"/>
                  </a:cubicBezTo>
                  <a:cubicBezTo>
                    <a:pt x="1175" y="2135"/>
                    <a:pt x="1270" y="2122"/>
                    <a:pt x="1364" y="2097"/>
                  </a:cubicBezTo>
                  <a:cubicBezTo>
                    <a:pt x="1390" y="2087"/>
                    <a:pt x="1414" y="2081"/>
                    <a:pt x="1441" y="2078"/>
                  </a:cubicBezTo>
                  <a:lnTo>
                    <a:pt x="1441" y="2078"/>
                  </a:lnTo>
                  <a:cubicBezTo>
                    <a:pt x="1426" y="2079"/>
                    <a:pt x="1412" y="2081"/>
                    <a:pt x="1397" y="2083"/>
                  </a:cubicBezTo>
                  <a:cubicBezTo>
                    <a:pt x="1594" y="2041"/>
                    <a:pt x="1784" y="1958"/>
                    <a:pt x="1922" y="1806"/>
                  </a:cubicBezTo>
                  <a:lnTo>
                    <a:pt x="2087" y="1594"/>
                  </a:lnTo>
                  <a:cubicBezTo>
                    <a:pt x="2164" y="1474"/>
                    <a:pt x="2204" y="1344"/>
                    <a:pt x="2211" y="1205"/>
                  </a:cubicBezTo>
                  <a:cubicBezTo>
                    <a:pt x="2236" y="1112"/>
                    <a:pt x="2236" y="1019"/>
                    <a:pt x="2211" y="926"/>
                  </a:cubicBezTo>
                  <a:cubicBezTo>
                    <a:pt x="2204" y="787"/>
                    <a:pt x="2164" y="657"/>
                    <a:pt x="2087" y="537"/>
                  </a:cubicBezTo>
                  <a:cubicBezTo>
                    <a:pt x="1936" y="302"/>
                    <a:pt x="1729" y="138"/>
                    <a:pt x="1460" y="54"/>
                  </a:cubicBezTo>
                  <a:cubicBezTo>
                    <a:pt x="1441" y="48"/>
                    <a:pt x="1423" y="45"/>
                    <a:pt x="1403" y="42"/>
                  </a:cubicBezTo>
                  <a:cubicBezTo>
                    <a:pt x="1300" y="21"/>
                    <a:pt x="1185" y="2"/>
                    <a:pt x="1081" y="1"/>
                  </a:cubicBezTo>
                  <a:cubicBezTo>
                    <a:pt x="1078" y="1"/>
                    <a:pt x="107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 rot="10800000">
              <a:off x="256651" y="3792659"/>
              <a:ext cx="33220" cy="32104"/>
            </a:xfrm>
            <a:custGeom>
              <a:avLst/>
              <a:gdLst/>
              <a:ahLst/>
              <a:cxnLst/>
              <a:rect l="l" t="t" r="r" b="b"/>
              <a:pathLst>
                <a:path w="1102" h="1065" extrusionOk="0">
                  <a:moveTo>
                    <a:pt x="550" y="1"/>
                  </a:moveTo>
                  <a:cubicBezTo>
                    <a:pt x="275" y="1"/>
                    <a:pt x="1" y="178"/>
                    <a:pt x="1" y="533"/>
                  </a:cubicBezTo>
                  <a:cubicBezTo>
                    <a:pt x="1" y="888"/>
                    <a:pt x="276" y="1065"/>
                    <a:pt x="551" y="1065"/>
                  </a:cubicBezTo>
                  <a:cubicBezTo>
                    <a:pt x="826" y="1065"/>
                    <a:pt x="1101" y="888"/>
                    <a:pt x="1101" y="533"/>
                  </a:cubicBezTo>
                  <a:cubicBezTo>
                    <a:pt x="1101" y="178"/>
                    <a:pt x="826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 rot="10800000">
              <a:off x="253997" y="4952656"/>
              <a:ext cx="38541" cy="38379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 rot="10800000">
              <a:off x="543406" y="3285883"/>
              <a:ext cx="38899" cy="39733"/>
            </a:xfrm>
            <a:custGeom>
              <a:avLst/>
              <a:gdLst/>
              <a:ahLst/>
              <a:cxnLst/>
              <a:rect l="l" t="t" r="r" b="b"/>
              <a:pathLst>
                <a:path w="977" h="998" extrusionOk="0">
                  <a:moveTo>
                    <a:pt x="488" y="1"/>
                  </a:moveTo>
                  <a:cubicBezTo>
                    <a:pt x="321" y="1"/>
                    <a:pt x="158" y="92"/>
                    <a:pt x="74" y="239"/>
                  </a:cubicBezTo>
                  <a:cubicBezTo>
                    <a:pt x="71" y="243"/>
                    <a:pt x="69" y="248"/>
                    <a:pt x="67" y="251"/>
                  </a:cubicBezTo>
                  <a:cubicBezTo>
                    <a:pt x="23" y="327"/>
                    <a:pt x="0" y="410"/>
                    <a:pt x="0" y="498"/>
                  </a:cubicBezTo>
                  <a:cubicBezTo>
                    <a:pt x="0" y="585"/>
                    <a:pt x="23" y="668"/>
                    <a:pt x="67" y="744"/>
                  </a:cubicBezTo>
                  <a:cubicBezTo>
                    <a:pt x="85" y="767"/>
                    <a:pt x="103" y="791"/>
                    <a:pt x="121" y="814"/>
                  </a:cubicBezTo>
                  <a:cubicBezTo>
                    <a:pt x="181" y="893"/>
                    <a:pt x="265" y="958"/>
                    <a:pt x="364" y="981"/>
                  </a:cubicBezTo>
                  <a:cubicBezTo>
                    <a:pt x="406" y="992"/>
                    <a:pt x="446" y="997"/>
                    <a:pt x="486" y="997"/>
                  </a:cubicBezTo>
                  <a:cubicBezTo>
                    <a:pt x="523" y="997"/>
                    <a:pt x="560" y="993"/>
                    <a:pt x="599" y="985"/>
                  </a:cubicBezTo>
                  <a:cubicBezTo>
                    <a:pt x="641" y="977"/>
                    <a:pt x="709" y="943"/>
                    <a:pt x="724" y="935"/>
                  </a:cubicBezTo>
                  <a:cubicBezTo>
                    <a:pt x="808" y="885"/>
                    <a:pt x="853" y="818"/>
                    <a:pt x="909" y="744"/>
                  </a:cubicBezTo>
                  <a:cubicBezTo>
                    <a:pt x="954" y="668"/>
                    <a:pt x="975" y="585"/>
                    <a:pt x="976" y="498"/>
                  </a:cubicBezTo>
                  <a:cubicBezTo>
                    <a:pt x="975" y="410"/>
                    <a:pt x="954" y="327"/>
                    <a:pt x="909" y="251"/>
                  </a:cubicBezTo>
                  <a:cubicBezTo>
                    <a:pt x="907" y="248"/>
                    <a:pt x="905" y="243"/>
                    <a:pt x="903" y="239"/>
                  </a:cubicBezTo>
                  <a:cubicBezTo>
                    <a:pt x="819" y="92"/>
                    <a:pt x="656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 rot="10800000">
              <a:off x="548108" y="3596109"/>
              <a:ext cx="29482" cy="29060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 rot="5400000">
              <a:off x="1224505" y="4613897"/>
              <a:ext cx="48641" cy="47843"/>
            </a:xfrm>
            <a:custGeom>
              <a:avLst/>
              <a:gdLst/>
              <a:ahLst/>
              <a:cxnLst/>
              <a:rect l="l" t="t" r="r" b="b"/>
              <a:pathLst>
                <a:path w="1116" h="1098" extrusionOk="0">
                  <a:moveTo>
                    <a:pt x="551" y="1"/>
                  </a:moveTo>
                  <a:cubicBezTo>
                    <a:pt x="502" y="1"/>
                    <a:pt x="455" y="7"/>
                    <a:pt x="412" y="22"/>
                  </a:cubicBezTo>
                  <a:cubicBezTo>
                    <a:pt x="367" y="38"/>
                    <a:pt x="321" y="56"/>
                    <a:pt x="278" y="78"/>
                  </a:cubicBezTo>
                  <a:cubicBezTo>
                    <a:pt x="215" y="112"/>
                    <a:pt x="163" y="160"/>
                    <a:pt x="124" y="219"/>
                  </a:cubicBezTo>
                  <a:cubicBezTo>
                    <a:pt x="77" y="272"/>
                    <a:pt x="44" y="334"/>
                    <a:pt x="27" y="406"/>
                  </a:cubicBezTo>
                  <a:cubicBezTo>
                    <a:pt x="4" y="478"/>
                    <a:pt x="1" y="551"/>
                    <a:pt x="17" y="624"/>
                  </a:cubicBezTo>
                  <a:cubicBezTo>
                    <a:pt x="20" y="697"/>
                    <a:pt x="42" y="765"/>
                    <a:pt x="82" y="827"/>
                  </a:cubicBezTo>
                  <a:cubicBezTo>
                    <a:pt x="131" y="909"/>
                    <a:pt x="196" y="975"/>
                    <a:pt x="278" y="1024"/>
                  </a:cubicBezTo>
                  <a:cubicBezTo>
                    <a:pt x="367" y="1071"/>
                    <a:pt x="463" y="1098"/>
                    <a:pt x="562" y="1098"/>
                  </a:cubicBezTo>
                  <a:cubicBezTo>
                    <a:pt x="608" y="1098"/>
                    <a:pt x="654" y="1092"/>
                    <a:pt x="701" y="1079"/>
                  </a:cubicBezTo>
                  <a:cubicBezTo>
                    <a:pt x="772" y="1062"/>
                    <a:pt x="833" y="1030"/>
                    <a:pt x="886" y="981"/>
                  </a:cubicBezTo>
                  <a:cubicBezTo>
                    <a:pt x="946" y="942"/>
                    <a:pt x="993" y="891"/>
                    <a:pt x="1028" y="827"/>
                  </a:cubicBezTo>
                  <a:cubicBezTo>
                    <a:pt x="1104" y="698"/>
                    <a:pt x="1115" y="549"/>
                    <a:pt x="1083" y="406"/>
                  </a:cubicBezTo>
                  <a:lnTo>
                    <a:pt x="1082" y="406"/>
                  </a:lnTo>
                  <a:cubicBezTo>
                    <a:pt x="1051" y="266"/>
                    <a:pt x="948" y="153"/>
                    <a:pt x="831" y="78"/>
                  </a:cubicBezTo>
                  <a:cubicBezTo>
                    <a:pt x="754" y="28"/>
                    <a:pt x="65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 rot="5400000">
              <a:off x="948084" y="4701414"/>
              <a:ext cx="29482" cy="29060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 rot="-5400000">
              <a:off x="1104615" y="4957308"/>
              <a:ext cx="29482" cy="29060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27"/>
          <p:cNvGrpSpPr/>
          <p:nvPr/>
        </p:nvGrpSpPr>
        <p:grpSpPr>
          <a:xfrm>
            <a:off x="7302891" y="2411438"/>
            <a:ext cx="1713044" cy="2548932"/>
            <a:chOff x="7302891" y="2411438"/>
            <a:chExt cx="1713044" cy="2548932"/>
          </a:xfrm>
        </p:grpSpPr>
        <p:sp>
          <p:nvSpPr>
            <p:cNvPr id="1095" name="Google Shape;1095;p27"/>
            <p:cNvSpPr/>
            <p:nvPr/>
          </p:nvSpPr>
          <p:spPr>
            <a:xfrm rot="10800000" flipH="1">
              <a:off x="8525672" y="3685129"/>
              <a:ext cx="127829" cy="128189"/>
            </a:xfrm>
            <a:custGeom>
              <a:avLst/>
              <a:gdLst/>
              <a:ahLst/>
              <a:cxnLst/>
              <a:rect l="l" t="t" r="r" b="b"/>
              <a:pathLst>
                <a:path w="4256" h="4268" extrusionOk="0">
                  <a:moveTo>
                    <a:pt x="1959" y="716"/>
                  </a:moveTo>
                  <a:lnTo>
                    <a:pt x="2496" y="1431"/>
                  </a:lnTo>
                  <a:cubicBezTo>
                    <a:pt x="2539" y="1487"/>
                    <a:pt x="2604" y="1520"/>
                    <a:pt x="2674" y="1520"/>
                  </a:cubicBezTo>
                  <a:cubicBezTo>
                    <a:pt x="2677" y="1520"/>
                    <a:pt x="2681" y="1519"/>
                    <a:pt x="2684" y="1519"/>
                  </a:cubicBezTo>
                  <a:lnTo>
                    <a:pt x="3578" y="1481"/>
                  </a:lnTo>
                  <a:lnTo>
                    <a:pt x="3065" y="2213"/>
                  </a:lnTo>
                  <a:cubicBezTo>
                    <a:pt x="3022" y="2273"/>
                    <a:pt x="3013" y="2350"/>
                    <a:pt x="3038" y="2420"/>
                  </a:cubicBezTo>
                  <a:lnTo>
                    <a:pt x="3350" y="3257"/>
                  </a:lnTo>
                  <a:lnTo>
                    <a:pt x="2495" y="2996"/>
                  </a:lnTo>
                  <a:cubicBezTo>
                    <a:pt x="2473" y="2989"/>
                    <a:pt x="2451" y="2985"/>
                    <a:pt x="2429" y="2985"/>
                  </a:cubicBezTo>
                  <a:cubicBezTo>
                    <a:pt x="2415" y="2985"/>
                    <a:pt x="2402" y="2987"/>
                    <a:pt x="2389" y="2989"/>
                  </a:cubicBezTo>
                  <a:cubicBezTo>
                    <a:pt x="2354" y="2996"/>
                    <a:pt x="2321" y="3011"/>
                    <a:pt x="2291" y="3034"/>
                  </a:cubicBezTo>
                  <a:lnTo>
                    <a:pt x="1592" y="3590"/>
                  </a:lnTo>
                  <a:lnTo>
                    <a:pt x="1576" y="2696"/>
                  </a:lnTo>
                  <a:cubicBezTo>
                    <a:pt x="1575" y="2622"/>
                    <a:pt x="1537" y="2554"/>
                    <a:pt x="1477" y="2515"/>
                  </a:cubicBezTo>
                  <a:lnTo>
                    <a:pt x="731" y="2020"/>
                  </a:lnTo>
                  <a:lnTo>
                    <a:pt x="1577" y="1729"/>
                  </a:lnTo>
                  <a:cubicBezTo>
                    <a:pt x="1646" y="1705"/>
                    <a:pt x="1699" y="1648"/>
                    <a:pt x="1719" y="1578"/>
                  </a:cubicBezTo>
                  <a:lnTo>
                    <a:pt x="1959" y="716"/>
                  </a:lnTo>
                  <a:close/>
                  <a:moveTo>
                    <a:pt x="1866" y="0"/>
                  </a:moveTo>
                  <a:cubicBezTo>
                    <a:pt x="1852" y="0"/>
                    <a:pt x="1838" y="2"/>
                    <a:pt x="1824" y="4"/>
                  </a:cubicBezTo>
                  <a:cubicBezTo>
                    <a:pt x="1741" y="20"/>
                    <a:pt x="1673" y="81"/>
                    <a:pt x="1651" y="163"/>
                  </a:cubicBezTo>
                  <a:lnTo>
                    <a:pt x="1322" y="1346"/>
                  </a:lnTo>
                  <a:lnTo>
                    <a:pt x="160" y="1746"/>
                  </a:lnTo>
                  <a:cubicBezTo>
                    <a:pt x="80" y="1773"/>
                    <a:pt x="22" y="1844"/>
                    <a:pt x="12" y="1928"/>
                  </a:cubicBezTo>
                  <a:cubicBezTo>
                    <a:pt x="1" y="2012"/>
                    <a:pt x="39" y="2095"/>
                    <a:pt x="109" y="2142"/>
                  </a:cubicBezTo>
                  <a:lnTo>
                    <a:pt x="1133" y="2820"/>
                  </a:lnTo>
                  <a:lnTo>
                    <a:pt x="1155" y="4049"/>
                  </a:lnTo>
                  <a:cubicBezTo>
                    <a:pt x="1156" y="4134"/>
                    <a:pt x="1206" y="4210"/>
                    <a:pt x="1281" y="4246"/>
                  </a:cubicBezTo>
                  <a:cubicBezTo>
                    <a:pt x="1312" y="4260"/>
                    <a:pt x="1344" y="4267"/>
                    <a:pt x="1376" y="4267"/>
                  </a:cubicBezTo>
                  <a:cubicBezTo>
                    <a:pt x="1390" y="4267"/>
                    <a:pt x="1404" y="4266"/>
                    <a:pt x="1418" y="4263"/>
                  </a:cubicBezTo>
                  <a:cubicBezTo>
                    <a:pt x="1454" y="4257"/>
                    <a:pt x="1486" y="4242"/>
                    <a:pt x="1516" y="4219"/>
                  </a:cubicBezTo>
                  <a:lnTo>
                    <a:pt x="2477" y="3456"/>
                  </a:lnTo>
                  <a:lnTo>
                    <a:pt x="3651" y="3815"/>
                  </a:lnTo>
                  <a:cubicBezTo>
                    <a:pt x="3673" y="3821"/>
                    <a:pt x="3695" y="3824"/>
                    <a:pt x="3717" y="3824"/>
                  </a:cubicBezTo>
                  <a:cubicBezTo>
                    <a:pt x="3777" y="3824"/>
                    <a:pt x="3837" y="3800"/>
                    <a:pt x="3879" y="3755"/>
                  </a:cubicBezTo>
                  <a:cubicBezTo>
                    <a:pt x="3937" y="3692"/>
                    <a:pt x="3955" y="3604"/>
                    <a:pt x="3926" y="3525"/>
                  </a:cubicBezTo>
                  <a:lnTo>
                    <a:pt x="3496" y="2373"/>
                  </a:lnTo>
                  <a:lnTo>
                    <a:pt x="4201" y="1368"/>
                  </a:lnTo>
                  <a:cubicBezTo>
                    <a:pt x="4249" y="1298"/>
                    <a:pt x="4255" y="1207"/>
                    <a:pt x="4214" y="1133"/>
                  </a:cubicBezTo>
                  <a:cubicBezTo>
                    <a:pt x="4175" y="1061"/>
                    <a:pt x="4100" y="1017"/>
                    <a:pt x="4018" y="1017"/>
                  </a:cubicBezTo>
                  <a:cubicBezTo>
                    <a:pt x="4015" y="1017"/>
                    <a:pt x="4012" y="1018"/>
                    <a:pt x="4009" y="1018"/>
                  </a:cubicBezTo>
                  <a:lnTo>
                    <a:pt x="2782" y="1070"/>
                  </a:lnTo>
                  <a:lnTo>
                    <a:pt x="2043" y="89"/>
                  </a:lnTo>
                  <a:cubicBezTo>
                    <a:pt x="2001" y="32"/>
                    <a:pt x="1935" y="0"/>
                    <a:pt x="1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 rot="10800000" flipH="1">
              <a:off x="8484558" y="2953961"/>
              <a:ext cx="41118" cy="31927"/>
            </a:xfrm>
            <a:custGeom>
              <a:avLst/>
              <a:gdLst/>
              <a:ahLst/>
              <a:cxnLst/>
              <a:rect l="l" t="t" r="r" b="b"/>
              <a:pathLst>
                <a:path w="1369" h="1063" extrusionOk="0">
                  <a:moveTo>
                    <a:pt x="684" y="1"/>
                  </a:moveTo>
                  <a:cubicBezTo>
                    <a:pt x="2" y="1"/>
                    <a:pt x="0" y="1063"/>
                    <a:pt x="684" y="1063"/>
                  </a:cubicBezTo>
                  <a:cubicBezTo>
                    <a:pt x="1368" y="1063"/>
                    <a:pt x="1368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 rot="10800000" flipH="1">
              <a:off x="8929966" y="2411438"/>
              <a:ext cx="33519" cy="32978"/>
            </a:xfrm>
            <a:custGeom>
              <a:avLst/>
              <a:gdLst/>
              <a:ahLst/>
              <a:cxnLst/>
              <a:rect l="l" t="t" r="r" b="b"/>
              <a:pathLst>
                <a:path w="1116" h="1098" extrusionOk="0">
                  <a:moveTo>
                    <a:pt x="551" y="1"/>
                  </a:moveTo>
                  <a:cubicBezTo>
                    <a:pt x="502" y="1"/>
                    <a:pt x="455" y="7"/>
                    <a:pt x="412" y="22"/>
                  </a:cubicBezTo>
                  <a:cubicBezTo>
                    <a:pt x="367" y="38"/>
                    <a:pt x="321" y="56"/>
                    <a:pt x="278" y="78"/>
                  </a:cubicBezTo>
                  <a:cubicBezTo>
                    <a:pt x="215" y="112"/>
                    <a:pt x="163" y="160"/>
                    <a:pt x="124" y="219"/>
                  </a:cubicBezTo>
                  <a:cubicBezTo>
                    <a:pt x="77" y="272"/>
                    <a:pt x="44" y="334"/>
                    <a:pt x="27" y="406"/>
                  </a:cubicBezTo>
                  <a:cubicBezTo>
                    <a:pt x="4" y="478"/>
                    <a:pt x="1" y="551"/>
                    <a:pt x="17" y="624"/>
                  </a:cubicBezTo>
                  <a:cubicBezTo>
                    <a:pt x="20" y="697"/>
                    <a:pt x="42" y="765"/>
                    <a:pt x="82" y="827"/>
                  </a:cubicBezTo>
                  <a:cubicBezTo>
                    <a:pt x="131" y="909"/>
                    <a:pt x="196" y="975"/>
                    <a:pt x="278" y="1024"/>
                  </a:cubicBezTo>
                  <a:cubicBezTo>
                    <a:pt x="367" y="1071"/>
                    <a:pt x="463" y="1098"/>
                    <a:pt x="562" y="1098"/>
                  </a:cubicBezTo>
                  <a:cubicBezTo>
                    <a:pt x="608" y="1098"/>
                    <a:pt x="654" y="1092"/>
                    <a:pt x="701" y="1079"/>
                  </a:cubicBezTo>
                  <a:cubicBezTo>
                    <a:pt x="772" y="1062"/>
                    <a:pt x="833" y="1030"/>
                    <a:pt x="886" y="981"/>
                  </a:cubicBezTo>
                  <a:cubicBezTo>
                    <a:pt x="946" y="942"/>
                    <a:pt x="993" y="891"/>
                    <a:pt x="1028" y="827"/>
                  </a:cubicBezTo>
                  <a:cubicBezTo>
                    <a:pt x="1104" y="698"/>
                    <a:pt x="1115" y="549"/>
                    <a:pt x="1083" y="406"/>
                  </a:cubicBezTo>
                  <a:lnTo>
                    <a:pt x="1082" y="406"/>
                  </a:lnTo>
                  <a:cubicBezTo>
                    <a:pt x="1051" y="266"/>
                    <a:pt x="948" y="153"/>
                    <a:pt x="831" y="78"/>
                  </a:cubicBezTo>
                  <a:cubicBezTo>
                    <a:pt x="754" y="28"/>
                    <a:pt x="65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 rot="10800000" flipH="1">
              <a:off x="8800271" y="2805939"/>
              <a:ext cx="29374" cy="28954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 rot="10800000" flipH="1">
              <a:off x="8913136" y="4796489"/>
              <a:ext cx="67188" cy="64155"/>
            </a:xfrm>
            <a:custGeom>
              <a:avLst/>
              <a:gdLst/>
              <a:ahLst/>
              <a:cxnLst/>
              <a:rect l="l" t="t" r="r" b="b"/>
              <a:pathLst>
                <a:path w="2237" h="2136" extrusionOk="0">
                  <a:moveTo>
                    <a:pt x="1073" y="1"/>
                  </a:moveTo>
                  <a:cubicBezTo>
                    <a:pt x="788" y="1"/>
                    <a:pt x="532" y="125"/>
                    <a:pt x="327" y="313"/>
                  </a:cubicBezTo>
                  <a:cubicBezTo>
                    <a:pt x="194" y="447"/>
                    <a:pt x="103" y="604"/>
                    <a:pt x="52" y="785"/>
                  </a:cubicBezTo>
                  <a:cubicBezTo>
                    <a:pt x="8" y="926"/>
                    <a:pt x="1" y="1069"/>
                    <a:pt x="32" y="1210"/>
                  </a:cubicBezTo>
                  <a:cubicBezTo>
                    <a:pt x="39" y="1352"/>
                    <a:pt x="81" y="1484"/>
                    <a:pt x="159" y="1607"/>
                  </a:cubicBezTo>
                  <a:cubicBezTo>
                    <a:pt x="226" y="1731"/>
                    <a:pt x="318" y="1831"/>
                    <a:pt x="434" y="1906"/>
                  </a:cubicBezTo>
                  <a:cubicBezTo>
                    <a:pt x="537" y="2001"/>
                    <a:pt x="659" y="2064"/>
                    <a:pt x="797" y="2097"/>
                  </a:cubicBezTo>
                  <a:cubicBezTo>
                    <a:pt x="891" y="2122"/>
                    <a:pt x="986" y="2135"/>
                    <a:pt x="1080" y="2135"/>
                  </a:cubicBezTo>
                  <a:cubicBezTo>
                    <a:pt x="1175" y="2135"/>
                    <a:pt x="1270" y="2122"/>
                    <a:pt x="1364" y="2097"/>
                  </a:cubicBezTo>
                  <a:cubicBezTo>
                    <a:pt x="1390" y="2087"/>
                    <a:pt x="1414" y="2081"/>
                    <a:pt x="1441" y="2078"/>
                  </a:cubicBezTo>
                  <a:lnTo>
                    <a:pt x="1441" y="2078"/>
                  </a:lnTo>
                  <a:cubicBezTo>
                    <a:pt x="1426" y="2079"/>
                    <a:pt x="1412" y="2081"/>
                    <a:pt x="1397" y="2083"/>
                  </a:cubicBezTo>
                  <a:cubicBezTo>
                    <a:pt x="1594" y="2041"/>
                    <a:pt x="1784" y="1958"/>
                    <a:pt x="1922" y="1806"/>
                  </a:cubicBezTo>
                  <a:lnTo>
                    <a:pt x="2087" y="1594"/>
                  </a:lnTo>
                  <a:cubicBezTo>
                    <a:pt x="2164" y="1474"/>
                    <a:pt x="2204" y="1344"/>
                    <a:pt x="2211" y="1205"/>
                  </a:cubicBezTo>
                  <a:cubicBezTo>
                    <a:pt x="2236" y="1112"/>
                    <a:pt x="2236" y="1019"/>
                    <a:pt x="2211" y="926"/>
                  </a:cubicBezTo>
                  <a:cubicBezTo>
                    <a:pt x="2204" y="787"/>
                    <a:pt x="2164" y="657"/>
                    <a:pt x="2087" y="537"/>
                  </a:cubicBezTo>
                  <a:cubicBezTo>
                    <a:pt x="1936" y="302"/>
                    <a:pt x="1729" y="138"/>
                    <a:pt x="1460" y="54"/>
                  </a:cubicBezTo>
                  <a:cubicBezTo>
                    <a:pt x="1441" y="48"/>
                    <a:pt x="1423" y="45"/>
                    <a:pt x="1403" y="42"/>
                  </a:cubicBezTo>
                  <a:cubicBezTo>
                    <a:pt x="1300" y="21"/>
                    <a:pt x="1185" y="2"/>
                    <a:pt x="1081" y="1"/>
                  </a:cubicBezTo>
                  <a:cubicBezTo>
                    <a:pt x="1078" y="1"/>
                    <a:pt x="107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 rot="10800000" flipH="1">
              <a:off x="7689969" y="4840045"/>
              <a:ext cx="61872" cy="63314"/>
            </a:xfrm>
            <a:custGeom>
              <a:avLst/>
              <a:gdLst/>
              <a:ahLst/>
              <a:cxnLst/>
              <a:rect l="l" t="t" r="r" b="b"/>
              <a:pathLst>
                <a:path w="2060" h="2108" extrusionOk="0">
                  <a:moveTo>
                    <a:pt x="1013" y="0"/>
                  </a:moveTo>
                  <a:cubicBezTo>
                    <a:pt x="774" y="0"/>
                    <a:pt x="537" y="89"/>
                    <a:pt x="360" y="289"/>
                  </a:cubicBezTo>
                  <a:cubicBezTo>
                    <a:pt x="221" y="445"/>
                    <a:pt x="115" y="592"/>
                    <a:pt x="60" y="799"/>
                  </a:cubicBezTo>
                  <a:cubicBezTo>
                    <a:pt x="1" y="1010"/>
                    <a:pt x="33" y="1195"/>
                    <a:pt x="76" y="1402"/>
                  </a:cubicBezTo>
                  <a:cubicBezTo>
                    <a:pt x="164" y="1823"/>
                    <a:pt x="601" y="2108"/>
                    <a:pt x="1023" y="2108"/>
                  </a:cubicBezTo>
                  <a:cubicBezTo>
                    <a:pt x="1184" y="2108"/>
                    <a:pt x="1343" y="2066"/>
                    <a:pt x="1480" y="1974"/>
                  </a:cubicBezTo>
                  <a:cubicBezTo>
                    <a:pt x="1684" y="1837"/>
                    <a:pt x="1850" y="1685"/>
                    <a:pt x="1948" y="1453"/>
                  </a:cubicBezTo>
                  <a:cubicBezTo>
                    <a:pt x="2046" y="1222"/>
                    <a:pt x="2060" y="965"/>
                    <a:pt x="1994" y="720"/>
                  </a:cubicBezTo>
                  <a:lnTo>
                    <a:pt x="1995" y="720"/>
                  </a:lnTo>
                  <a:cubicBezTo>
                    <a:pt x="1877" y="284"/>
                    <a:pt x="1442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 rot="10800000" flipH="1">
              <a:off x="8961331" y="3813319"/>
              <a:ext cx="54604" cy="54303"/>
            </a:xfrm>
            <a:custGeom>
              <a:avLst/>
              <a:gdLst/>
              <a:ahLst/>
              <a:cxnLst/>
              <a:rect l="l" t="t" r="r" b="b"/>
              <a:pathLst>
                <a:path w="1818" h="1808" extrusionOk="0">
                  <a:moveTo>
                    <a:pt x="876" y="1"/>
                  </a:moveTo>
                  <a:cubicBezTo>
                    <a:pt x="559" y="1"/>
                    <a:pt x="273" y="221"/>
                    <a:pt x="119" y="486"/>
                  </a:cubicBezTo>
                  <a:lnTo>
                    <a:pt x="31" y="695"/>
                  </a:lnTo>
                  <a:cubicBezTo>
                    <a:pt x="21" y="772"/>
                    <a:pt x="10" y="850"/>
                    <a:pt x="0" y="927"/>
                  </a:cubicBezTo>
                  <a:cubicBezTo>
                    <a:pt x="10" y="1005"/>
                    <a:pt x="21" y="1082"/>
                    <a:pt x="31" y="1161"/>
                  </a:cubicBezTo>
                  <a:cubicBezTo>
                    <a:pt x="58" y="1275"/>
                    <a:pt x="111" y="1373"/>
                    <a:pt x="188" y="1458"/>
                  </a:cubicBezTo>
                  <a:cubicBezTo>
                    <a:pt x="227" y="1524"/>
                    <a:pt x="280" y="1576"/>
                    <a:pt x="346" y="1616"/>
                  </a:cubicBezTo>
                  <a:cubicBezTo>
                    <a:pt x="400" y="1670"/>
                    <a:pt x="465" y="1707"/>
                    <a:pt x="538" y="1728"/>
                  </a:cubicBezTo>
                  <a:cubicBezTo>
                    <a:pt x="644" y="1772"/>
                    <a:pt x="780" y="1807"/>
                    <a:pt x="909" y="1807"/>
                  </a:cubicBezTo>
                  <a:cubicBezTo>
                    <a:pt x="980" y="1807"/>
                    <a:pt x="1048" y="1797"/>
                    <a:pt x="1109" y="1772"/>
                  </a:cubicBezTo>
                  <a:cubicBezTo>
                    <a:pt x="1161" y="1752"/>
                    <a:pt x="1210" y="1734"/>
                    <a:pt x="1263" y="1712"/>
                  </a:cubicBezTo>
                  <a:cubicBezTo>
                    <a:pt x="1440" y="1637"/>
                    <a:pt x="1614" y="1514"/>
                    <a:pt x="1697" y="1332"/>
                  </a:cubicBezTo>
                  <a:cubicBezTo>
                    <a:pt x="1777" y="1193"/>
                    <a:pt x="1817" y="1045"/>
                    <a:pt x="1818" y="885"/>
                  </a:cubicBezTo>
                  <a:cubicBezTo>
                    <a:pt x="1817" y="727"/>
                    <a:pt x="1777" y="577"/>
                    <a:pt x="1697" y="440"/>
                  </a:cubicBezTo>
                  <a:cubicBezTo>
                    <a:pt x="1618" y="308"/>
                    <a:pt x="1513" y="201"/>
                    <a:pt x="1380" y="123"/>
                  </a:cubicBezTo>
                  <a:cubicBezTo>
                    <a:pt x="1243" y="44"/>
                    <a:pt x="1094" y="3"/>
                    <a:pt x="935" y="3"/>
                  </a:cubicBezTo>
                  <a:cubicBezTo>
                    <a:pt x="915" y="2"/>
                    <a:pt x="89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7"/>
            <p:cNvSpPr/>
            <p:nvPr/>
          </p:nvSpPr>
          <p:spPr>
            <a:xfrm rot="10800000" flipH="1">
              <a:off x="8772460" y="3445521"/>
              <a:ext cx="43761" cy="43581"/>
            </a:xfrm>
            <a:custGeom>
              <a:avLst/>
              <a:gdLst/>
              <a:ahLst/>
              <a:cxnLst/>
              <a:rect l="l" t="t" r="r" b="b"/>
              <a:pathLst>
                <a:path w="1457" h="1451" extrusionOk="0">
                  <a:moveTo>
                    <a:pt x="702" y="1"/>
                  </a:moveTo>
                  <a:cubicBezTo>
                    <a:pt x="612" y="1"/>
                    <a:pt x="528" y="22"/>
                    <a:pt x="448" y="64"/>
                  </a:cubicBezTo>
                  <a:cubicBezTo>
                    <a:pt x="359" y="93"/>
                    <a:pt x="281" y="143"/>
                    <a:pt x="216" y="213"/>
                  </a:cubicBezTo>
                  <a:cubicBezTo>
                    <a:pt x="145" y="279"/>
                    <a:pt x="95" y="357"/>
                    <a:pt x="66" y="446"/>
                  </a:cubicBezTo>
                  <a:cubicBezTo>
                    <a:pt x="20" y="532"/>
                    <a:pt x="0" y="625"/>
                    <a:pt x="3" y="725"/>
                  </a:cubicBezTo>
                  <a:cubicBezTo>
                    <a:pt x="12" y="790"/>
                    <a:pt x="20" y="854"/>
                    <a:pt x="29" y="919"/>
                  </a:cubicBezTo>
                  <a:cubicBezTo>
                    <a:pt x="63" y="1041"/>
                    <a:pt x="126" y="1147"/>
                    <a:pt x="216" y="1238"/>
                  </a:cubicBezTo>
                  <a:cubicBezTo>
                    <a:pt x="358" y="1368"/>
                    <a:pt x="532" y="1450"/>
                    <a:pt x="728" y="1450"/>
                  </a:cubicBezTo>
                  <a:cubicBezTo>
                    <a:pt x="737" y="1450"/>
                    <a:pt x="746" y="1450"/>
                    <a:pt x="754" y="1450"/>
                  </a:cubicBezTo>
                  <a:cubicBezTo>
                    <a:pt x="844" y="1450"/>
                    <a:pt x="928" y="1429"/>
                    <a:pt x="1008" y="1387"/>
                  </a:cubicBezTo>
                  <a:cubicBezTo>
                    <a:pt x="1097" y="1358"/>
                    <a:pt x="1175" y="1308"/>
                    <a:pt x="1240" y="1238"/>
                  </a:cubicBezTo>
                  <a:cubicBezTo>
                    <a:pt x="1311" y="1172"/>
                    <a:pt x="1361" y="1094"/>
                    <a:pt x="1391" y="1005"/>
                  </a:cubicBezTo>
                  <a:cubicBezTo>
                    <a:pt x="1436" y="919"/>
                    <a:pt x="1456" y="826"/>
                    <a:pt x="1453" y="725"/>
                  </a:cubicBezTo>
                  <a:cubicBezTo>
                    <a:pt x="1444" y="662"/>
                    <a:pt x="1436" y="597"/>
                    <a:pt x="1427" y="532"/>
                  </a:cubicBezTo>
                  <a:cubicBezTo>
                    <a:pt x="1393" y="410"/>
                    <a:pt x="1331" y="304"/>
                    <a:pt x="1241" y="213"/>
                  </a:cubicBezTo>
                  <a:cubicBezTo>
                    <a:pt x="1098" y="83"/>
                    <a:pt x="924" y="1"/>
                    <a:pt x="728" y="1"/>
                  </a:cubicBezTo>
                  <a:cubicBezTo>
                    <a:pt x="719" y="1"/>
                    <a:pt x="711" y="1"/>
                    <a:pt x="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7"/>
            <p:cNvSpPr/>
            <p:nvPr/>
          </p:nvSpPr>
          <p:spPr>
            <a:xfrm rot="10800000" flipH="1">
              <a:off x="7302891" y="4929735"/>
              <a:ext cx="30936" cy="30636"/>
            </a:xfrm>
            <a:custGeom>
              <a:avLst/>
              <a:gdLst/>
              <a:ahLst/>
              <a:cxnLst/>
              <a:rect l="l" t="t" r="r" b="b"/>
              <a:pathLst>
                <a:path w="1030" h="1020" extrusionOk="0">
                  <a:moveTo>
                    <a:pt x="581" y="0"/>
                  </a:moveTo>
                  <a:cubicBezTo>
                    <a:pt x="561" y="0"/>
                    <a:pt x="541" y="3"/>
                    <a:pt x="521" y="9"/>
                  </a:cubicBezTo>
                  <a:cubicBezTo>
                    <a:pt x="482" y="9"/>
                    <a:pt x="443" y="19"/>
                    <a:pt x="408" y="39"/>
                  </a:cubicBezTo>
                  <a:cubicBezTo>
                    <a:pt x="400" y="42"/>
                    <a:pt x="394" y="46"/>
                    <a:pt x="388" y="48"/>
                  </a:cubicBezTo>
                  <a:cubicBezTo>
                    <a:pt x="338" y="59"/>
                    <a:pt x="290" y="73"/>
                    <a:pt x="249" y="105"/>
                  </a:cubicBezTo>
                  <a:cubicBezTo>
                    <a:pt x="215" y="130"/>
                    <a:pt x="183" y="156"/>
                    <a:pt x="150" y="182"/>
                  </a:cubicBezTo>
                  <a:cubicBezTo>
                    <a:pt x="102" y="226"/>
                    <a:pt x="68" y="278"/>
                    <a:pt x="48" y="339"/>
                  </a:cubicBezTo>
                  <a:cubicBezTo>
                    <a:pt x="26" y="378"/>
                    <a:pt x="15" y="419"/>
                    <a:pt x="15" y="463"/>
                  </a:cubicBezTo>
                  <a:cubicBezTo>
                    <a:pt x="0" y="529"/>
                    <a:pt x="4" y="594"/>
                    <a:pt x="24" y="659"/>
                  </a:cubicBezTo>
                  <a:cubicBezTo>
                    <a:pt x="50" y="740"/>
                    <a:pt x="92" y="813"/>
                    <a:pt x="150" y="875"/>
                  </a:cubicBezTo>
                  <a:cubicBezTo>
                    <a:pt x="194" y="924"/>
                    <a:pt x="247" y="957"/>
                    <a:pt x="307" y="977"/>
                  </a:cubicBezTo>
                  <a:cubicBezTo>
                    <a:pt x="360" y="1005"/>
                    <a:pt x="418" y="1019"/>
                    <a:pt x="477" y="1019"/>
                  </a:cubicBezTo>
                  <a:cubicBezTo>
                    <a:pt x="484" y="1019"/>
                    <a:pt x="490" y="1019"/>
                    <a:pt x="496" y="1019"/>
                  </a:cubicBezTo>
                  <a:cubicBezTo>
                    <a:pt x="629" y="1017"/>
                    <a:pt x="768" y="966"/>
                    <a:pt x="860" y="866"/>
                  </a:cubicBezTo>
                  <a:cubicBezTo>
                    <a:pt x="893" y="829"/>
                    <a:pt x="928" y="786"/>
                    <a:pt x="951" y="743"/>
                  </a:cubicBezTo>
                  <a:cubicBezTo>
                    <a:pt x="975" y="700"/>
                    <a:pt x="998" y="650"/>
                    <a:pt x="1010" y="601"/>
                  </a:cubicBezTo>
                  <a:cubicBezTo>
                    <a:pt x="1016" y="577"/>
                    <a:pt x="1017" y="549"/>
                    <a:pt x="1021" y="527"/>
                  </a:cubicBezTo>
                  <a:cubicBezTo>
                    <a:pt x="1024" y="503"/>
                    <a:pt x="1030" y="475"/>
                    <a:pt x="1030" y="449"/>
                  </a:cubicBezTo>
                  <a:cubicBezTo>
                    <a:pt x="1025" y="410"/>
                    <a:pt x="1019" y="370"/>
                    <a:pt x="1014" y="330"/>
                  </a:cubicBezTo>
                  <a:cubicBezTo>
                    <a:pt x="999" y="294"/>
                    <a:pt x="984" y="259"/>
                    <a:pt x="968" y="223"/>
                  </a:cubicBezTo>
                  <a:cubicBezTo>
                    <a:pt x="946" y="192"/>
                    <a:pt x="922" y="163"/>
                    <a:pt x="898" y="132"/>
                  </a:cubicBezTo>
                  <a:cubicBezTo>
                    <a:pt x="859" y="88"/>
                    <a:pt x="810" y="58"/>
                    <a:pt x="754" y="39"/>
                  </a:cubicBezTo>
                  <a:cubicBezTo>
                    <a:pt x="719" y="19"/>
                    <a:pt x="681" y="9"/>
                    <a:pt x="641" y="9"/>
                  </a:cubicBezTo>
                  <a:cubicBezTo>
                    <a:pt x="621" y="3"/>
                    <a:pt x="601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 rot="10800000" flipH="1">
              <a:off x="8661861" y="4126682"/>
              <a:ext cx="38655" cy="36312"/>
            </a:xfrm>
            <a:custGeom>
              <a:avLst/>
              <a:gdLst/>
              <a:ahLst/>
              <a:cxnLst/>
              <a:rect l="l" t="t" r="r" b="b"/>
              <a:pathLst>
                <a:path w="1287" h="1209" extrusionOk="0">
                  <a:moveTo>
                    <a:pt x="572" y="0"/>
                  </a:moveTo>
                  <a:cubicBezTo>
                    <a:pt x="450" y="0"/>
                    <a:pt x="334" y="44"/>
                    <a:pt x="238" y="119"/>
                  </a:cubicBezTo>
                  <a:cubicBezTo>
                    <a:pt x="161" y="179"/>
                    <a:pt x="107" y="249"/>
                    <a:pt x="68" y="340"/>
                  </a:cubicBezTo>
                  <a:cubicBezTo>
                    <a:pt x="23" y="446"/>
                    <a:pt x="0" y="586"/>
                    <a:pt x="41" y="699"/>
                  </a:cubicBezTo>
                  <a:cubicBezTo>
                    <a:pt x="84" y="820"/>
                    <a:pt x="129" y="904"/>
                    <a:pt x="217" y="1000"/>
                  </a:cubicBezTo>
                  <a:cubicBezTo>
                    <a:pt x="242" y="1027"/>
                    <a:pt x="271" y="1046"/>
                    <a:pt x="300" y="1069"/>
                  </a:cubicBezTo>
                  <a:cubicBezTo>
                    <a:pt x="312" y="1078"/>
                    <a:pt x="348" y="1110"/>
                    <a:pt x="372" y="1123"/>
                  </a:cubicBezTo>
                  <a:cubicBezTo>
                    <a:pt x="406" y="1143"/>
                    <a:pt x="488" y="1181"/>
                    <a:pt x="527" y="1187"/>
                  </a:cubicBezTo>
                  <a:cubicBezTo>
                    <a:pt x="573" y="1201"/>
                    <a:pt x="619" y="1209"/>
                    <a:pt x="665" y="1209"/>
                  </a:cubicBezTo>
                  <a:cubicBezTo>
                    <a:pt x="698" y="1209"/>
                    <a:pt x="730" y="1205"/>
                    <a:pt x="762" y="1198"/>
                  </a:cubicBezTo>
                  <a:cubicBezTo>
                    <a:pt x="841" y="1195"/>
                    <a:pt x="914" y="1171"/>
                    <a:pt x="982" y="1128"/>
                  </a:cubicBezTo>
                  <a:cubicBezTo>
                    <a:pt x="1104" y="1057"/>
                    <a:pt x="1221" y="916"/>
                    <a:pt x="1253" y="775"/>
                  </a:cubicBezTo>
                  <a:cubicBezTo>
                    <a:pt x="1287" y="624"/>
                    <a:pt x="1280" y="454"/>
                    <a:pt x="1194" y="321"/>
                  </a:cubicBezTo>
                  <a:cubicBezTo>
                    <a:pt x="1111" y="194"/>
                    <a:pt x="991" y="86"/>
                    <a:pt x="841" y="50"/>
                  </a:cubicBezTo>
                  <a:cubicBezTo>
                    <a:pt x="813" y="43"/>
                    <a:pt x="785" y="39"/>
                    <a:pt x="758" y="36"/>
                  </a:cubicBezTo>
                  <a:lnTo>
                    <a:pt x="719" y="20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 rot="10800000" flipH="1">
              <a:off x="8730253" y="4480988"/>
              <a:ext cx="24599" cy="24539"/>
            </a:xfrm>
            <a:custGeom>
              <a:avLst/>
              <a:gdLst/>
              <a:ahLst/>
              <a:cxnLst/>
              <a:rect l="l" t="t" r="r" b="b"/>
              <a:pathLst>
                <a:path w="819" h="817" extrusionOk="0">
                  <a:moveTo>
                    <a:pt x="410" y="1"/>
                  </a:moveTo>
                  <a:cubicBezTo>
                    <a:pt x="306" y="1"/>
                    <a:pt x="196" y="46"/>
                    <a:pt x="123" y="121"/>
                  </a:cubicBezTo>
                  <a:cubicBezTo>
                    <a:pt x="82" y="157"/>
                    <a:pt x="55" y="201"/>
                    <a:pt x="38" y="251"/>
                  </a:cubicBezTo>
                  <a:cubicBezTo>
                    <a:pt x="13" y="300"/>
                    <a:pt x="0" y="352"/>
                    <a:pt x="3" y="408"/>
                  </a:cubicBezTo>
                  <a:cubicBezTo>
                    <a:pt x="7" y="514"/>
                    <a:pt x="42" y="624"/>
                    <a:pt x="123" y="696"/>
                  </a:cubicBezTo>
                  <a:cubicBezTo>
                    <a:pt x="202" y="770"/>
                    <a:pt x="300" y="816"/>
                    <a:pt x="410" y="816"/>
                  </a:cubicBezTo>
                  <a:cubicBezTo>
                    <a:pt x="514" y="816"/>
                    <a:pt x="624" y="771"/>
                    <a:pt x="698" y="696"/>
                  </a:cubicBezTo>
                  <a:cubicBezTo>
                    <a:pt x="737" y="660"/>
                    <a:pt x="766" y="616"/>
                    <a:pt x="782" y="566"/>
                  </a:cubicBezTo>
                  <a:cubicBezTo>
                    <a:pt x="808" y="517"/>
                    <a:pt x="819" y="465"/>
                    <a:pt x="817" y="408"/>
                  </a:cubicBezTo>
                  <a:cubicBezTo>
                    <a:pt x="812" y="303"/>
                    <a:pt x="778" y="194"/>
                    <a:pt x="698" y="121"/>
                  </a:cubicBezTo>
                  <a:cubicBezTo>
                    <a:pt x="619" y="47"/>
                    <a:pt x="520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 rot="10800000" flipH="1">
              <a:off x="8107844" y="4844544"/>
              <a:ext cx="54604" cy="54303"/>
            </a:xfrm>
            <a:custGeom>
              <a:avLst/>
              <a:gdLst/>
              <a:ahLst/>
              <a:cxnLst/>
              <a:rect l="l" t="t" r="r" b="b"/>
              <a:pathLst>
                <a:path w="1818" h="1808" extrusionOk="0">
                  <a:moveTo>
                    <a:pt x="876" y="1"/>
                  </a:moveTo>
                  <a:cubicBezTo>
                    <a:pt x="559" y="1"/>
                    <a:pt x="273" y="221"/>
                    <a:pt x="119" y="486"/>
                  </a:cubicBezTo>
                  <a:lnTo>
                    <a:pt x="31" y="695"/>
                  </a:lnTo>
                  <a:cubicBezTo>
                    <a:pt x="21" y="772"/>
                    <a:pt x="10" y="850"/>
                    <a:pt x="0" y="927"/>
                  </a:cubicBezTo>
                  <a:cubicBezTo>
                    <a:pt x="10" y="1005"/>
                    <a:pt x="21" y="1082"/>
                    <a:pt x="31" y="1161"/>
                  </a:cubicBezTo>
                  <a:cubicBezTo>
                    <a:pt x="58" y="1275"/>
                    <a:pt x="111" y="1373"/>
                    <a:pt x="188" y="1458"/>
                  </a:cubicBezTo>
                  <a:cubicBezTo>
                    <a:pt x="227" y="1524"/>
                    <a:pt x="280" y="1576"/>
                    <a:pt x="346" y="1616"/>
                  </a:cubicBezTo>
                  <a:cubicBezTo>
                    <a:pt x="400" y="1670"/>
                    <a:pt x="465" y="1707"/>
                    <a:pt x="538" y="1728"/>
                  </a:cubicBezTo>
                  <a:cubicBezTo>
                    <a:pt x="644" y="1772"/>
                    <a:pt x="780" y="1807"/>
                    <a:pt x="909" y="1807"/>
                  </a:cubicBezTo>
                  <a:cubicBezTo>
                    <a:pt x="980" y="1807"/>
                    <a:pt x="1048" y="1797"/>
                    <a:pt x="1109" y="1772"/>
                  </a:cubicBezTo>
                  <a:cubicBezTo>
                    <a:pt x="1161" y="1752"/>
                    <a:pt x="1210" y="1734"/>
                    <a:pt x="1263" y="1712"/>
                  </a:cubicBezTo>
                  <a:cubicBezTo>
                    <a:pt x="1440" y="1637"/>
                    <a:pt x="1614" y="1514"/>
                    <a:pt x="1697" y="1332"/>
                  </a:cubicBezTo>
                  <a:cubicBezTo>
                    <a:pt x="1777" y="1193"/>
                    <a:pt x="1817" y="1045"/>
                    <a:pt x="1818" y="885"/>
                  </a:cubicBezTo>
                  <a:cubicBezTo>
                    <a:pt x="1817" y="727"/>
                    <a:pt x="1777" y="577"/>
                    <a:pt x="1697" y="440"/>
                  </a:cubicBezTo>
                  <a:cubicBezTo>
                    <a:pt x="1618" y="308"/>
                    <a:pt x="1513" y="201"/>
                    <a:pt x="1380" y="123"/>
                  </a:cubicBezTo>
                  <a:cubicBezTo>
                    <a:pt x="1243" y="44"/>
                    <a:pt x="1094" y="3"/>
                    <a:pt x="935" y="3"/>
                  </a:cubicBezTo>
                  <a:cubicBezTo>
                    <a:pt x="915" y="2"/>
                    <a:pt x="89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 rot="10800000" flipH="1">
              <a:off x="8727078" y="4929735"/>
              <a:ext cx="30936" cy="30636"/>
            </a:xfrm>
            <a:custGeom>
              <a:avLst/>
              <a:gdLst/>
              <a:ahLst/>
              <a:cxnLst/>
              <a:rect l="l" t="t" r="r" b="b"/>
              <a:pathLst>
                <a:path w="1030" h="1020" extrusionOk="0">
                  <a:moveTo>
                    <a:pt x="581" y="0"/>
                  </a:moveTo>
                  <a:cubicBezTo>
                    <a:pt x="561" y="0"/>
                    <a:pt x="541" y="3"/>
                    <a:pt x="521" y="9"/>
                  </a:cubicBezTo>
                  <a:cubicBezTo>
                    <a:pt x="482" y="9"/>
                    <a:pt x="443" y="19"/>
                    <a:pt x="408" y="39"/>
                  </a:cubicBezTo>
                  <a:cubicBezTo>
                    <a:pt x="400" y="42"/>
                    <a:pt x="394" y="46"/>
                    <a:pt x="388" y="48"/>
                  </a:cubicBezTo>
                  <a:cubicBezTo>
                    <a:pt x="338" y="59"/>
                    <a:pt x="290" y="73"/>
                    <a:pt x="249" y="105"/>
                  </a:cubicBezTo>
                  <a:cubicBezTo>
                    <a:pt x="215" y="130"/>
                    <a:pt x="183" y="156"/>
                    <a:pt x="150" y="182"/>
                  </a:cubicBezTo>
                  <a:cubicBezTo>
                    <a:pt x="102" y="226"/>
                    <a:pt x="68" y="278"/>
                    <a:pt x="48" y="339"/>
                  </a:cubicBezTo>
                  <a:cubicBezTo>
                    <a:pt x="26" y="378"/>
                    <a:pt x="15" y="419"/>
                    <a:pt x="15" y="463"/>
                  </a:cubicBezTo>
                  <a:cubicBezTo>
                    <a:pt x="0" y="529"/>
                    <a:pt x="4" y="594"/>
                    <a:pt x="24" y="659"/>
                  </a:cubicBezTo>
                  <a:cubicBezTo>
                    <a:pt x="50" y="740"/>
                    <a:pt x="92" y="813"/>
                    <a:pt x="150" y="875"/>
                  </a:cubicBezTo>
                  <a:cubicBezTo>
                    <a:pt x="194" y="924"/>
                    <a:pt x="247" y="957"/>
                    <a:pt x="307" y="977"/>
                  </a:cubicBezTo>
                  <a:cubicBezTo>
                    <a:pt x="360" y="1005"/>
                    <a:pt x="418" y="1019"/>
                    <a:pt x="477" y="1019"/>
                  </a:cubicBezTo>
                  <a:cubicBezTo>
                    <a:pt x="484" y="1019"/>
                    <a:pt x="490" y="1019"/>
                    <a:pt x="496" y="1019"/>
                  </a:cubicBezTo>
                  <a:cubicBezTo>
                    <a:pt x="629" y="1017"/>
                    <a:pt x="768" y="966"/>
                    <a:pt x="860" y="866"/>
                  </a:cubicBezTo>
                  <a:cubicBezTo>
                    <a:pt x="893" y="829"/>
                    <a:pt x="928" y="786"/>
                    <a:pt x="951" y="743"/>
                  </a:cubicBezTo>
                  <a:cubicBezTo>
                    <a:pt x="975" y="700"/>
                    <a:pt x="998" y="650"/>
                    <a:pt x="1010" y="601"/>
                  </a:cubicBezTo>
                  <a:cubicBezTo>
                    <a:pt x="1016" y="577"/>
                    <a:pt x="1017" y="549"/>
                    <a:pt x="1021" y="527"/>
                  </a:cubicBezTo>
                  <a:cubicBezTo>
                    <a:pt x="1024" y="503"/>
                    <a:pt x="1030" y="475"/>
                    <a:pt x="1030" y="449"/>
                  </a:cubicBezTo>
                  <a:cubicBezTo>
                    <a:pt x="1025" y="410"/>
                    <a:pt x="1019" y="370"/>
                    <a:pt x="1014" y="330"/>
                  </a:cubicBezTo>
                  <a:cubicBezTo>
                    <a:pt x="999" y="294"/>
                    <a:pt x="984" y="259"/>
                    <a:pt x="968" y="223"/>
                  </a:cubicBezTo>
                  <a:cubicBezTo>
                    <a:pt x="946" y="192"/>
                    <a:pt x="922" y="163"/>
                    <a:pt x="898" y="132"/>
                  </a:cubicBezTo>
                  <a:cubicBezTo>
                    <a:pt x="859" y="88"/>
                    <a:pt x="810" y="58"/>
                    <a:pt x="754" y="39"/>
                  </a:cubicBezTo>
                  <a:cubicBezTo>
                    <a:pt x="719" y="19"/>
                    <a:pt x="681" y="9"/>
                    <a:pt x="641" y="9"/>
                  </a:cubicBezTo>
                  <a:cubicBezTo>
                    <a:pt x="621" y="3"/>
                    <a:pt x="601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34"/>
          <p:cNvGrpSpPr/>
          <p:nvPr/>
        </p:nvGrpSpPr>
        <p:grpSpPr>
          <a:xfrm rot="-900124">
            <a:off x="310004" y="3699696"/>
            <a:ext cx="1149904" cy="1149701"/>
            <a:chOff x="1233350" y="3208025"/>
            <a:chExt cx="821350" cy="821375"/>
          </a:xfrm>
        </p:grpSpPr>
        <p:sp>
          <p:nvSpPr>
            <p:cNvPr id="1434" name="Google Shape;1434;p34"/>
            <p:cNvSpPr/>
            <p:nvPr/>
          </p:nvSpPr>
          <p:spPr>
            <a:xfrm>
              <a:off x="1245500" y="3220225"/>
              <a:ext cx="797000" cy="796975"/>
            </a:xfrm>
            <a:custGeom>
              <a:avLst/>
              <a:gdLst/>
              <a:ahLst/>
              <a:cxnLst/>
              <a:rect l="l" t="t" r="r" b="b"/>
              <a:pathLst>
                <a:path w="31880" h="31879" extrusionOk="0">
                  <a:moveTo>
                    <a:pt x="14827" y="1529"/>
                  </a:moveTo>
                  <a:cubicBezTo>
                    <a:pt x="15326" y="1529"/>
                    <a:pt x="15756" y="1594"/>
                    <a:pt x="16129" y="1725"/>
                  </a:cubicBezTo>
                  <a:cubicBezTo>
                    <a:pt x="16149" y="1732"/>
                    <a:pt x="16154" y="1756"/>
                    <a:pt x="16151" y="1772"/>
                  </a:cubicBezTo>
                  <a:cubicBezTo>
                    <a:pt x="16148" y="1782"/>
                    <a:pt x="16145" y="1785"/>
                    <a:pt x="16138" y="1785"/>
                  </a:cubicBezTo>
                  <a:cubicBezTo>
                    <a:pt x="16136" y="1785"/>
                    <a:pt x="16135" y="1784"/>
                    <a:pt x="16133" y="1784"/>
                  </a:cubicBezTo>
                  <a:cubicBezTo>
                    <a:pt x="16024" y="1775"/>
                    <a:pt x="15916" y="1764"/>
                    <a:pt x="15809" y="1754"/>
                  </a:cubicBezTo>
                  <a:cubicBezTo>
                    <a:pt x="15417" y="1717"/>
                    <a:pt x="15016" y="1678"/>
                    <a:pt x="14609" y="1678"/>
                  </a:cubicBezTo>
                  <a:cubicBezTo>
                    <a:pt x="14469" y="1678"/>
                    <a:pt x="14328" y="1683"/>
                    <a:pt x="14186" y="1694"/>
                  </a:cubicBezTo>
                  <a:cubicBezTo>
                    <a:pt x="13531" y="1743"/>
                    <a:pt x="12894" y="1920"/>
                    <a:pt x="12278" y="2092"/>
                  </a:cubicBezTo>
                  <a:lnTo>
                    <a:pt x="12243" y="2092"/>
                  </a:lnTo>
                  <a:cubicBezTo>
                    <a:pt x="12746" y="1815"/>
                    <a:pt x="13365" y="1644"/>
                    <a:pt x="14138" y="1566"/>
                  </a:cubicBezTo>
                  <a:cubicBezTo>
                    <a:pt x="14381" y="1541"/>
                    <a:pt x="14610" y="1529"/>
                    <a:pt x="14827" y="1529"/>
                  </a:cubicBezTo>
                  <a:close/>
                  <a:moveTo>
                    <a:pt x="14664" y="2113"/>
                  </a:moveTo>
                  <a:cubicBezTo>
                    <a:pt x="14913" y="2113"/>
                    <a:pt x="15150" y="2143"/>
                    <a:pt x="15334" y="2246"/>
                  </a:cubicBezTo>
                  <a:cubicBezTo>
                    <a:pt x="15350" y="2255"/>
                    <a:pt x="15356" y="2265"/>
                    <a:pt x="15353" y="2281"/>
                  </a:cubicBezTo>
                  <a:cubicBezTo>
                    <a:pt x="15349" y="2299"/>
                    <a:pt x="15331" y="2320"/>
                    <a:pt x="15307" y="2322"/>
                  </a:cubicBezTo>
                  <a:cubicBezTo>
                    <a:pt x="15279" y="2325"/>
                    <a:pt x="15249" y="2326"/>
                    <a:pt x="15220" y="2326"/>
                  </a:cubicBezTo>
                  <a:cubicBezTo>
                    <a:pt x="15136" y="2326"/>
                    <a:pt x="15050" y="2317"/>
                    <a:pt x="14966" y="2309"/>
                  </a:cubicBezTo>
                  <a:cubicBezTo>
                    <a:pt x="14923" y="2304"/>
                    <a:pt x="14881" y="2299"/>
                    <a:pt x="14840" y="2296"/>
                  </a:cubicBezTo>
                  <a:cubicBezTo>
                    <a:pt x="14745" y="2288"/>
                    <a:pt x="14648" y="2284"/>
                    <a:pt x="14552" y="2284"/>
                  </a:cubicBezTo>
                  <a:cubicBezTo>
                    <a:pt x="14483" y="2284"/>
                    <a:pt x="14414" y="2286"/>
                    <a:pt x="14346" y="2290"/>
                  </a:cubicBezTo>
                  <a:cubicBezTo>
                    <a:pt x="14184" y="2299"/>
                    <a:pt x="14021" y="2318"/>
                    <a:pt x="13852" y="2347"/>
                  </a:cubicBezTo>
                  <a:cubicBezTo>
                    <a:pt x="13774" y="2361"/>
                    <a:pt x="13697" y="2374"/>
                    <a:pt x="13621" y="2390"/>
                  </a:cubicBezTo>
                  <a:lnTo>
                    <a:pt x="13570" y="2401"/>
                  </a:lnTo>
                  <a:cubicBezTo>
                    <a:pt x="13519" y="2413"/>
                    <a:pt x="13470" y="2425"/>
                    <a:pt x="13425" y="2425"/>
                  </a:cubicBezTo>
                  <a:cubicBezTo>
                    <a:pt x="13419" y="2425"/>
                    <a:pt x="13413" y="2424"/>
                    <a:pt x="13407" y="2424"/>
                  </a:cubicBezTo>
                  <a:cubicBezTo>
                    <a:pt x="13395" y="2424"/>
                    <a:pt x="13380" y="2412"/>
                    <a:pt x="13375" y="2398"/>
                  </a:cubicBezTo>
                  <a:cubicBezTo>
                    <a:pt x="13372" y="2388"/>
                    <a:pt x="13375" y="2384"/>
                    <a:pt x="13380" y="2380"/>
                  </a:cubicBezTo>
                  <a:cubicBezTo>
                    <a:pt x="13493" y="2281"/>
                    <a:pt x="13688" y="2236"/>
                    <a:pt x="13831" y="2202"/>
                  </a:cubicBezTo>
                  <a:cubicBezTo>
                    <a:pt x="13998" y="2164"/>
                    <a:pt x="14169" y="2138"/>
                    <a:pt x="14338" y="2126"/>
                  </a:cubicBezTo>
                  <a:cubicBezTo>
                    <a:pt x="14447" y="2118"/>
                    <a:pt x="14556" y="2113"/>
                    <a:pt x="14664" y="2113"/>
                  </a:cubicBezTo>
                  <a:close/>
                  <a:moveTo>
                    <a:pt x="14649" y="2694"/>
                  </a:moveTo>
                  <a:cubicBezTo>
                    <a:pt x="14660" y="2694"/>
                    <a:pt x="14670" y="2694"/>
                    <a:pt x="14679" y="2695"/>
                  </a:cubicBezTo>
                  <a:cubicBezTo>
                    <a:pt x="14760" y="2696"/>
                    <a:pt x="14823" y="2706"/>
                    <a:pt x="14869" y="2725"/>
                  </a:cubicBezTo>
                  <a:cubicBezTo>
                    <a:pt x="14870" y="2725"/>
                    <a:pt x="14871" y="2726"/>
                    <a:pt x="14872" y="2726"/>
                  </a:cubicBezTo>
                  <a:lnTo>
                    <a:pt x="14923" y="2757"/>
                  </a:lnTo>
                  <a:cubicBezTo>
                    <a:pt x="14932" y="2761"/>
                    <a:pt x="14941" y="2765"/>
                    <a:pt x="14952" y="2766"/>
                  </a:cubicBezTo>
                  <a:cubicBezTo>
                    <a:pt x="14954" y="2771"/>
                    <a:pt x="14956" y="2777"/>
                    <a:pt x="14955" y="2784"/>
                  </a:cubicBezTo>
                  <a:cubicBezTo>
                    <a:pt x="14955" y="2786"/>
                    <a:pt x="14955" y="2797"/>
                    <a:pt x="14949" y="2799"/>
                  </a:cubicBezTo>
                  <a:lnTo>
                    <a:pt x="14928" y="2809"/>
                  </a:lnTo>
                  <a:cubicBezTo>
                    <a:pt x="14898" y="2823"/>
                    <a:pt x="14872" y="2835"/>
                    <a:pt x="14846" y="2840"/>
                  </a:cubicBezTo>
                  <a:lnTo>
                    <a:pt x="14831" y="2843"/>
                  </a:lnTo>
                  <a:cubicBezTo>
                    <a:pt x="14790" y="2850"/>
                    <a:pt x="14749" y="2858"/>
                    <a:pt x="14709" y="2861"/>
                  </a:cubicBezTo>
                  <a:cubicBezTo>
                    <a:pt x="14658" y="2867"/>
                    <a:pt x="14609" y="2869"/>
                    <a:pt x="14558" y="2871"/>
                  </a:cubicBezTo>
                  <a:lnTo>
                    <a:pt x="14470" y="2876"/>
                  </a:lnTo>
                  <a:cubicBezTo>
                    <a:pt x="14421" y="2878"/>
                    <a:pt x="14372" y="2884"/>
                    <a:pt x="14322" y="2889"/>
                  </a:cubicBezTo>
                  <a:cubicBezTo>
                    <a:pt x="14250" y="2897"/>
                    <a:pt x="14181" y="2905"/>
                    <a:pt x="14112" y="2905"/>
                  </a:cubicBezTo>
                  <a:cubicBezTo>
                    <a:pt x="14070" y="2905"/>
                    <a:pt x="14028" y="2902"/>
                    <a:pt x="13986" y="2894"/>
                  </a:cubicBezTo>
                  <a:cubicBezTo>
                    <a:pt x="13970" y="2891"/>
                    <a:pt x="13960" y="2879"/>
                    <a:pt x="13956" y="2860"/>
                  </a:cubicBezTo>
                  <a:cubicBezTo>
                    <a:pt x="13953" y="2838"/>
                    <a:pt x="13960" y="2811"/>
                    <a:pt x="13979" y="2800"/>
                  </a:cubicBezTo>
                  <a:cubicBezTo>
                    <a:pt x="14099" y="2729"/>
                    <a:pt x="14252" y="2717"/>
                    <a:pt x="14399" y="2707"/>
                  </a:cubicBezTo>
                  <a:lnTo>
                    <a:pt x="14453" y="2703"/>
                  </a:lnTo>
                  <a:cubicBezTo>
                    <a:pt x="14525" y="2697"/>
                    <a:pt x="14589" y="2694"/>
                    <a:pt x="14649" y="2694"/>
                  </a:cubicBezTo>
                  <a:close/>
                  <a:moveTo>
                    <a:pt x="15527" y="689"/>
                  </a:moveTo>
                  <a:cubicBezTo>
                    <a:pt x="16175" y="689"/>
                    <a:pt x="16831" y="738"/>
                    <a:pt x="17481" y="836"/>
                  </a:cubicBezTo>
                  <a:cubicBezTo>
                    <a:pt x="18230" y="950"/>
                    <a:pt x="19097" y="1121"/>
                    <a:pt x="19848" y="1526"/>
                  </a:cubicBezTo>
                  <a:cubicBezTo>
                    <a:pt x="19857" y="1531"/>
                    <a:pt x="19879" y="1543"/>
                    <a:pt x="19867" y="1574"/>
                  </a:cubicBezTo>
                  <a:cubicBezTo>
                    <a:pt x="19861" y="1590"/>
                    <a:pt x="19844" y="1612"/>
                    <a:pt x="19817" y="1612"/>
                  </a:cubicBezTo>
                  <a:cubicBezTo>
                    <a:pt x="19813" y="1612"/>
                    <a:pt x="19810" y="1612"/>
                    <a:pt x="19806" y="1611"/>
                  </a:cubicBezTo>
                  <a:cubicBezTo>
                    <a:pt x="19502" y="1546"/>
                    <a:pt x="19195" y="1471"/>
                    <a:pt x="18898" y="1397"/>
                  </a:cubicBezTo>
                  <a:cubicBezTo>
                    <a:pt x="18323" y="1255"/>
                    <a:pt x="17727" y="1109"/>
                    <a:pt x="17122" y="1035"/>
                  </a:cubicBezTo>
                  <a:cubicBezTo>
                    <a:pt x="16594" y="968"/>
                    <a:pt x="16065" y="936"/>
                    <a:pt x="15537" y="936"/>
                  </a:cubicBezTo>
                  <a:cubicBezTo>
                    <a:pt x="14454" y="936"/>
                    <a:pt x="13374" y="1074"/>
                    <a:pt x="12311" y="1349"/>
                  </a:cubicBezTo>
                  <a:cubicBezTo>
                    <a:pt x="10659" y="1777"/>
                    <a:pt x="9122" y="2475"/>
                    <a:pt x="7868" y="3368"/>
                  </a:cubicBezTo>
                  <a:cubicBezTo>
                    <a:pt x="7862" y="3367"/>
                    <a:pt x="7853" y="3356"/>
                    <a:pt x="7852" y="3353"/>
                  </a:cubicBezTo>
                  <a:cubicBezTo>
                    <a:pt x="8640" y="2715"/>
                    <a:pt x="9410" y="2222"/>
                    <a:pt x="10205" y="1848"/>
                  </a:cubicBezTo>
                  <a:cubicBezTo>
                    <a:pt x="11644" y="1170"/>
                    <a:pt x="13297" y="774"/>
                    <a:pt x="14986" y="701"/>
                  </a:cubicBezTo>
                  <a:cubicBezTo>
                    <a:pt x="15165" y="693"/>
                    <a:pt x="15346" y="689"/>
                    <a:pt x="15527" y="689"/>
                  </a:cubicBezTo>
                  <a:close/>
                  <a:moveTo>
                    <a:pt x="14449" y="3288"/>
                  </a:moveTo>
                  <a:cubicBezTo>
                    <a:pt x="14464" y="3288"/>
                    <a:pt x="14478" y="3289"/>
                    <a:pt x="14493" y="3290"/>
                  </a:cubicBezTo>
                  <a:cubicBezTo>
                    <a:pt x="14539" y="3293"/>
                    <a:pt x="14581" y="3297"/>
                    <a:pt x="14616" y="3311"/>
                  </a:cubicBezTo>
                  <a:cubicBezTo>
                    <a:pt x="14665" y="3331"/>
                    <a:pt x="14703" y="3347"/>
                    <a:pt x="14733" y="3372"/>
                  </a:cubicBezTo>
                  <a:cubicBezTo>
                    <a:pt x="14735" y="3375"/>
                    <a:pt x="14737" y="3388"/>
                    <a:pt x="14733" y="3396"/>
                  </a:cubicBezTo>
                  <a:cubicBezTo>
                    <a:pt x="14732" y="3400"/>
                    <a:pt x="14727" y="3411"/>
                    <a:pt x="14705" y="3413"/>
                  </a:cubicBezTo>
                  <a:cubicBezTo>
                    <a:pt x="14702" y="3413"/>
                    <a:pt x="14698" y="3413"/>
                    <a:pt x="14695" y="3413"/>
                  </a:cubicBezTo>
                  <a:cubicBezTo>
                    <a:pt x="14687" y="3413"/>
                    <a:pt x="14679" y="3412"/>
                    <a:pt x="14671" y="3411"/>
                  </a:cubicBezTo>
                  <a:cubicBezTo>
                    <a:pt x="14661" y="3411"/>
                    <a:pt x="14650" y="3410"/>
                    <a:pt x="14639" y="3410"/>
                  </a:cubicBezTo>
                  <a:cubicBezTo>
                    <a:pt x="14628" y="3411"/>
                    <a:pt x="14615" y="3411"/>
                    <a:pt x="14604" y="3413"/>
                  </a:cubicBezTo>
                  <a:cubicBezTo>
                    <a:pt x="14594" y="3413"/>
                    <a:pt x="14584" y="3414"/>
                    <a:pt x="14573" y="3414"/>
                  </a:cubicBezTo>
                  <a:cubicBezTo>
                    <a:pt x="14563" y="3413"/>
                    <a:pt x="14552" y="3413"/>
                    <a:pt x="14541" y="3413"/>
                  </a:cubicBezTo>
                  <a:cubicBezTo>
                    <a:pt x="14507" y="3413"/>
                    <a:pt x="14472" y="3415"/>
                    <a:pt x="14438" y="3418"/>
                  </a:cubicBezTo>
                  <a:cubicBezTo>
                    <a:pt x="14436" y="3418"/>
                    <a:pt x="14424" y="3421"/>
                    <a:pt x="14423" y="3422"/>
                  </a:cubicBezTo>
                  <a:cubicBezTo>
                    <a:pt x="14401" y="3425"/>
                    <a:pt x="14380" y="3430"/>
                    <a:pt x="14358" y="3430"/>
                  </a:cubicBezTo>
                  <a:cubicBezTo>
                    <a:pt x="14329" y="3430"/>
                    <a:pt x="14299" y="3431"/>
                    <a:pt x="14272" y="3433"/>
                  </a:cubicBezTo>
                  <a:cubicBezTo>
                    <a:pt x="14265" y="3433"/>
                    <a:pt x="14250" y="3426"/>
                    <a:pt x="14245" y="3421"/>
                  </a:cubicBezTo>
                  <a:cubicBezTo>
                    <a:pt x="14238" y="3413"/>
                    <a:pt x="14233" y="3405"/>
                    <a:pt x="14229" y="3394"/>
                  </a:cubicBezTo>
                  <a:cubicBezTo>
                    <a:pt x="14225" y="3379"/>
                    <a:pt x="14236" y="3351"/>
                    <a:pt x="14251" y="3344"/>
                  </a:cubicBezTo>
                  <a:cubicBezTo>
                    <a:pt x="14294" y="3320"/>
                    <a:pt x="14341" y="3296"/>
                    <a:pt x="14388" y="3291"/>
                  </a:cubicBezTo>
                  <a:cubicBezTo>
                    <a:pt x="14408" y="3289"/>
                    <a:pt x="14429" y="3288"/>
                    <a:pt x="14449" y="3288"/>
                  </a:cubicBezTo>
                  <a:close/>
                  <a:moveTo>
                    <a:pt x="20829" y="1827"/>
                  </a:moveTo>
                  <a:cubicBezTo>
                    <a:pt x="21429" y="1929"/>
                    <a:pt x="22000" y="2141"/>
                    <a:pt x="22574" y="2474"/>
                  </a:cubicBezTo>
                  <a:cubicBezTo>
                    <a:pt x="23092" y="2776"/>
                    <a:pt x="23589" y="3188"/>
                    <a:pt x="24008" y="3666"/>
                  </a:cubicBezTo>
                  <a:cubicBezTo>
                    <a:pt x="24023" y="3682"/>
                    <a:pt x="24014" y="3709"/>
                    <a:pt x="24002" y="3723"/>
                  </a:cubicBezTo>
                  <a:cubicBezTo>
                    <a:pt x="23997" y="3728"/>
                    <a:pt x="23993" y="3730"/>
                    <a:pt x="23990" y="3730"/>
                  </a:cubicBezTo>
                  <a:cubicBezTo>
                    <a:pt x="23986" y="3730"/>
                    <a:pt x="23983" y="3728"/>
                    <a:pt x="23979" y="3725"/>
                  </a:cubicBezTo>
                  <a:cubicBezTo>
                    <a:pt x="23515" y="3375"/>
                    <a:pt x="23012" y="3041"/>
                    <a:pt x="22440" y="2703"/>
                  </a:cubicBezTo>
                  <a:cubicBezTo>
                    <a:pt x="21941" y="2406"/>
                    <a:pt x="21429" y="2142"/>
                    <a:pt x="20820" y="1831"/>
                  </a:cubicBezTo>
                  <a:cubicBezTo>
                    <a:pt x="20822" y="1828"/>
                    <a:pt x="20825" y="1827"/>
                    <a:pt x="20828" y="1827"/>
                  </a:cubicBezTo>
                  <a:close/>
                  <a:moveTo>
                    <a:pt x="3589" y="7119"/>
                  </a:moveTo>
                  <a:cubicBezTo>
                    <a:pt x="3596" y="7119"/>
                    <a:pt x="3604" y="7122"/>
                    <a:pt x="3612" y="7129"/>
                  </a:cubicBezTo>
                  <a:cubicBezTo>
                    <a:pt x="3614" y="7131"/>
                    <a:pt x="3619" y="7140"/>
                    <a:pt x="3619" y="7147"/>
                  </a:cubicBezTo>
                  <a:cubicBezTo>
                    <a:pt x="3619" y="7152"/>
                    <a:pt x="3619" y="7156"/>
                    <a:pt x="3605" y="7174"/>
                  </a:cubicBezTo>
                  <a:lnTo>
                    <a:pt x="3578" y="7207"/>
                  </a:lnTo>
                  <a:cubicBezTo>
                    <a:pt x="3574" y="7213"/>
                    <a:pt x="3568" y="7226"/>
                    <a:pt x="3566" y="7233"/>
                  </a:cubicBezTo>
                  <a:cubicBezTo>
                    <a:pt x="3557" y="7248"/>
                    <a:pt x="3543" y="7262"/>
                    <a:pt x="3532" y="7275"/>
                  </a:cubicBezTo>
                  <a:cubicBezTo>
                    <a:pt x="3524" y="7284"/>
                    <a:pt x="3516" y="7293"/>
                    <a:pt x="3509" y="7301"/>
                  </a:cubicBezTo>
                  <a:cubicBezTo>
                    <a:pt x="3478" y="7340"/>
                    <a:pt x="3447" y="7376"/>
                    <a:pt x="3414" y="7411"/>
                  </a:cubicBezTo>
                  <a:lnTo>
                    <a:pt x="3394" y="7434"/>
                  </a:lnTo>
                  <a:cubicBezTo>
                    <a:pt x="3366" y="7463"/>
                    <a:pt x="3341" y="7490"/>
                    <a:pt x="3313" y="7513"/>
                  </a:cubicBezTo>
                  <a:cubicBezTo>
                    <a:pt x="3284" y="7536"/>
                    <a:pt x="3255" y="7558"/>
                    <a:pt x="3227" y="7582"/>
                  </a:cubicBezTo>
                  <a:lnTo>
                    <a:pt x="3192" y="7610"/>
                  </a:lnTo>
                  <a:cubicBezTo>
                    <a:pt x="3180" y="7620"/>
                    <a:pt x="3170" y="7623"/>
                    <a:pt x="3162" y="7623"/>
                  </a:cubicBezTo>
                  <a:cubicBezTo>
                    <a:pt x="3153" y="7623"/>
                    <a:pt x="3148" y="7619"/>
                    <a:pt x="3146" y="7617"/>
                  </a:cubicBezTo>
                  <a:cubicBezTo>
                    <a:pt x="3134" y="7609"/>
                    <a:pt x="3130" y="7588"/>
                    <a:pt x="3133" y="7583"/>
                  </a:cubicBezTo>
                  <a:lnTo>
                    <a:pt x="3158" y="7549"/>
                  </a:lnTo>
                  <a:cubicBezTo>
                    <a:pt x="3181" y="7519"/>
                    <a:pt x="3203" y="7488"/>
                    <a:pt x="3225" y="7457"/>
                  </a:cubicBezTo>
                  <a:cubicBezTo>
                    <a:pt x="3254" y="7416"/>
                    <a:pt x="3290" y="7379"/>
                    <a:pt x="3335" y="7334"/>
                  </a:cubicBezTo>
                  <a:cubicBezTo>
                    <a:pt x="3371" y="7298"/>
                    <a:pt x="3407" y="7263"/>
                    <a:pt x="3447" y="7228"/>
                  </a:cubicBezTo>
                  <a:lnTo>
                    <a:pt x="3467" y="7208"/>
                  </a:lnTo>
                  <a:cubicBezTo>
                    <a:pt x="3481" y="7196"/>
                    <a:pt x="3495" y="7181"/>
                    <a:pt x="3509" y="7174"/>
                  </a:cubicBezTo>
                  <a:cubicBezTo>
                    <a:pt x="3516" y="7171"/>
                    <a:pt x="3529" y="7161"/>
                    <a:pt x="3535" y="7156"/>
                  </a:cubicBezTo>
                  <a:lnTo>
                    <a:pt x="3566" y="7130"/>
                  </a:lnTo>
                  <a:cubicBezTo>
                    <a:pt x="3570" y="7125"/>
                    <a:pt x="3579" y="7119"/>
                    <a:pt x="3589" y="7119"/>
                  </a:cubicBezTo>
                  <a:close/>
                  <a:moveTo>
                    <a:pt x="8830" y="5899"/>
                  </a:moveTo>
                  <a:cubicBezTo>
                    <a:pt x="8986" y="5899"/>
                    <a:pt x="9140" y="5911"/>
                    <a:pt x="9289" y="5936"/>
                  </a:cubicBezTo>
                  <a:cubicBezTo>
                    <a:pt x="10053" y="6059"/>
                    <a:pt x="10663" y="6512"/>
                    <a:pt x="10923" y="7146"/>
                  </a:cubicBezTo>
                  <a:cubicBezTo>
                    <a:pt x="11488" y="8526"/>
                    <a:pt x="10443" y="9959"/>
                    <a:pt x="9466" y="10917"/>
                  </a:cubicBezTo>
                  <a:cubicBezTo>
                    <a:pt x="8365" y="11998"/>
                    <a:pt x="7068" y="12648"/>
                    <a:pt x="5817" y="12746"/>
                  </a:cubicBezTo>
                  <a:cubicBezTo>
                    <a:pt x="5751" y="12751"/>
                    <a:pt x="5676" y="12754"/>
                    <a:pt x="5594" y="12754"/>
                  </a:cubicBezTo>
                  <a:cubicBezTo>
                    <a:pt x="5149" y="12754"/>
                    <a:pt x="4506" y="12651"/>
                    <a:pt x="4033" y="12140"/>
                  </a:cubicBezTo>
                  <a:cubicBezTo>
                    <a:pt x="3668" y="11743"/>
                    <a:pt x="3454" y="11185"/>
                    <a:pt x="3430" y="10567"/>
                  </a:cubicBezTo>
                  <a:cubicBezTo>
                    <a:pt x="3407" y="9961"/>
                    <a:pt x="3603" y="9337"/>
                    <a:pt x="3998" y="8763"/>
                  </a:cubicBezTo>
                  <a:cubicBezTo>
                    <a:pt x="4408" y="8165"/>
                    <a:pt x="4970" y="7704"/>
                    <a:pt x="5513" y="7258"/>
                  </a:cubicBezTo>
                  <a:cubicBezTo>
                    <a:pt x="5520" y="7252"/>
                    <a:pt x="5527" y="7250"/>
                    <a:pt x="5533" y="7250"/>
                  </a:cubicBezTo>
                  <a:cubicBezTo>
                    <a:pt x="5548" y="7250"/>
                    <a:pt x="5560" y="7264"/>
                    <a:pt x="5561" y="7264"/>
                  </a:cubicBezTo>
                  <a:cubicBezTo>
                    <a:pt x="5570" y="7275"/>
                    <a:pt x="5568" y="7280"/>
                    <a:pt x="5557" y="7288"/>
                  </a:cubicBezTo>
                  <a:cubicBezTo>
                    <a:pt x="4208" y="8499"/>
                    <a:pt x="3601" y="9681"/>
                    <a:pt x="3752" y="10802"/>
                  </a:cubicBezTo>
                  <a:cubicBezTo>
                    <a:pt x="3831" y="11371"/>
                    <a:pt x="4097" y="11856"/>
                    <a:pt x="4484" y="12132"/>
                  </a:cubicBezTo>
                  <a:cubicBezTo>
                    <a:pt x="4779" y="12342"/>
                    <a:pt x="5146" y="12448"/>
                    <a:pt x="5579" y="12448"/>
                  </a:cubicBezTo>
                  <a:cubicBezTo>
                    <a:pt x="5818" y="12448"/>
                    <a:pt x="6076" y="12416"/>
                    <a:pt x="6355" y="12352"/>
                  </a:cubicBezTo>
                  <a:cubicBezTo>
                    <a:pt x="7486" y="12090"/>
                    <a:pt x="8566" y="11434"/>
                    <a:pt x="9479" y="10455"/>
                  </a:cubicBezTo>
                  <a:cubicBezTo>
                    <a:pt x="10209" y="9671"/>
                    <a:pt x="11310" y="8175"/>
                    <a:pt x="10474" y="6964"/>
                  </a:cubicBezTo>
                  <a:cubicBezTo>
                    <a:pt x="10170" y="6521"/>
                    <a:pt x="9603" y="6239"/>
                    <a:pt x="8961" y="6208"/>
                  </a:cubicBezTo>
                  <a:cubicBezTo>
                    <a:pt x="8922" y="6207"/>
                    <a:pt x="8882" y="6206"/>
                    <a:pt x="8842" y="6206"/>
                  </a:cubicBezTo>
                  <a:cubicBezTo>
                    <a:pt x="8554" y="6206"/>
                    <a:pt x="8272" y="6255"/>
                    <a:pt x="7947" y="6328"/>
                  </a:cubicBezTo>
                  <a:cubicBezTo>
                    <a:pt x="7564" y="6416"/>
                    <a:pt x="7222" y="6520"/>
                    <a:pt x="6929" y="6641"/>
                  </a:cubicBezTo>
                  <a:cubicBezTo>
                    <a:pt x="6921" y="6644"/>
                    <a:pt x="6915" y="6645"/>
                    <a:pt x="6908" y="6645"/>
                  </a:cubicBezTo>
                  <a:cubicBezTo>
                    <a:pt x="6882" y="6645"/>
                    <a:pt x="6867" y="6621"/>
                    <a:pt x="6859" y="6605"/>
                  </a:cubicBezTo>
                  <a:cubicBezTo>
                    <a:pt x="6846" y="6578"/>
                    <a:pt x="6840" y="6528"/>
                    <a:pt x="6879" y="6507"/>
                  </a:cubicBezTo>
                  <a:lnTo>
                    <a:pt x="7001" y="6443"/>
                  </a:lnTo>
                  <a:cubicBezTo>
                    <a:pt x="7355" y="6254"/>
                    <a:pt x="7687" y="6076"/>
                    <a:pt x="8071" y="5988"/>
                  </a:cubicBezTo>
                  <a:cubicBezTo>
                    <a:pt x="8331" y="5929"/>
                    <a:pt x="8584" y="5899"/>
                    <a:pt x="8830" y="5899"/>
                  </a:cubicBezTo>
                  <a:close/>
                  <a:moveTo>
                    <a:pt x="2652" y="8292"/>
                  </a:moveTo>
                  <a:cubicBezTo>
                    <a:pt x="2662" y="8292"/>
                    <a:pt x="2671" y="8294"/>
                    <a:pt x="2678" y="8299"/>
                  </a:cubicBezTo>
                  <a:cubicBezTo>
                    <a:pt x="2686" y="8302"/>
                    <a:pt x="2688" y="8303"/>
                    <a:pt x="2682" y="8316"/>
                  </a:cubicBezTo>
                  <a:cubicBezTo>
                    <a:pt x="2596" y="8524"/>
                    <a:pt x="2508" y="8731"/>
                    <a:pt x="2420" y="8937"/>
                  </a:cubicBezTo>
                  <a:cubicBezTo>
                    <a:pt x="2163" y="9536"/>
                    <a:pt x="1897" y="10157"/>
                    <a:pt x="1703" y="10796"/>
                  </a:cubicBezTo>
                  <a:cubicBezTo>
                    <a:pt x="1568" y="11242"/>
                    <a:pt x="1457" y="11680"/>
                    <a:pt x="1374" y="12097"/>
                  </a:cubicBezTo>
                  <a:cubicBezTo>
                    <a:pt x="1334" y="12302"/>
                    <a:pt x="1300" y="12510"/>
                    <a:pt x="1268" y="12713"/>
                  </a:cubicBezTo>
                  <a:lnTo>
                    <a:pt x="1264" y="12742"/>
                  </a:lnTo>
                  <a:cubicBezTo>
                    <a:pt x="1256" y="12788"/>
                    <a:pt x="1250" y="12839"/>
                    <a:pt x="1244" y="12892"/>
                  </a:cubicBezTo>
                  <a:cubicBezTo>
                    <a:pt x="1227" y="13049"/>
                    <a:pt x="1208" y="13227"/>
                    <a:pt x="1131" y="13330"/>
                  </a:cubicBezTo>
                  <a:cubicBezTo>
                    <a:pt x="1126" y="13337"/>
                    <a:pt x="1117" y="13340"/>
                    <a:pt x="1111" y="13340"/>
                  </a:cubicBezTo>
                  <a:cubicBezTo>
                    <a:pt x="1109" y="13340"/>
                    <a:pt x="1107" y="13340"/>
                    <a:pt x="1106" y="13339"/>
                  </a:cubicBezTo>
                  <a:cubicBezTo>
                    <a:pt x="1039" y="13209"/>
                    <a:pt x="1062" y="13017"/>
                    <a:pt x="1082" y="12849"/>
                  </a:cubicBezTo>
                  <a:cubicBezTo>
                    <a:pt x="1086" y="12815"/>
                    <a:pt x="1090" y="12781"/>
                    <a:pt x="1094" y="12749"/>
                  </a:cubicBezTo>
                  <a:cubicBezTo>
                    <a:pt x="1115" y="12525"/>
                    <a:pt x="1154" y="12295"/>
                    <a:pt x="1188" y="12098"/>
                  </a:cubicBezTo>
                  <a:cubicBezTo>
                    <a:pt x="1267" y="11635"/>
                    <a:pt x="1370" y="11190"/>
                    <a:pt x="1496" y="10774"/>
                  </a:cubicBezTo>
                  <a:cubicBezTo>
                    <a:pt x="1716" y="10043"/>
                    <a:pt x="2043" y="9102"/>
                    <a:pt x="2619" y="8306"/>
                  </a:cubicBezTo>
                  <a:cubicBezTo>
                    <a:pt x="2626" y="8297"/>
                    <a:pt x="2639" y="8292"/>
                    <a:pt x="2652" y="8292"/>
                  </a:cubicBezTo>
                  <a:close/>
                  <a:moveTo>
                    <a:pt x="28545" y="13722"/>
                  </a:moveTo>
                  <a:cubicBezTo>
                    <a:pt x="28548" y="13722"/>
                    <a:pt x="28552" y="13723"/>
                    <a:pt x="28556" y="13732"/>
                  </a:cubicBezTo>
                  <a:cubicBezTo>
                    <a:pt x="28566" y="13763"/>
                    <a:pt x="28574" y="13793"/>
                    <a:pt x="28579" y="13821"/>
                  </a:cubicBezTo>
                  <a:cubicBezTo>
                    <a:pt x="28584" y="13857"/>
                    <a:pt x="28581" y="13893"/>
                    <a:pt x="28578" y="13921"/>
                  </a:cubicBezTo>
                  <a:cubicBezTo>
                    <a:pt x="28573" y="13962"/>
                    <a:pt x="28566" y="13990"/>
                    <a:pt x="28555" y="14018"/>
                  </a:cubicBezTo>
                  <a:cubicBezTo>
                    <a:pt x="28540" y="14058"/>
                    <a:pt x="28524" y="14090"/>
                    <a:pt x="28507" y="14118"/>
                  </a:cubicBezTo>
                  <a:cubicBezTo>
                    <a:pt x="28506" y="14120"/>
                    <a:pt x="28504" y="14122"/>
                    <a:pt x="28501" y="14122"/>
                  </a:cubicBezTo>
                  <a:cubicBezTo>
                    <a:pt x="28497" y="14122"/>
                    <a:pt x="28492" y="14120"/>
                    <a:pt x="28485" y="14114"/>
                  </a:cubicBezTo>
                  <a:cubicBezTo>
                    <a:pt x="28497" y="14080"/>
                    <a:pt x="28507" y="14044"/>
                    <a:pt x="28514" y="14009"/>
                  </a:cubicBezTo>
                  <a:cubicBezTo>
                    <a:pt x="28514" y="14008"/>
                    <a:pt x="28516" y="13995"/>
                    <a:pt x="28516" y="13995"/>
                  </a:cubicBezTo>
                  <a:cubicBezTo>
                    <a:pt x="28516" y="13994"/>
                    <a:pt x="28519" y="13978"/>
                    <a:pt x="28519" y="13977"/>
                  </a:cubicBezTo>
                  <a:cubicBezTo>
                    <a:pt x="28520" y="13964"/>
                    <a:pt x="28522" y="13952"/>
                    <a:pt x="28525" y="13935"/>
                  </a:cubicBezTo>
                  <a:cubicBezTo>
                    <a:pt x="28527" y="13929"/>
                    <a:pt x="28528" y="13922"/>
                    <a:pt x="28528" y="13918"/>
                  </a:cubicBezTo>
                  <a:cubicBezTo>
                    <a:pt x="28528" y="13917"/>
                    <a:pt x="28530" y="13903"/>
                    <a:pt x="28530" y="13902"/>
                  </a:cubicBezTo>
                  <a:lnTo>
                    <a:pt x="28532" y="13835"/>
                  </a:lnTo>
                  <a:cubicBezTo>
                    <a:pt x="28536" y="13799"/>
                    <a:pt x="28537" y="13763"/>
                    <a:pt x="28544" y="13722"/>
                  </a:cubicBezTo>
                  <a:cubicBezTo>
                    <a:pt x="28544" y="13722"/>
                    <a:pt x="28544" y="13722"/>
                    <a:pt x="28545" y="13722"/>
                  </a:cubicBezTo>
                  <a:close/>
                  <a:moveTo>
                    <a:pt x="28923" y="13377"/>
                  </a:moveTo>
                  <a:cubicBezTo>
                    <a:pt x="28934" y="13377"/>
                    <a:pt x="28946" y="13385"/>
                    <a:pt x="28948" y="13396"/>
                  </a:cubicBezTo>
                  <a:lnTo>
                    <a:pt x="28965" y="13459"/>
                  </a:lnTo>
                  <a:cubicBezTo>
                    <a:pt x="28976" y="13499"/>
                    <a:pt x="28986" y="13539"/>
                    <a:pt x="28995" y="13579"/>
                  </a:cubicBezTo>
                  <a:cubicBezTo>
                    <a:pt x="29004" y="13620"/>
                    <a:pt x="29010" y="13661"/>
                    <a:pt x="29016" y="13703"/>
                  </a:cubicBezTo>
                  <a:lnTo>
                    <a:pt x="29024" y="13758"/>
                  </a:lnTo>
                  <a:cubicBezTo>
                    <a:pt x="29034" y="13827"/>
                    <a:pt x="29042" y="13894"/>
                    <a:pt x="29046" y="13963"/>
                  </a:cubicBezTo>
                  <a:cubicBezTo>
                    <a:pt x="29051" y="14021"/>
                    <a:pt x="29052" y="14102"/>
                    <a:pt x="29015" y="14138"/>
                  </a:cubicBezTo>
                  <a:cubicBezTo>
                    <a:pt x="29008" y="14146"/>
                    <a:pt x="28994" y="14150"/>
                    <a:pt x="28984" y="14150"/>
                  </a:cubicBezTo>
                  <a:cubicBezTo>
                    <a:pt x="28979" y="14150"/>
                    <a:pt x="28975" y="14149"/>
                    <a:pt x="28973" y="14148"/>
                  </a:cubicBezTo>
                  <a:cubicBezTo>
                    <a:pt x="28924" y="14114"/>
                    <a:pt x="28912" y="14044"/>
                    <a:pt x="28903" y="13964"/>
                  </a:cubicBezTo>
                  <a:cubicBezTo>
                    <a:pt x="28895" y="13903"/>
                    <a:pt x="28889" y="13844"/>
                    <a:pt x="28887" y="13783"/>
                  </a:cubicBezTo>
                  <a:lnTo>
                    <a:pt x="28884" y="13725"/>
                  </a:lnTo>
                  <a:cubicBezTo>
                    <a:pt x="28882" y="13683"/>
                    <a:pt x="28880" y="13641"/>
                    <a:pt x="28881" y="13601"/>
                  </a:cubicBezTo>
                  <a:cubicBezTo>
                    <a:pt x="28882" y="13559"/>
                    <a:pt x="28886" y="13517"/>
                    <a:pt x="28889" y="13475"/>
                  </a:cubicBezTo>
                  <a:lnTo>
                    <a:pt x="28893" y="13408"/>
                  </a:lnTo>
                  <a:cubicBezTo>
                    <a:pt x="28895" y="13390"/>
                    <a:pt x="28904" y="13380"/>
                    <a:pt x="28920" y="13378"/>
                  </a:cubicBezTo>
                  <a:cubicBezTo>
                    <a:pt x="28921" y="13377"/>
                    <a:pt x="28922" y="13377"/>
                    <a:pt x="28923" y="13377"/>
                  </a:cubicBezTo>
                  <a:close/>
                  <a:moveTo>
                    <a:pt x="29414" y="12891"/>
                  </a:moveTo>
                  <a:cubicBezTo>
                    <a:pt x="29420" y="12891"/>
                    <a:pt x="29425" y="12892"/>
                    <a:pt x="29427" y="12895"/>
                  </a:cubicBezTo>
                  <a:cubicBezTo>
                    <a:pt x="29489" y="13037"/>
                    <a:pt x="29524" y="13143"/>
                    <a:pt x="29546" y="13254"/>
                  </a:cubicBezTo>
                  <a:cubicBezTo>
                    <a:pt x="29565" y="13346"/>
                    <a:pt x="29590" y="13485"/>
                    <a:pt x="29597" y="13622"/>
                  </a:cubicBezTo>
                  <a:cubicBezTo>
                    <a:pt x="29605" y="13765"/>
                    <a:pt x="29600" y="13885"/>
                    <a:pt x="29584" y="13990"/>
                  </a:cubicBezTo>
                  <a:cubicBezTo>
                    <a:pt x="29567" y="14100"/>
                    <a:pt x="29541" y="14238"/>
                    <a:pt x="29485" y="14343"/>
                  </a:cubicBezTo>
                  <a:cubicBezTo>
                    <a:pt x="29479" y="14354"/>
                    <a:pt x="29475" y="14357"/>
                    <a:pt x="29471" y="14357"/>
                  </a:cubicBezTo>
                  <a:cubicBezTo>
                    <a:pt x="29469" y="14357"/>
                    <a:pt x="29468" y="14356"/>
                    <a:pt x="29466" y="14356"/>
                  </a:cubicBezTo>
                  <a:cubicBezTo>
                    <a:pt x="29452" y="14354"/>
                    <a:pt x="29433" y="14337"/>
                    <a:pt x="29430" y="14317"/>
                  </a:cubicBezTo>
                  <a:cubicBezTo>
                    <a:pt x="29427" y="14287"/>
                    <a:pt x="29427" y="14255"/>
                    <a:pt x="29427" y="14222"/>
                  </a:cubicBezTo>
                  <a:cubicBezTo>
                    <a:pt x="29427" y="14195"/>
                    <a:pt x="29427" y="14167"/>
                    <a:pt x="29426" y="14140"/>
                  </a:cubicBezTo>
                  <a:cubicBezTo>
                    <a:pt x="29422" y="14100"/>
                    <a:pt x="29423" y="14058"/>
                    <a:pt x="29425" y="14017"/>
                  </a:cubicBezTo>
                  <a:lnTo>
                    <a:pt x="29425" y="13961"/>
                  </a:lnTo>
                  <a:cubicBezTo>
                    <a:pt x="29425" y="13918"/>
                    <a:pt x="29426" y="13875"/>
                    <a:pt x="29427" y="13832"/>
                  </a:cubicBezTo>
                  <a:cubicBezTo>
                    <a:pt x="29428" y="13760"/>
                    <a:pt x="29429" y="13689"/>
                    <a:pt x="29427" y="13616"/>
                  </a:cubicBezTo>
                  <a:cubicBezTo>
                    <a:pt x="29422" y="13411"/>
                    <a:pt x="29408" y="13194"/>
                    <a:pt x="29382" y="12910"/>
                  </a:cubicBezTo>
                  <a:cubicBezTo>
                    <a:pt x="29380" y="12902"/>
                    <a:pt x="29394" y="12894"/>
                    <a:pt x="29403" y="12892"/>
                  </a:cubicBezTo>
                  <a:cubicBezTo>
                    <a:pt x="29403" y="12892"/>
                    <a:pt x="29409" y="12891"/>
                    <a:pt x="29414" y="12891"/>
                  </a:cubicBezTo>
                  <a:close/>
                  <a:moveTo>
                    <a:pt x="12107" y="11736"/>
                  </a:moveTo>
                  <a:cubicBezTo>
                    <a:pt x="12963" y="11736"/>
                    <a:pt x="13440" y="12379"/>
                    <a:pt x="13535" y="13058"/>
                  </a:cubicBezTo>
                  <a:cubicBezTo>
                    <a:pt x="13600" y="13516"/>
                    <a:pt x="13489" y="13965"/>
                    <a:pt x="13232" y="14290"/>
                  </a:cubicBezTo>
                  <a:cubicBezTo>
                    <a:pt x="12994" y="14590"/>
                    <a:pt x="12643" y="14769"/>
                    <a:pt x="12215" y="14808"/>
                  </a:cubicBezTo>
                  <a:cubicBezTo>
                    <a:pt x="12174" y="14811"/>
                    <a:pt x="12134" y="14813"/>
                    <a:pt x="12094" y="14813"/>
                  </a:cubicBezTo>
                  <a:cubicBezTo>
                    <a:pt x="11343" y="14813"/>
                    <a:pt x="10621" y="14185"/>
                    <a:pt x="10544" y="13433"/>
                  </a:cubicBezTo>
                  <a:cubicBezTo>
                    <a:pt x="10463" y="12641"/>
                    <a:pt x="11110" y="11837"/>
                    <a:pt x="11901" y="11748"/>
                  </a:cubicBezTo>
                  <a:cubicBezTo>
                    <a:pt x="11972" y="11740"/>
                    <a:pt x="12040" y="11736"/>
                    <a:pt x="12107" y="11736"/>
                  </a:cubicBezTo>
                  <a:close/>
                  <a:moveTo>
                    <a:pt x="19917" y="11736"/>
                  </a:moveTo>
                  <a:cubicBezTo>
                    <a:pt x="19984" y="11736"/>
                    <a:pt x="20053" y="11740"/>
                    <a:pt x="20124" y="11748"/>
                  </a:cubicBezTo>
                  <a:cubicBezTo>
                    <a:pt x="20916" y="11837"/>
                    <a:pt x="21562" y="12641"/>
                    <a:pt x="21481" y="13433"/>
                  </a:cubicBezTo>
                  <a:cubicBezTo>
                    <a:pt x="21404" y="14185"/>
                    <a:pt x="20683" y="14813"/>
                    <a:pt x="19932" y="14813"/>
                  </a:cubicBezTo>
                  <a:cubicBezTo>
                    <a:pt x="19891" y="14813"/>
                    <a:pt x="19851" y="14811"/>
                    <a:pt x="19811" y="14808"/>
                  </a:cubicBezTo>
                  <a:cubicBezTo>
                    <a:pt x="19383" y="14769"/>
                    <a:pt x="19032" y="14590"/>
                    <a:pt x="18794" y="14290"/>
                  </a:cubicBezTo>
                  <a:cubicBezTo>
                    <a:pt x="18536" y="13965"/>
                    <a:pt x="18425" y="13516"/>
                    <a:pt x="18489" y="13058"/>
                  </a:cubicBezTo>
                  <a:cubicBezTo>
                    <a:pt x="18585" y="12379"/>
                    <a:pt x="19062" y="11736"/>
                    <a:pt x="19917" y="11736"/>
                  </a:cubicBezTo>
                  <a:close/>
                  <a:moveTo>
                    <a:pt x="29822" y="11975"/>
                  </a:moveTo>
                  <a:cubicBezTo>
                    <a:pt x="29823" y="11975"/>
                    <a:pt x="29823" y="11975"/>
                    <a:pt x="29824" y="11976"/>
                  </a:cubicBezTo>
                  <a:cubicBezTo>
                    <a:pt x="30045" y="12376"/>
                    <a:pt x="30178" y="12861"/>
                    <a:pt x="30239" y="13501"/>
                  </a:cubicBezTo>
                  <a:cubicBezTo>
                    <a:pt x="30265" y="13782"/>
                    <a:pt x="30274" y="14054"/>
                    <a:pt x="30265" y="14309"/>
                  </a:cubicBezTo>
                  <a:cubicBezTo>
                    <a:pt x="30256" y="14564"/>
                    <a:pt x="30238" y="14833"/>
                    <a:pt x="30128" y="15061"/>
                  </a:cubicBezTo>
                  <a:cubicBezTo>
                    <a:pt x="30125" y="15067"/>
                    <a:pt x="30115" y="15070"/>
                    <a:pt x="30106" y="15070"/>
                  </a:cubicBezTo>
                  <a:cubicBezTo>
                    <a:pt x="30104" y="15070"/>
                    <a:pt x="30102" y="15069"/>
                    <a:pt x="30101" y="15069"/>
                  </a:cubicBezTo>
                  <a:cubicBezTo>
                    <a:pt x="30092" y="15068"/>
                    <a:pt x="30079" y="15064"/>
                    <a:pt x="30078" y="15056"/>
                  </a:cubicBezTo>
                  <a:cubicBezTo>
                    <a:pt x="30044" y="14872"/>
                    <a:pt x="30052" y="14679"/>
                    <a:pt x="30059" y="14492"/>
                  </a:cubicBezTo>
                  <a:cubicBezTo>
                    <a:pt x="30061" y="14432"/>
                    <a:pt x="30064" y="14372"/>
                    <a:pt x="30065" y="14313"/>
                  </a:cubicBezTo>
                  <a:cubicBezTo>
                    <a:pt x="30070" y="14046"/>
                    <a:pt x="30063" y="13787"/>
                    <a:pt x="30043" y="13545"/>
                  </a:cubicBezTo>
                  <a:cubicBezTo>
                    <a:pt x="30016" y="13220"/>
                    <a:pt x="29960" y="12895"/>
                    <a:pt x="29906" y="12580"/>
                  </a:cubicBezTo>
                  <a:cubicBezTo>
                    <a:pt x="29873" y="12388"/>
                    <a:pt x="29839" y="12189"/>
                    <a:pt x="29812" y="11993"/>
                  </a:cubicBezTo>
                  <a:cubicBezTo>
                    <a:pt x="29811" y="11982"/>
                    <a:pt x="29819" y="11975"/>
                    <a:pt x="29822" y="11975"/>
                  </a:cubicBezTo>
                  <a:close/>
                  <a:moveTo>
                    <a:pt x="29465" y="9034"/>
                  </a:moveTo>
                  <a:cubicBezTo>
                    <a:pt x="29465" y="9034"/>
                    <a:pt x="29468" y="9035"/>
                    <a:pt x="29471" y="9039"/>
                  </a:cubicBezTo>
                  <a:cubicBezTo>
                    <a:pt x="29785" y="9529"/>
                    <a:pt x="30047" y="10040"/>
                    <a:pt x="30253" y="10561"/>
                  </a:cubicBezTo>
                  <a:cubicBezTo>
                    <a:pt x="30616" y="11477"/>
                    <a:pt x="30867" y="12477"/>
                    <a:pt x="31000" y="13533"/>
                  </a:cubicBezTo>
                  <a:cubicBezTo>
                    <a:pt x="31140" y="14645"/>
                    <a:pt x="31120" y="15629"/>
                    <a:pt x="30940" y="16540"/>
                  </a:cubicBezTo>
                  <a:cubicBezTo>
                    <a:pt x="30940" y="16544"/>
                    <a:pt x="30937" y="16556"/>
                    <a:pt x="30918" y="16556"/>
                  </a:cubicBezTo>
                  <a:cubicBezTo>
                    <a:pt x="30916" y="16556"/>
                    <a:pt x="30914" y="16556"/>
                    <a:pt x="30913" y="16556"/>
                  </a:cubicBezTo>
                  <a:cubicBezTo>
                    <a:pt x="30910" y="16555"/>
                    <a:pt x="30880" y="16552"/>
                    <a:pt x="30881" y="16529"/>
                  </a:cubicBezTo>
                  <a:cubicBezTo>
                    <a:pt x="30913" y="15317"/>
                    <a:pt x="30908" y="14015"/>
                    <a:pt x="30655" y="12708"/>
                  </a:cubicBezTo>
                  <a:cubicBezTo>
                    <a:pt x="30435" y="11569"/>
                    <a:pt x="30043" y="10374"/>
                    <a:pt x="29456" y="9054"/>
                  </a:cubicBezTo>
                  <a:cubicBezTo>
                    <a:pt x="29453" y="9045"/>
                    <a:pt x="29454" y="9042"/>
                    <a:pt x="29465" y="9034"/>
                  </a:cubicBezTo>
                  <a:close/>
                  <a:moveTo>
                    <a:pt x="14141" y="14861"/>
                  </a:moveTo>
                  <a:cubicBezTo>
                    <a:pt x="14199" y="14861"/>
                    <a:pt x="14260" y="14892"/>
                    <a:pt x="14286" y="14965"/>
                  </a:cubicBezTo>
                  <a:cubicBezTo>
                    <a:pt x="14310" y="15033"/>
                    <a:pt x="14330" y="15100"/>
                    <a:pt x="14349" y="15167"/>
                  </a:cubicBezTo>
                  <a:cubicBezTo>
                    <a:pt x="14391" y="15307"/>
                    <a:pt x="14434" y="15452"/>
                    <a:pt x="14510" y="15594"/>
                  </a:cubicBezTo>
                  <a:cubicBezTo>
                    <a:pt x="14620" y="15797"/>
                    <a:pt x="14761" y="15977"/>
                    <a:pt x="14931" y="16129"/>
                  </a:cubicBezTo>
                  <a:cubicBezTo>
                    <a:pt x="15223" y="16392"/>
                    <a:pt x="15603" y="16544"/>
                    <a:pt x="15974" y="16548"/>
                  </a:cubicBezTo>
                  <a:cubicBezTo>
                    <a:pt x="16343" y="16544"/>
                    <a:pt x="16724" y="16392"/>
                    <a:pt x="17016" y="16129"/>
                  </a:cubicBezTo>
                  <a:cubicBezTo>
                    <a:pt x="17186" y="15977"/>
                    <a:pt x="17327" y="15797"/>
                    <a:pt x="17436" y="15594"/>
                  </a:cubicBezTo>
                  <a:cubicBezTo>
                    <a:pt x="17512" y="15452"/>
                    <a:pt x="17555" y="15307"/>
                    <a:pt x="17597" y="15167"/>
                  </a:cubicBezTo>
                  <a:cubicBezTo>
                    <a:pt x="17617" y="15100"/>
                    <a:pt x="17638" y="15032"/>
                    <a:pt x="17661" y="14965"/>
                  </a:cubicBezTo>
                  <a:cubicBezTo>
                    <a:pt x="17687" y="14891"/>
                    <a:pt x="17748" y="14861"/>
                    <a:pt x="17806" y="14861"/>
                  </a:cubicBezTo>
                  <a:cubicBezTo>
                    <a:pt x="17814" y="14861"/>
                    <a:pt x="17823" y="14862"/>
                    <a:pt x="17831" y="14863"/>
                  </a:cubicBezTo>
                  <a:cubicBezTo>
                    <a:pt x="17857" y="14868"/>
                    <a:pt x="17942" y="14889"/>
                    <a:pt x="17945" y="14999"/>
                  </a:cubicBezTo>
                  <a:cubicBezTo>
                    <a:pt x="17954" y="15519"/>
                    <a:pt x="17570" y="16083"/>
                    <a:pt x="17210" y="16387"/>
                  </a:cubicBezTo>
                  <a:cubicBezTo>
                    <a:pt x="16856" y="16685"/>
                    <a:pt x="16418" y="16861"/>
                    <a:pt x="16007" y="16870"/>
                  </a:cubicBezTo>
                  <a:cubicBezTo>
                    <a:pt x="15994" y="16870"/>
                    <a:pt x="15981" y="16870"/>
                    <a:pt x="15968" y="16870"/>
                  </a:cubicBezTo>
                  <a:cubicBezTo>
                    <a:pt x="15555" y="16870"/>
                    <a:pt x="15117" y="16700"/>
                    <a:pt x="14759" y="16404"/>
                  </a:cubicBezTo>
                  <a:lnTo>
                    <a:pt x="14738" y="16387"/>
                  </a:lnTo>
                  <a:cubicBezTo>
                    <a:pt x="14378" y="16083"/>
                    <a:pt x="13994" y="15519"/>
                    <a:pt x="14003" y="14999"/>
                  </a:cubicBezTo>
                  <a:cubicBezTo>
                    <a:pt x="14004" y="14890"/>
                    <a:pt x="14090" y="14868"/>
                    <a:pt x="14116" y="14863"/>
                  </a:cubicBezTo>
                  <a:cubicBezTo>
                    <a:pt x="14124" y="14862"/>
                    <a:pt x="14133" y="14861"/>
                    <a:pt x="14141" y="14861"/>
                  </a:cubicBezTo>
                  <a:close/>
                  <a:moveTo>
                    <a:pt x="30928" y="17254"/>
                  </a:moveTo>
                  <a:lnTo>
                    <a:pt x="30939" y="17267"/>
                  </a:lnTo>
                  <a:cubicBezTo>
                    <a:pt x="30932" y="17308"/>
                    <a:pt x="30933" y="17348"/>
                    <a:pt x="30934" y="17385"/>
                  </a:cubicBezTo>
                  <a:cubicBezTo>
                    <a:pt x="30934" y="17408"/>
                    <a:pt x="30935" y="17431"/>
                    <a:pt x="30933" y="17454"/>
                  </a:cubicBezTo>
                  <a:cubicBezTo>
                    <a:pt x="30931" y="17494"/>
                    <a:pt x="30923" y="17532"/>
                    <a:pt x="30916" y="17572"/>
                  </a:cubicBezTo>
                  <a:lnTo>
                    <a:pt x="30907" y="17618"/>
                  </a:lnTo>
                  <a:cubicBezTo>
                    <a:pt x="30888" y="17726"/>
                    <a:pt x="30865" y="17833"/>
                    <a:pt x="30841" y="17944"/>
                  </a:cubicBezTo>
                  <a:lnTo>
                    <a:pt x="30830" y="17993"/>
                  </a:lnTo>
                  <a:cubicBezTo>
                    <a:pt x="30809" y="18087"/>
                    <a:pt x="30789" y="18184"/>
                    <a:pt x="30763" y="18278"/>
                  </a:cubicBezTo>
                  <a:lnTo>
                    <a:pt x="30755" y="18306"/>
                  </a:lnTo>
                  <a:cubicBezTo>
                    <a:pt x="30728" y="18402"/>
                    <a:pt x="30701" y="18500"/>
                    <a:pt x="30659" y="18583"/>
                  </a:cubicBezTo>
                  <a:cubicBezTo>
                    <a:pt x="30656" y="18588"/>
                    <a:pt x="30653" y="18596"/>
                    <a:pt x="30641" y="18596"/>
                  </a:cubicBezTo>
                  <a:cubicBezTo>
                    <a:pt x="30638" y="18596"/>
                    <a:pt x="30634" y="18595"/>
                    <a:pt x="30631" y="18594"/>
                  </a:cubicBezTo>
                  <a:cubicBezTo>
                    <a:pt x="30618" y="18592"/>
                    <a:pt x="30600" y="18581"/>
                    <a:pt x="30600" y="18562"/>
                  </a:cubicBezTo>
                  <a:cubicBezTo>
                    <a:pt x="30598" y="18465"/>
                    <a:pt x="30620" y="18353"/>
                    <a:pt x="30640" y="18254"/>
                  </a:cubicBezTo>
                  <a:lnTo>
                    <a:pt x="30645" y="18227"/>
                  </a:lnTo>
                  <a:cubicBezTo>
                    <a:pt x="30666" y="18124"/>
                    <a:pt x="30691" y="18021"/>
                    <a:pt x="30715" y="17919"/>
                  </a:cubicBezTo>
                  <a:lnTo>
                    <a:pt x="30720" y="17905"/>
                  </a:lnTo>
                  <a:cubicBezTo>
                    <a:pt x="30747" y="17793"/>
                    <a:pt x="30774" y="17682"/>
                    <a:pt x="30807" y="17571"/>
                  </a:cubicBezTo>
                  <a:lnTo>
                    <a:pt x="30815" y="17541"/>
                  </a:lnTo>
                  <a:cubicBezTo>
                    <a:pt x="30826" y="17503"/>
                    <a:pt x="30837" y="17465"/>
                    <a:pt x="30852" y="17429"/>
                  </a:cubicBezTo>
                  <a:cubicBezTo>
                    <a:pt x="30860" y="17411"/>
                    <a:pt x="30868" y="17394"/>
                    <a:pt x="30877" y="17376"/>
                  </a:cubicBezTo>
                  <a:cubicBezTo>
                    <a:pt x="30896" y="17339"/>
                    <a:pt x="30915" y="17301"/>
                    <a:pt x="30928" y="17254"/>
                  </a:cubicBezTo>
                  <a:close/>
                  <a:moveTo>
                    <a:pt x="5694" y="19052"/>
                  </a:moveTo>
                  <a:cubicBezTo>
                    <a:pt x="6423" y="19052"/>
                    <a:pt x="6873" y="19663"/>
                    <a:pt x="6947" y="20282"/>
                  </a:cubicBezTo>
                  <a:cubicBezTo>
                    <a:pt x="7000" y="20724"/>
                    <a:pt x="6885" y="21171"/>
                    <a:pt x="6793" y="21467"/>
                  </a:cubicBezTo>
                  <a:cubicBezTo>
                    <a:pt x="6657" y="21904"/>
                    <a:pt x="6509" y="22211"/>
                    <a:pt x="6312" y="22463"/>
                  </a:cubicBezTo>
                  <a:cubicBezTo>
                    <a:pt x="6064" y="22779"/>
                    <a:pt x="5696" y="22991"/>
                    <a:pt x="5324" y="23032"/>
                  </a:cubicBezTo>
                  <a:cubicBezTo>
                    <a:pt x="5283" y="23036"/>
                    <a:pt x="5242" y="23039"/>
                    <a:pt x="5202" y="23039"/>
                  </a:cubicBezTo>
                  <a:cubicBezTo>
                    <a:pt x="4958" y="23039"/>
                    <a:pt x="4733" y="22959"/>
                    <a:pt x="4545" y="22803"/>
                  </a:cubicBezTo>
                  <a:cubicBezTo>
                    <a:pt x="4074" y="22415"/>
                    <a:pt x="4020" y="21685"/>
                    <a:pt x="4169" y="21172"/>
                  </a:cubicBezTo>
                  <a:lnTo>
                    <a:pt x="4168" y="21172"/>
                  </a:lnTo>
                  <a:cubicBezTo>
                    <a:pt x="4170" y="21166"/>
                    <a:pt x="4174" y="21164"/>
                    <a:pt x="4179" y="21164"/>
                  </a:cubicBezTo>
                  <a:cubicBezTo>
                    <a:pt x="4184" y="21164"/>
                    <a:pt x="4188" y="21166"/>
                    <a:pt x="4193" y="21168"/>
                  </a:cubicBezTo>
                  <a:cubicBezTo>
                    <a:pt x="4216" y="21262"/>
                    <a:pt x="4235" y="21366"/>
                    <a:pt x="4254" y="21475"/>
                  </a:cubicBezTo>
                  <a:cubicBezTo>
                    <a:pt x="4333" y="21912"/>
                    <a:pt x="4424" y="22408"/>
                    <a:pt x="4814" y="22643"/>
                  </a:cubicBezTo>
                  <a:cubicBezTo>
                    <a:pt x="4938" y="22718"/>
                    <a:pt x="5070" y="22756"/>
                    <a:pt x="5208" y="22756"/>
                  </a:cubicBezTo>
                  <a:cubicBezTo>
                    <a:pt x="5276" y="22756"/>
                    <a:pt x="5346" y="22747"/>
                    <a:pt x="5417" y="22728"/>
                  </a:cubicBezTo>
                  <a:cubicBezTo>
                    <a:pt x="5795" y="22626"/>
                    <a:pt x="6101" y="22278"/>
                    <a:pt x="6248" y="22011"/>
                  </a:cubicBezTo>
                  <a:cubicBezTo>
                    <a:pt x="6375" y="21779"/>
                    <a:pt x="6477" y="21505"/>
                    <a:pt x="6569" y="21147"/>
                  </a:cubicBezTo>
                  <a:cubicBezTo>
                    <a:pt x="6633" y="20899"/>
                    <a:pt x="6708" y="20525"/>
                    <a:pt x="6623" y="20165"/>
                  </a:cubicBezTo>
                  <a:cubicBezTo>
                    <a:pt x="6551" y="19860"/>
                    <a:pt x="6378" y="19616"/>
                    <a:pt x="6137" y="19478"/>
                  </a:cubicBezTo>
                  <a:cubicBezTo>
                    <a:pt x="5995" y="19397"/>
                    <a:pt x="5835" y="19356"/>
                    <a:pt x="5667" y="19356"/>
                  </a:cubicBezTo>
                  <a:cubicBezTo>
                    <a:pt x="5559" y="19356"/>
                    <a:pt x="5448" y="19373"/>
                    <a:pt x="5337" y="19407"/>
                  </a:cubicBezTo>
                  <a:cubicBezTo>
                    <a:pt x="4881" y="19549"/>
                    <a:pt x="4502" y="19957"/>
                    <a:pt x="4208" y="20619"/>
                  </a:cubicBezTo>
                  <a:cubicBezTo>
                    <a:pt x="4202" y="20632"/>
                    <a:pt x="4197" y="20635"/>
                    <a:pt x="4192" y="20635"/>
                  </a:cubicBezTo>
                  <a:cubicBezTo>
                    <a:pt x="4190" y="20635"/>
                    <a:pt x="4188" y="20635"/>
                    <a:pt x="4185" y="20634"/>
                  </a:cubicBezTo>
                  <a:cubicBezTo>
                    <a:pt x="4162" y="20627"/>
                    <a:pt x="4137" y="20599"/>
                    <a:pt x="4141" y="20574"/>
                  </a:cubicBezTo>
                  <a:cubicBezTo>
                    <a:pt x="4245" y="19867"/>
                    <a:pt x="4758" y="19090"/>
                    <a:pt x="5639" y="19053"/>
                  </a:cubicBezTo>
                  <a:cubicBezTo>
                    <a:pt x="5658" y="19052"/>
                    <a:pt x="5676" y="19052"/>
                    <a:pt x="5694" y="19052"/>
                  </a:cubicBezTo>
                  <a:close/>
                  <a:moveTo>
                    <a:pt x="28076" y="18912"/>
                  </a:moveTo>
                  <a:cubicBezTo>
                    <a:pt x="28618" y="18912"/>
                    <a:pt x="29092" y="19139"/>
                    <a:pt x="29389" y="19552"/>
                  </a:cubicBezTo>
                  <a:cubicBezTo>
                    <a:pt x="30157" y="20619"/>
                    <a:pt x="29477" y="22190"/>
                    <a:pt x="29148" y="22815"/>
                  </a:cubicBezTo>
                  <a:cubicBezTo>
                    <a:pt x="28883" y="23320"/>
                    <a:pt x="28522" y="23826"/>
                    <a:pt x="28074" y="24317"/>
                  </a:cubicBezTo>
                  <a:cubicBezTo>
                    <a:pt x="27548" y="24894"/>
                    <a:pt x="27090" y="25292"/>
                    <a:pt x="26630" y="25572"/>
                  </a:cubicBezTo>
                  <a:cubicBezTo>
                    <a:pt x="26373" y="25729"/>
                    <a:pt x="25940" y="25938"/>
                    <a:pt x="25465" y="25938"/>
                  </a:cubicBezTo>
                  <a:cubicBezTo>
                    <a:pt x="25270" y="25938"/>
                    <a:pt x="25068" y="25903"/>
                    <a:pt x="24868" y="25814"/>
                  </a:cubicBezTo>
                  <a:cubicBezTo>
                    <a:pt x="24370" y="25596"/>
                    <a:pt x="24004" y="25081"/>
                    <a:pt x="23912" y="24471"/>
                  </a:cubicBezTo>
                  <a:cubicBezTo>
                    <a:pt x="23825" y="23888"/>
                    <a:pt x="23943" y="23253"/>
                    <a:pt x="24272" y="22527"/>
                  </a:cubicBezTo>
                  <a:cubicBezTo>
                    <a:pt x="24476" y="22078"/>
                    <a:pt x="24834" y="21463"/>
                    <a:pt x="25377" y="21087"/>
                  </a:cubicBezTo>
                  <a:cubicBezTo>
                    <a:pt x="25380" y="21086"/>
                    <a:pt x="25381" y="21084"/>
                    <a:pt x="25383" y="21084"/>
                  </a:cubicBezTo>
                  <a:cubicBezTo>
                    <a:pt x="25388" y="21084"/>
                    <a:pt x="25392" y="21089"/>
                    <a:pt x="25397" y="21092"/>
                  </a:cubicBezTo>
                  <a:cubicBezTo>
                    <a:pt x="25400" y="21096"/>
                    <a:pt x="25409" y="21107"/>
                    <a:pt x="25405" y="21115"/>
                  </a:cubicBezTo>
                  <a:cubicBezTo>
                    <a:pt x="25338" y="21218"/>
                    <a:pt x="25268" y="21319"/>
                    <a:pt x="25196" y="21420"/>
                  </a:cubicBezTo>
                  <a:cubicBezTo>
                    <a:pt x="25090" y="21573"/>
                    <a:pt x="24979" y="21731"/>
                    <a:pt x="24883" y="21898"/>
                  </a:cubicBezTo>
                  <a:cubicBezTo>
                    <a:pt x="24709" y="22196"/>
                    <a:pt x="24577" y="22472"/>
                    <a:pt x="24477" y="22739"/>
                  </a:cubicBezTo>
                  <a:cubicBezTo>
                    <a:pt x="24179" y="23543"/>
                    <a:pt x="24135" y="24185"/>
                    <a:pt x="24345" y="24704"/>
                  </a:cubicBezTo>
                  <a:cubicBezTo>
                    <a:pt x="24555" y="25224"/>
                    <a:pt x="24989" y="25535"/>
                    <a:pt x="25475" y="25535"/>
                  </a:cubicBezTo>
                  <a:cubicBezTo>
                    <a:pt x="25480" y="25535"/>
                    <a:pt x="25484" y="25535"/>
                    <a:pt x="25488" y="25535"/>
                  </a:cubicBezTo>
                  <a:cubicBezTo>
                    <a:pt x="26072" y="25521"/>
                    <a:pt x="26600" y="25126"/>
                    <a:pt x="26947" y="24830"/>
                  </a:cubicBezTo>
                  <a:cubicBezTo>
                    <a:pt x="27863" y="24049"/>
                    <a:pt x="28535" y="23196"/>
                    <a:pt x="28941" y="22295"/>
                  </a:cubicBezTo>
                  <a:cubicBezTo>
                    <a:pt x="29138" y="21857"/>
                    <a:pt x="29718" y="20369"/>
                    <a:pt x="28883" y="19604"/>
                  </a:cubicBezTo>
                  <a:cubicBezTo>
                    <a:pt x="28649" y="19389"/>
                    <a:pt x="28338" y="19310"/>
                    <a:pt x="28035" y="19310"/>
                  </a:cubicBezTo>
                  <a:cubicBezTo>
                    <a:pt x="27837" y="19310"/>
                    <a:pt x="27643" y="19343"/>
                    <a:pt x="27475" y="19395"/>
                  </a:cubicBezTo>
                  <a:cubicBezTo>
                    <a:pt x="26998" y="19543"/>
                    <a:pt x="26569" y="19837"/>
                    <a:pt x="26153" y="20121"/>
                  </a:cubicBezTo>
                  <a:cubicBezTo>
                    <a:pt x="26089" y="20165"/>
                    <a:pt x="26025" y="20209"/>
                    <a:pt x="25962" y="20252"/>
                  </a:cubicBezTo>
                  <a:cubicBezTo>
                    <a:pt x="25957" y="20255"/>
                    <a:pt x="25947" y="20262"/>
                    <a:pt x="25935" y="20262"/>
                  </a:cubicBezTo>
                  <a:cubicBezTo>
                    <a:pt x="25926" y="20262"/>
                    <a:pt x="25915" y="20257"/>
                    <a:pt x="25903" y="20244"/>
                  </a:cubicBezTo>
                  <a:cubicBezTo>
                    <a:pt x="25887" y="20226"/>
                    <a:pt x="25872" y="20187"/>
                    <a:pt x="25898" y="20157"/>
                  </a:cubicBezTo>
                  <a:cubicBezTo>
                    <a:pt x="26356" y="19652"/>
                    <a:pt x="26908" y="19101"/>
                    <a:pt x="27681" y="18951"/>
                  </a:cubicBezTo>
                  <a:cubicBezTo>
                    <a:pt x="27815" y="18925"/>
                    <a:pt x="27948" y="18912"/>
                    <a:pt x="28076" y="18912"/>
                  </a:cubicBezTo>
                  <a:close/>
                  <a:moveTo>
                    <a:pt x="8069" y="26058"/>
                  </a:moveTo>
                  <a:cubicBezTo>
                    <a:pt x="8089" y="26060"/>
                    <a:pt x="8112" y="26064"/>
                    <a:pt x="8133" y="26071"/>
                  </a:cubicBezTo>
                  <a:cubicBezTo>
                    <a:pt x="8139" y="26074"/>
                    <a:pt x="8148" y="26077"/>
                    <a:pt x="8154" y="26081"/>
                  </a:cubicBezTo>
                  <a:cubicBezTo>
                    <a:pt x="8159" y="26083"/>
                    <a:pt x="8164" y="26087"/>
                    <a:pt x="8178" y="26101"/>
                  </a:cubicBezTo>
                  <a:cubicBezTo>
                    <a:pt x="8189" y="26112"/>
                    <a:pt x="8198" y="26125"/>
                    <a:pt x="8210" y="26139"/>
                  </a:cubicBezTo>
                  <a:cubicBezTo>
                    <a:pt x="8223" y="26156"/>
                    <a:pt x="8232" y="26179"/>
                    <a:pt x="8241" y="26202"/>
                  </a:cubicBezTo>
                  <a:cubicBezTo>
                    <a:pt x="8245" y="26209"/>
                    <a:pt x="8247" y="26215"/>
                    <a:pt x="8251" y="26235"/>
                  </a:cubicBezTo>
                  <a:cubicBezTo>
                    <a:pt x="8251" y="26238"/>
                    <a:pt x="8251" y="26252"/>
                    <a:pt x="8253" y="26255"/>
                  </a:cubicBezTo>
                  <a:lnTo>
                    <a:pt x="8319" y="26278"/>
                  </a:lnTo>
                  <a:lnTo>
                    <a:pt x="8319" y="26278"/>
                  </a:lnTo>
                  <a:lnTo>
                    <a:pt x="8253" y="26267"/>
                  </a:lnTo>
                  <a:lnTo>
                    <a:pt x="8253" y="26267"/>
                  </a:lnTo>
                  <a:lnTo>
                    <a:pt x="8318" y="26286"/>
                  </a:lnTo>
                  <a:lnTo>
                    <a:pt x="8318" y="26286"/>
                  </a:lnTo>
                  <a:lnTo>
                    <a:pt x="8243" y="26280"/>
                  </a:lnTo>
                  <a:cubicBezTo>
                    <a:pt x="8238" y="26282"/>
                    <a:pt x="8234" y="26282"/>
                    <a:pt x="8230" y="26284"/>
                  </a:cubicBezTo>
                  <a:cubicBezTo>
                    <a:pt x="8228" y="26285"/>
                    <a:pt x="8226" y="26285"/>
                    <a:pt x="8224" y="26285"/>
                  </a:cubicBezTo>
                  <a:cubicBezTo>
                    <a:pt x="8220" y="26285"/>
                    <a:pt x="8216" y="26284"/>
                    <a:pt x="8213" y="26282"/>
                  </a:cubicBezTo>
                  <a:cubicBezTo>
                    <a:pt x="8212" y="26281"/>
                    <a:pt x="8206" y="26275"/>
                    <a:pt x="8203" y="26271"/>
                  </a:cubicBezTo>
                  <a:cubicBezTo>
                    <a:pt x="8200" y="26266"/>
                    <a:pt x="8199" y="26265"/>
                    <a:pt x="8196" y="26262"/>
                  </a:cubicBezTo>
                  <a:cubicBezTo>
                    <a:pt x="8193" y="26256"/>
                    <a:pt x="8190" y="26249"/>
                    <a:pt x="8187" y="26246"/>
                  </a:cubicBezTo>
                  <a:cubicBezTo>
                    <a:pt x="8183" y="26239"/>
                    <a:pt x="8180" y="26233"/>
                    <a:pt x="8169" y="26219"/>
                  </a:cubicBezTo>
                  <a:cubicBezTo>
                    <a:pt x="8159" y="26206"/>
                    <a:pt x="8146" y="26194"/>
                    <a:pt x="8134" y="26184"/>
                  </a:cubicBezTo>
                  <a:cubicBezTo>
                    <a:pt x="8131" y="26181"/>
                    <a:pt x="8123" y="26176"/>
                    <a:pt x="8121" y="26175"/>
                  </a:cubicBezTo>
                  <a:lnTo>
                    <a:pt x="8105" y="26164"/>
                  </a:lnTo>
                  <a:cubicBezTo>
                    <a:pt x="8101" y="26162"/>
                    <a:pt x="8093" y="26154"/>
                    <a:pt x="8085" y="26147"/>
                  </a:cubicBezTo>
                  <a:cubicBezTo>
                    <a:pt x="8083" y="26145"/>
                    <a:pt x="8070" y="26135"/>
                    <a:pt x="8068" y="26134"/>
                  </a:cubicBezTo>
                  <a:cubicBezTo>
                    <a:pt x="8061" y="26128"/>
                    <a:pt x="8054" y="26124"/>
                    <a:pt x="8049" y="26121"/>
                  </a:cubicBezTo>
                  <a:cubicBezTo>
                    <a:pt x="8044" y="26118"/>
                    <a:pt x="8036" y="26109"/>
                    <a:pt x="8035" y="26104"/>
                  </a:cubicBezTo>
                  <a:cubicBezTo>
                    <a:pt x="8033" y="26096"/>
                    <a:pt x="8033" y="26087"/>
                    <a:pt x="8035" y="26079"/>
                  </a:cubicBezTo>
                  <a:cubicBezTo>
                    <a:pt x="8035" y="26078"/>
                    <a:pt x="8039" y="26071"/>
                    <a:pt x="8049" y="26060"/>
                  </a:cubicBezTo>
                  <a:lnTo>
                    <a:pt x="8069" y="26058"/>
                  </a:lnTo>
                  <a:close/>
                  <a:moveTo>
                    <a:pt x="21176" y="21815"/>
                  </a:moveTo>
                  <a:cubicBezTo>
                    <a:pt x="21333" y="21815"/>
                    <a:pt x="21512" y="21852"/>
                    <a:pt x="21690" y="21965"/>
                  </a:cubicBezTo>
                  <a:cubicBezTo>
                    <a:pt x="22353" y="22382"/>
                    <a:pt x="22352" y="23231"/>
                    <a:pt x="22261" y="23926"/>
                  </a:cubicBezTo>
                  <a:lnTo>
                    <a:pt x="22257" y="23885"/>
                  </a:lnTo>
                  <a:cubicBezTo>
                    <a:pt x="22192" y="23287"/>
                    <a:pt x="22104" y="22468"/>
                    <a:pt x="21440" y="22187"/>
                  </a:cubicBezTo>
                  <a:cubicBezTo>
                    <a:pt x="21348" y="22148"/>
                    <a:pt x="21254" y="22129"/>
                    <a:pt x="21161" y="22129"/>
                  </a:cubicBezTo>
                  <a:cubicBezTo>
                    <a:pt x="21053" y="22129"/>
                    <a:pt x="20947" y="22155"/>
                    <a:pt x="20845" y="22206"/>
                  </a:cubicBezTo>
                  <a:cubicBezTo>
                    <a:pt x="20522" y="22366"/>
                    <a:pt x="20302" y="22742"/>
                    <a:pt x="20226" y="23044"/>
                  </a:cubicBezTo>
                  <a:cubicBezTo>
                    <a:pt x="20058" y="23720"/>
                    <a:pt x="20207" y="24425"/>
                    <a:pt x="20362" y="24898"/>
                  </a:cubicBezTo>
                  <a:cubicBezTo>
                    <a:pt x="20472" y="25233"/>
                    <a:pt x="20787" y="25981"/>
                    <a:pt x="21409" y="25981"/>
                  </a:cubicBezTo>
                  <a:cubicBezTo>
                    <a:pt x="21445" y="25981"/>
                    <a:pt x="21482" y="25978"/>
                    <a:pt x="21519" y="25973"/>
                  </a:cubicBezTo>
                  <a:cubicBezTo>
                    <a:pt x="21784" y="25936"/>
                    <a:pt x="22118" y="25706"/>
                    <a:pt x="22201" y="24813"/>
                  </a:cubicBezTo>
                  <a:cubicBezTo>
                    <a:pt x="22203" y="24779"/>
                    <a:pt x="22231" y="24761"/>
                    <a:pt x="22254" y="24759"/>
                  </a:cubicBezTo>
                  <a:cubicBezTo>
                    <a:pt x="22256" y="24759"/>
                    <a:pt x="22258" y="24759"/>
                    <a:pt x="22260" y="24759"/>
                  </a:cubicBezTo>
                  <a:cubicBezTo>
                    <a:pt x="22281" y="24759"/>
                    <a:pt x="22293" y="24771"/>
                    <a:pt x="22301" y="24795"/>
                  </a:cubicBezTo>
                  <a:cubicBezTo>
                    <a:pt x="22415" y="25196"/>
                    <a:pt x="22399" y="25538"/>
                    <a:pt x="22254" y="25812"/>
                  </a:cubicBezTo>
                  <a:cubicBezTo>
                    <a:pt x="22092" y="26117"/>
                    <a:pt x="21764" y="26305"/>
                    <a:pt x="21423" y="26307"/>
                  </a:cubicBezTo>
                  <a:cubicBezTo>
                    <a:pt x="20566" y="26297"/>
                    <a:pt x="20172" y="25415"/>
                    <a:pt x="20012" y="24890"/>
                  </a:cubicBezTo>
                  <a:cubicBezTo>
                    <a:pt x="19859" y="24384"/>
                    <a:pt x="19658" y="23417"/>
                    <a:pt x="20028" y="22611"/>
                  </a:cubicBezTo>
                  <a:cubicBezTo>
                    <a:pt x="20191" y="22254"/>
                    <a:pt x="20515" y="21967"/>
                    <a:pt x="20874" y="21860"/>
                  </a:cubicBezTo>
                  <a:cubicBezTo>
                    <a:pt x="20959" y="21834"/>
                    <a:pt x="21062" y="21815"/>
                    <a:pt x="21176" y="21815"/>
                  </a:cubicBezTo>
                  <a:close/>
                  <a:moveTo>
                    <a:pt x="7646" y="26279"/>
                  </a:moveTo>
                  <a:cubicBezTo>
                    <a:pt x="7652" y="26279"/>
                    <a:pt x="7660" y="26280"/>
                    <a:pt x="7664" y="26283"/>
                  </a:cubicBezTo>
                  <a:lnTo>
                    <a:pt x="7681" y="26301"/>
                  </a:lnTo>
                  <a:cubicBezTo>
                    <a:pt x="7686" y="26307"/>
                    <a:pt x="7692" y="26313"/>
                    <a:pt x="7698" y="26319"/>
                  </a:cubicBezTo>
                  <a:cubicBezTo>
                    <a:pt x="7709" y="26333"/>
                    <a:pt x="7720" y="26347"/>
                    <a:pt x="7732" y="26360"/>
                  </a:cubicBezTo>
                  <a:cubicBezTo>
                    <a:pt x="7749" y="26377"/>
                    <a:pt x="7766" y="26394"/>
                    <a:pt x="7784" y="26409"/>
                  </a:cubicBezTo>
                  <a:cubicBezTo>
                    <a:pt x="7786" y="26412"/>
                    <a:pt x="7789" y="26416"/>
                    <a:pt x="7793" y="26419"/>
                  </a:cubicBezTo>
                  <a:lnTo>
                    <a:pt x="7837" y="26453"/>
                  </a:lnTo>
                  <a:cubicBezTo>
                    <a:pt x="7837" y="26453"/>
                    <a:pt x="7838" y="26454"/>
                    <a:pt x="7838" y="26454"/>
                  </a:cubicBezTo>
                  <a:cubicBezTo>
                    <a:pt x="7872" y="26480"/>
                    <a:pt x="7907" y="26502"/>
                    <a:pt x="7942" y="26520"/>
                  </a:cubicBezTo>
                  <a:cubicBezTo>
                    <a:pt x="7950" y="26524"/>
                    <a:pt x="7957" y="26530"/>
                    <a:pt x="7964" y="26535"/>
                  </a:cubicBezTo>
                  <a:lnTo>
                    <a:pt x="8008" y="26564"/>
                  </a:lnTo>
                  <a:cubicBezTo>
                    <a:pt x="8022" y="26572"/>
                    <a:pt x="8027" y="26579"/>
                    <a:pt x="8032" y="26594"/>
                  </a:cubicBezTo>
                  <a:cubicBezTo>
                    <a:pt x="8035" y="26604"/>
                    <a:pt x="8025" y="26618"/>
                    <a:pt x="8011" y="26629"/>
                  </a:cubicBezTo>
                  <a:cubicBezTo>
                    <a:pt x="8009" y="26630"/>
                    <a:pt x="8004" y="26631"/>
                    <a:pt x="7998" y="26631"/>
                  </a:cubicBezTo>
                  <a:cubicBezTo>
                    <a:pt x="7984" y="26631"/>
                    <a:pt x="7961" y="26627"/>
                    <a:pt x="7939" y="26622"/>
                  </a:cubicBezTo>
                  <a:cubicBezTo>
                    <a:pt x="7917" y="26618"/>
                    <a:pt x="7897" y="26610"/>
                    <a:pt x="7874" y="26599"/>
                  </a:cubicBezTo>
                  <a:cubicBezTo>
                    <a:pt x="7839" y="26581"/>
                    <a:pt x="7805" y="26558"/>
                    <a:pt x="7760" y="26522"/>
                  </a:cubicBezTo>
                  <a:cubicBezTo>
                    <a:pt x="7727" y="26496"/>
                    <a:pt x="7697" y="26453"/>
                    <a:pt x="7674" y="26421"/>
                  </a:cubicBezTo>
                  <a:cubicBezTo>
                    <a:pt x="7649" y="26386"/>
                    <a:pt x="7632" y="26350"/>
                    <a:pt x="7622" y="26312"/>
                  </a:cubicBezTo>
                  <a:cubicBezTo>
                    <a:pt x="7618" y="26298"/>
                    <a:pt x="7627" y="26287"/>
                    <a:pt x="7637" y="26280"/>
                  </a:cubicBezTo>
                  <a:cubicBezTo>
                    <a:pt x="7639" y="26279"/>
                    <a:pt x="7642" y="26279"/>
                    <a:pt x="7646" y="26279"/>
                  </a:cubicBezTo>
                  <a:close/>
                  <a:moveTo>
                    <a:pt x="7297" y="26529"/>
                  </a:moveTo>
                  <a:cubicBezTo>
                    <a:pt x="7305" y="26532"/>
                    <a:pt x="7313" y="26535"/>
                    <a:pt x="7321" y="26535"/>
                  </a:cubicBezTo>
                  <a:cubicBezTo>
                    <a:pt x="7335" y="26537"/>
                    <a:pt x="7346" y="26543"/>
                    <a:pt x="7349" y="26546"/>
                  </a:cubicBezTo>
                  <a:cubicBezTo>
                    <a:pt x="7379" y="26580"/>
                    <a:pt x="7412" y="26610"/>
                    <a:pt x="7445" y="26641"/>
                  </a:cubicBezTo>
                  <a:lnTo>
                    <a:pt x="7471" y="26666"/>
                  </a:lnTo>
                  <a:cubicBezTo>
                    <a:pt x="7483" y="26676"/>
                    <a:pt x="7494" y="26686"/>
                    <a:pt x="7505" y="26695"/>
                  </a:cubicBezTo>
                  <a:cubicBezTo>
                    <a:pt x="7514" y="26702"/>
                    <a:pt x="7522" y="26709"/>
                    <a:pt x="7530" y="26717"/>
                  </a:cubicBezTo>
                  <a:cubicBezTo>
                    <a:pt x="7532" y="26719"/>
                    <a:pt x="7547" y="26729"/>
                    <a:pt x="7549" y="26732"/>
                  </a:cubicBezTo>
                  <a:lnTo>
                    <a:pt x="7581" y="26753"/>
                  </a:lnTo>
                  <a:cubicBezTo>
                    <a:pt x="7630" y="26788"/>
                    <a:pt x="7681" y="26818"/>
                    <a:pt x="7732" y="26843"/>
                  </a:cubicBezTo>
                  <a:lnTo>
                    <a:pt x="7733" y="26843"/>
                  </a:lnTo>
                  <a:cubicBezTo>
                    <a:pt x="7734" y="26843"/>
                    <a:pt x="7735" y="26844"/>
                    <a:pt x="7737" y="26845"/>
                  </a:cubicBezTo>
                  <a:cubicBezTo>
                    <a:pt x="7742" y="26847"/>
                    <a:pt x="7748" y="26849"/>
                    <a:pt x="7752" y="26852"/>
                  </a:cubicBezTo>
                  <a:lnTo>
                    <a:pt x="7753" y="26852"/>
                  </a:lnTo>
                  <a:cubicBezTo>
                    <a:pt x="7764" y="26855"/>
                    <a:pt x="7783" y="26862"/>
                    <a:pt x="7796" y="26871"/>
                  </a:cubicBezTo>
                  <a:cubicBezTo>
                    <a:pt x="7819" y="26887"/>
                    <a:pt x="7843" y="26902"/>
                    <a:pt x="7866" y="26916"/>
                  </a:cubicBezTo>
                  <a:cubicBezTo>
                    <a:pt x="7881" y="26924"/>
                    <a:pt x="7892" y="26943"/>
                    <a:pt x="7891" y="26951"/>
                  </a:cubicBezTo>
                  <a:cubicBezTo>
                    <a:pt x="7889" y="26971"/>
                    <a:pt x="7889" y="26972"/>
                    <a:pt x="7880" y="26991"/>
                  </a:cubicBezTo>
                  <a:cubicBezTo>
                    <a:pt x="7878" y="26997"/>
                    <a:pt x="7858" y="27008"/>
                    <a:pt x="7841" y="27008"/>
                  </a:cubicBezTo>
                  <a:cubicBezTo>
                    <a:pt x="7811" y="27008"/>
                    <a:pt x="7780" y="27007"/>
                    <a:pt x="7751" y="27002"/>
                  </a:cubicBezTo>
                  <a:cubicBezTo>
                    <a:pt x="7721" y="26998"/>
                    <a:pt x="7691" y="26984"/>
                    <a:pt x="7650" y="26965"/>
                  </a:cubicBezTo>
                  <a:cubicBezTo>
                    <a:pt x="7603" y="26942"/>
                    <a:pt x="7557" y="26915"/>
                    <a:pt x="7514" y="26885"/>
                  </a:cubicBezTo>
                  <a:cubicBezTo>
                    <a:pt x="7410" y="26810"/>
                    <a:pt x="7331" y="26718"/>
                    <a:pt x="7279" y="26612"/>
                  </a:cubicBezTo>
                  <a:cubicBezTo>
                    <a:pt x="7272" y="26596"/>
                    <a:pt x="7270" y="26578"/>
                    <a:pt x="7275" y="26564"/>
                  </a:cubicBezTo>
                  <a:cubicBezTo>
                    <a:pt x="7278" y="26556"/>
                    <a:pt x="7279" y="26547"/>
                    <a:pt x="7279" y="26539"/>
                  </a:cubicBezTo>
                  <a:lnTo>
                    <a:pt x="7297" y="26529"/>
                  </a:lnTo>
                  <a:close/>
                  <a:moveTo>
                    <a:pt x="6729" y="26684"/>
                  </a:moveTo>
                  <a:cubicBezTo>
                    <a:pt x="6740" y="26684"/>
                    <a:pt x="6751" y="26687"/>
                    <a:pt x="6762" y="26698"/>
                  </a:cubicBezTo>
                  <a:cubicBezTo>
                    <a:pt x="6830" y="26762"/>
                    <a:pt x="6895" y="26819"/>
                    <a:pt x="6962" y="26875"/>
                  </a:cubicBezTo>
                  <a:lnTo>
                    <a:pt x="7013" y="26920"/>
                  </a:lnTo>
                  <a:cubicBezTo>
                    <a:pt x="7041" y="26945"/>
                    <a:pt x="7070" y="26968"/>
                    <a:pt x="7100" y="26992"/>
                  </a:cubicBezTo>
                  <a:lnTo>
                    <a:pt x="7142" y="27027"/>
                  </a:lnTo>
                  <a:cubicBezTo>
                    <a:pt x="7163" y="27045"/>
                    <a:pt x="7185" y="27062"/>
                    <a:pt x="7206" y="27079"/>
                  </a:cubicBezTo>
                  <a:cubicBezTo>
                    <a:pt x="7206" y="27079"/>
                    <a:pt x="7222" y="27092"/>
                    <a:pt x="7223" y="27092"/>
                  </a:cubicBezTo>
                  <a:lnTo>
                    <a:pt x="7248" y="27111"/>
                  </a:lnTo>
                  <a:cubicBezTo>
                    <a:pt x="7306" y="27153"/>
                    <a:pt x="7367" y="27194"/>
                    <a:pt x="7427" y="27233"/>
                  </a:cubicBezTo>
                  <a:lnTo>
                    <a:pt x="7428" y="27233"/>
                  </a:lnTo>
                  <a:lnTo>
                    <a:pt x="7588" y="27339"/>
                  </a:lnTo>
                  <a:cubicBezTo>
                    <a:pt x="7608" y="27352"/>
                    <a:pt x="7622" y="27362"/>
                    <a:pt x="7632" y="27375"/>
                  </a:cubicBezTo>
                  <a:cubicBezTo>
                    <a:pt x="7637" y="27382"/>
                    <a:pt x="7648" y="27390"/>
                    <a:pt x="7655" y="27394"/>
                  </a:cubicBezTo>
                  <a:lnTo>
                    <a:pt x="7674" y="27405"/>
                  </a:lnTo>
                  <a:cubicBezTo>
                    <a:pt x="7715" y="27429"/>
                    <a:pt x="7764" y="27460"/>
                    <a:pt x="7781" y="27491"/>
                  </a:cubicBezTo>
                  <a:cubicBezTo>
                    <a:pt x="7791" y="27510"/>
                    <a:pt x="7792" y="27532"/>
                    <a:pt x="7784" y="27550"/>
                  </a:cubicBezTo>
                  <a:cubicBezTo>
                    <a:pt x="7777" y="27565"/>
                    <a:pt x="7766" y="27574"/>
                    <a:pt x="7751" y="27578"/>
                  </a:cubicBezTo>
                  <a:cubicBezTo>
                    <a:pt x="7742" y="27580"/>
                    <a:pt x="7732" y="27581"/>
                    <a:pt x="7722" y="27581"/>
                  </a:cubicBezTo>
                  <a:cubicBezTo>
                    <a:pt x="7680" y="27581"/>
                    <a:pt x="7632" y="27563"/>
                    <a:pt x="7596" y="27549"/>
                  </a:cubicBezTo>
                  <a:cubicBezTo>
                    <a:pt x="7584" y="27539"/>
                    <a:pt x="7558" y="27531"/>
                    <a:pt x="7543" y="27530"/>
                  </a:cubicBezTo>
                  <a:cubicBezTo>
                    <a:pt x="7526" y="27528"/>
                    <a:pt x="7509" y="27520"/>
                    <a:pt x="7486" y="27510"/>
                  </a:cubicBezTo>
                  <a:cubicBezTo>
                    <a:pt x="7461" y="27498"/>
                    <a:pt x="7437" y="27486"/>
                    <a:pt x="7413" y="27473"/>
                  </a:cubicBezTo>
                  <a:cubicBezTo>
                    <a:pt x="7307" y="27418"/>
                    <a:pt x="7212" y="27343"/>
                    <a:pt x="7124" y="27272"/>
                  </a:cubicBezTo>
                  <a:cubicBezTo>
                    <a:pt x="7031" y="27197"/>
                    <a:pt x="6953" y="27123"/>
                    <a:pt x="6886" y="27046"/>
                  </a:cubicBezTo>
                  <a:cubicBezTo>
                    <a:pt x="6812" y="26964"/>
                    <a:pt x="6750" y="26874"/>
                    <a:pt x="6682" y="26758"/>
                  </a:cubicBezTo>
                  <a:cubicBezTo>
                    <a:pt x="6664" y="26727"/>
                    <a:pt x="6682" y="26707"/>
                    <a:pt x="6694" y="26697"/>
                  </a:cubicBezTo>
                  <a:cubicBezTo>
                    <a:pt x="6698" y="26693"/>
                    <a:pt x="6711" y="26684"/>
                    <a:pt x="6729" y="26684"/>
                  </a:cubicBezTo>
                  <a:close/>
                  <a:moveTo>
                    <a:pt x="6125" y="26777"/>
                  </a:moveTo>
                  <a:cubicBezTo>
                    <a:pt x="6129" y="26777"/>
                    <a:pt x="6133" y="26779"/>
                    <a:pt x="6136" y="26783"/>
                  </a:cubicBezTo>
                  <a:cubicBezTo>
                    <a:pt x="6255" y="26888"/>
                    <a:pt x="6372" y="26997"/>
                    <a:pt x="6487" y="27104"/>
                  </a:cubicBezTo>
                  <a:cubicBezTo>
                    <a:pt x="6668" y="27273"/>
                    <a:pt x="6854" y="27447"/>
                    <a:pt x="7050" y="27606"/>
                  </a:cubicBezTo>
                  <a:cubicBezTo>
                    <a:pt x="7203" y="27730"/>
                    <a:pt x="7370" y="27850"/>
                    <a:pt x="7548" y="27964"/>
                  </a:cubicBezTo>
                  <a:cubicBezTo>
                    <a:pt x="7586" y="27987"/>
                    <a:pt x="7624" y="28011"/>
                    <a:pt x="7664" y="28035"/>
                  </a:cubicBezTo>
                  <a:cubicBezTo>
                    <a:pt x="7796" y="28117"/>
                    <a:pt x="7934" y="28200"/>
                    <a:pt x="8036" y="28305"/>
                  </a:cubicBezTo>
                  <a:cubicBezTo>
                    <a:pt x="8053" y="28323"/>
                    <a:pt x="8051" y="28334"/>
                    <a:pt x="8046" y="28343"/>
                  </a:cubicBezTo>
                  <a:cubicBezTo>
                    <a:pt x="8039" y="28357"/>
                    <a:pt x="8023" y="28370"/>
                    <a:pt x="8001" y="28370"/>
                  </a:cubicBezTo>
                  <a:cubicBezTo>
                    <a:pt x="7998" y="28370"/>
                    <a:pt x="7994" y="28370"/>
                    <a:pt x="7991" y="28369"/>
                  </a:cubicBezTo>
                  <a:cubicBezTo>
                    <a:pt x="7803" y="28341"/>
                    <a:pt x="7606" y="28218"/>
                    <a:pt x="7435" y="28106"/>
                  </a:cubicBezTo>
                  <a:cubicBezTo>
                    <a:pt x="7265" y="27994"/>
                    <a:pt x="7094" y="27867"/>
                    <a:pt x="6928" y="27730"/>
                  </a:cubicBezTo>
                  <a:lnTo>
                    <a:pt x="6928" y="27732"/>
                  </a:lnTo>
                  <a:cubicBezTo>
                    <a:pt x="6546" y="27417"/>
                    <a:pt x="6287" y="27120"/>
                    <a:pt x="6115" y="26797"/>
                  </a:cubicBezTo>
                  <a:cubicBezTo>
                    <a:pt x="6110" y="26789"/>
                    <a:pt x="6110" y="26786"/>
                    <a:pt x="6116" y="26781"/>
                  </a:cubicBezTo>
                  <a:cubicBezTo>
                    <a:pt x="6119" y="26779"/>
                    <a:pt x="6122" y="26777"/>
                    <a:pt x="6125" y="26777"/>
                  </a:cubicBezTo>
                  <a:close/>
                  <a:moveTo>
                    <a:pt x="2524" y="22977"/>
                  </a:moveTo>
                  <a:cubicBezTo>
                    <a:pt x="2526" y="22977"/>
                    <a:pt x="2528" y="22977"/>
                    <a:pt x="2530" y="22978"/>
                  </a:cubicBezTo>
                  <a:cubicBezTo>
                    <a:pt x="2796" y="23474"/>
                    <a:pt x="3101" y="23982"/>
                    <a:pt x="3464" y="24531"/>
                  </a:cubicBezTo>
                  <a:cubicBezTo>
                    <a:pt x="4039" y="25405"/>
                    <a:pt x="4718" y="26227"/>
                    <a:pt x="5483" y="26975"/>
                  </a:cubicBezTo>
                  <a:cubicBezTo>
                    <a:pt x="5865" y="27350"/>
                    <a:pt x="6271" y="27704"/>
                    <a:pt x="6688" y="28027"/>
                  </a:cubicBezTo>
                  <a:cubicBezTo>
                    <a:pt x="6911" y="28201"/>
                    <a:pt x="7144" y="28369"/>
                    <a:pt x="7368" y="28532"/>
                  </a:cubicBezTo>
                  <a:cubicBezTo>
                    <a:pt x="7567" y="28676"/>
                    <a:pt x="7774" y="28825"/>
                    <a:pt x="7972" y="28976"/>
                  </a:cubicBezTo>
                  <a:cubicBezTo>
                    <a:pt x="8008" y="29004"/>
                    <a:pt x="7992" y="29035"/>
                    <a:pt x="7989" y="29041"/>
                  </a:cubicBezTo>
                  <a:cubicBezTo>
                    <a:pt x="7985" y="29048"/>
                    <a:pt x="7975" y="29059"/>
                    <a:pt x="7958" y="29059"/>
                  </a:cubicBezTo>
                  <a:cubicBezTo>
                    <a:pt x="7951" y="29059"/>
                    <a:pt x="7942" y="29057"/>
                    <a:pt x="7931" y="29052"/>
                  </a:cubicBezTo>
                  <a:cubicBezTo>
                    <a:pt x="7343" y="28778"/>
                    <a:pt x="6827" y="28392"/>
                    <a:pt x="6399" y="28050"/>
                  </a:cubicBezTo>
                  <a:cubicBezTo>
                    <a:pt x="4636" y="26643"/>
                    <a:pt x="3290" y="24890"/>
                    <a:pt x="2506" y="22983"/>
                  </a:cubicBezTo>
                  <a:cubicBezTo>
                    <a:pt x="2508" y="22980"/>
                    <a:pt x="2517" y="22977"/>
                    <a:pt x="2524" y="22977"/>
                  </a:cubicBezTo>
                  <a:close/>
                  <a:moveTo>
                    <a:pt x="17772" y="29397"/>
                  </a:moveTo>
                  <a:lnTo>
                    <a:pt x="17801" y="29430"/>
                  </a:lnTo>
                  <a:lnTo>
                    <a:pt x="17805" y="29457"/>
                  </a:lnTo>
                  <a:lnTo>
                    <a:pt x="17837" y="29452"/>
                  </a:lnTo>
                  <a:cubicBezTo>
                    <a:pt x="17846" y="29449"/>
                    <a:pt x="17854" y="29448"/>
                    <a:pt x="17863" y="29448"/>
                  </a:cubicBezTo>
                  <a:lnTo>
                    <a:pt x="17908" y="29448"/>
                  </a:lnTo>
                  <a:cubicBezTo>
                    <a:pt x="17923" y="29448"/>
                    <a:pt x="17929" y="29450"/>
                    <a:pt x="17932" y="29452"/>
                  </a:cubicBezTo>
                  <a:cubicBezTo>
                    <a:pt x="17940" y="29456"/>
                    <a:pt x="17946" y="29465"/>
                    <a:pt x="17946" y="29473"/>
                  </a:cubicBezTo>
                  <a:cubicBezTo>
                    <a:pt x="17946" y="29481"/>
                    <a:pt x="17940" y="29489"/>
                    <a:pt x="17932" y="29494"/>
                  </a:cubicBezTo>
                  <a:cubicBezTo>
                    <a:pt x="17929" y="29496"/>
                    <a:pt x="17924" y="29497"/>
                    <a:pt x="17908" y="29497"/>
                  </a:cubicBezTo>
                  <a:lnTo>
                    <a:pt x="17863" y="29497"/>
                  </a:lnTo>
                  <a:cubicBezTo>
                    <a:pt x="17854" y="29497"/>
                    <a:pt x="17845" y="29496"/>
                    <a:pt x="17836" y="29495"/>
                  </a:cubicBezTo>
                  <a:lnTo>
                    <a:pt x="17805" y="29490"/>
                  </a:lnTo>
                  <a:lnTo>
                    <a:pt x="17800" y="29475"/>
                  </a:lnTo>
                  <a:lnTo>
                    <a:pt x="17798" y="29471"/>
                  </a:lnTo>
                  <a:cubicBezTo>
                    <a:pt x="17801" y="29467"/>
                    <a:pt x="17804" y="29463"/>
                    <a:pt x="17805" y="29458"/>
                  </a:cubicBezTo>
                  <a:lnTo>
                    <a:pt x="17772" y="29397"/>
                  </a:lnTo>
                  <a:close/>
                  <a:moveTo>
                    <a:pt x="18063" y="29811"/>
                  </a:moveTo>
                  <a:cubicBezTo>
                    <a:pt x="18078" y="29811"/>
                    <a:pt x="18091" y="29812"/>
                    <a:pt x="18101" y="29814"/>
                  </a:cubicBezTo>
                  <a:cubicBezTo>
                    <a:pt x="18106" y="29816"/>
                    <a:pt x="18112" y="29817"/>
                    <a:pt x="18118" y="29817"/>
                  </a:cubicBezTo>
                  <a:lnTo>
                    <a:pt x="18163" y="29821"/>
                  </a:lnTo>
                  <a:cubicBezTo>
                    <a:pt x="18176" y="29821"/>
                    <a:pt x="18190" y="29822"/>
                    <a:pt x="18197" y="29824"/>
                  </a:cubicBezTo>
                  <a:cubicBezTo>
                    <a:pt x="18221" y="29833"/>
                    <a:pt x="18222" y="29842"/>
                    <a:pt x="18223" y="29848"/>
                  </a:cubicBezTo>
                  <a:cubicBezTo>
                    <a:pt x="18224" y="29856"/>
                    <a:pt x="18225" y="29863"/>
                    <a:pt x="18204" y="29880"/>
                  </a:cubicBezTo>
                  <a:lnTo>
                    <a:pt x="18204" y="29879"/>
                  </a:lnTo>
                  <a:cubicBezTo>
                    <a:pt x="18198" y="29883"/>
                    <a:pt x="18183" y="29888"/>
                    <a:pt x="18172" y="29891"/>
                  </a:cubicBezTo>
                  <a:lnTo>
                    <a:pt x="18130" y="29906"/>
                  </a:lnTo>
                  <a:cubicBezTo>
                    <a:pt x="18125" y="29908"/>
                    <a:pt x="18119" y="29910"/>
                    <a:pt x="18114" y="29914"/>
                  </a:cubicBezTo>
                  <a:cubicBezTo>
                    <a:pt x="18097" y="29925"/>
                    <a:pt x="18069" y="29931"/>
                    <a:pt x="18042" y="29937"/>
                  </a:cubicBezTo>
                  <a:lnTo>
                    <a:pt x="17919" y="29966"/>
                  </a:lnTo>
                  <a:cubicBezTo>
                    <a:pt x="17898" y="29971"/>
                    <a:pt x="17881" y="29975"/>
                    <a:pt x="17865" y="29975"/>
                  </a:cubicBezTo>
                  <a:cubicBezTo>
                    <a:pt x="17862" y="29975"/>
                    <a:pt x="17859" y="29975"/>
                    <a:pt x="17856" y="29975"/>
                  </a:cubicBezTo>
                  <a:cubicBezTo>
                    <a:pt x="17844" y="29974"/>
                    <a:pt x="17831" y="29973"/>
                    <a:pt x="17819" y="29971"/>
                  </a:cubicBezTo>
                  <a:lnTo>
                    <a:pt x="17779" y="29967"/>
                  </a:lnTo>
                  <a:cubicBezTo>
                    <a:pt x="17766" y="29966"/>
                    <a:pt x="17753" y="29965"/>
                    <a:pt x="17744" y="29962"/>
                  </a:cubicBezTo>
                  <a:cubicBezTo>
                    <a:pt x="17733" y="29959"/>
                    <a:pt x="17721" y="29953"/>
                    <a:pt x="17710" y="29948"/>
                  </a:cubicBezTo>
                  <a:lnTo>
                    <a:pt x="17690" y="29939"/>
                  </a:lnTo>
                  <a:cubicBezTo>
                    <a:pt x="17689" y="29937"/>
                    <a:pt x="17684" y="29932"/>
                    <a:pt x="17684" y="29922"/>
                  </a:cubicBezTo>
                  <a:cubicBezTo>
                    <a:pt x="17683" y="29913"/>
                    <a:pt x="17685" y="29906"/>
                    <a:pt x="17686" y="29905"/>
                  </a:cubicBezTo>
                  <a:lnTo>
                    <a:pt x="17702" y="29890"/>
                  </a:lnTo>
                  <a:cubicBezTo>
                    <a:pt x="17712" y="29882"/>
                    <a:pt x="17724" y="29872"/>
                    <a:pt x="17731" y="29868"/>
                  </a:cubicBezTo>
                  <a:cubicBezTo>
                    <a:pt x="17742" y="29862"/>
                    <a:pt x="17755" y="29857"/>
                    <a:pt x="17768" y="29852"/>
                  </a:cubicBezTo>
                  <a:lnTo>
                    <a:pt x="17792" y="29843"/>
                  </a:lnTo>
                  <a:cubicBezTo>
                    <a:pt x="17792" y="29843"/>
                    <a:pt x="17804" y="29838"/>
                    <a:pt x="17805" y="29838"/>
                  </a:cubicBezTo>
                  <a:cubicBezTo>
                    <a:pt x="17815" y="29833"/>
                    <a:pt x="17826" y="29829"/>
                    <a:pt x="17837" y="29825"/>
                  </a:cubicBezTo>
                  <a:cubicBezTo>
                    <a:pt x="17853" y="29820"/>
                    <a:pt x="17874" y="29819"/>
                    <a:pt x="17899" y="29817"/>
                  </a:cubicBezTo>
                  <a:lnTo>
                    <a:pt x="18027" y="29812"/>
                  </a:lnTo>
                  <a:cubicBezTo>
                    <a:pt x="18040" y="29811"/>
                    <a:pt x="18052" y="29811"/>
                    <a:pt x="18063" y="29811"/>
                  </a:cubicBezTo>
                  <a:close/>
                  <a:moveTo>
                    <a:pt x="18696" y="30154"/>
                  </a:moveTo>
                  <a:cubicBezTo>
                    <a:pt x="18703" y="30154"/>
                    <a:pt x="18707" y="30163"/>
                    <a:pt x="18709" y="30170"/>
                  </a:cubicBezTo>
                  <a:cubicBezTo>
                    <a:pt x="18711" y="30179"/>
                    <a:pt x="18711" y="30193"/>
                    <a:pt x="18703" y="30198"/>
                  </a:cubicBezTo>
                  <a:cubicBezTo>
                    <a:pt x="18537" y="30283"/>
                    <a:pt x="18327" y="30337"/>
                    <a:pt x="18045" y="30370"/>
                  </a:cubicBezTo>
                  <a:cubicBezTo>
                    <a:pt x="17929" y="30383"/>
                    <a:pt x="17825" y="30390"/>
                    <a:pt x="17730" y="30390"/>
                  </a:cubicBezTo>
                  <a:cubicBezTo>
                    <a:pt x="17602" y="30390"/>
                    <a:pt x="17489" y="30378"/>
                    <a:pt x="17378" y="30353"/>
                  </a:cubicBezTo>
                  <a:cubicBezTo>
                    <a:pt x="17376" y="30351"/>
                    <a:pt x="17375" y="30342"/>
                    <a:pt x="17372" y="30342"/>
                  </a:cubicBezTo>
                  <a:cubicBezTo>
                    <a:pt x="17486" y="30324"/>
                    <a:pt x="17604" y="30311"/>
                    <a:pt x="17718" y="30299"/>
                  </a:cubicBezTo>
                  <a:lnTo>
                    <a:pt x="17718" y="30300"/>
                  </a:lnTo>
                  <a:cubicBezTo>
                    <a:pt x="17822" y="30288"/>
                    <a:pt x="17926" y="30277"/>
                    <a:pt x="18031" y="30262"/>
                  </a:cubicBezTo>
                  <a:lnTo>
                    <a:pt x="18066" y="30257"/>
                  </a:lnTo>
                  <a:cubicBezTo>
                    <a:pt x="18162" y="30242"/>
                    <a:pt x="18258" y="30228"/>
                    <a:pt x="18353" y="30210"/>
                  </a:cubicBezTo>
                  <a:lnTo>
                    <a:pt x="18394" y="30202"/>
                  </a:lnTo>
                  <a:cubicBezTo>
                    <a:pt x="18493" y="30183"/>
                    <a:pt x="18596" y="30164"/>
                    <a:pt x="18695" y="30154"/>
                  </a:cubicBezTo>
                  <a:cubicBezTo>
                    <a:pt x="18696" y="30154"/>
                    <a:pt x="18696" y="30154"/>
                    <a:pt x="18696" y="30154"/>
                  </a:cubicBezTo>
                  <a:close/>
                  <a:moveTo>
                    <a:pt x="8846" y="29419"/>
                  </a:moveTo>
                  <a:cubicBezTo>
                    <a:pt x="8852" y="29419"/>
                    <a:pt x="8858" y="29421"/>
                    <a:pt x="8866" y="29428"/>
                  </a:cubicBezTo>
                  <a:cubicBezTo>
                    <a:pt x="8970" y="29511"/>
                    <a:pt x="9080" y="29578"/>
                    <a:pt x="9188" y="29644"/>
                  </a:cubicBezTo>
                  <a:cubicBezTo>
                    <a:pt x="9224" y="29668"/>
                    <a:pt x="9261" y="29691"/>
                    <a:pt x="9298" y="29714"/>
                  </a:cubicBezTo>
                  <a:cubicBezTo>
                    <a:pt x="9440" y="29805"/>
                    <a:pt x="9591" y="29885"/>
                    <a:pt x="9745" y="29954"/>
                  </a:cubicBezTo>
                  <a:cubicBezTo>
                    <a:pt x="9913" y="30029"/>
                    <a:pt x="10063" y="30091"/>
                    <a:pt x="10207" y="30145"/>
                  </a:cubicBezTo>
                  <a:cubicBezTo>
                    <a:pt x="10265" y="30166"/>
                    <a:pt x="10320" y="30190"/>
                    <a:pt x="10377" y="30213"/>
                  </a:cubicBezTo>
                  <a:lnTo>
                    <a:pt x="10437" y="30238"/>
                  </a:lnTo>
                  <a:cubicBezTo>
                    <a:pt x="10470" y="30250"/>
                    <a:pt x="10504" y="30260"/>
                    <a:pt x="10538" y="30269"/>
                  </a:cubicBezTo>
                  <a:cubicBezTo>
                    <a:pt x="10584" y="30282"/>
                    <a:pt x="10627" y="30294"/>
                    <a:pt x="10663" y="30316"/>
                  </a:cubicBezTo>
                  <a:cubicBezTo>
                    <a:pt x="10681" y="30327"/>
                    <a:pt x="10688" y="30353"/>
                    <a:pt x="10685" y="30373"/>
                  </a:cubicBezTo>
                  <a:cubicBezTo>
                    <a:pt x="10681" y="30390"/>
                    <a:pt x="10672" y="30402"/>
                    <a:pt x="10657" y="30405"/>
                  </a:cubicBezTo>
                  <a:cubicBezTo>
                    <a:pt x="10638" y="30409"/>
                    <a:pt x="10619" y="30410"/>
                    <a:pt x="10600" y="30410"/>
                  </a:cubicBezTo>
                  <a:cubicBezTo>
                    <a:pt x="10563" y="30410"/>
                    <a:pt x="10524" y="30405"/>
                    <a:pt x="10483" y="30399"/>
                  </a:cubicBezTo>
                  <a:cubicBezTo>
                    <a:pt x="10453" y="30395"/>
                    <a:pt x="10421" y="30390"/>
                    <a:pt x="10389" y="30388"/>
                  </a:cubicBezTo>
                  <a:cubicBezTo>
                    <a:pt x="10301" y="30381"/>
                    <a:pt x="10218" y="30367"/>
                    <a:pt x="10129" y="30343"/>
                  </a:cubicBezTo>
                  <a:cubicBezTo>
                    <a:pt x="9957" y="30294"/>
                    <a:pt x="9794" y="30227"/>
                    <a:pt x="9642" y="30141"/>
                  </a:cubicBezTo>
                  <a:cubicBezTo>
                    <a:pt x="9492" y="30057"/>
                    <a:pt x="9346" y="29958"/>
                    <a:pt x="9195" y="29839"/>
                  </a:cubicBezTo>
                  <a:cubicBezTo>
                    <a:pt x="9060" y="29732"/>
                    <a:pt x="8939" y="29588"/>
                    <a:pt x="8832" y="29460"/>
                  </a:cubicBezTo>
                  <a:cubicBezTo>
                    <a:pt x="8822" y="29446"/>
                    <a:pt x="8821" y="29435"/>
                    <a:pt x="8830" y="29426"/>
                  </a:cubicBezTo>
                  <a:cubicBezTo>
                    <a:pt x="8833" y="29423"/>
                    <a:pt x="8838" y="29419"/>
                    <a:pt x="8846" y="29419"/>
                  </a:cubicBezTo>
                  <a:close/>
                  <a:moveTo>
                    <a:pt x="20153" y="30429"/>
                  </a:moveTo>
                  <a:cubicBezTo>
                    <a:pt x="20166" y="30429"/>
                    <a:pt x="20175" y="30444"/>
                    <a:pt x="20179" y="30452"/>
                  </a:cubicBezTo>
                  <a:cubicBezTo>
                    <a:pt x="20182" y="30461"/>
                    <a:pt x="20180" y="30462"/>
                    <a:pt x="20173" y="30465"/>
                  </a:cubicBezTo>
                  <a:cubicBezTo>
                    <a:pt x="19620" y="30731"/>
                    <a:pt x="18947" y="30906"/>
                    <a:pt x="18113" y="30998"/>
                  </a:cubicBezTo>
                  <a:cubicBezTo>
                    <a:pt x="17784" y="31035"/>
                    <a:pt x="17426" y="31066"/>
                    <a:pt x="17062" y="31066"/>
                  </a:cubicBezTo>
                  <a:cubicBezTo>
                    <a:pt x="16694" y="31066"/>
                    <a:pt x="16320" y="31035"/>
                    <a:pt x="15958" y="30945"/>
                  </a:cubicBezTo>
                  <a:lnTo>
                    <a:pt x="15967" y="30931"/>
                  </a:lnTo>
                  <a:cubicBezTo>
                    <a:pt x="16207" y="30920"/>
                    <a:pt x="16452" y="30919"/>
                    <a:pt x="16688" y="30917"/>
                  </a:cubicBezTo>
                  <a:cubicBezTo>
                    <a:pt x="17138" y="30914"/>
                    <a:pt x="17604" y="30910"/>
                    <a:pt x="18065" y="30854"/>
                  </a:cubicBezTo>
                  <a:cubicBezTo>
                    <a:pt x="18609" y="30787"/>
                    <a:pt x="19145" y="30662"/>
                    <a:pt x="19663" y="30541"/>
                  </a:cubicBezTo>
                  <a:cubicBezTo>
                    <a:pt x="19825" y="30504"/>
                    <a:pt x="19986" y="30466"/>
                    <a:pt x="20148" y="30430"/>
                  </a:cubicBezTo>
                  <a:cubicBezTo>
                    <a:pt x="20150" y="30430"/>
                    <a:pt x="20152" y="30429"/>
                    <a:pt x="20153" y="30429"/>
                  </a:cubicBezTo>
                  <a:close/>
                  <a:moveTo>
                    <a:pt x="15940" y="1"/>
                  </a:moveTo>
                  <a:cubicBezTo>
                    <a:pt x="7151" y="1"/>
                    <a:pt x="555" y="6563"/>
                    <a:pt x="34" y="14940"/>
                  </a:cubicBezTo>
                  <a:cubicBezTo>
                    <a:pt x="31" y="14967"/>
                    <a:pt x="46" y="14993"/>
                    <a:pt x="71" y="15006"/>
                  </a:cubicBezTo>
                  <a:cubicBezTo>
                    <a:pt x="81" y="15011"/>
                    <a:pt x="92" y="15014"/>
                    <a:pt x="103" y="15014"/>
                  </a:cubicBezTo>
                  <a:cubicBezTo>
                    <a:pt x="118" y="15014"/>
                    <a:pt x="133" y="15009"/>
                    <a:pt x="146" y="14999"/>
                  </a:cubicBezTo>
                  <a:cubicBezTo>
                    <a:pt x="232" y="14931"/>
                    <a:pt x="321" y="14877"/>
                    <a:pt x="412" y="14836"/>
                  </a:cubicBezTo>
                  <a:cubicBezTo>
                    <a:pt x="589" y="14757"/>
                    <a:pt x="780" y="14717"/>
                    <a:pt x="976" y="14717"/>
                  </a:cubicBezTo>
                  <a:cubicBezTo>
                    <a:pt x="1072" y="14717"/>
                    <a:pt x="1168" y="14727"/>
                    <a:pt x="1265" y="14745"/>
                  </a:cubicBezTo>
                  <a:cubicBezTo>
                    <a:pt x="1410" y="14773"/>
                    <a:pt x="1548" y="14828"/>
                    <a:pt x="1654" y="14901"/>
                  </a:cubicBezTo>
                  <a:cubicBezTo>
                    <a:pt x="1805" y="15002"/>
                    <a:pt x="1907" y="15112"/>
                    <a:pt x="1933" y="15200"/>
                  </a:cubicBezTo>
                  <a:cubicBezTo>
                    <a:pt x="1943" y="15236"/>
                    <a:pt x="1923" y="15262"/>
                    <a:pt x="1912" y="15272"/>
                  </a:cubicBezTo>
                  <a:cubicBezTo>
                    <a:pt x="1900" y="15286"/>
                    <a:pt x="1878" y="15297"/>
                    <a:pt x="1855" y="15297"/>
                  </a:cubicBezTo>
                  <a:cubicBezTo>
                    <a:pt x="1849" y="15297"/>
                    <a:pt x="1843" y="15296"/>
                    <a:pt x="1837" y="15295"/>
                  </a:cubicBezTo>
                  <a:cubicBezTo>
                    <a:pt x="1799" y="15284"/>
                    <a:pt x="1769" y="15264"/>
                    <a:pt x="1733" y="15240"/>
                  </a:cubicBezTo>
                  <a:cubicBezTo>
                    <a:pt x="1719" y="15231"/>
                    <a:pt x="1704" y="15222"/>
                    <a:pt x="1689" y="15212"/>
                  </a:cubicBezTo>
                  <a:cubicBezTo>
                    <a:pt x="1643" y="15185"/>
                    <a:pt x="1596" y="15166"/>
                    <a:pt x="1552" y="15147"/>
                  </a:cubicBezTo>
                  <a:lnTo>
                    <a:pt x="1516" y="15132"/>
                  </a:lnTo>
                  <a:cubicBezTo>
                    <a:pt x="1419" y="15090"/>
                    <a:pt x="1316" y="15056"/>
                    <a:pt x="1209" y="15032"/>
                  </a:cubicBezTo>
                  <a:cubicBezTo>
                    <a:pt x="1129" y="15014"/>
                    <a:pt x="1046" y="15005"/>
                    <a:pt x="964" y="15005"/>
                  </a:cubicBezTo>
                  <a:cubicBezTo>
                    <a:pt x="822" y="15005"/>
                    <a:pt x="682" y="15031"/>
                    <a:pt x="559" y="15083"/>
                  </a:cubicBezTo>
                  <a:cubicBezTo>
                    <a:pt x="326" y="15180"/>
                    <a:pt x="153" y="15349"/>
                    <a:pt x="13" y="15615"/>
                  </a:cubicBezTo>
                  <a:cubicBezTo>
                    <a:pt x="8" y="15624"/>
                    <a:pt x="5" y="15635"/>
                    <a:pt x="4" y="15646"/>
                  </a:cubicBezTo>
                  <a:lnTo>
                    <a:pt x="4" y="15665"/>
                  </a:lnTo>
                  <a:cubicBezTo>
                    <a:pt x="3" y="15757"/>
                    <a:pt x="1" y="15848"/>
                    <a:pt x="1" y="15939"/>
                  </a:cubicBezTo>
                  <a:cubicBezTo>
                    <a:pt x="1" y="17459"/>
                    <a:pt x="216" y="18964"/>
                    <a:pt x="641" y="20413"/>
                  </a:cubicBezTo>
                  <a:cubicBezTo>
                    <a:pt x="644" y="20422"/>
                    <a:pt x="648" y="20430"/>
                    <a:pt x="653" y="20437"/>
                  </a:cubicBezTo>
                  <a:lnTo>
                    <a:pt x="757" y="20568"/>
                  </a:lnTo>
                  <a:cubicBezTo>
                    <a:pt x="941" y="20799"/>
                    <a:pt x="1154" y="20980"/>
                    <a:pt x="1373" y="21094"/>
                  </a:cubicBezTo>
                  <a:cubicBezTo>
                    <a:pt x="1560" y="21189"/>
                    <a:pt x="1758" y="21236"/>
                    <a:pt x="1950" y="21236"/>
                  </a:cubicBezTo>
                  <a:cubicBezTo>
                    <a:pt x="2227" y="21236"/>
                    <a:pt x="2491" y="21138"/>
                    <a:pt x="2687" y="20949"/>
                  </a:cubicBezTo>
                  <a:cubicBezTo>
                    <a:pt x="2986" y="20659"/>
                    <a:pt x="3200" y="20218"/>
                    <a:pt x="3326" y="19637"/>
                  </a:cubicBezTo>
                  <a:cubicBezTo>
                    <a:pt x="3424" y="19178"/>
                    <a:pt x="3429" y="18682"/>
                    <a:pt x="3339" y="18203"/>
                  </a:cubicBezTo>
                  <a:cubicBezTo>
                    <a:pt x="3281" y="17897"/>
                    <a:pt x="3223" y="17667"/>
                    <a:pt x="3148" y="17457"/>
                  </a:cubicBezTo>
                  <a:cubicBezTo>
                    <a:pt x="3097" y="17315"/>
                    <a:pt x="3036" y="17177"/>
                    <a:pt x="2976" y="17042"/>
                  </a:cubicBezTo>
                  <a:cubicBezTo>
                    <a:pt x="2939" y="16960"/>
                    <a:pt x="2903" y="16879"/>
                    <a:pt x="2869" y="16795"/>
                  </a:cubicBezTo>
                  <a:cubicBezTo>
                    <a:pt x="2864" y="16783"/>
                    <a:pt x="2848" y="16744"/>
                    <a:pt x="2893" y="16711"/>
                  </a:cubicBezTo>
                  <a:cubicBezTo>
                    <a:pt x="2914" y="16697"/>
                    <a:pt x="2942" y="16689"/>
                    <a:pt x="2969" y="16689"/>
                  </a:cubicBezTo>
                  <a:cubicBezTo>
                    <a:pt x="2993" y="16689"/>
                    <a:pt x="3017" y="16696"/>
                    <a:pt x="3035" y="16711"/>
                  </a:cubicBezTo>
                  <a:cubicBezTo>
                    <a:pt x="3284" y="16938"/>
                    <a:pt x="3460" y="17272"/>
                    <a:pt x="3566" y="17512"/>
                  </a:cubicBezTo>
                  <a:cubicBezTo>
                    <a:pt x="3698" y="17812"/>
                    <a:pt x="3784" y="18121"/>
                    <a:pt x="3827" y="18456"/>
                  </a:cubicBezTo>
                  <a:cubicBezTo>
                    <a:pt x="3904" y="19041"/>
                    <a:pt x="3840" y="19644"/>
                    <a:pt x="3642" y="20201"/>
                  </a:cubicBezTo>
                  <a:cubicBezTo>
                    <a:pt x="3397" y="20887"/>
                    <a:pt x="3055" y="21340"/>
                    <a:pt x="2624" y="21545"/>
                  </a:cubicBezTo>
                  <a:cubicBezTo>
                    <a:pt x="2422" y="21642"/>
                    <a:pt x="2202" y="21689"/>
                    <a:pt x="1979" y="21689"/>
                  </a:cubicBezTo>
                  <a:cubicBezTo>
                    <a:pt x="1686" y="21689"/>
                    <a:pt x="1387" y="21608"/>
                    <a:pt x="1115" y="21448"/>
                  </a:cubicBezTo>
                  <a:cubicBezTo>
                    <a:pt x="1105" y="21442"/>
                    <a:pt x="1093" y="21439"/>
                    <a:pt x="1081" y="21439"/>
                  </a:cubicBezTo>
                  <a:cubicBezTo>
                    <a:pt x="1065" y="21439"/>
                    <a:pt x="1049" y="21444"/>
                    <a:pt x="1036" y="21455"/>
                  </a:cubicBezTo>
                  <a:cubicBezTo>
                    <a:pt x="1013" y="21474"/>
                    <a:pt x="1004" y="21505"/>
                    <a:pt x="1016" y="21533"/>
                  </a:cubicBezTo>
                  <a:cubicBezTo>
                    <a:pt x="3341" y="27721"/>
                    <a:pt x="9340" y="31878"/>
                    <a:pt x="15940" y="31878"/>
                  </a:cubicBezTo>
                  <a:cubicBezTo>
                    <a:pt x="18054" y="31878"/>
                    <a:pt x="20111" y="31468"/>
                    <a:pt x="22052" y="30660"/>
                  </a:cubicBezTo>
                  <a:cubicBezTo>
                    <a:pt x="22071" y="30652"/>
                    <a:pt x="22086" y="30635"/>
                    <a:pt x="22091" y="30615"/>
                  </a:cubicBezTo>
                  <a:cubicBezTo>
                    <a:pt x="22097" y="30593"/>
                    <a:pt x="22094" y="30572"/>
                    <a:pt x="22080" y="30553"/>
                  </a:cubicBezTo>
                  <a:cubicBezTo>
                    <a:pt x="21767" y="30140"/>
                    <a:pt x="21675" y="29614"/>
                    <a:pt x="21652" y="29246"/>
                  </a:cubicBezTo>
                  <a:cubicBezTo>
                    <a:pt x="21621" y="28750"/>
                    <a:pt x="21754" y="28223"/>
                    <a:pt x="22015" y="27802"/>
                  </a:cubicBezTo>
                  <a:cubicBezTo>
                    <a:pt x="22318" y="27314"/>
                    <a:pt x="22857" y="26947"/>
                    <a:pt x="23389" y="26865"/>
                  </a:cubicBezTo>
                  <a:cubicBezTo>
                    <a:pt x="23467" y="26853"/>
                    <a:pt x="23543" y="26847"/>
                    <a:pt x="23618" y="26847"/>
                  </a:cubicBezTo>
                  <a:cubicBezTo>
                    <a:pt x="23943" y="26847"/>
                    <a:pt x="24242" y="26958"/>
                    <a:pt x="24492" y="27174"/>
                  </a:cubicBezTo>
                  <a:cubicBezTo>
                    <a:pt x="24517" y="27195"/>
                    <a:pt x="24499" y="27229"/>
                    <a:pt x="24495" y="27236"/>
                  </a:cubicBezTo>
                  <a:cubicBezTo>
                    <a:pt x="24493" y="27239"/>
                    <a:pt x="24477" y="27267"/>
                    <a:pt x="24451" y="27267"/>
                  </a:cubicBezTo>
                  <a:cubicBezTo>
                    <a:pt x="24447" y="27267"/>
                    <a:pt x="24443" y="27267"/>
                    <a:pt x="24439" y="27265"/>
                  </a:cubicBezTo>
                  <a:cubicBezTo>
                    <a:pt x="24223" y="27191"/>
                    <a:pt x="24006" y="27155"/>
                    <a:pt x="23793" y="27155"/>
                  </a:cubicBezTo>
                  <a:cubicBezTo>
                    <a:pt x="23153" y="27155"/>
                    <a:pt x="22563" y="27481"/>
                    <a:pt x="22242" y="28057"/>
                  </a:cubicBezTo>
                  <a:cubicBezTo>
                    <a:pt x="22039" y="28418"/>
                    <a:pt x="21950" y="28850"/>
                    <a:pt x="21974" y="29344"/>
                  </a:cubicBezTo>
                  <a:cubicBezTo>
                    <a:pt x="21988" y="29651"/>
                    <a:pt x="22069" y="29948"/>
                    <a:pt x="22147" y="30235"/>
                  </a:cubicBezTo>
                  <a:cubicBezTo>
                    <a:pt x="22171" y="30324"/>
                    <a:pt x="22194" y="30412"/>
                    <a:pt x="22217" y="30501"/>
                  </a:cubicBezTo>
                  <a:cubicBezTo>
                    <a:pt x="22222" y="30521"/>
                    <a:pt x="22235" y="30538"/>
                    <a:pt x="22253" y="30547"/>
                  </a:cubicBezTo>
                  <a:cubicBezTo>
                    <a:pt x="22263" y="30551"/>
                    <a:pt x="22274" y="30554"/>
                    <a:pt x="22285" y="30554"/>
                  </a:cubicBezTo>
                  <a:cubicBezTo>
                    <a:pt x="22294" y="30554"/>
                    <a:pt x="22304" y="30552"/>
                    <a:pt x="22312" y="30548"/>
                  </a:cubicBezTo>
                  <a:cubicBezTo>
                    <a:pt x="23493" y="30031"/>
                    <a:pt x="24612" y="29369"/>
                    <a:pt x="25638" y="28580"/>
                  </a:cubicBezTo>
                  <a:cubicBezTo>
                    <a:pt x="25664" y="28560"/>
                    <a:pt x="25672" y="28526"/>
                    <a:pt x="25659" y="28497"/>
                  </a:cubicBezTo>
                  <a:cubicBezTo>
                    <a:pt x="25614" y="28393"/>
                    <a:pt x="25568" y="28305"/>
                    <a:pt x="25513" y="28218"/>
                  </a:cubicBezTo>
                  <a:cubicBezTo>
                    <a:pt x="25410" y="28058"/>
                    <a:pt x="25282" y="27904"/>
                    <a:pt x="25110" y="27732"/>
                  </a:cubicBezTo>
                  <a:cubicBezTo>
                    <a:pt x="25103" y="27725"/>
                    <a:pt x="25098" y="27712"/>
                    <a:pt x="25097" y="27701"/>
                  </a:cubicBezTo>
                  <a:cubicBezTo>
                    <a:pt x="25096" y="27685"/>
                    <a:pt x="25100" y="27665"/>
                    <a:pt x="25090" y="27653"/>
                  </a:cubicBezTo>
                  <a:lnTo>
                    <a:pt x="25090" y="27653"/>
                  </a:lnTo>
                  <a:cubicBezTo>
                    <a:pt x="25097" y="27656"/>
                    <a:pt x="25104" y="27657"/>
                    <a:pt x="25111" y="27657"/>
                  </a:cubicBezTo>
                  <a:cubicBezTo>
                    <a:pt x="25118" y="27657"/>
                    <a:pt x="25124" y="27656"/>
                    <a:pt x="25131" y="27655"/>
                  </a:cubicBezTo>
                  <a:cubicBezTo>
                    <a:pt x="25133" y="27654"/>
                    <a:pt x="25136" y="27654"/>
                    <a:pt x="25140" y="27654"/>
                  </a:cubicBezTo>
                  <a:cubicBezTo>
                    <a:pt x="25148" y="27654"/>
                    <a:pt x="25158" y="27656"/>
                    <a:pt x="25165" y="27659"/>
                  </a:cubicBezTo>
                  <a:cubicBezTo>
                    <a:pt x="25351" y="27773"/>
                    <a:pt x="25514" y="27934"/>
                    <a:pt x="25650" y="28136"/>
                  </a:cubicBezTo>
                  <a:cubicBezTo>
                    <a:pt x="25695" y="28203"/>
                    <a:pt x="25739" y="28278"/>
                    <a:pt x="25781" y="28362"/>
                  </a:cubicBezTo>
                  <a:cubicBezTo>
                    <a:pt x="25791" y="28382"/>
                    <a:pt x="25808" y="28395"/>
                    <a:pt x="25828" y="28399"/>
                  </a:cubicBezTo>
                  <a:cubicBezTo>
                    <a:pt x="25833" y="28400"/>
                    <a:pt x="25838" y="28400"/>
                    <a:pt x="25844" y="28400"/>
                  </a:cubicBezTo>
                  <a:cubicBezTo>
                    <a:pt x="25859" y="28400"/>
                    <a:pt x="25874" y="28395"/>
                    <a:pt x="25886" y="28385"/>
                  </a:cubicBezTo>
                  <a:cubicBezTo>
                    <a:pt x="29695" y="25335"/>
                    <a:pt x="31880" y="20799"/>
                    <a:pt x="31880" y="15940"/>
                  </a:cubicBezTo>
                  <a:cubicBezTo>
                    <a:pt x="31880" y="7151"/>
                    <a:pt x="24730" y="1"/>
                    <a:pt x="15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703100" y="3511875"/>
              <a:ext cx="83325" cy="80450"/>
            </a:xfrm>
            <a:custGeom>
              <a:avLst/>
              <a:gdLst/>
              <a:ahLst/>
              <a:cxnLst/>
              <a:rect l="l" t="t" r="r" b="b"/>
              <a:pathLst>
                <a:path w="3333" h="3218" extrusionOk="0">
                  <a:moveTo>
                    <a:pt x="1617" y="1"/>
                  </a:moveTo>
                  <a:cubicBezTo>
                    <a:pt x="738" y="1"/>
                    <a:pt x="218" y="660"/>
                    <a:pt x="116" y="1382"/>
                  </a:cubicBezTo>
                  <a:cubicBezTo>
                    <a:pt x="1" y="2208"/>
                    <a:pt x="431" y="3115"/>
                    <a:pt x="1501" y="3212"/>
                  </a:cubicBezTo>
                  <a:cubicBezTo>
                    <a:pt x="1544" y="3216"/>
                    <a:pt x="1586" y="3218"/>
                    <a:pt x="1629" y="3218"/>
                  </a:cubicBezTo>
                  <a:cubicBezTo>
                    <a:pt x="2416" y="3218"/>
                    <a:pt x="3165" y="2564"/>
                    <a:pt x="3246" y="1774"/>
                  </a:cubicBezTo>
                  <a:cubicBezTo>
                    <a:pt x="3332" y="943"/>
                    <a:pt x="2658" y="107"/>
                    <a:pt x="1828" y="13"/>
                  </a:cubicBezTo>
                  <a:cubicBezTo>
                    <a:pt x="1756" y="5"/>
                    <a:pt x="1685" y="1"/>
                    <a:pt x="1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505225" y="3511875"/>
              <a:ext cx="83300" cy="80450"/>
            </a:xfrm>
            <a:custGeom>
              <a:avLst/>
              <a:gdLst/>
              <a:ahLst/>
              <a:cxnLst/>
              <a:rect l="l" t="t" r="r" b="b"/>
              <a:pathLst>
                <a:path w="3332" h="3218" extrusionOk="0">
                  <a:moveTo>
                    <a:pt x="1715" y="1"/>
                  </a:moveTo>
                  <a:cubicBezTo>
                    <a:pt x="1647" y="1"/>
                    <a:pt x="1577" y="5"/>
                    <a:pt x="1504" y="13"/>
                  </a:cubicBezTo>
                  <a:cubicBezTo>
                    <a:pt x="673" y="107"/>
                    <a:pt x="0" y="943"/>
                    <a:pt x="85" y="1774"/>
                  </a:cubicBezTo>
                  <a:cubicBezTo>
                    <a:pt x="166" y="2564"/>
                    <a:pt x="916" y="3218"/>
                    <a:pt x="1704" y="3218"/>
                  </a:cubicBezTo>
                  <a:cubicBezTo>
                    <a:pt x="1746" y="3218"/>
                    <a:pt x="1789" y="3216"/>
                    <a:pt x="1831" y="3212"/>
                  </a:cubicBezTo>
                  <a:cubicBezTo>
                    <a:pt x="2900" y="3113"/>
                    <a:pt x="3332" y="2208"/>
                    <a:pt x="3215" y="1382"/>
                  </a:cubicBezTo>
                  <a:cubicBezTo>
                    <a:pt x="3113" y="660"/>
                    <a:pt x="259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3575" y="3590000"/>
              <a:ext cx="102500" cy="53725"/>
            </a:xfrm>
            <a:custGeom>
              <a:avLst/>
              <a:gdLst/>
              <a:ahLst/>
              <a:cxnLst/>
              <a:rect l="l" t="t" r="r" b="b"/>
              <a:pathLst>
                <a:path w="4100" h="2149" extrusionOk="0">
                  <a:moveTo>
                    <a:pt x="218" y="1"/>
                  </a:moveTo>
                  <a:cubicBezTo>
                    <a:pt x="114" y="1"/>
                    <a:pt x="12" y="72"/>
                    <a:pt x="10" y="207"/>
                  </a:cubicBezTo>
                  <a:cubicBezTo>
                    <a:pt x="0" y="738"/>
                    <a:pt x="379" y="1318"/>
                    <a:pt x="769" y="1650"/>
                  </a:cubicBezTo>
                  <a:cubicBezTo>
                    <a:pt x="777" y="1655"/>
                    <a:pt x="785" y="1661"/>
                    <a:pt x="792" y="1668"/>
                  </a:cubicBezTo>
                  <a:cubicBezTo>
                    <a:pt x="1140" y="1954"/>
                    <a:pt x="1595" y="2148"/>
                    <a:pt x="2051" y="2148"/>
                  </a:cubicBezTo>
                  <a:cubicBezTo>
                    <a:pt x="2062" y="2148"/>
                    <a:pt x="2074" y="2148"/>
                    <a:pt x="2085" y="2148"/>
                  </a:cubicBezTo>
                  <a:cubicBezTo>
                    <a:pt x="2540" y="2139"/>
                    <a:pt x="2987" y="1941"/>
                    <a:pt x="3331" y="1650"/>
                  </a:cubicBezTo>
                  <a:cubicBezTo>
                    <a:pt x="3723" y="1318"/>
                    <a:pt x="4100" y="739"/>
                    <a:pt x="4091" y="207"/>
                  </a:cubicBezTo>
                  <a:cubicBezTo>
                    <a:pt x="4089" y="72"/>
                    <a:pt x="3987" y="1"/>
                    <a:pt x="3883" y="1"/>
                  </a:cubicBezTo>
                  <a:cubicBezTo>
                    <a:pt x="3796" y="1"/>
                    <a:pt x="3708" y="49"/>
                    <a:pt x="3673" y="150"/>
                  </a:cubicBezTo>
                  <a:cubicBezTo>
                    <a:pt x="3598" y="361"/>
                    <a:pt x="3560" y="569"/>
                    <a:pt x="3452" y="770"/>
                  </a:cubicBezTo>
                  <a:cubicBezTo>
                    <a:pt x="3347" y="965"/>
                    <a:pt x="3212" y="1138"/>
                    <a:pt x="3047" y="1286"/>
                  </a:cubicBezTo>
                  <a:cubicBezTo>
                    <a:pt x="2779" y="1525"/>
                    <a:pt x="2415" y="1684"/>
                    <a:pt x="2050" y="1687"/>
                  </a:cubicBezTo>
                  <a:cubicBezTo>
                    <a:pt x="1687" y="1684"/>
                    <a:pt x="1321" y="1525"/>
                    <a:pt x="1055" y="1286"/>
                  </a:cubicBezTo>
                  <a:cubicBezTo>
                    <a:pt x="889" y="1139"/>
                    <a:pt x="754" y="965"/>
                    <a:pt x="649" y="770"/>
                  </a:cubicBezTo>
                  <a:cubicBezTo>
                    <a:pt x="542" y="569"/>
                    <a:pt x="503" y="361"/>
                    <a:pt x="429" y="150"/>
                  </a:cubicBezTo>
                  <a:cubicBezTo>
                    <a:pt x="393" y="49"/>
                    <a:pt x="305" y="1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233350" y="3208025"/>
              <a:ext cx="821350" cy="821375"/>
            </a:xfrm>
            <a:custGeom>
              <a:avLst/>
              <a:gdLst/>
              <a:ahLst/>
              <a:cxnLst/>
              <a:rect l="l" t="t" r="r" b="b"/>
              <a:pathLst>
                <a:path w="32854" h="32855" extrusionOk="0">
                  <a:moveTo>
                    <a:pt x="16426" y="558"/>
                  </a:moveTo>
                  <a:cubicBezTo>
                    <a:pt x="24843" y="558"/>
                    <a:pt x="32296" y="7677"/>
                    <a:pt x="32296" y="16427"/>
                  </a:cubicBezTo>
                  <a:cubicBezTo>
                    <a:pt x="32296" y="21435"/>
                    <a:pt x="29964" y="25908"/>
                    <a:pt x="26329" y="28819"/>
                  </a:cubicBezTo>
                  <a:cubicBezTo>
                    <a:pt x="26288" y="28737"/>
                    <a:pt x="26244" y="28659"/>
                    <a:pt x="26194" y="28585"/>
                  </a:cubicBezTo>
                  <a:cubicBezTo>
                    <a:pt x="26062" y="28387"/>
                    <a:pt x="25892" y="28213"/>
                    <a:pt x="25687" y="28088"/>
                  </a:cubicBezTo>
                  <a:cubicBezTo>
                    <a:pt x="25670" y="28077"/>
                    <a:pt x="25649" y="28072"/>
                    <a:pt x="25628" y="28072"/>
                  </a:cubicBezTo>
                  <a:cubicBezTo>
                    <a:pt x="25618" y="28072"/>
                    <a:pt x="25608" y="28073"/>
                    <a:pt x="25598" y="28076"/>
                  </a:cubicBezTo>
                  <a:cubicBezTo>
                    <a:pt x="25590" y="28073"/>
                    <a:pt x="25581" y="28071"/>
                    <a:pt x="25573" y="28071"/>
                  </a:cubicBezTo>
                  <a:cubicBezTo>
                    <a:pt x="25515" y="28071"/>
                    <a:pt x="25469" y="28141"/>
                    <a:pt x="25514" y="28192"/>
                  </a:cubicBezTo>
                  <a:cubicBezTo>
                    <a:pt x="25516" y="28221"/>
                    <a:pt x="25528" y="28250"/>
                    <a:pt x="25548" y="28269"/>
                  </a:cubicBezTo>
                  <a:cubicBezTo>
                    <a:pt x="25697" y="28418"/>
                    <a:pt x="25829" y="28569"/>
                    <a:pt x="25940" y="28744"/>
                  </a:cubicBezTo>
                  <a:cubicBezTo>
                    <a:pt x="25998" y="28833"/>
                    <a:pt x="26042" y="28922"/>
                    <a:pt x="26082" y="29012"/>
                  </a:cubicBezTo>
                  <a:cubicBezTo>
                    <a:pt x="25067" y="29792"/>
                    <a:pt x="23957" y="30453"/>
                    <a:pt x="22771" y="30972"/>
                  </a:cubicBezTo>
                  <a:cubicBezTo>
                    <a:pt x="22676" y="30593"/>
                    <a:pt x="22548" y="30219"/>
                    <a:pt x="22529" y="29828"/>
                  </a:cubicBezTo>
                  <a:cubicBezTo>
                    <a:pt x="22508" y="29392"/>
                    <a:pt x="22574" y="28964"/>
                    <a:pt x="22789" y="28579"/>
                  </a:cubicBezTo>
                  <a:cubicBezTo>
                    <a:pt x="23105" y="28013"/>
                    <a:pt x="23679" y="27713"/>
                    <a:pt x="24285" y="27713"/>
                  </a:cubicBezTo>
                  <a:cubicBezTo>
                    <a:pt x="24490" y="27713"/>
                    <a:pt x="24699" y="27747"/>
                    <a:pt x="24902" y="27818"/>
                  </a:cubicBezTo>
                  <a:cubicBezTo>
                    <a:pt x="24914" y="27822"/>
                    <a:pt x="24926" y="27824"/>
                    <a:pt x="24938" y="27824"/>
                  </a:cubicBezTo>
                  <a:cubicBezTo>
                    <a:pt x="25036" y="27824"/>
                    <a:pt x="25107" y="27681"/>
                    <a:pt x="25024" y="27609"/>
                  </a:cubicBezTo>
                  <a:cubicBezTo>
                    <a:pt x="24745" y="27369"/>
                    <a:pt x="24426" y="27266"/>
                    <a:pt x="24104" y="27266"/>
                  </a:cubicBezTo>
                  <a:cubicBezTo>
                    <a:pt x="23453" y="27266"/>
                    <a:pt x="22793" y="27687"/>
                    <a:pt x="22443" y="28252"/>
                  </a:cubicBezTo>
                  <a:cubicBezTo>
                    <a:pt x="22172" y="28688"/>
                    <a:pt x="22037" y="29225"/>
                    <a:pt x="22069" y="29738"/>
                  </a:cubicBezTo>
                  <a:cubicBezTo>
                    <a:pt x="22098" y="30213"/>
                    <a:pt x="22224" y="30703"/>
                    <a:pt x="22510" y="31083"/>
                  </a:cubicBezTo>
                  <a:cubicBezTo>
                    <a:pt x="20636" y="31865"/>
                    <a:pt x="18581" y="32297"/>
                    <a:pt x="16427" y="32297"/>
                  </a:cubicBezTo>
                  <a:cubicBezTo>
                    <a:pt x="9635" y="32297"/>
                    <a:pt x="3826" y="28008"/>
                    <a:pt x="1566" y="21996"/>
                  </a:cubicBezTo>
                  <a:lnTo>
                    <a:pt x="1566" y="21996"/>
                  </a:lnTo>
                  <a:cubicBezTo>
                    <a:pt x="1840" y="22157"/>
                    <a:pt x="2153" y="22245"/>
                    <a:pt x="2466" y="22245"/>
                  </a:cubicBezTo>
                  <a:cubicBezTo>
                    <a:pt x="2696" y="22245"/>
                    <a:pt x="2926" y="22198"/>
                    <a:pt x="3140" y="22096"/>
                  </a:cubicBezTo>
                  <a:cubicBezTo>
                    <a:pt x="3682" y="21837"/>
                    <a:pt x="4001" y="21254"/>
                    <a:pt x="4194" y="20712"/>
                  </a:cubicBezTo>
                  <a:cubicBezTo>
                    <a:pt x="4395" y="20149"/>
                    <a:pt x="4460" y="19527"/>
                    <a:pt x="4383" y="18935"/>
                  </a:cubicBezTo>
                  <a:lnTo>
                    <a:pt x="4382" y="18935"/>
                  </a:lnTo>
                  <a:cubicBezTo>
                    <a:pt x="4338" y="18597"/>
                    <a:pt x="4253" y="18284"/>
                    <a:pt x="4116" y="17972"/>
                  </a:cubicBezTo>
                  <a:cubicBezTo>
                    <a:pt x="3987" y="17679"/>
                    <a:pt x="3806" y="17365"/>
                    <a:pt x="3568" y="17147"/>
                  </a:cubicBezTo>
                  <a:cubicBezTo>
                    <a:pt x="3537" y="17119"/>
                    <a:pt x="3496" y="17106"/>
                    <a:pt x="3455" y="17106"/>
                  </a:cubicBezTo>
                  <a:cubicBezTo>
                    <a:pt x="3350" y="17106"/>
                    <a:pt x="3242" y="17190"/>
                    <a:pt x="3291" y="17309"/>
                  </a:cubicBezTo>
                  <a:cubicBezTo>
                    <a:pt x="3382" y="17531"/>
                    <a:pt x="3487" y="17743"/>
                    <a:pt x="3568" y="17968"/>
                  </a:cubicBezTo>
                  <a:cubicBezTo>
                    <a:pt x="3653" y="18207"/>
                    <a:pt x="3710" y="18455"/>
                    <a:pt x="3756" y="18703"/>
                  </a:cubicBezTo>
                  <a:cubicBezTo>
                    <a:pt x="3842" y="19163"/>
                    <a:pt x="3841" y="19653"/>
                    <a:pt x="3744" y="20111"/>
                  </a:cubicBezTo>
                  <a:cubicBezTo>
                    <a:pt x="3645" y="20564"/>
                    <a:pt x="3465" y="21056"/>
                    <a:pt x="3124" y="21387"/>
                  </a:cubicBezTo>
                  <a:cubicBezTo>
                    <a:pt x="2935" y="21571"/>
                    <a:pt x="2690" y="21655"/>
                    <a:pt x="2440" y="21655"/>
                  </a:cubicBezTo>
                  <a:cubicBezTo>
                    <a:pt x="2253" y="21655"/>
                    <a:pt x="2063" y="21608"/>
                    <a:pt x="1891" y="21519"/>
                  </a:cubicBezTo>
                  <a:cubicBezTo>
                    <a:pt x="1661" y="21400"/>
                    <a:pt x="1459" y="21215"/>
                    <a:pt x="1298" y="21012"/>
                  </a:cubicBezTo>
                  <a:cubicBezTo>
                    <a:pt x="1264" y="20969"/>
                    <a:pt x="1229" y="20925"/>
                    <a:pt x="1194" y="20881"/>
                  </a:cubicBezTo>
                  <a:cubicBezTo>
                    <a:pt x="780" y="19467"/>
                    <a:pt x="557" y="17973"/>
                    <a:pt x="557" y="16427"/>
                  </a:cubicBezTo>
                  <a:cubicBezTo>
                    <a:pt x="557" y="16330"/>
                    <a:pt x="558" y="16232"/>
                    <a:pt x="561" y="16135"/>
                  </a:cubicBezTo>
                  <a:cubicBezTo>
                    <a:pt x="673" y="15922"/>
                    <a:pt x="826" y="15737"/>
                    <a:pt x="1071" y="15635"/>
                  </a:cubicBezTo>
                  <a:cubicBezTo>
                    <a:pt x="1189" y="15586"/>
                    <a:pt x="1319" y="15562"/>
                    <a:pt x="1448" y="15562"/>
                  </a:cubicBezTo>
                  <a:cubicBezTo>
                    <a:pt x="1526" y="15562"/>
                    <a:pt x="1604" y="15571"/>
                    <a:pt x="1679" y="15588"/>
                  </a:cubicBezTo>
                  <a:cubicBezTo>
                    <a:pt x="1780" y="15611"/>
                    <a:pt x="1879" y="15642"/>
                    <a:pt x="1974" y="15683"/>
                  </a:cubicBezTo>
                  <a:cubicBezTo>
                    <a:pt x="2031" y="15708"/>
                    <a:pt x="2085" y="15727"/>
                    <a:pt x="2139" y="15760"/>
                  </a:cubicBezTo>
                  <a:cubicBezTo>
                    <a:pt x="2195" y="15793"/>
                    <a:pt x="2240" y="15831"/>
                    <a:pt x="2303" y="15849"/>
                  </a:cubicBezTo>
                  <a:cubicBezTo>
                    <a:pt x="2316" y="15853"/>
                    <a:pt x="2328" y="15855"/>
                    <a:pt x="2341" y="15855"/>
                  </a:cubicBezTo>
                  <a:cubicBezTo>
                    <a:pt x="2433" y="15855"/>
                    <a:pt x="2513" y="15763"/>
                    <a:pt x="2484" y="15667"/>
                  </a:cubicBezTo>
                  <a:cubicBezTo>
                    <a:pt x="2445" y="15535"/>
                    <a:pt x="2292" y="15408"/>
                    <a:pt x="2180" y="15331"/>
                  </a:cubicBezTo>
                  <a:cubicBezTo>
                    <a:pt x="2058" y="15248"/>
                    <a:pt x="1908" y="15193"/>
                    <a:pt x="1764" y="15164"/>
                  </a:cubicBezTo>
                  <a:cubicBezTo>
                    <a:pt x="1664" y="15145"/>
                    <a:pt x="1563" y="15135"/>
                    <a:pt x="1462" y="15135"/>
                  </a:cubicBezTo>
                  <a:cubicBezTo>
                    <a:pt x="1259" y="15135"/>
                    <a:pt x="1059" y="15175"/>
                    <a:pt x="870" y="15259"/>
                  </a:cubicBezTo>
                  <a:cubicBezTo>
                    <a:pt x="773" y="15304"/>
                    <a:pt x="677" y="15361"/>
                    <a:pt x="589" y="15433"/>
                  </a:cubicBezTo>
                  <a:cubicBezTo>
                    <a:pt x="1104" y="7144"/>
                    <a:pt x="8010" y="558"/>
                    <a:pt x="16426" y="558"/>
                  </a:cubicBezTo>
                  <a:close/>
                  <a:moveTo>
                    <a:pt x="16426" y="1"/>
                  </a:moveTo>
                  <a:cubicBezTo>
                    <a:pt x="7368" y="1"/>
                    <a:pt x="0" y="7369"/>
                    <a:pt x="0" y="16427"/>
                  </a:cubicBezTo>
                  <a:cubicBezTo>
                    <a:pt x="0" y="25485"/>
                    <a:pt x="7370" y="32854"/>
                    <a:pt x="16426" y="32854"/>
                  </a:cubicBezTo>
                  <a:cubicBezTo>
                    <a:pt x="25484" y="32854"/>
                    <a:pt x="32854" y="25485"/>
                    <a:pt x="32854" y="16427"/>
                  </a:cubicBezTo>
                  <a:cubicBezTo>
                    <a:pt x="32854" y="7370"/>
                    <a:pt x="25484" y="1"/>
                    <a:pt x="16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328875" y="3365950"/>
              <a:ext cx="205925" cy="174875"/>
            </a:xfrm>
            <a:custGeom>
              <a:avLst/>
              <a:gdLst/>
              <a:ahLst/>
              <a:cxnLst/>
              <a:rect l="l" t="t" r="r" b="b"/>
              <a:pathLst>
                <a:path w="8237" h="6995" extrusionOk="0">
                  <a:moveTo>
                    <a:pt x="5493" y="1"/>
                  </a:moveTo>
                  <a:cubicBezTo>
                    <a:pt x="5233" y="1"/>
                    <a:pt x="4975" y="33"/>
                    <a:pt x="4721" y="92"/>
                  </a:cubicBezTo>
                  <a:cubicBezTo>
                    <a:pt x="4282" y="191"/>
                    <a:pt x="3902" y="411"/>
                    <a:pt x="3511" y="618"/>
                  </a:cubicBezTo>
                  <a:cubicBezTo>
                    <a:pt x="3388" y="683"/>
                    <a:pt x="3452" y="886"/>
                    <a:pt x="3573" y="886"/>
                  </a:cubicBezTo>
                  <a:cubicBezTo>
                    <a:pt x="3588" y="886"/>
                    <a:pt x="3604" y="883"/>
                    <a:pt x="3620" y="877"/>
                  </a:cubicBezTo>
                  <a:cubicBezTo>
                    <a:pt x="3939" y="745"/>
                    <a:pt x="4290" y="644"/>
                    <a:pt x="4628" y="567"/>
                  </a:cubicBezTo>
                  <a:cubicBezTo>
                    <a:pt x="4921" y="501"/>
                    <a:pt x="5212" y="446"/>
                    <a:pt x="5512" y="446"/>
                  </a:cubicBezTo>
                  <a:cubicBezTo>
                    <a:pt x="5549" y="446"/>
                    <a:pt x="5586" y="447"/>
                    <a:pt x="5623" y="449"/>
                  </a:cubicBezTo>
                  <a:cubicBezTo>
                    <a:pt x="6172" y="475"/>
                    <a:pt x="6761" y="709"/>
                    <a:pt x="7082" y="1174"/>
                  </a:cubicBezTo>
                  <a:cubicBezTo>
                    <a:pt x="7873" y="2321"/>
                    <a:pt x="6875" y="3739"/>
                    <a:pt x="6093" y="4578"/>
                  </a:cubicBezTo>
                  <a:cubicBezTo>
                    <a:pt x="5261" y="5472"/>
                    <a:pt x="4203" y="6177"/>
                    <a:pt x="3005" y="6455"/>
                  </a:cubicBezTo>
                  <a:cubicBezTo>
                    <a:pt x="2760" y="6511"/>
                    <a:pt x="2501" y="6549"/>
                    <a:pt x="2244" y="6549"/>
                  </a:cubicBezTo>
                  <a:cubicBezTo>
                    <a:pt x="1870" y="6549"/>
                    <a:pt x="1500" y="6468"/>
                    <a:pt x="1190" y="6246"/>
                  </a:cubicBezTo>
                  <a:cubicBezTo>
                    <a:pt x="778" y="5953"/>
                    <a:pt x="553" y="5454"/>
                    <a:pt x="487" y="4964"/>
                  </a:cubicBezTo>
                  <a:cubicBezTo>
                    <a:pt x="301" y="3593"/>
                    <a:pt x="1317" y="2364"/>
                    <a:pt x="2269" y="1511"/>
                  </a:cubicBezTo>
                  <a:cubicBezTo>
                    <a:pt x="2343" y="1446"/>
                    <a:pt x="2276" y="1352"/>
                    <a:pt x="2198" y="1352"/>
                  </a:cubicBezTo>
                  <a:cubicBezTo>
                    <a:pt x="2177" y="1352"/>
                    <a:pt x="2154" y="1359"/>
                    <a:pt x="2134" y="1376"/>
                  </a:cubicBezTo>
                  <a:cubicBezTo>
                    <a:pt x="1576" y="1833"/>
                    <a:pt x="1018" y="2294"/>
                    <a:pt x="605" y="2894"/>
                  </a:cubicBezTo>
                  <a:cubicBezTo>
                    <a:pt x="233" y="3437"/>
                    <a:pt x="1" y="4079"/>
                    <a:pt x="26" y="4741"/>
                  </a:cubicBezTo>
                  <a:cubicBezTo>
                    <a:pt x="47" y="5329"/>
                    <a:pt x="244" y="5921"/>
                    <a:pt x="647" y="6358"/>
                  </a:cubicBezTo>
                  <a:cubicBezTo>
                    <a:pt x="1063" y="6808"/>
                    <a:pt x="1659" y="6995"/>
                    <a:pt x="2256" y="6995"/>
                  </a:cubicBezTo>
                  <a:cubicBezTo>
                    <a:pt x="2333" y="6995"/>
                    <a:pt x="2411" y="6992"/>
                    <a:pt x="2487" y="6986"/>
                  </a:cubicBezTo>
                  <a:cubicBezTo>
                    <a:pt x="3886" y="6877"/>
                    <a:pt x="5196" y="6104"/>
                    <a:pt x="6180" y="5138"/>
                  </a:cubicBezTo>
                  <a:cubicBezTo>
                    <a:pt x="7149" y="4186"/>
                    <a:pt x="8237" y="2718"/>
                    <a:pt x="7652" y="1291"/>
                  </a:cubicBezTo>
                  <a:cubicBezTo>
                    <a:pt x="7368" y="595"/>
                    <a:pt x="6693" y="156"/>
                    <a:pt x="5965" y="39"/>
                  </a:cubicBezTo>
                  <a:cubicBezTo>
                    <a:pt x="5808" y="13"/>
                    <a:pt x="5650" y="1"/>
                    <a:pt x="5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343950" y="3694750"/>
              <a:ext cx="78200" cy="103175"/>
            </a:xfrm>
            <a:custGeom>
              <a:avLst/>
              <a:gdLst/>
              <a:ahLst/>
              <a:cxnLst/>
              <a:rect l="l" t="t" r="r" b="b"/>
              <a:pathLst>
                <a:path w="3128" h="4127" extrusionOk="0">
                  <a:moveTo>
                    <a:pt x="1755" y="1"/>
                  </a:moveTo>
                  <a:cubicBezTo>
                    <a:pt x="1736" y="1"/>
                    <a:pt x="1717" y="1"/>
                    <a:pt x="1698" y="2"/>
                  </a:cubicBezTo>
                  <a:cubicBezTo>
                    <a:pt x="828" y="38"/>
                    <a:pt x="254" y="768"/>
                    <a:pt x="134" y="1581"/>
                  </a:cubicBezTo>
                  <a:cubicBezTo>
                    <a:pt x="123" y="1655"/>
                    <a:pt x="191" y="1723"/>
                    <a:pt x="254" y="1723"/>
                  </a:cubicBezTo>
                  <a:cubicBezTo>
                    <a:pt x="285" y="1723"/>
                    <a:pt x="315" y="1706"/>
                    <a:pt x="333" y="1665"/>
                  </a:cubicBezTo>
                  <a:cubicBezTo>
                    <a:pt x="548" y="1182"/>
                    <a:pt x="885" y="659"/>
                    <a:pt x="1419" y="493"/>
                  </a:cubicBezTo>
                  <a:cubicBezTo>
                    <a:pt x="1526" y="460"/>
                    <a:pt x="1631" y="444"/>
                    <a:pt x="1731" y="444"/>
                  </a:cubicBezTo>
                  <a:cubicBezTo>
                    <a:pt x="2162" y="444"/>
                    <a:pt x="2509" y="738"/>
                    <a:pt x="2617" y="1199"/>
                  </a:cubicBezTo>
                  <a:cubicBezTo>
                    <a:pt x="2691" y="1512"/>
                    <a:pt x="2642" y="1841"/>
                    <a:pt x="2564" y="2149"/>
                  </a:cubicBezTo>
                  <a:cubicBezTo>
                    <a:pt x="2489" y="2439"/>
                    <a:pt x="2394" y="2731"/>
                    <a:pt x="2249" y="2995"/>
                  </a:cubicBezTo>
                  <a:lnTo>
                    <a:pt x="2249" y="2996"/>
                  </a:lnTo>
                  <a:cubicBezTo>
                    <a:pt x="2060" y="3340"/>
                    <a:pt x="1677" y="3705"/>
                    <a:pt x="1269" y="3705"/>
                  </a:cubicBezTo>
                  <a:cubicBezTo>
                    <a:pt x="1150" y="3705"/>
                    <a:pt x="1029" y="3674"/>
                    <a:pt x="911" y="3603"/>
                  </a:cubicBezTo>
                  <a:cubicBezTo>
                    <a:pt x="454" y="3326"/>
                    <a:pt x="434" y="2632"/>
                    <a:pt x="323" y="2170"/>
                  </a:cubicBezTo>
                  <a:cubicBezTo>
                    <a:pt x="313" y="2131"/>
                    <a:pt x="280" y="2112"/>
                    <a:pt x="246" y="2112"/>
                  </a:cubicBezTo>
                  <a:cubicBezTo>
                    <a:pt x="211" y="2112"/>
                    <a:pt x="175" y="2132"/>
                    <a:pt x="163" y="2170"/>
                  </a:cubicBezTo>
                  <a:cubicBezTo>
                    <a:pt x="0" y="2735"/>
                    <a:pt x="82" y="3479"/>
                    <a:pt x="562" y="3876"/>
                  </a:cubicBezTo>
                  <a:cubicBezTo>
                    <a:pt x="774" y="4051"/>
                    <a:pt x="1017" y="4127"/>
                    <a:pt x="1262" y="4127"/>
                  </a:cubicBezTo>
                  <a:cubicBezTo>
                    <a:pt x="1703" y="4127"/>
                    <a:pt x="2149" y="3881"/>
                    <a:pt x="2428" y="3525"/>
                  </a:cubicBezTo>
                  <a:cubicBezTo>
                    <a:pt x="2664" y="3225"/>
                    <a:pt x="2808" y="2868"/>
                    <a:pt x="2921" y="2507"/>
                  </a:cubicBezTo>
                  <a:cubicBezTo>
                    <a:pt x="3042" y="2116"/>
                    <a:pt x="3128" y="1701"/>
                    <a:pt x="3078" y="1293"/>
                  </a:cubicBezTo>
                  <a:cubicBezTo>
                    <a:pt x="2994" y="593"/>
                    <a:pt x="2484" y="1"/>
                    <a:pt x="1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839025" y="3691300"/>
              <a:ext cx="160075" cy="179150"/>
            </a:xfrm>
            <a:custGeom>
              <a:avLst/>
              <a:gdLst/>
              <a:ahLst/>
              <a:cxnLst/>
              <a:rect l="l" t="t" r="r" b="b"/>
              <a:pathLst>
                <a:path w="6403" h="7166" extrusionOk="0">
                  <a:moveTo>
                    <a:pt x="4336" y="0"/>
                  </a:moveTo>
                  <a:cubicBezTo>
                    <a:pt x="4201" y="0"/>
                    <a:pt x="4063" y="14"/>
                    <a:pt x="3926" y="40"/>
                  </a:cubicBezTo>
                  <a:cubicBezTo>
                    <a:pt x="3164" y="187"/>
                    <a:pt x="2608" y="713"/>
                    <a:pt x="2105" y="1268"/>
                  </a:cubicBezTo>
                  <a:cubicBezTo>
                    <a:pt x="2030" y="1351"/>
                    <a:pt x="2098" y="1488"/>
                    <a:pt x="2194" y="1488"/>
                  </a:cubicBezTo>
                  <a:cubicBezTo>
                    <a:pt x="2215" y="1488"/>
                    <a:pt x="2237" y="1482"/>
                    <a:pt x="2259" y="1467"/>
                  </a:cubicBezTo>
                  <a:cubicBezTo>
                    <a:pt x="2724" y="1153"/>
                    <a:pt x="3213" y="786"/>
                    <a:pt x="3754" y="619"/>
                  </a:cubicBezTo>
                  <a:cubicBezTo>
                    <a:pt x="3922" y="567"/>
                    <a:pt x="4108" y="536"/>
                    <a:pt x="4293" y="536"/>
                  </a:cubicBezTo>
                  <a:cubicBezTo>
                    <a:pt x="4587" y="536"/>
                    <a:pt x="4879" y="614"/>
                    <a:pt x="5096" y="812"/>
                  </a:cubicBezTo>
                  <a:cubicBezTo>
                    <a:pt x="5799" y="1458"/>
                    <a:pt x="5472" y="2680"/>
                    <a:pt x="5137" y="3424"/>
                  </a:cubicBezTo>
                  <a:cubicBezTo>
                    <a:pt x="4694" y="4404"/>
                    <a:pt x="3975" y="5241"/>
                    <a:pt x="3161" y="5935"/>
                  </a:cubicBezTo>
                  <a:cubicBezTo>
                    <a:pt x="2772" y="6266"/>
                    <a:pt x="2276" y="6610"/>
                    <a:pt x="1745" y="6623"/>
                  </a:cubicBezTo>
                  <a:cubicBezTo>
                    <a:pt x="1736" y="6623"/>
                    <a:pt x="1728" y="6623"/>
                    <a:pt x="1719" y="6623"/>
                  </a:cubicBezTo>
                  <a:cubicBezTo>
                    <a:pt x="1229" y="6623"/>
                    <a:pt x="846" y="6277"/>
                    <a:pt x="668" y="5835"/>
                  </a:cubicBezTo>
                  <a:cubicBezTo>
                    <a:pt x="421" y="5224"/>
                    <a:pt x="581" y="4514"/>
                    <a:pt x="802" y="3921"/>
                  </a:cubicBezTo>
                  <a:cubicBezTo>
                    <a:pt x="908" y="3633"/>
                    <a:pt x="1049" y="3355"/>
                    <a:pt x="1202" y="3090"/>
                  </a:cubicBezTo>
                  <a:cubicBezTo>
                    <a:pt x="1359" y="2819"/>
                    <a:pt x="1552" y="2573"/>
                    <a:pt x="1721" y="2311"/>
                  </a:cubicBezTo>
                  <a:cubicBezTo>
                    <a:pt x="1761" y="2251"/>
                    <a:pt x="1705" y="2173"/>
                    <a:pt x="1642" y="2173"/>
                  </a:cubicBezTo>
                  <a:cubicBezTo>
                    <a:pt x="1627" y="2173"/>
                    <a:pt x="1612" y="2177"/>
                    <a:pt x="1598" y="2187"/>
                  </a:cubicBezTo>
                  <a:cubicBezTo>
                    <a:pt x="1094" y="2534"/>
                    <a:pt x="717" y="3104"/>
                    <a:pt x="468" y="3656"/>
                  </a:cubicBezTo>
                  <a:cubicBezTo>
                    <a:pt x="187" y="4274"/>
                    <a:pt x="0" y="4958"/>
                    <a:pt x="103" y="5640"/>
                  </a:cubicBezTo>
                  <a:lnTo>
                    <a:pt x="102" y="5639"/>
                  </a:lnTo>
                  <a:lnTo>
                    <a:pt x="102" y="5639"/>
                  </a:lnTo>
                  <a:cubicBezTo>
                    <a:pt x="190" y="6226"/>
                    <a:pt x="543" y="6790"/>
                    <a:pt x="1099" y="7036"/>
                  </a:cubicBezTo>
                  <a:cubicBezTo>
                    <a:pt x="1304" y="7126"/>
                    <a:pt x="1515" y="7166"/>
                    <a:pt x="1726" y="7166"/>
                  </a:cubicBezTo>
                  <a:cubicBezTo>
                    <a:pt x="2144" y="7166"/>
                    <a:pt x="2561" y="7010"/>
                    <a:pt x="2925" y="6788"/>
                  </a:cubicBezTo>
                  <a:cubicBezTo>
                    <a:pt x="3473" y="6455"/>
                    <a:pt x="3954" y="5993"/>
                    <a:pt x="4384" y="5522"/>
                  </a:cubicBezTo>
                  <a:cubicBezTo>
                    <a:pt x="4803" y="5062"/>
                    <a:pt x="5180" y="4556"/>
                    <a:pt x="5468" y="4005"/>
                  </a:cubicBezTo>
                  <a:cubicBezTo>
                    <a:pt x="5968" y="3052"/>
                    <a:pt x="6403" y="1639"/>
                    <a:pt x="5705" y="669"/>
                  </a:cubicBezTo>
                  <a:cubicBezTo>
                    <a:pt x="5375" y="210"/>
                    <a:pt x="4870" y="0"/>
                    <a:pt x="4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736475" y="3763850"/>
              <a:ext cx="71350" cy="115800"/>
            </a:xfrm>
            <a:custGeom>
              <a:avLst/>
              <a:gdLst/>
              <a:ahLst/>
              <a:cxnLst/>
              <a:rect l="l" t="t" r="r" b="b"/>
              <a:pathLst>
                <a:path w="2854" h="4632" extrusionOk="0">
                  <a:moveTo>
                    <a:pt x="1537" y="0"/>
                  </a:moveTo>
                  <a:cubicBezTo>
                    <a:pt x="1031" y="0"/>
                    <a:pt x="542" y="365"/>
                    <a:pt x="326" y="836"/>
                  </a:cubicBezTo>
                  <a:cubicBezTo>
                    <a:pt x="1" y="1545"/>
                    <a:pt x="87" y="2439"/>
                    <a:pt x="308" y="3166"/>
                  </a:cubicBezTo>
                  <a:cubicBezTo>
                    <a:pt x="517" y="3859"/>
                    <a:pt x="966" y="4621"/>
                    <a:pt x="1783" y="4631"/>
                  </a:cubicBezTo>
                  <a:cubicBezTo>
                    <a:pt x="1787" y="4631"/>
                    <a:pt x="1791" y="4631"/>
                    <a:pt x="1795" y="4631"/>
                  </a:cubicBezTo>
                  <a:cubicBezTo>
                    <a:pt x="2163" y="4631"/>
                    <a:pt x="2504" y="4425"/>
                    <a:pt x="2678" y="4099"/>
                  </a:cubicBezTo>
                  <a:cubicBezTo>
                    <a:pt x="2853" y="3768"/>
                    <a:pt x="2829" y="3382"/>
                    <a:pt x="2729" y="3031"/>
                  </a:cubicBezTo>
                  <a:cubicBezTo>
                    <a:pt x="2712" y="2971"/>
                    <a:pt x="2667" y="2945"/>
                    <a:pt x="2621" y="2945"/>
                  </a:cubicBezTo>
                  <a:cubicBezTo>
                    <a:pt x="2561" y="2945"/>
                    <a:pt x="2499" y="2989"/>
                    <a:pt x="2493" y="3063"/>
                  </a:cubicBezTo>
                  <a:cubicBezTo>
                    <a:pt x="2457" y="3445"/>
                    <a:pt x="2341" y="4094"/>
                    <a:pt x="1871" y="4159"/>
                  </a:cubicBezTo>
                  <a:cubicBezTo>
                    <a:pt x="1837" y="4164"/>
                    <a:pt x="1803" y="4166"/>
                    <a:pt x="1771" y="4166"/>
                  </a:cubicBezTo>
                  <a:cubicBezTo>
                    <a:pt x="1242" y="4166"/>
                    <a:pt x="933" y="3568"/>
                    <a:pt x="790" y="3131"/>
                  </a:cubicBezTo>
                  <a:cubicBezTo>
                    <a:pt x="603" y="2565"/>
                    <a:pt x="509" y="1902"/>
                    <a:pt x="655" y="1315"/>
                  </a:cubicBezTo>
                  <a:cubicBezTo>
                    <a:pt x="754" y="921"/>
                    <a:pt x="1090" y="453"/>
                    <a:pt x="1521" y="453"/>
                  </a:cubicBezTo>
                  <a:cubicBezTo>
                    <a:pt x="1602" y="453"/>
                    <a:pt x="1687" y="470"/>
                    <a:pt x="1774" y="507"/>
                  </a:cubicBezTo>
                  <a:cubicBezTo>
                    <a:pt x="2415" y="778"/>
                    <a:pt x="2489" y="1591"/>
                    <a:pt x="2553" y="2189"/>
                  </a:cubicBezTo>
                  <a:cubicBezTo>
                    <a:pt x="2559" y="2237"/>
                    <a:pt x="2594" y="2262"/>
                    <a:pt x="2630" y="2262"/>
                  </a:cubicBezTo>
                  <a:cubicBezTo>
                    <a:pt x="2665" y="2262"/>
                    <a:pt x="2700" y="2237"/>
                    <a:pt x="2706" y="2189"/>
                  </a:cubicBezTo>
                  <a:cubicBezTo>
                    <a:pt x="2784" y="1469"/>
                    <a:pt x="2781" y="596"/>
                    <a:pt x="2089" y="162"/>
                  </a:cubicBezTo>
                  <a:cubicBezTo>
                    <a:pt x="1911" y="50"/>
                    <a:pt x="1723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979600" y="3444300"/>
              <a:ext cx="46050" cy="191575"/>
            </a:xfrm>
            <a:custGeom>
              <a:avLst/>
              <a:gdLst/>
              <a:ahLst/>
              <a:cxnLst/>
              <a:rect l="l" t="t" r="r" b="b"/>
              <a:pathLst>
                <a:path w="1842" h="7663" extrusionOk="0">
                  <a:moveTo>
                    <a:pt x="101" y="1"/>
                  </a:moveTo>
                  <a:cubicBezTo>
                    <a:pt x="50" y="1"/>
                    <a:pt x="1" y="56"/>
                    <a:pt x="29" y="119"/>
                  </a:cubicBezTo>
                  <a:cubicBezTo>
                    <a:pt x="547" y="1287"/>
                    <a:pt x="980" y="2501"/>
                    <a:pt x="1222" y="3758"/>
                  </a:cubicBezTo>
                  <a:cubicBezTo>
                    <a:pt x="1466" y="5014"/>
                    <a:pt x="1481" y="6290"/>
                    <a:pt x="1447" y="7564"/>
                  </a:cubicBezTo>
                  <a:cubicBezTo>
                    <a:pt x="1445" y="7626"/>
                    <a:pt x="1501" y="7662"/>
                    <a:pt x="1554" y="7662"/>
                  </a:cubicBezTo>
                  <a:cubicBezTo>
                    <a:pt x="1595" y="7662"/>
                    <a:pt x="1635" y="7640"/>
                    <a:pt x="1645" y="7591"/>
                  </a:cubicBezTo>
                  <a:cubicBezTo>
                    <a:pt x="1842" y="6591"/>
                    <a:pt x="1832" y="5568"/>
                    <a:pt x="1705" y="4561"/>
                  </a:cubicBezTo>
                  <a:cubicBezTo>
                    <a:pt x="1576" y="3536"/>
                    <a:pt x="1334" y="2533"/>
                    <a:pt x="954" y="1572"/>
                  </a:cubicBezTo>
                  <a:cubicBezTo>
                    <a:pt x="742" y="1038"/>
                    <a:pt x="476" y="523"/>
                    <a:pt x="166" y="39"/>
                  </a:cubicBezTo>
                  <a:cubicBezTo>
                    <a:pt x="148" y="12"/>
                    <a:pt x="124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2008675" y="3649800"/>
              <a:ext cx="12275" cy="37075"/>
            </a:xfrm>
            <a:custGeom>
              <a:avLst/>
              <a:gdLst/>
              <a:ahLst/>
              <a:cxnLst/>
              <a:rect l="l" t="t" r="r" b="b"/>
              <a:pathLst>
                <a:path w="491" h="1483" extrusionOk="0">
                  <a:moveTo>
                    <a:pt x="402" y="1"/>
                  </a:moveTo>
                  <a:cubicBezTo>
                    <a:pt x="373" y="1"/>
                    <a:pt x="345" y="17"/>
                    <a:pt x="333" y="55"/>
                  </a:cubicBezTo>
                  <a:lnTo>
                    <a:pt x="333" y="56"/>
                  </a:lnTo>
                  <a:cubicBezTo>
                    <a:pt x="316" y="113"/>
                    <a:pt x="285" y="164"/>
                    <a:pt x="261" y="218"/>
                  </a:cubicBezTo>
                  <a:cubicBezTo>
                    <a:pt x="241" y="267"/>
                    <a:pt x="227" y="319"/>
                    <a:pt x="212" y="368"/>
                  </a:cubicBezTo>
                  <a:cubicBezTo>
                    <a:pt x="181" y="481"/>
                    <a:pt x="152" y="593"/>
                    <a:pt x="125" y="705"/>
                  </a:cubicBezTo>
                  <a:cubicBezTo>
                    <a:pt x="98" y="813"/>
                    <a:pt x="72" y="921"/>
                    <a:pt x="49" y="1031"/>
                  </a:cubicBezTo>
                  <a:cubicBezTo>
                    <a:pt x="28" y="1142"/>
                    <a:pt x="1" y="1268"/>
                    <a:pt x="3" y="1380"/>
                  </a:cubicBezTo>
                  <a:cubicBezTo>
                    <a:pt x="4" y="1440"/>
                    <a:pt x="59" y="1482"/>
                    <a:pt x="113" y="1482"/>
                  </a:cubicBezTo>
                  <a:cubicBezTo>
                    <a:pt x="145" y="1482"/>
                    <a:pt x="176" y="1467"/>
                    <a:pt x="194" y="1432"/>
                  </a:cubicBezTo>
                  <a:cubicBezTo>
                    <a:pt x="243" y="1334"/>
                    <a:pt x="273" y="1219"/>
                    <a:pt x="303" y="1115"/>
                  </a:cubicBezTo>
                  <a:cubicBezTo>
                    <a:pt x="335" y="1003"/>
                    <a:pt x="357" y="889"/>
                    <a:pt x="382" y="776"/>
                  </a:cubicBezTo>
                  <a:cubicBezTo>
                    <a:pt x="406" y="666"/>
                    <a:pt x="430" y="558"/>
                    <a:pt x="449" y="447"/>
                  </a:cubicBezTo>
                  <a:cubicBezTo>
                    <a:pt x="458" y="391"/>
                    <a:pt x="472" y="333"/>
                    <a:pt x="476" y="276"/>
                  </a:cubicBezTo>
                  <a:cubicBezTo>
                    <a:pt x="481" y="216"/>
                    <a:pt x="470" y="154"/>
                    <a:pt x="481" y="96"/>
                  </a:cubicBezTo>
                  <a:cubicBezTo>
                    <a:pt x="490" y="38"/>
                    <a:pt x="445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305975" y="3792875"/>
              <a:ext cx="142300" cy="155550"/>
            </a:xfrm>
            <a:custGeom>
              <a:avLst/>
              <a:gdLst/>
              <a:ahLst/>
              <a:cxnLst/>
              <a:rect l="l" t="t" r="r" b="b"/>
              <a:pathLst>
                <a:path w="5692" h="6222" extrusionOk="0">
                  <a:moveTo>
                    <a:pt x="105" y="1"/>
                  </a:moveTo>
                  <a:cubicBezTo>
                    <a:pt x="54" y="1"/>
                    <a:pt x="0" y="44"/>
                    <a:pt x="23" y="101"/>
                  </a:cubicBezTo>
                  <a:cubicBezTo>
                    <a:pt x="848" y="2108"/>
                    <a:pt x="2246" y="3848"/>
                    <a:pt x="3936" y="5198"/>
                  </a:cubicBezTo>
                  <a:cubicBezTo>
                    <a:pt x="4419" y="5583"/>
                    <a:pt x="4921" y="5947"/>
                    <a:pt x="5483" y="6208"/>
                  </a:cubicBezTo>
                  <a:cubicBezTo>
                    <a:pt x="5502" y="6218"/>
                    <a:pt x="5521" y="6222"/>
                    <a:pt x="5539" y="6222"/>
                  </a:cubicBezTo>
                  <a:cubicBezTo>
                    <a:pt x="5639" y="6222"/>
                    <a:pt x="5692" y="6089"/>
                    <a:pt x="5596" y="6015"/>
                  </a:cubicBezTo>
                  <a:cubicBezTo>
                    <a:pt x="5172" y="5692"/>
                    <a:pt x="4732" y="5393"/>
                    <a:pt x="4312" y="5066"/>
                  </a:cubicBezTo>
                  <a:cubicBezTo>
                    <a:pt x="3892" y="4741"/>
                    <a:pt x="3492" y="4390"/>
                    <a:pt x="3112" y="4019"/>
                  </a:cubicBezTo>
                  <a:cubicBezTo>
                    <a:pt x="2362" y="3283"/>
                    <a:pt x="1681" y="2466"/>
                    <a:pt x="1104" y="1587"/>
                  </a:cubicBezTo>
                  <a:cubicBezTo>
                    <a:pt x="772" y="1084"/>
                    <a:pt x="457" y="569"/>
                    <a:pt x="172" y="38"/>
                  </a:cubicBezTo>
                  <a:lnTo>
                    <a:pt x="172" y="39"/>
                  </a:lnTo>
                  <a:cubicBezTo>
                    <a:pt x="157" y="12"/>
                    <a:pt x="131" y="1"/>
                    <a:pt x="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463475" y="3953950"/>
              <a:ext cx="51575" cy="28275"/>
            </a:xfrm>
            <a:custGeom>
              <a:avLst/>
              <a:gdLst/>
              <a:ahLst/>
              <a:cxnLst/>
              <a:rect l="l" t="t" r="r" b="b"/>
              <a:pathLst>
                <a:path w="2063" h="1131" extrusionOk="0">
                  <a:moveTo>
                    <a:pt x="127" y="0"/>
                  </a:moveTo>
                  <a:cubicBezTo>
                    <a:pt x="56" y="0"/>
                    <a:pt x="1" y="83"/>
                    <a:pt x="60" y="155"/>
                  </a:cubicBezTo>
                  <a:cubicBezTo>
                    <a:pt x="173" y="291"/>
                    <a:pt x="293" y="436"/>
                    <a:pt x="433" y="544"/>
                  </a:cubicBezTo>
                  <a:cubicBezTo>
                    <a:pt x="578" y="659"/>
                    <a:pt x="728" y="763"/>
                    <a:pt x="889" y="853"/>
                  </a:cubicBezTo>
                  <a:cubicBezTo>
                    <a:pt x="1046" y="943"/>
                    <a:pt x="1216" y="1012"/>
                    <a:pt x="1391" y="1061"/>
                  </a:cubicBezTo>
                  <a:cubicBezTo>
                    <a:pt x="1483" y="1086"/>
                    <a:pt x="1571" y="1101"/>
                    <a:pt x="1666" y="1108"/>
                  </a:cubicBezTo>
                  <a:cubicBezTo>
                    <a:pt x="1738" y="1113"/>
                    <a:pt x="1809" y="1131"/>
                    <a:pt x="1881" y="1131"/>
                  </a:cubicBezTo>
                  <a:cubicBezTo>
                    <a:pt x="1904" y="1131"/>
                    <a:pt x="1927" y="1129"/>
                    <a:pt x="1951" y="1124"/>
                  </a:cubicBezTo>
                  <a:cubicBezTo>
                    <a:pt x="2055" y="1103"/>
                    <a:pt x="2062" y="958"/>
                    <a:pt x="1979" y="907"/>
                  </a:cubicBezTo>
                  <a:lnTo>
                    <a:pt x="1979" y="907"/>
                  </a:lnTo>
                  <a:lnTo>
                    <a:pt x="1979" y="908"/>
                  </a:lnTo>
                  <a:cubicBezTo>
                    <a:pt x="1908" y="864"/>
                    <a:pt x="1822" y="855"/>
                    <a:pt x="1744" y="823"/>
                  </a:cubicBezTo>
                  <a:cubicBezTo>
                    <a:pt x="1667" y="792"/>
                    <a:pt x="1591" y="759"/>
                    <a:pt x="1512" y="730"/>
                  </a:cubicBezTo>
                  <a:cubicBezTo>
                    <a:pt x="1358" y="673"/>
                    <a:pt x="1205" y="609"/>
                    <a:pt x="1054" y="542"/>
                  </a:cubicBezTo>
                  <a:cubicBezTo>
                    <a:pt x="903" y="474"/>
                    <a:pt x="757" y="395"/>
                    <a:pt x="616" y="306"/>
                  </a:cubicBezTo>
                  <a:cubicBezTo>
                    <a:pt x="472" y="214"/>
                    <a:pt x="326" y="132"/>
                    <a:pt x="191" y="24"/>
                  </a:cubicBezTo>
                  <a:cubicBezTo>
                    <a:pt x="170" y="7"/>
                    <a:pt x="148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269325" y="3425775"/>
              <a:ext cx="45625" cy="129750"/>
            </a:xfrm>
            <a:custGeom>
              <a:avLst/>
              <a:gdLst/>
              <a:ahLst/>
              <a:cxnLst/>
              <a:rect l="l" t="t" r="r" b="b"/>
              <a:pathLst>
                <a:path w="1825" h="5190" extrusionOk="0">
                  <a:moveTo>
                    <a:pt x="1700" y="1"/>
                  </a:moveTo>
                  <a:cubicBezTo>
                    <a:pt x="1666" y="1"/>
                    <a:pt x="1632" y="14"/>
                    <a:pt x="1610" y="44"/>
                  </a:cubicBezTo>
                  <a:lnTo>
                    <a:pt x="1610" y="43"/>
                  </a:lnTo>
                  <a:cubicBezTo>
                    <a:pt x="1073" y="785"/>
                    <a:pt x="739" y="1660"/>
                    <a:pt x="476" y="2532"/>
                  </a:cubicBezTo>
                  <a:cubicBezTo>
                    <a:pt x="344" y="2969"/>
                    <a:pt x="243" y="3414"/>
                    <a:pt x="166" y="3863"/>
                  </a:cubicBezTo>
                  <a:cubicBezTo>
                    <a:pt x="128" y="4081"/>
                    <a:pt x="93" y="4301"/>
                    <a:pt x="72" y="4520"/>
                  </a:cubicBezTo>
                  <a:cubicBezTo>
                    <a:pt x="52" y="4714"/>
                    <a:pt x="0" y="4971"/>
                    <a:pt x="91" y="5149"/>
                  </a:cubicBezTo>
                  <a:cubicBezTo>
                    <a:pt x="106" y="5177"/>
                    <a:pt x="130" y="5189"/>
                    <a:pt x="156" y="5189"/>
                  </a:cubicBezTo>
                  <a:cubicBezTo>
                    <a:pt x="185" y="5189"/>
                    <a:pt x="216" y="5174"/>
                    <a:pt x="235" y="5149"/>
                  </a:cubicBezTo>
                  <a:cubicBezTo>
                    <a:pt x="349" y="4995"/>
                    <a:pt x="349" y="4718"/>
                    <a:pt x="378" y="4530"/>
                  </a:cubicBezTo>
                  <a:cubicBezTo>
                    <a:pt x="414" y="4316"/>
                    <a:pt x="446" y="4101"/>
                    <a:pt x="489" y="3888"/>
                  </a:cubicBezTo>
                  <a:cubicBezTo>
                    <a:pt x="577" y="3452"/>
                    <a:pt x="688" y="3020"/>
                    <a:pt x="817" y="2594"/>
                  </a:cubicBezTo>
                  <a:cubicBezTo>
                    <a:pt x="1074" y="1743"/>
                    <a:pt x="1454" y="941"/>
                    <a:pt x="1794" y="121"/>
                  </a:cubicBezTo>
                  <a:cubicBezTo>
                    <a:pt x="1824" y="47"/>
                    <a:pt x="1763" y="1"/>
                    <a:pt x="1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321700" y="3396450"/>
              <a:ext cx="16000" cy="16100"/>
            </a:xfrm>
            <a:custGeom>
              <a:avLst/>
              <a:gdLst/>
              <a:ahLst/>
              <a:cxnLst/>
              <a:rect l="l" t="t" r="r" b="b"/>
              <a:pathLst>
                <a:path w="640" h="644" extrusionOk="0">
                  <a:moveTo>
                    <a:pt x="542" y="0"/>
                  </a:moveTo>
                  <a:cubicBezTo>
                    <a:pt x="517" y="0"/>
                    <a:pt x="492" y="10"/>
                    <a:pt x="471" y="28"/>
                  </a:cubicBezTo>
                  <a:cubicBezTo>
                    <a:pt x="461" y="37"/>
                    <a:pt x="451" y="46"/>
                    <a:pt x="441" y="54"/>
                  </a:cubicBezTo>
                  <a:cubicBezTo>
                    <a:pt x="438" y="56"/>
                    <a:pt x="436" y="59"/>
                    <a:pt x="434" y="61"/>
                  </a:cubicBezTo>
                  <a:lnTo>
                    <a:pt x="424" y="65"/>
                  </a:lnTo>
                  <a:cubicBezTo>
                    <a:pt x="398" y="80"/>
                    <a:pt x="374" y="106"/>
                    <a:pt x="351" y="126"/>
                  </a:cubicBezTo>
                  <a:cubicBezTo>
                    <a:pt x="312" y="162"/>
                    <a:pt x="274" y="199"/>
                    <a:pt x="237" y="236"/>
                  </a:cubicBezTo>
                  <a:cubicBezTo>
                    <a:pt x="195" y="278"/>
                    <a:pt x="154" y="319"/>
                    <a:pt x="120" y="368"/>
                  </a:cubicBezTo>
                  <a:cubicBezTo>
                    <a:pt x="91" y="410"/>
                    <a:pt x="59" y="451"/>
                    <a:pt x="30" y="493"/>
                  </a:cubicBezTo>
                  <a:cubicBezTo>
                    <a:pt x="0" y="534"/>
                    <a:pt x="18" y="595"/>
                    <a:pt x="55" y="624"/>
                  </a:cubicBezTo>
                  <a:cubicBezTo>
                    <a:pt x="73" y="638"/>
                    <a:pt x="94" y="644"/>
                    <a:pt x="114" y="644"/>
                  </a:cubicBezTo>
                  <a:cubicBezTo>
                    <a:pt x="139" y="644"/>
                    <a:pt x="165" y="633"/>
                    <a:pt x="187" y="616"/>
                  </a:cubicBezTo>
                  <a:cubicBezTo>
                    <a:pt x="228" y="583"/>
                    <a:pt x="267" y="550"/>
                    <a:pt x="308" y="518"/>
                  </a:cubicBezTo>
                  <a:cubicBezTo>
                    <a:pt x="349" y="487"/>
                    <a:pt x="382" y="447"/>
                    <a:pt x="417" y="410"/>
                  </a:cubicBezTo>
                  <a:cubicBezTo>
                    <a:pt x="451" y="372"/>
                    <a:pt x="484" y="335"/>
                    <a:pt x="515" y="296"/>
                  </a:cubicBezTo>
                  <a:cubicBezTo>
                    <a:pt x="536" y="271"/>
                    <a:pt x="562" y="247"/>
                    <a:pt x="578" y="218"/>
                  </a:cubicBezTo>
                  <a:cubicBezTo>
                    <a:pt x="580" y="213"/>
                    <a:pt x="582" y="207"/>
                    <a:pt x="584" y="202"/>
                  </a:cubicBezTo>
                  <a:lnTo>
                    <a:pt x="610" y="168"/>
                  </a:lnTo>
                  <a:cubicBezTo>
                    <a:pt x="627" y="147"/>
                    <a:pt x="640" y="126"/>
                    <a:pt x="640" y="98"/>
                  </a:cubicBezTo>
                  <a:cubicBezTo>
                    <a:pt x="640" y="74"/>
                    <a:pt x="630" y="45"/>
                    <a:pt x="610" y="28"/>
                  </a:cubicBezTo>
                  <a:cubicBezTo>
                    <a:pt x="590" y="9"/>
                    <a:pt x="566" y="0"/>
                    <a:pt x="5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1439225" y="3235700"/>
              <a:ext cx="306150" cy="70525"/>
            </a:xfrm>
            <a:custGeom>
              <a:avLst/>
              <a:gdLst/>
              <a:ahLst/>
              <a:cxnLst/>
              <a:rect l="l" t="t" r="r" b="b"/>
              <a:pathLst>
                <a:path w="12246" h="2821" extrusionOk="0">
                  <a:moveTo>
                    <a:pt x="7782" y="1"/>
                  </a:moveTo>
                  <a:cubicBezTo>
                    <a:pt x="7599" y="1"/>
                    <a:pt x="7416" y="5"/>
                    <a:pt x="7233" y="12"/>
                  </a:cubicBezTo>
                  <a:cubicBezTo>
                    <a:pt x="5579" y="85"/>
                    <a:pt x="3928" y="460"/>
                    <a:pt x="2426" y="1166"/>
                  </a:cubicBezTo>
                  <a:cubicBezTo>
                    <a:pt x="1571" y="1568"/>
                    <a:pt x="793" y="2086"/>
                    <a:pt x="60" y="2679"/>
                  </a:cubicBezTo>
                  <a:cubicBezTo>
                    <a:pt x="0" y="2727"/>
                    <a:pt x="55" y="2820"/>
                    <a:pt x="119" y="2820"/>
                  </a:cubicBezTo>
                  <a:cubicBezTo>
                    <a:pt x="132" y="2820"/>
                    <a:pt x="145" y="2816"/>
                    <a:pt x="158" y="2807"/>
                  </a:cubicBezTo>
                  <a:lnTo>
                    <a:pt x="158" y="2806"/>
                  </a:lnTo>
                  <a:cubicBezTo>
                    <a:pt x="1479" y="1867"/>
                    <a:pt x="3014" y="1203"/>
                    <a:pt x="4579" y="797"/>
                  </a:cubicBezTo>
                  <a:cubicBezTo>
                    <a:pt x="5629" y="525"/>
                    <a:pt x="6713" y="387"/>
                    <a:pt x="7797" y="387"/>
                  </a:cubicBezTo>
                  <a:cubicBezTo>
                    <a:pt x="8321" y="387"/>
                    <a:pt x="8845" y="420"/>
                    <a:pt x="9366" y="485"/>
                  </a:cubicBezTo>
                  <a:cubicBezTo>
                    <a:pt x="10277" y="598"/>
                    <a:pt x="11147" y="870"/>
                    <a:pt x="12042" y="1060"/>
                  </a:cubicBezTo>
                  <a:cubicBezTo>
                    <a:pt x="12051" y="1062"/>
                    <a:pt x="12059" y="1063"/>
                    <a:pt x="12068" y="1063"/>
                  </a:cubicBezTo>
                  <a:cubicBezTo>
                    <a:pt x="12178" y="1063"/>
                    <a:pt x="12246" y="907"/>
                    <a:pt x="12132" y="846"/>
                  </a:cubicBezTo>
                  <a:cubicBezTo>
                    <a:pt x="11402" y="452"/>
                    <a:pt x="10557" y="272"/>
                    <a:pt x="9743" y="148"/>
                  </a:cubicBezTo>
                  <a:cubicBezTo>
                    <a:pt x="9094" y="51"/>
                    <a:pt x="8438" y="1"/>
                    <a:pt x="7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1763050" y="3264150"/>
              <a:ext cx="85450" cy="51100"/>
            </a:xfrm>
            <a:custGeom>
              <a:avLst/>
              <a:gdLst/>
              <a:ahLst/>
              <a:cxnLst/>
              <a:rect l="l" t="t" r="r" b="b"/>
              <a:pathLst>
                <a:path w="3418" h="2044" extrusionOk="0">
                  <a:moveTo>
                    <a:pt x="126" y="0"/>
                  </a:moveTo>
                  <a:cubicBezTo>
                    <a:pt x="54" y="0"/>
                    <a:pt x="1" y="102"/>
                    <a:pt x="80" y="140"/>
                  </a:cubicBezTo>
                  <a:cubicBezTo>
                    <a:pt x="627" y="413"/>
                    <a:pt x="1176" y="693"/>
                    <a:pt x="1703" y="1006"/>
                  </a:cubicBezTo>
                  <a:cubicBezTo>
                    <a:pt x="2234" y="1320"/>
                    <a:pt x="2741" y="1652"/>
                    <a:pt x="3235" y="2024"/>
                  </a:cubicBezTo>
                  <a:cubicBezTo>
                    <a:pt x="3253" y="2037"/>
                    <a:pt x="3271" y="2043"/>
                    <a:pt x="3288" y="2043"/>
                  </a:cubicBezTo>
                  <a:cubicBezTo>
                    <a:pt x="3363" y="2043"/>
                    <a:pt x="3418" y="1929"/>
                    <a:pt x="3359" y="1863"/>
                  </a:cubicBezTo>
                  <a:cubicBezTo>
                    <a:pt x="2947" y="1394"/>
                    <a:pt x="2447" y="971"/>
                    <a:pt x="1907" y="657"/>
                  </a:cubicBezTo>
                  <a:cubicBezTo>
                    <a:pt x="1353" y="335"/>
                    <a:pt x="768" y="108"/>
                    <a:pt x="138" y="1"/>
                  </a:cubicBezTo>
                  <a:cubicBezTo>
                    <a:pt x="134" y="1"/>
                    <a:pt x="130" y="0"/>
                    <a:pt x="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1641900" y="3979200"/>
              <a:ext cx="110950" cy="19425"/>
            </a:xfrm>
            <a:custGeom>
              <a:avLst/>
              <a:gdLst/>
              <a:ahLst/>
              <a:cxnLst/>
              <a:rect l="l" t="t" r="r" b="b"/>
              <a:pathLst>
                <a:path w="4438" h="777" extrusionOk="0">
                  <a:moveTo>
                    <a:pt x="4297" y="1"/>
                  </a:moveTo>
                  <a:cubicBezTo>
                    <a:pt x="4291" y="1"/>
                    <a:pt x="4284" y="2"/>
                    <a:pt x="4277" y="3"/>
                  </a:cubicBezTo>
                  <a:cubicBezTo>
                    <a:pt x="3586" y="157"/>
                    <a:pt x="2907" y="339"/>
                    <a:pt x="2201" y="425"/>
                  </a:cubicBezTo>
                  <a:cubicBezTo>
                    <a:pt x="1503" y="512"/>
                    <a:pt x="809" y="474"/>
                    <a:pt x="109" y="501"/>
                  </a:cubicBezTo>
                  <a:cubicBezTo>
                    <a:pt x="24" y="505"/>
                    <a:pt x="0" y="633"/>
                    <a:pt x="89" y="654"/>
                  </a:cubicBezTo>
                  <a:cubicBezTo>
                    <a:pt x="450" y="743"/>
                    <a:pt x="827" y="776"/>
                    <a:pt x="1205" y="776"/>
                  </a:cubicBezTo>
                  <a:cubicBezTo>
                    <a:pt x="1561" y="776"/>
                    <a:pt x="1918" y="747"/>
                    <a:pt x="2265" y="709"/>
                  </a:cubicBezTo>
                  <a:cubicBezTo>
                    <a:pt x="2972" y="630"/>
                    <a:pt x="3703" y="480"/>
                    <a:pt x="4348" y="170"/>
                  </a:cubicBezTo>
                  <a:cubicBezTo>
                    <a:pt x="4437" y="126"/>
                    <a:pt x="4383" y="1"/>
                    <a:pt x="4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1395950" y="3887925"/>
              <a:ext cx="53650" cy="43300"/>
            </a:xfrm>
            <a:custGeom>
              <a:avLst/>
              <a:gdLst/>
              <a:ahLst/>
              <a:cxnLst/>
              <a:rect l="l" t="t" r="r" b="b"/>
              <a:pathLst>
                <a:path w="2146" h="1732" extrusionOk="0">
                  <a:moveTo>
                    <a:pt x="108" y="0"/>
                  </a:moveTo>
                  <a:cubicBezTo>
                    <a:pt x="51" y="0"/>
                    <a:pt x="1" y="59"/>
                    <a:pt x="34" y="122"/>
                  </a:cubicBezTo>
                  <a:cubicBezTo>
                    <a:pt x="236" y="498"/>
                    <a:pt x="538" y="807"/>
                    <a:pt x="866" y="1077"/>
                  </a:cubicBezTo>
                  <a:cubicBezTo>
                    <a:pt x="1031" y="1212"/>
                    <a:pt x="1202" y="1339"/>
                    <a:pt x="1380" y="1456"/>
                  </a:cubicBezTo>
                  <a:cubicBezTo>
                    <a:pt x="1551" y="1569"/>
                    <a:pt x="1758" y="1698"/>
                    <a:pt x="1963" y="1730"/>
                  </a:cubicBezTo>
                  <a:cubicBezTo>
                    <a:pt x="1969" y="1731"/>
                    <a:pt x="1976" y="1732"/>
                    <a:pt x="1982" y="1732"/>
                  </a:cubicBezTo>
                  <a:cubicBezTo>
                    <a:pt x="2075" y="1732"/>
                    <a:pt x="2145" y="1627"/>
                    <a:pt x="2068" y="1549"/>
                  </a:cubicBezTo>
                  <a:cubicBezTo>
                    <a:pt x="1929" y="1406"/>
                    <a:pt x="1735" y="1304"/>
                    <a:pt x="1568" y="1197"/>
                  </a:cubicBezTo>
                  <a:cubicBezTo>
                    <a:pt x="1398" y="1088"/>
                    <a:pt x="1232" y="971"/>
                    <a:pt x="1076" y="844"/>
                  </a:cubicBezTo>
                  <a:cubicBezTo>
                    <a:pt x="758" y="585"/>
                    <a:pt x="471" y="292"/>
                    <a:pt x="165" y="23"/>
                  </a:cubicBezTo>
                  <a:cubicBezTo>
                    <a:pt x="147" y="7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1409750" y="3885550"/>
              <a:ext cx="32750" cy="25950"/>
            </a:xfrm>
            <a:custGeom>
              <a:avLst/>
              <a:gdLst/>
              <a:ahLst/>
              <a:cxnLst/>
              <a:rect l="l" t="t" r="r" b="b"/>
              <a:pathLst>
                <a:path w="1310" h="1038" extrusionOk="0">
                  <a:moveTo>
                    <a:pt x="161" y="1"/>
                  </a:moveTo>
                  <a:cubicBezTo>
                    <a:pt x="78" y="1"/>
                    <a:pt x="0" y="90"/>
                    <a:pt x="52" y="180"/>
                  </a:cubicBezTo>
                  <a:cubicBezTo>
                    <a:pt x="115" y="289"/>
                    <a:pt x="180" y="385"/>
                    <a:pt x="264" y="480"/>
                  </a:cubicBezTo>
                  <a:cubicBezTo>
                    <a:pt x="338" y="565"/>
                    <a:pt x="421" y="642"/>
                    <a:pt x="509" y="713"/>
                  </a:cubicBezTo>
                  <a:cubicBezTo>
                    <a:pt x="606" y="790"/>
                    <a:pt x="703" y="865"/>
                    <a:pt x="812" y="923"/>
                  </a:cubicBezTo>
                  <a:cubicBezTo>
                    <a:pt x="837" y="935"/>
                    <a:pt x="862" y="948"/>
                    <a:pt x="886" y="959"/>
                  </a:cubicBezTo>
                  <a:cubicBezTo>
                    <a:pt x="913" y="971"/>
                    <a:pt x="935" y="983"/>
                    <a:pt x="963" y="986"/>
                  </a:cubicBezTo>
                  <a:cubicBezTo>
                    <a:pt x="971" y="987"/>
                    <a:pt x="976" y="987"/>
                    <a:pt x="979" y="988"/>
                  </a:cubicBezTo>
                  <a:cubicBezTo>
                    <a:pt x="980" y="989"/>
                    <a:pt x="984" y="991"/>
                    <a:pt x="990" y="993"/>
                  </a:cubicBezTo>
                  <a:cubicBezTo>
                    <a:pt x="1040" y="1015"/>
                    <a:pt x="1098" y="1038"/>
                    <a:pt x="1154" y="1038"/>
                  </a:cubicBezTo>
                  <a:cubicBezTo>
                    <a:pt x="1169" y="1038"/>
                    <a:pt x="1183" y="1036"/>
                    <a:pt x="1198" y="1032"/>
                  </a:cubicBezTo>
                  <a:cubicBezTo>
                    <a:pt x="1282" y="1012"/>
                    <a:pt x="1310" y="916"/>
                    <a:pt x="1274" y="846"/>
                  </a:cubicBezTo>
                  <a:cubicBezTo>
                    <a:pt x="1245" y="790"/>
                    <a:pt x="1174" y="754"/>
                    <a:pt x="1122" y="721"/>
                  </a:cubicBezTo>
                  <a:cubicBezTo>
                    <a:pt x="1120" y="720"/>
                    <a:pt x="1119" y="719"/>
                    <a:pt x="1116" y="718"/>
                  </a:cubicBezTo>
                  <a:cubicBezTo>
                    <a:pt x="1099" y="697"/>
                    <a:pt x="1080" y="683"/>
                    <a:pt x="1057" y="668"/>
                  </a:cubicBezTo>
                  <a:cubicBezTo>
                    <a:pt x="1034" y="652"/>
                    <a:pt x="1011" y="637"/>
                    <a:pt x="987" y="623"/>
                  </a:cubicBezTo>
                  <a:cubicBezTo>
                    <a:pt x="899" y="561"/>
                    <a:pt x="807" y="505"/>
                    <a:pt x="720" y="441"/>
                  </a:cubicBezTo>
                  <a:cubicBezTo>
                    <a:pt x="709" y="433"/>
                    <a:pt x="697" y="424"/>
                    <a:pt x="686" y="416"/>
                  </a:cubicBezTo>
                  <a:cubicBezTo>
                    <a:pt x="684" y="414"/>
                    <a:pt x="682" y="413"/>
                    <a:pt x="679" y="411"/>
                  </a:cubicBezTo>
                  <a:cubicBezTo>
                    <a:pt x="659" y="395"/>
                    <a:pt x="637" y="378"/>
                    <a:pt x="617" y="361"/>
                  </a:cubicBezTo>
                  <a:cubicBezTo>
                    <a:pt x="574" y="325"/>
                    <a:pt x="531" y="291"/>
                    <a:pt x="489" y="255"/>
                  </a:cubicBezTo>
                  <a:cubicBezTo>
                    <a:pt x="405" y="182"/>
                    <a:pt x="326" y="115"/>
                    <a:pt x="241" y="34"/>
                  </a:cubicBezTo>
                  <a:cubicBezTo>
                    <a:pt x="217" y="10"/>
                    <a:pt x="188" y="1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1425450" y="3881675"/>
              <a:ext cx="19175" cy="15500"/>
            </a:xfrm>
            <a:custGeom>
              <a:avLst/>
              <a:gdLst/>
              <a:ahLst/>
              <a:cxnLst/>
              <a:rect l="l" t="t" r="r" b="b"/>
              <a:pathLst>
                <a:path w="767" h="620" extrusionOk="0">
                  <a:moveTo>
                    <a:pt x="95" y="0"/>
                  </a:moveTo>
                  <a:cubicBezTo>
                    <a:pt x="80" y="0"/>
                    <a:pt x="64" y="4"/>
                    <a:pt x="52" y="11"/>
                  </a:cubicBezTo>
                  <a:cubicBezTo>
                    <a:pt x="29" y="25"/>
                    <a:pt x="10" y="54"/>
                    <a:pt x="12" y="82"/>
                  </a:cubicBezTo>
                  <a:cubicBezTo>
                    <a:pt x="0" y="115"/>
                    <a:pt x="4" y="152"/>
                    <a:pt x="18" y="183"/>
                  </a:cubicBezTo>
                  <a:cubicBezTo>
                    <a:pt x="78" y="304"/>
                    <a:pt x="167" y="404"/>
                    <a:pt x="275" y="483"/>
                  </a:cubicBezTo>
                  <a:cubicBezTo>
                    <a:pt x="322" y="517"/>
                    <a:pt x="372" y="545"/>
                    <a:pt x="423" y="570"/>
                  </a:cubicBezTo>
                  <a:cubicBezTo>
                    <a:pt x="462" y="588"/>
                    <a:pt x="501" y="608"/>
                    <a:pt x="544" y="613"/>
                  </a:cubicBezTo>
                  <a:cubicBezTo>
                    <a:pt x="577" y="618"/>
                    <a:pt x="610" y="619"/>
                    <a:pt x="643" y="619"/>
                  </a:cubicBezTo>
                  <a:cubicBezTo>
                    <a:pt x="682" y="619"/>
                    <a:pt x="730" y="598"/>
                    <a:pt x="747" y="560"/>
                  </a:cubicBezTo>
                  <a:cubicBezTo>
                    <a:pt x="757" y="535"/>
                    <a:pt x="760" y="528"/>
                    <a:pt x="762" y="500"/>
                  </a:cubicBezTo>
                  <a:cubicBezTo>
                    <a:pt x="767" y="461"/>
                    <a:pt x="736" y="417"/>
                    <a:pt x="704" y="398"/>
                  </a:cubicBezTo>
                  <a:cubicBezTo>
                    <a:pt x="681" y="385"/>
                    <a:pt x="659" y="370"/>
                    <a:pt x="637" y="355"/>
                  </a:cubicBezTo>
                  <a:cubicBezTo>
                    <a:pt x="619" y="343"/>
                    <a:pt x="597" y="334"/>
                    <a:pt x="577" y="327"/>
                  </a:cubicBezTo>
                  <a:lnTo>
                    <a:pt x="577" y="327"/>
                  </a:lnTo>
                  <a:cubicBezTo>
                    <a:pt x="589" y="331"/>
                    <a:pt x="594" y="333"/>
                    <a:pt x="594" y="333"/>
                  </a:cubicBezTo>
                  <a:cubicBezTo>
                    <a:pt x="594" y="333"/>
                    <a:pt x="571" y="324"/>
                    <a:pt x="563" y="321"/>
                  </a:cubicBezTo>
                  <a:cubicBezTo>
                    <a:pt x="514" y="297"/>
                    <a:pt x="468" y="270"/>
                    <a:pt x="424" y="239"/>
                  </a:cubicBezTo>
                  <a:cubicBezTo>
                    <a:pt x="412" y="232"/>
                    <a:pt x="402" y="224"/>
                    <a:pt x="392" y="217"/>
                  </a:cubicBezTo>
                  <a:cubicBezTo>
                    <a:pt x="388" y="214"/>
                    <a:pt x="383" y="210"/>
                    <a:pt x="380" y="208"/>
                  </a:cubicBezTo>
                  <a:cubicBezTo>
                    <a:pt x="360" y="190"/>
                    <a:pt x="340" y="175"/>
                    <a:pt x="321" y="157"/>
                  </a:cubicBezTo>
                  <a:cubicBezTo>
                    <a:pt x="281" y="120"/>
                    <a:pt x="239" y="82"/>
                    <a:pt x="203" y="42"/>
                  </a:cubicBezTo>
                  <a:cubicBezTo>
                    <a:pt x="186" y="22"/>
                    <a:pt x="158" y="11"/>
                    <a:pt x="131" y="8"/>
                  </a:cubicBezTo>
                  <a:cubicBezTo>
                    <a:pt x="120" y="3"/>
                    <a:pt x="107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1434075" y="3875425"/>
              <a:ext cx="14275" cy="12325"/>
            </a:xfrm>
            <a:custGeom>
              <a:avLst/>
              <a:gdLst/>
              <a:ahLst/>
              <a:cxnLst/>
              <a:rect l="l" t="t" r="r" b="b"/>
              <a:pathLst>
                <a:path w="571" h="493" extrusionOk="0">
                  <a:moveTo>
                    <a:pt x="311" y="170"/>
                  </a:moveTo>
                  <a:lnTo>
                    <a:pt x="318" y="175"/>
                  </a:lnTo>
                  <a:cubicBezTo>
                    <a:pt x="316" y="173"/>
                    <a:pt x="314" y="172"/>
                    <a:pt x="311" y="170"/>
                  </a:cubicBezTo>
                  <a:close/>
                  <a:moveTo>
                    <a:pt x="104" y="1"/>
                  </a:moveTo>
                  <a:cubicBezTo>
                    <a:pt x="87" y="1"/>
                    <a:pt x="70" y="5"/>
                    <a:pt x="56" y="14"/>
                  </a:cubicBezTo>
                  <a:cubicBezTo>
                    <a:pt x="20" y="37"/>
                    <a:pt x="1" y="79"/>
                    <a:pt x="12" y="122"/>
                  </a:cubicBezTo>
                  <a:cubicBezTo>
                    <a:pt x="24" y="169"/>
                    <a:pt x="46" y="212"/>
                    <a:pt x="74" y="253"/>
                  </a:cubicBezTo>
                  <a:cubicBezTo>
                    <a:pt x="103" y="294"/>
                    <a:pt x="134" y="338"/>
                    <a:pt x="174" y="369"/>
                  </a:cubicBezTo>
                  <a:cubicBezTo>
                    <a:pt x="214" y="400"/>
                    <a:pt x="254" y="430"/>
                    <a:pt x="300" y="452"/>
                  </a:cubicBezTo>
                  <a:cubicBezTo>
                    <a:pt x="327" y="467"/>
                    <a:pt x="353" y="476"/>
                    <a:pt x="382" y="482"/>
                  </a:cubicBezTo>
                  <a:cubicBezTo>
                    <a:pt x="405" y="486"/>
                    <a:pt x="430" y="492"/>
                    <a:pt x="454" y="492"/>
                  </a:cubicBezTo>
                  <a:cubicBezTo>
                    <a:pt x="474" y="492"/>
                    <a:pt x="493" y="488"/>
                    <a:pt x="509" y="476"/>
                  </a:cubicBezTo>
                  <a:cubicBezTo>
                    <a:pt x="544" y="451"/>
                    <a:pt x="570" y="408"/>
                    <a:pt x="556" y="364"/>
                  </a:cubicBezTo>
                  <a:cubicBezTo>
                    <a:pt x="545" y="333"/>
                    <a:pt x="529" y="312"/>
                    <a:pt x="502" y="296"/>
                  </a:cubicBezTo>
                  <a:cubicBezTo>
                    <a:pt x="494" y="292"/>
                    <a:pt x="486" y="287"/>
                    <a:pt x="479" y="281"/>
                  </a:cubicBezTo>
                  <a:cubicBezTo>
                    <a:pt x="463" y="271"/>
                    <a:pt x="448" y="259"/>
                    <a:pt x="431" y="250"/>
                  </a:cubicBezTo>
                  <a:cubicBezTo>
                    <a:pt x="398" y="233"/>
                    <a:pt x="368" y="213"/>
                    <a:pt x="338" y="191"/>
                  </a:cubicBezTo>
                  <a:cubicBezTo>
                    <a:pt x="326" y="182"/>
                    <a:pt x="314" y="172"/>
                    <a:pt x="302" y="162"/>
                  </a:cubicBezTo>
                  <a:lnTo>
                    <a:pt x="302" y="162"/>
                  </a:lnTo>
                  <a:cubicBezTo>
                    <a:pt x="280" y="144"/>
                    <a:pt x="260" y="125"/>
                    <a:pt x="241" y="105"/>
                  </a:cubicBezTo>
                  <a:cubicBezTo>
                    <a:pt x="229" y="92"/>
                    <a:pt x="219" y="80"/>
                    <a:pt x="209" y="67"/>
                  </a:cubicBezTo>
                  <a:cubicBezTo>
                    <a:pt x="198" y="54"/>
                    <a:pt x="184" y="41"/>
                    <a:pt x="172" y="29"/>
                  </a:cubicBezTo>
                  <a:cubicBezTo>
                    <a:pt x="155" y="10"/>
                    <a:pt x="129" y="1"/>
                    <a:pt x="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1449075" y="3877925"/>
              <a:ext cx="375" cy="475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0"/>
                  </a:moveTo>
                  <a:cubicBezTo>
                    <a:pt x="3" y="3"/>
                    <a:pt x="6" y="6"/>
                    <a:pt x="8" y="9"/>
                  </a:cubicBezTo>
                  <a:lnTo>
                    <a:pt x="8" y="9"/>
                  </a:lnTo>
                  <a:cubicBezTo>
                    <a:pt x="7" y="7"/>
                    <a:pt x="6" y="5"/>
                    <a:pt x="4" y="4"/>
                  </a:cubicBezTo>
                  <a:cubicBezTo>
                    <a:pt x="3" y="2"/>
                    <a:pt x="2" y="1"/>
                    <a:pt x="1" y="0"/>
                  </a:cubicBezTo>
                  <a:close/>
                  <a:moveTo>
                    <a:pt x="8" y="9"/>
                  </a:moveTo>
                  <a:cubicBezTo>
                    <a:pt x="10" y="12"/>
                    <a:pt x="12" y="15"/>
                    <a:pt x="14" y="18"/>
                  </a:cubicBezTo>
                  <a:lnTo>
                    <a:pt x="14" y="17"/>
                  </a:lnTo>
                  <a:cubicBezTo>
                    <a:pt x="12" y="14"/>
                    <a:pt x="10" y="12"/>
                    <a:pt x="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1449025" y="3877850"/>
              <a:ext cx="75" cy="100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1" y="1"/>
                  </a:moveTo>
                  <a:cubicBezTo>
                    <a:pt x="1" y="2"/>
                    <a:pt x="2" y="2"/>
                    <a:pt x="2" y="3"/>
                  </a:cubicBezTo>
                  <a:lnTo>
                    <a:pt x="3" y="3"/>
                  </a:lnTo>
                  <a:cubicBezTo>
                    <a:pt x="2" y="2"/>
                    <a:pt x="2" y="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1444575" y="3869900"/>
              <a:ext cx="9075" cy="9200"/>
            </a:xfrm>
            <a:custGeom>
              <a:avLst/>
              <a:gdLst/>
              <a:ahLst/>
              <a:cxnLst/>
              <a:rect l="l" t="t" r="r" b="b"/>
              <a:pathLst>
                <a:path w="363" h="368" extrusionOk="0">
                  <a:moveTo>
                    <a:pt x="105" y="1"/>
                  </a:moveTo>
                  <a:cubicBezTo>
                    <a:pt x="96" y="2"/>
                    <a:pt x="87" y="3"/>
                    <a:pt x="77" y="4"/>
                  </a:cubicBezTo>
                  <a:cubicBezTo>
                    <a:pt x="63" y="7"/>
                    <a:pt x="52" y="14"/>
                    <a:pt x="42" y="23"/>
                  </a:cubicBezTo>
                  <a:cubicBezTo>
                    <a:pt x="25" y="36"/>
                    <a:pt x="10" y="55"/>
                    <a:pt x="4" y="77"/>
                  </a:cubicBezTo>
                  <a:cubicBezTo>
                    <a:pt x="1" y="95"/>
                    <a:pt x="1" y="114"/>
                    <a:pt x="4" y="132"/>
                  </a:cubicBezTo>
                  <a:cubicBezTo>
                    <a:pt x="10" y="156"/>
                    <a:pt x="30" y="182"/>
                    <a:pt x="52" y="194"/>
                  </a:cubicBezTo>
                  <a:cubicBezTo>
                    <a:pt x="59" y="198"/>
                    <a:pt x="63" y="201"/>
                    <a:pt x="69" y="206"/>
                  </a:cubicBezTo>
                  <a:cubicBezTo>
                    <a:pt x="81" y="217"/>
                    <a:pt x="94" y="229"/>
                    <a:pt x="108" y="237"/>
                  </a:cubicBezTo>
                  <a:cubicBezTo>
                    <a:pt x="114" y="241"/>
                    <a:pt x="121" y="245"/>
                    <a:pt x="126" y="249"/>
                  </a:cubicBezTo>
                  <a:cubicBezTo>
                    <a:pt x="136" y="258"/>
                    <a:pt x="146" y="266"/>
                    <a:pt x="154" y="276"/>
                  </a:cubicBezTo>
                  <a:cubicBezTo>
                    <a:pt x="157" y="282"/>
                    <a:pt x="160" y="286"/>
                    <a:pt x="164" y="291"/>
                  </a:cubicBezTo>
                  <a:cubicBezTo>
                    <a:pt x="166" y="296"/>
                    <a:pt x="168" y="301"/>
                    <a:pt x="171" y="305"/>
                  </a:cubicBezTo>
                  <a:cubicBezTo>
                    <a:pt x="174" y="312"/>
                    <a:pt x="180" y="318"/>
                    <a:pt x="184" y="323"/>
                  </a:cubicBezTo>
                  <a:cubicBezTo>
                    <a:pt x="193" y="336"/>
                    <a:pt x="202" y="347"/>
                    <a:pt x="215" y="355"/>
                  </a:cubicBezTo>
                  <a:cubicBezTo>
                    <a:pt x="230" y="364"/>
                    <a:pt x="245" y="367"/>
                    <a:pt x="262" y="367"/>
                  </a:cubicBezTo>
                  <a:cubicBezTo>
                    <a:pt x="266" y="367"/>
                    <a:pt x="271" y="367"/>
                    <a:pt x="276" y="366"/>
                  </a:cubicBezTo>
                  <a:cubicBezTo>
                    <a:pt x="285" y="366"/>
                    <a:pt x="293" y="364"/>
                    <a:pt x="300" y="360"/>
                  </a:cubicBezTo>
                  <a:cubicBezTo>
                    <a:pt x="309" y="357"/>
                    <a:pt x="316" y="353"/>
                    <a:pt x="321" y="347"/>
                  </a:cubicBezTo>
                  <a:cubicBezTo>
                    <a:pt x="337" y="336"/>
                    <a:pt x="352" y="318"/>
                    <a:pt x="355" y="297"/>
                  </a:cubicBezTo>
                  <a:cubicBezTo>
                    <a:pt x="356" y="295"/>
                    <a:pt x="356" y="292"/>
                    <a:pt x="357" y="289"/>
                  </a:cubicBezTo>
                  <a:cubicBezTo>
                    <a:pt x="359" y="280"/>
                    <a:pt x="360" y="271"/>
                    <a:pt x="361" y="263"/>
                  </a:cubicBezTo>
                  <a:cubicBezTo>
                    <a:pt x="362" y="253"/>
                    <a:pt x="361" y="243"/>
                    <a:pt x="357" y="234"/>
                  </a:cubicBezTo>
                  <a:cubicBezTo>
                    <a:pt x="356" y="228"/>
                    <a:pt x="355" y="224"/>
                    <a:pt x="354" y="218"/>
                  </a:cubicBezTo>
                  <a:cubicBezTo>
                    <a:pt x="351" y="208"/>
                    <a:pt x="347" y="198"/>
                    <a:pt x="344" y="188"/>
                  </a:cubicBezTo>
                  <a:cubicBezTo>
                    <a:pt x="333" y="160"/>
                    <a:pt x="320" y="134"/>
                    <a:pt x="303" y="109"/>
                  </a:cubicBezTo>
                  <a:cubicBezTo>
                    <a:pt x="291" y="95"/>
                    <a:pt x="279" y="79"/>
                    <a:pt x="266" y="65"/>
                  </a:cubicBezTo>
                  <a:cubicBezTo>
                    <a:pt x="262" y="61"/>
                    <a:pt x="258" y="57"/>
                    <a:pt x="253" y="53"/>
                  </a:cubicBezTo>
                  <a:cubicBezTo>
                    <a:pt x="244" y="45"/>
                    <a:pt x="236" y="37"/>
                    <a:pt x="226" y="31"/>
                  </a:cubicBezTo>
                  <a:cubicBezTo>
                    <a:pt x="218" y="28"/>
                    <a:pt x="203" y="22"/>
                    <a:pt x="193" y="18"/>
                  </a:cubicBezTo>
                  <a:cubicBezTo>
                    <a:pt x="165" y="7"/>
                    <a:pt x="134" y="3"/>
                    <a:pt x="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1549025" y="3256725"/>
              <a:ext cx="102700" cy="17750"/>
            </a:xfrm>
            <a:custGeom>
              <a:avLst/>
              <a:gdLst/>
              <a:ahLst/>
              <a:cxnLst/>
              <a:rect l="l" t="t" r="r" b="b"/>
              <a:pathLst>
                <a:path w="4108" h="710" extrusionOk="0">
                  <a:moveTo>
                    <a:pt x="2680" y="0"/>
                  </a:moveTo>
                  <a:cubicBezTo>
                    <a:pt x="2446" y="0"/>
                    <a:pt x="2214" y="14"/>
                    <a:pt x="1989" y="37"/>
                  </a:cubicBezTo>
                  <a:cubicBezTo>
                    <a:pt x="1325" y="103"/>
                    <a:pt x="657" y="247"/>
                    <a:pt x="69" y="571"/>
                  </a:cubicBezTo>
                  <a:cubicBezTo>
                    <a:pt x="1" y="608"/>
                    <a:pt x="38" y="710"/>
                    <a:pt x="106" y="710"/>
                  </a:cubicBezTo>
                  <a:cubicBezTo>
                    <a:pt x="112" y="710"/>
                    <a:pt x="119" y="709"/>
                    <a:pt x="126" y="707"/>
                  </a:cubicBezTo>
                  <a:cubicBezTo>
                    <a:pt x="760" y="530"/>
                    <a:pt x="1392" y="353"/>
                    <a:pt x="2051" y="303"/>
                  </a:cubicBezTo>
                  <a:cubicBezTo>
                    <a:pt x="2192" y="292"/>
                    <a:pt x="2332" y="287"/>
                    <a:pt x="2471" y="287"/>
                  </a:cubicBezTo>
                  <a:cubicBezTo>
                    <a:pt x="2978" y="287"/>
                    <a:pt x="3476" y="348"/>
                    <a:pt x="3985" y="393"/>
                  </a:cubicBezTo>
                  <a:cubicBezTo>
                    <a:pt x="3989" y="394"/>
                    <a:pt x="3992" y="394"/>
                    <a:pt x="3996" y="394"/>
                  </a:cubicBezTo>
                  <a:cubicBezTo>
                    <a:pt x="4103" y="394"/>
                    <a:pt x="4108" y="233"/>
                    <a:pt x="4012" y="200"/>
                  </a:cubicBezTo>
                  <a:cubicBezTo>
                    <a:pt x="3594" y="53"/>
                    <a:pt x="3135" y="0"/>
                    <a:pt x="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1577150" y="3271275"/>
              <a:ext cx="55150" cy="11325"/>
            </a:xfrm>
            <a:custGeom>
              <a:avLst/>
              <a:gdLst/>
              <a:ahLst/>
              <a:cxnLst/>
              <a:rect l="l" t="t" r="r" b="b"/>
              <a:pathLst>
                <a:path w="2206" h="453" extrusionOk="0">
                  <a:moveTo>
                    <a:pt x="1396" y="1"/>
                  </a:moveTo>
                  <a:cubicBezTo>
                    <a:pt x="1282" y="1"/>
                    <a:pt x="1170" y="7"/>
                    <a:pt x="1067" y="14"/>
                  </a:cubicBezTo>
                  <a:cubicBezTo>
                    <a:pt x="892" y="26"/>
                    <a:pt x="720" y="53"/>
                    <a:pt x="549" y="92"/>
                  </a:cubicBezTo>
                  <a:cubicBezTo>
                    <a:pt x="393" y="130"/>
                    <a:pt x="192" y="178"/>
                    <a:pt x="69" y="286"/>
                  </a:cubicBezTo>
                  <a:cubicBezTo>
                    <a:pt x="1" y="345"/>
                    <a:pt x="60" y="448"/>
                    <a:pt x="138" y="452"/>
                  </a:cubicBezTo>
                  <a:cubicBezTo>
                    <a:pt x="143" y="452"/>
                    <a:pt x="148" y="453"/>
                    <a:pt x="153" y="453"/>
                  </a:cubicBezTo>
                  <a:cubicBezTo>
                    <a:pt x="225" y="453"/>
                    <a:pt x="299" y="431"/>
                    <a:pt x="370" y="416"/>
                  </a:cubicBezTo>
                  <a:cubicBezTo>
                    <a:pt x="449" y="399"/>
                    <a:pt x="528" y="385"/>
                    <a:pt x="609" y="372"/>
                  </a:cubicBezTo>
                  <a:cubicBezTo>
                    <a:pt x="765" y="345"/>
                    <a:pt x="925" y="327"/>
                    <a:pt x="1084" y="317"/>
                  </a:cubicBezTo>
                  <a:cubicBezTo>
                    <a:pt x="1153" y="314"/>
                    <a:pt x="1221" y="312"/>
                    <a:pt x="1290" y="312"/>
                  </a:cubicBezTo>
                  <a:cubicBezTo>
                    <a:pt x="1382" y="312"/>
                    <a:pt x="1475" y="315"/>
                    <a:pt x="1568" y="323"/>
                  </a:cubicBezTo>
                  <a:cubicBezTo>
                    <a:pt x="1694" y="333"/>
                    <a:pt x="1825" y="353"/>
                    <a:pt x="1953" y="353"/>
                  </a:cubicBezTo>
                  <a:cubicBezTo>
                    <a:pt x="1984" y="353"/>
                    <a:pt x="2016" y="352"/>
                    <a:pt x="2047" y="349"/>
                  </a:cubicBezTo>
                  <a:cubicBezTo>
                    <a:pt x="2150" y="340"/>
                    <a:pt x="2205" y="202"/>
                    <a:pt x="2102" y="144"/>
                  </a:cubicBezTo>
                  <a:cubicBezTo>
                    <a:pt x="1901" y="30"/>
                    <a:pt x="1643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1591950" y="3285825"/>
              <a:ext cx="29650" cy="8775"/>
            </a:xfrm>
            <a:custGeom>
              <a:avLst/>
              <a:gdLst/>
              <a:ahLst/>
              <a:cxnLst/>
              <a:rect l="l" t="t" r="r" b="b"/>
              <a:pathLst>
                <a:path w="1186" h="351" extrusionOk="0">
                  <a:moveTo>
                    <a:pt x="792" y="0"/>
                  </a:moveTo>
                  <a:cubicBezTo>
                    <a:pt x="724" y="0"/>
                    <a:pt x="658" y="3"/>
                    <a:pt x="590" y="8"/>
                  </a:cubicBezTo>
                  <a:cubicBezTo>
                    <a:pt x="420" y="23"/>
                    <a:pt x="235" y="28"/>
                    <a:pt x="86" y="115"/>
                  </a:cubicBezTo>
                  <a:cubicBezTo>
                    <a:pt x="1" y="165"/>
                    <a:pt x="9" y="318"/>
                    <a:pt x="115" y="338"/>
                  </a:cubicBezTo>
                  <a:cubicBezTo>
                    <a:pt x="162" y="347"/>
                    <a:pt x="209" y="350"/>
                    <a:pt x="256" y="350"/>
                  </a:cubicBezTo>
                  <a:cubicBezTo>
                    <a:pt x="376" y="350"/>
                    <a:pt x="497" y="328"/>
                    <a:pt x="617" y="321"/>
                  </a:cubicBezTo>
                  <a:cubicBezTo>
                    <a:pt x="697" y="316"/>
                    <a:pt x="778" y="314"/>
                    <a:pt x="858" y="306"/>
                  </a:cubicBezTo>
                  <a:cubicBezTo>
                    <a:pt x="905" y="303"/>
                    <a:pt x="954" y="293"/>
                    <a:pt x="1001" y="284"/>
                  </a:cubicBezTo>
                  <a:cubicBezTo>
                    <a:pt x="1044" y="276"/>
                    <a:pt x="1081" y="256"/>
                    <a:pt x="1120" y="238"/>
                  </a:cubicBezTo>
                  <a:cubicBezTo>
                    <a:pt x="1185" y="209"/>
                    <a:pt x="1180" y="105"/>
                    <a:pt x="1120" y="73"/>
                  </a:cubicBezTo>
                  <a:cubicBezTo>
                    <a:pt x="1100" y="62"/>
                    <a:pt x="1080" y="54"/>
                    <a:pt x="1060" y="46"/>
                  </a:cubicBezTo>
                  <a:lnTo>
                    <a:pt x="1060" y="46"/>
                  </a:lnTo>
                  <a:cubicBezTo>
                    <a:pt x="989" y="10"/>
                    <a:pt x="900" y="1"/>
                    <a:pt x="822" y="0"/>
                  </a:cubicBezTo>
                  <a:cubicBezTo>
                    <a:pt x="812" y="0"/>
                    <a:pt x="802" y="0"/>
                    <a:pt x="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1599175" y="3300675"/>
              <a:ext cx="16625" cy="7125"/>
            </a:xfrm>
            <a:custGeom>
              <a:avLst/>
              <a:gdLst/>
              <a:ahLst/>
              <a:cxnLst/>
              <a:rect l="l" t="t" r="r" b="b"/>
              <a:pathLst>
                <a:path w="665" h="285" extrusionOk="0">
                  <a:moveTo>
                    <a:pt x="302" y="1"/>
                  </a:moveTo>
                  <a:cubicBezTo>
                    <a:pt x="279" y="1"/>
                    <a:pt x="257" y="2"/>
                    <a:pt x="234" y="4"/>
                  </a:cubicBezTo>
                  <a:cubicBezTo>
                    <a:pt x="175" y="10"/>
                    <a:pt x="122" y="36"/>
                    <a:pt x="71" y="63"/>
                  </a:cubicBezTo>
                  <a:cubicBezTo>
                    <a:pt x="26" y="87"/>
                    <a:pt x="1" y="149"/>
                    <a:pt x="17" y="197"/>
                  </a:cubicBezTo>
                  <a:cubicBezTo>
                    <a:pt x="22" y="216"/>
                    <a:pt x="32" y="234"/>
                    <a:pt x="46" y="250"/>
                  </a:cubicBezTo>
                  <a:cubicBezTo>
                    <a:pt x="63" y="268"/>
                    <a:pt x="96" y="284"/>
                    <a:pt x="123" y="284"/>
                  </a:cubicBezTo>
                  <a:cubicBezTo>
                    <a:pt x="125" y="284"/>
                    <a:pt x="128" y="284"/>
                    <a:pt x="130" y="284"/>
                  </a:cubicBezTo>
                  <a:cubicBezTo>
                    <a:pt x="152" y="282"/>
                    <a:pt x="173" y="280"/>
                    <a:pt x="195" y="280"/>
                  </a:cubicBezTo>
                  <a:cubicBezTo>
                    <a:pt x="200" y="280"/>
                    <a:pt x="205" y="280"/>
                    <a:pt x="210" y="281"/>
                  </a:cubicBezTo>
                  <a:cubicBezTo>
                    <a:pt x="240" y="281"/>
                    <a:pt x="269" y="275"/>
                    <a:pt x="299" y="269"/>
                  </a:cubicBezTo>
                  <a:cubicBezTo>
                    <a:pt x="340" y="265"/>
                    <a:pt x="382" y="265"/>
                    <a:pt x="425" y="265"/>
                  </a:cubicBezTo>
                  <a:cubicBezTo>
                    <a:pt x="447" y="265"/>
                    <a:pt x="469" y="263"/>
                    <a:pt x="491" y="263"/>
                  </a:cubicBezTo>
                  <a:cubicBezTo>
                    <a:pt x="510" y="263"/>
                    <a:pt x="530" y="264"/>
                    <a:pt x="549" y="264"/>
                  </a:cubicBezTo>
                  <a:cubicBezTo>
                    <a:pt x="554" y="264"/>
                    <a:pt x="559" y="264"/>
                    <a:pt x="563" y="264"/>
                  </a:cubicBezTo>
                  <a:cubicBezTo>
                    <a:pt x="602" y="261"/>
                    <a:pt x="635" y="242"/>
                    <a:pt x="651" y="205"/>
                  </a:cubicBezTo>
                  <a:cubicBezTo>
                    <a:pt x="664" y="172"/>
                    <a:pt x="660" y="124"/>
                    <a:pt x="630" y="101"/>
                  </a:cubicBezTo>
                  <a:cubicBezTo>
                    <a:pt x="591" y="67"/>
                    <a:pt x="544" y="47"/>
                    <a:pt x="496" y="28"/>
                  </a:cubicBezTo>
                  <a:cubicBezTo>
                    <a:pt x="450" y="10"/>
                    <a:pt x="400" y="5"/>
                    <a:pt x="351" y="2"/>
                  </a:cubicBezTo>
                  <a:cubicBezTo>
                    <a:pt x="335" y="1"/>
                    <a:pt x="319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1988875" y="3517775"/>
              <a:ext cx="15250" cy="80950"/>
            </a:xfrm>
            <a:custGeom>
              <a:avLst/>
              <a:gdLst/>
              <a:ahLst/>
              <a:cxnLst/>
              <a:rect l="l" t="t" r="r" b="b"/>
              <a:pathLst>
                <a:path w="610" h="3238" extrusionOk="0">
                  <a:moveTo>
                    <a:pt x="90" y="0"/>
                  </a:moveTo>
                  <a:cubicBezTo>
                    <a:pt x="45" y="0"/>
                    <a:pt x="0" y="46"/>
                    <a:pt x="8" y="100"/>
                  </a:cubicBezTo>
                  <a:cubicBezTo>
                    <a:pt x="79" y="617"/>
                    <a:pt x="195" y="1128"/>
                    <a:pt x="238" y="1649"/>
                  </a:cubicBezTo>
                  <a:cubicBezTo>
                    <a:pt x="259" y="1902"/>
                    <a:pt x="266" y="2156"/>
                    <a:pt x="260" y="2410"/>
                  </a:cubicBezTo>
                  <a:cubicBezTo>
                    <a:pt x="256" y="2661"/>
                    <a:pt x="227" y="2917"/>
                    <a:pt x="274" y="3166"/>
                  </a:cubicBezTo>
                  <a:cubicBezTo>
                    <a:pt x="283" y="3212"/>
                    <a:pt x="328" y="3238"/>
                    <a:pt x="372" y="3238"/>
                  </a:cubicBezTo>
                  <a:cubicBezTo>
                    <a:pt x="406" y="3238"/>
                    <a:pt x="439" y="3222"/>
                    <a:pt x="455" y="3190"/>
                  </a:cubicBezTo>
                  <a:cubicBezTo>
                    <a:pt x="571" y="2950"/>
                    <a:pt x="590" y="2672"/>
                    <a:pt x="599" y="2410"/>
                  </a:cubicBezTo>
                  <a:cubicBezTo>
                    <a:pt x="609" y="2138"/>
                    <a:pt x="599" y="1864"/>
                    <a:pt x="573" y="1593"/>
                  </a:cubicBezTo>
                  <a:cubicBezTo>
                    <a:pt x="522" y="1059"/>
                    <a:pt x="412" y="514"/>
                    <a:pt x="150" y="41"/>
                  </a:cubicBezTo>
                  <a:lnTo>
                    <a:pt x="150" y="40"/>
                  </a:lnTo>
                  <a:cubicBezTo>
                    <a:pt x="135" y="12"/>
                    <a:pt x="11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1978150" y="3540725"/>
              <a:ext cx="9175" cy="40175"/>
            </a:xfrm>
            <a:custGeom>
              <a:avLst/>
              <a:gdLst/>
              <a:ahLst/>
              <a:cxnLst/>
              <a:rect l="l" t="t" r="r" b="b"/>
              <a:pathLst>
                <a:path w="367" h="1607" extrusionOk="0">
                  <a:moveTo>
                    <a:pt x="108" y="1"/>
                  </a:moveTo>
                  <a:cubicBezTo>
                    <a:pt x="56" y="1"/>
                    <a:pt x="1" y="39"/>
                    <a:pt x="6" y="96"/>
                  </a:cubicBezTo>
                  <a:cubicBezTo>
                    <a:pt x="28" y="330"/>
                    <a:pt x="46" y="563"/>
                    <a:pt x="52" y="799"/>
                  </a:cubicBezTo>
                  <a:cubicBezTo>
                    <a:pt x="54" y="913"/>
                    <a:pt x="49" y="1026"/>
                    <a:pt x="49" y="1141"/>
                  </a:cubicBezTo>
                  <a:cubicBezTo>
                    <a:pt x="49" y="1201"/>
                    <a:pt x="46" y="1264"/>
                    <a:pt x="49" y="1324"/>
                  </a:cubicBezTo>
                  <a:cubicBezTo>
                    <a:pt x="54" y="1385"/>
                    <a:pt x="48" y="1448"/>
                    <a:pt x="55" y="1506"/>
                  </a:cubicBezTo>
                  <a:cubicBezTo>
                    <a:pt x="63" y="1562"/>
                    <a:pt x="115" y="1606"/>
                    <a:pt x="164" y="1606"/>
                  </a:cubicBezTo>
                  <a:cubicBezTo>
                    <a:pt x="193" y="1606"/>
                    <a:pt x="221" y="1592"/>
                    <a:pt x="240" y="1556"/>
                  </a:cubicBezTo>
                  <a:cubicBezTo>
                    <a:pt x="299" y="1445"/>
                    <a:pt x="328" y="1305"/>
                    <a:pt x="346" y="1181"/>
                  </a:cubicBezTo>
                  <a:cubicBezTo>
                    <a:pt x="365" y="1056"/>
                    <a:pt x="367" y="924"/>
                    <a:pt x="360" y="799"/>
                  </a:cubicBezTo>
                  <a:cubicBezTo>
                    <a:pt x="354" y="672"/>
                    <a:pt x="333" y="544"/>
                    <a:pt x="309" y="421"/>
                  </a:cubicBezTo>
                  <a:cubicBezTo>
                    <a:pt x="283" y="288"/>
                    <a:pt x="239" y="170"/>
                    <a:pt x="184" y="48"/>
                  </a:cubicBezTo>
                  <a:cubicBezTo>
                    <a:pt x="170" y="15"/>
                    <a:pt x="140" y="1"/>
                    <a:pt x="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1965725" y="3552900"/>
              <a:ext cx="7825" cy="22850"/>
            </a:xfrm>
            <a:custGeom>
              <a:avLst/>
              <a:gdLst/>
              <a:ahLst/>
              <a:cxnLst/>
              <a:rect l="l" t="t" r="r" b="b"/>
              <a:pathLst>
                <a:path w="313" h="914" extrusionOk="0">
                  <a:moveTo>
                    <a:pt x="114" y="0"/>
                  </a:moveTo>
                  <a:cubicBezTo>
                    <a:pt x="109" y="0"/>
                    <a:pt x="105" y="1"/>
                    <a:pt x="100" y="1"/>
                  </a:cubicBezTo>
                  <a:cubicBezTo>
                    <a:pt x="51" y="8"/>
                    <a:pt x="19" y="48"/>
                    <a:pt x="15" y="97"/>
                  </a:cubicBezTo>
                  <a:cubicBezTo>
                    <a:pt x="11" y="161"/>
                    <a:pt x="5" y="227"/>
                    <a:pt x="3" y="291"/>
                  </a:cubicBezTo>
                  <a:cubicBezTo>
                    <a:pt x="1" y="352"/>
                    <a:pt x="6" y="416"/>
                    <a:pt x="9" y="478"/>
                  </a:cubicBezTo>
                  <a:cubicBezTo>
                    <a:pt x="11" y="542"/>
                    <a:pt x="17" y="603"/>
                    <a:pt x="23" y="665"/>
                  </a:cubicBezTo>
                  <a:cubicBezTo>
                    <a:pt x="35" y="751"/>
                    <a:pt x="48" y="845"/>
                    <a:pt x="124" y="898"/>
                  </a:cubicBezTo>
                  <a:cubicBezTo>
                    <a:pt x="139" y="909"/>
                    <a:pt x="157" y="913"/>
                    <a:pt x="175" y="913"/>
                  </a:cubicBezTo>
                  <a:cubicBezTo>
                    <a:pt x="205" y="913"/>
                    <a:pt x="236" y="901"/>
                    <a:pt x="255" y="881"/>
                  </a:cubicBezTo>
                  <a:cubicBezTo>
                    <a:pt x="312" y="825"/>
                    <a:pt x="312" y="727"/>
                    <a:pt x="306" y="651"/>
                  </a:cubicBezTo>
                  <a:cubicBezTo>
                    <a:pt x="302" y="581"/>
                    <a:pt x="294" y="511"/>
                    <a:pt x="284" y="441"/>
                  </a:cubicBezTo>
                  <a:cubicBezTo>
                    <a:pt x="275" y="380"/>
                    <a:pt x="268" y="317"/>
                    <a:pt x="254" y="257"/>
                  </a:cubicBezTo>
                  <a:cubicBezTo>
                    <a:pt x="241" y="195"/>
                    <a:pt x="223" y="133"/>
                    <a:pt x="207" y="71"/>
                  </a:cubicBezTo>
                  <a:cubicBezTo>
                    <a:pt x="196" y="29"/>
                    <a:pt x="156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1955625" y="3561500"/>
              <a:ext cx="6225" cy="13575"/>
            </a:xfrm>
            <a:custGeom>
              <a:avLst/>
              <a:gdLst/>
              <a:ahLst/>
              <a:cxnLst/>
              <a:rect l="l" t="t" r="r" b="b"/>
              <a:pathLst>
                <a:path w="249" h="543" extrusionOk="0">
                  <a:moveTo>
                    <a:pt x="141" y="1"/>
                  </a:moveTo>
                  <a:cubicBezTo>
                    <a:pt x="137" y="1"/>
                    <a:pt x="133" y="1"/>
                    <a:pt x="130" y="2"/>
                  </a:cubicBezTo>
                  <a:cubicBezTo>
                    <a:pt x="92" y="6"/>
                    <a:pt x="58" y="40"/>
                    <a:pt x="60" y="80"/>
                  </a:cubicBezTo>
                  <a:cubicBezTo>
                    <a:pt x="63" y="113"/>
                    <a:pt x="60" y="146"/>
                    <a:pt x="58" y="178"/>
                  </a:cubicBezTo>
                  <a:cubicBezTo>
                    <a:pt x="57" y="194"/>
                    <a:pt x="57" y="210"/>
                    <a:pt x="57" y="225"/>
                  </a:cubicBezTo>
                  <a:cubicBezTo>
                    <a:pt x="56" y="232"/>
                    <a:pt x="56" y="238"/>
                    <a:pt x="55" y="245"/>
                  </a:cubicBezTo>
                  <a:lnTo>
                    <a:pt x="54" y="259"/>
                  </a:lnTo>
                  <a:cubicBezTo>
                    <a:pt x="54" y="264"/>
                    <a:pt x="53" y="271"/>
                    <a:pt x="51" y="276"/>
                  </a:cubicBezTo>
                  <a:cubicBezTo>
                    <a:pt x="49" y="289"/>
                    <a:pt x="47" y="303"/>
                    <a:pt x="45" y="318"/>
                  </a:cubicBezTo>
                  <a:cubicBezTo>
                    <a:pt x="45" y="320"/>
                    <a:pt x="43" y="323"/>
                    <a:pt x="43" y="326"/>
                  </a:cubicBezTo>
                  <a:cubicBezTo>
                    <a:pt x="42" y="332"/>
                    <a:pt x="41" y="339"/>
                    <a:pt x="40" y="345"/>
                  </a:cubicBezTo>
                  <a:cubicBezTo>
                    <a:pt x="34" y="378"/>
                    <a:pt x="25" y="409"/>
                    <a:pt x="14" y="441"/>
                  </a:cubicBezTo>
                  <a:cubicBezTo>
                    <a:pt x="0" y="478"/>
                    <a:pt x="26" y="521"/>
                    <a:pt x="60" y="536"/>
                  </a:cubicBezTo>
                  <a:cubicBezTo>
                    <a:pt x="71" y="541"/>
                    <a:pt x="82" y="543"/>
                    <a:pt x="93" y="543"/>
                  </a:cubicBezTo>
                  <a:cubicBezTo>
                    <a:pt x="120" y="543"/>
                    <a:pt x="147" y="529"/>
                    <a:pt x="162" y="503"/>
                  </a:cubicBezTo>
                  <a:cubicBezTo>
                    <a:pt x="183" y="468"/>
                    <a:pt x="200" y="431"/>
                    <a:pt x="214" y="393"/>
                  </a:cubicBezTo>
                  <a:cubicBezTo>
                    <a:pt x="230" y="355"/>
                    <a:pt x="237" y="319"/>
                    <a:pt x="242" y="278"/>
                  </a:cubicBezTo>
                  <a:cubicBezTo>
                    <a:pt x="246" y="239"/>
                    <a:pt x="248" y="200"/>
                    <a:pt x="243" y="160"/>
                  </a:cubicBezTo>
                  <a:cubicBezTo>
                    <a:pt x="237" y="126"/>
                    <a:pt x="228" y="92"/>
                    <a:pt x="217" y="58"/>
                  </a:cubicBezTo>
                  <a:cubicBezTo>
                    <a:pt x="204" y="25"/>
                    <a:pt x="176" y="1"/>
                    <a:pt x="1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1677625" y="3972325"/>
              <a:ext cx="38200" cy="9375"/>
            </a:xfrm>
            <a:custGeom>
              <a:avLst/>
              <a:gdLst/>
              <a:ahLst/>
              <a:cxnLst/>
              <a:rect l="l" t="t" r="r" b="b"/>
              <a:pathLst>
                <a:path w="1528" h="375" extrusionOk="0">
                  <a:moveTo>
                    <a:pt x="1412" y="0"/>
                  </a:moveTo>
                  <a:cubicBezTo>
                    <a:pt x="1409" y="0"/>
                    <a:pt x="1406" y="0"/>
                    <a:pt x="1402" y="1"/>
                  </a:cubicBezTo>
                  <a:cubicBezTo>
                    <a:pt x="1288" y="12"/>
                    <a:pt x="1169" y="36"/>
                    <a:pt x="1056" y="57"/>
                  </a:cubicBezTo>
                  <a:cubicBezTo>
                    <a:pt x="949" y="78"/>
                    <a:pt x="843" y="93"/>
                    <a:pt x="735" y="109"/>
                  </a:cubicBezTo>
                  <a:cubicBezTo>
                    <a:pt x="516" y="142"/>
                    <a:pt x="295" y="154"/>
                    <a:pt x="75" y="189"/>
                  </a:cubicBezTo>
                  <a:cubicBezTo>
                    <a:pt x="1" y="201"/>
                    <a:pt x="6" y="320"/>
                    <a:pt x="75" y="336"/>
                  </a:cubicBezTo>
                  <a:cubicBezTo>
                    <a:pt x="201" y="364"/>
                    <a:pt x="325" y="375"/>
                    <a:pt x="449" y="375"/>
                  </a:cubicBezTo>
                  <a:cubicBezTo>
                    <a:pt x="555" y="375"/>
                    <a:pt x="661" y="367"/>
                    <a:pt x="768" y="355"/>
                  </a:cubicBezTo>
                  <a:cubicBezTo>
                    <a:pt x="997" y="329"/>
                    <a:pt x="1244" y="281"/>
                    <a:pt x="1450" y="176"/>
                  </a:cubicBezTo>
                  <a:cubicBezTo>
                    <a:pt x="1528" y="137"/>
                    <a:pt x="1499" y="0"/>
                    <a:pt x="1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1685450" y="3963725"/>
              <a:ext cx="17500" cy="7625"/>
            </a:xfrm>
            <a:custGeom>
              <a:avLst/>
              <a:gdLst/>
              <a:ahLst/>
              <a:cxnLst/>
              <a:rect l="l" t="t" r="r" b="b"/>
              <a:pathLst>
                <a:path w="700" h="305" extrusionOk="0">
                  <a:moveTo>
                    <a:pt x="467" y="0"/>
                  </a:moveTo>
                  <a:cubicBezTo>
                    <a:pt x="447" y="0"/>
                    <a:pt x="427" y="2"/>
                    <a:pt x="408" y="3"/>
                  </a:cubicBezTo>
                  <a:cubicBezTo>
                    <a:pt x="371" y="5"/>
                    <a:pt x="335" y="6"/>
                    <a:pt x="298" y="8"/>
                  </a:cubicBezTo>
                  <a:cubicBezTo>
                    <a:pt x="271" y="9"/>
                    <a:pt x="242" y="11"/>
                    <a:pt x="216" y="20"/>
                  </a:cubicBezTo>
                  <a:cubicBezTo>
                    <a:pt x="199" y="24"/>
                    <a:pt x="183" y="32"/>
                    <a:pt x="168" y="39"/>
                  </a:cubicBezTo>
                  <a:cubicBezTo>
                    <a:pt x="145" y="48"/>
                    <a:pt x="119" y="56"/>
                    <a:pt x="99" y="67"/>
                  </a:cubicBezTo>
                  <a:cubicBezTo>
                    <a:pt x="79" y="79"/>
                    <a:pt x="61" y="97"/>
                    <a:pt x="44" y="111"/>
                  </a:cubicBezTo>
                  <a:cubicBezTo>
                    <a:pt x="0" y="148"/>
                    <a:pt x="9" y="238"/>
                    <a:pt x="63" y="262"/>
                  </a:cubicBezTo>
                  <a:cubicBezTo>
                    <a:pt x="84" y="271"/>
                    <a:pt x="105" y="283"/>
                    <a:pt x="127" y="289"/>
                  </a:cubicBezTo>
                  <a:cubicBezTo>
                    <a:pt x="150" y="296"/>
                    <a:pt x="174" y="296"/>
                    <a:pt x="198" y="298"/>
                  </a:cubicBezTo>
                  <a:cubicBezTo>
                    <a:pt x="216" y="300"/>
                    <a:pt x="236" y="304"/>
                    <a:pt x="255" y="304"/>
                  </a:cubicBezTo>
                  <a:cubicBezTo>
                    <a:pt x="259" y="304"/>
                    <a:pt x="262" y="304"/>
                    <a:pt x="266" y="304"/>
                  </a:cubicBezTo>
                  <a:cubicBezTo>
                    <a:pt x="290" y="304"/>
                    <a:pt x="314" y="299"/>
                    <a:pt x="336" y="294"/>
                  </a:cubicBezTo>
                  <a:lnTo>
                    <a:pt x="439" y="270"/>
                  </a:lnTo>
                  <a:cubicBezTo>
                    <a:pt x="478" y="261"/>
                    <a:pt x="522" y="254"/>
                    <a:pt x="555" y="231"/>
                  </a:cubicBezTo>
                  <a:lnTo>
                    <a:pt x="581" y="222"/>
                  </a:lnTo>
                  <a:cubicBezTo>
                    <a:pt x="602" y="214"/>
                    <a:pt x="630" y="209"/>
                    <a:pt x="648" y="194"/>
                  </a:cubicBezTo>
                  <a:cubicBezTo>
                    <a:pt x="679" y="170"/>
                    <a:pt x="700" y="141"/>
                    <a:pt x="694" y="99"/>
                  </a:cubicBezTo>
                  <a:cubicBezTo>
                    <a:pt x="689" y="58"/>
                    <a:pt x="661" y="34"/>
                    <a:pt x="625" y="20"/>
                  </a:cubicBezTo>
                  <a:cubicBezTo>
                    <a:pt x="602" y="11"/>
                    <a:pt x="576" y="12"/>
                    <a:pt x="552" y="9"/>
                  </a:cubicBezTo>
                  <a:lnTo>
                    <a:pt x="524" y="8"/>
                  </a:lnTo>
                  <a:cubicBezTo>
                    <a:pt x="506" y="2"/>
                    <a:pt x="48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1688700" y="3954700"/>
              <a:ext cx="7175" cy="4725"/>
            </a:xfrm>
            <a:custGeom>
              <a:avLst/>
              <a:gdLst/>
              <a:ahLst/>
              <a:cxnLst/>
              <a:rect l="l" t="t" r="r" b="b"/>
              <a:pathLst>
                <a:path w="287" h="189" extrusionOk="0">
                  <a:moveTo>
                    <a:pt x="135" y="0"/>
                  </a:moveTo>
                  <a:cubicBezTo>
                    <a:pt x="123" y="0"/>
                    <a:pt x="110" y="1"/>
                    <a:pt x="97" y="4"/>
                  </a:cubicBezTo>
                  <a:lnTo>
                    <a:pt x="66" y="9"/>
                  </a:lnTo>
                  <a:cubicBezTo>
                    <a:pt x="59" y="13"/>
                    <a:pt x="52" y="15"/>
                    <a:pt x="44" y="18"/>
                  </a:cubicBezTo>
                  <a:cubicBezTo>
                    <a:pt x="34" y="24"/>
                    <a:pt x="26" y="31"/>
                    <a:pt x="21" y="41"/>
                  </a:cubicBezTo>
                  <a:cubicBezTo>
                    <a:pt x="15" y="47"/>
                    <a:pt x="10" y="52"/>
                    <a:pt x="9" y="60"/>
                  </a:cubicBezTo>
                  <a:cubicBezTo>
                    <a:pt x="4" y="70"/>
                    <a:pt x="0" y="82"/>
                    <a:pt x="1" y="94"/>
                  </a:cubicBezTo>
                  <a:cubicBezTo>
                    <a:pt x="3" y="101"/>
                    <a:pt x="4" y="109"/>
                    <a:pt x="5" y="117"/>
                  </a:cubicBezTo>
                  <a:cubicBezTo>
                    <a:pt x="7" y="124"/>
                    <a:pt x="10" y="130"/>
                    <a:pt x="13" y="138"/>
                  </a:cubicBezTo>
                  <a:cubicBezTo>
                    <a:pt x="18" y="149"/>
                    <a:pt x="26" y="156"/>
                    <a:pt x="35" y="162"/>
                  </a:cubicBezTo>
                  <a:cubicBezTo>
                    <a:pt x="44" y="170"/>
                    <a:pt x="53" y="176"/>
                    <a:pt x="65" y="178"/>
                  </a:cubicBezTo>
                  <a:cubicBezTo>
                    <a:pt x="75" y="180"/>
                    <a:pt x="85" y="181"/>
                    <a:pt x="95" y="184"/>
                  </a:cubicBezTo>
                  <a:cubicBezTo>
                    <a:pt x="109" y="186"/>
                    <a:pt x="121" y="188"/>
                    <a:pt x="135" y="188"/>
                  </a:cubicBezTo>
                  <a:lnTo>
                    <a:pt x="180" y="188"/>
                  </a:lnTo>
                  <a:cubicBezTo>
                    <a:pt x="201" y="188"/>
                    <a:pt x="220" y="186"/>
                    <a:pt x="238" y="175"/>
                  </a:cubicBezTo>
                  <a:cubicBezTo>
                    <a:pt x="268" y="159"/>
                    <a:pt x="287" y="127"/>
                    <a:pt x="287" y="94"/>
                  </a:cubicBezTo>
                  <a:cubicBezTo>
                    <a:pt x="287" y="60"/>
                    <a:pt x="268" y="28"/>
                    <a:pt x="238" y="13"/>
                  </a:cubicBezTo>
                  <a:lnTo>
                    <a:pt x="239" y="13"/>
                  </a:lnTo>
                  <a:cubicBezTo>
                    <a:pt x="220" y="2"/>
                    <a:pt x="201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1514025" y="3526700"/>
              <a:ext cx="34925" cy="34650"/>
            </a:xfrm>
            <a:custGeom>
              <a:avLst/>
              <a:gdLst/>
              <a:ahLst/>
              <a:cxnLst/>
              <a:rect l="l" t="t" r="r" b="b"/>
              <a:pathLst>
                <a:path w="1397" h="1386" extrusionOk="0">
                  <a:moveTo>
                    <a:pt x="695" y="1"/>
                  </a:moveTo>
                  <a:cubicBezTo>
                    <a:pt x="634" y="9"/>
                    <a:pt x="572" y="18"/>
                    <a:pt x="511" y="26"/>
                  </a:cubicBezTo>
                  <a:cubicBezTo>
                    <a:pt x="395" y="59"/>
                    <a:pt x="293" y="117"/>
                    <a:pt x="207" y="204"/>
                  </a:cubicBezTo>
                  <a:cubicBezTo>
                    <a:pt x="140" y="266"/>
                    <a:pt x="92" y="339"/>
                    <a:pt x="64" y="426"/>
                  </a:cubicBezTo>
                  <a:cubicBezTo>
                    <a:pt x="21" y="508"/>
                    <a:pt x="1" y="596"/>
                    <a:pt x="4" y="692"/>
                  </a:cubicBezTo>
                  <a:cubicBezTo>
                    <a:pt x="5" y="816"/>
                    <a:pt x="37" y="933"/>
                    <a:pt x="99" y="1040"/>
                  </a:cubicBezTo>
                  <a:cubicBezTo>
                    <a:pt x="160" y="1143"/>
                    <a:pt x="243" y="1226"/>
                    <a:pt x="346" y="1288"/>
                  </a:cubicBezTo>
                  <a:lnTo>
                    <a:pt x="352" y="1291"/>
                  </a:lnTo>
                  <a:cubicBezTo>
                    <a:pt x="406" y="1314"/>
                    <a:pt x="461" y="1337"/>
                    <a:pt x="516" y="1361"/>
                  </a:cubicBezTo>
                  <a:cubicBezTo>
                    <a:pt x="569" y="1377"/>
                    <a:pt x="622" y="1386"/>
                    <a:pt x="675" y="1386"/>
                  </a:cubicBezTo>
                  <a:cubicBezTo>
                    <a:pt x="714" y="1386"/>
                    <a:pt x="752" y="1381"/>
                    <a:pt x="791" y="1372"/>
                  </a:cubicBezTo>
                  <a:cubicBezTo>
                    <a:pt x="853" y="1372"/>
                    <a:pt x="911" y="1356"/>
                    <a:pt x="964" y="1326"/>
                  </a:cubicBezTo>
                  <a:cubicBezTo>
                    <a:pt x="1050" y="1299"/>
                    <a:pt x="1124" y="1251"/>
                    <a:pt x="1186" y="1183"/>
                  </a:cubicBezTo>
                  <a:cubicBezTo>
                    <a:pt x="1222" y="1137"/>
                    <a:pt x="1259" y="1090"/>
                    <a:pt x="1294" y="1044"/>
                  </a:cubicBezTo>
                  <a:lnTo>
                    <a:pt x="1364" y="880"/>
                  </a:lnTo>
                  <a:cubicBezTo>
                    <a:pt x="1392" y="788"/>
                    <a:pt x="1397" y="696"/>
                    <a:pt x="1376" y="604"/>
                  </a:cubicBezTo>
                  <a:cubicBezTo>
                    <a:pt x="1372" y="513"/>
                    <a:pt x="1345" y="427"/>
                    <a:pt x="1295" y="347"/>
                  </a:cubicBezTo>
                  <a:cubicBezTo>
                    <a:pt x="1294" y="346"/>
                    <a:pt x="1293" y="345"/>
                    <a:pt x="1291" y="343"/>
                  </a:cubicBezTo>
                  <a:cubicBezTo>
                    <a:pt x="1230" y="240"/>
                    <a:pt x="1148" y="157"/>
                    <a:pt x="1043" y="95"/>
                  </a:cubicBezTo>
                  <a:cubicBezTo>
                    <a:pt x="936" y="33"/>
                    <a:pt x="819" y="2"/>
                    <a:pt x="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1547650" y="3556900"/>
              <a:ext cx="20525" cy="20425"/>
            </a:xfrm>
            <a:custGeom>
              <a:avLst/>
              <a:gdLst/>
              <a:ahLst/>
              <a:cxnLst/>
              <a:rect l="l" t="t" r="r" b="b"/>
              <a:pathLst>
                <a:path w="821" h="817" extrusionOk="0">
                  <a:moveTo>
                    <a:pt x="397" y="1"/>
                  </a:moveTo>
                  <a:cubicBezTo>
                    <a:pt x="345" y="1"/>
                    <a:pt x="298" y="12"/>
                    <a:pt x="253" y="36"/>
                  </a:cubicBezTo>
                  <a:cubicBezTo>
                    <a:pt x="203" y="52"/>
                    <a:pt x="159" y="80"/>
                    <a:pt x="122" y="120"/>
                  </a:cubicBezTo>
                  <a:cubicBezTo>
                    <a:pt x="82" y="157"/>
                    <a:pt x="54" y="200"/>
                    <a:pt x="38" y="251"/>
                  </a:cubicBezTo>
                  <a:cubicBezTo>
                    <a:pt x="12" y="300"/>
                    <a:pt x="1" y="352"/>
                    <a:pt x="3" y="409"/>
                  </a:cubicBezTo>
                  <a:cubicBezTo>
                    <a:pt x="8" y="445"/>
                    <a:pt x="13" y="481"/>
                    <a:pt x="18" y="517"/>
                  </a:cubicBezTo>
                  <a:cubicBezTo>
                    <a:pt x="37" y="585"/>
                    <a:pt x="72" y="647"/>
                    <a:pt x="122" y="696"/>
                  </a:cubicBezTo>
                  <a:cubicBezTo>
                    <a:pt x="150" y="718"/>
                    <a:pt x="177" y="739"/>
                    <a:pt x="205" y="761"/>
                  </a:cubicBezTo>
                  <a:cubicBezTo>
                    <a:pt x="268" y="797"/>
                    <a:pt x="337" y="816"/>
                    <a:pt x="411" y="816"/>
                  </a:cubicBezTo>
                  <a:cubicBezTo>
                    <a:pt x="415" y="817"/>
                    <a:pt x="419" y="817"/>
                    <a:pt x="424" y="817"/>
                  </a:cubicBezTo>
                  <a:cubicBezTo>
                    <a:pt x="475" y="817"/>
                    <a:pt x="523" y="804"/>
                    <a:pt x="568" y="781"/>
                  </a:cubicBezTo>
                  <a:cubicBezTo>
                    <a:pt x="618" y="764"/>
                    <a:pt x="662" y="737"/>
                    <a:pt x="699" y="696"/>
                  </a:cubicBezTo>
                  <a:cubicBezTo>
                    <a:pt x="739" y="660"/>
                    <a:pt x="767" y="616"/>
                    <a:pt x="783" y="566"/>
                  </a:cubicBezTo>
                  <a:cubicBezTo>
                    <a:pt x="809" y="517"/>
                    <a:pt x="821" y="464"/>
                    <a:pt x="818" y="409"/>
                  </a:cubicBezTo>
                  <a:cubicBezTo>
                    <a:pt x="814" y="373"/>
                    <a:pt x="809" y="336"/>
                    <a:pt x="804" y="300"/>
                  </a:cubicBezTo>
                  <a:cubicBezTo>
                    <a:pt x="784" y="231"/>
                    <a:pt x="749" y="171"/>
                    <a:pt x="699" y="120"/>
                  </a:cubicBezTo>
                  <a:cubicBezTo>
                    <a:pt x="671" y="98"/>
                    <a:pt x="644" y="78"/>
                    <a:pt x="617" y="57"/>
                  </a:cubicBezTo>
                  <a:cubicBezTo>
                    <a:pt x="553" y="19"/>
                    <a:pt x="484" y="1"/>
                    <a:pt x="411" y="1"/>
                  </a:cubicBezTo>
                  <a:cubicBezTo>
                    <a:pt x="406" y="1"/>
                    <a:pt x="401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1717375" y="3532075"/>
              <a:ext cx="32500" cy="32025"/>
            </a:xfrm>
            <a:custGeom>
              <a:avLst/>
              <a:gdLst/>
              <a:ahLst/>
              <a:cxnLst/>
              <a:rect l="l" t="t" r="r" b="b"/>
              <a:pathLst>
                <a:path w="1300" h="1281" extrusionOk="0">
                  <a:moveTo>
                    <a:pt x="645" y="0"/>
                  </a:moveTo>
                  <a:cubicBezTo>
                    <a:pt x="616" y="0"/>
                    <a:pt x="588" y="4"/>
                    <a:pt x="560" y="12"/>
                  </a:cubicBezTo>
                  <a:cubicBezTo>
                    <a:pt x="475" y="16"/>
                    <a:pt x="396" y="41"/>
                    <a:pt x="322" y="88"/>
                  </a:cubicBezTo>
                  <a:cubicBezTo>
                    <a:pt x="279" y="121"/>
                    <a:pt x="236" y="155"/>
                    <a:pt x="192" y="188"/>
                  </a:cubicBezTo>
                  <a:cubicBezTo>
                    <a:pt x="159" y="231"/>
                    <a:pt x="126" y="274"/>
                    <a:pt x="92" y="318"/>
                  </a:cubicBezTo>
                  <a:cubicBezTo>
                    <a:pt x="46" y="391"/>
                    <a:pt x="20" y="471"/>
                    <a:pt x="16" y="556"/>
                  </a:cubicBezTo>
                  <a:cubicBezTo>
                    <a:pt x="0" y="613"/>
                    <a:pt x="0" y="669"/>
                    <a:pt x="16" y="726"/>
                  </a:cubicBezTo>
                  <a:cubicBezTo>
                    <a:pt x="16" y="783"/>
                    <a:pt x="31" y="838"/>
                    <a:pt x="60" y="888"/>
                  </a:cubicBezTo>
                  <a:cubicBezTo>
                    <a:pt x="85" y="967"/>
                    <a:pt x="129" y="1035"/>
                    <a:pt x="192" y="1094"/>
                  </a:cubicBezTo>
                  <a:lnTo>
                    <a:pt x="322" y="1193"/>
                  </a:lnTo>
                  <a:lnTo>
                    <a:pt x="475" y="1258"/>
                  </a:lnTo>
                  <a:cubicBezTo>
                    <a:pt x="531" y="1266"/>
                    <a:pt x="588" y="1273"/>
                    <a:pt x="645" y="1281"/>
                  </a:cubicBezTo>
                  <a:cubicBezTo>
                    <a:pt x="652" y="1281"/>
                    <a:pt x="659" y="1281"/>
                    <a:pt x="665" y="1281"/>
                  </a:cubicBezTo>
                  <a:cubicBezTo>
                    <a:pt x="746" y="1281"/>
                    <a:pt x="821" y="1263"/>
                    <a:pt x="892" y="1226"/>
                  </a:cubicBezTo>
                  <a:cubicBezTo>
                    <a:pt x="971" y="1200"/>
                    <a:pt x="1040" y="1156"/>
                    <a:pt x="1098" y="1094"/>
                  </a:cubicBezTo>
                  <a:cubicBezTo>
                    <a:pt x="1194" y="1003"/>
                    <a:pt x="1228" y="914"/>
                    <a:pt x="1274" y="796"/>
                  </a:cubicBezTo>
                  <a:cubicBezTo>
                    <a:pt x="1282" y="743"/>
                    <a:pt x="1289" y="690"/>
                    <a:pt x="1296" y="636"/>
                  </a:cubicBezTo>
                  <a:cubicBezTo>
                    <a:pt x="1299" y="552"/>
                    <a:pt x="1282" y="475"/>
                    <a:pt x="1244" y="404"/>
                  </a:cubicBezTo>
                  <a:cubicBezTo>
                    <a:pt x="1230" y="353"/>
                    <a:pt x="1204" y="309"/>
                    <a:pt x="1167" y="271"/>
                  </a:cubicBezTo>
                  <a:cubicBezTo>
                    <a:pt x="1151" y="246"/>
                    <a:pt x="1131" y="224"/>
                    <a:pt x="1110" y="204"/>
                  </a:cubicBezTo>
                  <a:lnTo>
                    <a:pt x="1110" y="204"/>
                  </a:lnTo>
                  <a:cubicBezTo>
                    <a:pt x="1111" y="205"/>
                    <a:pt x="1112" y="206"/>
                    <a:pt x="1113" y="206"/>
                  </a:cubicBezTo>
                  <a:cubicBezTo>
                    <a:pt x="1110" y="203"/>
                    <a:pt x="1107" y="199"/>
                    <a:pt x="1103" y="196"/>
                  </a:cubicBezTo>
                  <a:cubicBezTo>
                    <a:pt x="1102" y="195"/>
                    <a:pt x="1102" y="195"/>
                    <a:pt x="1102" y="194"/>
                  </a:cubicBezTo>
                  <a:lnTo>
                    <a:pt x="1098" y="188"/>
                  </a:lnTo>
                  <a:cubicBezTo>
                    <a:pt x="1098" y="188"/>
                    <a:pt x="1097" y="188"/>
                    <a:pt x="1097" y="187"/>
                  </a:cubicBezTo>
                  <a:cubicBezTo>
                    <a:pt x="1092" y="183"/>
                    <a:pt x="1087" y="180"/>
                    <a:pt x="1084" y="177"/>
                  </a:cubicBezTo>
                  <a:cubicBezTo>
                    <a:pt x="1029" y="121"/>
                    <a:pt x="965" y="79"/>
                    <a:pt x="892" y="55"/>
                  </a:cubicBezTo>
                  <a:cubicBezTo>
                    <a:pt x="842" y="27"/>
                    <a:pt x="787" y="12"/>
                    <a:pt x="730" y="12"/>
                  </a:cubicBezTo>
                  <a:cubicBezTo>
                    <a:pt x="701" y="4"/>
                    <a:pt x="673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1746875" y="3559350"/>
              <a:ext cx="27000" cy="20975"/>
            </a:xfrm>
            <a:custGeom>
              <a:avLst/>
              <a:gdLst/>
              <a:ahLst/>
              <a:cxnLst/>
              <a:rect l="l" t="t" r="r" b="b"/>
              <a:pathLst>
                <a:path w="1080" h="839" extrusionOk="0">
                  <a:moveTo>
                    <a:pt x="540" y="0"/>
                  </a:moveTo>
                  <a:cubicBezTo>
                    <a:pt x="1" y="0"/>
                    <a:pt x="0" y="838"/>
                    <a:pt x="540" y="838"/>
                  </a:cubicBezTo>
                  <a:cubicBezTo>
                    <a:pt x="1079" y="838"/>
                    <a:pt x="1079" y="0"/>
                    <a:pt x="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1741725" y="3625550"/>
              <a:ext cx="43075" cy="51650"/>
            </a:xfrm>
            <a:custGeom>
              <a:avLst/>
              <a:gdLst/>
              <a:ahLst/>
              <a:cxnLst/>
              <a:rect l="l" t="t" r="r" b="b"/>
              <a:pathLst>
                <a:path w="1723" h="2066" extrusionOk="0">
                  <a:moveTo>
                    <a:pt x="228" y="1"/>
                  </a:moveTo>
                  <a:cubicBezTo>
                    <a:pt x="113" y="1"/>
                    <a:pt x="5" y="115"/>
                    <a:pt x="8" y="229"/>
                  </a:cubicBezTo>
                  <a:cubicBezTo>
                    <a:pt x="8" y="215"/>
                    <a:pt x="7" y="210"/>
                    <a:pt x="6" y="210"/>
                  </a:cubicBezTo>
                  <a:cubicBezTo>
                    <a:pt x="4" y="210"/>
                    <a:pt x="2" y="270"/>
                    <a:pt x="1" y="277"/>
                  </a:cubicBezTo>
                  <a:cubicBezTo>
                    <a:pt x="0" y="309"/>
                    <a:pt x="8" y="345"/>
                    <a:pt x="14" y="376"/>
                  </a:cubicBezTo>
                  <a:cubicBezTo>
                    <a:pt x="23" y="429"/>
                    <a:pt x="50" y="479"/>
                    <a:pt x="72" y="529"/>
                  </a:cubicBezTo>
                  <a:cubicBezTo>
                    <a:pt x="103" y="602"/>
                    <a:pt x="147" y="667"/>
                    <a:pt x="190" y="734"/>
                  </a:cubicBezTo>
                  <a:cubicBezTo>
                    <a:pt x="280" y="871"/>
                    <a:pt x="370" y="1007"/>
                    <a:pt x="466" y="1139"/>
                  </a:cubicBezTo>
                  <a:cubicBezTo>
                    <a:pt x="664" y="1417"/>
                    <a:pt x="857" y="1703"/>
                    <a:pt x="1075" y="1966"/>
                  </a:cubicBezTo>
                  <a:cubicBezTo>
                    <a:pt x="1133" y="2035"/>
                    <a:pt x="1220" y="2066"/>
                    <a:pt x="1309" y="2066"/>
                  </a:cubicBezTo>
                  <a:cubicBezTo>
                    <a:pt x="1390" y="2066"/>
                    <a:pt x="1472" y="2040"/>
                    <a:pt x="1532" y="1993"/>
                  </a:cubicBezTo>
                  <a:cubicBezTo>
                    <a:pt x="1660" y="1893"/>
                    <a:pt x="1723" y="1686"/>
                    <a:pt x="1622" y="1543"/>
                  </a:cubicBezTo>
                  <a:lnTo>
                    <a:pt x="1623" y="1543"/>
                  </a:lnTo>
                  <a:cubicBezTo>
                    <a:pt x="1589" y="1495"/>
                    <a:pt x="1552" y="1448"/>
                    <a:pt x="1515" y="1401"/>
                  </a:cubicBezTo>
                  <a:cubicBezTo>
                    <a:pt x="1512" y="1397"/>
                    <a:pt x="1511" y="1395"/>
                    <a:pt x="1509" y="1393"/>
                  </a:cubicBezTo>
                  <a:cubicBezTo>
                    <a:pt x="1498" y="1379"/>
                    <a:pt x="1488" y="1367"/>
                    <a:pt x="1478" y="1353"/>
                  </a:cubicBezTo>
                  <a:cubicBezTo>
                    <a:pt x="1429" y="1291"/>
                    <a:pt x="1382" y="1227"/>
                    <a:pt x="1333" y="1164"/>
                  </a:cubicBezTo>
                  <a:cubicBezTo>
                    <a:pt x="1234" y="1034"/>
                    <a:pt x="1135" y="903"/>
                    <a:pt x="1037" y="771"/>
                  </a:cubicBezTo>
                  <a:cubicBezTo>
                    <a:pt x="931" y="628"/>
                    <a:pt x="822" y="489"/>
                    <a:pt x="714" y="350"/>
                  </a:cubicBezTo>
                  <a:cubicBezTo>
                    <a:pt x="665" y="288"/>
                    <a:pt x="620" y="222"/>
                    <a:pt x="562" y="169"/>
                  </a:cubicBezTo>
                  <a:cubicBezTo>
                    <a:pt x="522" y="132"/>
                    <a:pt x="484" y="94"/>
                    <a:pt x="436" y="67"/>
                  </a:cubicBezTo>
                  <a:cubicBezTo>
                    <a:pt x="415" y="54"/>
                    <a:pt x="391" y="45"/>
                    <a:pt x="368" y="36"/>
                  </a:cubicBezTo>
                  <a:cubicBezTo>
                    <a:pt x="348" y="24"/>
                    <a:pt x="325" y="18"/>
                    <a:pt x="301" y="17"/>
                  </a:cubicBezTo>
                  <a:cubicBezTo>
                    <a:pt x="265" y="14"/>
                    <a:pt x="257" y="12"/>
                    <a:pt x="276" y="12"/>
                  </a:cubicBezTo>
                  <a:cubicBezTo>
                    <a:pt x="280" y="12"/>
                    <a:pt x="285" y="12"/>
                    <a:pt x="291" y="12"/>
                  </a:cubicBezTo>
                  <a:cubicBezTo>
                    <a:pt x="270" y="4"/>
                    <a:pt x="249" y="1"/>
                    <a:pt x="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1765125" y="3609450"/>
              <a:ext cx="43825" cy="48250"/>
            </a:xfrm>
            <a:custGeom>
              <a:avLst/>
              <a:gdLst/>
              <a:ahLst/>
              <a:cxnLst/>
              <a:rect l="l" t="t" r="r" b="b"/>
              <a:pathLst>
                <a:path w="1753" h="1930" extrusionOk="0">
                  <a:moveTo>
                    <a:pt x="254" y="0"/>
                  </a:moveTo>
                  <a:cubicBezTo>
                    <a:pt x="129" y="0"/>
                    <a:pt x="0" y="100"/>
                    <a:pt x="11" y="236"/>
                  </a:cubicBezTo>
                  <a:cubicBezTo>
                    <a:pt x="23" y="416"/>
                    <a:pt x="133" y="562"/>
                    <a:pt x="238" y="701"/>
                  </a:cubicBezTo>
                  <a:cubicBezTo>
                    <a:pt x="340" y="838"/>
                    <a:pt x="446" y="971"/>
                    <a:pt x="550" y="1106"/>
                  </a:cubicBezTo>
                  <a:cubicBezTo>
                    <a:pt x="644" y="1226"/>
                    <a:pt x="740" y="1346"/>
                    <a:pt x="836" y="1464"/>
                  </a:cubicBezTo>
                  <a:lnTo>
                    <a:pt x="982" y="1642"/>
                  </a:lnTo>
                  <a:cubicBezTo>
                    <a:pt x="1006" y="1671"/>
                    <a:pt x="1031" y="1701"/>
                    <a:pt x="1055" y="1730"/>
                  </a:cubicBezTo>
                  <a:lnTo>
                    <a:pt x="1072" y="1751"/>
                  </a:lnTo>
                  <a:cubicBezTo>
                    <a:pt x="1074" y="1755"/>
                    <a:pt x="1075" y="1757"/>
                    <a:pt x="1079" y="1763"/>
                  </a:cubicBezTo>
                  <a:cubicBezTo>
                    <a:pt x="1135" y="1867"/>
                    <a:pt x="1257" y="1930"/>
                    <a:pt x="1376" y="1930"/>
                  </a:cubicBezTo>
                  <a:cubicBezTo>
                    <a:pt x="1434" y="1930"/>
                    <a:pt x="1491" y="1915"/>
                    <a:pt x="1540" y="1884"/>
                  </a:cubicBezTo>
                  <a:cubicBezTo>
                    <a:pt x="1696" y="1783"/>
                    <a:pt x="1752" y="1587"/>
                    <a:pt x="1661" y="1423"/>
                  </a:cubicBezTo>
                  <a:cubicBezTo>
                    <a:pt x="1618" y="1345"/>
                    <a:pt x="1551" y="1279"/>
                    <a:pt x="1493" y="1211"/>
                  </a:cubicBezTo>
                  <a:cubicBezTo>
                    <a:pt x="1444" y="1152"/>
                    <a:pt x="1395" y="1095"/>
                    <a:pt x="1346" y="1036"/>
                  </a:cubicBezTo>
                  <a:cubicBezTo>
                    <a:pt x="1244" y="916"/>
                    <a:pt x="1142" y="796"/>
                    <a:pt x="1038" y="678"/>
                  </a:cubicBezTo>
                  <a:cubicBezTo>
                    <a:pt x="937" y="564"/>
                    <a:pt x="836" y="449"/>
                    <a:pt x="733" y="337"/>
                  </a:cubicBezTo>
                  <a:cubicBezTo>
                    <a:pt x="617" y="210"/>
                    <a:pt x="485" y="53"/>
                    <a:pt x="312" y="8"/>
                  </a:cubicBezTo>
                  <a:cubicBezTo>
                    <a:pt x="293" y="3"/>
                    <a:pt x="274" y="0"/>
                    <a:pt x="2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1791025" y="3592425"/>
              <a:ext cx="39150" cy="41775"/>
            </a:xfrm>
            <a:custGeom>
              <a:avLst/>
              <a:gdLst/>
              <a:ahLst/>
              <a:cxnLst/>
              <a:rect l="l" t="t" r="r" b="b"/>
              <a:pathLst>
                <a:path w="1566" h="1671" extrusionOk="0">
                  <a:moveTo>
                    <a:pt x="199" y="0"/>
                  </a:moveTo>
                  <a:cubicBezTo>
                    <a:pt x="95" y="0"/>
                    <a:pt x="1" y="94"/>
                    <a:pt x="4" y="198"/>
                  </a:cubicBezTo>
                  <a:cubicBezTo>
                    <a:pt x="5" y="231"/>
                    <a:pt x="11" y="259"/>
                    <a:pt x="20" y="287"/>
                  </a:cubicBezTo>
                  <a:cubicBezTo>
                    <a:pt x="22" y="312"/>
                    <a:pt x="27" y="336"/>
                    <a:pt x="38" y="362"/>
                  </a:cubicBezTo>
                  <a:cubicBezTo>
                    <a:pt x="61" y="418"/>
                    <a:pt x="83" y="463"/>
                    <a:pt x="122" y="511"/>
                  </a:cubicBezTo>
                  <a:cubicBezTo>
                    <a:pt x="167" y="565"/>
                    <a:pt x="215" y="616"/>
                    <a:pt x="260" y="670"/>
                  </a:cubicBezTo>
                  <a:cubicBezTo>
                    <a:pt x="352" y="777"/>
                    <a:pt x="444" y="883"/>
                    <a:pt x="532" y="993"/>
                  </a:cubicBezTo>
                  <a:cubicBezTo>
                    <a:pt x="574" y="1045"/>
                    <a:pt x="615" y="1097"/>
                    <a:pt x="655" y="1149"/>
                  </a:cubicBezTo>
                  <a:cubicBezTo>
                    <a:pt x="677" y="1177"/>
                    <a:pt x="699" y="1204"/>
                    <a:pt x="721" y="1231"/>
                  </a:cubicBezTo>
                  <a:cubicBezTo>
                    <a:pt x="733" y="1247"/>
                    <a:pt x="746" y="1262"/>
                    <a:pt x="757" y="1277"/>
                  </a:cubicBezTo>
                  <a:cubicBezTo>
                    <a:pt x="761" y="1282"/>
                    <a:pt x="778" y="1304"/>
                    <a:pt x="778" y="1304"/>
                  </a:cubicBezTo>
                  <a:cubicBezTo>
                    <a:pt x="779" y="1304"/>
                    <a:pt x="776" y="1301"/>
                    <a:pt x="770" y="1292"/>
                  </a:cubicBezTo>
                  <a:cubicBezTo>
                    <a:pt x="763" y="1284"/>
                    <a:pt x="761" y="1280"/>
                    <a:pt x="761" y="1280"/>
                  </a:cubicBezTo>
                  <a:lnTo>
                    <a:pt x="761" y="1280"/>
                  </a:lnTo>
                  <a:cubicBezTo>
                    <a:pt x="761" y="1280"/>
                    <a:pt x="785" y="1312"/>
                    <a:pt x="789" y="1317"/>
                  </a:cubicBezTo>
                  <a:cubicBezTo>
                    <a:pt x="798" y="1330"/>
                    <a:pt x="807" y="1342"/>
                    <a:pt x="817" y="1354"/>
                  </a:cubicBezTo>
                  <a:cubicBezTo>
                    <a:pt x="838" y="1383"/>
                    <a:pt x="859" y="1411"/>
                    <a:pt x="880" y="1439"/>
                  </a:cubicBezTo>
                  <a:cubicBezTo>
                    <a:pt x="966" y="1557"/>
                    <a:pt x="1049" y="1670"/>
                    <a:pt x="1207" y="1670"/>
                  </a:cubicBezTo>
                  <a:cubicBezTo>
                    <a:pt x="1215" y="1670"/>
                    <a:pt x="1223" y="1670"/>
                    <a:pt x="1232" y="1669"/>
                  </a:cubicBezTo>
                  <a:cubicBezTo>
                    <a:pt x="1360" y="1660"/>
                    <a:pt x="1434" y="1592"/>
                    <a:pt x="1482" y="1478"/>
                  </a:cubicBezTo>
                  <a:cubicBezTo>
                    <a:pt x="1566" y="1280"/>
                    <a:pt x="1383" y="1100"/>
                    <a:pt x="1271" y="955"/>
                  </a:cubicBezTo>
                  <a:cubicBezTo>
                    <a:pt x="1173" y="826"/>
                    <a:pt x="1071" y="699"/>
                    <a:pt x="963" y="578"/>
                  </a:cubicBezTo>
                  <a:cubicBezTo>
                    <a:pt x="870" y="473"/>
                    <a:pt x="775" y="369"/>
                    <a:pt x="675" y="272"/>
                  </a:cubicBezTo>
                  <a:cubicBezTo>
                    <a:pt x="625" y="223"/>
                    <a:pt x="575" y="173"/>
                    <a:pt x="523" y="127"/>
                  </a:cubicBezTo>
                  <a:cubicBezTo>
                    <a:pt x="483" y="92"/>
                    <a:pt x="445" y="67"/>
                    <a:pt x="396" y="47"/>
                  </a:cubicBezTo>
                  <a:cubicBezTo>
                    <a:pt x="363" y="32"/>
                    <a:pt x="333" y="24"/>
                    <a:pt x="302" y="20"/>
                  </a:cubicBezTo>
                  <a:cubicBezTo>
                    <a:pt x="271" y="9"/>
                    <a:pt x="239" y="1"/>
                    <a:pt x="202" y="0"/>
                  </a:cubicBezTo>
                  <a:cubicBezTo>
                    <a:pt x="201" y="0"/>
                    <a:pt x="200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1507175" y="3625550"/>
              <a:ext cx="43050" cy="51675"/>
            </a:xfrm>
            <a:custGeom>
              <a:avLst/>
              <a:gdLst/>
              <a:ahLst/>
              <a:cxnLst/>
              <a:rect l="l" t="t" r="r" b="b"/>
              <a:pathLst>
                <a:path w="1722" h="2067" extrusionOk="0">
                  <a:moveTo>
                    <a:pt x="1493" y="1"/>
                  </a:moveTo>
                  <a:cubicBezTo>
                    <a:pt x="1472" y="1"/>
                    <a:pt x="1451" y="4"/>
                    <a:pt x="1431" y="12"/>
                  </a:cubicBezTo>
                  <a:cubicBezTo>
                    <a:pt x="1437" y="12"/>
                    <a:pt x="1442" y="12"/>
                    <a:pt x="1446" y="12"/>
                  </a:cubicBezTo>
                  <a:cubicBezTo>
                    <a:pt x="1466" y="12"/>
                    <a:pt x="1457" y="14"/>
                    <a:pt x="1420" y="18"/>
                  </a:cubicBezTo>
                  <a:cubicBezTo>
                    <a:pt x="1397" y="18"/>
                    <a:pt x="1375" y="24"/>
                    <a:pt x="1354" y="36"/>
                  </a:cubicBezTo>
                  <a:cubicBezTo>
                    <a:pt x="1331" y="45"/>
                    <a:pt x="1307" y="54"/>
                    <a:pt x="1286" y="67"/>
                  </a:cubicBezTo>
                  <a:cubicBezTo>
                    <a:pt x="1239" y="94"/>
                    <a:pt x="1201" y="132"/>
                    <a:pt x="1161" y="169"/>
                  </a:cubicBezTo>
                  <a:cubicBezTo>
                    <a:pt x="1103" y="223"/>
                    <a:pt x="1058" y="288"/>
                    <a:pt x="1009" y="350"/>
                  </a:cubicBezTo>
                  <a:cubicBezTo>
                    <a:pt x="900" y="489"/>
                    <a:pt x="791" y="630"/>
                    <a:pt x="684" y="771"/>
                  </a:cubicBezTo>
                  <a:cubicBezTo>
                    <a:pt x="587" y="903"/>
                    <a:pt x="489" y="1034"/>
                    <a:pt x="389" y="1164"/>
                  </a:cubicBezTo>
                  <a:cubicBezTo>
                    <a:pt x="341" y="1227"/>
                    <a:pt x="293" y="1291"/>
                    <a:pt x="244" y="1353"/>
                  </a:cubicBezTo>
                  <a:cubicBezTo>
                    <a:pt x="234" y="1367"/>
                    <a:pt x="224" y="1379"/>
                    <a:pt x="214" y="1393"/>
                  </a:cubicBezTo>
                  <a:cubicBezTo>
                    <a:pt x="212" y="1395"/>
                    <a:pt x="210" y="1397"/>
                    <a:pt x="208" y="1401"/>
                  </a:cubicBezTo>
                  <a:cubicBezTo>
                    <a:pt x="171" y="1448"/>
                    <a:pt x="134" y="1495"/>
                    <a:pt x="100" y="1543"/>
                  </a:cubicBezTo>
                  <a:cubicBezTo>
                    <a:pt x="0" y="1686"/>
                    <a:pt x="62" y="1894"/>
                    <a:pt x="190" y="1993"/>
                  </a:cubicBezTo>
                  <a:cubicBezTo>
                    <a:pt x="250" y="2040"/>
                    <a:pt x="332" y="2066"/>
                    <a:pt x="414" y="2066"/>
                  </a:cubicBezTo>
                  <a:cubicBezTo>
                    <a:pt x="502" y="2066"/>
                    <a:pt x="589" y="2035"/>
                    <a:pt x="647" y="1966"/>
                  </a:cubicBezTo>
                  <a:cubicBezTo>
                    <a:pt x="864" y="1703"/>
                    <a:pt x="1058" y="1417"/>
                    <a:pt x="1256" y="1139"/>
                  </a:cubicBezTo>
                  <a:cubicBezTo>
                    <a:pt x="1351" y="1007"/>
                    <a:pt x="1443" y="871"/>
                    <a:pt x="1531" y="734"/>
                  </a:cubicBezTo>
                  <a:cubicBezTo>
                    <a:pt x="1576" y="667"/>
                    <a:pt x="1619" y="602"/>
                    <a:pt x="1651" y="529"/>
                  </a:cubicBezTo>
                  <a:cubicBezTo>
                    <a:pt x="1673" y="479"/>
                    <a:pt x="1699" y="429"/>
                    <a:pt x="1709" y="376"/>
                  </a:cubicBezTo>
                  <a:cubicBezTo>
                    <a:pt x="1715" y="345"/>
                    <a:pt x="1722" y="309"/>
                    <a:pt x="1721" y="277"/>
                  </a:cubicBezTo>
                  <a:cubicBezTo>
                    <a:pt x="1721" y="270"/>
                    <a:pt x="1718" y="211"/>
                    <a:pt x="1716" y="211"/>
                  </a:cubicBezTo>
                  <a:cubicBezTo>
                    <a:pt x="1716" y="211"/>
                    <a:pt x="1715" y="216"/>
                    <a:pt x="1715" y="229"/>
                  </a:cubicBezTo>
                  <a:cubicBezTo>
                    <a:pt x="1717" y="115"/>
                    <a:pt x="1609" y="1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1483000" y="3609450"/>
              <a:ext cx="43825" cy="48250"/>
            </a:xfrm>
            <a:custGeom>
              <a:avLst/>
              <a:gdLst/>
              <a:ahLst/>
              <a:cxnLst/>
              <a:rect l="l" t="t" r="r" b="b"/>
              <a:pathLst>
                <a:path w="1753" h="1930" extrusionOk="0">
                  <a:moveTo>
                    <a:pt x="1500" y="0"/>
                  </a:moveTo>
                  <a:cubicBezTo>
                    <a:pt x="1480" y="0"/>
                    <a:pt x="1461" y="3"/>
                    <a:pt x="1442" y="8"/>
                  </a:cubicBezTo>
                  <a:cubicBezTo>
                    <a:pt x="1268" y="53"/>
                    <a:pt x="1137" y="210"/>
                    <a:pt x="1021" y="337"/>
                  </a:cubicBezTo>
                  <a:cubicBezTo>
                    <a:pt x="917" y="449"/>
                    <a:pt x="817" y="564"/>
                    <a:pt x="715" y="678"/>
                  </a:cubicBezTo>
                  <a:cubicBezTo>
                    <a:pt x="611" y="796"/>
                    <a:pt x="509" y="916"/>
                    <a:pt x="408" y="1036"/>
                  </a:cubicBezTo>
                  <a:cubicBezTo>
                    <a:pt x="358" y="1095"/>
                    <a:pt x="310" y="1152"/>
                    <a:pt x="260" y="1211"/>
                  </a:cubicBezTo>
                  <a:cubicBezTo>
                    <a:pt x="203" y="1279"/>
                    <a:pt x="136" y="1345"/>
                    <a:pt x="93" y="1423"/>
                  </a:cubicBezTo>
                  <a:cubicBezTo>
                    <a:pt x="0" y="1587"/>
                    <a:pt x="58" y="1783"/>
                    <a:pt x="213" y="1884"/>
                  </a:cubicBezTo>
                  <a:cubicBezTo>
                    <a:pt x="262" y="1915"/>
                    <a:pt x="319" y="1930"/>
                    <a:pt x="377" y="1930"/>
                  </a:cubicBezTo>
                  <a:cubicBezTo>
                    <a:pt x="496" y="1930"/>
                    <a:pt x="618" y="1867"/>
                    <a:pt x="675" y="1763"/>
                  </a:cubicBezTo>
                  <a:cubicBezTo>
                    <a:pt x="678" y="1757"/>
                    <a:pt x="680" y="1755"/>
                    <a:pt x="681" y="1751"/>
                  </a:cubicBezTo>
                  <a:lnTo>
                    <a:pt x="698" y="1730"/>
                  </a:lnTo>
                  <a:cubicBezTo>
                    <a:pt x="723" y="1701"/>
                    <a:pt x="747" y="1671"/>
                    <a:pt x="772" y="1642"/>
                  </a:cubicBezTo>
                  <a:lnTo>
                    <a:pt x="917" y="1464"/>
                  </a:lnTo>
                  <a:cubicBezTo>
                    <a:pt x="1014" y="1346"/>
                    <a:pt x="1109" y="1226"/>
                    <a:pt x="1203" y="1106"/>
                  </a:cubicBezTo>
                  <a:cubicBezTo>
                    <a:pt x="1308" y="971"/>
                    <a:pt x="1414" y="838"/>
                    <a:pt x="1516" y="701"/>
                  </a:cubicBezTo>
                  <a:cubicBezTo>
                    <a:pt x="1620" y="562"/>
                    <a:pt x="1730" y="416"/>
                    <a:pt x="1743" y="236"/>
                  </a:cubicBezTo>
                  <a:cubicBezTo>
                    <a:pt x="1753" y="100"/>
                    <a:pt x="1625" y="0"/>
                    <a:pt x="1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1461800" y="3592425"/>
              <a:ext cx="39150" cy="41775"/>
            </a:xfrm>
            <a:custGeom>
              <a:avLst/>
              <a:gdLst/>
              <a:ahLst/>
              <a:cxnLst/>
              <a:rect l="l" t="t" r="r" b="b"/>
              <a:pathLst>
                <a:path w="1566" h="1671" extrusionOk="0">
                  <a:moveTo>
                    <a:pt x="1366" y="0"/>
                  </a:moveTo>
                  <a:cubicBezTo>
                    <a:pt x="1365" y="0"/>
                    <a:pt x="1364" y="0"/>
                    <a:pt x="1363" y="0"/>
                  </a:cubicBezTo>
                  <a:cubicBezTo>
                    <a:pt x="1326" y="1"/>
                    <a:pt x="1295" y="9"/>
                    <a:pt x="1263" y="20"/>
                  </a:cubicBezTo>
                  <a:cubicBezTo>
                    <a:pt x="1233" y="24"/>
                    <a:pt x="1203" y="32"/>
                    <a:pt x="1169" y="47"/>
                  </a:cubicBezTo>
                  <a:cubicBezTo>
                    <a:pt x="1121" y="67"/>
                    <a:pt x="1083" y="92"/>
                    <a:pt x="1043" y="127"/>
                  </a:cubicBezTo>
                  <a:cubicBezTo>
                    <a:pt x="991" y="173"/>
                    <a:pt x="941" y="223"/>
                    <a:pt x="890" y="272"/>
                  </a:cubicBezTo>
                  <a:cubicBezTo>
                    <a:pt x="791" y="369"/>
                    <a:pt x="696" y="473"/>
                    <a:pt x="603" y="578"/>
                  </a:cubicBezTo>
                  <a:cubicBezTo>
                    <a:pt x="494" y="699"/>
                    <a:pt x="393" y="826"/>
                    <a:pt x="294" y="955"/>
                  </a:cubicBezTo>
                  <a:cubicBezTo>
                    <a:pt x="181" y="1100"/>
                    <a:pt x="0" y="1280"/>
                    <a:pt x="83" y="1478"/>
                  </a:cubicBezTo>
                  <a:cubicBezTo>
                    <a:pt x="130" y="1592"/>
                    <a:pt x="205" y="1660"/>
                    <a:pt x="334" y="1669"/>
                  </a:cubicBezTo>
                  <a:cubicBezTo>
                    <a:pt x="343" y="1670"/>
                    <a:pt x="351" y="1670"/>
                    <a:pt x="359" y="1670"/>
                  </a:cubicBezTo>
                  <a:cubicBezTo>
                    <a:pt x="516" y="1670"/>
                    <a:pt x="600" y="1557"/>
                    <a:pt x="686" y="1439"/>
                  </a:cubicBezTo>
                  <a:cubicBezTo>
                    <a:pt x="707" y="1411"/>
                    <a:pt x="727" y="1383"/>
                    <a:pt x="749" y="1354"/>
                  </a:cubicBezTo>
                  <a:cubicBezTo>
                    <a:pt x="758" y="1342"/>
                    <a:pt x="767" y="1330"/>
                    <a:pt x="777" y="1317"/>
                  </a:cubicBezTo>
                  <a:cubicBezTo>
                    <a:pt x="781" y="1312"/>
                    <a:pt x="805" y="1280"/>
                    <a:pt x="805" y="1280"/>
                  </a:cubicBezTo>
                  <a:lnTo>
                    <a:pt x="805" y="1280"/>
                  </a:lnTo>
                  <a:cubicBezTo>
                    <a:pt x="805" y="1280"/>
                    <a:pt x="803" y="1284"/>
                    <a:pt x="796" y="1292"/>
                  </a:cubicBezTo>
                  <a:cubicBezTo>
                    <a:pt x="790" y="1301"/>
                    <a:pt x="787" y="1304"/>
                    <a:pt x="787" y="1304"/>
                  </a:cubicBezTo>
                  <a:cubicBezTo>
                    <a:pt x="787" y="1304"/>
                    <a:pt x="804" y="1282"/>
                    <a:pt x="808" y="1277"/>
                  </a:cubicBezTo>
                  <a:cubicBezTo>
                    <a:pt x="820" y="1262"/>
                    <a:pt x="831" y="1247"/>
                    <a:pt x="844" y="1231"/>
                  </a:cubicBezTo>
                  <a:cubicBezTo>
                    <a:pt x="865" y="1204"/>
                    <a:pt x="888" y="1177"/>
                    <a:pt x="910" y="1149"/>
                  </a:cubicBezTo>
                  <a:cubicBezTo>
                    <a:pt x="951" y="1097"/>
                    <a:pt x="992" y="1045"/>
                    <a:pt x="1034" y="993"/>
                  </a:cubicBezTo>
                  <a:cubicBezTo>
                    <a:pt x="1122" y="883"/>
                    <a:pt x="1214" y="777"/>
                    <a:pt x="1305" y="670"/>
                  </a:cubicBezTo>
                  <a:cubicBezTo>
                    <a:pt x="1350" y="616"/>
                    <a:pt x="1399" y="565"/>
                    <a:pt x="1443" y="511"/>
                  </a:cubicBezTo>
                  <a:cubicBezTo>
                    <a:pt x="1483" y="463"/>
                    <a:pt x="1504" y="418"/>
                    <a:pt x="1528" y="362"/>
                  </a:cubicBezTo>
                  <a:cubicBezTo>
                    <a:pt x="1539" y="336"/>
                    <a:pt x="1544" y="312"/>
                    <a:pt x="1545" y="287"/>
                  </a:cubicBezTo>
                  <a:cubicBezTo>
                    <a:pt x="1554" y="259"/>
                    <a:pt x="1561" y="231"/>
                    <a:pt x="1562" y="198"/>
                  </a:cubicBezTo>
                  <a:cubicBezTo>
                    <a:pt x="1565" y="94"/>
                    <a:pt x="1470" y="0"/>
                    <a:pt x="1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34"/>
          <p:cNvGrpSpPr/>
          <p:nvPr/>
        </p:nvGrpSpPr>
        <p:grpSpPr>
          <a:xfrm rot="10800000">
            <a:off x="7093386" y="3060063"/>
            <a:ext cx="1876373" cy="1918762"/>
            <a:chOff x="73086" y="107063"/>
            <a:chExt cx="1876373" cy="1918762"/>
          </a:xfrm>
        </p:grpSpPr>
        <p:sp>
          <p:nvSpPr>
            <p:cNvPr id="1481" name="Google Shape;1481;p34"/>
            <p:cNvSpPr/>
            <p:nvPr/>
          </p:nvSpPr>
          <p:spPr>
            <a:xfrm>
              <a:off x="269950" y="666437"/>
              <a:ext cx="60937" cy="53202"/>
            </a:xfrm>
            <a:custGeom>
              <a:avLst/>
              <a:gdLst/>
              <a:ahLst/>
              <a:cxnLst/>
              <a:rect l="l" t="t" r="r" b="b"/>
              <a:pathLst>
                <a:path w="1567" h="1368" extrusionOk="0">
                  <a:moveTo>
                    <a:pt x="772" y="1"/>
                  </a:moveTo>
                  <a:cubicBezTo>
                    <a:pt x="631" y="1"/>
                    <a:pt x="489" y="45"/>
                    <a:pt x="365" y="140"/>
                  </a:cubicBezTo>
                  <a:cubicBezTo>
                    <a:pt x="81" y="358"/>
                    <a:pt x="1" y="819"/>
                    <a:pt x="240" y="1102"/>
                  </a:cubicBezTo>
                  <a:cubicBezTo>
                    <a:pt x="383" y="1272"/>
                    <a:pt x="588" y="1367"/>
                    <a:pt x="795" y="1367"/>
                  </a:cubicBezTo>
                  <a:cubicBezTo>
                    <a:pt x="937" y="1367"/>
                    <a:pt x="1079" y="1323"/>
                    <a:pt x="1202" y="1228"/>
                  </a:cubicBezTo>
                  <a:cubicBezTo>
                    <a:pt x="1487" y="1009"/>
                    <a:pt x="1567" y="550"/>
                    <a:pt x="1328" y="266"/>
                  </a:cubicBezTo>
                  <a:cubicBezTo>
                    <a:pt x="1185" y="96"/>
                    <a:pt x="980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588280" y="1301705"/>
              <a:ext cx="57049" cy="56813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513466" y="1989050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1175275" y="309960"/>
              <a:ext cx="46205" cy="35832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713226" y="107063"/>
              <a:ext cx="83177" cy="85015"/>
            </a:xfrm>
            <a:custGeom>
              <a:avLst/>
              <a:gdLst/>
              <a:ahLst/>
              <a:cxnLst/>
              <a:rect l="l" t="t" r="r" b="b"/>
              <a:pathLst>
                <a:path w="2670" h="2729" extrusionOk="0">
                  <a:moveTo>
                    <a:pt x="1312" y="1"/>
                  </a:moveTo>
                  <a:cubicBezTo>
                    <a:pt x="1261" y="1"/>
                    <a:pt x="1211" y="5"/>
                    <a:pt x="1163" y="13"/>
                  </a:cubicBezTo>
                  <a:lnTo>
                    <a:pt x="855" y="93"/>
                  </a:lnTo>
                  <a:cubicBezTo>
                    <a:pt x="692" y="161"/>
                    <a:pt x="553" y="257"/>
                    <a:pt x="433" y="382"/>
                  </a:cubicBezTo>
                  <a:cubicBezTo>
                    <a:pt x="296" y="511"/>
                    <a:pt x="188" y="664"/>
                    <a:pt x="115" y="843"/>
                  </a:cubicBezTo>
                  <a:cubicBezTo>
                    <a:pt x="30" y="1057"/>
                    <a:pt x="0" y="1279"/>
                    <a:pt x="29" y="1507"/>
                  </a:cubicBezTo>
                  <a:cubicBezTo>
                    <a:pt x="59" y="1638"/>
                    <a:pt x="83" y="1787"/>
                    <a:pt x="138" y="1908"/>
                  </a:cubicBezTo>
                  <a:cubicBezTo>
                    <a:pt x="197" y="2010"/>
                    <a:pt x="256" y="2111"/>
                    <a:pt x="314" y="2213"/>
                  </a:cubicBezTo>
                  <a:cubicBezTo>
                    <a:pt x="418" y="2360"/>
                    <a:pt x="551" y="2471"/>
                    <a:pt x="711" y="2545"/>
                  </a:cubicBezTo>
                  <a:cubicBezTo>
                    <a:pt x="804" y="2614"/>
                    <a:pt x="907" y="2656"/>
                    <a:pt x="1022" y="2672"/>
                  </a:cubicBezTo>
                  <a:cubicBezTo>
                    <a:pt x="1129" y="2709"/>
                    <a:pt x="1238" y="2729"/>
                    <a:pt x="1350" y="2729"/>
                  </a:cubicBezTo>
                  <a:cubicBezTo>
                    <a:pt x="1406" y="2729"/>
                    <a:pt x="1462" y="2724"/>
                    <a:pt x="1519" y="2715"/>
                  </a:cubicBezTo>
                  <a:cubicBezTo>
                    <a:pt x="1749" y="2675"/>
                    <a:pt x="1962" y="2587"/>
                    <a:pt x="2152" y="2453"/>
                  </a:cubicBezTo>
                  <a:cubicBezTo>
                    <a:pt x="2299" y="2349"/>
                    <a:pt x="2410" y="2216"/>
                    <a:pt x="2484" y="2056"/>
                  </a:cubicBezTo>
                  <a:cubicBezTo>
                    <a:pt x="2580" y="1915"/>
                    <a:pt x="2636" y="1758"/>
                    <a:pt x="2653" y="1584"/>
                  </a:cubicBezTo>
                  <a:cubicBezTo>
                    <a:pt x="2659" y="1453"/>
                    <a:pt x="2669" y="1304"/>
                    <a:pt x="2650" y="1173"/>
                  </a:cubicBezTo>
                  <a:cubicBezTo>
                    <a:pt x="2621" y="1064"/>
                    <a:pt x="2592" y="953"/>
                    <a:pt x="2563" y="843"/>
                  </a:cubicBezTo>
                  <a:cubicBezTo>
                    <a:pt x="2499" y="670"/>
                    <a:pt x="2399" y="526"/>
                    <a:pt x="2261" y="410"/>
                  </a:cubicBezTo>
                  <a:cubicBezTo>
                    <a:pt x="2188" y="316"/>
                    <a:pt x="2096" y="246"/>
                    <a:pt x="1986" y="201"/>
                  </a:cubicBezTo>
                  <a:cubicBezTo>
                    <a:pt x="1896" y="140"/>
                    <a:pt x="1800" y="97"/>
                    <a:pt x="1697" y="67"/>
                  </a:cubicBezTo>
                  <a:cubicBezTo>
                    <a:pt x="1571" y="25"/>
                    <a:pt x="1439" y="1"/>
                    <a:pt x="1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1501350" y="192075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502367" y="335780"/>
              <a:ext cx="57049" cy="56813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513466" y="881875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73086" y="112468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1914628" y="345800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222066" y="1683475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148650" y="1031225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3" name="Google Shape;1493;p34"/>
          <p:cNvGrpSpPr/>
          <p:nvPr/>
        </p:nvGrpSpPr>
        <p:grpSpPr>
          <a:xfrm rot="5400000">
            <a:off x="267715" y="-50606"/>
            <a:ext cx="1764849" cy="2086383"/>
            <a:chOff x="146160" y="2937509"/>
            <a:chExt cx="1764849" cy="2086383"/>
          </a:xfrm>
        </p:grpSpPr>
        <p:sp>
          <p:nvSpPr>
            <p:cNvPr id="1494" name="Google Shape;1494;p34"/>
            <p:cNvSpPr/>
            <p:nvPr/>
          </p:nvSpPr>
          <p:spPr>
            <a:xfrm>
              <a:off x="527628" y="4668544"/>
              <a:ext cx="151982" cy="152410"/>
            </a:xfrm>
            <a:custGeom>
              <a:avLst/>
              <a:gdLst/>
              <a:ahLst/>
              <a:cxnLst/>
              <a:rect l="l" t="t" r="r" b="b"/>
              <a:pathLst>
                <a:path w="4256" h="4268" extrusionOk="0">
                  <a:moveTo>
                    <a:pt x="1959" y="716"/>
                  </a:moveTo>
                  <a:lnTo>
                    <a:pt x="2496" y="1431"/>
                  </a:lnTo>
                  <a:cubicBezTo>
                    <a:pt x="2539" y="1487"/>
                    <a:pt x="2604" y="1520"/>
                    <a:pt x="2674" y="1520"/>
                  </a:cubicBezTo>
                  <a:cubicBezTo>
                    <a:pt x="2677" y="1520"/>
                    <a:pt x="2681" y="1519"/>
                    <a:pt x="2684" y="1519"/>
                  </a:cubicBezTo>
                  <a:lnTo>
                    <a:pt x="3578" y="1481"/>
                  </a:lnTo>
                  <a:lnTo>
                    <a:pt x="3065" y="2213"/>
                  </a:lnTo>
                  <a:cubicBezTo>
                    <a:pt x="3022" y="2273"/>
                    <a:pt x="3013" y="2350"/>
                    <a:pt x="3038" y="2420"/>
                  </a:cubicBezTo>
                  <a:lnTo>
                    <a:pt x="3350" y="3257"/>
                  </a:lnTo>
                  <a:lnTo>
                    <a:pt x="2495" y="2996"/>
                  </a:lnTo>
                  <a:cubicBezTo>
                    <a:pt x="2473" y="2989"/>
                    <a:pt x="2451" y="2985"/>
                    <a:pt x="2429" y="2985"/>
                  </a:cubicBezTo>
                  <a:cubicBezTo>
                    <a:pt x="2415" y="2985"/>
                    <a:pt x="2402" y="2987"/>
                    <a:pt x="2389" y="2989"/>
                  </a:cubicBezTo>
                  <a:cubicBezTo>
                    <a:pt x="2354" y="2996"/>
                    <a:pt x="2321" y="3011"/>
                    <a:pt x="2291" y="3034"/>
                  </a:cubicBezTo>
                  <a:lnTo>
                    <a:pt x="1592" y="3590"/>
                  </a:lnTo>
                  <a:lnTo>
                    <a:pt x="1576" y="2696"/>
                  </a:lnTo>
                  <a:cubicBezTo>
                    <a:pt x="1575" y="2622"/>
                    <a:pt x="1537" y="2554"/>
                    <a:pt x="1477" y="2515"/>
                  </a:cubicBezTo>
                  <a:lnTo>
                    <a:pt x="731" y="2020"/>
                  </a:lnTo>
                  <a:lnTo>
                    <a:pt x="1577" y="1729"/>
                  </a:lnTo>
                  <a:cubicBezTo>
                    <a:pt x="1646" y="1705"/>
                    <a:pt x="1699" y="1648"/>
                    <a:pt x="1719" y="1578"/>
                  </a:cubicBezTo>
                  <a:lnTo>
                    <a:pt x="1959" y="716"/>
                  </a:lnTo>
                  <a:close/>
                  <a:moveTo>
                    <a:pt x="1866" y="0"/>
                  </a:moveTo>
                  <a:cubicBezTo>
                    <a:pt x="1852" y="0"/>
                    <a:pt x="1838" y="2"/>
                    <a:pt x="1824" y="4"/>
                  </a:cubicBezTo>
                  <a:cubicBezTo>
                    <a:pt x="1741" y="20"/>
                    <a:pt x="1673" y="81"/>
                    <a:pt x="1651" y="163"/>
                  </a:cubicBezTo>
                  <a:lnTo>
                    <a:pt x="1322" y="1346"/>
                  </a:lnTo>
                  <a:lnTo>
                    <a:pt x="160" y="1746"/>
                  </a:lnTo>
                  <a:cubicBezTo>
                    <a:pt x="80" y="1773"/>
                    <a:pt x="22" y="1844"/>
                    <a:pt x="12" y="1928"/>
                  </a:cubicBezTo>
                  <a:cubicBezTo>
                    <a:pt x="1" y="2012"/>
                    <a:pt x="39" y="2095"/>
                    <a:pt x="109" y="2142"/>
                  </a:cubicBezTo>
                  <a:lnTo>
                    <a:pt x="1133" y="2820"/>
                  </a:lnTo>
                  <a:lnTo>
                    <a:pt x="1155" y="4049"/>
                  </a:lnTo>
                  <a:cubicBezTo>
                    <a:pt x="1156" y="4134"/>
                    <a:pt x="1206" y="4210"/>
                    <a:pt x="1281" y="4246"/>
                  </a:cubicBezTo>
                  <a:cubicBezTo>
                    <a:pt x="1312" y="4260"/>
                    <a:pt x="1344" y="4267"/>
                    <a:pt x="1376" y="4267"/>
                  </a:cubicBezTo>
                  <a:cubicBezTo>
                    <a:pt x="1390" y="4267"/>
                    <a:pt x="1404" y="4266"/>
                    <a:pt x="1418" y="4263"/>
                  </a:cubicBezTo>
                  <a:cubicBezTo>
                    <a:pt x="1454" y="4257"/>
                    <a:pt x="1486" y="4242"/>
                    <a:pt x="1516" y="4219"/>
                  </a:cubicBezTo>
                  <a:lnTo>
                    <a:pt x="2477" y="3456"/>
                  </a:lnTo>
                  <a:lnTo>
                    <a:pt x="3651" y="3815"/>
                  </a:lnTo>
                  <a:cubicBezTo>
                    <a:pt x="3673" y="3821"/>
                    <a:pt x="3695" y="3824"/>
                    <a:pt x="3717" y="3824"/>
                  </a:cubicBezTo>
                  <a:cubicBezTo>
                    <a:pt x="3777" y="3824"/>
                    <a:pt x="3837" y="3800"/>
                    <a:pt x="3879" y="3755"/>
                  </a:cubicBezTo>
                  <a:cubicBezTo>
                    <a:pt x="3937" y="3692"/>
                    <a:pt x="3955" y="3604"/>
                    <a:pt x="3926" y="3525"/>
                  </a:cubicBezTo>
                  <a:lnTo>
                    <a:pt x="3496" y="2373"/>
                  </a:lnTo>
                  <a:lnTo>
                    <a:pt x="4201" y="1368"/>
                  </a:lnTo>
                  <a:cubicBezTo>
                    <a:pt x="4249" y="1298"/>
                    <a:pt x="4255" y="1207"/>
                    <a:pt x="4214" y="1133"/>
                  </a:cubicBezTo>
                  <a:cubicBezTo>
                    <a:pt x="4175" y="1061"/>
                    <a:pt x="4100" y="1017"/>
                    <a:pt x="4018" y="1017"/>
                  </a:cubicBezTo>
                  <a:cubicBezTo>
                    <a:pt x="4015" y="1017"/>
                    <a:pt x="4012" y="1018"/>
                    <a:pt x="4009" y="1018"/>
                  </a:cubicBezTo>
                  <a:lnTo>
                    <a:pt x="2782" y="1070"/>
                  </a:lnTo>
                  <a:lnTo>
                    <a:pt x="2043" y="89"/>
                  </a:lnTo>
                  <a:cubicBezTo>
                    <a:pt x="2001" y="32"/>
                    <a:pt x="1935" y="0"/>
                    <a:pt x="1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82354" y="3492165"/>
              <a:ext cx="48887" cy="37960"/>
            </a:xfrm>
            <a:custGeom>
              <a:avLst/>
              <a:gdLst/>
              <a:ahLst/>
              <a:cxnLst/>
              <a:rect l="l" t="t" r="r" b="b"/>
              <a:pathLst>
                <a:path w="1369" h="1063" extrusionOk="0">
                  <a:moveTo>
                    <a:pt x="684" y="1"/>
                  </a:moveTo>
                  <a:cubicBezTo>
                    <a:pt x="2" y="1"/>
                    <a:pt x="0" y="1063"/>
                    <a:pt x="684" y="1063"/>
                  </a:cubicBezTo>
                  <a:cubicBezTo>
                    <a:pt x="1368" y="1063"/>
                    <a:pt x="1368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273270" y="2937509"/>
              <a:ext cx="39852" cy="39210"/>
            </a:xfrm>
            <a:custGeom>
              <a:avLst/>
              <a:gdLst/>
              <a:ahLst/>
              <a:cxnLst/>
              <a:rect l="l" t="t" r="r" b="b"/>
              <a:pathLst>
                <a:path w="1116" h="1098" extrusionOk="0">
                  <a:moveTo>
                    <a:pt x="551" y="1"/>
                  </a:moveTo>
                  <a:cubicBezTo>
                    <a:pt x="502" y="1"/>
                    <a:pt x="455" y="7"/>
                    <a:pt x="412" y="22"/>
                  </a:cubicBezTo>
                  <a:cubicBezTo>
                    <a:pt x="367" y="38"/>
                    <a:pt x="321" y="56"/>
                    <a:pt x="278" y="78"/>
                  </a:cubicBezTo>
                  <a:cubicBezTo>
                    <a:pt x="215" y="112"/>
                    <a:pt x="163" y="160"/>
                    <a:pt x="124" y="219"/>
                  </a:cubicBezTo>
                  <a:cubicBezTo>
                    <a:pt x="77" y="272"/>
                    <a:pt x="44" y="334"/>
                    <a:pt x="27" y="406"/>
                  </a:cubicBezTo>
                  <a:cubicBezTo>
                    <a:pt x="4" y="478"/>
                    <a:pt x="1" y="551"/>
                    <a:pt x="17" y="624"/>
                  </a:cubicBezTo>
                  <a:cubicBezTo>
                    <a:pt x="20" y="697"/>
                    <a:pt x="42" y="765"/>
                    <a:pt x="82" y="827"/>
                  </a:cubicBezTo>
                  <a:cubicBezTo>
                    <a:pt x="131" y="909"/>
                    <a:pt x="196" y="975"/>
                    <a:pt x="278" y="1024"/>
                  </a:cubicBezTo>
                  <a:cubicBezTo>
                    <a:pt x="367" y="1071"/>
                    <a:pt x="463" y="1098"/>
                    <a:pt x="562" y="1098"/>
                  </a:cubicBezTo>
                  <a:cubicBezTo>
                    <a:pt x="608" y="1098"/>
                    <a:pt x="654" y="1092"/>
                    <a:pt x="701" y="1079"/>
                  </a:cubicBezTo>
                  <a:cubicBezTo>
                    <a:pt x="772" y="1062"/>
                    <a:pt x="833" y="1030"/>
                    <a:pt x="886" y="981"/>
                  </a:cubicBezTo>
                  <a:cubicBezTo>
                    <a:pt x="946" y="942"/>
                    <a:pt x="993" y="891"/>
                    <a:pt x="1028" y="827"/>
                  </a:cubicBezTo>
                  <a:cubicBezTo>
                    <a:pt x="1104" y="698"/>
                    <a:pt x="1115" y="549"/>
                    <a:pt x="1083" y="406"/>
                  </a:cubicBezTo>
                  <a:lnTo>
                    <a:pt x="1082" y="406"/>
                  </a:lnTo>
                  <a:cubicBezTo>
                    <a:pt x="1051" y="266"/>
                    <a:pt x="948" y="153"/>
                    <a:pt x="831" y="78"/>
                  </a:cubicBezTo>
                  <a:cubicBezTo>
                    <a:pt x="754" y="28"/>
                    <a:pt x="65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54810" y="3938965"/>
              <a:ext cx="34924" cy="34424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 rot="-5400000">
              <a:off x="1035413" y="4755942"/>
              <a:ext cx="88714" cy="90786"/>
            </a:xfrm>
            <a:custGeom>
              <a:avLst/>
              <a:gdLst/>
              <a:ahLst/>
              <a:cxnLst/>
              <a:rect l="l" t="t" r="r" b="b"/>
              <a:pathLst>
                <a:path w="2060" h="2108" extrusionOk="0">
                  <a:moveTo>
                    <a:pt x="1013" y="0"/>
                  </a:moveTo>
                  <a:cubicBezTo>
                    <a:pt x="774" y="0"/>
                    <a:pt x="537" y="89"/>
                    <a:pt x="360" y="289"/>
                  </a:cubicBezTo>
                  <a:cubicBezTo>
                    <a:pt x="221" y="445"/>
                    <a:pt x="115" y="592"/>
                    <a:pt x="60" y="799"/>
                  </a:cubicBezTo>
                  <a:cubicBezTo>
                    <a:pt x="1" y="1010"/>
                    <a:pt x="33" y="1195"/>
                    <a:pt x="76" y="1402"/>
                  </a:cubicBezTo>
                  <a:cubicBezTo>
                    <a:pt x="164" y="1823"/>
                    <a:pt x="601" y="2108"/>
                    <a:pt x="1023" y="2108"/>
                  </a:cubicBezTo>
                  <a:cubicBezTo>
                    <a:pt x="1184" y="2108"/>
                    <a:pt x="1343" y="2066"/>
                    <a:pt x="1480" y="1974"/>
                  </a:cubicBezTo>
                  <a:cubicBezTo>
                    <a:pt x="1684" y="1837"/>
                    <a:pt x="1850" y="1685"/>
                    <a:pt x="1948" y="1453"/>
                  </a:cubicBezTo>
                  <a:cubicBezTo>
                    <a:pt x="2046" y="1222"/>
                    <a:pt x="2060" y="965"/>
                    <a:pt x="1994" y="720"/>
                  </a:cubicBezTo>
                  <a:lnTo>
                    <a:pt x="1995" y="720"/>
                  </a:lnTo>
                  <a:cubicBezTo>
                    <a:pt x="1877" y="284"/>
                    <a:pt x="1442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 rot="-5400000">
              <a:off x="145977" y="4240362"/>
              <a:ext cx="78292" cy="77866"/>
            </a:xfrm>
            <a:custGeom>
              <a:avLst/>
              <a:gdLst/>
              <a:ahLst/>
              <a:cxnLst/>
              <a:rect l="l" t="t" r="r" b="b"/>
              <a:pathLst>
                <a:path w="1818" h="1808" extrusionOk="0">
                  <a:moveTo>
                    <a:pt x="876" y="1"/>
                  </a:moveTo>
                  <a:cubicBezTo>
                    <a:pt x="559" y="1"/>
                    <a:pt x="273" y="221"/>
                    <a:pt x="119" y="486"/>
                  </a:cubicBezTo>
                  <a:lnTo>
                    <a:pt x="31" y="695"/>
                  </a:lnTo>
                  <a:cubicBezTo>
                    <a:pt x="21" y="772"/>
                    <a:pt x="10" y="850"/>
                    <a:pt x="0" y="927"/>
                  </a:cubicBezTo>
                  <a:cubicBezTo>
                    <a:pt x="10" y="1005"/>
                    <a:pt x="21" y="1082"/>
                    <a:pt x="31" y="1161"/>
                  </a:cubicBezTo>
                  <a:cubicBezTo>
                    <a:pt x="58" y="1275"/>
                    <a:pt x="111" y="1373"/>
                    <a:pt x="188" y="1458"/>
                  </a:cubicBezTo>
                  <a:cubicBezTo>
                    <a:pt x="227" y="1524"/>
                    <a:pt x="280" y="1576"/>
                    <a:pt x="346" y="1616"/>
                  </a:cubicBezTo>
                  <a:cubicBezTo>
                    <a:pt x="400" y="1670"/>
                    <a:pt x="465" y="1707"/>
                    <a:pt x="538" y="1728"/>
                  </a:cubicBezTo>
                  <a:cubicBezTo>
                    <a:pt x="644" y="1772"/>
                    <a:pt x="780" y="1807"/>
                    <a:pt x="909" y="1807"/>
                  </a:cubicBezTo>
                  <a:cubicBezTo>
                    <a:pt x="980" y="1807"/>
                    <a:pt x="1048" y="1797"/>
                    <a:pt x="1109" y="1772"/>
                  </a:cubicBezTo>
                  <a:cubicBezTo>
                    <a:pt x="1161" y="1752"/>
                    <a:pt x="1210" y="1734"/>
                    <a:pt x="1263" y="1712"/>
                  </a:cubicBezTo>
                  <a:cubicBezTo>
                    <a:pt x="1440" y="1637"/>
                    <a:pt x="1614" y="1514"/>
                    <a:pt x="1697" y="1332"/>
                  </a:cubicBezTo>
                  <a:cubicBezTo>
                    <a:pt x="1777" y="1193"/>
                    <a:pt x="1817" y="1045"/>
                    <a:pt x="1818" y="885"/>
                  </a:cubicBezTo>
                  <a:cubicBezTo>
                    <a:pt x="1817" y="727"/>
                    <a:pt x="1777" y="577"/>
                    <a:pt x="1697" y="440"/>
                  </a:cubicBezTo>
                  <a:cubicBezTo>
                    <a:pt x="1618" y="308"/>
                    <a:pt x="1513" y="201"/>
                    <a:pt x="1380" y="123"/>
                  </a:cubicBezTo>
                  <a:cubicBezTo>
                    <a:pt x="1243" y="44"/>
                    <a:pt x="1094" y="3"/>
                    <a:pt x="935" y="3"/>
                  </a:cubicBezTo>
                  <a:cubicBezTo>
                    <a:pt x="915" y="2"/>
                    <a:pt x="89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 rot="-5400000">
              <a:off x="446005" y="4428900"/>
              <a:ext cx="62746" cy="62491"/>
            </a:xfrm>
            <a:custGeom>
              <a:avLst/>
              <a:gdLst/>
              <a:ahLst/>
              <a:cxnLst/>
              <a:rect l="l" t="t" r="r" b="b"/>
              <a:pathLst>
                <a:path w="1457" h="1451" extrusionOk="0">
                  <a:moveTo>
                    <a:pt x="702" y="1"/>
                  </a:moveTo>
                  <a:cubicBezTo>
                    <a:pt x="612" y="1"/>
                    <a:pt x="528" y="22"/>
                    <a:pt x="448" y="64"/>
                  </a:cubicBezTo>
                  <a:cubicBezTo>
                    <a:pt x="359" y="93"/>
                    <a:pt x="281" y="143"/>
                    <a:pt x="216" y="213"/>
                  </a:cubicBezTo>
                  <a:cubicBezTo>
                    <a:pt x="145" y="279"/>
                    <a:pt x="95" y="357"/>
                    <a:pt x="66" y="446"/>
                  </a:cubicBezTo>
                  <a:cubicBezTo>
                    <a:pt x="20" y="532"/>
                    <a:pt x="0" y="625"/>
                    <a:pt x="3" y="725"/>
                  </a:cubicBezTo>
                  <a:cubicBezTo>
                    <a:pt x="12" y="790"/>
                    <a:pt x="20" y="854"/>
                    <a:pt x="29" y="919"/>
                  </a:cubicBezTo>
                  <a:cubicBezTo>
                    <a:pt x="63" y="1041"/>
                    <a:pt x="126" y="1147"/>
                    <a:pt x="216" y="1238"/>
                  </a:cubicBezTo>
                  <a:cubicBezTo>
                    <a:pt x="358" y="1368"/>
                    <a:pt x="532" y="1450"/>
                    <a:pt x="728" y="1450"/>
                  </a:cubicBezTo>
                  <a:cubicBezTo>
                    <a:pt x="737" y="1450"/>
                    <a:pt x="746" y="1450"/>
                    <a:pt x="754" y="1450"/>
                  </a:cubicBezTo>
                  <a:cubicBezTo>
                    <a:pt x="844" y="1450"/>
                    <a:pt x="928" y="1429"/>
                    <a:pt x="1008" y="1387"/>
                  </a:cubicBezTo>
                  <a:cubicBezTo>
                    <a:pt x="1097" y="1358"/>
                    <a:pt x="1175" y="1308"/>
                    <a:pt x="1240" y="1238"/>
                  </a:cubicBezTo>
                  <a:cubicBezTo>
                    <a:pt x="1311" y="1172"/>
                    <a:pt x="1361" y="1094"/>
                    <a:pt x="1391" y="1005"/>
                  </a:cubicBezTo>
                  <a:cubicBezTo>
                    <a:pt x="1436" y="919"/>
                    <a:pt x="1456" y="826"/>
                    <a:pt x="1453" y="725"/>
                  </a:cubicBezTo>
                  <a:cubicBezTo>
                    <a:pt x="1444" y="662"/>
                    <a:pt x="1436" y="597"/>
                    <a:pt x="1427" y="532"/>
                  </a:cubicBezTo>
                  <a:cubicBezTo>
                    <a:pt x="1393" y="410"/>
                    <a:pt x="1331" y="304"/>
                    <a:pt x="1241" y="213"/>
                  </a:cubicBezTo>
                  <a:cubicBezTo>
                    <a:pt x="1098" y="83"/>
                    <a:pt x="924" y="1"/>
                    <a:pt x="728" y="1"/>
                  </a:cubicBezTo>
                  <a:cubicBezTo>
                    <a:pt x="719" y="1"/>
                    <a:pt x="711" y="1"/>
                    <a:pt x="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 rot="-5400000">
              <a:off x="849597" y="4979749"/>
              <a:ext cx="44357" cy="43929"/>
            </a:xfrm>
            <a:custGeom>
              <a:avLst/>
              <a:gdLst/>
              <a:ahLst/>
              <a:cxnLst/>
              <a:rect l="l" t="t" r="r" b="b"/>
              <a:pathLst>
                <a:path w="1030" h="1020" extrusionOk="0">
                  <a:moveTo>
                    <a:pt x="581" y="0"/>
                  </a:moveTo>
                  <a:cubicBezTo>
                    <a:pt x="561" y="0"/>
                    <a:pt x="541" y="3"/>
                    <a:pt x="521" y="9"/>
                  </a:cubicBezTo>
                  <a:cubicBezTo>
                    <a:pt x="482" y="9"/>
                    <a:pt x="443" y="19"/>
                    <a:pt x="408" y="39"/>
                  </a:cubicBezTo>
                  <a:cubicBezTo>
                    <a:pt x="400" y="42"/>
                    <a:pt x="394" y="46"/>
                    <a:pt x="388" y="48"/>
                  </a:cubicBezTo>
                  <a:cubicBezTo>
                    <a:pt x="338" y="59"/>
                    <a:pt x="290" y="73"/>
                    <a:pt x="249" y="105"/>
                  </a:cubicBezTo>
                  <a:cubicBezTo>
                    <a:pt x="215" y="130"/>
                    <a:pt x="183" y="156"/>
                    <a:pt x="150" y="182"/>
                  </a:cubicBezTo>
                  <a:cubicBezTo>
                    <a:pt x="102" y="226"/>
                    <a:pt x="68" y="278"/>
                    <a:pt x="48" y="339"/>
                  </a:cubicBezTo>
                  <a:cubicBezTo>
                    <a:pt x="26" y="378"/>
                    <a:pt x="15" y="419"/>
                    <a:pt x="15" y="463"/>
                  </a:cubicBezTo>
                  <a:cubicBezTo>
                    <a:pt x="0" y="529"/>
                    <a:pt x="4" y="594"/>
                    <a:pt x="24" y="659"/>
                  </a:cubicBezTo>
                  <a:cubicBezTo>
                    <a:pt x="50" y="740"/>
                    <a:pt x="92" y="813"/>
                    <a:pt x="150" y="875"/>
                  </a:cubicBezTo>
                  <a:cubicBezTo>
                    <a:pt x="194" y="924"/>
                    <a:pt x="247" y="957"/>
                    <a:pt x="307" y="977"/>
                  </a:cubicBezTo>
                  <a:cubicBezTo>
                    <a:pt x="360" y="1005"/>
                    <a:pt x="418" y="1019"/>
                    <a:pt x="477" y="1019"/>
                  </a:cubicBezTo>
                  <a:cubicBezTo>
                    <a:pt x="484" y="1019"/>
                    <a:pt x="490" y="1019"/>
                    <a:pt x="496" y="1019"/>
                  </a:cubicBezTo>
                  <a:cubicBezTo>
                    <a:pt x="629" y="1017"/>
                    <a:pt x="768" y="966"/>
                    <a:pt x="860" y="866"/>
                  </a:cubicBezTo>
                  <a:cubicBezTo>
                    <a:pt x="893" y="829"/>
                    <a:pt x="928" y="786"/>
                    <a:pt x="951" y="743"/>
                  </a:cubicBezTo>
                  <a:cubicBezTo>
                    <a:pt x="975" y="700"/>
                    <a:pt x="998" y="650"/>
                    <a:pt x="1010" y="601"/>
                  </a:cubicBezTo>
                  <a:cubicBezTo>
                    <a:pt x="1016" y="577"/>
                    <a:pt x="1017" y="549"/>
                    <a:pt x="1021" y="527"/>
                  </a:cubicBezTo>
                  <a:cubicBezTo>
                    <a:pt x="1024" y="503"/>
                    <a:pt x="1030" y="475"/>
                    <a:pt x="1030" y="449"/>
                  </a:cubicBezTo>
                  <a:cubicBezTo>
                    <a:pt x="1025" y="410"/>
                    <a:pt x="1019" y="370"/>
                    <a:pt x="1014" y="330"/>
                  </a:cubicBezTo>
                  <a:cubicBezTo>
                    <a:pt x="999" y="294"/>
                    <a:pt x="984" y="259"/>
                    <a:pt x="968" y="223"/>
                  </a:cubicBezTo>
                  <a:cubicBezTo>
                    <a:pt x="946" y="192"/>
                    <a:pt x="922" y="163"/>
                    <a:pt x="898" y="132"/>
                  </a:cubicBezTo>
                  <a:cubicBezTo>
                    <a:pt x="859" y="88"/>
                    <a:pt x="810" y="58"/>
                    <a:pt x="754" y="39"/>
                  </a:cubicBezTo>
                  <a:cubicBezTo>
                    <a:pt x="719" y="19"/>
                    <a:pt x="681" y="9"/>
                    <a:pt x="641" y="9"/>
                  </a:cubicBezTo>
                  <a:cubicBezTo>
                    <a:pt x="621" y="3"/>
                    <a:pt x="601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165195" y="4870872"/>
              <a:ext cx="39852" cy="39210"/>
            </a:xfrm>
            <a:custGeom>
              <a:avLst/>
              <a:gdLst/>
              <a:ahLst/>
              <a:cxnLst/>
              <a:rect l="l" t="t" r="r" b="b"/>
              <a:pathLst>
                <a:path w="1116" h="1098" extrusionOk="0">
                  <a:moveTo>
                    <a:pt x="551" y="1"/>
                  </a:moveTo>
                  <a:cubicBezTo>
                    <a:pt x="502" y="1"/>
                    <a:pt x="455" y="7"/>
                    <a:pt x="412" y="22"/>
                  </a:cubicBezTo>
                  <a:cubicBezTo>
                    <a:pt x="367" y="38"/>
                    <a:pt x="321" y="56"/>
                    <a:pt x="278" y="78"/>
                  </a:cubicBezTo>
                  <a:cubicBezTo>
                    <a:pt x="215" y="112"/>
                    <a:pt x="163" y="160"/>
                    <a:pt x="124" y="219"/>
                  </a:cubicBezTo>
                  <a:cubicBezTo>
                    <a:pt x="77" y="272"/>
                    <a:pt x="44" y="334"/>
                    <a:pt x="27" y="406"/>
                  </a:cubicBezTo>
                  <a:cubicBezTo>
                    <a:pt x="4" y="478"/>
                    <a:pt x="1" y="551"/>
                    <a:pt x="17" y="624"/>
                  </a:cubicBezTo>
                  <a:cubicBezTo>
                    <a:pt x="20" y="697"/>
                    <a:pt x="42" y="765"/>
                    <a:pt x="82" y="827"/>
                  </a:cubicBezTo>
                  <a:cubicBezTo>
                    <a:pt x="131" y="909"/>
                    <a:pt x="196" y="975"/>
                    <a:pt x="278" y="1024"/>
                  </a:cubicBezTo>
                  <a:cubicBezTo>
                    <a:pt x="367" y="1071"/>
                    <a:pt x="463" y="1098"/>
                    <a:pt x="562" y="1098"/>
                  </a:cubicBezTo>
                  <a:cubicBezTo>
                    <a:pt x="608" y="1098"/>
                    <a:pt x="654" y="1092"/>
                    <a:pt x="701" y="1079"/>
                  </a:cubicBezTo>
                  <a:cubicBezTo>
                    <a:pt x="772" y="1062"/>
                    <a:pt x="833" y="1030"/>
                    <a:pt x="886" y="981"/>
                  </a:cubicBezTo>
                  <a:cubicBezTo>
                    <a:pt x="946" y="942"/>
                    <a:pt x="993" y="891"/>
                    <a:pt x="1028" y="827"/>
                  </a:cubicBezTo>
                  <a:cubicBezTo>
                    <a:pt x="1104" y="698"/>
                    <a:pt x="1115" y="549"/>
                    <a:pt x="1083" y="406"/>
                  </a:cubicBezTo>
                  <a:lnTo>
                    <a:pt x="1082" y="406"/>
                  </a:lnTo>
                  <a:cubicBezTo>
                    <a:pt x="1051" y="266"/>
                    <a:pt x="948" y="153"/>
                    <a:pt x="831" y="78"/>
                  </a:cubicBezTo>
                  <a:cubicBezTo>
                    <a:pt x="754" y="28"/>
                    <a:pt x="65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146160" y="3600102"/>
              <a:ext cx="34924" cy="34424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 rot="-5400000">
              <a:off x="1632227" y="4762399"/>
              <a:ext cx="78292" cy="77866"/>
            </a:xfrm>
            <a:custGeom>
              <a:avLst/>
              <a:gdLst/>
              <a:ahLst/>
              <a:cxnLst/>
              <a:rect l="l" t="t" r="r" b="b"/>
              <a:pathLst>
                <a:path w="1818" h="1808" extrusionOk="0">
                  <a:moveTo>
                    <a:pt x="876" y="1"/>
                  </a:moveTo>
                  <a:cubicBezTo>
                    <a:pt x="559" y="1"/>
                    <a:pt x="273" y="221"/>
                    <a:pt x="119" y="486"/>
                  </a:cubicBezTo>
                  <a:lnTo>
                    <a:pt x="31" y="695"/>
                  </a:lnTo>
                  <a:cubicBezTo>
                    <a:pt x="21" y="772"/>
                    <a:pt x="10" y="850"/>
                    <a:pt x="0" y="927"/>
                  </a:cubicBezTo>
                  <a:cubicBezTo>
                    <a:pt x="10" y="1005"/>
                    <a:pt x="21" y="1082"/>
                    <a:pt x="31" y="1161"/>
                  </a:cubicBezTo>
                  <a:cubicBezTo>
                    <a:pt x="58" y="1275"/>
                    <a:pt x="111" y="1373"/>
                    <a:pt x="188" y="1458"/>
                  </a:cubicBezTo>
                  <a:cubicBezTo>
                    <a:pt x="227" y="1524"/>
                    <a:pt x="280" y="1576"/>
                    <a:pt x="346" y="1616"/>
                  </a:cubicBezTo>
                  <a:cubicBezTo>
                    <a:pt x="400" y="1670"/>
                    <a:pt x="465" y="1707"/>
                    <a:pt x="538" y="1728"/>
                  </a:cubicBezTo>
                  <a:cubicBezTo>
                    <a:pt x="644" y="1772"/>
                    <a:pt x="780" y="1807"/>
                    <a:pt x="909" y="1807"/>
                  </a:cubicBezTo>
                  <a:cubicBezTo>
                    <a:pt x="980" y="1807"/>
                    <a:pt x="1048" y="1797"/>
                    <a:pt x="1109" y="1772"/>
                  </a:cubicBezTo>
                  <a:cubicBezTo>
                    <a:pt x="1161" y="1752"/>
                    <a:pt x="1210" y="1734"/>
                    <a:pt x="1263" y="1712"/>
                  </a:cubicBezTo>
                  <a:cubicBezTo>
                    <a:pt x="1440" y="1637"/>
                    <a:pt x="1614" y="1514"/>
                    <a:pt x="1697" y="1332"/>
                  </a:cubicBezTo>
                  <a:cubicBezTo>
                    <a:pt x="1777" y="1193"/>
                    <a:pt x="1817" y="1045"/>
                    <a:pt x="1818" y="885"/>
                  </a:cubicBezTo>
                  <a:cubicBezTo>
                    <a:pt x="1817" y="727"/>
                    <a:pt x="1777" y="577"/>
                    <a:pt x="1697" y="440"/>
                  </a:cubicBezTo>
                  <a:cubicBezTo>
                    <a:pt x="1618" y="308"/>
                    <a:pt x="1513" y="201"/>
                    <a:pt x="1380" y="123"/>
                  </a:cubicBezTo>
                  <a:cubicBezTo>
                    <a:pt x="1243" y="44"/>
                    <a:pt x="1094" y="3"/>
                    <a:pt x="935" y="3"/>
                  </a:cubicBezTo>
                  <a:cubicBezTo>
                    <a:pt x="915" y="2"/>
                    <a:pt x="89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1876085" y="4984477"/>
              <a:ext cx="34924" cy="34424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1305810" y="4910077"/>
              <a:ext cx="34924" cy="34424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7" name="Google Shape;1507;p34"/>
          <p:cNvGrpSpPr/>
          <p:nvPr/>
        </p:nvGrpSpPr>
        <p:grpSpPr>
          <a:xfrm rot="5400000">
            <a:off x="7306467" y="175465"/>
            <a:ext cx="1804873" cy="1634249"/>
            <a:chOff x="135089" y="130638"/>
            <a:chExt cx="1804873" cy="1634249"/>
          </a:xfrm>
        </p:grpSpPr>
        <p:sp>
          <p:nvSpPr>
            <p:cNvPr id="1508" name="Google Shape;1508;p34"/>
            <p:cNvSpPr/>
            <p:nvPr/>
          </p:nvSpPr>
          <p:spPr>
            <a:xfrm rot="10800000">
              <a:off x="921029" y="409441"/>
              <a:ext cx="44351" cy="34395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 rot="10800000">
              <a:off x="475106" y="423249"/>
              <a:ext cx="72806" cy="68393"/>
            </a:xfrm>
            <a:custGeom>
              <a:avLst/>
              <a:gdLst/>
              <a:ahLst/>
              <a:cxnLst/>
              <a:rect l="l" t="t" r="r" b="b"/>
              <a:pathLst>
                <a:path w="1287" h="1209" extrusionOk="0">
                  <a:moveTo>
                    <a:pt x="572" y="0"/>
                  </a:moveTo>
                  <a:cubicBezTo>
                    <a:pt x="450" y="0"/>
                    <a:pt x="334" y="44"/>
                    <a:pt x="238" y="119"/>
                  </a:cubicBezTo>
                  <a:cubicBezTo>
                    <a:pt x="161" y="179"/>
                    <a:pt x="107" y="249"/>
                    <a:pt x="68" y="340"/>
                  </a:cubicBezTo>
                  <a:cubicBezTo>
                    <a:pt x="23" y="446"/>
                    <a:pt x="0" y="586"/>
                    <a:pt x="41" y="699"/>
                  </a:cubicBezTo>
                  <a:cubicBezTo>
                    <a:pt x="84" y="820"/>
                    <a:pt x="129" y="904"/>
                    <a:pt x="217" y="1000"/>
                  </a:cubicBezTo>
                  <a:cubicBezTo>
                    <a:pt x="242" y="1027"/>
                    <a:pt x="271" y="1046"/>
                    <a:pt x="300" y="1069"/>
                  </a:cubicBezTo>
                  <a:cubicBezTo>
                    <a:pt x="312" y="1078"/>
                    <a:pt x="348" y="1110"/>
                    <a:pt x="372" y="1123"/>
                  </a:cubicBezTo>
                  <a:cubicBezTo>
                    <a:pt x="406" y="1143"/>
                    <a:pt x="488" y="1181"/>
                    <a:pt x="527" y="1187"/>
                  </a:cubicBezTo>
                  <a:cubicBezTo>
                    <a:pt x="573" y="1201"/>
                    <a:pt x="619" y="1209"/>
                    <a:pt x="665" y="1209"/>
                  </a:cubicBezTo>
                  <a:cubicBezTo>
                    <a:pt x="698" y="1209"/>
                    <a:pt x="730" y="1205"/>
                    <a:pt x="762" y="1198"/>
                  </a:cubicBezTo>
                  <a:cubicBezTo>
                    <a:pt x="841" y="1195"/>
                    <a:pt x="914" y="1171"/>
                    <a:pt x="982" y="1128"/>
                  </a:cubicBezTo>
                  <a:cubicBezTo>
                    <a:pt x="1104" y="1057"/>
                    <a:pt x="1221" y="916"/>
                    <a:pt x="1253" y="775"/>
                  </a:cubicBezTo>
                  <a:cubicBezTo>
                    <a:pt x="1287" y="624"/>
                    <a:pt x="1280" y="454"/>
                    <a:pt x="1194" y="321"/>
                  </a:cubicBezTo>
                  <a:cubicBezTo>
                    <a:pt x="1111" y="194"/>
                    <a:pt x="991" y="86"/>
                    <a:pt x="841" y="50"/>
                  </a:cubicBezTo>
                  <a:cubicBezTo>
                    <a:pt x="813" y="43"/>
                    <a:pt x="785" y="39"/>
                    <a:pt x="758" y="36"/>
                  </a:cubicBezTo>
                  <a:lnTo>
                    <a:pt x="719" y="20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 rot="10800000">
              <a:off x="328340" y="204838"/>
              <a:ext cx="46331" cy="46218"/>
            </a:xfrm>
            <a:custGeom>
              <a:avLst/>
              <a:gdLst/>
              <a:ahLst/>
              <a:cxnLst/>
              <a:rect l="l" t="t" r="r" b="b"/>
              <a:pathLst>
                <a:path w="819" h="817" extrusionOk="0">
                  <a:moveTo>
                    <a:pt x="410" y="1"/>
                  </a:moveTo>
                  <a:cubicBezTo>
                    <a:pt x="306" y="1"/>
                    <a:pt x="196" y="46"/>
                    <a:pt x="123" y="121"/>
                  </a:cubicBezTo>
                  <a:cubicBezTo>
                    <a:pt x="82" y="157"/>
                    <a:pt x="55" y="201"/>
                    <a:pt x="38" y="251"/>
                  </a:cubicBezTo>
                  <a:cubicBezTo>
                    <a:pt x="13" y="300"/>
                    <a:pt x="0" y="352"/>
                    <a:pt x="3" y="408"/>
                  </a:cubicBezTo>
                  <a:cubicBezTo>
                    <a:pt x="7" y="514"/>
                    <a:pt x="42" y="624"/>
                    <a:pt x="123" y="696"/>
                  </a:cubicBezTo>
                  <a:cubicBezTo>
                    <a:pt x="202" y="770"/>
                    <a:pt x="300" y="816"/>
                    <a:pt x="410" y="816"/>
                  </a:cubicBezTo>
                  <a:cubicBezTo>
                    <a:pt x="514" y="816"/>
                    <a:pt x="624" y="771"/>
                    <a:pt x="698" y="696"/>
                  </a:cubicBezTo>
                  <a:cubicBezTo>
                    <a:pt x="737" y="660"/>
                    <a:pt x="766" y="616"/>
                    <a:pt x="782" y="566"/>
                  </a:cubicBezTo>
                  <a:cubicBezTo>
                    <a:pt x="808" y="517"/>
                    <a:pt x="819" y="465"/>
                    <a:pt x="817" y="408"/>
                  </a:cubicBezTo>
                  <a:cubicBezTo>
                    <a:pt x="812" y="303"/>
                    <a:pt x="778" y="194"/>
                    <a:pt x="698" y="121"/>
                  </a:cubicBezTo>
                  <a:cubicBezTo>
                    <a:pt x="619" y="47"/>
                    <a:pt x="520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 rot="10800000">
              <a:off x="833115" y="130638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 rot="10800000">
              <a:off x="255428" y="1205538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 rot="10800000">
              <a:off x="146209" y="439054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 rot="10800000">
              <a:off x="283230" y="785342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 rot="10800000">
              <a:off x="1411081" y="352430"/>
              <a:ext cx="51113" cy="50832"/>
            </a:xfrm>
            <a:custGeom>
              <a:avLst/>
              <a:gdLst/>
              <a:ahLst/>
              <a:cxnLst/>
              <a:rect l="l" t="t" r="r" b="b"/>
              <a:pathLst>
                <a:path w="1818" h="1808" extrusionOk="0">
                  <a:moveTo>
                    <a:pt x="876" y="1"/>
                  </a:moveTo>
                  <a:cubicBezTo>
                    <a:pt x="559" y="1"/>
                    <a:pt x="273" y="221"/>
                    <a:pt x="119" y="486"/>
                  </a:cubicBezTo>
                  <a:lnTo>
                    <a:pt x="31" y="695"/>
                  </a:lnTo>
                  <a:cubicBezTo>
                    <a:pt x="21" y="772"/>
                    <a:pt x="10" y="850"/>
                    <a:pt x="0" y="927"/>
                  </a:cubicBezTo>
                  <a:cubicBezTo>
                    <a:pt x="10" y="1005"/>
                    <a:pt x="21" y="1082"/>
                    <a:pt x="31" y="1161"/>
                  </a:cubicBezTo>
                  <a:cubicBezTo>
                    <a:pt x="58" y="1275"/>
                    <a:pt x="111" y="1373"/>
                    <a:pt x="188" y="1458"/>
                  </a:cubicBezTo>
                  <a:cubicBezTo>
                    <a:pt x="227" y="1524"/>
                    <a:pt x="280" y="1576"/>
                    <a:pt x="346" y="1616"/>
                  </a:cubicBezTo>
                  <a:cubicBezTo>
                    <a:pt x="400" y="1670"/>
                    <a:pt x="465" y="1707"/>
                    <a:pt x="538" y="1728"/>
                  </a:cubicBezTo>
                  <a:cubicBezTo>
                    <a:pt x="644" y="1772"/>
                    <a:pt x="780" y="1807"/>
                    <a:pt x="909" y="1807"/>
                  </a:cubicBezTo>
                  <a:cubicBezTo>
                    <a:pt x="980" y="1807"/>
                    <a:pt x="1048" y="1797"/>
                    <a:pt x="1109" y="1772"/>
                  </a:cubicBezTo>
                  <a:cubicBezTo>
                    <a:pt x="1161" y="1752"/>
                    <a:pt x="1210" y="1734"/>
                    <a:pt x="1263" y="1712"/>
                  </a:cubicBezTo>
                  <a:cubicBezTo>
                    <a:pt x="1440" y="1637"/>
                    <a:pt x="1614" y="1514"/>
                    <a:pt x="1697" y="1332"/>
                  </a:cubicBezTo>
                  <a:cubicBezTo>
                    <a:pt x="1777" y="1193"/>
                    <a:pt x="1817" y="1045"/>
                    <a:pt x="1818" y="885"/>
                  </a:cubicBezTo>
                  <a:cubicBezTo>
                    <a:pt x="1817" y="727"/>
                    <a:pt x="1777" y="577"/>
                    <a:pt x="1697" y="440"/>
                  </a:cubicBezTo>
                  <a:cubicBezTo>
                    <a:pt x="1618" y="308"/>
                    <a:pt x="1513" y="201"/>
                    <a:pt x="1380" y="123"/>
                  </a:cubicBezTo>
                  <a:cubicBezTo>
                    <a:pt x="1243" y="44"/>
                    <a:pt x="1094" y="3"/>
                    <a:pt x="935" y="3"/>
                  </a:cubicBezTo>
                  <a:cubicBezTo>
                    <a:pt x="915" y="2"/>
                    <a:pt x="89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 rot="10800000">
              <a:off x="1302776" y="207551"/>
              <a:ext cx="40964" cy="40795"/>
            </a:xfrm>
            <a:custGeom>
              <a:avLst/>
              <a:gdLst/>
              <a:ahLst/>
              <a:cxnLst/>
              <a:rect l="l" t="t" r="r" b="b"/>
              <a:pathLst>
                <a:path w="1457" h="1451" extrusionOk="0">
                  <a:moveTo>
                    <a:pt x="702" y="1"/>
                  </a:moveTo>
                  <a:cubicBezTo>
                    <a:pt x="612" y="1"/>
                    <a:pt x="528" y="22"/>
                    <a:pt x="448" y="64"/>
                  </a:cubicBezTo>
                  <a:cubicBezTo>
                    <a:pt x="359" y="93"/>
                    <a:pt x="281" y="143"/>
                    <a:pt x="216" y="213"/>
                  </a:cubicBezTo>
                  <a:cubicBezTo>
                    <a:pt x="145" y="279"/>
                    <a:pt x="95" y="357"/>
                    <a:pt x="66" y="446"/>
                  </a:cubicBezTo>
                  <a:cubicBezTo>
                    <a:pt x="20" y="532"/>
                    <a:pt x="0" y="625"/>
                    <a:pt x="3" y="725"/>
                  </a:cubicBezTo>
                  <a:cubicBezTo>
                    <a:pt x="12" y="790"/>
                    <a:pt x="20" y="854"/>
                    <a:pt x="29" y="919"/>
                  </a:cubicBezTo>
                  <a:cubicBezTo>
                    <a:pt x="63" y="1041"/>
                    <a:pt x="126" y="1147"/>
                    <a:pt x="216" y="1238"/>
                  </a:cubicBezTo>
                  <a:cubicBezTo>
                    <a:pt x="358" y="1368"/>
                    <a:pt x="532" y="1450"/>
                    <a:pt x="728" y="1450"/>
                  </a:cubicBezTo>
                  <a:cubicBezTo>
                    <a:pt x="737" y="1450"/>
                    <a:pt x="746" y="1450"/>
                    <a:pt x="754" y="1450"/>
                  </a:cubicBezTo>
                  <a:cubicBezTo>
                    <a:pt x="844" y="1450"/>
                    <a:pt x="928" y="1429"/>
                    <a:pt x="1008" y="1387"/>
                  </a:cubicBezTo>
                  <a:cubicBezTo>
                    <a:pt x="1097" y="1358"/>
                    <a:pt x="1175" y="1308"/>
                    <a:pt x="1240" y="1238"/>
                  </a:cubicBezTo>
                  <a:cubicBezTo>
                    <a:pt x="1311" y="1172"/>
                    <a:pt x="1361" y="1094"/>
                    <a:pt x="1391" y="1005"/>
                  </a:cubicBezTo>
                  <a:cubicBezTo>
                    <a:pt x="1436" y="919"/>
                    <a:pt x="1456" y="826"/>
                    <a:pt x="1453" y="725"/>
                  </a:cubicBezTo>
                  <a:cubicBezTo>
                    <a:pt x="1444" y="662"/>
                    <a:pt x="1436" y="597"/>
                    <a:pt x="1427" y="532"/>
                  </a:cubicBezTo>
                  <a:cubicBezTo>
                    <a:pt x="1393" y="410"/>
                    <a:pt x="1331" y="304"/>
                    <a:pt x="1241" y="213"/>
                  </a:cubicBezTo>
                  <a:cubicBezTo>
                    <a:pt x="1098" y="83"/>
                    <a:pt x="924" y="1"/>
                    <a:pt x="728" y="1"/>
                  </a:cubicBezTo>
                  <a:cubicBezTo>
                    <a:pt x="719" y="1"/>
                    <a:pt x="711" y="1"/>
                    <a:pt x="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 rot="10800000">
              <a:off x="1911004" y="363490"/>
              <a:ext cx="28958" cy="28677"/>
            </a:xfrm>
            <a:custGeom>
              <a:avLst/>
              <a:gdLst/>
              <a:ahLst/>
              <a:cxnLst/>
              <a:rect l="l" t="t" r="r" b="b"/>
              <a:pathLst>
                <a:path w="1030" h="1020" extrusionOk="0">
                  <a:moveTo>
                    <a:pt x="581" y="0"/>
                  </a:moveTo>
                  <a:cubicBezTo>
                    <a:pt x="561" y="0"/>
                    <a:pt x="541" y="3"/>
                    <a:pt x="521" y="9"/>
                  </a:cubicBezTo>
                  <a:cubicBezTo>
                    <a:pt x="482" y="9"/>
                    <a:pt x="443" y="19"/>
                    <a:pt x="408" y="39"/>
                  </a:cubicBezTo>
                  <a:cubicBezTo>
                    <a:pt x="400" y="42"/>
                    <a:pt x="394" y="46"/>
                    <a:pt x="388" y="48"/>
                  </a:cubicBezTo>
                  <a:cubicBezTo>
                    <a:pt x="338" y="59"/>
                    <a:pt x="290" y="73"/>
                    <a:pt x="249" y="105"/>
                  </a:cubicBezTo>
                  <a:cubicBezTo>
                    <a:pt x="215" y="130"/>
                    <a:pt x="183" y="156"/>
                    <a:pt x="150" y="182"/>
                  </a:cubicBezTo>
                  <a:cubicBezTo>
                    <a:pt x="102" y="226"/>
                    <a:pt x="68" y="278"/>
                    <a:pt x="48" y="339"/>
                  </a:cubicBezTo>
                  <a:cubicBezTo>
                    <a:pt x="26" y="378"/>
                    <a:pt x="15" y="419"/>
                    <a:pt x="15" y="463"/>
                  </a:cubicBezTo>
                  <a:cubicBezTo>
                    <a:pt x="0" y="529"/>
                    <a:pt x="4" y="594"/>
                    <a:pt x="24" y="659"/>
                  </a:cubicBezTo>
                  <a:cubicBezTo>
                    <a:pt x="50" y="740"/>
                    <a:pt x="92" y="813"/>
                    <a:pt x="150" y="875"/>
                  </a:cubicBezTo>
                  <a:cubicBezTo>
                    <a:pt x="194" y="924"/>
                    <a:pt x="247" y="957"/>
                    <a:pt x="307" y="977"/>
                  </a:cubicBezTo>
                  <a:cubicBezTo>
                    <a:pt x="360" y="1005"/>
                    <a:pt x="418" y="1019"/>
                    <a:pt x="477" y="1019"/>
                  </a:cubicBezTo>
                  <a:cubicBezTo>
                    <a:pt x="484" y="1019"/>
                    <a:pt x="490" y="1019"/>
                    <a:pt x="496" y="1019"/>
                  </a:cubicBezTo>
                  <a:cubicBezTo>
                    <a:pt x="629" y="1017"/>
                    <a:pt x="768" y="966"/>
                    <a:pt x="860" y="866"/>
                  </a:cubicBezTo>
                  <a:cubicBezTo>
                    <a:pt x="893" y="829"/>
                    <a:pt x="928" y="786"/>
                    <a:pt x="951" y="743"/>
                  </a:cubicBezTo>
                  <a:cubicBezTo>
                    <a:pt x="975" y="700"/>
                    <a:pt x="998" y="650"/>
                    <a:pt x="1010" y="601"/>
                  </a:cubicBezTo>
                  <a:cubicBezTo>
                    <a:pt x="1016" y="577"/>
                    <a:pt x="1017" y="549"/>
                    <a:pt x="1021" y="527"/>
                  </a:cubicBezTo>
                  <a:cubicBezTo>
                    <a:pt x="1024" y="503"/>
                    <a:pt x="1030" y="475"/>
                    <a:pt x="1030" y="449"/>
                  </a:cubicBezTo>
                  <a:cubicBezTo>
                    <a:pt x="1025" y="410"/>
                    <a:pt x="1019" y="370"/>
                    <a:pt x="1014" y="330"/>
                  </a:cubicBezTo>
                  <a:cubicBezTo>
                    <a:pt x="999" y="294"/>
                    <a:pt x="984" y="259"/>
                    <a:pt x="968" y="223"/>
                  </a:cubicBezTo>
                  <a:cubicBezTo>
                    <a:pt x="946" y="192"/>
                    <a:pt x="922" y="163"/>
                    <a:pt x="898" y="132"/>
                  </a:cubicBezTo>
                  <a:cubicBezTo>
                    <a:pt x="859" y="88"/>
                    <a:pt x="810" y="58"/>
                    <a:pt x="754" y="39"/>
                  </a:cubicBezTo>
                  <a:cubicBezTo>
                    <a:pt x="719" y="19"/>
                    <a:pt x="681" y="9"/>
                    <a:pt x="641" y="9"/>
                  </a:cubicBezTo>
                  <a:cubicBezTo>
                    <a:pt x="621" y="3"/>
                    <a:pt x="601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 rot="10800000">
              <a:off x="135089" y="1708074"/>
              <a:ext cx="57049" cy="56813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 rot="10800000">
              <a:off x="1556890" y="130638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 rot="10800000">
              <a:off x="454847" y="1453991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531260" y="1015077"/>
              <a:ext cx="34924" cy="34424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4"/>
          <p:cNvGrpSpPr/>
          <p:nvPr/>
        </p:nvGrpSpPr>
        <p:grpSpPr>
          <a:xfrm rot="6495117" flipH="1">
            <a:off x="1023454" y="4097612"/>
            <a:ext cx="1320236" cy="638117"/>
            <a:chOff x="269950" y="107063"/>
            <a:chExt cx="1320219" cy="638109"/>
          </a:xfrm>
        </p:grpSpPr>
        <p:sp>
          <p:nvSpPr>
            <p:cNvPr id="1523" name="Google Shape;1523;p34"/>
            <p:cNvSpPr/>
            <p:nvPr/>
          </p:nvSpPr>
          <p:spPr>
            <a:xfrm>
              <a:off x="269950" y="437837"/>
              <a:ext cx="60937" cy="53202"/>
            </a:xfrm>
            <a:custGeom>
              <a:avLst/>
              <a:gdLst/>
              <a:ahLst/>
              <a:cxnLst/>
              <a:rect l="l" t="t" r="r" b="b"/>
              <a:pathLst>
                <a:path w="1567" h="1368" extrusionOk="0">
                  <a:moveTo>
                    <a:pt x="772" y="1"/>
                  </a:moveTo>
                  <a:cubicBezTo>
                    <a:pt x="631" y="1"/>
                    <a:pt x="489" y="45"/>
                    <a:pt x="365" y="140"/>
                  </a:cubicBezTo>
                  <a:cubicBezTo>
                    <a:pt x="81" y="358"/>
                    <a:pt x="1" y="819"/>
                    <a:pt x="240" y="1102"/>
                  </a:cubicBezTo>
                  <a:cubicBezTo>
                    <a:pt x="383" y="1272"/>
                    <a:pt x="588" y="1367"/>
                    <a:pt x="795" y="1367"/>
                  </a:cubicBezTo>
                  <a:cubicBezTo>
                    <a:pt x="937" y="1367"/>
                    <a:pt x="1079" y="1323"/>
                    <a:pt x="1202" y="1228"/>
                  </a:cubicBezTo>
                  <a:cubicBezTo>
                    <a:pt x="1487" y="1009"/>
                    <a:pt x="1567" y="550"/>
                    <a:pt x="1328" y="266"/>
                  </a:cubicBezTo>
                  <a:cubicBezTo>
                    <a:pt x="1185" y="96"/>
                    <a:pt x="980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1030545" y="262229"/>
              <a:ext cx="46205" cy="35832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713226" y="107063"/>
              <a:ext cx="83177" cy="85015"/>
            </a:xfrm>
            <a:custGeom>
              <a:avLst/>
              <a:gdLst/>
              <a:ahLst/>
              <a:cxnLst/>
              <a:rect l="l" t="t" r="r" b="b"/>
              <a:pathLst>
                <a:path w="2670" h="2729" extrusionOk="0">
                  <a:moveTo>
                    <a:pt x="1312" y="1"/>
                  </a:moveTo>
                  <a:cubicBezTo>
                    <a:pt x="1261" y="1"/>
                    <a:pt x="1211" y="5"/>
                    <a:pt x="1163" y="13"/>
                  </a:cubicBezTo>
                  <a:lnTo>
                    <a:pt x="855" y="93"/>
                  </a:lnTo>
                  <a:cubicBezTo>
                    <a:pt x="692" y="161"/>
                    <a:pt x="553" y="257"/>
                    <a:pt x="433" y="382"/>
                  </a:cubicBezTo>
                  <a:cubicBezTo>
                    <a:pt x="296" y="511"/>
                    <a:pt x="188" y="664"/>
                    <a:pt x="115" y="843"/>
                  </a:cubicBezTo>
                  <a:cubicBezTo>
                    <a:pt x="30" y="1057"/>
                    <a:pt x="0" y="1279"/>
                    <a:pt x="29" y="1507"/>
                  </a:cubicBezTo>
                  <a:cubicBezTo>
                    <a:pt x="59" y="1638"/>
                    <a:pt x="83" y="1787"/>
                    <a:pt x="138" y="1908"/>
                  </a:cubicBezTo>
                  <a:cubicBezTo>
                    <a:pt x="197" y="2010"/>
                    <a:pt x="256" y="2111"/>
                    <a:pt x="314" y="2213"/>
                  </a:cubicBezTo>
                  <a:cubicBezTo>
                    <a:pt x="418" y="2360"/>
                    <a:pt x="551" y="2471"/>
                    <a:pt x="711" y="2545"/>
                  </a:cubicBezTo>
                  <a:cubicBezTo>
                    <a:pt x="804" y="2614"/>
                    <a:pt x="907" y="2656"/>
                    <a:pt x="1022" y="2672"/>
                  </a:cubicBezTo>
                  <a:cubicBezTo>
                    <a:pt x="1129" y="2709"/>
                    <a:pt x="1238" y="2729"/>
                    <a:pt x="1350" y="2729"/>
                  </a:cubicBezTo>
                  <a:cubicBezTo>
                    <a:pt x="1406" y="2729"/>
                    <a:pt x="1462" y="2724"/>
                    <a:pt x="1519" y="2715"/>
                  </a:cubicBezTo>
                  <a:cubicBezTo>
                    <a:pt x="1749" y="2675"/>
                    <a:pt x="1962" y="2587"/>
                    <a:pt x="2152" y="2453"/>
                  </a:cubicBezTo>
                  <a:cubicBezTo>
                    <a:pt x="2299" y="2349"/>
                    <a:pt x="2410" y="2216"/>
                    <a:pt x="2484" y="2056"/>
                  </a:cubicBezTo>
                  <a:cubicBezTo>
                    <a:pt x="2580" y="1915"/>
                    <a:pt x="2636" y="1758"/>
                    <a:pt x="2653" y="1584"/>
                  </a:cubicBezTo>
                  <a:cubicBezTo>
                    <a:pt x="2659" y="1453"/>
                    <a:pt x="2669" y="1304"/>
                    <a:pt x="2650" y="1173"/>
                  </a:cubicBezTo>
                  <a:cubicBezTo>
                    <a:pt x="2621" y="1064"/>
                    <a:pt x="2592" y="953"/>
                    <a:pt x="2563" y="843"/>
                  </a:cubicBezTo>
                  <a:cubicBezTo>
                    <a:pt x="2499" y="670"/>
                    <a:pt x="2399" y="526"/>
                    <a:pt x="2261" y="410"/>
                  </a:cubicBezTo>
                  <a:cubicBezTo>
                    <a:pt x="2188" y="316"/>
                    <a:pt x="2096" y="246"/>
                    <a:pt x="1986" y="201"/>
                  </a:cubicBezTo>
                  <a:cubicBezTo>
                    <a:pt x="1896" y="140"/>
                    <a:pt x="1800" y="97"/>
                    <a:pt x="1697" y="67"/>
                  </a:cubicBezTo>
                  <a:cubicBezTo>
                    <a:pt x="1571" y="25"/>
                    <a:pt x="1439" y="1"/>
                    <a:pt x="1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1453619" y="336806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610102" y="368084"/>
              <a:ext cx="57049" cy="56813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1554340" y="708397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0" name="Google Shape;1530;p35"/>
          <p:cNvGrpSpPr/>
          <p:nvPr/>
        </p:nvGrpSpPr>
        <p:grpSpPr>
          <a:xfrm>
            <a:off x="7523641" y="146477"/>
            <a:ext cx="1553607" cy="1252931"/>
            <a:chOff x="5367700" y="3152375"/>
            <a:chExt cx="1018425" cy="821325"/>
          </a:xfrm>
        </p:grpSpPr>
        <p:sp>
          <p:nvSpPr>
            <p:cNvPr id="1531" name="Google Shape;1531;p35"/>
            <p:cNvSpPr/>
            <p:nvPr/>
          </p:nvSpPr>
          <p:spPr>
            <a:xfrm>
              <a:off x="5990900" y="3476475"/>
              <a:ext cx="374200" cy="381725"/>
            </a:xfrm>
            <a:custGeom>
              <a:avLst/>
              <a:gdLst/>
              <a:ahLst/>
              <a:cxnLst/>
              <a:rect l="l" t="t" r="r" b="b"/>
              <a:pathLst>
                <a:path w="14968" h="15269" extrusionOk="0">
                  <a:moveTo>
                    <a:pt x="7286" y="3423"/>
                  </a:moveTo>
                  <a:cubicBezTo>
                    <a:pt x="7290" y="3423"/>
                    <a:pt x="7292" y="3425"/>
                    <a:pt x="7296" y="3429"/>
                  </a:cubicBezTo>
                  <a:cubicBezTo>
                    <a:pt x="7305" y="3437"/>
                    <a:pt x="7315" y="3455"/>
                    <a:pt x="7304" y="3470"/>
                  </a:cubicBezTo>
                  <a:cubicBezTo>
                    <a:pt x="7270" y="3523"/>
                    <a:pt x="7228" y="3575"/>
                    <a:pt x="7188" y="3626"/>
                  </a:cubicBezTo>
                  <a:cubicBezTo>
                    <a:pt x="7168" y="3650"/>
                    <a:pt x="7150" y="3672"/>
                    <a:pt x="7132" y="3696"/>
                  </a:cubicBezTo>
                  <a:cubicBezTo>
                    <a:pt x="7084" y="3758"/>
                    <a:pt x="7031" y="3816"/>
                    <a:pt x="6976" y="3877"/>
                  </a:cubicBezTo>
                  <a:lnTo>
                    <a:pt x="6950" y="3905"/>
                  </a:lnTo>
                  <a:cubicBezTo>
                    <a:pt x="6822" y="4048"/>
                    <a:pt x="6694" y="4190"/>
                    <a:pt x="6565" y="4331"/>
                  </a:cubicBezTo>
                  <a:cubicBezTo>
                    <a:pt x="6560" y="4337"/>
                    <a:pt x="6549" y="4347"/>
                    <a:pt x="6537" y="4347"/>
                  </a:cubicBezTo>
                  <a:cubicBezTo>
                    <a:pt x="6532" y="4347"/>
                    <a:pt x="6528" y="4346"/>
                    <a:pt x="6523" y="4343"/>
                  </a:cubicBezTo>
                  <a:cubicBezTo>
                    <a:pt x="6518" y="4339"/>
                    <a:pt x="6514" y="4331"/>
                    <a:pt x="6513" y="4323"/>
                  </a:cubicBezTo>
                  <a:cubicBezTo>
                    <a:pt x="6513" y="4320"/>
                    <a:pt x="6513" y="4313"/>
                    <a:pt x="6516" y="4309"/>
                  </a:cubicBezTo>
                  <a:cubicBezTo>
                    <a:pt x="6639" y="4157"/>
                    <a:pt x="6761" y="4007"/>
                    <a:pt x="6884" y="3857"/>
                  </a:cubicBezTo>
                  <a:lnTo>
                    <a:pt x="6901" y="3835"/>
                  </a:lnTo>
                  <a:cubicBezTo>
                    <a:pt x="6957" y="3770"/>
                    <a:pt x="7008" y="3706"/>
                    <a:pt x="7065" y="3647"/>
                  </a:cubicBezTo>
                  <a:cubicBezTo>
                    <a:pt x="7086" y="3625"/>
                    <a:pt x="7107" y="3601"/>
                    <a:pt x="7129" y="3578"/>
                  </a:cubicBezTo>
                  <a:cubicBezTo>
                    <a:pt x="7175" y="3527"/>
                    <a:pt x="7224" y="3474"/>
                    <a:pt x="7275" y="3430"/>
                  </a:cubicBezTo>
                  <a:cubicBezTo>
                    <a:pt x="7279" y="3425"/>
                    <a:pt x="7283" y="3423"/>
                    <a:pt x="7286" y="3423"/>
                  </a:cubicBezTo>
                  <a:close/>
                  <a:moveTo>
                    <a:pt x="7381" y="3882"/>
                  </a:moveTo>
                  <a:cubicBezTo>
                    <a:pt x="7386" y="3882"/>
                    <a:pt x="7392" y="3883"/>
                    <a:pt x="7396" y="3887"/>
                  </a:cubicBezTo>
                  <a:cubicBezTo>
                    <a:pt x="7403" y="3894"/>
                    <a:pt x="7403" y="3903"/>
                    <a:pt x="7397" y="3912"/>
                  </a:cubicBezTo>
                  <a:lnTo>
                    <a:pt x="7369" y="3952"/>
                  </a:lnTo>
                  <a:cubicBezTo>
                    <a:pt x="7325" y="4015"/>
                    <a:pt x="7283" y="4076"/>
                    <a:pt x="7234" y="4131"/>
                  </a:cubicBezTo>
                  <a:cubicBezTo>
                    <a:pt x="7200" y="4169"/>
                    <a:pt x="7164" y="4204"/>
                    <a:pt x="7127" y="4241"/>
                  </a:cubicBezTo>
                  <a:lnTo>
                    <a:pt x="7104" y="4263"/>
                  </a:lnTo>
                  <a:cubicBezTo>
                    <a:pt x="7086" y="4283"/>
                    <a:pt x="7064" y="4304"/>
                    <a:pt x="7047" y="4313"/>
                  </a:cubicBezTo>
                  <a:cubicBezTo>
                    <a:pt x="7041" y="4317"/>
                    <a:pt x="7035" y="4321"/>
                    <a:pt x="7030" y="4326"/>
                  </a:cubicBezTo>
                  <a:lnTo>
                    <a:pt x="7001" y="4354"/>
                  </a:lnTo>
                  <a:lnTo>
                    <a:pt x="6964" y="4377"/>
                  </a:lnTo>
                  <a:cubicBezTo>
                    <a:pt x="6960" y="4373"/>
                    <a:pt x="6959" y="4365"/>
                    <a:pt x="6961" y="4362"/>
                  </a:cubicBezTo>
                  <a:lnTo>
                    <a:pt x="7004" y="4306"/>
                  </a:lnTo>
                  <a:cubicBezTo>
                    <a:pt x="7009" y="4301"/>
                    <a:pt x="7012" y="4294"/>
                    <a:pt x="7014" y="4287"/>
                  </a:cubicBezTo>
                  <a:cubicBezTo>
                    <a:pt x="7017" y="4278"/>
                    <a:pt x="7026" y="4267"/>
                    <a:pt x="7042" y="4246"/>
                  </a:cubicBezTo>
                  <a:lnTo>
                    <a:pt x="7084" y="4190"/>
                  </a:lnTo>
                  <a:cubicBezTo>
                    <a:pt x="7111" y="4153"/>
                    <a:pt x="7138" y="4118"/>
                    <a:pt x="7167" y="4084"/>
                  </a:cubicBezTo>
                  <a:cubicBezTo>
                    <a:pt x="7221" y="4024"/>
                    <a:pt x="7278" y="3971"/>
                    <a:pt x="7341" y="3916"/>
                  </a:cubicBezTo>
                  <a:lnTo>
                    <a:pt x="7377" y="3883"/>
                  </a:lnTo>
                  <a:cubicBezTo>
                    <a:pt x="7378" y="3882"/>
                    <a:pt x="7379" y="3882"/>
                    <a:pt x="7381" y="3882"/>
                  </a:cubicBezTo>
                  <a:close/>
                  <a:moveTo>
                    <a:pt x="8327" y="1521"/>
                  </a:moveTo>
                  <a:cubicBezTo>
                    <a:pt x="8333" y="1521"/>
                    <a:pt x="8340" y="1522"/>
                    <a:pt x="8347" y="1524"/>
                  </a:cubicBezTo>
                  <a:cubicBezTo>
                    <a:pt x="8377" y="1531"/>
                    <a:pt x="8398" y="1554"/>
                    <a:pt x="8404" y="1584"/>
                  </a:cubicBezTo>
                  <a:lnTo>
                    <a:pt x="8453" y="1829"/>
                  </a:lnTo>
                  <a:cubicBezTo>
                    <a:pt x="8587" y="2497"/>
                    <a:pt x="8727" y="3186"/>
                    <a:pt x="8790" y="3870"/>
                  </a:cubicBezTo>
                  <a:cubicBezTo>
                    <a:pt x="8793" y="3918"/>
                    <a:pt x="8758" y="3927"/>
                    <a:pt x="8747" y="3929"/>
                  </a:cubicBezTo>
                  <a:lnTo>
                    <a:pt x="8747" y="3928"/>
                  </a:lnTo>
                  <a:cubicBezTo>
                    <a:pt x="8745" y="3929"/>
                    <a:pt x="8741" y="3929"/>
                    <a:pt x="8737" y="3929"/>
                  </a:cubicBezTo>
                  <a:cubicBezTo>
                    <a:pt x="8721" y="3929"/>
                    <a:pt x="8697" y="3923"/>
                    <a:pt x="8689" y="3886"/>
                  </a:cubicBezTo>
                  <a:cubicBezTo>
                    <a:pt x="8588" y="3439"/>
                    <a:pt x="8507" y="2979"/>
                    <a:pt x="8428" y="2534"/>
                  </a:cubicBezTo>
                  <a:cubicBezTo>
                    <a:pt x="8390" y="2328"/>
                    <a:pt x="8354" y="2121"/>
                    <a:pt x="8314" y="1914"/>
                  </a:cubicBezTo>
                  <a:cubicBezTo>
                    <a:pt x="8310" y="1888"/>
                    <a:pt x="8290" y="1866"/>
                    <a:pt x="8263" y="1859"/>
                  </a:cubicBezTo>
                  <a:cubicBezTo>
                    <a:pt x="8258" y="1858"/>
                    <a:pt x="8253" y="1857"/>
                    <a:pt x="8247" y="1857"/>
                  </a:cubicBezTo>
                  <a:cubicBezTo>
                    <a:pt x="8226" y="1857"/>
                    <a:pt x="8206" y="1866"/>
                    <a:pt x="8192" y="1883"/>
                  </a:cubicBezTo>
                  <a:cubicBezTo>
                    <a:pt x="7509" y="2731"/>
                    <a:pt x="6772" y="3624"/>
                    <a:pt x="5923" y="4391"/>
                  </a:cubicBezTo>
                  <a:cubicBezTo>
                    <a:pt x="5922" y="4392"/>
                    <a:pt x="5920" y="4394"/>
                    <a:pt x="5917" y="4394"/>
                  </a:cubicBezTo>
                  <a:cubicBezTo>
                    <a:pt x="5914" y="4394"/>
                    <a:pt x="5909" y="4392"/>
                    <a:pt x="5904" y="4387"/>
                  </a:cubicBezTo>
                  <a:cubicBezTo>
                    <a:pt x="5900" y="4384"/>
                    <a:pt x="5889" y="4373"/>
                    <a:pt x="5897" y="4363"/>
                  </a:cubicBezTo>
                  <a:cubicBezTo>
                    <a:pt x="6285" y="3877"/>
                    <a:pt x="6700" y="3398"/>
                    <a:pt x="7101" y="2935"/>
                  </a:cubicBezTo>
                  <a:cubicBezTo>
                    <a:pt x="7489" y="2487"/>
                    <a:pt x="7890" y="2022"/>
                    <a:pt x="8268" y="1551"/>
                  </a:cubicBezTo>
                  <a:cubicBezTo>
                    <a:pt x="8284" y="1532"/>
                    <a:pt x="8304" y="1521"/>
                    <a:pt x="8327" y="1521"/>
                  </a:cubicBezTo>
                  <a:close/>
                  <a:moveTo>
                    <a:pt x="7543" y="4238"/>
                  </a:moveTo>
                  <a:cubicBezTo>
                    <a:pt x="7551" y="4240"/>
                    <a:pt x="7558" y="4242"/>
                    <a:pt x="7564" y="4246"/>
                  </a:cubicBezTo>
                  <a:cubicBezTo>
                    <a:pt x="7566" y="4247"/>
                    <a:pt x="7569" y="4252"/>
                    <a:pt x="7576" y="4263"/>
                  </a:cubicBezTo>
                  <a:lnTo>
                    <a:pt x="7572" y="4281"/>
                  </a:lnTo>
                  <a:cubicBezTo>
                    <a:pt x="7566" y="4293"/>
                    <a:pt x="7561" y="4305"/>
                    <a:pt x="7553" y="4315"/>
                  </a:cubicBezTo>
                  <a:lnTo>
                    <a:pt x="7534" y="4340"/>
                  </a:lnTo>
                  <a:cubicBezTo>
                    <a:pt x="7517" y="4362"/>
                    <a:pt x="7501" y="4382"/>
                    <a:pt x="7482" y="4400"/>
                  </a:cubicBezTo>
                  <a:lnTo>
                    <a:pt x="7384" y="4491"/>
                  </a:lnTo>
                  <a:cubicBezTo>
                    <a:pt x="7382" y="4492"/>
                    <a:pt x="7379" y="4493"/>
                    <a:pt x="7375" y="4493"/>
                  </a:cubicBezTo>
                  <a:cubicBezTo>
                    <a:pt x="7368" y="4493"/>
                    <a:pt x="7359" y="4490"/>
                    <a:pt x="7354" y="4485"/>
                  </a:cubicBezTo>
                  <a:cubicBezTo>
                    <a:pt x="7343" y="4475"/>
                    <a:pt x="7345" y="4459"/>
                    <a:pt x="7352" y="4450"/>
                  </a:cubicBezTo>
                  <a:lnTo>
                    <a:pt x="7352" y="4449"/>
                  </a:lnTo>
                  <a:lnTo>
                    <a:pt x="7428" y="4340"/>
                  </a:lnTo>
                  <a:cubicBezTo>
                    <a:pt x="7438" y="4326"/>
                    <a:pt x="7450" y="4313"/>
                    <a:pt x="7464" y="4300"/>
                  </a:cubicBezTo>
                  <a:lnTo>
                    <a:pt x="7504" y="4260"/>
                  </a:lnTo>
                  <a:cubicBezTo>
                    <a:pt x="7505" y="4258"/>
                    <a:pt x="7510" y="4254"/>
                    <a:pt x="7518" y="4250"/>
                  </a:cubicBezTo>
                  <a:cubicBezTo>
                    <a:pt x="7535" y="4238"/>
                    <a:pt x="7542" y="4238"/>
                    <a:pt x="7543" y="4238"/>
                  </a:cubicBezTo>
                  <a:close/>
                  <a:moveTo>
                    <a:pt x="979" y="4304"/>
                  </a:moveTo>
                  <a:cubicBezTo>
                    <a:pt x="987" y="4304"/>
                    <a:pt x="996" y="4305"/>
                    <a:pt x="1005" y="4307"/>
                  </a:cubicBezTo>
                  <a:lnTo>
                    <a:pt x="1681" y="4483"/>
                  </a:lnTo>
                  <a:cubicBezTo>
                    <a:pt x="1876" y="4534"/>
                    <a:pt x="2076" y="4586"/>
                    <a:pt x="2253" y="4669"/>
                  </a:cubicBezTo>
                  <a:cubicBezTo>
                    <a:pt x="2278" y="4681"/>
                    <a:pt x="2274" y="4703"/>
                    <a:pt x="2272" y="4709"/>
                  </a:cubicBezTo>
                  <a:cubicBezTo>
                    <a:pt x="2269" y="4724"/>
                    <a:pt x="2258" y="4730"/>
                    <a:pt x="2240" y="4731"/>
                  </a:cubicBezTo>
                  <a:cubicBezTo>
                    <a:pt x="2041" y="4715"/>
                    <a:pt x="1836" y="4658"/>
                    <a:pt x="1638" y="4604"/>
                  </a:cubicBezTo>
                  <a:lnTo>
                    <a:pt x="1389" y="4536"/>
                  </a:lnTo>
                  <a:cubicBezTo>
                    <a:pt x="1383" y="4535"/>
                    <a:pt x="1376" y="4534"/>
                    <a:pt x="1370" y="4534"/>
                  </a:cubicBezTo>
                  <a:cubicBezTo>
                    <a:pt x="1347" y="4534"/>
                    <a:pt x="1324" y="4545"/>
                    <a:pt x="1312" y="4566"/>
                  </a:cubicBezTo>
                  <a:cubicBezTo>
                    <a:pt x="1295" y="4592"/>
                    <a:pt x="1297" y="4625"/>
                    <a:pt x="1317" y="4647"/>
                  </a:cubicBezTo>
                  <a:cubicBezTo>
                    <a:pt x="1373" y="4714"/>
                    <a:pt x="1428" y="4781"/>
                    <a:pt x="1481" y="4851"/>
                  </a:cubicBezTo>
                  <a:cubicBezTo>
                    <a:pt x="1537" y="4927"/>
                    <a:pt x="1609" y="5028"/>
                    <a:pt x="1670" y="5134"/>
                  </a:cubicBezTo>
                  <a:cubicBezTo>
                    <a:pt x="1717" y="5219"/>
                    <a:pt x="1756" y="5312"/>
                    <a:pt x="1793" y="5402"/>
                  </a:cubicBezTo>
                  <a:lnTo>
                    <a:pt x="1813" y="5465"/>
                  </a:lnTo>
                  <a:cubicBezTo>
                    <a:pt x="1810" y="5471"/>
                    <a:pt x="1804" y="5474"/>
                    <a:pt x="1801" y="5474"/>
                  </a:cubicBezTo>
                  <a:cubicBezTo>
                    <a:pt x="1801" y="5474"/>
                    <a:pt x="1800" y="5474"/>
                    <a:pt x="1800" y="5474"/>
                  </a:cubicBezTo>
                  <a:cubicBezTo>
                    <a:pt x="1761" y="5416"/>
                    <a:pt x="1718" y="5361"/>
                    <a:pt x="1676" y="5306"/>
                  </a:cubicBezTo>
                  <a:cubicBezTo>
                    <a:pt x="1650" y="5271"/>
                    <a:pt x="1623" y="5236"/>
                    <a:pt x="1597" y="5201"/>
                  </a:cubicBezTo>
                  <a:lnTo>
                    <a:pt x="1532" y="5109"/>
                  </a:lnTo>
                  <a:cubicBezTo>
                    <a:pt x="1487" y="5047"/>
                    <a:pt x="1443" y="4985"/>
                    <a:pt x="1397" y="4925"/>
                  </a:cubicBezTo>
                  <a:cubicBezTo>
                    <a:pt x="1255" y="4739"/>
                    <a:pt x="1103" y="4567"/>
                    <a:pt x="945" y="4415"/>
                  </a:cubicBezTo>
                  <a:cubicBezTo>
                    <a:pt x="918" y="4389"/>
                    <a:pt x="911" y="4358"/>
                    <a:pt x="925" y="4334"/>
                  </a:cubicBezTo>
                  <a:cubicBezTo>
                    <a:pt x="936" y="4314"/>
                    <a:pt x="955" y="4304"/>
                    <a:pt x="979" y="4304"/>
                  </a:cubicBezTo>
                  <a:close/>
                  <a:moveTo>
                    <a:pt x="8846" y="4467"/>
                  </a:moveTo>
                  <a:cubicBezTo>
                    <a:pt x="8861" y="4467"/>
                    <a:pt x="8869" y="4485"/>
                    <a:pt x="8873" y="4497"/>
                  </a:cubicBezTo>
                  <a:lnTo>
                    <a:pt x="9084" y="5216"/>
                  </a:lnTo>
                  <a:cubicBezTo>
                    <a:pt x="9092" y="5242"/>
                    <a:pt x="9114" y="5261"/>
                    <a:pt x="9141" y="5264"/>
                  </a:cubicBezTo>
                  <a:cubicBezTo>
                    <a:pt x="9260" y="5282"/>
                    <a:pt x="9360" y="5308"/>
                    <a:pt x="9447" y="5345"/>
                  </a:cubicBezTo>
                  <a:cubicBezTo>
                    <a:pt x="9551" y="5388"/>
                    <a:pt x="9654" y="5458"/>
                    <a:pt x="9771" y="5566"/>
                  </a:cubicBezTo>
                  <a:cubicBezTo>
                    <a:pt x="9792" y="5585"/>
                    <a:pt x="9785" y="5601"/>
                    <a:pt x="9780" y="5609"/>
                  </a:cubicBezTo>
                  <a:cubicBezTo>
                    <a:pt x="9776" y="5614"/>
                    <a:pt x="9769" y="5619"/>
                    <a:pt x="9758" y="5619"/>
                  </a:cubicBezTo>
                  <a:cubicBezTo>
                    <a:pt x="9752" y="5619"/>
                    <a:pt x="9744" y="5617"/>
                    <a:pt x="9734" y="5612"/>
                  </a:cubicBezTo>
                  <a:cubicBezTo>
                    <a:pt x="9643" y="5559"/>
                    <a:pt x="9543" y="5521"/>
                    <a:pt x="9448" y="5484"/>
                  </a:cubicBezTo>
                  <a:lnTo>
                    <a:pt x="9398" y="5466"/>
                  </a:lnTo>
                  <a:cubicBezTo>
                    <a:pt x="9280" y="5421"/>
                    <a:pt x="9166" y="5389"/>
                    <a:pt x="9047" y="5371"/>
                  </a:cubicBezTo>
                  <a:cubicBezTo>
                    <a:pt x="9018" y="5365"/>
                    <a:pt x="8997" y="5347"/>
                    <a:pt x="8992" y="5316"/>
                  </a:cubicBezTo>
                  <a:lnTo>
                    <a:pt x="8826" y="4480"/>
                  </a:lnTo>
                  <a:cubicBezTo>
                    <a:pt x="8830" y="4474"/>
                    <a:pt x="8836" y="4468"/>
                    <a:pt x="8842" y="4468"/>
                  </a:cubicBezTo>
                  <a:cubicBezTo>
                    <a:pt x="8843" y="4467"/>
                    <a:pt x="8844" y="4467"/>
                    <a:pt x="8846" y="4467"/>
                  </a:cubicBezTo>
                  <a:close/>
                  <a:moveTo>
                    <a:pt x="12307" y="6759"/>
                  </a:moveTo>
                  <a:cubicBezTo>
                    <a:pt x="12308" y="6759"/>
                    <a:pt x="12309" y="6759"/>
                    <a:pt x="12311" y="6760"/>
                  </a:cubicBezTo>
                  <a:lnTo>
                    <a:pt x="12383" y="6774"/>
                  </a:lnTo>
                  <a:cubicBezTo>
                    <a:pt x="12616" y="6819"/>
                    <a:pt x="12856" y="6866"/>
                    <a:pt x="13092" y="6921"/>
                  </a:cubicBezTo>
                  <a:cubicBezTo>
                    <a:pt x="13255" y="6959"/>
                    <a:pt x="13377" y="6993"/>
                    <a:pt x="13491" y="7032"/>
                  </a:cubicBezTo>
                  <a:lnTo>
                    <a:pt x="13506" y="7038"/>
                  </a:lnTo>
                  <a:cubicBezTo>
                    <a:pt x="13621" y="7076"/>
                    <a:pt x="13739" y="7116"/>
                    <a:pt x="13838" y="7174"/>
                  </a:cubicBezTo>
                  <a:cubicBezTo>
                    <a:pt x="13849" y="7180"/>
                    <a:pt x="13848" y="7183"/>
                    <a:pt x="13847" y="7188"/>
                  </a:cubicBezTo>
                  <a:cubicBezTo>
                    <a:pt x="13842" y="7207"/>
                    <a:pt x="13818" y="7228"/>
                    <a:pt x="13801" y="7228"/>
                  </a:cubicBezTo>
                  <a:cubicBezTo>
                    <a:pt x="13770" y="7228"/>
                    <a:pt x="13737" y="7221"/>
                    <a:pt x="13703" y="7214"/>
                  </a:cubicBezTo>
                  <a:cubicBezTo>
                    <a:pt x="13671" y="7207"/>
                    <a:pt x="13637" y="7201"/>
                    <a:pt x="13603" y="7198"/>
                  </a:cubicBezTo>
                  <a:cubicBezTo>
                    <a:pt x="13546" y="7195"/>
                    <a:pt x="13489" y="7184"/>
                    <a:pt x="13427" y="7171"/>
                  </a:cubicBezTo>
                  <a:cubicBezTo>
                    <a:pt x="13292" y="7144"/>
                    <a:pt x="13162" y="7107"/>
                    <a:pt x="13042" y="7070"/>
                  </a:cubicBezTo>
                  <a:cubicBezTo>
                    <a:pt x="12826" y="7005"/>
                    <a:pt x="12610" y="6930"/>
                    <a:pt x="12400" y="6858"/>
                  </a:cubicBezTo>
                  <a:lnTo>
                    <a:pt x="12298" y="6822"/>
                  </a:lnTo>
                  <a:cubicBezTo>
                    <a:pt x="12277" y="6816"/>
                    <a:pt x="12283" y="6789"/>
                    <a:pt x="12285" y="6783"/>
                  </a:cubicBezTo>
                  <a:cubicBezTo>
                    <a:pt x="12288" y="6772"/>
                    <a:pt x="12294" y="6759"/>
                    <a:pt x="12307" y="6759"/>
                  </a:cubicBezTo>
                  <a:close/>
                  <a:moveTo>
                    <a:pt x="3969" y="5023"/>
                  </a:moveTo>
                  <a:cubicBezTo>
                    <a:pt x="4009" y="5023"/>
                    <a:pt x="4050" y="5025"/>
                    <a:pt x="4091" y="5030"/>
                  </a:cubicBezTo>
                  <a:cubicBezTo>
                    <a:pt x="4912" y="5123"/>
                    <a:pt x="5226" y="5784"/>
                    <a:pt x="5173" y="6398"/>
                  </a:cubicBezTo>
                  <a:cubicBezTo>
                    <a:pt x="5140" y="6782"/>
                    <a:pt x="4967" y="7126"/>
                    <a:pt x="4698" y="7342"/>
                  </a:cubicBezTo>
                  <a:cubicBezTo>
                    <a:pt x="4496" y="7504"/>
                    <a:pt x="4248" y="7587"/>
                    <a:pt x="3972" y="7587"/>
                  </a:cubicBezTo>
                  <a:cubicBezTo>
                    <a:pt x="3908" y="7587"/>
                    <a:pt x="3843" y="7582"/>
                    <a:pt x="3776" y="7573"/>
                  </a:cubicBezTo>
                  <a:cubicBezTo>
                    <a:pt x="3118" y="7485"/>
                    <a:pt x="2594" y="6804"/>
                    <a:pt x="2675" y="6146"/>
                  </a:cubicBezTo>
                  <a:cubicBezTo>
                    <a:pt x="2752" y="5528"/>
                    <a:pt x="3351" y="5023"/>
                    <a:pt x="3969" y="5023"/>
                  </a:cubicBezTo>
                  <a:close/>
                  <a:moveTo>
                    <a:pt x="10235" y="6459"/>
                  </a:moveTo>
                  <a:cubicBezTo>
                    <a:pt x="10376" y="6459"/>
                    <a:pt x="10527" y="6485"/>
                    <a:pt x="10687" y="6541"/>
                  </a:cubicBezTo>
                  <a:cubicBezTo>
                    <a:pt x="11313" y="6761"/>
                    <a:pt x="11689" y="7534"/>
                    <a:pt x="11475" y="8161"/>
                  </a:cubicBezTo>
                  <a:cubicBezTo>
                    <a:pt x="11301" y="8673"/>
                    <a:pt x="10759" y="9024"/>
                    <a:pt x="10223" y="9024"/>
                  </a:cubicBezTo>
                  <a:cubicBezTo>
                    <a:pt x="10101" y="9024"/>
                    <a:pt x="9980" y="9006"/>
                    <a:pt x="9864" y="8967"/>
                  </a:cubicBezTo>
                  <a:cubicBezTo>
                    <a:pt x="9523" y="8856"/>
                    <a:pt x="9270" y="8646"/>
                    <a:pt x="9133" y="8358"/>
                  </a:cubicBezTo>
                  <a:cubicBezTo>
                    <a:pt x="8985" y="8045"/>
                    <a:pt x="8979" y="7660"/>
                    <a:pt x="9116" y="7300"/>
                  </a:cubicBezTo>
                  <a:cubicBezTo>
                    <a:pt x="9292" y="6843"/>
                    <a:pt x="9688" y="6459"/>
                    <a:pt x="10235" y="6459"/>
                  </a:cubicBezTo>
                  <a:close/>
                  <a:moveTo>
                    <a:pt x="4928" y="8037"/>
                  </a:moveTo>
                  <a:cubicBezTo>
                    <a:pt x="4931" y="8037"/>
                    <a:pt x="4933" y="8037"/>
                    <a:pt x="4935" y="8038"/>
                  </a:cubicBezTo>
                  <a:cubicBezTo>
                    <a:pt x="5000" y="8042"/>
                    <a:pt x="5069" y="8085"/>
                    <a:pt x="5079" y="8175"/>
                  </a:cubicBezTo>
                  <a:cubicBezTo>
                    <a:pt x="5087" y="8246"/>
                    <a:pt x="5092" y="8316"/>
                    <a:pt x="5096" y="8385"/>
                  </a:cubicBezTo>
                  <a:cubicBezTo>
                    <a:pt x="5105" y="8531"/>
                    <a:pt x="5115" y="8683"/>
                    <a:pt x="5157" y="8837"/>
                  </a:cubicBezTo>
                  <a:cubicBezTo>
                    <a:pt x="5219" y="9060"/>
                    <a:pt x="5316" y="9267"/>
                    <a:pt x="5447" y="9453"/>
                  </a:cubicBezTo>
                  <a:cubicBezTo>
                    <a:pt x="5674" y="9773"/>
                    <a:pt x="6010" y="10008"/>
                    <a:pt x="6371" y="10094"/>
                  </a:cubicBezTo>
                  <a:cubicBezTo>
                    <a:pt x="6473" y="10116"/>
                    <a:pt x="6577" y="10127"/>
                    <a:pt x="6683" y="10127"/>
                  </a:cubicBezTo>
                  <a:cubicBezTo>
                    <a:pt x="6955" y="10127"/>
                    <a:pt x="7233" y="10055"/>
                    <a:pt x="7480" y="9918"/>
                  </a:cubicBezTo>
                  <a:cubicBezTo>
                    <a:pt x="7679" y="9809"/>
                    <a:pt x="7857" y="9665"/>
                    <a:pt x="8010" y="9490"/>
                  </a:cubicBezTo>
                  <a:cubicBezTo>
                    <a:pt x="8115" y="9369"/>
                    <a:pt x="8190" y="9238"/>
                    <a:pt x="8261" y="9110"/>
                  </a:cubicBezTo>
                  <a:cubicBezTo>
                    <a:pt x="8296" y="9050"/>
                    <a:pt x="8330" y="8989"/>
                    <a:pt x="8369" y="8928"/>
                  </a:cubicBezTo>
                  <a:cubicBezTo>
                    <a:pt x="8402" y="8875"/>
                    <a:pt x="8450" y="8855"/>
                    <a:pt x="8497" y="8855"/>
                  </a:cubicBezTo>
                  <a:cubicBezTo>
                    <a:pt x="8518" y="8855"/>
                    <a:pt x="8538" y="8859"/>
                    <a:pt x="8557" y="8866"/>
                  </a:cubicBezTo>
                  <a:cubicBezTo>
                    <a:pt x="8582" y="8877"/>
                    <a:pt x="8660" y="8917"/>
                    <a:pt x="8637" y="9025"/>
                  </a:cubicBezTo>
                  <a:cubicBezTo>
                    <a:pt x="8531" y="9532"/>
                    <a:pt x="8030" y="9997"/>
                    <a:pt x="7610" y="10213"/>
                  </a:cubicBezTo>
                  <a:lnTo>
                    <a:pt x="7586" y="10225"/>
                  </a:lnTo>
                  <a:cubicBezTo>
                    <a:pt x="7293" y="10372"/>
                    <a:pt x="6974" y="10448"/>
                    <a:pt x="6670" y="10448"/>
                  </a:cubicBezTo>
                  <a:cubicBezTo>
                    <a:pt x="6531" y="10448"/>
                    <a:pt x="6395" y="10432"/>
                    <a:pt x="6266" y="10400"/>
                  </a:cubicBezTo>
                  <a:cubicBezTo>
                    <a:pt x="5867" y="10300"/>
                    <a:pt x="5480" y="10030"/>
                    <a:pt x="5202" y="9661"/>
                  </a:cubicBezTo>
                  <a:cubicBezTo>
                    <a:pt x="4918" y="9284"/>
                    <a:pt x="4670" y="8648"/>
                    <a:pt x="4795" y="8145"/>
                  </a:cubicBezTo>
                  <a:cubicBezTo>
                    <a:pt x="4819" y="8047"/>
                    <a:pt x="4896" y="8037"/>
                    <a:pt x="4928" y="8037"/>
                  </a:cubicBezTo>
                  <a:close/>
                  <a:moveTo>
                    <a:pt x="5251" y="11321"/>
                  </a:moveTo>
                  <a:lnTo>
                    <a:pt x="5269" y="11326"/>
                  </a:lnTo>
                  <a:cubicBezTo>
                    <a:pt x="5278" y="11329"/>
                    <a:pt x="5286" y="11330"/>
                    <a:pt x="5295" y="11330"/>
                  </a:cubicBezTo>
                  <a:cubicBezTo>
                    <a:pt x="5305" y="11330"/>
                    <a:pt x="5315" y="11328"/>
                    <a:pt x="5324" y="11325"/>
                  </a:cubicBezTo>
                  <a:lnTo>
                    <a:pt x="5325" y="11325"/>
                  </a:lnTo>
                  <a:lnTo>
                    <a:pt x="5354" y="11326"/>
                  </a:lnTo>
                  <a:cubicBezTo>
                    <a:pt x="5360" y="11325"/>
                    <a:pt x="5365" y="11325"/>
                    <a:pt x="5370" y="11325"/>
                  </a:cubicBezTo>
                  <a:cubicBezTo>
                    <a:pt x="5374" y="11325"/>
                    <a:pt x="5378" y="11325"/>
                    <a:pt x="5382" y="11326"/>
                  </a:cubicBezTo>
                  <a:cubicBezTo>
                    <a:pt x="5409" y="11332"/>
                    <a:pt x="5411" y="11346"/>
                    <a:pt x="5413" y="11353"/>
                  </a:cubicBezTo>
                  <a:cubicBezTo>
                    <a:pt x="5416" y="11364"/>
                    <a:pt x="5401" y="11378"/>
                    <a:pt x="5391" y="11384"/>
                  </a:cubicBezTo>
                  <a:cubicBezTo>
                    <a:pt x="5385" y="11387"/>
                    <a:pt x="5376" y="11389"/>
                    <a:pt x="5357" y="11395"/>
                  </a:cubicBezTo>
                  <a:lnTo>
                    <a:pt x="5339" y="11401"/>
                  </a:lnTo>
                  <a:cubicBezTo>
                    <a:pt x="5331" y="11404"/>
                    <a:pt x="5323" y="11406"/>
                    <a:pt x="5314" y="11409"/>
                  </a:cubicBezTo>
                  <a:lnTo>
                    <a:pt x="5314" y="11411"/>
                  </a:lnTo>
                  <a:cubicBezTo>
                    <a:pt x="5293" y="11413"/>
                    <a:pt x="5272" y="11420"/>
                    <a:pt x="5258" y="11430"/>
                  </a:cubicBezTo>
                  <a:cubicBezTo>
                    <a:pt x="5252" y="11432"/>
                    <a:pt x="5247" y="11434"/>
                    <a:pt x="5239" y="11435"/>
                  </a:cubicBezTo>
                  <a:lnTo>
                    <a:pt x="5192" y="11446"/>
                  </a:lnTo>
                  <a:cubicBezTo>
                    <a:pt x="5192" y="11446"/>
                    <a:pt x="5179" y="11451"/>
                    <a:pt x="5179" y="11451"/>
                  </a:cubicBezTo>
                  <a:cubicBezTo>
                    <a:pt x="5168" y="11453"/>
                    <a:pt x="5157" y="11456"/>
                    <a:pt x="5146" y="11457"/>
                  </a:cubicBezTo>
                  <a:cubicBezTo>
                    <a:pt x="5139" y="11458"/>
                    <a:pt x="5132" y="11459"/>
                    <a:pt x="5126" y="11459"/>
                  </a:cubicBezTo>
                  <a:cubicBezTo>
                    <a:pt x="5119" y="11459"/>
                    <a:pt x="5112" y="11458"/>
                    <a:pt x="5105" y="11458"/>
                  </a:cubicBezTo>
                  <a:lnTo>
                    <a:pt x="5032" y="11458"/>
                  </a:lnTo>
                  <a:cubicBezTo>
                    <a:pt x="5017" y="11458"/>
                    <a:pt x="5007" y="11455"/>
                    <a:pt x="4992" y="11447"/>
                  </a:cubicBezTo>
                  <a:cubicBezTo>
                    <a:pt x="4984" y="11443"/>
                    <a:pt x="4968" y="11438"/>
                    <a:pt x="4960" y="11437"/>
                  </a:cubicBezTo>
                  <a:cubicBezTo>
                    <a:pt x="4948" y="11435"/>
                    <a:pt x="4938" y="11432"/>
                    <a:pt x="4930" y="11421"/>
                  </a:cubicBezTo>
                  <a:cubicBezTo>
                    <a:pt x="4935" y="11417"/>
                    <a:pt x="4944" y="11412"/>
                    <a:pt x="4963" y="11402"/>
                  </a:cubicBezTo>
                  <a:cubicBezTo>
                    <a:pt x="4971" y="11398"/>
                    <a:pt x="4977" y="11393"/>
                    <a:pt x="4983" y="11387"/>
                  </a:cubicBezTo>
                  <a:cubicBezTo>
                    <a:pt x="4994" y="11375"/>
                    <a:pt x="5003" y="11368"/>
                    <a:pt x="5017" y="11363"/>
                  </a:cubicBezTo>
                  <a:lnTo>
                    <a:pt x="5088" y="11341"/>
                  </a:lnTo>
                  <a:cubicBezTo>
                    <a:pt x="5103" y="11336"/>
                    <a:pt x="5118" y="11330"/>
                    <a:pt x="5128" y="11329"/>
                  </a:cubicBezTo>
                  <a:cubicBezTo>
                    <a:pt x="5138" y="11328"/>
                    <a:pt x="5147" y="11328"/>
                    <a:pt x="5157" y="11327"/>
                  </a:cubicBezTo>
                  <a:lnTo>
                    <a:pt x="5226" y="11323"/>
                  </a:lnTo>
                  <a:cubicBezTo>
                    <a:pt x="5236" y="11323"/>
                    <a:pt x="5243" y="11321"/>
                    <a:pt x="5251" y="11321"/>
                  </a:cubicBezTo>
                  <a:close/>
                  <a:moveTo>
                    <a:pt x="2953" y="9532"/>
                  </a:moveTo>
                  <a:cubicBezTo>
                    <a:pt x="2958" y="9535"/>
                    <a:pt x="2967" y="9541"/>
                    <a:pt x="2966" y="9553"/>
                  </a:cubicBezTo>
                  <a:cubicBezTo>
                    <a:pt x="2964" y="9690"/>
                    <a:pt x="2915" y="9840"/>
                    <a:pt x="2869" y="9985"/>
                  </a:cubicBezTo>
                  <a:lnTo>
                    <a:pt x="2841" y="10072"/>
                  </a:lnTo>
                  <a:cubicBezTo>
                    <a:pt x="2804" y="10188"/>
                    <a:pt x="2766" y="10302"/>
                    <a:pt x="2726" y="10417"/>
                  </a:cubicBezTo>
                  <a:lnTo>
                    <a:pt x="2274" y="11761"/>
                  </a:lnTo>
                  <a:cubicBezTo>
                    <a:pt x="2270" y="11772"/>
                    <a:pt x="2266" y="11788"/>
                    <a:pt x="2263" y="11804"/>
                  </a:cubicBezTo>
                  <a:cubicBezTo>
                    <a:pt x="2260" y="11819"/>
                    <a:pt x="2256" y="11834"/>
                    <a:pt x="2251" y="11848"/>
                  </a:cubicBezTo>
                  <a:cubicBezTo>
                    <a:pt x="2243" y="11872"/>
                    <a:pt x="2247" y="11899"/>
                    <a:pt x="2264" y="11918"/>
                  </a:cubicBezTo>
                  <a:cubicBezTo>
                    <a:pt x="2278" y="11933"/>
                    <a:pt x="2297" y="11941"/>
                    <a:pt x="2316" y="11941"/>
                  </a:cubicBezTo>
                  <a:cubicBezTo>
                    <a:pt x="2321" y="11941"/>
                    <a:pt x="2327" y="11941"/>
                    <a:pt x="2332" y="11940"/>
                  </a:cubicBezTo>
                  <a:lnTo>
                    <a:pt x="2355" y="11935"/>
                  </a:lnTo>
                  <a:cubicBezTo>
                    <a:pt x="2371" y="11932"/>
                    <a:pt x="2385" y="11928"/>
                    <a:pt x="2398" y="11925"/>
                  </a:cubicBezTo>
                  <a:cubicBezTo>
                    <a:pt x="2519" y="11892"/>
                    <a:pt x="2641" y="11857"/>
                    <a:pt x="2764" y="11823"/>
                  </a:cubicBezTo>
                  <a:lnTo>
                    <a:pt x="3044" y="11743"/>
                  </a:lnTo>
                  <a:cubicBezTo>
                    <a:pt x="3347" y="11657"/>
                    <a:pt x="3660" y="11567"/>
                    <a:pt x="3967" y="11541"/>
                  </a:cubicBezTo>
                  <a:cubicBezTo>
                    <a:pt x="3968" y="11541"/>
                    <a:pt x="3969" y="11541"/>
                    <a:pt x="3969" y="11541"/>
                  </a:cubicBezTo>
                  <a:cubicBezTo>
                    <a:pt x="4008" y="11541"/>
                    <a:pt x="4017" y="11573"/>
                    <a:pt x="4018" y="11576"/>
                  </a:cubicBezTo>
                  <a:cubicBezTo>
                    <a:pt x="4024" y="11597"/>
                    <a:pt x="4016" y="11611"/>
                    <a:pt x="3996" y="11621"/>
                  </a:cubicBezTo>
                  <a:cubicBezTo>
                    <a:pt x="3688" y="11764"/>
                    <a:pt x="3339" y="11848"/>
                    <a:pt x="3001" y="11929"/>
                  </a:cubicBezTo>
                  <a:cubicBezTo>
                    <a:pt x="2931" y="11946"/>
                    <a:pt x="2861" y="11963"/>
                    <a:pt x="2792" y="11982"/>
                  </a:cubicBezTo>
                  <a:cubicBezTo>
                    <a:pt x="2768" y="11987"/>
                    <a:pt x="2740" y="11995"/>
                    <a:pt x="2707" y="12004"/>
                  </a:cubicBezTo>
                  <a:cubicBezTo>
                    <a:pt x="2597" y="12035"/>
                    <a:pt x="2405" y="12090"/>
                    <a:pt x="2261" y="12090"/>
                  </a:cubicBezTo>
                  <a:cubicBezTo>
                    <a:pt x="2196" y="12090"/>
                    <a:pt x="2142" y="12079"/>
                    <a:pt x="2109" y="12050"/>
                  </a:cubicBezTo>
                  <a:cubicBezTo>
                    <a:pt x="2077" y="12020"/>
                    <a:pt x="2067" y="11968"/>
                    <a:pt x="2080" y="11894"/>
                  </a:cubicBezTo>
                  <a:cubicBezTo>
                    <a:pt x="2101" y="11769"/>
                    <a:pt x="2154" y="11634"/>
                    <a:pt x="2205" y="11505"/>
                  </a:cubicBezTo>
                  <a:cubicBezTo>
                    <a:pt x="2230" y="11443"/>
                    <a:pt x="2254" y="11381"/>
                    <a:pt x="2274" y="11323"/>
                  </a:cubicBezTo>
                  <a:lnTo>
                    <a:pt x="2559" y="10499"/>
                  </a:lnTo>
                  <a:cubicBezTo>
                    <a:pt x="2606" y="10362"/>
                    <a:pt x="2654" y="10225"/>
                    <a:pt x="2701" y="10089"/>
                  </a:cubicBezTo>
                  <a:lnTo>
                    <a:pt x="2728" y="10012"/>
                  </a:lnTo>
                  <a:cubicBezTo>
                    <a:pt x="2784" y="9852"/>
                    <a:pt x="2846" y="9668"/>
                    <a:pt x="2953" y="9532"/>
                  </a:cubicBezTo>
                  <a:close/>
                  <a:moveTo>
                    <a:pt x="8673" y="11961"/>
                  </a:moveTo>
                  <a:cubicBezTo>
                    <a:pt x="8675" y="11961"/>
                    <a:pt x="8676" y="11961"/>
                    <a:pt x="8678" y="11961"/>
                  </a:cubicBezTo>
                  <a:cubicBezTo>
                    <a:pt x="8753" y="11970"/>
                    <a:pt x="8815" y="11991"/>
                    <a:pt x="8869" y="12023"/>
                  </a:cubicBezTo>
                  <a:cubicBezTo>
                    <a:pt x="8892" y="12038"/>
                    <a:pt x="8915" y="12062"/>
                    <a:pt x="8942" y="12093"/>
                  </a:cubicBezTo>
                  <a:cubicBezTo>
                    <a:pt x="8955" y="12106"/>
                    <a:pt x="8986" y="12139"/>
                    <a:pt x="8990" y="12163"/>
                  </a:cubicBezTo>
                  <a:cubicBezTo>
                    <a:pt x="8992" y="12170"/>
                    <a:pt x="8994" y="12175"/>
                    <a:pt x="8997" y="12181"/>
                  </a:cubicBezTo>
                  <a:cubicBezTo>
                    <a:pt x="9006" y="12201"/>
                    <a:pt x="9017" y="12222"/>
                    <a:pt x="9023" y="12243"/>
                  </a:cubicBezTo>
                  <a:cubicBezTo>
                    <a:pt x="9031" y="12267"/>
                    <a:pt x="9021" y="12274"/>
                    <a:pt x="9018" y="12276"/>
                  </a:cubicBezTo>
                  <a:lnTo>
                    <a:pt x="9017" y="12276"/>
                  </a:lnTo>
                  <a:cubicBezTo>
                    <a:pt x="9013" y="12278"/>
                    <a:pt x="9009" y="12279"/>
                    <a:pt x="9006" y="12279"/>
                  </a:cubicBezTo>
                  <a:cubicBezTo>
                    <a:pt x="8999" y="12279"/>
                    <a:pt x="8993" y="12275"/>
                    <a:pt x="8988" y="12270"/>
                  </a:cubicBezTo>
                  <a:cubicBezTo>
                    <a:pt x="8978" y="12258"/>
                    <a:pt x="8967" y="12245"/>
                    <a:pt x="8955" y="12234"/>
                  </a:cubicBezTo>
                  <a:cubicBezTo>
                    <a:pt x="8953" y="12232"/>
                    <a:pt x="8942" y="12222"/>
                    <a:pt x="8940" y="12221"/>
                  </a:cubicBezTo>
                  <a:cubicBezTo>
                    <a:pt x="8937" y="12217"/>
                    <a:pt x="8932" y="12214"/>
                    <a:pt x="8928" y="12211"/>
                  </a:cubicBezTo>
                  <a:cubicBezTo>
                    <a:pt x="8918" y="12207"/>
                    <a:pt x="8908" y="12197"/>
                    <a:pt x="8898" y="12188"/>
                  </a:cubicBezTo>
                  <a:lnTo>
                    <a:pt x="8887" y="12177"/>
                  </a:lnTo>
                  <a:cubicBezTo>
                    <a:pt x="8883" y="12173"/>
                    <a:pt x="8877" y="12170"/>
                    <a:pt x="8872" y="12166"/>
                  </a:cubicBezTo>
                  <a:cubicBezTo>
                    <a:pt x="8856" y="12154"/>
                    <a:pt x="8839" y="12141"/>
                    <a:pt x="8823" y="12130"/>
                  </a:cubicBezTo>
                  <a:cubicBezTo>
                    <a:pt x="8809" y="12121"/>
                    <a:pt x="8797" y="12112"/>
                    <a:pt x="8784" y="12102"/>
                  </a:cubicBezTo>
                  <a:cubicBezTo>
                    <a:pt x="8765" y="12087"/>
                    <a:pt x="8745" y="12072"/>
                    <a:pt x="8724" y="12057"/>
                  </a:cubicBezTo>
                  <a:cubicBezTo>
                    <a:pt x="8712" y="12050"/>
                    <a:pt x="8701" y="12042"/>
                    <a:pt x="8688" y="12034"/>
                  </a:cubicBezTo>
                  <a:cubicBezTo>
                    <a:pt x="8686" y="12033"/>
                    <a:pt x="8684" y="12031"/>
                    <a:pt x="8681" y="12030"/>
                  </a:cubicBezTo>
                  <a:lnTo>
                    <a:pt x="8669" y="12023"/>
                  </a:lnTo>
                  <a:cubicBezTo>
                    <a:pt x="8655" y="12017"/>
                    <a:pt x="8641" y="12005"/>
                    <a:pt x="8645" y="11985"/>
                  </a:cubicBezTo>
                  <a:cubicBezTo>
                    <a:pt x="8648" y="11972"/>
                    <a:pt x="8661" y="11961"/>
                    <a:pt x="8673" y="11961"/>
                  </a:cubicBezTo>
                  <a:close/>
                  <a:moveTo>
                    <a:pt x="8211" y="12200"/>
                  </a:moveTo>
                  <a:cubicBezTo>
                    <a:pt x="8217" y="12200"/>
                    <a:pt x="8222" y="12201"/>
                    <a:pt x="8227" y="12204"/>
                  </a:cubicBezTo>
                  <a:cubicBezTo>
                    <a:pt x="8344" y="12244"/>
                    <a:pt x="8448" y="12308"/>
                    <a:pt x="8559" y="12375"/>
                  </a:cubicBezTo>
                  <a:lnTo>
                    <a:pt x="8603" y="12403"/>
                  </a:lnTo>
                  <a:cubicBezTo>
                    <a:pt x="8664" y="12439"/>
                    <a:pt x="8725" y="12479"/>
                    <a:pt x="8785" y="12518"/>
                  </a:cubicBezTo>
                  <a:cubicBezTo>
                    <a:pt x="8832" y="12548"/>
                    <a:pt x="8884" y="12584"/>
                    <a:pt x="8917" y="12625"/>
                  </a:cubicBezTo>
                  <a:cubicBezTo>
                    <a:pt x="8920" y="12629"/>
                    <a:pt x="8932" y="12639"/>
                    <a:pt x="8935" y="12642"/>
                  </a:cubicBezTo>
                  <a:cubicBezTo>
                    <a:pt x="8977" y="12677"/>
                    <a:pt x="9017" y="12710"/>
                    <a:pt x="9047" y="12749"/>
                  </a:cubicBezTo>
                  <a:cubicBezTo>
                    <a:pt x="9057" y="12762"/>
                    <a:pt x="9053" y="12774"/>
                    <a:pt x="9049" y="12780"/>
                  </a:cubicBezTo>
                  <a:cubicBezTo>
                    <a:pt x="9047" y="12786"/>
                    <a:pt x="9036" y="12794"/>
                    <a:pt x="9033" y="12795"/>
                  </a:cubicBezTo>
                  <a:cubicBezTo>
                    <a:pt x="8989" y="12783"/>
                    <a:pt x="8953" y="12770"/>
                    <a:pt x="8912" y="12750"/>
                  </a:cubicBezTo>
                  <a:cubicBezTo>
                    <a:pt x="8895" y="12741"/>
                    <a:pt x="8877" y="12735"/>
                    <a:pt x="8860" y="12727"/>
                  </a:cubicBezTo>
                  <a:cubicBezTo>
                    <a:pt x="8842" y="12720"/>
                    <a:pt x="8824" y="12713"/>
                    <a:pt x="8805" y="12702"/>
                  </a:cubicBezTo>
                  <a:cubicBezTo>
                    <a:pt x="8736" y="12664"/>
                    <a:pt x="8663" y="12620"/>
                    <a:pt x="8578" y="12565"/>
                  </a:cubicBezTo>
                  <a:cubicBezTo>
                    <a:pt x="8439" y="12472"/>
                    <a:pt x="8295" y="12377"/>
                    <a:pt x="8180" y="12253"/>
                  </a:cubicBezTo>
                  <a:cubicBezTo>
                    <a:pt x="8173" y="12248"/>
                    <a:pt x="8174" y="12225"/>
                    <a:pt x="8182" y="12214"/>
                  </a:cubicBezTo>
                  <a:cubicBezTo>
                    <a:pt x="8189" y="12205"/>
                    <a:pt x="8200" y="12200"/>
                    <a:pt x="8211" y="12200"/>
                  </a:cubicBezTo>
                  <a:close/>
                  <a:moveTo>
                    <a:pt x="7478" y="12266"/>
                  </a:moveTo>
                  <a:cubicBezTo>
                    <a:pt x="7483" y="12266"/>
                    <a:pt x="7489" y="12269"/>
                    <a:pt x="7492" y="12273"/>
                  </a:cubicBezTo>
                  <a:cubicBezTo>
                    <a:pt x="7582" y="12342"/>
                    <a:pt x="7676" y="12406"/>
                    <a:pt x="7767" y="12469"/>
                  </a:cubicBezTo>
                  <a:cubicBezTo>
                    <a:pt x="7847" y="12523"/>
                    <a:pt x="7926" y="12576"/>
                    <a:pt x="8002" y="12635"/>
                  </a:cubicBezTo>
                  <a:lnTo>
                    <a:pt x="8046" y="12668"/>
                  </a:lnTo>
                  <a:cubicBezTo>
                    <a:pt x="8192" y="12778"/>
                    <a:pt x="8337" y="12887"/>
                    <a:pt x="8480" y="13001"/>
                  </a:cubicBezTo>
                  <a:lnTo>
                    <a:pt x="8577" y="13078"/>
                  </a:lnTo>
                  <a:cubicBezTo>
                    <a:pt x="8705" y="13180"/>
                    <a:pt x="8838" y="13284"/>
                    <a:pt x="8960" y="13394"/>
                  </a:cubicBezTo>
                  <a:cubicBezTo>
                    <a:pt x="8981" y="13413"/>
                    <a:pt x="9004" y="13432"/>
                    <a:pt x="9027" y="13451"/>
                  </a:cubicBezTo>
                  <a:cubicBezTo>
                    <a:pt x="9074" y="13492"/>
                    <a:pt x="9123" y="13534"/>
                    <a:pt x="9166" y="13579"/>
                  </a:cubicBezTo>
                  <a:cubicBezTo>
                    <a:pt x="9186" y="13601"/>
                    <a:pt x="9209" y="13624"/>
                    <a:pt x="9233" y="13646"/>
                  </a:cubicBezTo>
                  <a:cubicBezTo>
                    <a:pt x="9284" y="13696"/>
                    <a:pt x="9337" y="13748"/>
                    <a:pt x="9374" y="13801"/>
                  </a:cubicBezTo>
                  <a:cubicBezTo>
                    <a:pt x="9388" y="13822"/>
                    <a:pt x="9382" y="13849"/>
                    <a:pt x="9370" y="13865"/>
                  </a:cubicBezTo>
                  <a:cubicBezTo>
                    <a:pt x="9362" y="13874"/>
                    <a:pt x="9354" y="13876"/>
                    <a:pt x="9347" y="13876"/>
                  </a:cubicBezTo>
                  <a:cubicBezTo>
                    <a:pt x="9341" y="13876"/>
                    <a:pt x="9335" y="13875"/>
                    <a:pt x="9330" y="13873"/>
                  </a:cubicBezTo>
                  <a:cubicBezTo>
                    <a:pt x="9279" y="13850"/>
                    <a:pt x="9231" y="13817"/>
                    <a:pt x="9181" y="13782"/>
                  </a:cubicBezTo>
                  <a:cubicBezTo>
                    <a:pt x="9146" y="13757"/>
                    <a:pt x="9110" y="13732"/>
                    <a:pt x="9073" y="13711"/>
                  </a:cubicBezTo>
                  <a:cubicBezTo>
                    <a:pt x="9013" y="13677"/>
                    <a:pt x="8958" y="13634"/>
                    <a:pt x="8900" y="13587"/>
                  </a:cubicBezTo>
                  <a:cubicBezTo>
                    <a:pt x="8878" y="13571"/>
                    <a:pt x="8858" y="13554"/>
                    <a:pt x="8836" y="13539"/>
                  </a:cubicBezTo>
                  <a:cubicBezTo>
                    <a:pt x="8713" y="13446"/>
                    <a:pt x="8592" y="13342"/>
                    <a:pt x="8475" y="13242"/>
                  </a:cubicBezTo>
                  <a:lnTo>
                    <a:pt x="8373" y="13155"/>
                  </a:lnTo>
                  <a:cubicBezTo>
                    <a:pt x="8219" y="13025"/>
                    <a:pt x="8062" y="12886"/>
                    <a:pt x="7906" y="12744"/>
                  </a:cubicBezTo>
                  <a:cubicBezTo>
                    <a:pt x="7841" y="12685"/>
                    <a:pt x="7778" y="12623"/>
                    <a:pt x="7715" y="12561"/>
                  </a:cubicBezTo>
                  <a:cubicBezTo>
                    <a:pt x="7634" y="12482"/>
                    <a:pt x="7551" y="12401"/>
                    <a:pt x="7463" y="12324"/>
                  </a:cubicBezTo>
                  <a:cubicBezTo>
                    <a:pt x="7439" y="12303"/>
                    <a:pt x="7457" y="12281"/>
                    <a:pt x="7461" y="12276"/>
                  </a:cubicBezTo>
                  <a:cubicBezTo>
                    <a:pt x="7466" y="12268"/>
                    <a:pt x="7472" y="12266"/>
                    <a:pt x="7478" y="12266"/>
                  </a:cubicBezTo>
                  <a:close/>
                  <a:moveTo>
                    <a:pt x="8699" y="1"/>
                  </a:moveTo>
                  <a:cubicBezTo>
                    <a:pt x="8679" y="1"/>
                    <a:pt x="8659" y="10"/>
                    <a:pt x="8645" y="27"/>
                  </a:cubicBezTo>
                  <a:lnTo>
                    <a:pt x="5401" y="4036"/>
                  </a:lnTo>
                  <a:cubicBezTo>
                    <a:pt x="5362" y="4085"/>
                    <a:pt x="5304" y="4114"/>
                    <a:pt x="5242" y="4114"/>
                  </a:cubicBezTo>
                  <a:cubicBezTo>
                    <a:pt x="5235" y="4114"/>
                    <a:pt x="5229" y="4113"/>
                    <a:pt x="5222" y="4113"/>
                  </a:cubicBezTo>
                  <a:lnTo>
                    <a:pt x="80" y="3713"/>
                  </a:lnTo>
                  <a:cubicBezTo>
                    <a:pt x="79" y="3713"/>
                    <a:pt x="78" y="3713"/>
                    <a:pt x="77" y="3713"/>
                  </a:cubicBezTo>
                  <a:cubicBezTo>
                    <a:pt x="52" y="3713"/>
                    <a:pt x="27" y="3725"/>
                    <a:pt x="14" y="3747"/>
                  </a:cubicBezTo>
                  <a:cubicBezTo>
                    <a:pt x="1" y="3770"/>
                    <a:pt x="2" y="3799"/>
                    <a:pt x="16" y="3821"/>
                  </a:cubicBezTo>
                  <a:lnTo>
                    <a:pt x="2827" y="8145"/>
                  </a:lnTo>
                  <a:cubicBezTo>
                    <a:pt x="2864" y="8203"/>
                    <a:pt x="2871" y="8275"/>
                    <a:pt x="2845" y="8339"/>
                  </a:cubicBezTo>
                  <a:lnTo>
                    <a:pt x="876" y="13106"/>
                  </a:lnTo>
                  <a:cubicBezTo>
                    <a:pt x="866" y="13131"/>
                    <a:pt x="870" y="13158"/>
                    <a:pt x="887" y="13179"/>
                  </a:cubicBezTo>
                  <a:cubicBezTo>
                    <a:pt x="900" y="13193"/>
                    <a:pt x="920" y="13202"/>
                    <a:pt x="940" y="13202"/>
                  </a:cubicBezTo>
                  <a:cubicBezTo>
                    <a:pt x="946" y="13202"/>
                    <a:pt x="952" y="13202"/>
                    <a:pt x="957" y="13200"/>
                  </a:cubicBezTo>
                  <a:lnTo>
                    <a:pt x="5940" y="11863"/>
                  </a:lnTo>
                  <a:cubicBezTo>
                    <a:pt x="5957" y="11858"/>
                    <a:pt x="5975" y="11856"/>
                    <a:pt x="5993" y="11856"/>
                  </a:cubicBezTo>
                  <a:cubicBezTo>
                    <a:pt x="6001" y="11856"/>
                    <a:pt x="6009" y="11856"/>
                    <a:pt x="6017" y="11857"/>
                  </a:cubicBezTo>
                  <a:cubicBezTo>
                    <a:pt x="6058" y="11862"/>
                    <a:pt x="6097" y="11879"/>
                    <a:pt x="6129" y="11906"/>
                  </a:cubicBezTo>
                  <a:lnTo>
                    <a:pt x="10054" y="15252"/>
                  </a:lnTo>
                  <a:cubicBezTo>
                    <a:pt x="10067" y="15263"/>
                    <a:pt x="10083" y="15269"/>
                    <a:pt x="10099" y="15269"/>
                  </a:cubicBezTo>
                  <a:cubicBezTo>
                    <a:pt x="10108" y="15269"/>
                    <a:pt x="10118" y="15267"/>
                    <a:pt x="10127" y="15263"/>
                  </a:cubicBezTo>
                  <a:cubicBezTo>
                    <a:pt x="10151" y="15253"/>
                    <a:pt x="10167" y="15229"/>
                    <a:pt x="10169" y="15203"/>
                  </a:cubicBezTo>
                  <a:lnTo>
                    <a:pt x="10437" y="10052"/>
                  </a:lnTo>
                  <a:cubicBezTo>
                    <a:pt x="10441" y="9983"/>
                    <a:pt x="10477" y="9921"/>
                    <a:pt x="10536" y="9884"/>
                  </a:cubicBezTo>
                  <a:lnTo>
                    <a:pt x="14931" y="7186"/>
                  </a:lnTo>
                  <a:cubicBezTo>
                    <a:pt x="14954" y="7171"/>
                    <a:pt x="14967" y="7146"/>
                    <a:pt x="14964" y="7120"/>
                  </a:cubicBezTo>
                  <a:cubicBezTo>
                    <a:pt x="14961" y="7093"/>
                    <a:pt x="14944" y="7070"/>
                    <a:pt x="14920" y="7061"/>
                  </a:cubicBezTo>
                  <a:lnTo>
                    <a:pt x="14921" y="7061"/>
                  </a:lnTo>
                  <a:lnTo>
                    <a:pt x="10105" y="5214"/>
                  </a:lnTo>
                  <a:cubicBezTo>
                    <a:pt x="10040" y="5190"/>
                    <a:pt x="9993" y="5135"/>
                    <a:pt x="9976" y="5068"/>
                  </a:cubicBezTo>
                  <a:lnTo>
                    <a:pt x="8767" y="54"/>
                  </a:lnTo>
                  <a:cubicBezTo>
                    <a:pt x="8761" y="28"/>
                    <a:pt x="8740" y="8"/>
                    <a:pt x="8714" y="2"/>
                  </a:cubicBezTo>
                  <a:cubicBezTo>
                    <a:pt x="8709" y="1"/>
                    <a:pt x="8704" y="1"/>
                    <a:pt x="8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5379875" y="3164550"/>
              <a:ext cx="792450" cy="796950"/>
            </a:xfrm>
            <a:custGeom>
              <a:avLst/>
              <a:gdLst/>
              <a:ahLst/>
              <a:cxnLst/>
              <a:rect l="l" t="t" r="r" b="b"/>
              <a:pathLst>
                <a:path w="31698" h="31878" extrusionOk="0">
                  <a:moveTo>
                    <a:pt x="16554" y="866"/>
                  </a:moveTo>
                  <a:cubicBezTo>
                    <a:pt x="16658" y="866"/>
                    <a:pt x="16761" y="867"/>
                    <a:pt x="16864" y="870"/>
                  </a:cubicBezTo>
                  <a:cubicBezTo>
                    <a:pt x="18129" y="905"/>
                    <a:pt x="19361" y="1123"/>
                    <a:pt x="20529" y="1517"/>
                  </a:cubicBezTo>
                  <a:cubicBezTo>
                    <a:pt x="21121" y="1716"/>
                    <a:pt x="21702" y="1959"/>
                    <a:pt x="22256" y="2240"/>
                  </a:cubicBezTo>
                  <a:cubicBezTo>
                    <a:pt x="22554" y="2391"/>
                    <a:pt x="22836" y="2548"/>
                    <a:pt x="23096" y="2707"/>
                  </a:cubicBezTo>
                  <a:lnTo>
                    <a:pt x="23182" y="2760"/>
                  </a:lnTo>
                  <a:cubicBezTo>
                    <a:pt x="23410" y="2898"/>
                    <a:pt x="23647" y="3042"/>
                    <a:pt x="23820" y="3229"/>
                  </a:cubicBezTo>
                  <a:cubicBezTo>
                    <a:pt x="23839" y="3249"/>
                    <a:pt x="23841" y="3268"/>
                    <a:pt x="23829" y="3287"/>
                  </a:cubicBezTo>
                  <a:cubicBezTo>
                    <a:pt x="23820" y="3299"/>
                    <a:pt x="23802" y="3310"/>
                    <a:pt x="23781" y="3310"/>
                  </a:cubicBezTo>
                  <a:cubicBezTo>
                    <a:pt x="23773" y="3310"/>
                    <a:pt x="23764" y="3308"/>
                    <a:pt x="23755" y="3305"/>
                  </a:cubicBezTo>
                  <a:cubicBezTo>
                    <a:pt x="23554" y="3216"/>
                    <a:pt x="23360" y="3088"/>
                    <a:pt x="23172" y="2965"/>
                  </a:cubicBezTo>
                  <a:cubicBezTo>
                    <a:pt x="23068" y="2897"/>
                    <a:pt x="22965" y="2828"/>
                    <a:pt x="22860" y="2767"/>
                  </a:cubicBezTo>
                  <a:cubicBezTo>
                    <a:pt x="22557" y="2588"/>
                    <a:pt x="22253" y="2424"/>
                    <a:pt x="21954" y="2278"/>
                  </a:cubicBezTo>
                  <a:cubicBezTo>
                    <a:pt x="20167" y="1404"/>
                    <a:pt x="18131" y="944"/>
                    <a:pt x="16110" y="944"/>
                  </a:cubicBezTo>
                  <a:cubicBezTo>
                    <a:pt x="15668" y="944"/>
                    <a:pt x="15227" y="966"/>
                    <a:pt x="14790" y="1010"/>
                  </a:cubicBezTo>
                  <a:cubicBezTo>
                    <a:pt x="14788" y="1008"/>
                    <a:pt x="14787" y="1003"/>
                    <a:pt x="14787" y="999"/>
                  </a:cubicBezTo>
                  <a:lnTo>
                    <a:pt x="14787" y="999"/>
                  </a:lnTo>
                  <a:cubicBezTo>
                    <a:pt x="15384" y="911"/>
                    <a:pt x="15977" y="866"/>
                    <a:pt x="16554" y="866"/>
                  </a:cubicBezTo>
                  <a:close/>
                  <a:moveTo>
                    <a:pt x="21166" y="2382"/>
                  </a:moveTo>
                  <a:cubicBezTo>
                    <a:pt x="21433" y="2496"/>
                    <a:pt x="21718" y="2630"/>
                    <a:pt x="22040" y="2791"/>
                  </a:cubicBezTo>
                  <a:cubicBezTo>
                    <a:pt x="22154" y="2847"/>
                    <a:pt x="22265" y="2907"/>
                    <a:pt x="22377" y="2967"/>
                  </a:cubicBezTo>
                  <a:lnTo>
                    <a:pt x="22452" y="3007"/>
                  </a:lnTo>
                  <a:cubicBezTo>
                    <a:pt x="22479" y="3022"/>
                    <a:pt x="22507" y="3036"/>
                    <a:pt x="22536" y="3050"/>
                  </a:cubicBezTo>
                  <a:cubicBezTo>
                    <a:pt x="22652" y="3110"/>
                    <a:pt x="22772" y="3171"/>
                    <a:pt x="22857" y="3254"/>
                  </a:cubicBezTo>
                  <a:cubicBezTo>
                    <a:pt x="22863" y="3258"/>
                    <a:pt x="22877" y="3273"/>
                    <a:pt x="22865" y="3296"/>
                  </a:cubicBezTo>
                  <a:cubicBezTo>
                    <a:pt x="22857" y="3309"/>
                    <a:pt x="22842" y="3321"/>
                    <a:pt x="22823" y="3321"/>
                  </a:cubicBezTo>
                  <a:cubicBezTo>
                    <a:pt x="22820" y="3321"/>
                    <a:pt x="22817" y="3321"/>
                    <a:pt x="22814" y="3320"/>
                  </a:cubicBezTo>
                  <a:cubicBezTo>
                    <a:pt x="22701" y="3296"/>
                    <a:pt x="22584" y="3230"/>
                    <a:pt x="22471" y="3165"/>
                  </a:cubicBezTo>
                  <a:cubicBezTo>
                    <a:pt x="22441" y="3148"/>
                    <a:pt x="22411" y="3131"/>
                    <a:pt x="22382" y="3116"/>
                  </a:cubicBezTo>
                  <a:lnTo>
                    <a:pt x="22323" y="3084"/>
                  </a:lnTo>
                  <a:cubicBezTo>
                    <a:pt x="22206" y="3022"/>
                    <a:pt x="22090" y="2958"/>
                    <a:pt x="21975" y="2892"/>
                  </a:cubicBezTo>
                  <a:cubicBezTo>
                    <a:pt x="21656" y="2710"/>
                    <a:pt x="21395" y="2552"/>
                    <a:pt x="21149" y="2387"/>
                  </a:cubicBezTo>
                  <a:lnTo>
                    <a:pt x="21166" y="2382"/>
                  </a:lnTo>
                  <a:close/>
                  <a:moveTo>
                    <a:pt x="21249" y="2827"/>
                  </a:moveTo>
                  <a:cubicBezTo>
                    <a:pt x="21255" y="2827"/>
                    <a:pt x="21261" y="2829"/>
                    <a:pt x="21262" y="2830"/>
                  </a:cubicBezTo>
                  <a:cubicBezTo>
                    <a:pt x="21414" y="2906"/>
                    <a:pt x="21564" y="2992"/>
                    <a:pt x="21717" y="3079"/>
                  </a:cubicBezTo>
                  <a:cubicBezTo>
                    <a:pt x="21774" y="3111"/>
                    <a:pt x="21831" y="3143"/>
                    <a:pt x="21889" y="3173"/>
                  </a:cubicBezTo>
                  <a:lnTo>
                    <a:pt x="21939" y="3200"/>
                  </a:lnTo>
                  <a:cubicBezTo>
                    <a:pt x="21967" y="3216"/>
                    <a:pt x="21994" y="3233"/>
                    <a:pt x="22021" y="3251"/>
                  </a:cubicBezTo>
                  <a:lnTo>
                    <a:pt x="22078" y="3288"/>
                  </a:lnTo>
                  <a:cubicBezTo>
                    <a:pt x="22107" y="3305"/>
                    <a:pt x="22134" y="3322"/>
                    <a:pt x="22153" y="3341"/>
                  </a:cubicBezTo>
                  <a:cubicBezTo>
                    <a:pt x="22160" y="3349"/>
                    <a:pt x="22162" y="3361"/>
                    <a:pt x="22158" y="3369"/>
                  </a:cubicBezTo>
                  <a:cubicBezTo>
                    <a:pt x="22156" y="3372"/>
                    <a:pt x="22151" y="3379"/>
                    <a:pt x="22134" y="3379"/>
                  </a:cubicBezTo>
                  <a:cubicBezTo>
                    <a:pt x="22131" y="3379"/>
                    <a:pt x="22128" y="3379"/>
                    <a:pt x="22124" y="3378"/>
                  </a:cubicBezTo>
                  <a:cubicBezTo>
                    <a:pt x="22100" y="3375"/>
                    <a:pt x="22075" y="3364"/>
                    <a:pt x="22047" y="3351"/>
                  </a:cubicBezTo>
                  <a:lnTo>
                    <a:pt x="21990" y="3326"/>
                  </a:lnTo>
                  <a:cubicBezTo>
                    <a:pt x="21956" y="3311"/>
                    <a:pt x="21921" y="3298"/>
                    <a:pt x="21888" y="3280"/>
                  </a:cubicBezTo>
                  <a:cubicBezTo>
                    <a:pt x="21813" y="3239"/>
                    <a:pt x="21739" y="3195"/>
                    <a:pt x="21665" y="3151"/>
                  </a:cubicBezTo>
                  <a:cubicBezTo>
                    <a:pt x="21503" y="3056"/>
                    <a:pt x="21363" y="2956"/>
                    <a:pt x="21235" y="2851"/>
                  </a:cubicBezTo>
                  <a:cubicBezTo>
                    <a:pt x="21234" y="2847"/>
                    <a:pt x="21235" y="2837"/>
                    <a:pt x="21239" y="2831"/>
                  </a:cubicBezTo>
                  <a:lnTo>
                    <a:pt x="21238" y="2831"/>
                  </a:lnTo>
                  <a:cubicBezTo>
                    <a:pt x="21241" y="2828"/>
                    <a:pt x="21245" y="2827"/>
                    <a:pt x="21249" y="2827"/>
                  </a:cubicBezTo>
                  <a:close/>
                  <a:moveTo>
                    <a:pt x="21360" y="3299"/>
                  </a:moveTo>
                  <a:cubicBezTo>
                    <a:pt x="21377" y="3300"/>
                    <a:pt x="21394" y="3303"/>
                    <a:pt x="21412" y="3306"/>
                  </a:cubicBezTo>
                  <a:cubicBezTo>
                    <a:pt x="21452" y="3311"/>
                    <a:pt x="21493" y="3328"/>
                    <a:pt x="21538" y="3350"/>
                  </a:cubicBezTo>
                  <a:cubicBezTo>
                    <a:pt x="21583" y="3370"/>
                    <a:pt x="21622" y="3399"/>
                    <a:pt x="21657" y="3427"/>
                  </a:cubicBezTo>
                  <a:cubicBezTo>
                    <a:pt x="21669" y="3436"/>
                    <a:pt x="21681" y="3454"/>
                    <a:pt x="21698" y="3479"/>
                  </a:cubicBezTo>
                  <a:cubicBezTo>
                    <a:pt x="21717" y="3506"/>
                    <a:pt x="21724" y="3522"/>
                    <a:pt x="21725" y="3544"/>
                  </a:cubicBezTo>
                  <a:cubicBezTo>
                    <a:pt x="21725" y="3549"/>
                    <a:pt x="21719" y="3561"/>
                    <a:pt x="21709" y="3568"/>
                  </a:cubicBezTo>
                  <a:cubicBezTo>
                    <a:pt x="21703" y="3573"/>
                    <a:pt x="21698" y="3576"/>
                    <a:pt x="21686" y="3576"/>
                  </a:cubicBezTo>
                  <a:cubicBezTo>
                    <a:pt x="21682" y="3576"/>
                    <a:pt x="21676" y="3575"/>
                    <a:pt x="21668" y="3574"/>
                  </a:cubicBezTo>
                  <a:cubicBezTo>
                    <a:pt x="21663" y="3573"/>
                    <a:pt x="21650" y="3565"/>
                    <a:pt x="21641" y="3559"/>
                  </a:cubicBezTo>
                  <a:cubicBezTo>
                    <a:pt x="21634" y="3554"/>
                    <a:pt x="21626" y="3549"/>
                    <a:pt x="21620" y="3546"/>
                  </a:cubicBezTo>
                  <a:cubicBezTo>
                    <a:pt x="21599" y="3533"/>
                    <a:pt x="21581" y="3522"/>
                    <a:pt x="21563" y="3507"/>
                  </a:cubicBezTo>
                  <a:cubicBezTo>
                    <a:pt x="21561" y="3506"/>
                    <a:pt x="21560" y="3504"/>
                    <a:pt x="21557" y="3503"/>
                  </a:cubicBezTo>
                  <a:cubicBezTo>
                    <a:pt x="21555" y="3502"/>
                    <a:pt x="21553" y="3501"/>
                    <a:pt x="21552" y="3499"/>
                  </a:cubicBezTo>
                  <a:lnTo>
                    <a:pt x="21527" y="3482"/>
                  </a:lnTo>
                  <a:cubicBezTo>
                    <a:pt x="21510" y="3471"/>
                    <a:pt x="21492" y="3459"/>
                    <a:pt x="21474" y="3448"/>
                  </a:cubicBezTo>
                  <a:cubicBezTo>
                    <a:pt x="21446" y="3433"/>
                    <a:pt x="21419" y="3419"/>
                    <a:pt x="21391" y="3405"/>
                  </a:cubicBezTo>
                  <a:lnTo>
                    <a:pt x="21350" y="3385"/>
                  </a:lnTo>
                  <a:cubicBezTo>
                    <a:pt x="21329" y="3374"/>
                    <a:pt x="21305" y="3362"/>
                    <a:pt x="21290" y="3350"/>
                  </a:cubicBezTo>
                  <a:cubicBezTo>
                    <a:pt x="21280" y="3342"/>
                    <a:pt x="21269" y="3336"/>
                    <a:pt x="21257" y="3334"/>
                  </a:cubicBezTo>
                  <a:lnTo>
                    <a:pt x="21239" y="3401"/>
                  </a:lnTo>
                  <a:lnTo>
                    <a:pt x="21246" y="3323"/>
                  </a:lnTo>
                  <a:lnTo>
                    <a:pt x="21177" y="3314"/>
                  </a:lnTo>
                  <a:lnTo>
                    <a:pt x="21263" y="3315"/>
                  </a:lnTo>
                  <a:cubicBezTo>
                    <a:pt x="21264" y="3315"/>
                    <a:pt x="21265" y="3315"/>
                    <a:pt x="21266" y="3315"/>
                  </a:cubicBezTo>
                  <a:cubicBezTo>
                    <a:pt x="21276" y="3315"/>
                    <a:pt x="21291" y="3308"/>
                    <a:pt x="21300" y="3303"/>
                  </a:cubicBezTo>
                  <a:cubicBezTo>
                    <a:pt x="21303" y="3302"/>
                    <a:pt x="21306" y="3302"/>
                    <a:pt x="21309" y="3301"/>
                  </a:cubicBezTo>
                  <a:cubicBezTo>
                    <a:pt x="21315" y="3302"/>
                    <a:pt x="21321" y="3303"/>
                    <a:pt x="21326" y="3303"/>
                  </a:cubicBezTo>
                  <a:cubicBezTo>
                    <a:pt x="21328" y="3303"/>
                    <a:pt x="21330" y="3303"/>
                    <a:pt x="21332" y="3302"/>
                  </a:cubicBezTo>
                  <a:lnTo>
                    <a:pt x="21360" y="3299"/>
                  </a:lnTo>
                  <a:close/>
                  <a:moveTo>
                    <a:pt x="21204" y="3626"/>
                  </a:moveTo>
                  <a:cubicBezTo>
                    <a:pt x="21206" y="3626"/>
                    <a:pt x="21210" y="3626"/>
                    <a:pt x="21212" y="3627"/>
                  </a:cubicBezTo>
                  <a:lnTo>
                    <a:pt x="21246" y="3635"/>
                  </a:lnTo>
                  <a:cubicBezTo>
                    <a:pt x="21254" y="3636"/>
                    <a:pt x="21265" y="3642"/>
                    <a:pt x="21279" y="3649"/>
                  </a:cubicBezTo>
                  <a:lnTo>
                    <a:pt x="21347" y="3682"/>
                  </a:lnTo>
                  <a:cubicBezTo>
                    <a:pt x="21359" y="3687"/>
                    <a:pt x="21372" y="3693"/>
                    <a:pt x="21383" y="3700"/>
                  </a:cubicBezTo>
                  <a:lnTo>
                    <a:pt x="21408" y="3717"/>
                  </a:lnTo>
                  <a:lnTo>
                    <a:pt x="21448" y="3659"/>
                  </a:lnTo>
                  <a:lnTo>
                    <a:pt x="21448" y="3659"/>
                  </a:lnTo>
                  <a:lnTo>
                    <a:pt x="21421" y="3726"/>
                  </a:lnTo>
                  <a:cubicBezTo>
                    <a:pt x="21432" y="3734"/>
                    <a:pt x="21433" y="3735"/>
                    <a:pt x="21444" y="3750"/>
                  </a:cubicBezTo>
                  <a:cubicBezTo>
                    <a:pt x="21445" y="3753"/>
                    <a:pt x="21444" y="3764"/>
                    <a:pt x="21441" y="3770"/>
                  </a:cubicBezTo>
                  <a:cubicBezTo>
                    <a:pt x="21437" y="3777"/>
                    <a:pt x="21428" y="3781"/>
                    <a:pt x="21420" y="3781"/>
                  </a:cubicBezTo>
                  <a:cubicBezTo>
                    <a:pt x="21408" y="3781"/>
                    <a:pt x="21392" y="3777"/>
                    <a:pt x="21374" y="3770"/>
                  </a:cubicBezTo>
                  <a:cubicBezTo>
                    <a:pt x="21374" y="3770"/>
                    <a:pt x="21360" y="3766"/>
                    <a:pt x="21360" y="3766"/>
                  </a:cubicBezTo>
                  <a:cubicBezTo>
                    <a:pt x="21340" y="3758"/>
                    <a:pt x="21321" y="3747"/>
                    <a:pt x="21292" y="3733"/>
                  </a:cubicBezTo>
                  <a:lnTo>
                    <a:pt x="21236" y="3703"/>
                  </a:lnTo>
                  <a:cubicBezTo>
                    <a:pt x="21222" y="3696"/>
                    <a:pt x="21209" y="3684"/>
                    <a:pt x="21194" y="3672"/>
                  </a:cubicBezTo>
                  <a:lnTo>
                    <a:pt x="21179" y="3651"/>
                  </a:lnTo>
                  <a:cubicBezTo>
                    <a:pt x="21179" y="3645"/>
                    <a:pt x="21181" y="3640"/>
                    <a:pt x="21184" y="3634"/>
                  </a:cubicBezTo>
                  <a:cubicBezTo>
                    <a:pt x="21186" y="3630"/>
                    <a:pt x="21195" y="3626"/>
                    <a:pt x="21204" y="3626"/>
                  </a:cubicBezTo>
                  <a:close/>
                  <a:moveTo>
                    <a:pt x="24382" y="3675"/>
                  </a:moveTo>
                  <a:cubicBezTo>
                    <a:pt x="24382" y="3675"/>
                    <a:pt x="24383" y="3675"/>
                    <a:pt x="24384" y="3676"/>
                  </a:cubicBezTo>
                  <a:cubicBezTo>
                    <a:pt x="24508" y="3753"/>
                    <a:pt x="24630" y="3829"/>
                    <a:pt x="24740" y="3917"/>
                  </a:cubicBezTo>
                  <a:cubicBezTo>
                    <a:pt x="24842" y="3999"/>
                    <a:pt x="24944" y="4088"/>
                    <a:pt x="25052" y="4192"/>
                  </a:cubicBezTo>
                  <a:cubicBezTo>
                    <a:pt x="25141" y="4280"/>
                    <a:pt x="25246" y="4383"/>
                    <a:pt x="25333" y="4495"/>
                  </a:cubicBezTo>
                  <a:lnTo>
                    <a:pt x="25361" y="4530"/>
                  </a:lnTo>
                  <a:cubicBezTo>
                    <a:pt x="25398" y="4577"/>
                    <a:pt x="25433" y="4622"/>
                    <a:pt x="25460" y="4670"/>
                  </a:cubicBezTo>
                  <a:cubicBezTo>
                    <a:pt x="25474" y="4699"/>
                    <a:pt x="25491" y="4726"/>
                    <a:pt x="25509" y="4753"/>
                  </a:cubicBezTo>
                  <a:cubicBezTo>
                    <a:pt x="25531" y="4787"/>
                    <a:pt x="25552" y="4819"/>
                    <a:pt x="25566" y="4851"/>
                  </a:cubicBezTo>
                  <a:cubicBezTo>
                    <a:pt x="25566" y="4857"/>
                    <a:pt x="25559" y="4871"/>
                    <a:pt x="25551" y="4874"/>
                  </a:cubicBezTo>
                  <a:cubicBezTo>
                    <a:pt x="25550" y="4875"/>
                    <a:pt x="25546" y="4877"/>
                    <a:pt x="25541" y="4877"/>
                  </a:cubicBezTo>
                  <a:cubicBezTo>
                    <a:pt x="25535" y="4877"/>
                    <a:pt x="25526" y="4875"/>
                    <a:pt x="25514" y="4865"/>
                  </a:cubicBezTo>
                  <a:cubicBezTo>
                    <a:pt x="25486" y="4842"/>
                    <a:pt x="25461" y="4815"/>
                    <a:pt x="25435" y="4788"/>
                  </a:cubicBezTo>
                  <a:cubicBezTo>
                    <a:pt x="25412" y="4763"/>
                    <a:pt x="25389" y="4738"/>
                    <a:pt x="25364" y="4717"/>
                  </a:cubicBezTo>
                  <a:cubicBezTo>
                    <a:pt x="25335" y="4690"/>
                    <a:pt x="25308" y="4659"/>
                    <a:pt x="25281" y="4627"/>
                  </a:cubicBezTo>
                  <a:cubicBezTo>
                    <a:pt x="25263" y="4608"/>
                    <a:pt x="25246" y="4589"/>
                    <a:pt x="25229" y="4571"/>
                  </a:cubicBezTo>
                  <a:cubicBezTo>
                    <a:pt x="25183" y="4523"/>
                    <a:pt x="25139" y="4473"/>
                    <a:pt x="25095" y="4425"/>
                  </a:cubicBezTo>
                  <a:cubicBezTo>
                    <a:pt x="25050" y="4374"/>
                    <a:pt x="25004" y="4323"/>
                    <a:pt x="24957" y="4274"/>
                  </a:cubicBezTo>
                  <a:cubicBezTo>
                    <a:pt x="24862" y="4174"/>
                    <a:pt x="24763" y="4076"/>
                    <a:pt x="24663" y="3981"/>
                  </a:cubicBezTo>
                  <a:cubicBezTo>
                    <a:pt x="24623" y="3940"/>
                    <a:pt x="24582" y="3899"/>
                    <a:pt x="24542" y="3858"/>
                  </a:cubicBezTo>
                  <a:cubicBezTo>
                    <a:pt x="24486" y="3802"/>
                    <a:pt x="24430" y="3745"/>
                    <a:pt x="24370" y="3690"/>
                  </a:cubicBezTo>
                  <a:lnTo>
                    <a:pt x="24382" y="3675"/>
                  </a:lnTo>
                  <a:close/>
                  <a:moveTo>
                    <a:pt x="4904" y="5400"/>
                  </a:moveTo>
                  <a:cubicBezTo>
                    <a:pt x="4914" y="5400"/>
                    <a:pt x="4918" y="5407"/>
                    <a:pt x="4921" y="5411"/>
                  </a:cubicBezTo>
                  <a:cubicBezTo>
                    <a:pt x="4925" y="5417"/>
                    <a:pt x="4917" y="5430"/>
                    <a:pt x="4898" y="5445"/>
                  </a:cubicBezTo>
                  <a:cubicBezTo>
                    <a:pt x="4893" y="5447"/>
                    <a:pt x="4889" y="5450"/>
                    <a:pt x="4885" y="5453"/>
                  </a:cubicBezTo>
                  <a:cubicBezTo>
                    <a:pt x="4875" y="5462"/>
                    <a:pt x="4865" y="5470"/>
                    <a:pt x="4848" y="5483"/>
                  </a:cubicBezTo>
                  <a:lnTo>
                    <a:pt x="4832" y="5496"/>
                  </a:lnTo>
                  <a:cubicBezTo>
                    <a:pt x="4822" y="5504"/>
                    <a:pt x="4813" y="5512"/>
                    <a:pt x="4803" y="5520"/>
                  </a:cubicBezTo>
                  <a:cubicBezTo>
                    <a:pt x="4785" y="5537"/>
                    <a:pt x="4767" y="5555"/>
                    <a:pt x="4750" y="5573"/>
                  </a:cubicBezTo>
                  <a:cubicBezTo>
                    <a:pt x="4740" y="5582"/>
                    <a:pt x="4733" y="5592"/>
                    <a:pt x="4723" y="5602"/>
                  </a:cubicBezTo>
                  <a:cubicBezTo>
                    <a:pt x="4723" y="5603"/>
                    <a:pt x="4710" y="5618"/>
                    <a:pt x="4709" y="5620"/>
                  </a:cubicBezTo>
                  <a:cubicBezTo>
                    <a:pt x="4679" y="5660"/>
                    <a:pt x="4651" y="5701"/>
                    <a:pt x="4625" y="5744"/>
                  </a:cubicBezTo>
                  <a:cubicBezTo>
                    <a:pt x="4612" y="5765"/>
                    <a:pt x="4601" y="5788"/>
                    <a:pt x="4590" y="5811"/>
                  </a:cubicBezTo>
                  <a:cubicBezTo>
                    <a:pt x="4590" y="5811"/>
                    <a:pt x="4581" y="5833"/>
                    <a:pt x="4580" y="5833"/>
                  </a:cubicBezTo>
                  <a:lnTo>
                    <a:pt x="4567" y="5868"/>
                  </a:lnTo>
                  <a:cubicBezTo>
                    <a:pt x="4564" y="5878"/>
                    <a:pt x="4559" y="5879"/>
                    <a:pt x="4556" y="5879"/>
                  </a:cubicBezTo>
                  <a:cubicBezTo>
                    <a:pt x="4555" y="5879"/>
                    <a:pt x="4554" y="5879"/>
                    <a:pt x="4554" y="5879"/>
                  </a:cubicBezTo>
                  <a:cubicBezTo>
                    <a:pt x="4552" y="5876"/>
                    <a:pt x="4550" y="5869"/>
                    <a:pt x="4551" y="5863"/>
                  </a:cubicBezTo>
                  <a:cubicBezTo>
                    <a:pt x="4572" y="5762"/>
                    <a:pt x="4610" y="5671"/>
                    <a:pt x="4662" y="5602"/>
                  </a:cubicBezTo>
                  <a:cubicBezTo>
                    <a:pt x="4735" y="5508"/>
                    <a:pt x="4808" y="5444"/>
                    <a:pt x="4890" y="5404"/>
                  </a:cubicBezTo>
                  <a:cubicBezTo>
                    <a:pt x="4896" y="5401"/>
                    <a:pt x="4900" y="5400"/>
                    <a:pt x="4904" y="5400"/>
                  </a:cubicBezTo>
                  <a:close/>
                  <a:moveTo>
                    <a:pt x="7448" y="5137"/>
                  </a:moveTo>
                  <a:lnTo>
                    <a:pt x="7449" y="5138"/>
                  </a:lnTo>
                  <a:cubicBezTo>
                    <a:pt x="7613" y="5138"/>
                    <a:pt x="7823" y="5172"/>
                    <a:pt x="7979" y="5318"/>
                  </a:cubicBezTo>
                  <a:cubicBezTo>
                    <a:pt x="8113" y="5441"/>
                    <a:pt x="8191" y="5631"/>
                    <a:pt x="8193" y="5834"/>
                  </a:cubicBezTo>
                  <a:cubicBezTo>
                    <a:pt x="8199" y="6279"/>
                    <a:pt x="7883" y="6582"/>
                    <a:pt x="7542" y="6847"/>
                  </a:cubicBezTo>
                  <a:cubicBezTo>
                    <a:pt x="7540" y="6844"/>
                    <a:pt x="7534" y="6838"/>
                    <a:pt x="7532" y="6826"/>
                  </a:cubicBezTo>
                  <a:cubicBezTo>
                    <a:pt x="7531" y="6820"/>
                    <a:pt x="7532" y="6812"/>
                    <a:pt x="7535" y="6808"/>
                  </a:cubicBezTo>
                  <a:lnTo>
                    <a:pt x="7595" y="6731"/>
                  </a:lnTo>
                  <a:cubicBezTo>
                    <a:pt x="7802" y="6472"/>
                    <a:pt x="8061" y="6150"/>
                    <a:pt x="8014" y="5786"/>
                  </a:cubicBezTo>
                  <a:cubicBezTo>
                    <a:pt x="7996" y="5650"/>
                    <a:pt x="7933" y="5539"/>
                    <a:pt x="7828" y="5464"/>
                  </a:cubicBezTo>
                  <a:cubicBezTo>
                    <a:pt x="7729" y="5392"/>
                    <a:pt x="7594" y="5354"/>
                    <a:pt x="7446" y="5354"/>
                  </a:cubicBezTo>
                  <a:cubicBezTo>
                    <a:pt x="7386" y="5354"/>
                    <a:pt x="7325" y="5360"/>
                    <a:pt x="7262" y="5372"/>
                  </a:cubicBezTo>
                  <a:cubicBezTo>
                    <a:pt x="6969" y="5429"/>
                    <a:pt x="6692" y="5594"/>
                    <a:pt x="6437" y="5863"/>
                  </a:cubicBezTo>
                  <a:cubicBezTo>
                    <a:pt x="6103" y="6214"/>
                    <a:pt x="5954" y="6515"/>
                    <a:pt x="5979" y="6784"/>
                  </a:cubicBezTo>
                  <a:cubicBezTo>
                    <a:pt x="5993" y="6916"/>
                    <a:pt x="6082" y="7040"/>
                    <a:pt x="6208" y="7103"/>
                  </a:cubicBezTo>
                  <a:cubicBezTo>
                    <a:pt x="6259" y="7128"/>
                    <a:pt x="6313" y="7141"/>
                    <a:pt x="6364" y="7141"/>
                  </a:cubicBezTo>
                  <a:cubicBezTo>
                    <a:pt x="6423" y="7141"/>
                    <a:pt x="6481" y="7124"/>
                    <a:pt x="6532" y="7092"/>
                  </a:cubicBezTo>
                  <a:cubicBezTo>
                    <a:pt x="6541" y="7086"/>
                    <a:pt x="6551" y="7084"/>
                    <a:pt x="6560" y="7084"/>
                  </a:cubicBezTo>
                  <a:cubicBezTo>
                    <a:pt x="6582" y="7084"/>
                    <a:pt x="6602" y="7098"/>
                    <a:pt x="6612" y="7109"/>
                  </a:cubicBezTo>
                  <a:cubicBezTo>
                    <a:pt x="6622" y="7121"/>
                    <a:pt x="6645" y="7149"/>
                    <a:pt x="6624" y="7181"/>
                  </a:cubicBezTo>
                  <a:cubicBezTo>
                    <a:pt x="6535" y="7312"/>
                    <a:pt x="6421" y="7349"/>
                    <a:pt x="6322" y="7349"/>
                  </a:cubicBezTo>
                  <a:cubicBezTo>
                    <a:pt x="6293" y="7349"/>
                    <a:pt x="6265" y="7345"/>
                    <a:pt x="6240" y="7340"/>
                  </a:cubicBezTo>
                  <a:cubicBezTo>
                    <a:pt x="6022" y="7301"/>
                    <a:pt x="5821" y="7113"/>
                    <a:pt x="5772" y="6904"/>
                  </a:cubicBezTo>
                  <a:cubicBezTo>
                    <a:pt x="5667" y="6454"/>
                    <a:pt x="5988" y="6001"/>
                    <a:pt x="6277" y="5700"/>
                  </a:cubicBezTo>
                  <a:cubicBezTo>
                    <a:pt x="6607" y="5355"/>
                    <a:pt x="7003" y="5156"/>
                    <a:pt x="7392" y="5138"/>
                  </a:cubicBezTo>
                  <a:cubicBezTo>
                    <a:pt x="7411" y="5138"/>
                    <a:pt x="7429" y="5137"/>
                    <a:pt x="7448" y="5137"/>
                  </a:cubicBezTo>
                  <a:close/>
                  <a:moveTo>
                    <a:pt x="26483" y="5617"/>
                  </a:moveTo>
                  <a:cubicBezTo>
                    <a:pt x="26531" y="5617"/>
                    <a:pt x="26581" y="5622"/>
                    <a:pt x="26632" y="5631"/>
                  </a:cubicBezTo>
                  <a:cubicBezTo>
                    <a:pt x="27453" y="5773"/>
                    <a:pt x="27792" y="6880"/>
                    <a:pt x="27876" y="7215"/>
                  </a:cubicBezTo>
                  <a:cubicBezTo>
                    <a:pt x="28058" y="7941"/>
                    <a:pt x="28013" y="8716"/>
                    <a:pt x="27748" y="9398"/>
                  </a:cubicBezTo>
                  <a:cubicBezTo>
                    <a:pt x="27624" y="9720"/>
                    <a:pt x="27460" y="10079"/>
                    <a:pt x="27201" y="10303"/>
                  </a:cubicBezTo>
                  <a:cubicBezTo>
                    <a:pt x="27064" y="10422"/>
                    <a:pt x="26888" y="10482"/>
                    <a:pt x="26707" y="10482"/>
                  </a:cubicBezTo>
                  <a:cubicBezTo>
                    <a:pt x="26556" y="10482"/>
                    <a:pt x="26400" y="10440"/>
                    <a:pt x="26258" y="10355"/>
                  </a:cubicBezTo>
                  <a:cubicBezTo>
                    <a:pt x="26004" y="10203"/>
                    <a:pt x="25803" y="9925"/>
                    <a:pt x="25658" y="9528"/>
                  </a:cubicBezTo>
                  <a:cubicBezTo>
                    <a:pt x="25481" y="9045"/>
                    <a:pt x="25410" y="8634"/>
                    <a:pt x="25440" y="8272"/>
                  </a:cubicBezTo>
                  <a:cubicBezTo>
                    <a:pt x="25440" y="8271"/>
                    <a:pt x="25441" y="8264"/>
                    <a:pt x="25449" y="8259"/>
                  </a:cubicBezTo>
                  <a:cubicBezTo>
                    <a:pt x="25453" y="8258"/>
                    <a:pt x="25456" y="8257"/>
                    <a:pt x="25458" y="8257"/>
                  </a:cubicBezTo>
                  <a:cubicBezTo>
                    <a:pt x="25462" y="8257"/>
                    <a:pt x="25464" y="8258"/>
                    <a:pt x="25465" y="8261"/>
                  </a:cubicBezTo>
                  <a:lnTo>
                    <a:pt x="25503" y="8422"/>
                  </a:lnTo>
                  <a:cubicBezTo>
                    <a:pt x="25578" y="8757"/>
                    <a:pt x="25658" y="9105"/>
                    <a:pt x="25824" y="9435"/>
                  </a:cubicBezTo>
                  <a:cubicBezTo>
                    <a:pt x="25974" y="9733"/>
                    <a:pt x="26143" y="10071"/>
                    <a:pt x="26491" y="10192"/>
                  </a:cubicBezTo>
                  <a:cubicBezTo>
                    <a:pt x="26561" y="10216"/>
                    <a:pt x="26626" y="10227"/>
                    <a:pt x="26686" y="10227"/>
                  </a:cubicBezTo>
                  <a:cubicBezTo>
                    <a:pt x="26966" y="10227"/>
                    <a:pt x="27143" y="9992"/>
                    <a:pt x="27260" y="9798"/>
                  </a:cubicBezTo>
                  <a:cubicBezTo>
                    <a:pt x="27414" y="9542"/>
                    <a:pt x="27531" y="9262"/>
                    <a:pt x="27609" y="8965"/>
                  </a:cubicBezTo>
                  <a:cubicBezTo>
                    <a:pt x="27764" y="8378"/>
                    <a:pt x="27758" y="7759"/>
                    <a:pt x="27593" y="7180"/>
                  </a:cubicBezTo>
                  <a:cubicBezTo>
                    <a:pt x="27498" y="6847"/>
                    <a:pt x="27377" y="6578"/>
                    <a:pt x="27220" y="6360"/>
                  </a:cubicBezTo>
                  <a:cubicBezTo>
                    <a:pt x="27094" y="6181"/>
                    <a:pt x="26829" y="5880"/>
                    <a:pt x="26492" y="5879"/>
                  </a:cubicBezTo>
                  <a:lnTo>
                    <a:pt x="26490" y="5879"/>
                  </a:lnTo>
                  <a:cubicBezTo>
                    <a:pt x="26132" y="5879"/>
                    <a:pt x="25926" y="6245"/>
                    <a:pt x="25815" y="6442"/>
                  </a:cubicBezTo>
                  <a:cubicBezTo>
                    <a:pt x="25646" y="6743"/>
                    <a:pt x="25529" y="7064"/>
                    <a:pt x="25414" y="7394"/>
                  </a:cubicBezTo>
                  <a:cubicBezTo>
                    <a:pt x="25405" y="7420"/>
                    <a:pt x="25383" y="7428"/>
                    <a:pt x="25366" y="7428"/>
                  </a:cubicBezTo>
                  <a:cubicBezTo>
                    <a:pt x="25362" y="7428"/>
                    <a:pt x="25358" y="7427"/>
                    <a:pt x="25355" y="7426"/>
                  </a:cubicBezTo>
                  <a:cubicBezTo>
                    <a:pt x="25323" y="7421"/>
                    <a:pt x="25323" y="7395"/>
                    <a:pt x="25323" y="7386"/>
                  </a:cubicBezTo>
                  <a:cubicBezTo>
                    <a:pt x="25326" y="6880"/>
                    <a:pt x="25550" y="6158"/>
                    <a:pt x="25959" y="5816"/>
                  </a:cubicBezTo>
                  <a:cubicBezTo>
                    <a:pt x="26117" y="5684"/>
                    <a:pt x="26293" y="5617"/>
                    <a:pt x="26483" y="5617"/>
                  </a:cubicBezTo>
                  <a:close/>
                  <a:moveTo>
                    <a:pt x="3212" y="10927"/>
                  </a:moveTo>
                  <a:cubicBezTo>
                    <a:pt x="3216" y="10927"/>
                    <a:pt x="3220" y="10928"/>
                    <a:pt x="3223" y="10930"/>
                  </a:cubicBezTo>
                  <a:cubicBezTo>
                    <a:pt x="3234" y="10939"/>
                    <a:pt x="3229" y="10953"/>
                    <a:pt x="3226" y="10956"/>
                  </a:cubicBezTo>
                  <a:lnTo>
                    <a:pt x="3197" y="11018"/>
                  </a:lnTo>
                  <a:cubicBezTo>
                    <a:pt x="3188" y="11041"/>
                    <a:pt x="3180" y="11064"/>
                    <a:pt x="3173" y="11086"/>
                  </a:cubicBezTo>
                  <a:cubicBezTo>
                    <a:pt x="3168" y="11102"/>
                    <a:pt x="3162" y="11119"/>
                    <a:pt x="3156" y="11135"/>
                  </a:cubicBezTo>
                  <a:cubicBezTo>
                    <a:pt x="3146" y="11162"/>
                    <a:pt x="3136" y="11191"/>
                    <a:pt x="3129" y="11219"/>
                  </a:cubicBezTo>
                  <a:cubicBezTo>
                    <a:pt x="3117" y="11264"/>
                    <a:pt x="3106" y="11308"/>
                    <a:pt x="3097" y="11367"/>
                  </a:cubicBezTo>
                  <a:cubicBezTo>
                    <a:pt x="3097" y="11368"/>
                    <a:pt x="3096" y="11380"/>
                    <a:pt x="3096" y="11381"/>
                  </a:cubicBezTo>
                  <a:cubicBezTo>
                    <a:pt x="3094" y="11394"/>
                    <a:pt x="3094" y="11408"/>
                    <a:pt x="3093" y="11422"/>
                  </a:cubicBezTo>
                  <a:lnTo>
                    <a:pt x="3093" y="11442"/>
                  </a:lnTo>
                  <a:lnTo>
                    <a:pt x="3093" y="11445"/>
                  </a:lnTo>
                  <a:cubicBezTo>
                    <a:pt x="3089" y="11451"/>
                    <a:pt x="3087" y="11457"/>
                    <a:pt x="3086" y="11463"/>
                  </a:cubicBezTo>
                  <a:cubicBezTo>
                    <a:pt x="3079" y="11476"/>
                    <a:pt x="3078" y="11489"/>
                    <a:pt x="3079" y="11503"/>
                  </a:cubicBezTo>
                  <a:cubicBezTo>
                    <a:pt x="3076" y="11512"/>
                    <a:pt x="3070" y="11513"/>
                    <a:pt x="3067" y="11514"/>
                  </a:cubicBezTo>
                  <a:cubicBezTo>
                    <a:pt x="3066" y="11514"/>
                    <a:pt x="3066" y="11514"/>
                    <a:pt x="3065" y="11514"/>
                  </a:cubicBezTo>
                  <a:cubicBezTo>
                    <a:pt x="3053" y="11514"/>
                    <a:pt x="3048" y="11503"/>
                    <a:pt x="3046" y="11499"/>
                  </a:cubicBezTo>
                  <a:lnTo>
                    <a:pt x="3037" y="11472"/>
                  </a:lnTo>
                  <a:cubicBezTo>
                    <a:pt x="3036" y="11467"/>
                    <a:pt x="3034" y="11462"/>
                    <a:pt x="3032" y="11458"/>
                  </a:cubicBezTo>
                  <a:lnTo>
                    <a:pt x="3026" y="11419"/>
                  </a:lnTo>
                  <a:cubicBezTo>
                    <a:pt x="3024" y="11395"/>
                    <a:pt x="3024" y="11372"/>
                    <a:pt x="3024" y="11348"/>
                  </a:cubicBezTo>
                  <a:cubicBezTo>
                    <a:pt x="3026" y="11288"/>
                    <a:pt x="3033" y="11238"/>
                    <a:pt x="3044" y="11195"/>
                  </a:cubicBezTo>
                  <a:cubicBezTo>
                    <a:pt x="3059" y="11144"/>
                    <a:pt x="3076" y="11092"/>
                    <a:pt x="3102" y="11053"/>
                  </a:cubicBezTo>
                  <a:cubicBezTo>
                    <a:pt x="3131" y="11008"/>
                    <a:pt x="3165" y="10967"/>
                    <a:pt x="3200" y="10931"/>
                  </a:cubicBezTo>
                  <a:cubicBezTo>
                    <a:pt x="3203" y="10928"/>
                    <a:pt x="3208" y="10927"/>
                    <a:pt x="3212" y="10927"/>
                  </a:cubicBezTo>
                  <a:close/>
                  <a:moveTo>
                    <a:pt x="3548" y="11251"/>
                  </a:moveTo>
                  <a:cubicBezTo>
                    <a:pt x="3551" y="11251"/>
                    <a:pt x="3556" y="11252"/>
                    <a:pt x="3561" y="11254"/>
                  </a:cubicBezTo>
                  <a:cubicBezTo>
                    <a:pt x="3567" y="11257"/>
                    <a:pt x="3572" y="11261"/>
                    <a:pt x="3576" y="11268"/>
                  </a:cubicBezTo>
                  <a:cubicBezTo>
                    <a:pt x="3578" y="11271"/>
                    <a:pt x="3579" y="11280"/>
                    <a:pt x="3579" y="11284"/>
                  </a:cubicBezTo>
                  <a:cubicBezTo>
                    <a:pt x="3571" y="11308"/>
                    <a:pt x="3563" y="11331"/>
                    <a:pt x="3551" y="11354"/>
                  </a:cubicBezTo>
                  <a:lnTo>
                    <a:pt x="3517" y="11425"/>
                  </a:lnTo>
                  <a:cubicBezTo>
                    <a:pt x="3513" y="11435"/>
                    <a:pt x="3507" y="11446"/>
                    <a:pt x="3503" y="11453"/>
                  </a:cubicBezTo>
                  <a:lnTo>
                    <a:pt x="3465" y="11502"/>
                  </a:lnTo>
                  <a:cubicBezTo>
                    <a:pt x="3464" y="11504"/>
                    <a:pt x="3452" y="11516"/>
                    <a:pt x="3450" y="11518"/>
                  </a:cubicBezTo>
                  <a:lnTo>
                    <a:pt x="3433" y="11518"/>
                  </a:lnTo>
                  <a:cubicBezTo>
                    <a:pt x="3422" y="11513"/>
                    <a:pt x="3417" y="11502"/>
                    <a:pt x="3419" y="11492"/>
                  </a:cubicBezTo>
                  <a:lnTo>
                    <a:pt x="3436" y="11432"/>
                  </a:lnTo>
                  <a:cubicBezTo>
                    <a:pt x="3440" y="11418"/>
                    <a:pt x="3450" y="11401"/>
                    <a:pt x="3459" y="11384"/>
                  </a:cubicBezTo>
                  <a:lnTo>
                    <a:pt x="3495" y="11313"/>
                  </a:lnTo>
                  <a:cubicBezTo>
                    <a:pt x="3503" y="11299"/>
                    <a:pt x="3512" y="11287"/>
                    <a:pt x="3527" y="11265"/>
                  </a:cubicBezTo>
                  <a:cubicBezTo>
                    <a:pt x="3528" y="11263"/>
                    <a:pt x="3530" y="11260"/>
                    <a:pt x="3530" y="11259"/>
                  </a:cubicBezTo>
                  <a:lnTo>
                    <a:pt x="3530" y="11259"/>
                  </a:lnTo>
                  <a:lnTo>
                    <a:pt x="3546" y="11252"/>
                  </a:lnTo>
                  <a:cubicBezTo>
                    <a:pt x="3546" y="11251"/>
                    <a:pt x="3547" y="11251"/>
                    <a:pt x="3548" y="11251"/>
                  </a:cubicBezTo>
                  <a:close/>
                  <a:moveTo>
                    <a:pt x="2905" y="10549"/>
                  </a:moveTo>
                  <a:cubicBezTo>
                    <a:pt x="2911" y="10549"/>
                    <a:pt x="2916" y="10552"/>
                    <a:pt x="2921" y="10554"/>
                  </a:cubicBezTo>
                  <a:cubicBezTo>
                    <a:pt x="2924" y="10556"/>
                    <a:pt x="2940" y="10567"/>
                    <a:pt x="2935" y="10582"/>
                  </a:cubicBezTo>
                  <a:cubicBezTo>
                    <a:pt x="2913" y="10653"/>
                    <a:pt x="2881" y="10725"/>
                    <a:pt x="2849" y="10795"/>
                  </a:cubicBezTo>
                  <a:lnTo>
                    <a:pt x="2826" y="10851"/>
                  </a:lnTo>
                  <a:cubicBezTo>
                    <a:pt x="2788" y="10936"/>
                    <a:pt x="2753" y="11023"/>
                    <a:pt x="2720" y="11110"/>
                  </a:cubicBezTo>
                  <a:cubicBezTo>
                    <a:pt x="2686" y="11202"/>
                    <a:pt x="2656" y="11297"/>
                    <a:pt x="2630" y="11391"/>
                  </a:cubicBezTo>
                  <a:cubicBezTo>
                    <a:pt x="2608" y="11471"/>
                    <a:pt x="2582" y="11548"/>
                    <a:pt x="2555" y="11626"/>
                  </a:cubicBezTo>
                  <a:lnTo>
                    <a:pt x="2543" y="11662"/>
                  </a:lnTo>
                  <a:cubicBezTo>
                    <a:pt x="2543" y="11665"/>
                    <a:pt x="2540" y="11672"/>
                    <a:pt x="2530" y="11672"/>
                  </a:cubicBezTo>
                  <a:cubicBezTo>
                    <a:pt x="2529" y="11672"/>
                    <a:pt x="2529" y="11672"/>
                    <a:pt x="2528" y="11672"/>
                  </a:cubicBezTo>
                  <a:cubicBezTo>
                    <a:pt x="2521" y="11671"/>
                    <a:pt x="2520" y="11667"/>
                    <a:pt x="2520" y="11660"/>
                  </a:cubicBezTo>
                  <a:cubicBezTo>
                    <a:pt x="2515" y="11547"/>
                    <a:pt x="2523" y="11455"/>
                    <a:pt x="2544" y="11364"/>
                  </a:cubicBezTo>
                  <a:cubicBezTo>
                    <a:pt x="2564" y="11269"/>
                    <a:pt x="2590" y="11175"/>
                    <a:pt x="2620" y="11082"/>
                  </a:cubicBezTo>
                  <a:cubicBezTo>
                    <a:pt x="2669" y="10930"/>
                    <a:pt x="2751" y="10710"/>
                    <a:pt x="2891" y="10555"/>
                  </a:cubicBezTo>
                  <a:cubicBezTo>
                    <a:pt x="2895" y="10551"/>
                    <a:pt x="2900" y="10549"/>
                    <a:pt x="2905" y="10549"/>
                  </a:cubicBezTo>
                  <a:close/>
                  <a:moveTo>
                    <a:pt x="2690" y="9948"/>
                  </a:moveTo>
                  <a:cubicBezTo>
                    <a:pt x="2692" y="9948"/>
                    <a:pt x="2695" y="9949"/>
                    <a:pt x="2699" y="9952"/>
                  </a:cubicBezTo>
                  <a:cubicBezTo>
                    <a:pt x="2712" y="9961"/>
                    <a:pt x="2727" y="9983"/>
                    <a:pt x="2718" y="10002"/>
                  </a:cubicBezTo>
                  <a:cubicBezTo>
                    <a:pt x="2683" y="10075"/>
                    <a:pt x="2643" y="10146"/>
                    <a:pt x="2605" y="10219"/>
                  </a:cubicBezTo>
                  <a:cubicBezTo>
                    <a:pt x="2563" y="10298"/>
                    <a:pt x="2520" y="10376"/>
                    <a:pt x="2481" y="10458"/>
                  </a:cubicBezTo>
                  <a:cubicBezTo>
                    <a:pt x="2409" y="10610"/>
                    <a:pt x="2341" y="10773"/>
                    <a:pt x="2280" y="10940"/>
                  </a:cubicBezTo>
                  <a:cubicBezTo>
                    <a:pt x="2156" y="11277"/>
                    <a:pt x="2071" y="11632"/>
                    <a:pt x="2006" y="11937"/>
                  </a:cubicBezTo>
                  <a:cubicBezTo>
                    <a:pt x="2005" y="11937"/>
                    <a:pt x="2003" y="11938"/>
                    <a:pt x="2002" y="11938"/>
                  </a:cubicBezTo>
                  <a:cubicBezTo>
                    <a:pt x="1997" y="11938"/>
                    <a:pt x="1989" y="11935"/>
                    <a:pt x="1988" y="11931"/>
                  </a:cubicBezTo>
                  <a:cubicBezTo>
                    <a:pt x="1997" y="11598"/>
                    <a:pt x="2064" y="11258"/>
                    <a:pt x="2191" y="10892"/>
                  </a:cubicBezTo>
                  <a:cubicBezTo>
                    <a:pt x="2331" y="10493"/>
                    <a:pt x="2490" y="10187"/>
                    <a:pt x="2680" y="9956"/>
                  </a:cubicBezTo>
                  <a:cubicBezTo>
                    <a:pt x="2684" y="9951"/>
                    <a:pt x="2686" y="9948"/>
                    <a:pt x="2690" y="9948"/>
                  </a:cubicBezTo>
                  <a:close/>
                  <a:moveTo>
                    <a:pt x="4058" y="6435"/>
                  </a:moveTo>
                  <a:cubicBezTo>
                    <a:pt x="4062" y="6435"/>
                    <a:pt x="4069" y="6436"/>
                    <a:pt x="4076" y="6441"/>
                  </a:cubicBezTo>
                  <a:cubicBezTo>
                    <a:pt x="4081" y="6446"/>
                    <a:pt x="4098" y="6461"/>
                    <a:pt x="4088" y="6479"/>
                  </a:cubicBezTo>
                  <a:cubicBezTo>
                    <a:pt x="3951" y="6702"/>
                    <a:pt x="3804" y="6924"/>
                    <a:pt x="3661" y="7139"/>
                  </a:cubicBezTo>
                  <a:cubicBezTo>
                    <a:pt x="3498" y="7383"/>
                    <a:pt x="3331" y="7636"/>
                    <a:pt x="3177" y="7894"/>
                  </a:cubicBezTo>
                  <a:cubicBezTo>
                    <a:pt x="2896" y="8369"/>
                    <a:pt x="2638" y="8865"/>
                    <a:pt x="2407" y="9367"/>
                  </a:cubicBezTo>
                  <a:cubicBezTo>
                    <a:pt x="1920" y="10434"/>
                    <a:pt x="1590" y="11560"/>
                    <a:pt x="1299" y="12554"/>
                  </a:cubicBezTo>
                  <a:lnTo>
                    <a:pt x="1282" y="12558"/>
                  </a:lnTo>
                  <a:cubicBezTo>
                    <a:pt x="1277" y="12554"/>
                    <a:pt x="1274" y="12547"/>
                    <a:pt x="1275" y="12539"/>
                  </a:cubicBezTo>
                  <a:cubicBezTo>
                    <a:pt x="1412" y="11566"/>
                    <a:pt x="1745" y="10512"/>
                    <a:pt x="2291" y="9319"/>
                  </a:cubicBezTo>
                  <a:cubicBezTo>
                    <a:pt x="2523" y="8811"/>
                    <a:pt x="2785" y="8311"/>
                    <a:pt x="3070" y="7833"/>
                  </a:cubicBezTo>
                  <a:cubicBezTo>
                    <a:pt x="3353" y="7359"/>
                    <a:pt x="3661" y="6859"/>
                    <a:pt x="4043" y="6441"/>
                  </a:cubicBezTo>
                  <a:cubicBezTo>
                    <a:pt x="4045" y="6439"/>
                    <a:pt x="4050" y="6435"/>
                    <a:pt x="4058" y="6435"/>
                  </a:cubicBezTo>
                  <a:close/>
                  <a:moveTo>
                    <a:pt x="26779" y="11311"/>
                  </a:moveTo>
                  <a:cubicBezTo>
                    <a:pt x="26852" y="11311"/>
                    <a:pt x="26924" y="11324"/>
                    <a:pt x="26985" y="11351"/>
                  </a:cubicBezTo>
                  <a:cubicBezTo>
                    <a:pt x="27057" y="11383"/>
                    <a:pt x="27150" y="11449"/>
                    <a:pt x="27181" y="11586"/>
                  </a:cubicBezTo>
                  <a:cubicBezTo>
                    <a:pt x="27185" y="11609"/>
                    <a:pt x="27167" y="11636"/>
                    <a:pt x="27146" y="11646"/>
                  </a:cubicBezTo>
                  <a:cubicBezTo>
                    <a:pt x="27140" y="11649"/>
                    <a:pt x="27135" y="11650"/>
                    <a:pt x="27130" y="11650"/>
                  </a:cubicBezTo>
                  <a:cubicBezTo>
                    <a:pt x="27122" y="11650"/>
                    <a:pt x="27115" y="11645"/>
                    <a:pt x="27108" y="11638"/>
                  </a:cubicBezTo>
                  <a:cubicBezTo>
                    <a:pt x="27036" y="11552"/>
                    <a:pt x="26944" y="11511"/>
                    <a:pt x="26827" y="11511"/>
                  </a:cubicBezTo>
                  <a:cubicBezTo>
                    <a:pt x="26811" y="11511"/>
                    <a:pt x="26794" y="11512"/>
                    <a:pt x="26778" y="11513"/>
                  </a:cubicBezTo>
                  <a:cubicBezTo>
                    <a:pt x="26655" y="11525"/>
                    <a:pt x="26548" y="11587"/>
                    <a:pt x="26438" y="11713"/>
                  </a:cubicBezTo>
                  <a:cubicBezTo>
                    <a:pt x="26256" y="11919"/>
                    <a:pt x="26110" y="12198"/>
                    <a:pt x="26047" y="12460"/>
                  </a:cubicBezTo>
                  <a:cubicBezTo>
                    <a:pt x="25999" y="12666"/>
                    <a:pt x="26018" y="12962"/>
                    <a:pt x="26234" y="13118"/>
                  </a:cubicBezTo>
                  <a:cubicBezTo>
                    <a:pt x="26301" y="13166"/>
                    <a:pt x="26375" y="13187"/>
                    <a:pt x="26450" y="13187"/>
                  </a:cubicBezTo>
                  <a:cubicBezTo>
                    <a:pt x="26602" y="13187"/>
                    <a:pt x="26757" y="13099"/>
                    <a:pt x="26863" y="12979"/>
                  </a:cubicBezTo>
                  <a:cubicBezTo>
                    <a:pt x="26977" y="12846"/>
                    <a:pt x="27026" y="12688"/>
                    <a:pt x="27073" y="12534"/>
                  </a:cubicBezTo>
                  <a:cubicBezTo>
                    <a:pt x="27106" y="12426"/>
                    <a:pt x="27137" y="12324"/>
                    <a:pt x="27189" y="12233"/>
                  </a:cubicBezTo>
                  <a:cubicBezTo>
                    <a:pt x="27198" y="12217"/>
                    <a:pt x="27216" y="12210"/>
                    <a:pt x="27232" y="12210"/>
                  </a:cubicBezTo>
                  <a:cubicBezTo>
                    <a:pt x="27235" y="12210"/>
                    <a:pt x="27239" y="12210"/>
                    <a:pt x="27242" y="12211"/>
                  </a:cubicBezTo>
                  <a:cubicBezTo>
                    <a:pt x="27252" y="12212"/>
                    <a:pt x="27277" y="12219"/>
                    <a:pt x="27283" y="12245"/>
                  </a:cubicBezTo>
                  <a:cubicBezTo>
                    <a:pt x="27372" y="12609"/>
                    <a:pt x="27182" y="13070"/>
                    <a:pt x="26852" y="13294"/>
                  </a:cubicBezTo>
                  <a:cubicBezTo>
                    <a:pt x="26730" y="13377"/>
                    <a:pt x="26593" y="13417"/>
                    <a:pt x="26459" y="13417"/>
                  </a:cubicBezTo>
                  <a:cubicBezTo>
                    <a:pt x="26279" y="13417"/>
                    <a:pt x="26106" y="13344"/>
                    <a:pt x="25986" y="13204"/>
                  </a:cubicBezTo>
                  <a:cubicBezTo>
                    <a:pt x="25775" y="12957"/>
                    <a:pt x="25730" y="12600"/>
                    <a:pt x="25864" y="12252"/>
                  </a:cubicBezTo>
                  <a:cubicBezTo>
                    <a:pt x="25926" y="12091"/>
                    <a:pt x="26012" y="11929"/>
                    <a:pt x="26127" y="11758"/>
                  </a:cubicBezTo>
                  <a:cubicBezTo>
                    <a:pt x="26210" y="11633"/>
                    <a:pt x="26327" y="11479"/>
                    <a:pt x="26488" y="11385"/>
                  </a:cubicBezTo>
                  <a:cubicBezTo>
                    <a:pt x="26573" y="11337"/>
                    <a:pt x="26677" y="11311"/>
                    <a:pt x="26779" y="11311"/>
                  </a:cubicBezTo>
                  <a:close/>
                  <a:moveTo>
                    <a:pt x="19918" y="11179"/>
                  </a:moveTo>
                  <a:cubicBezTo>
                    <a:pt x="19983" y="11179"/>
                    <a:pt x="20052" y="11184"/>
                    <a:pt x="20124" y="11192"/>
                  </a:cubicBezTo>
                  <a:cubicBezTo>
                    <a:pt x="20915" y="11281"/>
                    <a:pt x="21562" y="12084"/>
                    <a:pt x="21480" y="12877"/>
                  </a:cubicBezTo>
                  <a:cubicBezTo>
                    <a:pt x="21404" y="13628"/>
                    <a:pt x="20681" y="14257"/>
                    <a:pt x="19930" y="14257"/>
                  </a:cubicBezTo>
                  <a:cubicBezTo>
                    <a:pt x="19891" y="14257"/>
                    <a:pt x="19851" y="14255"/>
                    <a:pt x="19811" y="14251"/>
                  </a:cubicBezTo>
                  <a:cubicBezTo>
                    <a:pt x="19383" y="14213"/>
                    <a:pt x="19031" y="14034"/>
                    <a:pt x="18793" y="13734"/>
                  </a:cubicBezTo>
                  <a:cubicBezTo>
                    <a:pt x="18536" y="13409"/>
                    <a:pt x="18425" y="12959"/>
                    <a:pt x="18490" y="12501"/>
                  </a:cubicBezTo>
                  <a:cubicBezTo>
                    <a:pt x="18585" y="11821"/>
                    <a:pt x="19062" y="11179"/>
                    <a:pt x="19918" y="11179"/>
                  </a:cubicBezTo>
                  <a:close/>
                  <a:moveTo>
                    <a:pt x="12111" y="11179"/>
                  </a:moveTo>
                  <a:cubicBezTo>
                    <a:pt x="12966" y="11179"/>
                    <a:pt x="13440" y="11822"/>
                    <a:pt x="13536" y="12501"/>
                  </a:cubicBezTo>
                  <a:cubicBezTo>
                    <a:pt x="13600" y="12959"/>
                    <a:pt x="13489" y="13409"/>
                    <a:pt x="13231" y="13734"/>
                  </a:cubicBezTo>
                  <a:cubicBezTo>
                    <a:pt x="12994" y="14034"/>
                    <a:pt x="12642" y="14213"/>
                    <a:pt x="12214" y="14251"/>
                  </a:cubicBezTo>
                  <a:cubicBezTo>
                    <a:pt x="12174" y="14255"/>
                    <a:pt x="12134" y="14257"/>
                    <a:pt x="12095" y="14257"/>
                  </a:cubicBezTo>
                  <a:cubicBezTo>
                    <a:pt x="11343" y="14257"/>
                    <a:pt x="10621" y="13629"/>
                    <a:pt x="10544" y="12877"/>
                  </a:cubicBezTo>
                  <a:cubicBezTo>
                    <a:pt x="10462" y="12084"/>
                    <a:pt x="11110" y="11281"/>
                    <a:pt x="11900" y="11192"/>
                  </a:cubicBezTo>
                  <a:cubicBezTo>
                    <a:pt x="11973" y="11183"/>
                    <a:pt x="12043" y="11179"/>
                    <a:pt x="12111" y="11179"/>
                  </a:cubicBezTo>
                  <a:close/>
                  <a:moveTo>
                    <a:pt x="17804" y="14304"/>
                  </a:moveTo>
                  <a:cubicBezTo>
                    <a:pt x="17813" y="14304"/>
                    <a:pt x="17822" y="14305"/>
                    <a:pt x="17831" y="14307"/>
                  </a:cubicBezTo>
                  <a:cubicBezTo>
                    <a:pt x="17857" y="14310"/>
                    <a:pt x="17943" y="14333"/>
                    <a:pt x="17945" y="14443"/>
                  </a:cubicBezTo>
                  <a:cubicBezTo>
                    <a:pt x="17953" y="14961"/>
                    <a:pt x="17570" y="15525"/>
                    <a:pt x="17209" y="15830"/>
                  </a:cubicBezTo>
                  <a:cubicBezTo>
                    <a:pt x="16856" y="16129"/>
                    <a:pt x="16418" y="16304"/>
                    <a:pt x="16006" y="16312"/>
                  </a:cubicBezTo>
                  <a:cubicBezTo>
                    <a:pt x="15993" y="16313"/>
                    <a:pt x="15980" y="16313"/>
                    <a:pt x="15967" y="16313"/>
                  </a:cubicBezTo>
                  <a:cubicBezTo>
                    <a:pt x="15555" y="16313"/>
                    <a:pt x="15117" y="16142"/>
                    <a:pt x="14760" y="15848"/>
                  </a:cubicBezTo>
                  <a:lnTo>
                    <a:pt x="14738" y="15830"/>
                  </a:lnTo>
                  <a:cubicBezTo>
                    <a:pt x="14377" y="15525"/>
                    <a:pt x="13993" y="14961"/>
                    <a:pt x="14002" y="14443"/>
                  </a:cubicBezTo>
                  <a:cubicBezTo>
                    <a:pt x="14004" y="14333"/>
                    <a:pt x="14089" y="14310"/>
                    <a:pt x="14117" y="14307"/>
                  </a:cubicBezTo>
                  <a:lnTo>
                    <a:pt x="14115" y="14307"/>
                  </a:lnTo>
                  <a:cubicBezTo>
                    <a:pt x="14124" y="14305"/>
                    <a:pt x="14132" y="14305"/>
                    <a:pt x="14141" y="14305"/>
                  </a:cubicBezTo>
                  <a:cubicBezTo>
                    <a:pt x="14198" y="14305"/>
                    <a:pt x="14260" y="14335"/>
                    <a:pt x="14285" y="14408"/>
                  </a:cubicBezTo>
                  <a:cubicBezTo>
                    <a:pt x="14309" y="14476"/>
                    <a:pt x="14329" y="14543"/>
                    <a:pt x="14350" y="14610"/>
                  </a:cubicBezTo>
                  <a:cubicBezTo>
                    <a:pt x="14392" y="14751"/>
                    <a:pt x="14435" y="14896"/>
                    <a:pt x="14511" y="15037"/>
                  </a:cubicBezTo>
                  <a:cubicBezTo>
                    <a:pt x="14620" y="15241"/>
                    <a:pt x="14761" y="15421"/>
                    <a:pt x="14931" y="15573"/>
                  </a:cubicBezTo>
                  <a:cubicBezTo>
                    <a:pt x="15223" y="15834"/>
                    <a:pt x="15603" y="15987"/>
                    <a:pt x="15974" y="15992"/>
                  </a:cubicBezTo>
                  <a:cubicBezTo>
                    <a:pt x="16344" y="15987"/>
                    <a:pt x="16723" y="15834"/>
                    <a:pt x="17017" y="15573"/>
                  </a:cubicBezTo>
                  <a:cubicBezTo>
                    <a:pt x="17185" y="15421"/>
                    <a:pt x="17327" y="15241"/>
                    <a:pt x="17437" y="15037"/>
                  </a:cubicBezTo>
                  <a:cubicBezTo>
                    <a:pt x="17513" y="14896"/>
                    <a:pt x="17556" y="14751"/>
                    <a:pt x="17597" y="14610"/>
                  </a:cubicBezTo>
                  <a:cubicBezTo>
                    <a:pt x="17617" y="14543"/>
                    <a:pt x="17637" y="14476"/>
                    <a:pt x="17661" y="14408"/>
                  </a:cubicBezTo>
                  <a:cubicBezTo>
                    <a:pt x="17686" y="14335"/>
                    <a:pt x="17747" y="14304"/>
                    <a:pt x="17804" y="14304"/>
                  </a:cubicBezTo>
                  <a:close/>
                  <a:moveTo>
                    <a:pt x="1565" y="13649"/>
                  </a:moveTo>
                  <a:cubicBezTo>
                    <a:pt x="1666" y="13649"/>
                    <a:pt x="1767" y="13669"/>
                    <a:pt x="1863" y="13710"/>
                  </a:cubicBezTo>
                  <a:cubicBezTo>
                    <a:pt x="2173" y="13844"/>
                    <a:pt x="2398" y="14153"/>
                    <a:pt x="2576" y="14438"/>
                  </a:cubicBezTo>
                  <a:cubicBezTo>
                    <a:pt x="2967" y="15061"/>
                    <a:pt x="3164" y="15806"/>
                    <a:pt x="3129" y="16534"/>
                  </a:cubicBezTo>
                  <a:cubicBezTo>
                    <a:pt x="3100" y="17135"/>
                    <a:pt x="2862" y="17821"/>
                    <a:pt x="2279" y="17939"/>
                  </a:cubicBezTo>
                  <a:cubicBezTo>
                    <a:pt x="2221" y="17951"/>
                    <a:pt x="2166" y="17956"/>
                    <a:pt x="2114" y="17956"/>
                  </a:cubicBezTo>
                  <a:cubicBezTo>
                    <a:pt x="1875" y="17956"/>
                    <a:pt x="1682" y="17849"/>
                    <a:pt x="1555" y="17749"/>
                  </a:cubicBezTo>
                  <a:cubicBezTo>
                    <a:pt x="1247" y="17507"/>
                    <a:pt x="1031" y="17083"/>
                    <a:pt x="1016" y="16695"/>
                  </a:cubicBezTo>
                  <a:cubicBezTo>
                    <a:pt x="1016" y="16687"/>
                    <a:pt x="1026" y="16677"/>
                    <a:pt x="1038" y="16672"/>
                  </a:cubicBezTo>
                  <a:lnTo>
                    <a:pt x="1039" y="16672"/>
                  </a:lnTo>
                  <a:cubicBezTo>
                    <a:pt x="1041" y="16671"/>
                    <a:pt x="1046" y="16670"/>
                    <a:pt x="1048" y="16670"/>
                  </a:cubicBezTo>
                  <a:cubicBezTo>
                    <a:pt x="1051" y="16670"/>
                    <a:pt x="1053" y="16671"/>
                    <a:pt x="1056" y="16673"/>
                  </a:cubicBezTo>
                  <a:cubicBezTo>
                    <a:pt x="1136" y="16773"/>
                    <a:pt x="1196" y="16884"/>
                    <a:pt x="1260" y="17002"/>
                  </a:cubicBezTo>
                  <a:cubicBezTo>
                    <a:pt x="1349" y="17167"/>
                    <a:pt x="1442" y="17337"/>
                    <a:pt x="1594" y="17474"/>
                  </a:cubicBezTo>
                  <a:cubicBezTo>
                    <a:pt x="1734" y="17602"/>
                    <a:pt x="1923" y="17694"/>
                    <a:pt x="2110" y="17694"/>
                  </a:cubicBezTo>
                  <a:cubicBezTo>
                    <a:pt x="2227" y="17694"/>
                    <a:pt x="2344" y="17659"/>
                    <a:pt x="2449" y="17574"/>
                  </a:cubicBezTo>
                  <a:cubicBezTo>
                    <a:pt x="2757" y="17325"/>
                    <a:pt x="2886" y="16863"/>
                    <a:pt x="2841" y="16159"/>
                  </a:cubicBezTo>
                  <a:cubicBezTo>
                    <a:pt x="2805" y="15575"/>
                    <a:pt x="2612" y="15002"/>
                    <a:pt x="2281" y="14504"/>
                  </a:cubicBezTo>
                  <a:cubicBezTo>
                    <a:pt x="2151" y="14308"/>
                    <a:pt x="1955" y="14011"/>
                    <a:pt x="1671" y="13940"/>
                  </a:cubicBezTo>
                  <a:cubicBezTo>
                    <a:pt x="1635" y="13931"/>
                    <a:pt x="1599" y="13927"/>
                    <a:pt x="1563" y="13927"/>
                  </a:cubicBezTo>
                  <a:cubicBezTo>
                    <a:pt x="1378" y="13927"/>
                    <a:pt x="1191" y="14040"/>
                    <a:pt x="1046" y="14245"/>
                  </a:cubicBezTo>
                  <a:cubicBezTo>
                    <a:pt x="713" y="14711"/>
                    <a:pt x="760" y="15306"/>
                    <a:pt x="801" y="15830"/>
                  </a:cubicBezTo>
                  <a:lnTo>
                    <a:pt x="811" y="15965"/>
                  </a:lnTo>
                  <a:cubicBezTo>
                    <a:pt x="812" y="15974"/>
                    <a:pt x="811" y="15985"/>
                    <a:pt x="793" y="15991"/>
                  </a:cubicBezTo>
                  <a:cubicBezTo>
                    <a:pt x="788" y="15992"/>
                    <a:pt x="782" y="15993"/>
                    <a:pt x="776" y="15993"/>
                  </a:cubicBezTo>
                  <a:cubicBezTo>
                    <a:pt x="762" y="15993"/>
                    <a:pt x="747" y="15988"/>
                    <a:pt x="740" y="15976"/>
                  </a:cubicBezTo>
                  <a:cubicBezTo>
                    <a:pt x="331" y="15334"/>
                    <a:pt x="479" y="14297"/>
                    <a:pt x="1044" y="13841"/>
                  </a:cubicBezTo>
                  <a:cubicBezTo>
                    <a:pt x="1202" y="13714"/>
                    <a:pt x="1384" y="13649"/>
                    <a:pt x="1565" y="13649"/>
                  </a:cubicBezTo>
                  <a:close/>
                  <a:moveTo>
                    <a:pt x="5565" y="16291"/>
                  </a:moveTo>
                  <a:cubicBezTo>
                    <a:pt x="5898" y="16291"/>
                    <a:pt x="6223" y="16412"/>
                    <a:pt x="6510" y="16647"/>
                  </a:cubicBezTo>
                  <a:cubicBezTo>
                    <a:pt x="6972" y="17028"/>
                    <a:pt x="7130" y="17579"/>
                    <a:pt x="7180" y="17976"/>
                  </a:cubicBezTo>
                  <a:cubicBezTo>
                    <a:pt x="7305" y="18954"/>
                    <a:pt x="7017" y="20114"/>
                    <a:pt x="6388" y="21155"/>
                  </a:cubicBezTo>
                  <a:cubicBezTo>
                    <a:pt x="6098" y="21636"/>
                    <a:pt x="5402" y="22611"/>
                    <a:pt x="4534" y="22611"/>
                  </a:cubicBezTo>
                  <a:cubicBezTo>
                    <a:pt x="4365" y="22611"/>
                    <a:pt x="4190" y="22574"/>
                    <a:pt x="4010" y="22489"/>
                  </a:cubicBezTo>
                  <a:cubicBezTo>
                    <a:pt x="3099" y="22062"/>
                    <a:pt x="2777" y="20761"/>
                    <a:pt x="3048" y="19814"/>
                  </a:cubicBezTo>
                  <a:lnTo>
                    <a:pt x="2980" y="19794"/>
                  </a:lnTo>
                  <a:lnTo>
                    <a:pt x="2980" y="19794"/>
                  </a:lnTo>
                  <a:lnTo>
                    <a:pt x="3060" y="19812"/>
                  </a:lnTo>
                  <a:cubicBezTo>
                    <a:pt x="3037" y="20462"/>
                    <a:pt x="3149" y="21027"/>
                    <a:pt x="3393" y="21492"/>
                  </a:cubicBezTo>
                  <a:cubicBezTo>
                    <a:pt x="3553" y="21796"/>
                    <a:pt x="3905" y="22314"/>
                    <a:pt x="4461" y="22352"/>
                  </a:cubicBezTo>
                  <a:cubicBezTo>
                    <a:pt x="4483" y="22354"/>
                    <a:pt x="4505" y="22355"/>
                    <a:pt x="4527" y="22355"/>
                  </a:cubicBezTo>
                  <a:cubicBezTo>
                    <a:pt x="4878" y="22355"/>
                    <a:pt x="5229" y="22166"/>
                    <a:pt x="5595" y="21781"/>
                  </a:cubicBezTo>
                  <a:cubicBezTo>
                    <a:pt x="5888" y="21473"/>
                    <a:pt x="6146" y="21087"/>
                    <a:pt x="6385" y="20603"/>
                  </a:cubicBezTo>
                  <a:cubicBezTo>
                    <a:pt x="6620" y="20126"/>
                    <a:pt x="7140" y="18896"/>
                    <a:pt x="6873" y="17768"/>
                  </a:cubicBezTo>
                  <a:cubicBezTo>
                    <a:pt x="6762" y="17304"/>
                    <a:pt x="6507" y="16933"/>
                    <a:pt x="6154" y="16723"/>
                  </a:cubicBezTo>
                  <a:cubicBezTo>
                    <a:pt x="5976" y="16617"/>
                    <a:pt x="5787" y="16564"/>
                    <a:pt x="5585" y="16564"/>
                  </a:cubicBezTo>
                  <a:cubicBezTo>
                    <a:pt x="5358" y="16564"/>
                    <a:pt x="5114" y="16631"/>
                    <a:pt x="4850" y="16766"/>
                  </a:cubicBezTo>
                  <a:cubicBezTo>
                    <a:pt x="4137" y="17131"/>
                    <a:pt x="3556" y="17843"/>
                    <a:pt x="3298" y="18672"/>
                  </a:cubicBezTo>
                  <a:cubicBezTo>
                    <a:pt x="3288" y="18702"/>
                    <a:pt x="3257" y="18714"/>
                    <a:pt x="3230" y="18714"/>
                  </a:cubicBezTo>
                  <a:cubicBezTo>
                    <a:pt x="3224" y="18714"/>
                    <a:pt x="3217" y="18713"/>
                    <a:pt x="3212" y="18712"/>
                  </a:cubicBezTo>
                  <a:cubicBezTo>
                    <a:pt x="3173" y="18704"/>
                    <a:pt x="3177" y="18678"/>
                    <a:pt x="3178" y="18668"/>
                  </a:cubicBezTo>
                  <a:cubicBezTo>
                    <a:pt x="3314" y="17599"/>
                    <a:pt x="4109" y="16668"/>
                    <a:pt x="5156" y="16352"/>
                  </a:cubicBezTo>
                  <a:cubicBezTo>
                    <a:pt x="5292" y="16311"/>
                    <a:pt x="5429" y="16291"/>
                    <a:pt x="5565" y="16291"/>
                  </a:cubicBezTo>
                  <a:close/>
                  <a:moveTo>
                    <a:pt x="9616" y="26782"/>
                  </a:moveTo>
                  <a:lnTo>
                    <a:pt x="9683" y="26803"/>
                  </a:lnTo>
                  <a:cubicBezTo>
                    <a:pt x="9684" y="26798"/>
                    <a:pt x="9687" y="26794"/>
                    <a:pt x="9690" y="26789"/>
                  </a:cubicBezTo>
                  <a:lnTo>
                    <a:pt x="9710" y="26784"/>
                  </a:lnTo>
                  <a:lnTo>
                    <a:pt x="9768" y="26825"/>
                  </a:lnTo>
                  <a:cubicBezTo>
                    <a:pt x="9776" y="26830"/>
                    <a:pt x="9785" y="26837"/>
                    <a:pt x="9790" y="26841"/>
                  </a:cubicBezTo>
                  <a:lnTo>
                    <a:pt x="9867" y="26931"/>
                  </a:lnTo>
                  <a:cubicBezTo>
                    <a:pt x="9870" y="26935"/>
                    <a:pt x="9875" y="26938"/>
                    <a:pt x="9881" y="26953"/>
                  </a:cubicBezTo>
                  <a:cubicBezTo>
                    <a:pt x="9883" y="26957"/>
                    <a:pt x="9886" y="26969"/>
                    <a:pt x="9887" y="26971"/>
                  </a:cubicBezTo>
                  <a:cubicBezTo>
                    <a:pt x="9886" y="26976"/>
                    <a:pt x="9884" y="26980"/>
                    <a:pt x="9871" y="26991"/>
                  </a:cubicBezTo>
                  <a:lnTo>
                    <a:pt x="9841" y="26978"/>
                  </a:lnTo>
                  <a:lnTo>
                    <a:pt x="9759" y="26908"/>
                  </a:lnTo>
                  <a:cubicBezTo>
                    <a:pt x="9759" y="26908"/>
                    <a:pt x="9739" y="26891"/>
                    <a:pt x="9738" y="26890"/>
                  </a:cubicBezTo>
                  <a:cubicBezTo>
                    <a:pt x="9734" y="26886"/>
                    <a:pt x="9732" y="26882"/>
                    <a:pt x="9724" y="26871"/>
                  </a:cubicBezTo>
                  <a:lnTo>
                    <a:pt x="9683" y="26804"/>
                  </a:lnTo>
                  <a:lnTo>
                    <a:pt x="9616" y="26782"/>
                  </a:lnTo>
                  <a:close/>
                  <a:moveTo>
                    <a:pt x="9398" y="27003"/>
                  </a:moveTo>
                  <a:cubicBezTo>
                    <a:pt x="9412" y="27008"/>
                    <a:pt x="9425" y="27012"/>
                    <a:pt x="9439" y="27018"/>
                  </a:cubicBezTo>
                  <a:cubicBezTo>
                    <a:pt x="9449" y="27022"/>
                    <a:pt x="9458" y="27029"/>
                    <a:pt x="9468" y="27035"/>
                  </a:cubicBezTo>
                  <a:cubicBezTo>
                    <a:pt x="9468" y="27035"/>
                    <a:pt x="9481" y="27043"/>
                    <a:pt x="9481" y="27043"/>
                  </a:cubicBezTo>
                  <a:lnTo>
                    <a:pt x="9568" y="27098"/>
                  </a:lnTo>
                  <a:cubicBezTo>
                    <a:pt x="9596" y="27116"/>
                    <a:pt x="9624" y="27136"/>
                    <a:pt x="9653" y="27156"/>
                  </a:cubicBezTo>
                  <a:lnTo>
                    <a:pt x="9704" y="27192"/>
                  </a:lnTo>
                  <a:cubicBezTo>
                    <a:pt x="9710" y="27197"/>
                    <a:pt x="9717" y="27201"/>
                    <a:pt x="9723" y="27207"/>
                  </a:cubicBezTo>
                  <a:cubicBezTo>
                    <a:pt x="9727" y="27210"/>
                    <a:pt x="9732" y="27218"/>
                    <a:pt x="9734" y="27227"/>
                  </a:cubicBezTo>
                  <a:cubicBezTo>
                    <a:pt x="9735" y="27232"/>
                    <a:pt x="9734" y="27239"/>
                    <a:pt x="9730" y="27244"/>
                  </a:cubicBezTo>
                  <a:cubicBezTo>
                    <a:pt x="9726" y="27249"/>
                    <a:pt x="9723" y="27253"/>
                    <a:pt x="9707" y="27254"/>
                  </a:cubicBezTo>
                  <a:cubicBezTo>
                    <a:pt x="9706" y="27255"/>
                    <a:pt x="9704" y="27256"/>
                    <a:pt x="9702" y="27256"/>
                  </a:cubicBezTo>
                  <a:cubicBezTo>
                    <a:pt x="9687" y="27256"/>
                    <a:pt x="9663" y="27234"/>
                    <a:pt x="9647" y="27223"/>
                  </a:cubicBezTo>
                  <a:lnTo>
                    <a:pt x="9624" y="27208"/>
                  </a:lnTo>
                  <a:cubicBezTo>
                    <a:pt x="9597" y="27190"/>
                    <a:pt x="9570" y="27172"/>
                    <a:pt x="9543" y="27151"/>
                  </a:cubicBezTo>
                  <a:lnTo>
                    <a:pt x="9440" y="27078"/>
                  </a:lnTo>
                  <a:cubicBezTo>
                    <a:pt x="9430" y="27071"/>
                    <a:pt x="9419" y="27064"/>
                    <a:pt x="9412" y="27056"/>
                  </a:cubicBezTo>
                  <a:cubicBezTo>
                    <a:pt x="9405" y="27051"/>
                    <a:pt x="9399" y="27043"/>
                    <a:pt x="9393" y="27036"/>
                  </a:cubicBezTo>
                  <a:lnTo>
                    <a:pt x="9382" y="27022"/>
                  </a:lnTo>
                  <a:cubicBezTo>
                    <a:pt x="9374" y="27013"/>
                    <a:pt x="9375" y="27008"/>
                    <a:pt x="9378" y="27003"/>
                  </a:cubicBezTo>
                  <a:close/>
                  <a:moveTo>
                    <a:pt x="8996" y="27175"/>
                  </a:moveTo>
                  <a:cubicBezTo>
                    <a:pt x="8997" y="27175"/>
                    <a:pt x="9008" y="27177"/>
                    <a:pt x="9008" y="27177"/>
                  </a:cubicBezTo>
                  <a:cubicBezTo>
                    <a:pt x="9039" y="27206"/>
                    <a:pt x="9068" y="27235"/>
                    <a:pt x="9097" y="27265"/>
                  </a:cubicBezTo>
                  <a:cubicBezTo>
                    <a:pt x="9161" y="27328"/>
                    <a:pt x="9227" y="27393"/>
                    <a:pt x="9296" y="27449"/>
                  </a:cubicBezTo>
                  <a:cubicBezTo>
                    <a:pt x="9298" y="27451"/>
                    <a:pt x="9304" y="27456"/>
                    <a:pt x="9306" y="27458"/>
                  </a:cubicBezTo>
                  <a:lnTo>
                    <a:pt x="9330" y="27475"/>
                  </a:lnTo>
                  <a:cubicBezTo>
                    <a:pt x="9344" y="27485"/>
                    <a:pt x="9358" y="27494"/>
                    <a:pt x="9372" y="27505"/>
                  </a:cubicBezTo>
                  <a:cubicBezTo>
                    <a:pt x="9399" y="27523"/>
                    <a:pt x="9427" y="27540"/>
                    <a:pt x="9457" y="27557"/>
                  </a:cubicBezTo>
                  <a:cubicBezTo>
                    <a:pt x="9472" y="27566"/>
                    <a:pt x="9486" y="27576"/>
                    <a:pt x="9501" y="27585"/>
                  </a:cubicBezTo>
                  <a:cubicBezTo>
                    <a:pt x="9515" y="27594"/>
                    <a:pt x="9527" y="27602"/>
                    <a:pt x="9541" y="27610"/>
                  </a:cubicBezTo>
                  <a:lnTo>
                    <a:pt x="9554" y="27619"/>
                  </a:lnTo>
                  <a:cubicBezTo>
                    <a:pt x="9585" y="27636"/>
                    <a:pt x="9604" y="27648"/>
                    <a:pt x="9619" y="27669"/>
                  </a:cubicBezTo>
                  <a:cubicBezTo>
                    <a:pt x="9621" y="27672"/>
                    <a:pt x="9620" y="27682"/>
                    <a:pt x="9616" y="27688"/>
                  </a:cubicBezTo>
                  <a:cubicBezTo>
                    <a:pt x="9614" y="27692"/>
                    <a:pt x="9611" y="27696"/>
                    <a:pt x="9588" y="27699"/>
                  </a:cubicBezTo>
                  <a:cubicBezTo>
                    <a:pt x="9587" y="27700"/>
                    <a:pt x="9585" y="27700"/>
                    <a:pt x="9584" y="27700"/>
                  </a:cubicBezTo>
                  <a:cubicBezTo>
                    <a:pt x="9568" y="27700"/>
                    <a:pt x="9545" y="27690"/>
                    <a:pt x="9525" y="27681"/>
                  </a:cubicBezTo>
                  <a:lnTo>
                    <a:pt x="9500" y="27670"/>
                  </a:lnTo>
                  <a:cubicBezTo>
                    <a:pt x="9467" y="27656"/>
                    <a:pt x="9435" y="27643"/>
                    <a:pt x="9408" y="27626"/>
                  </a:cubicBezTo>
                  <a:cubicBezTo>
                    <a:pt x="9350" y="27590"/>
                    <a:pt x="9293" y="27547"/>
                    <a:pt x="9236" y="27498"/>
                  </a:cubicBezTo>
                  <a:cubicBezTo>
                    <a:pt x="9178" y="27448"/>
                    <a:pt x="9134" y="27405"/>
                    <a:pt x="9099" y="27362"/>
                  </a:cubicBezTo>
                  <a:cubicBezTo>
                    <a:pt x="9075" y="27334"/>
                    <a:pt x="9053" y="27302"/>
                    <a:pt x="9032" y="27270"/>
                  </a:cubicBezTo>
                  <a:cubicBezTo>
                    <a:pt x="9016" y="27248"/>
                    <a:pt x="9006" y="27219"/>
                    <a:pt x="8994" y="27190"/>
                  </a:cubicBezTo>
                  <a:cubicBezTo>
                    <a:pt x="8994" y="27190"/>
                    <a:pt x="8996" y="27176"/>
                    <a:pt x="8996" y="27175"/>
                  </a:cubicBezTo>
                  <a:close/>
                  <a:moveTo>
                    <a:pt x="8563" y="27446"/>
                  </a:moveTo>
                  <a:cubicBezTo>
                    <a:pt x="8568" y="27446"/>
                    <a:pt x="8572" y="27447"/>
                    <a:pt x="8579" y="27451"/>
                  </a:cubicBezTo>
                  <a:cubicBezTo>
                    <a:pt x="8627" y="27489"/>
                    <a:pt x="8670" y="27534"/>
                    <a:pt x="8715" y="27582"/>
                  </a:cubicBezTo>
                  <a:cubicBezTo>
                    <a:pt x="8751" y="27620"/>
                    <a:pt x="8786" y="27658"/>
                    <a:pt x="8825" y="27692"/>
                  </a:cubicBezTo>
                  <a:cubicBezTo>
                    <a:pt x="8909" y="27767"/>
                    <a:pt x="8995" y="27835"/>
                    <a:pt x="9080" y="27896"/>
                  </a:cubicBezTo>
                  <a:cubicBezTo>
                    <a:pt x="9145" y="27944"/>
                    <a:pt x="9214" y="27987"/>
                    <a:pt x="9285" y="28029"/>
                  </a:cubicBezTo>
                  <a:lnTo>
                    <a:pt x="9399" y="28101"/>
                  </a:lnTo>
                  <a:cubicBezTo>
                    <a:pt x="9484" y="28155"/>
                    <a:pt x="9572" y="28210"/>
                    <a:pt x="9665" y="28258"/>
                  </a:cubicBezTo>
                  <a:cubicBezTo>
                    <a:pt x="9667" y="28260"/>
                    <a:pt x="9672" y="28261"/>
                    <a:pt x="9667" y="28274"/>
                  </a:cubicBezTo>
                  <a:cubicBezTo>
                    <a:pt x="9666" y="28276"/>
                    <a:pt x="9662" y="28287"/>
                    <a:pt x="9654" y="28287"/>
                  </a:cubicBezTo>
                  <a:cubicBezTo>
                    <a:pt x="9653" y="28287"/>
                    <a:pt x="9652" y="28286"/>
                    <a:pt x="9650" y="28286"/>
                  </a:cubicBezTo>
                  <a:cubicBezTo>
                    <a:pt x="9547" y="28255"/>
                    <a:pt x="9426" y="28217"/>
                    <a:pt x="9310" y="28160"/>
                  </a:cubicBezTo>
                  <a:cubicBezTo>
                    <a:pt x="9213" y="28113"/>
                    <a:pt x="9123" y="28045"/>
                    <a:pt x="9031" y="27975"/>
                  </a:cubicBezTo>
                  <a:cubicBezTo>
                    <a:pt x="8930" y="27898"/>
                    <a:pt x="8843" y="27819"/>
                    <a:pt x="8765" y="27737"/>
                  </a:cubicBezTo>
                  <a:lnTo>
                    <a:pt x="8740" y="27710"/>
                  </a:lnTo>
                  <a:cubicBezTo>
                    <a:pt x="8671" y="27637"/>
                    <a:pt x="8593" y="27555"/>
                    <a:pt x="8553" y="27470"/>
                  </a:cubicBezTo>
                  <a:cubicBezTo>
                    <a:pt x="8549" y="27459"/>
                    <a:pt x="8549" y="27453"/>
                    <a:pt x="8554" y="27448"/>
                  </a:cubicBezTo>
                  <a:cubicBezTo>
                    <a:pt x="8555" y="27447"/>
                    <a:pt x="8559" y="27446"/>
                    <a:pt x="8563" y="27446"/>
                  </a:cubicBezTo>
                  <a:close/>
                  <a:moveTo>
                    <a:pt x="7865" y="27567"/>
                  </a:moveTo>
                  <a:cubicBezTo>
                    <a:pt x="8267" y="27889"/>
                    <a:pt x="8648" y="28160"/>
                    <a:pt x="9030" y="28396"/>
                  </a:cubicBezTo>
                  <a:cubicBezTo>
                    <a:pt x="9373" y="28609"/>
                    <a:pt x="9739" y="28790"/>
                    <a:pt x="10091" y="28964"/>
                  </a:cubicBezTo>
                  <a:lnTo>
                    <a:pt x="10276" y="29056"/>
                  </a:lnTo>
                  <a:cubicBezTo>
                    <a:pt x="10294" y="29065"/>
                    <a:pt x="10289" y="29083"/>
                    <a:pt x="10285" y="29095"/>
                  </a:cubicBezTo>
                  <a:cubicBezTo>
                    <a:pt x="10283" y="29099"/>
                    <a:pt x="10273" y="29118"/>
                    <a:pt x="10256" y="29118"/>
                  </a:cubicBezTo>
                  <a:cubicBezTo>
                    <a:pt x="10253" y="29118"/>
                    <a:pt x="10251" y="29118"/>
                    <a:pt x="10248" y="29117"/>
                  </a:cubicBezTo>
                  <a:cubicBezTo>
                    <a:pt x="9850" y="28986"/>
                    <a:pt x="9442" y="28781"/>
                    <a:pt x="8965" y="28475"/>
                  </a:cubicBezTo>
                  <a:cubicBezTo>
                    <a:pt x="8551" y="28209"/>
                    <a:pt x="8176" y="27906"/>
                    <a:pt x="7847" y="27569"/>
                  </a:cubicBezTo>
                  <a:lnTo>
                    <a:pt x="7865" y="27567"/>
                  </a:lnTo>
                  <a:close/>
                  <a:moveTo>
                    <a:pt x="17159" y="30573"/>
                  </a:moveTo>
                  <a:cubicBezTo>
                    <a:pt x="17165" y="30573"/>
                    <a:pt x="17171" y="30573"/>
                    <a:pt x="17177" y="30573"/>
                  </a:cubicBezTo>
                  <a:cubicBezTo>
                    <a:pt x="17198" y="30576"/>
                    <a:pt x="17218" y="30599"/>
                    <a:pt x="17222" y="30619"/>
                  </a:cubicBezTo>
                  <a:cubicBezTo>
                    <a:pt x="17223" y="30629"/>
                    <a:pt x="17222" y="30635"/>
                    <a:pt x="17208" y="30641"/>
                  </a:cubicBezTo>
                  <a:cubicBezTo>
                    <a:pt x="17097" y="30691"/>
                    <a:pt x="16951" y="30713"/>
                    <a:pt x="16809" y="30729"/>
                  </a:cubicBezTo>
                  <a:cubicBezTo>
                    <a:pt x="16679" y="30743"/>
                    <a:pt x="16541" y="30753"/>
                    <a:pt x="16399" y="30758"/>
                  </a:cubicBezTo>
                  <a:cubicBezTo>
                    <a:pt x="16318" y="30761"/>
                    <a:pt x="16242" y="30762"/>
                    <a:pt x="16171" y="30762"/>
                  </a:cubicBezTo>
                  <a:cubicBezTo>
                    <a:pt x="16107" y="30762"/>
                    <a:pt x="16046" y="30761"/>
                    <a:pt x="15988" y="30759"/>
                  </a:cubicBezTo>
                  <a:cubicBezTo>
                    <a:pt x="15846" y="30752"/>
                    <a:pt x="15704" y="30717"/>
                    <a:pt x="15580" y="30687"/>
                  </a:cubicBezTo>
                  <a:cubicBezTo>
                    <a:pt x="15573" y="30686"/>
                    <a:pt x="15570" y="30684"/>
                    <a:pt x="15572" y="30675"/>
                  </a:cubicBezTo>
                  <a:cubicBezTo>
                    <a:pt x="15572" y="30674"/>
                    <a:pt x="15573" y="30656"/>
                    <a:pt x="15589" y="30655"/>
                  </a:cubicBezTo>
                  <a:cubicBezTo>
                    <a:pt x="15634" y="30654"/>
                    <a:pt x="15679" y="30650"/>
                    <a:pt x="15725" y="30647"/>
                  </a:cubicBezTo>
                  <a:cubicBezTo>
                    <a:pt x="15799" y="30643"/>
                    <a:pt x="15877" y="30638"/>
                    <a:pt x="15954" y="30638"/>
                  </a:cubicBezTo>
                  <a:lnTo>
                    <a:pt x="15984" y="30638"/>
                  </a:lnTo>
                  <a:cubicBezTo>
                    <a:pt x="16047" y="30639"/>
                    <a:pt x="16104" y="30639"/>
                    <a:pt x="16158" y="30639"/>
                  </a:cubicBezTo>
                  <a:cubicBezTo>
                    <a:pt x="16242" y="30639"/>
                    <a:pt x="16317" y="30638"/>
                    <a:pt x="16389" y="30635"/>
                  </a:cubicBezTo>
                  <a:cubicBezTo>
                    <a:pt x="16523" y="30630"/>
                    <a:pt x="16659" y="30619"/>
                    <a:pt x="16793" y="30604"/>
                  </a:cubicBezTo>
                  <a:cubicBezTo>
                    <a:pt x="16832" y="30601"/>
                    <a:pt x="16869" y="30598"/>
                    <a:pt x="16908" y="30596"/>
                  </a:cubicBezTo>
                  <a:lnTo>
                    <a:pt x="16976" y="30590"/>
                  </a:lnTo>
                  <a:cubicBezTo>
                    <a:pt x="17000" y="30589"/>
                    <a:pt x="17024" y="30586"/>
                    <a:pt x="17051" y="30582"/>
                  </a:cubicBezTo>
                  <a:cubicBezTo>
                    <a:pt x="17089" y="30578"/>
                    <a:pt x="17125" y="30573"/>
                    <a:pt x="17159" y="30573"/>
                  </a:cubicBezTo>
                  <a:close/>
                  <a:moveTo>
                    <a:pt x="3764" y="24361"/>
                  </a:moveTo>
                  <a:cubicBezTo>
                    <a:pt x="4314" y="25150"/>
                    <a:pt x="4932" y="25889"/>
                    <a:pt x="5601" y="26555"/>
                  </a:cubicBezTo>
                  <a:cubicBezTo>
                    <a:pt x="6780" y="27729"/>
                    <a:pt x="8152" y="28689"/>
                    <a:pt x="9678" y="29408"/>
                  </a:cubicBezTo>
                  <a:cubicBezTo>
                    <a:pt x="10446" y="29772"/>
                    <a:pt x="11226" y="30064"/>
                    <a:pt x="11993" y="30279"/>
                  </a:cubicBezTo>
                  <a:cubicBezTo>
                    <a:pt x="12832" y="30513"/>
                    <a:pt x="13700" y="30663"/>
                    <a:pt x="14447" y="30783"/>
                  </a:cubicBezTo>
                  <a:cubicBezTo>
                    <a:pt x="14453" y="30784"/>
                    <a:pt x="14465" y="30786"/>
                    <a:pt x="14463" y="30811"/>
                  </a:cubicBezTo>
                  <a:cubicBezTo>
                    <a:pt x="14462" y="30821"/>
                    <a:pt x="14455" y="30849"/>
                    <a:pt x="14432" y="30849"/>
                  </a:cubicBezTo>
                  <a:cubicBezTo>
                    <a:pt x="13583" y="30830"/>
                    <a:pt x="12670" y="30671"/>
                    <a:pt x="11640" y="30361"/>
                  </a:cubicBezTo>
                  <a:cubicBezTo>
                    <a:pt x="8310" y="29356"/>
                    <a:pt x="5435" y="27170"/>
                    <a:pt x="3750" y="24361"/>
                  </a:cubicBezTo>
                  <a:close/>
                  <a:moveTo>
                    <a:pt x="15940" y="0"/>
                  </a:moveTo>
                  <a:cubicBezTo>
                    <a:pt x="14555" y="0"/>
                    <a:pt x="13177" y="179"/>
                    <a:pt x="11845" y="534"/>
                  </a:cubicBezTo>
                  <a:cubicBezTo>
                    <a:pt x="11817" y="542"/>
                    <a:pt x="11796" y="565"/>
                    <a:pt x="11793" y="595"/>
                  </a:cubicBezTo>
                  <a:cubicBezTo>
                    <a:pt x="11791" y="623"/>
                    <a:pt x="11806" y="651"/>
                    <a:pt x="11833" y="664"/>
                  </a:cubicBezTo>
                  <a:cubicBezTo>
                    <a:pt x="12048" y="769"/>
                    <a:pt x="12229" y="939"/>
                    <a:pt x="12358" y="1157"/>
                  </a:cubicBezTo>
                  <a:cubicBezTo>
                    <a:pt x="12775" y="1854"/>
                    <a:pt x="12597" y="2721"/>
                    <a:pt x="12292" y="3299"/>
                  </a:cubicBezTo>
                  <a:cubicBezTo>
                    <a:pt x="11955" y="3938"/>
                    <a:pt x="11371" y="4481"/>
                    <a:pt x="10645" y="4830"/>
                  </a:cubicBezTo>
                  <a:cubicBezTo>
                    <a:pt x="10328" y="4982"/>
                    <a:pt x="9853" y="5163"/>
                    <a:pt x="9385" y="5163"/>
                  </a:cubicBezTo>
                  <a:cubicBezTo>
                    <a:pt x="9052" y="5163"/>
                    <a:pt x="8723" y="5071"/>
                    <a:pt x="8456" y="4814"/>
                  </a:cubicBezTo>
                  <a:cubicBezTo>
                    <a:pt x="8202" y="4569"/>
                    <a:pt x="8053" y="4184"/>
                    <a:pt x="8065" y="3811"/>
                  </a:cubicBezTo>
                  <a:cubicBezTo>
                    <a:pt x="8073" y="3608"/>
                    <a:pt x="8124" y="3402"/>
                    <a:pt x="8215" y="3214"/>
                  </a:cubicBezTo>
                  <a:cubicBezTo>
                    <a:pt x="8297" y="3044"/>
                    <a:pt x="8408" y="2925"/>
                    <a:pt x="8535" y="2788"/>
                  </a:cubicBezTo>
                  <a:lnTo>
                    <a:pt x="8596" y="2721"/>
                  </a:lnTo>
                  <a:cubicBezTo>
                    <a:pt x="8599" y="2719"/>
                    <a:pt x="8602" y="2718"/>
                    <a:pt x="8606" y="2718"/>
                  </a:cubicBezTo>
                  <a:cubicBezTo>
                    <a:pt x="8614" y="2718"/>
                    <a:pt x="8624" y="2725"/>
                    <a:pt x="8626" y="2726"/>
                  </a:cubicBezTo>
                  <a:cubicBezTo>
                    <a:pt x="8640" y="2737"/>
                    <a:pt x="8636" y="2744"/>
                    <a:pt x="8634" y="2746"/>
                  </a:cubicBezTo>
                  <a:cubicBezTo>
                    <a:pt x="8336" y="3161"/>
                    <a:pt x="8218" y="3758"/>
                    <a:pt x="8346" y="4197"/>
                  </a:cubicBezTo>
                  <a:cubicBezTo>
                    <a:pt x="8434" y="4498"/>
                    <a:pt x="8631" y="4717"/>
                    <a:pt x="8916" y="4829"/>
                  </a:cubicBezTo>
                  <a:cubicBezTo>
                    <a:pt x="9068" y="4890"/>
                    <a:pt x="9230" y="4915"/>
                    <a:pt x="9393" y="4915"/>
                  </a:cubicBezTo>
                  <a:cubicBezTo>
                    <a:pt x="9949" y="4915"/>
                    <a:pt x="10529" y="4620"/>
                    <a:pt x="10869" y="4411"/>
                  </a:cubicBezTo>
                  <a:cubicBezTo>
                    <a:pt x="11449" y="4054"/>
                    <a:pt x="11888" y="3575"/>
                    <a:pt x="12139" y="3027"/>
                  </a:cubicBezTo>
                  <a:cubicBezTo>
                    <a:pt x="12368" y="2526"/>
                    <a:pt x="12478" y="1787"/>
                    <a:pt x="12098" y="1221"/>
                  </a:cubicBezTo>
                  <a:cubicBezTo>
                    <a:pt x="11892" y="915"/>
                    <a:pt x="11613" y="811"/>
                    <a:pt x="11323" y="811"/>
                  </a:cubicBezTo>
                  <a:cubicBezTo>
                    <a:pt x="10893" y="811"/>
                    <a:pt x="10439" y="1041"/>
                    <a:pt x="10163" y="1180"/>
                  </a:cubicBezTo>
                  <a:cubicBezTo>
                    <a:pt x="10155" y="1185"/>
                    <a:pt x="10147" y="1186"/>
                    <a:pt x="10140" y="1186"/>
                  </a:cubicBezTo>
                  <a:cubicBezTo>
                    <a:pt x="10115" y="1186"/>
                    <a:pt x="10099" y="1167"/>
                    <a:pt x="10097" y="1163"/>
                  </a:cubicBezTo>
                  <a:cubicBezTo>
                    <a:pt x="10083" y="1146"/>
                    <a:pt x="10062" y="1137"/>
                    <a:pt x="10041" y="1137"/>
                  </a:cubicBezTo>
                  <a:cubicBezTo>
                    <a:pt x="10033" y="1137"/>
                    <a:pt x="10024" y="1139"/>
                    <a:pt x="10016" y="1142"/>
                  </a:cubicBezTo>
                  <a:cubicBezTo>
                    <a:pt x="9118" y="1503"/>
                    <a:pt x="8237" y="1957"/>
                    <a:pt x="7399" y="2493"/>
                  </a:cubicBezTo>
                  <a:cubicBezTo>
                    <a:pt x="7382" y="2503"/>
                    <a:pt x="7377" y="2526"/>
                    <a:pt x="7373" y="2545"/>
                  </a:cubicBezTo>
                  <a:cubicBezTo>
                    <a:pt x="7370" y="2563"/>
                    <a:pt x="7379" y="2589"/>
                    <a:pt x="7390" y="2605"/>
                  </a:cubicBezTo>
                  <a:cubicBezTo>
                    <a:pt x="7428" y="2657"/>
                    <a:pt x="7449" y="2716"/>
                    <a:pt x="7459" y="2786"/>
                  </a:cubicBezTo>
                  <a:cubicBezTo>
                    <a:pt x="7472" y="2879"/>
                    <a:pt x="7464" y="2947"/>
                    <a:pt x="7437" y="2998"/>
                  </a:cubicBezTo>
                  <a:cubicBezTo>
                    <a:pt x="7433" y="3003"/>
                    <a:pt x="7432" y="3008"/>
                    <a:pt x="7430" y="3014"/>
                  </a:cubicBezTo>
                  <a:lnTo>
                    <a:pt x="7416" y="3043"/>
                  </a:lnTo>
                  <a:cubicBezTo>
                    <a:pt x="7411" y="3054"/>
                    <a:pt x="7404" y="3065"/>
                    <a:pt x="7398" y="3075"/>
                  </a:cubicBezTo>
                  <a:cubicBezTo>
                    <a:pt x="7369" y="3120"/>
                    <a:pt x="7347" y="3138"/>
                    <a:pt x="7313" y="3153"/>
                  </a:cubicBezTo>
                  <a:cubicBezTo>
                    <a:pt x="7311" y="3154"/>
                    <a:pt x="7310" y="3154"/>
                    <a:pt x="7308" y="3154"/>
                  </a:cubicBezTo>
                  <a:cubicBezTo>
                    <a:pt x="7300" y="3154"/>
                    <a:pt x="7291" y="3149"/>
                    <a:pt x="7287" y="3146"/>
                  </a:cubicBezTo>
                  <a:cubicBezTo>
                    <a:pt x="7272" y="3136"/>
                    <a:pt x="7265" y="3120"/>
                    <a:pt x="7265" y="3110"/>
                  </a:cubicBezTo>
                  <a:cubicBezTo>
                    <a:pt x="7265" y="3103"/>
                    <a:pt x="7266" y="3087"/>
                    <a:pt x="7267" y="3085"/>
                  </a:cubicBezTo>
                  <a:lnTo>
                    <a:pt x="7276" y="3062"/>
                  </a:lnTo>
                  <a:cubicBezTo>
                    <a:pt x="7276" y="3062"/>
                    <a:pt x="7282" y="3048"/>
                    <a:pt x="7282" y="3048"/>
                  </a:cubicBezTo>
                  <a:lnTo>
                    <a:pt x="7288" y="3025"/>
                  </a:lnTo>
                  <a:cubicBezTo>
                    <a:pt x="7288" y="3025"/>
                    <a:pt x="7288" y="3024"/>
                    <a:pt x="7288" y="3024"/>
                  </a:cubicBezTo>
                  <a:cubicBezTo>
                    <a:pt x="7300" y="3010"/>
                    <a:pt x="7305" y="2992"/>
                    <a:pt x="7300" y="2972"/>
                  </a:cubicBezTo>
                  <a:cubicBezTo>
                    <a:pt x="7300" y="2972"/>
                    <a:pt x="7300" y="2971"/>
                    <a:pt x="7300" y="2971"/>
                  </a:cubicBezTo>
                  <a:cubicBezTo>
                    <a:pt x="7300" y="2967"/>
                    <a:pt x="7301" y="2964"/>
                    <a:pt x="7301" y="2960"/>
                  </a:cubicBezTo>
                  <a:lnTo>
                    <a:pt x="7301" y="2959"/>
                  </a:lnTo>
                  <a:cubicBezTo>
                    <a:pt x="7301" y="2958"/>
                    <a:pt x="7301" y="2956"/>
                    <a:pt x="7301" y="2955"/>
                  </a:cubicBezTo>
                  <a:cubicBezTo>
                    <a:pt x="7301" y="2941"/>
                    <a:pt x="7302" y="2928"/>
                    <a:pt x="7302" y="2914"/>
                  </a:cubicBezTo>
                  <a:lnTo>
                    <a:pt x="7304" y="2880"/>
                  </a:lnTo>
                  <a:cubicBezTo>
                    <a:pt x="7304" y="2864"/>
                    <a:pt x="7304" y="2849"/>
                    <a:pt x="7303" y="2834"/>
                  </a:cubicBezTo>
                  <a:lnTo>
                    <a:pt x="7301" y="2810"/>
                  </a:lnTo>
                  <a:cubicBezTo>
                    <a:pt x="7293" y="2767"/>
                    <a:pt x="7284" y="2724"/>
                    <a:pt x="7271" y="2682"/>
                  </a:cubicBezTo>
                  <a:cubicBezTo>
                    <a:pt x="7265" y="2660"/>
                    <a:pt x="7249" y="2643"/>
                    <a:pt x="7228" y="2637"/>
                  </a:cubicBezTo>
                  <a:cubicBezTo>
                    <a:pt x="7220" y="2633"/>
                    <a:pt x="7211" y="2632"/>
                    <a:pt x="7203" y="2632"/>
                  </a:cubicBezTo>
                  <a:cubicBezTo>
                    <a:pt x="7190" y="2632"/>
                    <a:pt x="7177" y="2636"/>
                    <a:pt x="7166" y="2643"/>
                  </a:cubicBezTo>
                  <a:cubicBezTo>
                    <a:pt x="6542" y="3057"/>
                    <a:pt x="5951" y="3508"/>
                    <a:pt x="5409" y="3987"/>
                  </a:cubicBezTo>
                  <a:cubicBezTo>
                    <a:pt x="5393" y="4002"/>
                    <a:pt x="5384" y="4024"/>
                    <a:pt x="5386" y="4045"/>
                  </a:cubicBezTo>
                  <a:cubicBezTo>
                    <a:pt x="5398" y="4180"/>
                    <a:pt x="5431" y="4300"/>
                    <a:pt x="5483" y="4403"/>
                  </a:cubicBezTo>
                  <a:cubicBezTo>
                    <a:pt x="5596" y="4623"/>
                    <a:pt x="5781" y="4740"/>
                    <a:pt x="6021" y="4740"/>
                  </a:cubicBezTo>
                  <a:cubicBezTo>
                    <a:pt x="6049" y="4740"/>
                    <a:pt x="6078" y="4738"/>
                    <a:pt x="6107" y="4735"/>
                  </a:cubicBezTo>
                  <a:cubicBezTo>
                    <a:pt x="6684" y="4676"/>
                    <a:pt x="7028" y="4195"/>
                    <a:pt x="7305" y="3747"/>
                  </a:cubicBezTo>
                  <a:cubicBezTo>
                    <a:pt x="7316" y="3729"/>
                    <a:pt x="7332" y="3725"/>
                    <a:pt x="7344" y="3725"/>
                  </a:cubicBezTo>
                  <a:cubicBezTo>
                    <a:pt x="7350" y="3725"/>
                    <a:pt x="7356" y="3726"/>
                    <a:pt x="7359" y="3727"/>
                  </a:cubicBezTo>
                  <a:cubicBezTo>
                    <a:pt x="7370" y="3729"/>
                    <a:pt x="7394" y="3739"/>
                    <a:pt x="7395" y="3772"/>
                  </a:cubicBezTo>
                  <a:cubicBezTo>
                    <a:pt x="7403" y="4106"/>
                    <a:pt x="7211" y="4369"/>
                    <a:pt x="7049" y="4531"/>
                  </a:cubicBezTo>
                  <a:cubicBezTo>
                    <a:pt x="6788" y="4793"/>
                    <a:pt x="6396" y="4991"/>
                    <a:pt x="6029" y="4991"/>
                  </a:cubicBezTo>
                  <a:cubicBezTo>
                    <a:pt x="5870" y="4991"/>
                    <a:pt x="5716" y="4954"/>
                    <a:pt x="5580" y="4868"/>
                  </a:cubicBezTo>
                  <a:cubicBezTo>
                    <a:pt x="5388" y="4750"/>
                    <a:pt x="5257" y="4543"/>
                    <a:pt x="5217" y="4302"/>
                  </a:cubicBezTo>
                  <a:cubicBezTo>
                    <a:pt x="5214" y="4277"/>
                    <a:pt x="5196" y="4256"/>
                    <a:pt x="5172" y="4248"/>
                  </a:cubicBezTo>
                  <a:cubicBezTo>
                    <a:pt x="5164" y="4246"/>
                    <a:pt x="5157" y="4244"/>
                    <a:pt x="5149" y="4244"/>
                  </a:cubicBezTo>
                  <a:cubicBezTo>
                    <a:pt x="5132" y="4244"/>
                    <a:pt x="5115" y="4251"/>
                    <a:pt x="5102" y="4263"/>
                  </a:cubicBezTo>
                  <a:cubicBezTo>
                    <a:pt x="1860" y="7274"/>
                    <a:pt x="0" y="11529"/>
                    <a:pt x="0" y="15939"/>
                  </a:cubicBezTo>
                  <a:cubicBezTo>
                    <a:pt x="0" y="24728"/>
                    <a:pt x="7151" y="31878"/>
                    <a:pt x="15940" y="31878"/>
                  </a:cubicBezTo>
                  <a:cubicBezTo>
                    <a:pt x="21004" y="31878"/>
                    <a:pt x="25817" y="29426"/>
                    <a:pt x="28817" y="25319"/>
                  </a:cubicBezTo>
                  <a:cubicBezTo>
                    <a:pt x="28834" y="25295"/>
                    <a:pt x="28835" y="25264"/>
                    <a:pt x="28818" y="25239"/>
                  </a:cubicBezTo>
                  <a:cubicBezTo>
                    <a:pt x="28804" y="25220"/>
                    <a:pt x="28782" y="25209"/>
                    <a:pt x="28759" y="25209"/>
                  </a:cubicBezTo>
                  <a:cubicBezTo>
                    <a:pt x="28753" y="25209"/>
                    <a:pt x="28748" y="25209"/>
                    <a:pt x="28742" y="25210"/>
                  </a:cubicBezTo>
                  <a:lnTo>
                    <a:pt x="28743" y="25212"/>
                  </a:lnTo>
                  <a:lnTo>
                    <a:pt x="27627" y="25511"/>
                  </a:lnTo>
                  <a:cubicBezTo>
                    <a:pt x="27610" y="25516"/>
                    <a:pt x="27594" y="25528"/>
                    <a:pt x="27585" y="25543"/>
                  </a:cubicBezTo>
                  <a:cubicBezTo>
                    <a:pt x="27576" y="25559"/>
                    <a:pt x="27574" y="25579"/>
                    <a:pt x="27578" y="25597"/>
                  </a:cubicBezTo>
                  <a:cubicBezTo>
                    <a:pt x="27583" y="25615"/>
                    <a:pt x="27579" y="25633"/>
                    <a:pt x="27566" y="25651"/>
                  </a:cubicBezTo>
                  <a:cubicBezTo>
                    <a:pt x="27225" y="26127"/>
                    <a:pt x="26790" y="26543"/>
                    <a:pt x="26371" y="26924"/>
                  </a:cubicBezTo>
                  <a:cubicBezTo>
                    <a:pt x="24784" y="28364"/>
                    <a:pt x="22920" y="29390"/>
                    <a:pt x="20981" y="29880"/>
                  </a:cubicBezTo>
                  <a:cubicBezTo>
                    <a:pt x="21518" y="29701"/>
                    <a:pt x="22067" y="29484"/>
                    <a:pt x="22614" y="29234"/>
                  </a:cubicBezTo>
                  <a:cubicBezTo>
                    <a:pt x="23533" y="28813"/>
                    <a:pt x="24406" y="28286"/>
                    <a:pt x="25208" y="27671"/>
                  </a:cubicBezTo>
                  <a:cubicBezTo>
                    <a:pt x="25601" y="27369"/>
                    <a:pt x="25994" y="27028"/>
                    <a:pt x="26378" y="26657"/>
                  </a:cubicBezTo>
                  <a:cubicBezTo>
                    <a:pt x="26601" y="26440"/>
                    <a:pt x="26812" y="26209"/>
                    <a:pt x="27017" y="25985"/>
                  </a:cubicBezTo>
                  <a:cubicBezTo>
                    <a:pt x="27088" y="25907"/>
                    <a:pt x="27159" y="25828"/>
                    <a:pt x="27232" y="25749"/>
                  </a:cubicBezTo>
                  <a:cubicBezTo>
                    <a:pt x="27252" y="25727"/>
                    <a:pt x="27255" y="25693"/>
                    <a:pt x="27240" y="25667"/>
                  </a:cubicBezTo>
                  <a:cubicBezTo>
                    <a:pt x="27227" y="25645"/>
                    <a:pt x="27204" y="25633"/>
                    <a:pt x="27180" y="25633"/>
                  </a:cubicBezTo>
                  <a:cubicBezTo>
                    <a:pt x="27174" y="25633"/>
                    <a:pt x="27168" y="25634"/>
                    <a:pt x="27163" y="25635"/>
                  </a:cubicBezTo>
                  <a:lnTo>
                    <a:pt x="24962" y="26226"/>
                  </a:lnTo>
                  <a:cubicBezTo>
                    <a:pt x="24944" y="26231"/>
                    <a:pt x="24926" y="26233"/>
                    <a:pt x="24908" y="26233"/>
                  </a:cubicBezTo>
                  <a:cubicBezTo>
                    <a:pt x="24849" y="26233"/>
                    <a:pt x="24792" y="26208"/>
                    <a:pt x="24751" y="26162"/>
                  </a:cubicBezTo>
                  <a:cubicBezTo>
                    <a:pt x="24699" y="26102"/>
                    <a:pt x="24684" y="26019"/>
                    <a:pt x="24714" y="25944"/>
                  </a:cubicBezTo>
                  <a:lnTo>
                    <a:pt x="26843" y="20791"/>
                  </a:lnTo>
                  <a:cubicBezTo>
                    <a:pt x="26852" y="20770"/>
                    <a:pt x="26850" y="20746"/>
                    <a:pt x="26838" y="20726"/>
                  </a:cubicBezTo>
                  <a:lnTo>
                    <a:pt x="23799" y="16052"/>
                  </a:lnTo>
                  <a:cubicBezTo>
                    <a:pt x="23755" y="15985"/>
                    <a:pt x="23754" y="15900"/>
                    <a:pt x="23795" y="15831"/>
                  </a:cubicBezTo>
                  <a:cubicBezTo>
                    <a:pt x="23833" y="15767"/>
                    <a:pt x="23898" y="15729"/>
                    <a:pt x="23972" y="15729"/>
                  </a:cubicBezTo>
                  <a:cubicBezTo>
                    <a:pt x="23979" y="15729"/>
                    <a:pt x="23985" y="15730"/>
                    <a:pt x="23991" y="15730"/>
                  </a:cubicBezTo>
                  <a:lnTo>
                    <a:pt x="29550" y="16162"/>
                  </a:lnTo>
                  <a:cubicBezTo>
                    <a:pt x="29552" y="16162"/>
                    <a:pt x="29555" y="16162"/>
                    <a:pt x="29558" y="16162"/>
                  </a:cubicBezTo>
                  <a:cubicBezTo>
                    <a:pt x="29578" y="16162"/>
                    <a:pt x="29597" y="16152"/>
                    <a:pt x="29609" y="16136"/>
                  </a:cubicBezTo>
                  <a:lnTo>
                    <a:pt x="31680" y="13578"/>
                  </a:lnTo>
                  <a:cubicBezTo>
                    <a:pt x="31692" y="13562"/>
                    <a:pt x="31698" y="13542"/>
                    <a:pt x="31694" y="13523"/>
                  </a:cubicBezTo>
                  <a:cubicBezTo>
                    <a:pt x="31612" y="12984"/>
                    <a:pt x="31502" y="12451"/>
                    <a:pt x="31369" y="11938"/>
                  </a:cubicBezTo>
                  <a:cubicBezTo>
                    <a:pt x="31361" y="11910"/>
                    <a:pt x="31339" y="11889"/>
                    <a:pt x="31309" y="11886"/>
                  </a:cubicBezTo>
                  <a:cubicBezTo>
                    <a:pt x="31307" y="11885"/>
                    <a:pt x="31304" y="11885"/>
                    <a:pt x="31301" y="11885"/>
                  </a:cubicBezTo>
                  <a:cubicBezTo>
                    <a:pt x="31276" y="11885"/>
                    <a:pt x="31253" y="11900"/>
                    <a:pt x="31240" y="11923"/>
                  </a:cubicBezTo>
                  <a:cubicBezTo>
                    <a:pt x="31214" y="11973"/>
                    <a:pt x="31186" y="12023"/>
                    <a:pt x="31157" y="12070"/>
                  </a:cubicBezTo>
                  <a:cubicBezTo>
                    <a:pt x="31026" y="12281"/>
                    <a:pt x="30876" y="12457"/>
                    <a:pt x="30709" y="12592"/>
                  </a:cubicBezTo>
                  <a:cubicBezTo>
                    <a:pt x="30407" y="12839"/>
                    <a:pt x="30019" y="12976"/>
                    <a:pt x="29643" y="12976"/>
                  </a:cubicBezTo>
                  <a:cubicBezTo>
                    <a:pt x="29583" y="12976"/>
                    <a:pt x="29524" y="12973"/>
                    <a:pt x="29466" y="12966"/>
                  </a:cubicBezTo>
                  <a:cubicBezTo>
                    <a:pt x="29116" y="12925"/>
                    <a:pt x="28823" y="12761"/>
                    <a:pt x="28618" y="12493"/>
                  </a:cubicBezTo>
                  <a:cubicBezTo>
                    <a:pt x="28391" y="12195"/>
                    <a:pt x="28283" y="11802"/>
                    <a:pt x="28286" y="11289"/>
                  </a:cubicBezTo>
                  <a:cubicBezTo>
                    <a:pt x="28287" y="11061"/>
                    <a:pt x="28317" y="10837"/>
                    <a:pt x="28379" y="10608"/>
                  </a:cubicBezTo>
                  <a:cubicBezTo>
                    <a:pt x="28429" y="10422"/>
                    <a:pt x="28491" y="10188"/>
                    <a:pt x="28628" y="10066"/>
                  </a:cubicBezTo>
                  <a:cubicBezTo>
                    <a:pt x="28630" y="10064"/>
                    <a:pt x="28634" y="10062"/>
                    <a:pt x="28638" y="10062"/>
                  </a:cubicBezTo>
                  <a:cubicBezTo>
                    <a:pt x="28643" y="10062"/>
                    <a:pt x="28649" y="10065"/>
                    <a:pt x="28655" y="10071"/>
                  </a:cubicBezTo>
                  <a:cubicBezTo>
                    <a:pt x="28652" y="10152"/>
                    <a:pt x="28627" y="10231"/>
                    <a:pt x="28598" y="10316"/>
                  </a:cubicBezTo>
                  <a:cubicBezTo>
                    <a:pt x="28588" y="10349"/>
                    <a:pt x="28578" y="10382"/>
                    <a:pt x="28568" y="10415"/>
                  </a:cubicBezTo>
                  <a:cubicBezTo>
                    <a:pt x="28534" y="10535"/>
                    <a:pt x="28509" y="10654"/>
                    <a:pt x="28492" y="10768"/>
                  </a:cubicBezTo>
                  <a:cubicBezTo>
                    <a:pt x="28452" y="11052"/>
                    <a:pt x="28455" y="11317"/>
                    <a:pt x="28499" y="11556"/>
                  </a:cubicBezTo>
                  <a:cubicBezTo>
                    <a:pt x="28605" y="12128"/>
                    <a:pt x="28856" y="12492"/>
                    <a:pt x="29244" y="12634"/>
                  </a:cubicBezTo>
                  <a:cubicBezTo>
                    <a:pt x="29374" y="12682"/>
                    <a:pt x="29512" y="12705"/>
                    <a:pt x="29651" y="12705"/>
                  </a:cubicBezTo>
                  <a:cubicBezTo>
                    <a:pt x="29936" y="12705"/>
                    <a:pt x="30228" y="12608"/>
                    <a:pt x="30470" y="12424"/>
                  </a:cubicBezTo>
                  <a:cubicBezTo>
                    <a:pt x="30637" y="12298"/>
                    <a:pt x="30785" y="12133"/>
                    <a:pt x="30912" y="11932"/>
                  </a:cubicBezTo>
                  <a:cubicBezTo>
                    <a:pt x="30973" y="11835"/>
                    <a:pt x="31023" y="11736"/>
                    <a:pt x="31065" y="11653"/>
                  </a:cubicBezTo>
                  <a:lnTo>
                    <a:pt x="31072" y="11639"/>
                  </a:lnTo>
                  <a:cubicBezTo>
                    <a:pt x="31094" y="11593"/>
                    <a:pt x="31117" y="11546"/>
                    <a:pt x="31144" y="11501"/>
                  </a:cubicBezTo>
                  <a:cubicBezTo>
                    <a:pt x="31157" y="11479"/>
                    <a:pt x="31171" y="11459"/>
                    <a:pt x="31186" y="11439"/>
                  </a:cubicBezTo>
                  <a:lnTo>
                    <a:pt x="31198" y="11422"/>
                  </a:lnTo>
                  <a:cubicBezTo>
                    <a:pt x="31211" y="11405"/>
                    <a:pt x="31215" y="11382"/>
                    <a:pt x="31209" y="11362"/>
                  </a:cubicBezTo>
                  <a:cubicBezTo>
                    <a:pt x="30896" y="10319"/>
                    <a:pt x="30469" y="9298"/>
                    <a:pt x="29940" y="8330"/>
                  </a:cubicBezTo>
                  <a:cubicBezTo>
                    <a:pt x="29928" y="8308"/>
                    <a:pt x="29904" y="8295"/>
                    <a:pt x="29879" y="8295"/>
                  </a:cubicBezTo>
                  <a:cubicBezTo>
                    <a:pt x="29873" y="8295"/>
                    <a:pt x="29867" y="8296"/>
                    <a:pt x="29861" y="8297"/>
                  </a:cubicBezTo>
                  <a:cubicBezTo>
                    <a:pt x="29857" y="8298"/>
                    <a:pt x="29853" y="8300"/>
                    <a:pt x="29849" y="8301"/>
                  </a:cubicBezTo>
                  <a:lnTo>
                    <a:pt x="29821" y="8313"/>
                  </a:lnTo>
                  <a:cubicBezTo>
                    <a:pt x="29758" y="8341"/>
                    <a:pt x="29696" y="8374"/>
                    <a:pt x="29637" y="8413"/>
                  </a:cubicBezTo>
                  <a:cubicBezTo>
                    <a:pt x="29533" y="8480"/>
                    <a:pt x="29438" y="8563"/>
                    <a:pt x="29348" y="8668"/>
                  </a:cubicBezTo>
                  <a:cubicBezTo>
                    <a:pt x="29174" y="8871"/>
                    <a:pt x="29045" y="9125"/>
                    <a:pt x="28993" y="9370"/>
                  </a:cubicBezTo>
                  <a:cubicBezTo>
                    <a:pt x="28992" y="9371"/>
                    <a:pt x="28989" y="9372"/>
                    <a:pt x="28986" y="9372"/>
                  </a:cubicBezTo>
                  <a:cubicBezTo>
                    <a:pt x="28982" y="9372"/>
                    <a:pt x="28978" y="9371"/>
                    <a:pt x="28973" y="9369"/>
                  </a:cubicBezTo>
                  <a:cubicBezTo>
                    <a:pt x="28964" y="9363"/>
                    <a:pt x="28964" y="9357"/>
                    <a:pt x="28963" y="9355"/>
                  </a:cubicBezTo>
                  <a:cubicBezTo>
                    <a:pt x="28957" y="9063"/>
                    <a:pt x="29055" y="8788"/>
                    <a:pt x="29244" y="8559"/>
                  </a:cubicBezTo>
                  <a:cubicBezTo>
                    <a:pt x="29332" y="8452"/>
                    <a:pt x="29440" y="8356"/>
                    <a:pt x="29563" y="8275"/>
                  </a:cubicBezTo>
                  <a:cubicBezTo>
                    <a:pt x="29621" y="8236"/>
                    <a:pt x="29681" y="8203"/>
                    <a:pt x="29743" y="8175"/>
                  </a:cubicBezTo>
                  <a:lnTo>
                    <a:pt x="29763" y="8167"/>
                  </a:lnTo>
                  <a:cubicBezTo>
                    <a:pt x="29781" y="8158"/>
                    <a:pt x="29793" y="8143"/>
                    <a:pt x="29799" y="8125"/>
                  </a:cubicBezTo>
                  <a:cubicBezTo>
                    <a:pt x="29806" y="8106"/>
                    <a:pt x="29803" y="8086"/>
                    <a:pt x="29793" y="8070"/>
                  </a:cubicBezTo>
                  <a:cubicBezTo>
                    <a:pt x="26955" y="3092"/>
                    <a:pt x="21647" y="0"/>
                    <a:pt x="15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5837475" y="3442300"/>
              <a:ext cx="83300" cy="80450"/>
            </a:xfrm>
            <a:custGeom>
              <a:avLst/>
              <a:gdLst/>
              <a:ahLst/>
              <a:cxnLst/>
              <a:rect l="l" t="t" r="r" b="b"/>
              <a:pathLst>
                <a:path w="3332" h="3218" extrusionOk="0">
                  <a:moveTo>
                    <a:pt x="1617" y="0"/>
                  </a:moveTo>
                  <a:cubicBezTo>
                    <a:pt x="739" y="0"/>
                    <a:pt x="218" y="660"/>
                    <a:pt x="117" y="1382"/>
                  </a:cubicBezTo>
                  <a:cubicBezTo>
                    <a:pt x="0" y="2207"/>
                    <a:pt x="431" y="3113"/>
                    <a:pt x="1500" y="3212"/>
                  </a:cubicBezTo>
                  <a:cubicBezTo>
                    <a:pt x="1543" y="3215"/>
                    <a:pt x="1586" y="3217"/>
                    <a:pt x="1628" y="3217"/>
                  </a:cubicBezTo>
                  <a:cubicBezTo>
                    <a:pt x="2415" y="3217"/>
                    <a:pt x="3165" y="2563"/>
                    <a:pt x="3247" y="1773"/>
                  </a:cubicBezTo>
                  <a:cubicBezTo>
                    <a:pt x="3332" y="942"/>
                    <a:pt x="2659" y="107"/>
                    <a:pt x="1828" y="13"/>
                  </a:cubicBezTo>
                  <a:cubicBezTo>
                    <a:pt x="1755" y="4"/>
                    <a:pt x="1685" y="0"/>
                    <a:pt x="16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5639600" y="3442300"/>
              <a:ext cx="83300" cy="80450"/>
            </a:xfrm>
            <a:custGeom>
              <a:avLst/>
              <a:gdLst/>
              <a:ahLst/>
              <a:cxnLst/>
              <a:rect l="l" t="t" r="r" b="b"/>
              <a:pathLst>
                <a:path w="3332" h="3218" extrusionOk="0">
                  <a:moveTo>
                    <a:pt x="1715" y="0"/>
                  </a:moveTo>
                  <a:cubicBezTo>
                    <a:pt x="1647" y="0"/>
                    <a:pt x="1576" y="4"/>
                    <a:pt x="1504" y="13"/>
                  </a:cubicBezTo>
                  <a:cubicBezTo>
                    <a:pt x="674" y="107"/>
                    <a:pt x="1" y="942"/>
                    <a:pt x="86" y="1773"/>
                  </a:cubicBezTo>
                  <a:cubicBezTo>
                    <a:pt x="166" y="2563"/>
                    <a:pt x="916" y="3217"/>
                    <a:pt x="1703" y="3217"/>
                  </a:cubicBezTo>
                  <a:cubicBezTo>
                    <a:pt x="1746" y="3217"/>
                    <a:pt x="1788" y="3215"/>
                    <a:pt x="1831" y="3212"/>
                  </a:cubicBezTo>
                  <a:cubicBezTo>
                    <a:pt x="2901" y="3113"/>
                    <a:pt x="3331" y="2207"/>
                    <a:pt x="3216" y="1382"/>
                  </a:cubicBezTo>
                  <a:cubicBezTo>
                    <a:pt x="3114" y="660"/>
                    <a:pt x="2594" y="0"/>
                    <a:pt x="1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5727925" y="3520425"/>
              <a:ext cx="102550" cy="53700"/>
            </a:xfrm>
            <a:custGeom>
              <a:avLst/>
              <a:gdLst/>
              <a:ahLst/>
              <a:cxnLst/>
              <a:rect l="l" t="t" r="r" b="b"/>
              <a:pathLst>
                <a:path w="4102" h="2148" extrusionOk="0">
                  <a:moveTo>
                    <a:pt x="3884" y="0"/>
                  </a:moveTo>
                  <a:cubicBezTo>
                    <a:pt x="3797" y="0"/>
                    <a:pt x="3709" y="49"/>
                    <a:pt x="3673" y="150"/>
                  </a:cubicBezTo>
                  <a:cubicBezTo>
                    <a:pt x="3598" y="361"/>
                    <a:pt x="3560" y="569"/>
                    <a:pt x="3452" y="769"/>
                  </a:cubicBezTo>
                  <a:cubicBezTo>
                    <a:pt x="3347" y="964"/>
                    <a:pt x="3212" y="1137"/>
                    <a:pt x="3047" y="1286"/>
                  </a:cubicBezTo>
                  <a:cubicBezTo>
                    <a:pt x="2780" y="1525"/>
                    <a:pt x="2415" y="1683"/>
                    <a:pt x="2050" y="1687"/>
                  </a:cubicBezTo>
                  <a:cubicBezTo>
                    <a:pt x="1687" y="1683"/>
                    <a:pt x="1322" y="1525"/>
                    <a:pt x="1055" y="1286"/>
                  </a:cubicBezTo>
                  <a:cubicBezTo>
                    <a:pt x="890" y="1137"/>
                    <a:pt x="754" y="964"/>
                    <a:pt x="650" y="769"/>
                  </a:cubicBezTo>
                  <a:cubicBezTo>
                    <a:pt x="542" y="569"/>
                    <a:pt x="504" y="361"/>
                    <a:pt x="429" y="150"/>
                  </a:cubicBezTo>
                  <a:cubicBezTo>
                    <a:pt x="394" y="49"/>
                    <a:pt x="305" y="0"/>
                    <a:pt x="219" y="0"/>
                  </a:cubicBezTo>
                  <a:cubicBezTo>
                    <a:pt x="114" y="0"/>
                    <a:pt x="12" y="71"/>
                    <a:pt x="10" y="207"/>
                  </a:cubicBezTo>
                  <a:cubicBezTo>
                    <a:pt x="1" y="738"/>
                    <a:pt x="379" y="1317"/>
                    <a:pt x="771" y="1648"/>
                  </a:cubicBezTo>
                  <a:cubicBezTo>
                    <a:pt x="778" y="1655"/>
                    <a:pt x="786" y="1661"/>
                    <a:pt x="792" y="1667"/>
                  </a:cubicBezTo>
                  <a:cubicBezTo>
                    <a:pt x="1140" y="1953"/>
                    <a:pt x="1596" y="2148"/>
                    <a:pt x="2051" y="2148"/>
                  </a:cubicBezTo>
                  <a:cubicBezTo>
                    <a:pt x="2062" y="2148"/>
                    <a:pt x="2074" y="2148"/>
                    <a:pt x="2086" y="2147"/>
                  </a:cubicBezTo>
                  <a:cubicBezTo>
                    <a:pt x="2542" y="2138"/>
                    <a:pt x="2987" y="1940"/>
                    <a:pt x="3331" y="1648"/>
                  </a:cubicBezTo>
                  <a:cubicBezTo>
                    <a:pt x="3723" y="1317"/>
                    <a:pt x="4101" y="739"/>
                    <a:pt x="4092" y="207"/>
                  </a:cubicBezTo>
                  <a:cubicBezTo>
                    <a:pt x="4090" y="71"/>
                    <a:pt x="3988" y="0"/>
                    <a:pt x="3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5560575" y="3238450"/>
              <a:ext cx="100" cy="400"/>
            </a:xfrm>
            <a:custGeom>
              <a:avLst/>
              <a:gdLst/>
              <a:ahLst/>
              <a:cxnLst/>
              <a:rect l="l" t="t" r="r" b="b"/>
              <a:pathLst>
                <a:path w="4" h="16" extrusionOk="0">
                  <a:moveTo>
                    <a:pt x="3" y="1"/>
                  </a:moveTo>
                  <a:cubicBezTo>
                    <a:pt x="2" y="1"/>
                    <a:pt x="1" y="6"/>
                    <a:pt x="3" y="16"/>
                  </a:cubicBezTo>
                  <a:lnTo>
                    <a:pt x="3" y="12"/>
                  </a:lnTo>
                  <a:cubicBezTo>
                    <a:pt x="4" y="9"/>
                    <a:pt x="4" y="4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6053900" y="3600300"/>
              <a:ext cx="69475" cy="67600"/>
            </a:xfrm>
            <a:custGeom>
              <a:avLst/>
              <a:gdLst/>
              <a:ahLst/>
              <a:cxnLst/>
              <a:rect l="l" t="t" r="r" b="b"/>
              <a:pathLst>
                <a:path w="2779" h="2704" extrusionOk="0">
                  <a:moveTo>
                    <a:pt x="1446" y="1"/>
                  </a:moveTo>
                  <a:cubicBezTo>
                    <a:pt x="793" y="1"/>
                    <a:pt x="167" y="532"/>
                    <a:pt x="86" y="1184"/>
                  </a:cubicBezTo>
                  <a:cubicBezTo>
                    <a:pt x="0" y="1882"/>
                    <a:pt x="549" y="2595"/>
                    <a:pt x="1246" y="2689"/>
                  </a:cubicBezTo>
                  <a:cubicBezTo>
                    <a:pt x="1317" y="2699"/>
                    <a:pt x="1386" y="2704"/>
                    <a:pt x="1453" y="2704"/>
                  </a:cubicBezTo>
                  <a:cubicBezTo>
                    <a:pt x="2221" y="2704"/>
                    <a:pt x="2668" y="2092"/>
                    <a:pt x="2722" y="1450"/>
                  </a:cubicBezTo>
                  <a:cubicBezTo>
                    <a:pt x="2779" y="793"/>
                    <a:pt x="2423" y="103"/>
                    <a:pt x="1577" y="8"/>
                  </a:cubicBezTo>
                  <a:cubicBezTo>
                    <a:pt x="1534" y="3"/>
                    <a:pt x="1490" y="1"/>
                    <a:pt x="1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6210925" y="3636225"/>
              <a:ext cx="74175" cy="67600"/>
            </a:xfrm>
            <a:custGeom>
              <a:avLst/>
              <a:gdLst/>
              <a:ahLst/>
              <a:cxnLst/>
              <a:rect l="l" t="t" r="r" b="b"/>
              <a:pathLst>
                <a:path w="2967" h="2704" extrusionOk="0">
                  <a:moveTo>
                    <a:pt x="1439" y="1"/>
                  </a:moveTo>
                  <a:cubicBezTo>
                    <a:pt x="868" y="1"/>
                    <a:pt x="438" y="396"/>
                    <a:pt x="251" y="885"/>
                  </a:cubicBezTo>
                  <a:cubicBezTo>
                    <a:pt x="0" y="1540"/>
                    <a:pt x="183" y="2363"/>
                    <a:pt x="1041" y="2644"/>
                  </a:cubicBezTo>
                  <a:cubicBezTo>
                    <a:pt x="1165" y="2685"/>
                    <a:pt x="1294" y="2704"/>
                    <a:pt x="1422" y="2704"/>
                  </a:cubicBezTo>
                  <a:cubicBezTo>
                    <a:pt x="1987" y="2704"/>
                    <a:pt x="2556" y="2336"/>
                    <a:pt x="2740" y="1794"/>
                  </a:cubicBezTo>
                  <a:cubicBezTo>
                    <a:pt x="2966" y="1129"/>
                    <a:pt x="2572" y="318"/>
                    <a:pt x="1908" y="85"/>
                  </a:cubicBezTo>
                  <a:cubicBezTo>
                    <a:pt x="1744" y="27"/>
                    <a:pt x="1587" y="1"/>
                    <a:pt x="1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6105875" y="3675650"/>
              <a:ext cx="103475" cy="63775"/>
            </a:xfrm>
            <a:custGeom>
              <a:avLst/>
              <a:gdLst/>
              <a:ahLst/>
              <a:cxnLst/>
              <a:rect l="l" t="t" r="r" b="b"/>
              <a:pathLst>
                <a:path w="4139" h="2551" extrusionOk="0">
                  <a:moveTo>
                    <a:pt x="327" y="1"/>
                  </a:moveTo>
                  <a:cubicBezTo>
                    <a:pt x="240" y="1"/>
                    <a:pt x="156" y="51"/>
                    <a:pt x="128" y="161"/>
                  </a:cubicBezTo>
                  <a:cubicBezTo>
                    <a:pt x="0" y="676"/>
                    <a:pt x="239" y="1326"/>
                    <a:pt x="547" y="1736"/>
                  </a:cubicBezTo>
                  <a:cubicBezTo>
                    <a:pt x="819" y="2097"/>
                    <a:pt x="1208" y="2390"/>
                    <a:pt x="1650" y="2501"/>
                  </a:cubicBezTo>
                  <a:cubicBezTo>
                    <a:pt x="1787" y="2535"/>
                    <a:pt x="1928" y="2551"/>
                    <a:pt x="2070" y="2551"/>
                  </a:cubicBezTo>
                  <a:cubicBezTo>
                    <a:pt x="2398" y="2551"/>
                    <a:pt x="2729" y="2465"/>
                    <a:pt x="3018" y="2321"/>
                  </a:cubicBezTo>
                  <a:cubicBezTo>
                    <a:pt x="3027" y="2317"/>
                    <a:pt x="3035" y="2313"/>
                    <a:pt x="3044" y="2308"/>
                  </a:cubicBezTo>
                  <a:cubicBezTo>
                    <a:pt x="3499" y="2073"/>
                    <a:pt x="3996" y="1592"/>
                    <a:pt x="4106" y="1073"/>
                  </a:cubicBezTo>
                  <a:cubicBezTo>
                    <a:pt x="4139" y="918"/>
                    <a:pt x="4021" y="818"/>
                    <a:pt x="3898" y="818"/>
                  </a:cubicBezTo>
                  <a:cubicBezTo>
                    <a:pt x="3828" y="818"/>
                    <a:pt x="3757" y="851"/>
                    <a:pt x="3711" y="923"/>
                  </a:cubicBezTo>
                  <a:cubicBezTo>
                    <a:pt x="3592" y="1112"/>
                    <a:pt x="3507" y="1306"/>
                    <a:pt x="3358" y="1478"/>
                  </a:cubicBezTo>
                  <a:cubicBezTo>
                    <a:pt x="3212" y="1645"/>
                    <a:pt x="3042" y="1784"/>
                    <a:pt x="2847" y="1891"/>
                  </a:cubicBezTo>
                  <a:cubicBezTo>
                    <a:pt x="2618" y="2018"/>
                    <a:pt x="2349" y="2090"/>
                    <a:pt x="2082" y="2090"/>
                  </a:cubicBezTo>
                  <a:cubicBezTo>
                    <a:pt x="1983" y="2090"/>
                    <a:pt x="1884" y="2080"/>
                    <a:pt x="1787" y="2059"/>
                  </a:cubicBezTo>
                  <a:cubicBezTo>
                    <a:pt x="1433" y="1974"/>
                    <a:pt x="1112" y="1739"/>
                    <a:pt x="905" y="1446"/>
                  </a:cubicBezTo>
                  <a:cubicBezTo>
                    <a:pt x="777" y="1265"/>
                    <a:pt x="684" y="1066"/>
                    <a:pt x="625" y="852"/>
                  </a:cubicBezTo>
                  <a:cubicBezTo>
                    <a:pt x="565" y="632"/>
                    <a:pt x="574" y="422"/>
                    <a:pt x="549" y="200"/>
                  </a:cubicBezTo>
                  <a:cubicBezTo>
                    <a:pt x="535" y="72"/>
                    <a:pt x="430" y="1"/>
                    <a:pt x="3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5367700" y="3152375"/>
              <a:ext cx="1018425" cy="821325"/>
            </a:xfrm>
            <a:custGeom>
              <a:avLst/>
              <a:gdLst/>
              <a:ahLst/>
              <a:cxnLst/>
              <a:rect l="l" t="t" r="r" b="b"/>
              <a:pathLst>
                <a:path w="40737" h="32853" extrusionOk="0">
                  <a:moveTo>
                    <a:pt x="33627" y="13034"/>
                  </a:moveTo>
                  <a:lnTo>
                    <a:pt x="34836" y="18048"/>
                  </a:lnTo>
                  <a:cubicBezTo>
                    <a:pt x="34857" y="18138"/>
                    <a:pt x="34922" y="18210"/>
                    <a:pt x="35007" y="18243"/>
                  </a:cubicBezTo>
                  <a:lnTo>
                    <a:pt x="39823" y="20090"/>
                  </a:lnTo>
                  <a:lnTo>
                    <a:pt x="35428" y="22788"/>
                  </a:lnTo>
                  <a:lnTo>
                    <a:pt x="35428" y="22790"/>
                  </a:lnTo>
                  <a:cubicBezTo>
                    <a:pt x="35350" y="22837"/>
                    <a:pt x="35301" y="22921"/>
                    <a:pt x="35295" y="23011"/>
                  </a:cubicBezTo>
                  <a:lnTo>
                    <a:pt x="35027" y="28163"/>
                  </a:lnTo>
                  <a:lnTo>
                    <a:pt x="31102" y="24816"/>
                  </a:lnTo>
                  <a:cubicBezTo>
                    <a:pt x="31059" y="24780"/>
                    <a:pt x="31007" y="24758"/>
                    <a:pt x="30953" y="24752"/>
                  </a:cubicBezTo>
                  <a:cubicBezTo>
                    <a:pt x="30943" y="24751"/>
                    <a:pt x="30932" y="24750"/>
                    <a:pt x="30922" y="24750"/>
                  </a:cubicBezTo>
                  <a:cubicBezTo>
                    <a:pt x="30898" y="24750"/>
                    <a:pt x="30874" y="24754"/>
                    <a:pt x="30850" y="24760"/>
                  </a:cubicBezTo>
                  <a:lnTo>
                    <a:pt x="25867" y="26096"/>
                  </a:lnTo>
                  <a:lnTo>
                    <a:pt x="25867" y="26096"/>
                  </a:lnTo>
                  <a:lnTo>
                    <a:pt x="27838" y="21329"/>
                  </a:lnTo>
                  <a:cubicBezTo>
                    <a:pt x="27872" y="21245"/>
                    <a:pt x="27864" y="21148"/>
                    <a:pt x="27814" y="21071"/>
                  </a:cubicBezTo>
                  <a:lnTo>
                    <a:pt x="25002" y="16746"/>
                  </a:lnTo>
                  <a:lnTo>
                    <a:pt x="30145" y="17146"/>
                  </a:lnTo>
                  <a:cubicBezTo>
                    <a:pt x="30153" y="17146"/>
                    <a:pt x="30161" y="17147"/>
                    <a:pt x="30169" y="17147"/>
                  </a:cubicBezTo>
                  <a:cubicBezTo>
                    <a:pt x="30251" y="17147"/>
                    <a:pt x="30330" y="17109"/>
                    <a:pt x="30383" y="17044"/>
                  </a:cubicBezTo>
                  <a:lnTo>
                    <a:pt x="33627" y="13034"/>
                  </a:lnTo>
                  <a:close/>
                  <a:moveTo>
                    <a:pt x="16427" y="556"/>
                  </a:moveTo>
                  <a:cubicBezTo>
                    <a:pt x="22330" y="556"/>
                    <a:pt x="27487" y="3797"/>
                    <a:pt x="30220" y="8591"/>
                  </a:cubicBezTo>
                  <a:cubicBezTo>
                    <a:pt x="30214" y="8593"/>
                    <a:pt x="30209" y="8596"/>
                    <a:pt x="30204" y="8599"/>
                  </a:cubicBezTo>
                  <a:cubicBezTo>
                    <a:pt x="30137" y="8628"/>
                    <a:pt x="30073" y="8663"/>
                    <a:pt x="30013" y="8704"/>
                  </a:cubicBezTo>
                  <a:cubicBezTo>
                    <a:pt x="29888" y="8787"/>
                    <a:pt x="29773" y="8886"/>
                    <a:pt x="29678" y="9002"/>
                  </a:cubicBezTo>
                  <a:cubicBezTo>
                    <a:pt x="29480" y="9241"/>
                    <a:pt x="29374" y="9533"/>
                    <a:pt x="29381" y="9844"/>
                  </a:cubicBezTo>
                  <a:cubicBezTo>
                    <a:pt x="29382" y="9897"/>
                    <a:pt x="29429" y="9928"/>
                    <a:pt x="29474" y="9928"/>
                  </a:cubicBezTo>
                  <a:cubicBezTo>
                    <a:pt x="29508" y="9928"/>
                    <a:pt x="29541" y="9909"/>
                    <a:pt x="29550" y="9867"/>
                  </a:cubicBezTo>
                  <a:cubicBezTo>
                    <a:pt x="29602" y="9619"/>
                    <a:pt x="29738" y="9377"/>
                    <a:pt x="29888" y="9200"/>
                  </a:cubicBezTo>
                  <a:cubicBezTo>
                    <a:pt x="29971" y="9104"/>
                    <a:pt x="30062" y="9023"/>
                    <a:pt x="30161" y="8959"/>
                  </a:cubicBezTo>
                  <a:cubicBezTo>
                    <a:pt x="30217" y="8922"/>
                    <a:pt x="30276" y="8891"/>
                    <a:pt x="30337" y="8864"/>
                  </a:cubicBezTo>
                  <a:cubicBezTo>
                    <a:pt x="30343" y="8861"/>
                    <a:pt x="30365" y="8852"/>
                    <a:pt x="30365" y="8852"/>
                  </a:cubicBezTo>
                  <a:lnTo>
                    <a:pt x="30365" y="8852"/>
                  </a:lnTo>
                  <a:cubicBezTo>
                    <a:pt x="30365" y="8852"/>
                    <a:pt x="30365" y="8852"/>
                    <a:pt x="30365" y="8852"/>
                  </a:cubicBezTo>
                  <a:cubicBezTo>
                    <a:pt x="30366" y="8852"/>
                    <a:pt x="30366" y="8851"/>
                    <a:pt x="30366" y="8851"/>
                  </a:cubicBezTo>
                  <a:cubicBezTo>
                    <a:pt x="30886" y="9803"/>
                    <a:pt x="31312" y="10812"/>
                    <a:pt x="31629" y="11869"/>
                  </a:cubicBezTo>
                  <a:cubicBezTo>
                    <a:pt x="31610" y="11896"/>
                    <a:pt x="31588" y="11923"/>
                    <a:pt x="31571" y="11953"/>
                  </a:cubicBezTo>
                  <a:cubicBezTo>
                    <a:pt x="31540" y="12004"/>
                    <a:pt x="31516" y="12057"/>
                    <a:pt x="31490" y="12109"/>
                  </a:cubicBezTo>
                  <a:cubicBezTo>
                    <a:pt x="31443" y="12203"/>
                    <a:pt x="31396" y="12294"/>
                    <a:pt x="31340" y="12382"/>
                  </a:cubicBezTo>
                  <a:cubicBezTo>
                    <a:pt x="31227" y="12561"/>
                    <a:pt x="31085" y="12727"/>
                    <a:pt x="30915" y="12856"/>
                  </a:cubicBezTo>
                  <a:cubicBezTo>
                    <a:pt x="30693" y="13025"/>
                    <a:pt x="30417" y="13123"/>
                    <a:pt x="30140" y="13123"/>
                  </a:cubicBezTo>
                  <a:cubicBezTo>
                    <a:pt x="30010" y="13123"/>
                    <a:pt x="29879" y="13102"/>
                    <a:pt x="29755" y="13056"/>
                  </a:cubicBezTo>
                  <a:cubicBezTo>
                    <a:pt x="29322" y="12896"/>
                    <a:pt x="29133" y="12455"/>
                    <a:pt x="29054" y="12031"/>
                  </a:cubicBezTo>
                  <a:cubicBezTo>
                    <a:pt x="29008" y="11781"/>
                    <a:pt x="29013" y="11516"/>
                    <a:pt x="29048" y="11265"/>
                  </a:cubicBezTo>
                  <a:cubicBezTo>
                    <a:pt x="29065" y="11149"/>
                    <a:pt x="29090" y="11033"/>
                    <a:pt x="29123" y="10921"/>
                  </a:cubicBezTo>
                  <a:cubicBezTo>
                    <a:pt x="29157" y="10801"/>
                    <a:pt x="29207" y="10686"/>
                    <a:pt x="29212" y="10561"/>
                  </a:cubicBezTo>
                  <a:cubicBezTo>
                    <a:pt x="29215" y="10509"/>
                    <a:pt x="29172" y="10479"/>
                    <a:pt x="29128" y="10479"/>
                  </a:cubicBezTo>
                  <a:cubicBezTo>
                    <a:pt x="29107" y="10479"/>
                    <a:pt x="29085" y="10486"/>
                    <a:pt x="29068" y="10501"/>
                  </a:cubicBezTo>
                  <a:cubicBezTo>
                    <a:pt x="28912" y="10640"/>
                    <a:pt x="28847" y="10896"/>
                    <a:pt x="28794" y="11091"/>
                  </a:cubicBezTo>
                  <a:cubicBezTo>
                    <a:pt x="28734" y="11314"/>
                    <a:pt x="28705" y="11546"/>
                    <a:pt x="28703" y="11776"/>
                  </a:cubicBezTo>
                  <a:cubicBezTo>
                    <a:pt x="28700" y="12214"/>
                    <a:pt x="28779" y="12666"/>
                    <a:pt x="29049" y="13022"/>
                  </a:cubicBezTo>
                  <a:cubicBezTo>
                    <a:pt x="29321" y="13378"/>
                    <a:pt x="29718" y="13534"/>
                    <a:pt x="30127" y="13534"/>
                  </a:cubicBezTo>
                  <a:cubicBezTo>
                    <a:pt x="30523" y="13534"/>
                    <a:pt x="30929" y="13387"/>
                    <a:pt x="31240" y="13134"/>
                  </a:cubicBezTo>
                  <a:cubicBezTo>
                    <a:pt x="31424" y="12983"/>
                    <a:pt x="31578" y="12796"/>
                    <a:pt x="31702" y="12595"/>
                  </a:cubicBezTo>
                  <a:cubicBezTo>
                    <a:pt x="31733" y="12545"/>
                    <a:pt x="31762" y="12494"/>
                    <a:pt x="31788" y="12443"/>
                  </a:cubicBezTo>
                  <a:cubicBezTo>
                    <a:pt x="31923" y="12959"/>
                    <a:pt x="32031" y="13486"/>
                    <a:pt x="32112" y="14020"/>
                  </a:cubicBezTo>
                  <a:lnTo>
                    <a:pt x="30042" y="16580"/>
                  </a:lnTo>
                  <a:lnTo>
                    <a:pt x="24484" y="16148"/>
                  </a:lnTo>
                  <a:cubicBezTo>
                    <a:pt x="24476" y="16147"/>
                    <a:pt x="24468" y="16147"/>
                    <a:pt x="24460" y="16147"/>
                  </a:cubicBezTo>
                  <a:cubicBezTo>
                    <a:pt x="24362" y="16147"/>
                    <a:pt x="24272" y="16199"/>
                    <a:pt x="24222" y="16283"/>
                  </a:cubicBezTo>
                  <a:cubicBezTo>
                    <a:pt x="24168" y="16375"/>
                    <a:pt x="24170" y="16488"/>
                    <a:pt x="24228" y="16577"/>
                  </a:cubicBezTo>
                  <a:lnTo>
                    <a:pt x="27267" y="21252"/>
                  </a:lnTo>
                  <a:lnTo>
                    <a:pt x="25138" y="26405"/>
                  </a:lnTo>
                  <a:cubicBezTo>
                    <a:pt x="25097" y="26503"/>
                    <a:pt x="25115" y="26616"/>
                    <a:pt x="25186" y="26695"/>
                  </a:cubicBezTo>
                  <a:cubicBezTo>
                    <a:pt x="25239" y="26756"/>
                    <a:pt x="25316" y="26790"/>
                    <a:pt x="25395" y="26790"/>
                  </a:cubicBezTo>
                  <a:cubicBezTo>
                    <a:pt x="25419" y="26790"/>
                    <a:pt x="25443" y="26787"/>
                    <a:pt x="25468" y="26780"/>
                  </a:cubicBezTo>
                  <a:lnTo>
                    <a:pt x="27668" y="26190"/>
                  </a:lnTo>
                  <a:lnTo>
                    <a:pt x="27668" y="26190"/>
                  </a:lnTo>
                  <a:cubicBezTo>
                    <a:pt x="27386" y="26494"/>
                    <a:pt x="27114" y="26805"/>
                    <a:pt x="26816" y="27094"/>
                  </a:cubicBezTo>
                  <a:cubicBezTo>
                    <a:pt x="26447" y="27452"/>
                    <a:pt x="26060" y="27790"/>
                    <a:pt x="25653" y="28103"/>
                  </a:cubicBezTo>
                  <a:cubicBezTo>
                    <a:pt x="24855" y="28715"/>
                    <a:pt x="23986" y="29238"/>
                    <a:pt x="23073" y="29657"/>
                  </a:cubicBezTo>
                  <a:cubicBezTo>
                    <a:pt x="22543" y="29900"/>
                    <a:pt x="21998" y="30117"/>
                    <a:pt x="21445" y="30302"/>
                  </a:cubicBezTo>
                  <a:cubicBezTo>
                    <a:pt x="21362" y="30329"/>
                    <a:pt x="21386" y="30448"/>
                    <a:pt x="21464" y="30448"/>
                  </a:cubicBezTo>
                  <a:cubicBezTo>
                    <a:pt x="21471" y="30448"/>
                    <a:pt x="21478" y="30447"/>
                    <a:pt x="21485" y="30446"/>
                  </a:cubicBezTo>
                  <a:cubicBezTo>
                    <a:pt x="23501" y="29925"/>
                    <a:pt x="25366" y="28858"/>
                    <a:pt x="26905" y="27462"/>
                  </a:cubicBezTo>
                  <a:cubicBezTo>
                    <a:pt x="27335" y="27072"/>
                    <a:pt x="27771" y="26651"/>
                    <a:pt x="28109" y="26179"/>
                  </a:cubicBezTo>
                  <a:cubicBezTo>
                    <a:pt x="28137" y="26140"/>
                    <a:pt x="28142" y="26101"/>
                    <a:pt x="28132" y="26066"/>
                  </a:cubicBezTo>
                  <a:lnTo>
                    <a:pt x="29249" y="25765"/>
                  </a:lnTo>
                  <a:lnTo>
                    <a:pt x="29249" y="25765"/>
                  </a:lnTo>
                  <a:cubicBezTo>
                    <a:pt x="26359" y="29721"/>
                    <a:pt x="21689" y="32296"/>
                    <a:pt x="16428" y="32296"/>
                  </a:cubicBezTo>
                  <a:cubicBezTo>
                    <a:pt x="7677" y="32296"/>
                    <a:pt x="558" y="25177"/>
                    <a:pt x="558" y="16427"/>
                  </a:cubicBezTo>
                  <a:cubicBezTo>
                    <a:pt x="558" y="11839"/>
                    <a:pt x="2514" y="7702"/>
                    <a:pt x="5636" y="4802"/>
                  </a:cubicBezTo>
                  <a:cubicBezTo>
                    <a:pt x="5676" y="5049"/>
                    <a:pt x="5813" y="5280"/>
                    <a:pt x="6030" y="5415"/>
                  </a:cubicBezTo>
                  <a:cubicBezTo>
                    <a:pt x="6180" y="5509"/>
                    <a:pt x="6345" y="5548"/>
                    <a:pt x="6515" y="5548"/>
                  </a:cubicBezTo>
                  <a:cubicBezTo>
                    <a:pt x="6909" y="5548"/>
                    <a:pt x="7322" y="5332"/>
                    <a:pt x="7585" y="5068"/>
                  </a:cubicBezTo>
                  <a:cubicBezTo>
                    <a:pt x="7805" y="4849"/>
                    <a:pt x="7959" y="4573"/>
                    <a:pt x="7951" y="4257"/>
                  </a:cubicBezTo>
                  <a:cubicBezTo>
                    <a:pt x="7949" y="4186"/>
                    <a:pt x="7891" y="4143"/>
                    <a:pt x="7832" y="4143"/>
                  </a:cubicBezTo>
                  <a:cubicBezTo>
                    <a:pt x="7795" y="4143"/>
                    <a:pt x="7757" y="4160"/>
                    <a:pt x="7733" y="4198"/>
                  </a:cubicBezTo>
                  <a:cubicBezTo>
                    <a:pt x="7466" y="4630"/>
                    <a:pt x="7139" y="5097"/>
                    <a:pt x="6587" y="5153"/>
                  </a:cubicBezTo>
                  <a:cubicBezTo>
                    <a:pt x="6561" y="5155"/>
                    <a:pt x="6535" y="5157"/>
                    <a:pt x="6510" y="5157"/>
                  </a:cubicBezTo>
                  <a:cubicBezTo>
                    <a:pt x="6296" y="5157"/>
                    <a:pt x="6134" y="5057"/>
                    <a:pt x="6033" y="4859"/>
                  </a:cubicBezTo>
                  <a:cubicBezTo>
                    <a:pt x="5980" y="4758"/>
                    <a:pt x="5953" y="4643"/>
                    <a:pt x="5942" y="4527"/>
                  </a:cubicBezTo>
                  <a:cubicBezTo>
                    <a:pt x="6492" y="4042"/>
                    <a:pt x="7078" y="3596"/>
                    <a:pt x="7692" y="3189"/>
                  </a:cubicBezTo>
                  <a:cubicBezTo>
                    <a:pt x="7703" y="3229"/>
                    <a:pt x="7712" y="3270"/>
                    <a:pt x="7720" y="3310"/>
                  </a:cubicBezTo>
                  <a:cubicBezTo>
                    <a:pt x="7720" y="3315"/>
                    <a:pt x="7720" y="3321"/>
                    <a:pt x="7721" y="3325"/>
                  </a:cubicBezTo>
                  <a:cubicBezTo>
                    <a:pt x="7721" y="3339"/>
                    <a:pt x="7722" y="3352"/>
                    <a:pt x="7721" y="3366"/>
                  </a:cubicBezTo>
                  <a:cubicBezTo>
                    <a:pt x="7721" y="3392"/>
                    <a:pt x="7719" y="3417"/>
                    <a:pt x="7719" y="3443"/>
                  </a:cubicBezTo>
                  <a:lnTo>
                    <a:pt x="7719" y="3444"/>
                  </a:lnTo>
                  <a:cubicBezTo>
                    <a:pt x="7719" y="3445"/>
                    <a:pt x="7720" y="3449"/>
                    <a:pt x="7719" y="3454"/>
                  </a:cubicBezTo>
                  <a:cubicBezTo>
                    <a:pt x="7719" y="3454"/>
                    <a:pt x="7718" y="3455"/>
                    <a:pt x="7718" y="3456"/>
                  </a:cubicBezTo>
                  <a:cubicBezTo>
                    <a:pt x="7718" y="3457"/>
                    <a:pt x="7718" y="3458"/>
                    <a:pt x="7718" y="3459"/>
                  </a:cubicBezTo>
                  <a:cubicBezTo>
                    <a:pt x="7715" y="3470"/>
                    <a:pt x="7712" y="3482"/>
                    <a:pt x="7710" y="3493"/>
                  </a:cubicBezTo>
                  <a:cubicBezTo>
                    <a:pt x="7707" y="3499"/>
                    <a:pt x="7705" y="3506"/>
                    <a:pt x="7703" y="3512"/>
                  </a:cubicBezTo>
                  <a:cubicBezTo>
                    <a:pt x="7703" y="3513"/>
                    <a:pt x="7703" y="3514"/>
                    <a:pt x="7702" y="3516"/>
                  </a:cubicBezTo>
                  <a:cubicBezTo>
                    <a:pt x="7702" y="3518"/>
                    <a:pt x="7702" y="3518"/>
                    <a:pt x="7701" y="3520"/>
                  </a:cubicBezTo>
                  <a:cubicBezTo>
                    <a:pt x="7696" y="3530"/>
                    <a:pt x="7693" y="3539"/>
                    <a:pt x="7688" y="3549"/>
                  </a:cubicBezTo>
                  <a:cubicBezTo>
                    <a:pt x="7684" y="3564"/>
                    <a:pt x="7684" y="3580"/>
                    <a:pt x="7682" y="3596"/>
                  </a:cubicBezTo>
                  <a:cubicBezTo>
                    <a:pt x="7681" y="3652"/>
                    <a:pt x="7736" y="3711"/>
                    <a:pt x="7794" y="3711"/>
                  </a:cubicBezTo>
                  <a:cubicBezTo>
                    <a:pt x="7805" y="3711"/>
                    <a:pt x="7816" y="3709"/>
                    <a:pt x="7826" y="3704"/>
                  </a:cubicBezTo>
                  <a:cubicBezTo>
                    <a:pt x="7882" y="3683"/>
                    <a:pt x="7911" y="3649"/>
                    <a:pt x="7943" y="3600"/>
                  </a:cubicBezTo>
                  <a:cubicBezTo>
                    <a:pt x="7951" y="3588"/>
                    <a:pt x="7959" y="3575"/>
                    <a:pt x="7966" y="3562"/>
                  </a:cubicBezTo>
                  <a:cubicBezTo>
                    <a:pt x="7969" y="3555"/>
                    <a:pt x="7972" y="3548"/>
                    <a:pt x="7976" y="3540"/>
                  </a:cubicBezTo>
                  <a:cubicBezTo>
                    <a:pt x="7979" y="3534"/>
                    <a:pt x="7995" y="3502"/>
                    <a:pt x="7995" y="3502"/>
                  </a:cubicBezTo>
                  <a:lnTo>
                    <a:pt x="7995" y="3502"/>
                  </a:lnTo>
                  <a:cubicBezTo>
                    <a:pt x="7994" y="3502"/>
                    <a:pt x="7992" y="3507"/>
                    <a:pt x="7985" y="3519"/>
                  </a:cubicBezTo>
                  <a:cubicBezTo>
                    <a:pt x="8027" y="3442"/>
                    <a:pt x="8027" y="3349"/>
                    <a:pt x="8015" y="3264"/>
                  </a:cubicBezTo>
                  <a:cubicBezTo>
                    <a:pt x="8005" y="3187"/>
                    <a:pt x="7980" y="3116"/>
                    <a:pt x="7934" y="3052"/>
                  </a:cubicBezTo>
                  <a:cubicBezTo>
                    <a:pt x="7930" y="3048"/>
                    <a:pt x="7927" y="3043"/>
                    <a:pt x="7924" y="3039"/>
                  </a:cubicBezTo>
                  <a:cubicBezTo>
                    <a:pt x="8745" y="2514"/>
                    <a:pt x="9615" y="2061"/>
                    <a:pt x="10529" y="1694"/>
                  </a:cubicBezTo>
                  <a:cubicBezTo>
                    <a:pt x="10553" y="1723"/>
                    <a:pt x="10589" y="1744"/>
                    <a:pt x="10628" y="1744"/>
                  </a:cubicBezTo>
                  <a:cubicBezTo>
                    <a:pt x="10646" y="1744"/>
                    <a:pt x="10664" y="1740"/>
                    <a:pt x="10682" y="1731"/>
                  </a:cubicBezTo>
                  <a:cubicBezTo>
                    <a:pt x="11015" y="1562"/>
                    <a:pt x="11433" y="1367"/>
                    <a:pt x="11813" y="1367"/>
                  </a:cubicBezTo>
                  <a:cubicBezTo>
                    <a:pt x="12085" y="1367"/>
                    <a:pt x="12338" y="1467"/>
                    <a:pt x="12527" y="1748"/>
                  </a:cubicBezTo>
                  <a:cubicBezTo>
                    <a:pt x="12870" y="2257"/>
                    <a:pt x="12809" y="2949"/>
                    <a:pt x="12564" y="3486"/>
                  </a:cubicBezTo>
                  <a:cubicBezTo>
                    <a:pt x="12304" y="4053"/>
                    <a:pt x="11847" y="4514"/>
                    <a:pt x="11320" y="4839"/>
                  </a:cubicBezTo>
                  <a:cubicBezTo>
                    <a:pt x="10926" y="5081"/>
                    <a:pt x="10388" y="5334"/>
                    <a:pt x="9885" y="5334"/>
                  </a:cubicBezTo>
                  <a:cubicBezTo>
                    <a:pt x="9728" y="5334"/>
                    <a:pt x="9574" y="5309"/>
                    <a:pt x="9429" y="5251"/>
                  </a:cubicBezTo>
                  <a:cubicBezTo>
                    <a:pt x="8636" y="4938"/>
                    <a:pt x="8770" y="3843"/>
                    <a:pt x="9178" y="3274"/>
                  </a:cubicBezTo>
                  <a:cubicBezTo>
                    <a:pt x="9224" y="3210"/>
                    <a:pt x="9159" y="3135"/>
                    <a:pt x="9093" y="3135"/>
                  </a:cubicBezTo>
                  <a:cubicBezTo>
                    <a:pt x="9072" y="3135"/>
                    <a:pt x="9051" y="3143"/>
                    <a:pt x="9033" y="3162"/>
                  </a:cubicBezTo>
                  <a:cubicBezTo>
                    <a:pt x="8882" y="3328"/>
                    <a:pt x="8741" y="3463"/>
                    <a:pt x="8640" y="3672"/>
                  </a:cubicBezTo>
                  <a:cubicBezTo>
                    <a:pt x="8546" y="3864"/>
                    <a:pt x="8491" y="4080"/>
                    <a:pt x="8483" y="4296"/>
                  </a:cubicBezTo>
                  <a:cubicBezTo>
                    <a:pt x="8469" y="4679"/>
                    <a:pt x="8617" y="5083"/>
                    <a:pt x="8895" y="5352"/>
                  </a:cubicBezTo>
                  <a:cubicBezTo>
                    <a:pt x="9170" y="5617"/>
                    <a:pt x="9513" y="5717"/>
                    <a:pt x="9870" y="5717"/>
                  </a:cubicBezTo>
                  <a:cubicBezTo>
                    <a:pt x="10315" y="5717"/>
                    <a:pt x="10782" y="5562"/>
                    <a:pt x="11162" y="5379"/>
                  </a:cubicBezTo>
                  <a:cubicBezTo>
                    <a:pt x="11855" y="5046"/>
                    <a:pt x="12479" y="4504"/>
                    <a:pt x="12840" y="3819"/>
                  </a:cubicBezTo>
                  <a:cubicBezTo>
                    <a:pt x="13194" y="3150"/>
                    <a:pt x="13308" y="2283"/>
                    <a:pt x="12906" y="1607"/>
                  </a:cubicBezTo>
                  <a:cubicBezTo>
                    <a:pt x="12769" y="1379"/>
                    <a:pt x="12578" y="1200"/>
                    <a:pt x="12350" y="1089"/>
                  </a:cubicBezTo>
                  <a:cubicBezTo>
                    <a:pt x="13651" y="742"/>
                    <a:pt x="15018" y="556"/>
                    <a:pt x="16427" y="556"/>
                  </a:cubicBezTo>
                  <a:close/>
                  <a:moveTo>
                    <a:pt x="16427" y="0"/>
                  </a:moveTo>
                  <a:cubicBezTo>
                    <a:pt x="7370" y="0"/>
                    <a:pt x="0" y="7369"/>
                    <a:pt x="0" y="16427"/>
                  </a:cubicBezTo>
                  <a:cubicBezTo>
                    <a:pt x="0" y="25485"/>
                    <a:pt x="7370" y="32853"/>
                    <a:pt x="16427" y="32853"/>
                  </a:cubicBezTo>
                  <a:cubicBezTo>
                    <a:pt x="22115" y="32853"/>
                    <a:pt x="27134" y="29946"/>
                    <a:pt x="30084" y="25541"/>
                  </a:cubicBezTo>
                  <a:lnTo>
                    <a:pt x="30852" y="25335"/>
                  </a:lnTo>
                  <a:lnTo>
                    <a:pt x="35096" y="28952"/>
                  </a:lnTo>
                  <a:cubicBezTo>
                    <a:pt x="35139" y="28989"/>
                    <a:pt x="35191" y="29011"/>
                    <a:pt x="35246" y="29018"/>
                  </a:cubicBezTo>
                  <a:cubicBezTo>
                    <a:pt x="35255" y="29019"/>
                    <a:pt x="35264" y="29019"/>
                    <a:pt x="35274" y="29019"/>
                  </a:cubicBezTo>
                  <a:cubicBezTo>
                    <a:pt x="35312" y="29019"/>
                    <a:pt x="35350" y="29012"/>
                    <a:pt x="35386" y="28996"/>
                  </a:cubicBezTo>
                  <a:cubicBezTo>
                    <a:pt x="35483" y="28954"/>
                    <a:pt x="35549" y="28861"/>
                    <a:pt x="35555" y="28755"/>
                  </a:cubicBezTo>
                  <a:lnTo>
                    <a:pt x="35845" y="23187"/>
                  </a:lnTo>
                  <a:lnTo>
                    <a:pt x="40595" y="20269"/>
                  </a:lnTo>
                  <a:cubicBezTo>
                    <a:pt x="40686" y="20213"/>
                    <a:pt x="40736" y="20111"/>
                    <a:pt x="40726" y="20006"/>
                  </a:cubicBezTo>
                  <a:cubicBezTo>
                    <a:pt x="40717" y="19901"/>
                    <a:pt x="40648" y="19810"/>
                    <a:pt x="40550" y="19772"/>
                  </a:cubicBezTo>
                  <a:lnTo>
                    <a:pt x="35343" y="17775"/>
                  </a:lnTo>
                  <a:lnTo>
                    <a:pt x="34036" y="12355"/>
                  </a:lnTo>
                  <a:cubicBezTo>
                    <a:pt x="34011" y="12253"/>
                    <a:pt x="33931" y="12172"/>
                    <a:pt x="33827" y="12149"/>
                  </a:cubicBezTo>
                  <a:cubicBezTo>
                    <a:pt x="33807" y="12144"/>
                    <a:pt x="33787" y="12142"/>
                    <a:pt x="33767" y="12142"/>
                  </a:cubicBezTo>
                  <a:cubicBezTo>
                    <a:pt x="33684" y="12142"/>
                    <a:pt x="33603" y="12179"/>
                    <a:pt x="33549" y="12245"/>
                  </a:cubicBezTo>
                  <a:lnTo>
                    <a:pt x="32581" y="13442"/>
                  </a:lnTo>
                  <a:cubicBezTo>
                    <a:pt x="31174" y="5805"/>
                    <a:pt x="24465" y="0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6040250" y="3713025"/>
              <a:ext cx="54125" cy="67450"/>
            </a:xfrm>
            <a:custGeom>
              <a:avLst/>
              <a:gdLst/>
              <a:ahLst/>
              <a:cxnLst/>
              <a:rect l="l" t="t" r="r" b="b"/>
              <a:pathLst>
                <a:path w="2165" h="2698" extrusionOk="0">
                  <a:moveTo>
                    <a:pt x="976" y="0"/>
                  </a:moveTo>
                  <a:cubicBezTo>
                    <a:pt x="954" y="0"/>
                    <a:pt x="932" y="11"/>
                    <a:pt x="914" y="34"/>
                  </a:cubicBezTo>
                  <a:cubicBezTo>
                    <a:pt x="794" y="195"/>
                    <a:pt x="727" y="417"/>
                    <a:pt x="662" y="605"/>
                  </a:cubicBezTo>
                  <a:cubicBezTo>
                    <a:pt x="589" y="810"/>
                    <a:pt x="519" y="1016"/>
                    <a:pt x="449" y="1221"/>
                  </a:cubicBezTo>
                  <a:cubicBezTo>
                    <a:pt x="377" y="1427"/>
                    <a:pt x="306" y="1632"/>
                    <a:pt x="235" y="1838"/>
                  </a:cubicBezTo>
                  <a:cubicBezTo>
                    <a:pt x="170" y="2025"/>
                    <a:pt x="69" y="2226"/>
                    <a:pt x="36" y="2421"/>
                  </a:cubicBezTo>
                  <a:cubicBezTo>
                    <a:pt x="1" y="2635"/>
                    <a:pt x="126" y="2697"/>
                    <a:pt x="291" y="2697"/>
                  </a:cubicBezTo>
                  <a:cubicBezTo>
                    <a:pt x="481" y="2697"/>
                    <a:pt x="724" y="2614"/>
                    <a:pt x="834" y="2586"/>
                  </a:cubicBezTo>
                  <a:cubicBezTo>
                    <a:pt x="1238" y="2486"/>
                    <a:pt x="1672" y="2398"/>
                    <a:pt x="2050" y="2223"/>
                  </a:cubicBezTo>
                  <a:cubicBezTo>
                    <a:pt x="2165" y="2169"/>
                    <a:pt x="2115" y="2009"/>
                    <a:pt x="1998" y="2009"/>
                  </a:cubicBezTo>
                  <a:cubicBezTo>
                    <a:pt x="1994" y="2009"/>
                    <a:pt x="1990" y="2010"/>
                    <a:pt x="1986" y="2010"/>
                  </a:cubicBezTo>
                  <a:lnTo>
                    <a:pt x="1986" y="2009"/>
                  </a:lnTo>
                  <a:cubicBezTo>
                    <a:pt x="1632" y="2041"/>
                    <a:pt x="1272" y="2153"/>
                    <a:pt x="929" y="2249"/>
                  </a:cubicBezTo>
                  <a:cubicBezTo>
                    <a:pt x="754" y="2298"/>
                    <a:pt x="580" y="2349"/>
                    <a:pt x="405" y="2396"/>
                  </a:cubicBezTo>
                  <a:cubicBezTo>
                    <a:pt x="386" y="2401"/>
                    <a:pt x="364" y="2405"/>
                    <a:pt x="342" y="2410"/>
                  </a:cubicBezTo>
                  <a:cubicBezTo>
                    <a:pt x="352" y="2381"/>
                    <a:pt x="359" y="2343"/>
                    <a:pt x="366" y="2321"/>
                  </a:cubicBezTo>
                  <a:cubicBezTo>
                    <a:pt x="382" y="2274"/>
                    <a:pt x="398" y="2226"/>
                    <a:pt x="414" y="2179"/>
                  </a:cubicBezTo>
                  <a:cubicBezTo>
                    <a:pt x="531" y="1830"/>
                    <a:pt x="648" y="1480"/>
                    <a:pt x="766" y="1131"/>
                  </a:cubicBezTo>
                  <a:cubicBezTo>
                    <a:pt x="821" y="965"/>
                    <a:pt x="881" y="800"/>
                    <a:pt x="933" y="632"/>
                  </a:cubicBezTo>
                  <a:cubicBezTo>
                    <a:pt x="985" y="463"/>
                    <a:pt x="1059" y="270"/>
                    <a:pt x="1062" y="93"/>
                  </a:cubicBezTo>
                  <a:cubicBezTo>
                    <a:pt x="1063" y="40"/>
                    <a:pt x="1020" y="0"/>
                    <a:pt x="9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6111925" y="3757775"/>
              <a:ext cx="16250" cy="6950"/>
            </a:xfrm>
            <a:custGeom>
              <a:avLst/>
              <a:gdLst/>
              <a:ahLst/>
              <a:cxnLst/>
              <a:rect l="l" t="t" r="r" b="b"/>
              <a:pathLst>
                <a:path w="650" h="278" extrusionOk="0">
                  <a:moveTo>
                    <a:pt x="418" y="0"/>
                  </a:moveTo>
                  <a:cubicBezTo>
                    <a:pt x="406" y="0"/>
                    <a:pt x="393" y="0"/>
                    <a:pt x="380" y="1"/>
                  </a:cubicBezTo>
                  <a:cubicBezTo>
                    <a:pt x="363" y="3"/>
                    <a:pt x="345" y="4"/>
                    <a:pt x="327" y="5"/>
                  </a:cubicBezTo>
                  <a:cubicBezTo>
                    <a:pt x="311" y="6"/>
                    <a:pt x="295" y="7"/>
                    <a:pt x="279" y="8"/>
                  </a:cubicBezTo>
                  <a:cubicBezTo>
                    <a:pt x="253" y="12"/>
                    <a:pt x="228" y="22"/>
                    <a:pt x="204" y="30"/>
                  </a:cubicBezTo>
                  <a:cubicBezTo>
                    <a:pt x="187" y="35"/>
                    <a:pt x="171" y="40"/>
                    <a:pt x="154" y="46"/>
                  </a:cubicBezTo>
                  <a:cubicBezTo>
                    <a:pt x="127" y="54"/>
                    <a:pt x="108" y="68"/>
                    <a:pt x="90" y="89"/>
                  </a:cubicBezTo>
                  <a:cubicBezTo>
                    <a:pt x="74" y="97"/>
                    <a:pt x="58" y="103"/>
                    <a:pt x="45" y="116"/>
                  </a:cubicBezTo>
                  <a:cubicBezTo>
                    <a:pt x="0" y="151"/>
                    <a:pt x="11" y="222"/>
                    <a:pt x="63" y="243"/>
                  </a:cubicBezTo>
                  <a:cubicBezTo>
                    <a:pt x="81" y="249"/>
                    <a:pt x="98" y="252"/>
                    <a:pt x="116" y="255"/>
                  </a:cubicBezTo>
                  <a:cubicBezTo>
                    <a:pt x="139" y="269"/>
                    <a:pt x="162" y="277"/>
                    <a:pt x="191" y="277"/>
                  </a:cubicBezTo>
                  <a:lnTo>
                    <a:pt x="242" y="277"/>
                  </a:lnTo>
                  <a:cubicBezTo>
                    <a:pt x="254" y="277"/>
                    <a:pt x="267" y="277"/>
                    <a:pt x="280" y="277"/>
                  </a:cubicBezTo>
                  <a:cubicBezTo>
                    <a:pt x="293" y="277"/>
                    <a:pt x="305" y="277"/>
                    <a:pt x="316" y="274"/>
                  </a:cubicBezTo>
                  <a:cubicBezTo>
                    <a:pt x="334" y="272"/>
                    <a:pt x="351" y="266"/>
                    <a:pt x="368" y="262"/>
                  </a:cubicBezTo>
                  <a:cubicBezTo>
                    <a:pt x="384" y="259"/>
                    <a:pt x="400" y="255"/>
                    <a:pt x="416" y="251"/>
                  </a:cubicBezTo>
                  <a:cubicBezTo>
                    <a:pt x="424" y="249"/>
                    <a:pt x="432" y="247"/>
                    <a:pt x="440" y="244"/>
                  </a:cubicBezTo>
                  <a:cubicBezTo>
                    <a:pt x="455" y="242"/>
                    <a:pt x="466" y="234"/>
                    <a:pt x="478" y="226"/>
                  </a:cubicBezTo>
                  <a:cubicBezTo>
                    <a:pt x="478" y="226"/>
                    <a:pt x="479" y="226"/>
                    <a:pt x="486" y="225"/>
                  </a:cubicBezTo>
                  <a:cubicBezTo>
                    <a:pt x="503" y="222"/>
                    <a:pt x="519" y="214"/>
                    <a:pt x="536" y="210"/>
                  </a:cubicBezTo>
                  <a:cubicBezTo>
                    <a:pt x="552" y="205"/>
                    <a:pt x="569" y="201"/>
                    <a:pt x="584" y="192"/>
                  </a:cubicBezTo>
                  <a:cubicBezTo>
                    <a:pt x="620" y="171"/>
                    <a:pt x="649" y="133"/>
                    <a:pt x="640" y="88"/>
                  </a:cubicBezTo>
                  <a:cubicBezTo>
                    <a:pt x="631" y="43"/>
                    <a:pt x="598" y="16"/>
                    <a:pt x="554" y="6"/>
                  </a:cubicBezTo>
                  <a:cubicBezTo>
                    <a:pt x="544" y="4"/>
                    <a:pt x="534" y="4"/>
                    <a:pt x="524" y="4"/>
                  </a:cubicBezTo>
                  <a:cubicBezTo>
                    <a:pt x="517" y="4"/>
                    <a:pt x="510" y="4"/>
                    <a:pt x="503" y="4"/>
                  </a:cubicBezTo>
                  <a:cubicBezTo>
                    <a:pt x="494" y="4"/>
                    <a:pt x="484" y="3"/>
                    <a:pt x="474" y="3"/>
                  </a:cubicBezTo>
                  <a:cubicBezTo>
                    <a:pt x="466" y="3"/>
                    <a:pt x="459" y="3"/>
                    <a:pt x="452" y="5"/>
                  </a:cubicBezTo>
                  <a:lnTo>
                    <a:pt x="443" y="5"/>
                  </a:lnTo>
                  <a:cubicBezTo>
                    <a:pt x="453" y="9"/>
                    <a:pt x="458" y="11"/>
                    <a:pt x="458" y="11"/>
                  </a:cubicBezTo>
                  <a:cubicBezTo>
                    <a:pt x="458" y="11"/>
                    <a:pt x="456" y="10"/>
                    <a:pt x="451" y="8"/>
                  </a:cubicBezTo>
                  <a:cubicBezTo>
                    <a:pt x="440" y="6"/>
                    <a:pt x="430" y="3"/>
                    <a:pt x="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6174400" y="3781375"/>
              <a:ext cx="53575" cy="43750"/>
            </a:xfrm>
            <a:custGeom>
              <a:avLst/>
              <a:gdLst/>
              <a:ahLst/>
              <a:cxnLst/>
              <a:rect l="l" t="t" r="r" b="b"/>
              <a:pathLst>
                <a:path w="2143" h="1750" extrusionOk="0">
                  <a:moveTo>
                    <a:pt x="137" y="0"/>
                  </a:moveTo>
                  <a:cubicBezTo>
                    <a:pt x="58" y="0"/>
                    <a:pt x="1" y="114"/>
                    <a:pt x="78" y="181"/>
                  </a:cubicBezTo>
                  <a:cubicBezTo>
                    <a:pt x="230" y="314"/>
                    <a:pt x="369" y="463"/>
                    <a:pt x="518" y="600"/>
                  </a:cubicBezTo>
                  <a:cubicBezTo>
                    <a:pt x="672" y="739"/>
                    <a:pt x="829" y="878"/>
                    <a:pt x="988" y="1013"/>
                  </a:cubicBezTo>
                  <a:cubicBezTo>
                    <a:pt x="1142" y="1142"/>
                    <a:pt x="1294" y="1277"/>
                    <a:pt x="1455" y="1398"/>
                  </a:cubicBezTo>
                  <a:cubicBezTo>
                    <a:pt x="1534" y="1458"/>
                    <a:pt x="1611" y="1526"/>
                    <a:pt x="1698" y="1576"/>
                  </a:cubicBezTo>
                  <a:cubicBezTo>
                    <a:pt x="1787" y="1628"/>
                    <a:pt x="1867" y="1699"/>
                    <a:pt x="1963" y="1740"/>
                  </a:cubicBezTo>
                  <a:cubicBezTo>
                    <a:pt x="1979" y="1747"/>
                    <a:pt x="1994" y="1750"/>
                    <a:pt x="2008" y="1750"/>
                  </a:cubicBezTo>
                  <a:cubicBezTo>
                    <a:pt x="2092" y="1750"/>
                    <a:pt x="2142" y="1641"/>
                    <a:pt x="2091" y="1567"/>
                  </a:cubicBezTo>
                  <a:cubicBezTo>
                    <a:pt x="2034" y="1483"/>
                    <a:pt x="1946" y="1408"/>
                    <a:pt x="1876" y="1335"/>
                  </a:cubicBezTo>
                  <a:cubicBezTo>
                    <a:pt x="1811" y="1267"/>
                    <a:pt x="1737" y="1208"/>
                    <a:pt x="1666" y="1146"/>
                  </a:cubicBezTo>
                  <a:cubicBezTo>
                    <a:pt x="1511" y="1007"/>
                    <a:pt x="1346" y="881"/>
                    <a:pt x="1183" y="750"/>
                  </a:cubicBezTo>
                  <a:cubicBezTo>
                    <a:pt x="1025" y="626"/>
                    <a:pt x="865" y="505"/>
                    <a:pt x="704" y="383"/>
                  </a:cubicBezTo>
                  <a:cubicBezTo>
                    <a:pt x="538" y="258"/>
                    <a:pt x="360" y="149"/>
                    <a:pt x="195" y="22"/>
                  </a:cubicBezTo>
                  <a:cubicBezTo>
                    <a:pt x="176" y="7"/>
                    <a:pt x="156" y="0"/>
                    <a:pt x="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6193325" y="3779750"/>
              <a:ext cx="25800" cy="18325"/>
            </a:xfrm>
            <a:custGeom>
              <a:avLst/>
              <a:gdLst/>
              <a:ahLst/>
              <a:cxnLst/>
              <a:rect l="l" t="t" r="r" b="b"/>
              <a:pathLst>
                <a:path w="1032" h="733" extrusionOk="0">
                  <a:moveTo>
                    <a:pt x="114" y="0"/>
                  </a:moveTo>
                  <a:cubicBezTo>
                    <a:pt x="82" y="0"/>
                    <a:pt x="50" y="14"/>
                    <a:pt x="29" y="42"/>
                  </a:cubicBezTo>
                  <a:cubicBezTo>
                    <a:pt x="2" y="77"/>
                    <a:pt x="0" y="137"/>
                    <a:pt x="32" y="171"/>
                  </a:cubicBezTo>
                  <a:cubicBezTo>
                    <a:pt x="152" y="299"/>
                    <a:pt x="297" y="395"/>
                    <a:pt x="443" y="492"/>
                  </a:cubicBezTo>
                  <a:cubicBezTo>
                    <a:pt x="519" y="541"/>
                    <a:pt x="595" y="589"/>
                    <a:pt x="675" y="633"/>
                  </a:cubicBezTo>
                  <a:cubicBezTo>
                    <a:pt x="713" y="653"/>
                    <a:pt x="747" y="664"/>
                    <a:pt x="784" y="682"/>
                  </a:cubicBezTo>
                  <a:cubicBezTo>
                    <a:pt x="829" y="704"/>
                    <a:pt x="871" y="719"/>
                    <a:pt x="920" y="732"/>
                  </a:cubicBezTo>
                  <a:cubicBezTo>
                    <a:pt x="924" y="732"/>
                    <a:pt x="928" y="733"/>
                    <a:pt x="932" y="733"/>
                  </a:cubicBezTo>
                  <a:cubicBezTo>
                    <a:pt x="965" y="733"/>
                    <a:pt x="999" y="708"/>
                    <a:pt x="1013" y="682"/>
                  </a:cubicBezTo>
                  <a:cubicBezTo>
                    <a:pt x="1032" y="648"/>
                    <a:pt x="1029" y="607"/>
                    <a:pt x="1006" y="576"/>
                  </a:cubicBezTo>
                  <a:cubicBezTo>
                    <a:pt x="968" y="528"/>
                    <a:pt x="921" y="490"/>
                    <a:pt x="874" y="452"/>
                  </a:cubicBezTo>
                  <a:lnTo>
                    <a:pt x="874" y="451"/>
                  </a:lnTo>
                  <a:cubicBezTo>
                    <a:pt x="835" y="402"/>
                    <a:pt x="777" y="361"/>
                    <a:pt x="726" y="328"/>
                  </a:cubicBezTo>
                  <a:cubicBezTo>
                    <a:pt x="666" y="289"/>
                    <a:pt x="605" y="249"/>
                    <a:pt x="542" y="212"/>
                  </a:cubicBezTo>
                  <a:cubicBezTo>
                    <a:pt x="416" y="135"/>
                    <a:pt x="293" y="56"/>
                    <a:pt x="153" y="7"/>
                  </a:cubicBezTo>
                  <a:cubicBezTo>
                    <a:pt x="140" y="2"/>
                    <a:pt x="127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6205000" y="3773750"/>
              <a:ext cx="13475" cy="11450"/>
            </a:xfrm>
            <a:custGeom>
              <a:avLst/>
              <a:gdLst/>
              <a:ahLst/>
              <a:cxnLst/>
              <a:rect l="l" t="t" r="r" b="b"/>
              <a:pathLst>
                <a:path w="539" h="458" extrusionOk="0">
                  <a:moveTo>
                    <a:pt x="285" y="346"/>
                  </a:moveTo>
                  <a:lnTo>
                    <a:pt x="285" y="346"/>
                  </a:lnTo>
                  <a:cubicBezTo>
                    <a:pt x="289" y="350"/>
                    <a:pt x="293" y="354"/>
                    <a:pt x="297" y="358"/>
                  </a:cubicBezTo>
                  <a:cubicBezTo>
                    <a:pt x="293" y="354"/>
                    <a:pt x="289" y="350"/>
                    <a:pt x="285" y="346"/>
                  </a:cubicBezTo>
                  <a:close/>
                  <a:moveTo>
                    <a:pt x="111" y="1"/>
                  </a:moveTo>
                  <a:cubicBezTo>
                    <a:pt x="65" y="1"/>
                    <a:pt x="25" y="33"/>
                    <a:pt x="13" y="77"/>
                  </a:cubicBezTo>
                  <a:cubicBezTo>
                    <a:pt x="1" y="128"/>
                    <a:pt x="28" y="172"/>
                    <a:pt x="73" y="195"/>
                  </a:cubicBezTo>
                  <a:cubicBezTo>
                    <a:pt x="78" y="197"/>
                    <a:pt x="82" y="199"/>
                    <a:pt x="88" y="203"/>
                  </a:cubicBezTo>
                  <a:cubicBezTo>
                    <a:pt x="99" y="209"/>
                    <a:pt x="109" y="216"/>
                    <a:pt x="120" y="223"/>
                  </a:cubicBezTo>
                  <a:cubicBezTo>
                    <a:pt x="140" y="237"/>
                    <a:pt x="159" y="251"/>
                    <a:pt x="177" y="266"/>
                  </a:cubicBezTo>
                  <a:cubicBezTo>
                    <a:pt x="212" y="292"/>
                    <a:pt x="247" y="315"/>
                    <a:pt x="280" y="342"/>
                  </a:cubicBezTo>
                  <a:lnTo>
                    <a:pt x="280" y="342"/>
                  </a:lnTo>
                  <a:cubicBezTo>
                    <a:pt x="296" y="357"/>
                    <a:pt x="312" y="371"/>
                    <a:pt x="330" y="382"/>
                  </a:cubicBezTo>
                  <a:cubicBezTo>
                    <a:pt x="332" y="383"/>
                    <a:pt x="334" y="385"/>
                    <a:pt x="336" y="387"/>
                  </a:cubicBezTo>
                  <a:cubicBezTo>
                    <a:pt x="338" y="388"/>
                    <a:pt x="339" y="390"/>
                    <a:pt x="340" y="391"/>
                  </a:cubicBezTo>
                  <a:cubicBezTo>
                    <a:pt x="351" y="402"/>
                    <a:pt x="362" y="413"/>
                    <a:pt x="371" y="425"/>
                  </a:cubicBezTo>
                  <a:cubicBezTo>
                    <a:pt x="389" y="446"/>
                    <a:pt x="415" y="457"/>
                    <a:pt x="442" y="457"/>
                  </a:cubicBezTo>
                  <a:cubicBezTo>
                    <a:pt x="458" y="457"/>
                    <a:pt x="474" y="453"/>
                    <a:pt x="489" y="444"/>
                  </a:cubicBezTo>
                  <a:cubicBezTo>
                    <a:pt x="530" y="419"/>
                    <a:pt x="539" y="374"/>
                    <a:pt x="525" y="331"/>
                  </a:cubicBezTo>
                  <a:cubicBezTo>
                    <a:pt x="517" y="306"/>
                    <a:pt x="506" y="283"/>
                    <a:pt x="494" y="259"/>
                  </a:cubicBezTo>
                  <a:lnTo>
                    <a:pt x="496" y="259"/>
                  </a:lnTo>
                  <a:cubicBezTo>
                    <a:pt x="488" y="219"/>
                    <a:pt x="456" y="182"/>
                    <a:pt x="429" y="153"/>
                  </a:cubicBezTo>
                  <a:cubicBezTo>
                    <a:pt x="403" y="126"/>
                    <a:pt x="374" y="94"/>
                    <a:pt x="342" y="74"/>
                  </a:cubicBezTo>
                  <a:cubicBezTo>
                    <a:pt x="275" y="32"/>
                    <a:pt x="200" y="10"/>
                    <a:pt x="122" y="1"/>
                  </a:cubicBezTo>
                  <a:cubicBezTo>
                    <a:pt x="118" y="1"/>
                    <a:pt x="11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6135700" y="3512750"/>
              <a:ext cx="76875" cy="75325"/>
            </a:xfrm>
            <a:custGeom>
              <a:avLst/>
              <a:gdLst/>
              <a:ahLst/>
              <a:cxnLst/>
              <a:rect l="l" t="t" r="r" b="b"/>
              <a:pathLst>
                <a:path w="3075" h="3013" extrusionOk="0">
                  <a:moveTo>
                    <a:pt x="2536" y="0"/>
                  </a:moveTo>
                  <a:cubicBezTo>
                    <a:pt x="2494" y="0"/>
                    <a:pt x="2452" y="18"/>
                    <a:pt x="2422" y="56"/>
                  </a:cubicBezTo>
                  <a:cubicBezTo>
                    <a:pt x="1654" y="1013"/>
                    <a:pt x="815" y="1910"/>
                    <a:pt x="50" y="2869"/>
                  </a:cubicBezTo>
                  <a:cubicBezTo>
                    <a:pt x="1" y="2930"/>
                    <a:pt x="60" y="3013"/>
                    <a:pt x="124" y="3013"/>
                  </a:cubicBezTo>
                  <a:cubicBezTo>
                    <a:pt x="142" y="3013"/>
                    <a:pt x="161" y="3006"/>
                    <a:pt x="177" y="2991"/>
                  </a:cubicBezTo>
                  <a:cubicBezTo>
                    <a:pt x="1014" y="2236"/>
                    <a:pt x="1747" y="1355"/>
                    <a:pt x="2454" y="475"/>
                  </a:cubicBezTo>
                  <a:cubicBezTo>
                    <a:pt x="2578" y="1134"/>
                    <a:pt x="2682" y="1798"/>
                    <a:pt x="2829" y="2451"/>
                  </a:cubicBezTo>
                  <a:cubicBezTo>
                    <a:pt x="2844" y="2517"/>
                    <a:pt x="2895" y="2548"/>
                    <a:pt x="2945" y="2548"/>
                  </a:cubicBezTo>
                  <a:cubicBezTo>
                    <a:pt x="3010" y="2548"/>
                    <a:pt x="3074" y="2499"/>
                    <a:pt x="3066" y="2413"/>
                  </a:cubicBezTo>
                  <a:cubicBezTo>
                    <a:pt x="2996" y="1643"/>
                    <a:pt x="2832" y="877"/>
                    <a:pt x="2680" y="120"/>
                  </a:cubicBezTo>
                  <a:cubicBezTo>
                    <a:pt x="2665" y="44"/>
                    <a:pt x="2601" y="0"/>
                    <a:pt x="2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6209475" y="3586400"/>
              <a:ext cx="28800" cy="32300"/>
            </a:xfrm>
            <a:custGeom>
              <a:avLst/>
              <a:gdLst/>
              <a:ahLst/>
              <a:cxnLst/>
              <a:rect l="l" t="t" r="r" b="b"/>
              <a:pathLst>
                <a:path w="1152" h="1292" extrusionOk="0">
                  <a:moveTo>
                    <a:pt x="105" y="1"/>
                  </a:moveTo>
                  <a:cubicBezTo>
                    <a:pt x="100" y="1"/>
                    <a:pt x="94" y="1"/>
                    <a:pt x="89" y="2"/>
                  </a:cubicBezTo>
                  <a:cubicBezTo>
                    <a:pt x="40" y="10"/>
                    <a:pt x="1" y="60"/>
                    <a:pt x="11" y="110"/>
                  </a:cubicBezTo>
                  <a:cubicBezTo>
                    <a:pt x="67" y="385"/>
                    <a:pt x="123" y="659"/>
                    <a:pt x="180" y="934"/>
                  </a:cubicBezTo>
                  <a:cubicBezTo>
                    <a:pt x="192" y="992"/>
                    <a:pt x="235" y="1033"/>
                    <a:pt x="294" y="1042"/>
                  </a:cubicBezTo>
                  <a:cubicBezTo>
                    <a:pt x="411" y="1060"/>
                    <a:pt x="519" y="1090"/>
                    <a:pt x="630" y="1133"/>
                  </a:cubicBezTo>
                  <a:cubicBezTo>
                    <a:pt x="741" y="1176"/>
                    <a:pt x="853" y="1215"/>
                    <a:pt x="956" y="1275"/>
                  </a:cubicBezTo>
                  <a:cubicBezTo>
                    <a:pt x="976" y="1287"/>
                    <a:pt x="996" y="1292"/>
                    <a:pt x="1015" y="1292"/>
                  </a:cubicBezTo>
                  <a:cubicBezTo>
                    <a:pt x="1098" y="1292"/>
                    <a:pt x="1152" y="1188"/>
                    <a:pt x="1074" y="1116"/>
                  </a:cubicBezTo>
                  <a:cubicBezTo>
                    <a:pt x="971" y="1021"/>
                    <a:pt x="860" y="936"/>
                    <a:pt x="730" y="883"/>
                  </a:cubicBezTo>
                  <a:cubicBezTo>
                    <a:pt x="629" y="841"/>
                    <a:pt x="518" y="815"/>
                    <a:pt x="408" y="799"/>
                  </a:cubicBezTo>
                  <a:cubicBezTo>
                    <a:pt x="337" y="559"/>
                    <a:pt x="267" y="319"/>
                    <a:pt x="197" y="80"/>
                  </a:cubicBezTo>
                  <a:cubicBezTo>
                    <a:pt x="183" y="36"/>
                    <a:pt x="151" y="1"/>
                    <a:pt x="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6010850" y="3582350"/>
              <a:ext cx="39625" cy="32750"/>
            </a:xfrm>
            <a:custGeom>
              <a:avLst/>
              <a:gdLst/>
              <a:ahLst/>
              <a:cxnLst/>
              <a:rect l="l" t="t" r="r" b="b"/>
              <a:pathLst>
                <a:path w="1585" h="1310" extrusionOk="0">
                  <a:moveTo>
                    <a:pt x="181" y="0"/>
                  </a:moveTo>
                  <a:cubicBezTo>
                    <a:pt x="63" y="0"/>
                    <a:pt x="1" y="136"/>
                    <a:pt x="98" y="230"/>
                  </a:cubicBezTo>
                  <a:cubicBezTo>
                    <a:pt x="259" y="385"/>
                    <a:pt x="407" y="554"/>
                    <a:pt x="543" y="732"/>
                  </a:cubicBezTo>
                  <a:cubicBezTo>
                    <a:pt x="612" y="822"/>
                    <a:pt x="676" y="915"/>
                    <a:pt x="743" y="1007"/>
                  </a:cubicBezTo>
                  <a:cubicBezTo>
                    <a:pt x="809" y="1098"/>
                    <a:pt x="881" y="1183"/>
                    <a:pt x="944" y="1277"/>
                  </a:cubicBezTo>
                  <a:cubicBezTo>
                    <a:pt x="959" y="1300"/>
                    <a:pt x="980" y="1309"/>
                    <a:pt x="1001" y="1309"/>
                  </a:cubicBezTo>
                  <a:cubicBezTo>
                    <a:pt x="1053" y="1309"/>
                    <a:pt x="1106" y="1252"/>
                    <a:pt x="1081" y="1194"/>
                  </a:cubicBezTo>
                  <a:cubicBezTo>
                    <a:pt x="1035" y="1084"/>
                    <a:pt x="991" y="970"/>
                    <a:pt x="932" y="865"/>
                  </a:cubicBezTo>
                  <a:cubicBezTo>
                    <a:pt x="875" y="764"/>
                    <a:pt x="808" y="669"/>
                    <a:pt x="739" y="575"/>
                  </a:cubicBezTo>
                  <a:cubicBezTo>
                    <a:pt x="686" y="504"/>
                    <a:pt x="629" y="436"/>
                    <a:pt x="572" y="368"/>
                  </a:cubicBezTo>
                  <a:lnTo>
                    <a:pt x="572" y="368"/>
                  </a:lnTo>
                  <a:cubicBezTo>
                    <a:pt x="640" y="386"/>
                    <a:pt x="707" y="405"/>
                    <a:pt x="774" y="423"/>
                  </a:cubicBezTo>
                  <a:cubicBezTo>
                    <a:pt x="988" y="482"/>
                    <a:pt x="1215" y="547"/>
                    <a:pt x="1437" y="565"/>
                  </a:cubicBezTo>
                  <a:cubicBezTo>
                    <a:pt x="1440" y="565"/>
                    <a:pt x="1443" y="565"/>
                    <a:pt x="1446" y="565"/>
                  </a:cubicBezTo>
                  <a:cubicBezTo>
                    <a:pt x="1554" y="565"/>
                    <a:pt x="1584" y="419"/>
                    <a:pt x="1484" y="371"/>
                  </a:cubicBezTo>
                  <a:cubicBezTo>
                    <a:pt x="1289" y="279"/>
                    <a:pt x="1069" y="224"/>
                    <a:pt x="861" y="171"/>
                  </a:cubicBezTo>
                  <a:lnTo>
                    <a:pt x="224" y="6"/>
                  </a:lnTo>
                  <a:cubicBezTo>
                    <a:pt x="209" y="2"/>
                    <a:pt x="195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6295200" y="3643700"/>
              <a:ext cx="44975" cy="15200"/>
            </a:xfrm>
            <a:custGeom>
              <a:avLst/>
              <a:gdLst/>
              <a:ahLst/>
              <a:cxnLst/>
              <a:rect l="l" t="t" r="r" b="b"/>
              <a:pathLst>
                <a:path w="1799" h="608" extrusionOk="0">
                  <a:moveTo>
                    <a:pt x="134" y="0"/>
                  </a:moveTo>
                  <a:cubicBezTo>
                    <a:pt x="34" y="0"/>
                    <a:pt x="1" y="164"/>
                    <a:pt x="103" y="199"/>
                  </a:cubicBezTo>
                  <a:cubicBezTo>
                    <a:pt x="351" y="285"/>
                    <a:pt x="598" y="372"/>
                    <a:pt x="850" y="448"/>
                  </a:cubicBezTo>
                  <a:cubicBezTo>
                    <a:pt x="979" y="487"/>
                    <a:pt x="1109" y="524"/>
                    <a:pt x="1242" y="550"/>
                  </a:cubicBezTo>
                  <a:cubicBezTo>
                    <a:pt x="1304" y="563"/>
                    <a:pt x="1364" y="575"/>
                    <a:pt x="1426" y="580"/>
                  </a:cubicBezTo>
                  <a:cubicBezTo>
                    <a:pt x="1494" y="584"/>
                    <a:pt x="1560" y="608"/>
                    <a:pt x="1629" y="608"/>
                  </a:cubicBezTo>
                  <a:cubicBezTo>
                    <a:pt x="1716" y="608"/>
                    <a:pt x="1799" y="481"/>
                    <a:pt x="1700" y="424"/>
                  </a:cubicBezTo>
                  <a:cubicBezTo>
                    <a:pt x="1591" y="361"/>
                    <a:pt x="1460" y="318"/>
                    <a:pt x="1341" y="277"/>
                  </a:cubicBezTo>
                  <a:cubicBezTo>
                    <a:pt x="1208" y="232"/>
                    <a:pt x="1073" y="197"/>
                    <a:pt x="936" y="165"/>
                  </a:cubicBezTo>
                  <a:cubicBezTo>
                    <a:pt x="675" y="103"/>
                    <a:pt x="415" y="54"/>
                    <a:pt x="152" y="2"/>
                  </a:cubicBezTo>
                  <a:cubicBezTo>
                    <a:pt x="146" y="1"/>
                    <a:pt x="140" y="0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6151625" y="3560325"/>
              <a:ext cx="24425" cy="26575"/>
            </a:xfrm>
            <a:custGeom>
              <a:avLst/>
              <a:gdLst/>
              <a:ahLst/>
              <a:cxnLst/>
              <a:rect l="l" t="t" r="r" b="b"/>
              <a:pathLst>
                <a:path w="977" h="1063" extrusionOk="0">
                  <a:moveTo>
                    <a:pt x="857" y="0"/>
                  </a:moveTo>
                  <a:cubicBezTo>
                    <a:pt x="838" y="0"/>
                    <a:pt x="818" y="7"/>
                    <a:pt x="799" y="24"/>
                  </a:cubicBezTo>
                  <a:cubicBezTo>
                    <a:pt x="722" y="91"/>
                    <a:pt x="656" y="171"/>
                    <a:pt x="585" y="245"/>
                  </a:cubicBezTo>
                  <a:cubicBezTo>
                    <a:pt x="520" y="313"/>
                    <a:pt x="461" y="386"/>
                    <a:pt x="401" y="459"/>
                  </a:cubicBezTo>
                  <a:cubicBezTo>
                    <a:pt x="277" y="609"/>
                    <a:pt x="155" y="759"/>
                    <a:pt x="33" y="910"/>
                  </a:cubicBezTo>
                  <a:cubicBezTo>
                    <a:pt x="0" y="950"/>
                    <a:pt x="12" y="1015"/>
                    <a:pt x="52" y="1044"/>
                  </a:cubicBezTo>
                  <a:cubicBezTo>
                    <a:pt x="69" y="1057"/>
                    <a:pt x="88" y="1063"/>
                    <a:pt x="106" y="1063"/>
                  </a:cubicBezTo>
                  <a:cubicBezTo>
                    <a:pt x="136" y="1063"/>
                    <a:pt x="165" y="1048"/>
                    <a:pt x="187" y="1025"/>
                  </a:cubicBezTo>
                  <a:cubicBezTo>
                    <a:pt x="316" y="883"/>
                    <a:pt x="445" y="741"/>
                    <a:pt x="573" y="598"/>
                  </a:cubicBezTo>
                  <a:cubicBezTo>
                    <a:pt x="636" y="528"/>
                    <a:pt x="700" y="459"/>
                    <a:pt x="758" y="385"/>
                  </a:cubicBezTo>
                  <a:cubicBezTo>
                    <a:pt x="816" y="308"/>
                    <a:pt x="882" y="234"/>
                    <a:pt x="934" y="153"/>
                  </a:cubicBezTo>
                  <a:cubicBezTo>
                    <a:pt x="976" y="86"/>
                    <a:pt x="923" y="0"/>
                    <a:pt x="8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6162900" y="3571750"/>
              <a:ext cx="15000" cy="15975"/>
            </a:xfrm>
            <a:custGeom>
              <a:avLst/>
              <a:gdLst/>
              <a:ahLst/>
              <a:cxnLst/>
              <a:rect l="l" t="t" r="r" b="b"/>
              <a:pathLst>
                <a:path w="600" h="639" extrusionOk="0">
                  <a:moveTo>
                    <a:pt x="500" y="1"/>
                  </a:moveTo>
                  <a:cubicBezTo>
                    <a:pt x="482" y="1"/>
                    <a:pt x="463" y="7"/>
                    <a:pt x="449" y="20"/>
                  </a:cubicBezTo>
                  <a:cubicBezTo>
                    <a:pt x="376" y="88"/>
                    <a:pt x="301" y="152"/>
                    <a:pt x="235" y="227"/>
                  </a:cubicBezTo>
                  <a:cubicBezTo>
                    <a:pt x="204" y="262"/>
                    <a:pt x="176" y="299"/>
                    <a:pt x="148" y="337"/>
                  </a:cubicBezTo>
                  <a:cubicBezTo>
                    <a:pt x="133" y="356"/>
                    <a:pt x="120" y="375"/>
                    <a:pt x="106" y="393"/>
                  </a:cubicBezTo>
                  <a:cubicBezTo>
                    <a:pt x="91" y="413"/>
                    <a:pt x="76" y="431"/>
                    <a:pt x="69" y="453"/>
                  </a:cubicBezTo>
                  <a:lnTo>
                    <a:pt x="26" y="509"/>
                  </a:lnTo>
                  <a:cubicBezTo>
                    <a:pt x="1" y="541"/>
                    <a:pt x="7" y="588"/>
                    <a:pt x="35" y="615"/>
                  </a:cubicBezTo>
                  <a:cubicBezTo>
                    <a:pt x="50" y="629"/>
                    <a:pt x="73" y="639"/>
                    <a:pt x="96" y="639"/>
                  </a:cubicBezTo>
                  <a:cubicBezTo>
                    <a:pt x="113" y="639"/>
                    <a:pt x="129" y="633"/>
                    <a:pt x="141" y="621"/>
                  </a:cubicBezTo>
                  <a:cubicBezTo>
                    <a:pt x="161" y="602"/>
                    <a:pt x="180" y="584"/>
                    <a:pt x="198" y="564"/>
                  </a:cubicBezTo>
                  <a:cubicBezTo>
                    <a:pt x="235" y="545"/>
                    <a:pt x="267" y="507"/>
                    <a:pt x="295" y="479"/>
                  </a:cubicBezTo>
                  <a:cubicBezTo>
                    <a:pt x="334" y="442"/>
                    <a:pt x="371" y="406"/>
                    <a:pt x="406" y="366"/>
                  </a:cubicBezTo>
                  <a:cubicBezTo>
                    <a:pt x="469" y="296"/>
                    <a:pt x="519" y="218"/>
                    <a:pt x="574" y="141"/>
                  </a:cubicBezTo>
                  <a:cubicBezTo>
                    <a:pt x="600" y="105"/>
                    <a:pt x="595" y="57"/>
                    <a:pt x="564" y="27"/>
                  </a:cubicBezTo>
                  <a:cubicBezTo>
                    <a:pt x="547" y="10"/>
                    <a:pt x="523" y="1"/>
                    <a:pt x="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6172550" y="3580675"/>
              <a:ext cx="9500" cy="9875"/>
            </a:xfrm>
            <a:custGeom>
              <a:avLst/>
              <a:gdLst/>
              <a:ahLst/>
              <a:cxnLst/>
              <a:rect l="l" t="t" r="r" b="b"/>
              <a:pathLst>
                <a:path w="380" h="395" extrusionOk="0">
                  <a:moveTo>
                    <a:pt x="276" y="0"/>
                  </a:moveTo>
                  <a:cubicBezTo>
                    <a:pt x="253" y="0"/>
                    <a:pt x="233" y="10"/>
                    <a:pt x="214" y="23"/>
                  </a:cubicBezTo>
                  <a:cubicBezTo>
                    <a:pt x="205" y="28"/>
                    <a:pt x="196" y="35"/>
                    <a:pt x="187" y="43"/>
                  </a:cubicBezTo>
                  <a:lnTo>
                    <a:pt x="163" y="67"/>
                  </a:lnTo>
                  <a:cubicBezTo>
                    <a:pt x="143" y="89"/>
                    <a:pt x="121" y="109"/>
                    <a:pt x="104" y="133"/>
                  </a:cubicBezTo>
                  <a:cubicBezTo>
                    <a:pt x="79" y="169"/>
                    <a:pt x="53" y="205"/>
                    <a:pt x="28" y="241"/>
                  </a:cubicBezTo>
                  <a:cubicBezTo>
                    <a:pt x="1" y="281"/>
                    <a:pt x="4" y="333"/>
                    <a:pt x="39" y="367"/>
                  </a:cubicBezTo>
                  <a:cubicBezTo>
                    <a:pt x="57" y="384"/>
                    <a:pt x="83" y="394"/>
                    <a:pt x="109" y="394"/>
                  </a:cubicBezTo>
                  <a:cubicBezTo>
                    <a:pt x="130" y="394"/>
                    <a:pt x="150" y="388"/>
                    <a:pt x="165" y="374"/>
                  </a:cubicBezTo>
                  <a:cubicBezTo>
                    <a:pt x="198" y="343"/>
                    <a:pt x="231" y="313"/>
                    <a:pt x="263" y="283"/>
                  </a:cubicBezTo>
                  <a:cubicBezTo>
                    <a:pt x="285" y="263"/>
                    <a:pt x="304" y="239"/>
                    <a:pt x="323" y="215"/>
                  </a:cubicBezTo>
                  <a:cubicBezTo>
                    <a:pt x="329" y="206"/>
                    <a:pt x="337" y="197"/>
                    <a:pt x="344" y="188"/>
                  </a:cubicBezTo>
                  <a:cubicBezTo>
                    <a:pt x="355" y="173"/>
                    <a:pt x="362" y="155"/>
                    <a:pt x="370" y="138"/>
                  </a:cubicBezTo>
                  <a:cubicBezTo>
                    <a:pt x="372" y="130"/>
                    <a:pt x="375" y="121"/>
                    <a:pt x="377" y="112"/>
                  </a:cubicBezTo>
                  <a:cubicBezTo>
                    <a:pt x="379" y="99"/>
                    <a:pt x="378" y="85"/>
                    <a:pt x="372" y="73"/>
                  </a:cubicBezTo>
                  <a:cubicBezTo>
                    <a:pt x="367" y="53"/>
                    <a:pt x="354" y="33"/>
                    <a:pt x="337" y="21"/>
                  </a:cubicBezTo>
                  <a:cubicBezTo>
                    <a:pt x="323" y="10"/>
                    <a:pt x="306" y="4"/>
                    <a:pt x="289" y="1"/>
                  </a:cubicBezTo>
                  <a:cubicBezTo>
                    <a:pt x="284" y="1"/>
                    <a:pt x="280" y="0"/>
                    <a:pt x="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5447625" y="3570075"/>
              <a:ext cx="117000" cy="161525"/>
            </a:xfrm>
            <a:custGeom>
              <a:avLst/>
              <a:gdLst/>
              <a:ahLst/>
              <a:cxnLst/>
              <a:rect l="l" t="t" r="r" b="b"/>
              <a:pathLst>
                <a:path w="4680" h="6461" extrusionOk="0">
                  <a:moveTo>
                    <a:pt x="2853" y="0"/>
                  </a:moveTo>
                  <a:cubicBezTo>
                    <a:pt x="2712" y="0"/>
                    <a:pt x="2569" y="21"/>
                    <a:pt x="2426" y="64"/>
                  </a:cubicBezTo>
                  <a:cubicBezTo>
                    <a:pt x="1357" y="387"/>
                    <a:pt x="539" y="1333"/>
                    <a:pt x="399" y="2438"/>
                  </a:cubicBezTo>
                  <a:cubicBezTo>
                    <a:pt x="388" y="2520"/>
                    <a:pt x="453" y="2563"/>
                    <a:pt x="520" y="2563"/>
                  </a:cubicBezTo>
                  <a:cubicBezTo>
                    <a:pt x="576" y="2563"/>
                    <a:pt x="634" y="2533"/>
                    <a:pt x="653" y="2473"/>
                  </a:cubicBezTo>
                  <a:cubicBezTo>
                    <a:pt x="896" y="1696"/>
                    <a:pt x="1442" y="980"/>
                    <a:pt x="2171" y="608"/>
                  </a:cubicBezTo>
                  <a:cubicBezTo>
                    <a:pt x="2400" y="490"/>
                    <a:pt x="2638" y="413"/>
                    <a:pt x="2875" y="413"/>
                  </a:cubicBezTo>
                  <a:cubicBezTo>
                    <a:pt x="3054" y="413"/>
                    <a:pt x="3234" y="457"/>
                    <a:pt x="3409" y="561"/>
                  </a:cubicBezTo>
                  <a:cubicBezTo>
                    <a:pt x="3775" y="781"/>
                    <a:pt x="3997" y="1156"/>
                    <a:pt x="4094" y="1563"/>
                  </a:cubicBezTo>
                  <a:cubicBezTo>
                    <a:pt x="4310" y="2473"/>
                    <a:pt x="4016" y="3535"/>
                    <a:pt x="3612" y="4351"/>
                  </a:cubicBezTo>
                  <a:cubicBezTo>
                    <a:pt x="3407" y="4766"/>
                    <a:pt x="3154" y="5175"/>
                    <a:pt x="2834" y="5512"/>
                  </a:cubicBezTo>
                  <a:cubicBezTo>
                    <a:pt x="2568" y="5793"/>
                    <a:pt x="2218" y="6064"/>
                    <a:pt x="1814" y="6064"/>
                  </a:cubicBezTo>
                  <a:cubicBezTo>
                    <a:pt x="1795" y="6064"/>
                    <a:pt x="1775" y="6064"/>
                    <a:pt x="1755" y="6062"/>
                  </a:cubicBezTo>
                  <a:cubicBezTo>
                    <a:pt x="1285" y="6029"/>
                    <a:pt x="947" y="5625"/>
                    <a:pt x="744" y="5238"/>
                  </a:cubicBezTo>
                  <a:cubicBezTo>
                    <a:pt x="478" y="4731"/>
                    <a:pt x="400" y="4160"/>
                    <a:pt x="419" y="3594"/>
                  </a:cubicBezTo>
                  <a:cubicBezTo>
                    <a:pt x="421" y="3546"/>
                    <a:pt x="382" y="3520"/>
                    <a:pt x="343" y="3520"/>
                  </a:cubicBezTo>
                  <a:cubicBezTo>
                    <a:pt x="312" y="3520"/>
                    <a:pt x="280" y="3537"/>
                    <a:pt x="270" y="3573"/>
                  </a:cubicBezTo>
                  <a:cubicBezTo>
                    <a:pt x="0" y="4521"/>
                    <a:pt x="304" y="5879"/>
                    <a:pt x="1270" y="6331"/>
                  </a:cubicBezTo>
                  <a:cubicBezTo>
                    <a:pt x="1461" y="6421"/>
                    <a:pt x="1648" y="6460"/>
                    <a:pt x="1829" y="6460"/>
                  </a:cubicBezTo>
                  <a:cubicBezTo>
                    <a:pt x="2648" y="6460"/>
                    <a:pt x="3333" y="5640"/>
                    <a:pt x="3737" y="4971"/>
                  </a:cubicBezTo>
                  <a:cubicBezTo>
                    <a:pt x="4301" y="4038"/>
                    <a:pt x="4679" y="2843"/>
                    <a:pt x="4539" y="1746"/>
                  </a:cubicBezTo>
                  <a:cubicBezTo>
                    <a:pt x="4472" y="1224"/>
                    <a:pt x="4258" y="714"/>
                    <a:pt x="3845" y="373"/>
                  </a:cubicBezTo>
                  <a:cubicBezTo>
                    <a:pt x="3553" y="134"/>
                    <a:pt x="3211" y="0"/>
                    <a:pt x="2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5386575" y="3504000"/>
              <a:ext cx="74175" cy="111225"/>
            </a:xfrm>
            <a:custGeom>
              <a:avLst/>
              <a:gdLst/>
              <a:ahLst/>
              <a:cxnLst/>
              <a:rect l="l" t="t" r="r" b="b"/>
              <a:pathLst>
                <a:path w="2967" h="4449" extrusionOk="0">
                  <a:moveTo>
                    <a:pt x="1296" y="0"/>
                  </a:moveTo>
                  <a:cubicBezTo>
                    <a:pt x="1095" y="0"/>
                    <a:pt x="899" y="75"/>
                    <a:pt x="733" y="209"/>
                  </a:cubicBezTo>
                  <a:cubicBezTo>
                    <a:pt x="118" y="704"/>
                    <a:pt x="1" y="1786"/>
                    <a:pt x="413" y="2435"/>
                  </a:cubicBezTo>
                  <a:cubicBezTo>
                    <a:pt x="434" y="2469"/>
                    <a:pt x="472" y="2485"/>
                    <a:pt x="509" y="2485"/>
                  </a:cubicBezTo>
                  <a:cubicBezTo>
                    <a:pt x="564" y="2485"/>
                    <a:pt x="618" y="2449"/>
                    <a:pt x="613" y="2382"/>
                  </a:cubicBezTo>
                  <a:cubicBezTo>
                    <a:pt x="571" y="1824"/>
                    <a:pt x="489" y="1192"/>
                    <a:pt x="834" y="707"/>
                  </a:cubicBezTo>
                  <a:cubicBezTo>
                    <a:pt x="940" y="557"/>
                    <a:pt x="1104" y="418"/>
                    <a:pt x="1292" y="418"/>
                  </a:cubicBezTo>
                  <a:cubicBezTo>
                    <a:pt x="1323" y="418"/>
                    <a:pt x="1354" y="422"/>
                    <a:pt x="1386" y="430"/>
                  </a:cubicBezTo>
                  <a:cubicBezTo>
                    <a:pt x="1638" y="493"/>
                    <a:pt x="1819" y="759"/>
                    <a:pt x="1955" y="964"/>
                  </a:cubicBezTo>
                  <a:cubicBezTo>
                    <a:pt x="2275" y="1444"/>
                    <a:pt x="2468" y="2010"/>
                    <a:pt x="2504" y="2586"/>
                  </a:cubicBezTo>
                  <a:cubicBezTo>
                    <a:pt x="2532" y="3021"/>
                    <a:pt x="2511" y="3639"/>
                    <a:pt x="2136" y="3941"/>
                  </a:cubicBezTo>
                  <a:cubicBezTo>
                    <a:pt x="2045" y="4016"/>
                    <a:pt x="1943" y="4047"/>
                    <a:pt x="1840" y="4047"/>
                  </a:cubicBezTo>
                  <a:cubicBezTo>
                    <a:pt x="1672" y="4047"/>
                    <a:pt x="1503" y="3964"/>
                    <a:pt x="1372" y="3845"/>
                  </a:cubicBezTo>
                  <a:cubicBezTo>
                    <a:pt x="1127" y="3622"/>
                    <a:pt x="1042" y="3303"/>
                    <a:pt x="842" y="3051"/>
                  </a:cubicBezTo>
                  <a:cubicBezTo>
                    <a:pt x="826" y="3031"/>
                    <a:pt x="804" y="3023"/>
                    <a:pt x="781" y="3023"/>
                  </a:cubicBezTo>
                  <a:cubicBezTo>
                    <a:pt x="730" y="3023"/>
                    <a:pt x="677" y="3065"/>
                    <a:pt x="679" y="3119"/>
                  </a:cubicBezTo>
                  <a:cubicBezTo>
                    <a:pt x="701" y="3728"/>
                    <a:pt x="1199" y="4449"/>
                    <a:pt x="1847" y="4449"/>
                  </a:cubicBezTo>
                  <a:cubicBezTo>
                    <a:pt x="1905" y="4449"/>
                    <a:pt x="1964" y="4443"/>
                    <a:pt x="2024" y="4431"/>
                  </a:cubicBezTo>
                  <a:cubicBezTo>
                    <a:pt x="2677" y="4298"/>
                    <a:pt x="2903" y="3535"/>
                    <a:pt x="2930" y="2961"/>
                  </a:cubicBezTo>
                  <a:cubicBezTo>
                    <a:pt x="2966" y="2216"/>
                    <a:pt x="2763" y="1454"/>
                    <a:pt x="2367" y="823"/>
                  </a:cubicBezTo>
                  <a:cubicBezTo>
                    <a:pt x="2183" y="528"/>
                    <a:pt x="1952" y="210"/>
                    <a:pt x="1622" y="69"/>
                  </a:cubicBezTo>
                  <a:cubicBezTo>
                    <a:pt x="1515" y="22"/>
                    <a:pt x="1405" y="0"/>
                    <a:pt x="1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5519725" y="3291250"/>
              <a:ext cx="66875" cy="58775"/>
            </a:xfrm>
            <a:custGeom>
              <a:avLst/>
              <a:gdLst/>
              <a:ahLst/>
              <a:cxnLst/>
              <a:rect l="l" t="t" r="r" b="b"/>
              <a:pathLst>
                <a:path w="2675" h="2351" extrusionOk="0">
                  <a:moveTo>
                    <a:pt x="1857" y="0"/>
                  </a:moveTo>
                  <a:cubicBezTo>
                    <a:pt x="1837" y="0"/>
                    <a:pt x="1816" y="1"/>
                    <a:pt x="1796" y="2"/>
                  </a:cubicBezTo>
                  <a:cubicBezTo>
                    <a:pt x="1347" y="22"/>
                    <a:pt x="939" y="265"/>
                    <a:pt x="633" y="584"/>
                  </a:cubicBezTo>
                  <a:cubicBezTo>
                    <a:pt x="323" y="908"/>
                    <a:pt x="0" y="1382"/>
                    <a:pt x="110" y="1853"/>
                  </a:cubicBezTo>
                  <a:cubicBezTo>
                    <a:pt x="174" y="2125"/>
                    <a:pt x="459" y="2351"/>
                    <a:pt x="726" y="2351"/>
                  </a:cubicBezTo>
                  <a:cubicBezTo>
                    <a:pt x="862" y="2351"/>
                    <a:pt x="993" y="2292"/>
                    <a:pt x="1087" y="2152"/>
                  </a:cubicBezTo>
                  <a:cubicBezTo>
                    <a:pt x="1150" y="2060"/>
                    <a:pt x="1061" y="1947"/>
                    <a:pt x="965" y="1947"/>
                  </a:cubicBezTo>
                  <a:cubicBezTo>
                    <a:pt x="943" y="1947"/>
                    <a:pt x="921" y="1953"/>
                    <a:pt x="901" y="1966"/>
                  </a:cubicBezTo>
                  <a:cubicBezTo>
                    <a:pt x="859" y="1992"/>
                    <a:pt x="815" y="2003"/>
                    <a:pt x="771" y="2003"/>
                  </a:cubicBezTo>
                  <a:cubicBezTo>
                    <a:pt x="618" y="2003"/>
                    <a:pt x="470" y="1865"/>
                    <a:pt x="455" y="1711"/>
                  </a:cubicBezTo>
                  <a:cubicBezTo>
                    <a:pt x="424" y="1388"/>
                    <a:pt x="685" y="1063"/>
                    <a:pt x="893" y="843"/>
                  </a:cubicBezTo>
                  <a:cubicBezTo>
                    <a:pt x="1108" y="618"/>
                    <a:pt x="1372" y="433"/>
                    <a:pt x="1682" y="373"/>
                  </a:cubicBezTo>
                  <a:cubicBezTo>
                    <a:pt x="1737" y="363"/>
                    <a:pt x="1795" y="357"/>
                    <a:pt x="1851" y="357"/>
                  </a:cubicBezTo>
                  <a:cubicBezTo>
                    <a:pt x="2089" y="357"/>
                    <a:pt x="2316" y="458"/>
                    <a:pt x="2351" y="727"/>
                  </a:cubicBezTo>
                  <a:cubicBezTo>
                    <a:pt x="2399" y="1097"/>
                    <a:pt x="2097" y="1429"/>
                    <a:pt x="1886" y="1697"/>
                  </a:cubicBezTo>
                  <a:cubicBezTo>
                    <a:pt x="1843" y="1752"/>
                    <a:pt x="1882" y="1847"/>
                    <a:pt x="1943" y="1847"/>
                  </a:cubicBezTo>
                  <a:cubicBezTo>
                    <a:pt x="1957" y="1847"/>
                    <a:pt x="1973" y="1842"/>
                    <a:pt x="1989" y="1830"/>
                  </a:cubicBezTo>
                  <a:cubicBezTo>
                    <a:pt x="2339" y="1564"/>
                    <a:pt x="2675" y="1242"/>
                    <a:pt x="2669" y="766"/>
                  </a:cubicBezTo>
                  <a:cubicBezTo>
                    <a:pt x="2667" y="556"/>
                    <a:pt x="2589" y="345"/>
                    <a:pt x="2433" y="199"/>
                  </a:cubicBezTo>
                  <a:cubicBezTo>
                    <a:pt x="2277" y="55"/>
                    <a:pt x="2065" y="0"/>
                    <a:pt x="18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6011175" y="3303225"/>
              <a:ext cx="71875" cy="125125"/>
            </a:xfrm>
            <a:custGeom>
              <a:avLst/>
              <a:gdLst/>
              <a:ahLst/>
              <a:cxnLst/>
              <a:rect l="l" t="t" r="r" b="b"/>
              <a:pathLst>
                <a:path w="2875" h="5005" extrusionOk="0">
                  <a:moveTo>
                    <a:pt x="1231" y="0"/>
                  </a:moveTo>
                  <a:cubicBezTo>
                    <a:pt x="409" y="0"/>
                    <a:pt x="6" y="1158"/>
                    <a:pt x="1" y="1839"/>
                  </a:cubicBezTo>
                  <a:cubicBezTo>
                    <a:pt x="1" y="1912"/>
                    <a:pt x="56" y="1950"/>
                    <a:pt x="113" y="1950"/>
                  </a:cubicBezTo>
                  <a:cubicBezTo>
                    <a:pt x="160" y="1950"/>
                    <a:pt x="209" y="1924"/>
                    <a:pt x="228" y="1869"/>
                  </a:cubicBezTo>
                  <a:cubicBezTo>
                    <a:pt x="339" y="1550"/>
                    <a:pt x="458" y="1225"/>
                    <a:pt x="623" y="929"/>
                  </a:cubicBezTo>
                  <a:cubicBezTo>
                    <a:pt x="754" y="697"/>
                    <a:pt x="936" y="401"/>
                    <a:pt x="1239" y="401"/>
                  </a:cubicBezTo>
                  <a:cubicBezTo>
                    <a:pt x="1239" y="401"/>
                    <a:pt x="1240" y="401"/>
                    <a:pt x="1240" y="401"/>
                  </a:cubicBezTo>
                  <a:cubicBezTo>
                    <a:pt x="1519" y="402"/>
                    <a:pt x="1761" y="641"/>
                    <a:pt x="1912" y="854"/>
                  </a:cubicBezTo>
                  <a:cubicBezTo>
                    <a:pt x="2082" y="1091"/>
                    <a:pt x="2195" y="1372"/>
                    <a:pt x="2274" y="1652"/>
                  </a:cubicBezTo>
                  <a:cubicBezTo>
                    <a:pt x="2436" y="2220"/>
                    <a:pt x="2439" y="2830"/>
                    <a:pt x="2290" y="3400"/>
                  </a:cubicBezTo>
                  <a:cubicBezTo>
                    <a:pt x="2214" y="3687"/>
                    <a:pt x="2101" y="3961"/>
                    <a:pt x="1948" y="4214"/>
                  </a:cubicBezTo>
                  <a:cubicBezTo>
                    <a:pt x="1822" y="4426"/>
                    <a:pt x="1662" y="4610"/>
                    <a:pt x="1431" y="4610"/>
                  </a:cubicBezTo>
                  <a:cubicBezTo>
                    <a:pt x="1378" y="4610"/>
                    <a:pt x="1322" y="4600"/>
                    <a:pt x="1262" y="4579"/>
                  </a:cubicBezTo>
                  <a:cubicBezTo>
                    <a:pt x="938" y="4466"/>
                    <a:pt x="774" y="4135"/>
                    <a:pt x="630" y="3849"/>
                  </a:cubicBezTo>
                  <a:cubicBezTo>
                    <a:pt x="446" y="3484"/>
                    <a:pt x="374" y="3092"/>
                    <a:pt x="281" y="2698"/>
                  </a:cubicBezTo>
                  <a:cubicBezTo>
                    <a:pt x="272" y="2657"/>
                    <a:pt x="242" y="2638"/>
                    <a:pt x="210" y="2638"/>
                  </a:cubicBezTo>
                  <a:cubicBezTo>
                    <a:pt x="168" y="2638"/>
                    <a:pt x="123" y="2670"/>
                    <a:pt x="119" y="2720"/>
                  </a:cubicBezTo>
                  <a:cubicBezTo>
                    <a:pt x="83" y="3151"/>
                    <a:pt x="194" y="3603"/>
                    <a:pt x="341" y="4005"/>
                  </a:cubicBezTo>
                  <a:cubicBezTo>
                    <a:pt x="462" y="4339"/>
                    <a:pt x="658" y="4680"/>
                    <a:pt x="970" y="4868"/>
                  </a:cubicBezTo>
                  <a:cubicBezTo>
                    <a:pt x="1119" y="4957"/>
                    <a:pt x="1289" y="5005"/>
                    <a:pt x="1457" y="5005"/>
                  </a:cubicBezTo>
                  <a:cubicBezTo>
                    <a:pt x="1650" y="5005"/>
                    <a:pt x="1840" y="4942"/>
                    <a:pt x="1994" y="4809"/>
                  </a:cubicBezTo>
                  <a:cubicBezTo>
                    <a:pt x="2266" y="4575"/>
                    <a:pt x="2434" y="4204"/>
                    <a:pt x="2562" y="3876"/>
                  </a:cubicBezTo>
                  <a:cubicBezTo>
                    <a:pt x="2834" y="3175"/>
                    <a:pt x="2874" y="2380"/>
                    <a:pt x="2692" y="1651"/>
                  </a:cubicBezTo>
                  <a:cubicBezTo>
                    <a:pt x="2529" y="1003"/>
                    <a:pt x="2130" y="144"/>
                    <a:pt x="1391" y="14"/>
                  </a:cubicBezTo>
                  <a:cubicBezTo>
                    <a:pt x="1336" y="5"/>
                    <a:pt x="1282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6021550" y="3445575"/>
              <a:ext cx="44575" cy="56175"/>
            </a:xfrm>
            <a:custGeom>
              <a:avLst/>
              <a:gdLst/>
              <a:ahLst/>
              <a:cxnLst/>
              <a:rect l="l" t="t" r="r" b="b"/>
              <a:pathLst>
                <a:path w="1783" h="2247" extrusionOk="0">
                  <a:moveTo>
                    <a:pt x="1112" y="0"/>
                  </a:moveTo>
                  <a:cubicBezTo>
                    <a:pt x="997" y="0"/>
                    <a:pt x="880" y="30"/>
                    <a:pt x="786" y="84"/>
                  </a:cubicBezTo>
                  <a:cubicBezTo>
                    <a:pt x="625" y="178"/>
                    <a:pt x="505" y="325"/>
                    <a:pt x="402" y="478"/>
                  </a:cubicBezTo>
                  <a:cubicBezTo>
                    <a:pt x="295" y="638"/>
                    <a:pt x="201" y="807"/>
                    <a:pt x="132" y="986"/>
                  </a:cubicBezTo>
                  <a:cubicBezTo>
                    <a:pt x="1" y="1328"/>
                    <a:pt x="22" y="1723"/>
                    <a:pt x="266" y="2008"/>
                  </a:cubicBezTo>
                  <a:cubicBezTo>
                    <a:pt x="403" y="2169"/>
                    <a:pt x="594" y="2246"/>
                    <a:pt x="789" y="2246"/>
                  </a:cubicBezTo>
                  <a:cubicBezTo>
                    <a:pt x="940" y="2246"/>
                    <a:pt x="1093" y="2200"/>
                    <a:pt x="1224" y="2111"/>
                  </a:cubicBezTo>
                  <a:cubicBezTo>
                    <a:pt x="1566" y="1879"/>
                    <a:pt x="1782" y="1393"/>
                    <a:pt x="1684" y="987"/>
                  </a:cubicBezTo>
                  <a:cubicBezTo>
                    <a:pt x="1670" y="930"/>
                    <a:pt x="1617" y="899"/>
                    <a:pt x="1565" y="899"/>
                  </a:cubicBezTo>
                  <a:cubicBezTo>
                    <a:pt x="1524" y="899"/>
                    <a:pt x="1483" y="918"/>
                    <a:pt x="1461" y="957"/>
                  </a:cubicBezTo>
                  <a:cubicBezTo>
                    <a:pt x="1329" y="1191"/>
                    <a:pt x="1324" y="1484"/>
                    <a:pt x="1143" y="1692"/>
                  </a:cubicBezTo>
                  <a:cubicBezTo>
                    <a:pt x="1055" y="1793"/>
                    <a:pt x="918" y="1876"/>
                    <a:pt x="783" y="1876"/>
                  </a:cubicBezTo>
                  <a:cubicBezTo>
                    <a:pt x="723" y="1876"/>
                    <a:pt x="663" y="1859"/>
                    <a:pt x="608" y="1820"/>
                  </a:cubicBezTo>
                  <a:cubicBezTo>
                    <a:pt x="428" y="1691"/>
                    <a:pt x="401" y="1434"/>
                    <a:pt x="448" y="1235"/>
                  </a:cubicBezTo>
                  <a:cubicBezTo>
                    <a:pt x="508" y="982"/>
                    <a:pt x="652" y="712"/>
                    <a:pt x="823" y="517"/>
                  </a:cubicBezTo>
                  <a:cubicBezTo>
                    <a:pt x="902" y="426"/>
                    <a:pt x="997" y="353"/>
                    <a:pt x="1117" y="341"/>
                  </a:cubicBezTo>
                  <a:cubicBezTo>
                    <a:pt x="1132" y="340"/>
                    <a:pt x="1146" y="339"/>
                    <a:pt x="1160" y="339"/>
                  </a:cubicBezTo>
                  <a:cubicBezTo>
                    <a:pt x="1249" y="339"/>
                    <a:pt x="1326" y="369"/>
                    <a:pt x="1389" y="442"/>
                  </a:cubicBezTo>
                  <a:cubicBezTo>
                    <a:pt x="1411" y="468"/>
                    <a:pt x="1437" y="479"/>
                    <a:pt x="1463" y="479"/>
                  </a:cubicBezTo>
                  <a:cubicBezTo>
                    <a:pt x="1531" y="479"/>
                    <a:pt x="1598" y="405"/>
                    <a:pt x="1582" y="330"/>
                  </a:cubicBezTo>
                  <a:cubicBezTo>
                    <a:pt x="1531" y="100"/>
                    <a:pt x="1324" y="0"/>
                    <a:pt x="1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5471325" y="3771725"/>
              <a:ext cx="272950" cy="165800"/>
            </a:xfrm>
            <a:custGeom>
              <a:avLst/>
              <a:gdLst/>
              <a:ahLst/>
              <a:cxnLst/>
              <a:rect l="l" t="t" r="r" b="b"/>
              <a:pathLst>
                <a:path w="10918" h="6632" extrusionOk="0">
                  <a:moveTo>
                    <a:pt x="101" y="0"/>
                  </a:moveTo>
                  <a:cubicBezTo>
                    <a:pt x="50" y="0"/>
                    <a:pt x="1" y="51"/>
                    <a:pt x="35" y="109"/>
                  </a:cubicBezTo>
                  <a:cubicBezTo>
                    <a:pt x="1775" y="3016"/>
                    <a:pt x="4737" y="5168"/>
                    <a:pt x="7963" y="6140"/>
                  </a:cubicBezTo>
                  <a:cubicBezTo>
                    <a:pt x="8877" y="6416"/>
                    <a:pt x="9815" y="6611"/>
                    <a:pt x="10772" y="6632"/>
                  </a:cubicBezTo>
                  <a:cubicBezTo>
                    <a:pt x="10773" y="6632"/>
                    <a:pt x="10774" y="6632"/>
                    <a:pt x="10774" y="6632"/>
                  </a:cubicBezTo>
                  <a:cubicBezTo>
                    <a:pt x="10887" y="6632"/>
                    <a:pt x="10918" y="6446"/>
                    <a:pt x="10801" y="6428"/>
                  </a:cubicBezTo>
                  <a:cubicBezTo>
                    <a:pt x="9980" y="6295"/>
                    <a:pt x="9155" y="6149"/>
                    <a:pt x="8353" y="5925"/>
                  </a:cubicBezTo>
                  <a:cubicBezTo>
                    <a:pt x="7561" y="5703"/>
                    <a:pt x="6793" y="5410"/>
                    <a:pt x="6049" y="5059"/>
                  </a:cubicBezTo>
                  <a:cubicBezTo>
                    <a:pt x="4550" y="4351"/>
                    <a:pt x="3168" y="3390"/>
                    <a:pt x="1992" y="2219"/>
                  </a:cubicBezTo>
                  <a:cubicBezTo>
                    <a:pt x="1318" y="1547"/>
                    <a:pt x="707" y="815"/>
                    <a:pt x="163" y="35"/>
                  </a:cubicBezTo>
                  <a:cubicBezTo>
                    <a:pt x="147" y="10"/>
                    <a:pt x="123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5766500" y="3927125"/>
              <a:ext cx="46950" cy="8250"/>
            </a:xfrm>
            <a:custGeom>
              <a:avLst/>
              <a:gdLst/>
              <a:ahLst/>
              <a:cxnLst/>
              <a:rect l="l" t="t" r="r" b="b"/>
              <a:pathLst>
                <a:path w="1878" h="330" extrusionOk="0">
                  <a:moveTo>
                    <a:pt x="1688" y="0"/>
                  </a:moveTo>
                  <a:cubicBezTo>
                    <a:pt x="1627" y="0"/>
                    <a:pt x="1565" y="13"/>
                    <a:pt x="1505" y="18"/>
                  </a:cubicBezTo>
                  <a:cubicBezTo>
                    <a:pt x="1443" y="24"/>
                    <a:pt x="1383" y="25"/>
                    <a:pt x="1322" y="32"/>
                  </a:cubicBezTo>
                  <a:cubicBezTo>
                    <a:pt x="1188" y="47"/>
                    <a:pt x="1054" y="57"/>
                    <a:pt x="921" y="63"/>
                  </a:cubicBezTo>
                  <a:cubicBezTo>
                    <a:pt x="846" y="66"/>
                    <a:pt x="771" y="67"/>
                    <a:pt x="695" y="67"/>
                  </a:cubicBezTo>
                  <a:cubicBezTo>
                    <a:pt x="637" y="67"/>
                    <a:pt x="579" y="66"/>
                    <a:pt x="520" y="65"/>
                  </a:cubicBezTo>
                  <a:cubicBezTo>
                    <a:pt x="511" y="65"/>
                    <a:pt x="501" y="65"/>
                    <a:pt x="492" y="65"/>
                  </a:cubicBezTo>
                  <a:cubicBezTo>
                    <a:pt x="368" y="65"/>
                    <a:pt x="244" y="78"/>
                    <a:pt x="120" y="83"/>
                  </a:cubicBezTo>
                  <a:cubicBezTo>
                    <a:pt x="26" y="87"/>
                    <a:pt x="0" y="228"/>
                    <a:pt x="98" y="252"/>
                  </a:cubicBezTo>
                  <a:cubicBezTo>
                    <a:pt x="238" y="286"/>
                    <a:pt x="375" y="320"/>
                    <a:pt x="520" y="325"/>
                  </a:cubicBezTo>
                  <a:cubicBezTo>
                    <a:pt x="583" y="328"/>
                    <a:pt x="646" y="330"/>
                    <a:pt x="708" y="330"/>
                  </a:cubicBezTo>
                  <a:cubicBezTo>
                    <a:pt x="785" y="330"/>
                    <a:pt x="861" y="328"/>
                    <a:pt x="937" y="325"/>
                  </a:cubicBezTo>
                  <a:cubicBezTo>
                    <a:pt x="1075" y="320"/>
                    <a:pt x="1214" y="310"/>
                    <a:pt x="1352" y="295"/>
                  </a:cubicBezTo>
                  <a:cubicBezTo>
                    <a:pt x="1487" y="280"/>
                    <a:pt x="1648" y="258"/>
                    <a:pt x="1772" y="201"/>
                  </a:cubicBezTo>
                  <a:cubicBezTo>
                    <a:pt x="1878" y="153"/>
                    <a:pt x="1812" y="9"/>
                    <a:pt x="1718" y="1"/>
                  </a:cubicBezTo>
                  <a:cubicBezTo>
                    <a:pt x="1708" y="1"/>
                    <a:pt x="1698" y="0"/>
                    <a:pt x="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5409775" y="3323650"/>
              <a:ext cx="74875" cy="156725"/>
            </a:xfrm>
            <a:custGeom>
              <a:avLst/>
              <a:gdLst/>
              <a:ahLst/>
              <a:cxnLst/>
              <a:rect l="l" t="t" r="r" b="b"/>
              <a:pathLst>
                <a:path w="2995" h="6269" extrusionOk="0">
                  <a:moveTo>
                    <a:pt x="2861" y="1"/>
                  </a:moveTo>
                  <a:cubicBezTo>
                    <a:pt x="2838" y="1"/>
                    <a:pt x="2815" y="10"/>
                    <a:pt x="2796" y="31"/>
                  </a:cubicBezTo>
                  <a:cubicBezTo>
                    <a:pt x="2411" y="451"/>
                    <a:pt x="2105" y="946"/>
                    <a:pt x="1814" y="1434"/>
                  </a:cubicBezTo>
                  <a:cubicBezTo>
                    <a:pt x="1527" y="1916"/>
                    <a:pt x="1265" y="2415"/>
                    <a:pt x="1032" y="2925"/>
                  </a:cubicBezTo>
                  <a:cubicBezTo>
                    <a:pt x="562" y="3951"/>
                    <a:pt x="168" y="5045"/>
                    <a:pt x="9" y="6165"/>
                  </a:cubicBezTo>
                  <a:cubicBezTo>
                    <a:pt x="1" y="6227"/>
                    <a:pt x="50" y="6268"/>
                    <a:pt x="97" y="6268"/>
                  </a:cubicBezTo>
                  <a:cubicBezTo>
                    <a:pt x="127" y="6268"/>
                    <a:pt x="157" y="6251"/>
                    <a:pt x="169" y="6209"/>
                  </a:cubicBezTo>
                  <a:cubicBezTo>
                    <a:pt x="486" y="5130"/>
                    <a:pt x="805" y="4059"/>
                    <a:pt x="1274" y="3033"/>
                  </a:cubicBezTo>
                  <a:cubicBezTo>
                    <a:pt x="1504" y="2531"/>
                    <a:pt x="1760" y="2041"/>
                    <a:pt x="2041" y="1566"/>
                  </a:cubicBezTo>
                  <a:cubicBezTo>
                    <a:pt x="2327" y="1083"/>
                    <a:pt x="2659" y="630"/>
                    <a:pt x="2951" y="151"/>
                  </a:cubicBezTo>
                  <a:cubicBezTo>
                    <a:pt x="2994" y="80"/>
                    <a:pt x="2928" y="1"/>
                    <a:pt x="2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5491750" y="3297800"/>
              <a:ext cx="13300" cy="15450"/>
            </a:xfrm>
            <a:custGeom>
              <a:avLst/>
              <a:gdLst/>
              <a:ahLst/>
              <a:cxnLst/>
              <a:rect l="l" t="t" r="r" b="b"/>
              <a:pathLst>
                <a:path w="532" h="618" extrusionOk="0">
                  <a:moveTo>
                    <a:pt x="430" y="1"/>
                  </a:moveTo>
                  <a:cubicBezTo>
                    <a:pt x="415" y="1"/>
                    <a:pt x="400" y="5"/>
                    <a:pt x="384" y="12"/>
                  </a:cubicBezTo>
                  <a:cubicBezTo>
                    <a:pt x="282" y="60"/>
                    <a:pt x="201" y="140"/>
                    <a:pt x="133" y="229"/>
                  </a:cubicBezTo>
                  <a:cubicBezTo>
                    <a:pt x="68" y="313"/>
                    <a:pt x="29" y="416"/>
                    <a:pt x="8" y="519"/>
                  </a:cubicBezTo>
                  <a:cubicBezTo>
                    <a:pt x="0" y="560"/>
                    <a:pt x="20" y="605"/>
                    <a:pt x="63" y="615"/>
                  </a:cubicBezTo>
                  <a:cubicBezTo>
                    <a:pt x="70" y="617"/>
                    <a:pt x="76" y="618"/>
                    <a:pt x="83" y="618"/>
                  </a:cubicBezTo>
                  <a:cubicBezTo>
                    <a:pt x="118" y="618"/>
                    <a:pt x="146" y="596"/>
                    <a:pt x="158" y="561"/>
                  </a:cubicBezTo>
                  <a:cubicBezTo>
                    <a:pt x="162" y="550"/>
                    <a:pt x="166" y="539"/>
                    <a:pt x="170" y="528"/>
                  </a:cubicBezTo>
                  <a:cubicBezTo>
                    <a:pt x="171" y="527"/>
                    <a:pt x="170" y="527"/>
                    <a:pt x="171" y="526"/>
                  </a:cubicBezTo>
                  <a:cubicBezTo>
                    <a:pt x="174" y="520"/>
                    <a:pt x="176" y="515"/>
                    <a:pt x="178" y="510"/>
                  </a:cubicBezTo>
                  <a:cubicBezTo>
                    <a:pt x="188" y="489"/>
                    <a:pt x="199" y="468"/>
                    <a:pt x="210" y="448"/>
                  </a:cubicBezTo>
                  <a:cubicBezTo>
                    <a:pt x="234" y="408"/>
                    <a:pt x="262" y="368"/>
                    <a:pt x="290" y="331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0" y="331"/>
                    <a:pt x="290" y="331"/>
                    <a:pt x="290" y="330"/>
                  </a:cubicBezTo>
                  <a:cubicBezTo>
                    <a:pt x="295" y="325"/>
                    <a:pt x="298" y="321"/>
                    <a:pt x="302" y="316"/>
                  </a:cubicBezTo>
                  <a:cubicBezTo>
                    <a:pt x="310" y="307"/>
                    <a:pt x="318" y="299"/>
                    <a:pt x="325" y="290"/>
                  </a:cubicBezTo>
                  <a:cubicBezTo>
                    <a:pt x="341" y="273"/>
                    <a:pt x="357" y="258"/>
                    <a:pt x="374" y="242"/>
                  </a:cubicBezTo>
                  <a:cubicBezTo>
                    <a:pt x="383" y="234"/>
                    <a:pt x="392" y="227"/>
                    <a:pt x="401" y="219"/>
                  </a:cubicBezTo>
                  <a:cubicBezTo>
                    <a:pt x="402" y="218"/>
                    <a:pt x="402" y="218"/>
                    <a:pt x="404" y="217"/>
                  </a:cubicBezTo>
                  <a:cubicBezTo>
                    <a:pt x="410" y="212"/>
                    <a:pt x="416" y="208"/>
                    <a:pt x="422" y="203"/>
                  </a:cubicBezTo>
                  <a:cubicBezTo>
                    <a:pt x="433" y="194"/>
                    <a:pt x="444" y="185"/>
                    <a:pt x="456" y="176"/>
                  </a:cubicBezTo>
                  <a:cubicBezTo>
                    <a:pt x="456" y="175"/>
                    <a:pt x="456" y="175"/>
                    <a:pt x="456" y="175"/>
                  </a:cubicBezTo>
                  <a:cubicBezTo>
                    <a:pt x="456" y="175"/>
                    <a:pt x="456" y="175"/>
                    <a:pt x="456" y="175"/>
                  </a:cubicBezTo>
                  <a:lnTo>
                    <a:pt x="473" y="162"/>
                  </a:lnTo>
                  <a:cubicBezTo>
                    <a:pt x="510" y="136"/>
                    <a:pt x="532" y="85"/>
                    <a:pt x="504" y="43"/>
                  </a:cubicBezTo>
                  <a:cubicBezTo>
                    <a:pt x="486" y="15"/>
                    <a:pt x="459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5747125" y="3184450"/>
              <a:ext cx="231600" cy="64600"/>
            </a:xfrm>
            <a:custGeom>
              <a:avLst/>
              <a:gdLst/>
              <a:ahLst/>
              <a:cxnLst/>
              <a:rect l="l" t="t" r="r" b="b"/>
              <a:pathLst>
                <a:path w="9264" h="2584" extrusionOk="0">
                  <a:moveTo>
                    <a:pt x="1864" y="1"/>
                  </a:moveTo>
                  <a:cubicBezTo>
                    <a:pt x="1267" y="1"/>
                    <a:pt x="672" y="47"/>
                    <a:pt x="81" y="135"/>
                  </a:cubicBezTo>
                  <a:cubicBezTo>
                    <a:pt x="1" y="146"/>
                    <a:pt x="16" y="282"/>
                    <a:pt x="94" y="282"/>
                  </a:cubicBezTo>
                  <a:cubicBezTo>
                    <a:pt x="96" y="282"/>
                    <a:pt x="98" y="281"/>
                    <a:pt x="100" y="281"/>
                  </a:cubicBezTo>
                  <a:cubicBezTo>
                    <a:pt x="540" y="237"/>
                    <a:pt x="982" y="215"/>
                    <a:pt x="1425" y="215"/>
                  </a:cubicBezTo>
                  <a:cubicBezTo>
                    <a:pt x="3427" y="215"/>
                    <a:pt x="5433" y="665"/>
                    <a:pt x="7232" y="1544"/>
                  </a:cubicBezTo>
                  <a:cubicBezTo>
                    <a:pt x="7540" y="1694"/>
                    <a:pt x="7840" y="1856"/>
                    <a:pt x="8134" y="2031"/>
                  </a:cubicBezTo>
                  <a:cubicBezTo>
                    <a:pt x="8432" y="2206"/>
                    <a:pt x="8720" y="2434"/>
                    <a:pt x="9037" y="2572"/>
                  </a:cubicBezTo>
                  <a:cubicBezTo>
                    <a:pt x="9055" y="2580"/>
                    <a:pt x="9074" y="2584"/>
                    <a:pt x="9092" y="2584"/>
                  </a:cubicBezTo>
                  <a:cubicBezTo>
                    <a:pt x="9189" y="2584"/>
                    <a:pt x="9263" y="2475"/>
                    <a:pt x="9181" y="2386"/>
                  </a:cubicBezTo>
                  <a:cubicBezTo>
                    <a:pt x="8978" y="2167"/>
                    <a:pt x="8695" y="2007"/>
                    <a:pt x="8443" y="1852"/>
                  </a:cubicBezTo>
                  <a:cubicBezTo>
                    <a:pt x="8167" y="1683"/>
                    <a:pt x="7885" y="1528"/>
                    <a:pt x="7598" y="1382"/>
                  </a:cubicBezTo>
                  <a:cubicBezTo>
                    <a:pt x="7037" y="1099"/>
                    <a:pt x="6456" y="855"/>
                    <a:pt x="5861" y="655"/>
                  </a:cubicBezTo>
                  <a:cubicBezTo>
                    <a:pt x="4674" y="254"/>
                    <a:pt x="3428" y="39"/>
                    <a:pt x="2176" y="5"/>
                  </a:cubicBezTo>
                  <a:cubicBezTo>
                    <a:pt x="2072" y="2"/>
                    <a:pt x="1968" y="1"/>
                    <a:pt x="1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5986600" y="3254675"/>
              <a:ext cx="34450" cy="33575"/>
            </a:xfrm>
            <a:custGeom>
              <a:avLst/>
              <a:gdLst/>
              <a:ahLst/>
              <a:cxnLst/>
              <a:rect l="l" t="t" r="r" b="b"/>
              <a:pathLst>
                <a:path w="1378" h="1343" extrusionOk="0">
                  <a:moveTo>
                    <a:pt x="112" y="1"/>
                  </a:moveTo>
                  <a:cubicBezTo>
                    <a:pt x="50" y="1"/>
                    <a:pt x="0" y="85"/>
                    <a:pt x="55" y="137"/>
                  </a:cubicBezTo>
                  <a:cubicBezTo>
                    <a:pt x="156" y="231"/>
                    <a:pt x="248" y="330"/>
                    <a:pt x="347" y="425"/>
                  </a:cubicBezTo>
                  <a:cubicBezTo>
                    <a:pt x="445" y="521"/>
                    <a:pt x="543" y="618"/>
                    <a:pt x="638" y="717"/>
                  </a:cubicBezTo>
                  <a:cubicBezTo>
                    <a:pt x="731" y="814"/>
                    <a:pt x="817" y="917"/>
                    <a:pt x="909" y="1013"/>
                  </a:cubicBezTo>
                  <a:cubicBezTo>
                    <a:pt x="956" y="1063"/>
                    <a:pt x="999" y="1118"/>
                    <a:pt x="1049" y="1164"/>
                  </a:cubicBezTo>
                  <a:cubicBezTo>
                    <a:pt x="1102" y="1210"/>
                    <a:pt x="1146" y="1271"/>
                    <a:pt x="1202" y="1314"/>
                  </a:cubicBezTo>
                  <a:cubicBezTo>
                    <a:pt x="1223" y="1332"/>
                    <a:pt x="1248" y="1342"/>
                    <a:pt x="1273" y="1342"/>
                  </a:cubicBezTo>
                  <a:cubicBezTo>
                    <a:pt x="1288" y="1342"/>
                    <a:pt x="1303" y="1339"/>
                    <a:pt x="1317" y="1330"/>
                  </a:cubicBezTo>
                  <a:cubicBezTo>
                    <a:pt x="1351" y="1310"/>
                    <a:pt x="1377" y="1260"/>
                    <a:pt x="1362" y="1222"/>
                  </a:cubicBezTo>
                  <a:cubicBezTo>
                    <a:pt x="1333" y="1154"/>
                    <a:pt x="1286" y="1098"/>
                    <a:pt x="1252" y="1032"/>
                  </a:cubicBezTo>
                  <a:cubicBezTo>
                    <a:pt x="1217" y="966"/>
                    <a:pt x="1166" y="907"/>
                    <a:pt x="1119" y="848"/>
                  </a:cubicBezTo>
                  <a:cubicBezTo>
                    <a:pt x="1032" y="736"/>
                    <a:pt x="932" y="636"/>
                    <a:pt x="832" y="538"/>
                  </a:cubicBezTo>
                  <a:cubicBezTo>
                    <a:pt x="730" y="439"/>
                    <a:pt x="625" y="345"/>
                    <a:pt x="515" y="258"/>
                  </a:cubicBezTo>
                  <a:cubicBezTo>
                    <a:pt x="399" y="166"/>
                    <a:pt x="276" y="89"/>
                    <a:pt x="151" y="12"/>
                  </a:cubicBezTo>
                  <a:cubicBezTo>
                    <a:pt x="138" y="4"/>
                    <a:pt x="125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5573500" y="3851875"/>
              <a:ext cx="66450" cy="42400"/>
            </a:xfrm>
            <a:custGeom>
              <a:avLst/>
              <a:gdLst/>
              <a:ahLst/>
              <a:cxnLst/>
              <a:rect l="l" t="t" r="r" b="b"/>
              <a:pathLst>
                <a:path w="2658" h="1696" extrusionOk="0">
                  <a:moveTo>
                    <a:pt x="111" y="1"/>
                  </a:moveTo>
                  <a:cubicBezTo>
                    <a:pt x="51" y="1"/>
                    <a:pt x="0" y="71"/>
                    <a:pt x="55" y="127"/>
                  </a:cubicBezTo>
                  <a:cubicBezTo>
                    <a:pt x="395" y="476"/>
                    <a:pt x="773" y="778"/>
                    <a:pt x="1182" y="1041"/>
                  </a:cubicBezTo>
                  <a:cubicBezTo>
                    <a:pt x="1588" y="1301"/>
                    <a:pt x="2022" y="1538"/>
                    <a:pt x="2482" y="1691"/>
                  </a:cubicBezTo>
                  <a:cubicBezTo>
                    <a:pt x="2492" y="1694"/>
                    <a:pt x="2502" y="1696"/>
                    <a:pt x="2512" y="1696"/>
                  </a:cubicBezTo>
                  <a:cubicBezTo>
                    <a:pt x="2605" y="1696"/>
                    <a:pt x="2658" y="1548"/>
                    <a:pt x="2561" y="1501"/>
                  </a:cubicBezTo>
                  <a:cubicBezTo>
                    <a:pt x="2142" y="1291"/>
                    <a:pt x="1720" y="1091"/>
                    <a:pt x="1321" y="844"/>
                  </a:cubicBezTo>
                  <a:cubicBezTo>
                    <a:pt x="918" y="595"/>
                    <a:pt x="532" y="315"/>
                    <a:pt x="163" y="20"/>
                  </a:cubicBezTo>
                  <a:cubicBezTo>
                    <a:pt x="146" y="6"/>
                    <a:pt x="128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5591350" y="3848925"/>
              <a:ext cx="32975" cy="24550"/>
            </a:xfrm>
            <a:custGeom>
              <a:avLst/>
              <a:gdLst/>
              <a:ahLst/>
              <a:cxnLst/>
              <a:rect l="l" t="t" r="r" b="b"/>
              <a:pathLst>
                <a:path w="1319" h="982" extrusionOk="0">
                  <a:moveTo>
                    <a:pt x="105" y="1"/>
                  </a:moveTo>
                  <a:cubicBezTo>
                    <a:pt x="48" y="1"/>
                    <a:pt x="1" y="58"/>
                    <a:pt x="32" y="125"/>
                  </a:cubicBezTo>
                  <a:cubicBezTo>
                    <a:pt x="81" y="230"/>
                    <a:pt x="177" y="326"/>
                    <a:pt x="256" y="409"/>
                  </a:cubicBezTo>
                  <a:cubicBezTo>
                    <a:pt x="341" y="499"/>
                    <a:pt x="432" y="580"/>
                    <a:pt x="530" y="655"/>
                  </a:cubicBezTo>
                  <a:cubicBezTo>
                    <a:pt x="621" y="725"/>
                    <a:pt x="717" y="797"/>
                    <a:pt x="820" y="848"/>
                  </a:cubicBezTo>
                  <a:cubicBezTo>
                    <a:pt x="933" y="903"/>
                    <a:pt x="1051" y="943"/>
                    <a:pt x="1172" y="978"/>
                  </a:cubicBezTo>
                  <a:cubicBezTo>
                    <a:pt x="1180" y="980"/>
                    <a:pt x="1188" y="981"/>
                    <a:pt x="1196" y="981"/>
                  </a:cubicBezTo>
                  <a:cubicBezTo>
                    <a:pt x="1274" y="981"/>
                    <a:pt x="1318" y="862"/>
                    <a:pt x="1238" y="822"/>
                  </a:cubicBezTo>
                  <a:cubicBezTo>
                    <a:pt x="1137" y="769"/>
                    <a:pt x="1043" y="708"/>
                    <a:pt x="948" y="648"/>
                  </a:cubicBezTo>
                  <a:cubicBezTo>
                    <a:pt x="852" y="588"/>
                    <a:pt x="753" y="532"/>
                    <a:pt x="661" y="466"/>
                  </a:cubicBezTo>
                  <a:cubicBezTo>
                    <a:pt x="575" y="404"/>
                    <a:pt x="492" y="336"/>
                    <a:pt x="412" y="266"/>
                  </a:cubicBezTo>
                  <a:cubicBezTo>
                    <a:pt x="327" y="189"/>
                    <a:pt x="254" y="93"/>
                    <a:pt x="164" y="22"/>
                  </a:cubicBezTo>
                  <a:cubicBezTo>
                    <a:pt x="145" y="7"/>
                    <a:pt x="124" y="1"/>
                    <a:pt x="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5602625" y="3842150"/>
              <a:ext cx="19650" cy="16650"/>
            </a:xfrm>
            <a:custGeom>
              <a:avLst/>
              <a:gdLst/>
              <a:ahLst/>
              <a:cxnLst/>
              <a:rect l="l" t="t" r="r" b="b"/>
              <a:pathLst>
                <a:path w="786" h="666" extrusionOk="0">
                  <a:moveTo>
                    <a:pt x="90" y="1"/>
                  </a:moveTo>
                  <a:cubicBezTo>
                    <a:pt x="76" y="1"/>
                    <a:pt x="63" y="4"/>
                    <a:pt x="51" y="11"/>
                  </a:cubicBezTo>
                  <a:cubicBezTo>
                    <a:pt x="23" y="27"/>
                    <a:pt x="1" y="69"/>
                    <a:pt x="15" y="101"/>
                  </a:cubicBezTo>
                  <a:cubicBezTo>
                    <a:pt x="29" y="137"/>
                    <a:pt x="43" y="173"/>
                    <a:pt x="64" y="205"/>
                  </a:cubicBezTo>
                  <a:cubicBezTo>
                    <a:pt x="87" y="239"/>
                    <a:pt x="110" y="272"/>
                    <a:pt x="136" y="302"/>
                  </a:cubicBezTo>
                  <a:cubicBezTo>
                    <a:pt x="179" y="355"/>
                    <a:pt x="230" y="403"/>
                    <a:pt x="282" y="447"/>
                  </a:cubicBezTo>
                  <a:cubicBezTo>
                    <a:pt x="338" y="496"/>
                    <a:pt x="398" y="541"/>
                    <a:pt x="461" y="581"/>
                  </a:cubicBezTo>
                  <a:cubicBezTo>
                    <a:pt x="496" y="603"/>
                    <a:pt x="534" y="618"/>
                    <a:pt x="572" y="634"/>
                  </a:cubicBezTo>
                  <a:cubicBezTo>
                    <a:pt x="604" y="648"/>
                    <a:pt x="637" y="665"/>
                    <a:pt x="673" y="665"/>
                  </a:cubicBezTo>
                  <a:cubicBezTo>
                    <a:pt x="678" y="665"/>
                    <a:pt x="682" y="665"/>
                    <a:pt x="687" y="665"/>
                  </a:cubicBezTo>
                  <a:cubicBezTo>
                    <a:pt x="720" y="660"/>
                    <a:pt x="748" y="650"/>
                    <a:pt x="766" y="619"/>
                  </a:cubicBezTo>
                  <a:cubicBezTo>
                    <a:pt x="782" y="592"/>
                    <a:pt x="786" y="552"/>
                    <a:pt x="766" y="525"/>
                  </a:cubicBezTo>
                  <a:cubicBezTo>
                    <a:pt x="739" y="488"/>
                    <a:pt x="705" y="470"/>
                    <a:pt x="667" y="447"/>
                  </a:cubicBezTo>
                  <a:cubicBezTo>
                    <a:pt x="637" y="429"/>
                    <a:pt x="610" y="410"/>
                    <a:pt x="582" y="393"/>
                  </a:cubicBezTo>
                  <a:cubicBezTo>
                    <a:pt x="554" y="377"/>
                    <a:pt x="528" y="360"/>
                    <a:pt x="500" y="343"/>
                  </a:cubicBezTo>
                  <a:cubicBezTo>
                    <a:pt x="488" y="334"/>
                    <a:pt x="474" y="325"/>
                    <a:pt x="462" y="316"/>
                  </a:cubicBezTo>
                  <a:cubicBezTo>
                    <a:pt x="454" y="310"/>
                    <a:pt x="446" y="304"/>
                    <a:pt x="438" y="299"/>
                  </a:cubicBezTo>
                  <a:cubicBezTo>
                    <a:pt x="436" y="297"/>
                    <a:pt x="436" y="297"/>
                    <a:pt x="435" y="297"/>
                  </a:cubicBezTo>
                  <a:cubicBezTo>
                    <a:pt x="435" y="296"/>
                    <a:pt x="435" y="296"/>
                    <a:pt x="435" y="296"/>
                  </a:cubicBezTo>
                  <a:cubicBezTo>
                    <a:pt x="434" y="296"/>
                    <a:pt x="434" y="296"/>
                    <a:pt x="434" y="295"/>
                  </a:cubicBezTo>
                  <a:cubicBezTo>
                    <a:pt x="332" y="212"/>
                    <a:pt x="242" y="114"/>
                    <a:pt x="147" y="24"/>
                  </a:cubicBezTo>
                  <a:cubicBezTo>
                    <a:pt x="131" y="9"/>
                    <a:pt x="111" y="1"/>
                    <a:pt x="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5612350" y="3837775"/>
              <a:ext cx="12800" cy="9875"/>
            </a:xfrm>
            <a:custGeom>
              <a:avLst/>
              <a:gdLst/>
              <a:ahLst/>
              <a:cxnLst/>
              <a:rect l="l" t="t" r="r" b="b"/>
              <a:pathLst>
                <a:path w="512" h="395" extrusionOk="0">
                  <a:moveTo>
                    <a:pt x="88" y="0"/>
                  </a:moveTo>
                  <a:cubicBezTo>
                    <a:pt x="61" y="0"/>
                    <a:pt x="30" y="17"/>
                    <a:pt x="17" y="41"/>
                  </a:cubicBezTo>
                  <a:cubicBezTo>
                    <a:pt x="0" y="74"/>
                    <a:pt x="6" y="110"/>
                    <a:pt x="31" y="139"/>
                  </a:cubicBezTo>
                  <a:cubicBezTo>
                    <a:pt x="41" y="152"/>
                    <a:pt x="52" y="166"/>
                    <a:pt x="64" y="177"/>
                  </a:cubicBezTo>
                  <a:cubicBezTo>
                    <a:pt x="80" y="193"/>
                    <a:pt x="101" y="205"/>
                    <a:pt x="119" y="218"/>
                  </a:cubicBezTo>
                  <a:lnTo>
                    <a:pt x="203" y="279"/>
                  </a:lnTo>
                  <a:cubicBezTo>
                    <a:pt x="231" y="299"/>
                    <a:pt x="260" y="319"/>
                    <a:pt x="288" y="337"/>
                  </a:cubicBezTo>
                  <a:cubicBezTo>
                    <a:pt x="323" y="360"/>
                    <a:pt x="364" y="395"/>
                    <a:pt x="407" y="395"/>
                  </a:cubicBezTo>
                  <a:cubicBezTo>
                    <a:pt x="409" y="395"/>
                    <a:pt x="411" y="395"/>
                    <a:pt x="413" y="395"/>
                  </a:cubicBezTo>
                  <a:cubicBezTo>
                    <a:pt x="443" y="392"/>
                    <a:pt x="467" y="382"/>
                    <a:pt x="485" y="358"/>
                  </a:cubicBezTo>
                  <a:cubicBezTo>
                    <a:pt x="503" y="336"/>
                    <a:pt x="511" y="306"/>
                    <a:pt x="502" y="278"/>
                  </a:cubicBezTo>
                  <a:cubicBezTo>
                    <a:pt x="496" y="259"/>
                    <a:pt x="486" y="239"/>
                    <a:pt x="471" y="226"/>
                  </a:cubicBezTo>
                  <a:cubicBezTo>
                    <a:pt x="460" y="217"/>
                    <a:pt x="448" y="208"/>
                    <a:pt x="435" y="200"/>
                  </a:cubicBezTo>
                  <a:cubicBezTo>
                    <a:pt x="422" y="190"/>
                    <a:pt x="408" y="179"/>
                    <a:pt x="393" y="169"/>
                  </a:cubicBezTo>
                  <a:cubicBezTo>
                    <a:pt x="365" y="149"/>
                    <a:pt x="336" y="130"/>
                    <a:pt x="306" y="110"/>
                  </a:cubicBezTo>
                  <a:cubicBezTo>
                    <a:pt x="277" y="92"/>
                    <a:pt x="247" y="74"/>
                    <a:pt x="219" y="55"/>
                  </a:cubicBezTo>
                  <a:cubicBezTo>
                    <a:pt x="202" y="45"/>
                    <a:pt x="185" y="32"/>
                    <a:pt x="167" y="24"/>
                  </a:cubicBezTo>
                  <a:cubicBezTo>
                    <a:pt x="148" y="17"/>
                    <a:pt x="128" y="11"/>
                    <a:pt x="109" y="4"/>
                  </a:cubicBezTo>
                  <a:cubicBezTo>
                    <a:pt x="103" y="2"/>
                    <a:pt x="9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5620150" y="3832425"/>
              <a:ext cx="8700" cy="8575"/>
            </a:xfrm>
            <a:custGeom>
              <a:avLst/>
              <a:gdLst/>
              <a:ahLst/>
              <a:cxnLst/>
              <a:rect l="l" t="t" r="r" b="b"/>
              <a:pathLst>
                <a:path w="348" h="343" extrusionOk="0">
                  <a:moveTo>
                    <a:pt x="96" y="0"/>
                  </a:moveTo>
                  <a:cubicBezTo>
                    <a:pt x="91" y="0"/>
                    <a:pt x="86" y="1"/>
                    <a:pt x="81" y="2"/>
                  </a:cubicBezTo>
                  <a:cubicBezTo>
                    <a:pt x="62" y="5"/>
                    <a:pt x="42" y="12"/>
                    <a:pt x="29" y="26"/>
                  </a:cubicBezTo>
                  <a:cubicBezTo>
                    <a:pt x="18" y="38"/>
                    <a:pt x="10" y="51"/>
                    <a:pt x="5" y="67"/>
                  </a:cubicBezTo>
                  <a:cubicBezTo>
                    <a:pt x="2" y="79"/>
                    <a:pt x="1" y="91"/>
                    <a:pt x="3" y="103"/>
                  </a:cubicBezTo>
                  <a:cubicBezTo>
                    <a:pt x="4" y="115"/>
                    <a:pt x="8" y="126"/>
                    <a:pt x="15" y="136"/>
                  </a:cubicBezTo>
                  <a:cubicBezTo>
                    <a:pt x="26" y="152"/>
                    <a:pt x="36" y="168"/>
                    <a:pt x="47" y="183"/>
                  </a:cubicBezTo>
                  <a:lnTo>
                    <a:pt x="47" y="184"/>
                  </a:lnTo>
                  <a:cubicBezTo>
                    <a:pt x="50" y="187"/>
                    <a:pt x="53" y="191"/>
                    <a:pt x="55" y="195"/>
                  </a:cubicBezTo>
                  <a:cubicBezTo>
                    <a:pt x="63" y="205"/>
                    <a:pt x="70" y="217"/>
                    <a:pt x="79" y="225"/>
                  </a:cubicBezTo>
                  <a:cubicBezTo>
                    <a:pt x="86" y="233"/>
                    <a:pt x="94" y="238"/>
                    <a:pt x="102" y="245"/>
                  </a:cubicBezTo>
                  <a:cubicBezTo>
                    <a:pt x="116" y="257"/>
                    <a:pt x="132" y="271"/>
                    <a:pt x="147" y="284"/>
                  </a:cubicBezTo>
                  <a:cubicBezTo>
                    <a:pt x="155" y="290"/>
                    <a:pt x="162" y="296"/>
                    <a:pt x="170" y="303"/>
                  </a:cubicBezTo>
                  <a:cubicBezTo>
                    <a:pt x="179" y="311"/>
                    <a:pt x="187" y="319"/>
                    <a:pt x="198" y="324"/>
                  </a:cubicBezTo>
                  <a:cubicBezTo>
                    <a:pt x="203" y="327"/>
                    <a:pt x="207" y="329"/>
                    <a:pt x="212" y="331"/>
                  </a:cubicBezTo>
                  <a:cubicBezTo>
                    <a:pt x="219" y="333"/>
                    <a:pt x="226" y="337"/>
                    <a:pt x="233" y="340"/>
                  </a:cubicBezTo>
                  <a:cubicBezTo>
                    <a:pt x="240" y="342"/>
                    <a:pt x="246" y="343"/>
                    <a:pt x="253" y="343"/>
                  </a:cubicBezTo>
                  <a:cubicBezTo>
                    <a:pt x="258" y="343"/>
                    <a:pt x="264" y="342"/>
                    <a:pt x="269" y="341"/>
                  </a:cubicBezTo>
                  <a:cubicBezTo>
                    <a:pt x="287" y="339"/>
                    <a:pt x="307" y="331"/>
                    <a:pt x="320" y="317"/>
                  </a:cubicBezTo>
                  <a:cubicBezTo>
                    <a:pt x="330" y="306"/>
                    <a:pt x="338" y="293"/>
                    <a:pt x="343" y="278"/>
                  </a:cubicBezTo>
                  <a:cubicBezTo>
                    <a:pt x="346" y="265"/>
                    <a:pt x="347" y="254"/>
                    <a:pt x="345" y="242"/>
                  </a:cubicBezTo>
                  <a:cubicBezTo>
                    <a:pt x="344" y="230"/>
                    <a:pt x="341" y="219"/>
                    <a:pt x="334" y="209"/>
                  </a:cubicBezTo>
                  <a:cubicBezTo>
                    <a:pt x="332" y="204"/>
                    <a:pt x="330" y="200"/>
                    <a:pt x="328" y="196"/>
                  </a:cubicBezTo>
                  <a:cubicBezTo>
                    <a:pt x="323" y="185"/>
                    <a:pt x="315" y="176"/>
                    <a:pt x="307" y="168"/>
                  </a:cubicBezTo>
                  <a:cubicBezTo>
                    <a:pt x="300" y="160"/>
                    <a:pt x="294" y="152"/>
                    <a:pt x="287" y="145"/>
                  </a:cubicBezTo>
                  <a:lnTo>
                    <a:pt x="248" y="100"/>
                  </a:lnTo>
                  <a:cubicBezTo>
                    <a:pt x="241" y="92"/>
                    <a:pt x="235" y="84"/>
                    <a:pt x="229" y="77"/>
                  </a:cubicBezTo>
                  <a:cubicBezTo>
                    <a:pt x="217" y="65"/>
                    <a:pt x="201" y="56"/>
                    <a:pt x="187" y="46"/>
                  </a:cubicBezTo>
                  <a:cubicBezTo>
                    <a:pt x="171" y="34"/>
                    <a:pt x="155" y="24"/>
                    <a:pt x="139" y="13"/>
                  </a:cubicBezTo>
                  <a:cubicBezTo>
                    <a:pt x="131" y="9"/>
                    <a:pt x="124" y="6"/>
                    <a:pt x="118" y="4"/>
                  </a:cubicBezTo>
                  <a:cubicBezTo>
                    <a:pt x="110" y="1"/>
                    <a:pt x="103" y="0"/>
                    <a:pt x="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5427775" y="3411500"/>
              <a:ext cx="22475" cy="53250"/>
            </a:xfrm>
            <a:custGeom>
              <a:avLst/>
              <a:gdLst/>
              <a:ahLst/>
              <a:cxnLst/>
              <a:rect l="l" t="t" r="r" b="b"/>
              <a:pathLst>
                <a:path w="899" h="2130" extrusionOk="0">
                  <a:moveTo>
                    <a:pt x="773" y="0"/>
                  </a:moveTo>
                  <a:cubicBezTo>
                    <a:pt x="751" y="0"/>
                    <a:pt x="729" y="10"/>
                    <a:pt x="709" y="34"/>
                  </a:cubicBezTo>
                  <a:cubicBezTo>
                    <a:pt x="485" y="308"/>
                    <a:pt x="326" y="658"/>
                    <a:pt x="210" y="990"/>
                  </a:cubicBezTo>
                  <a:cubicBezTo>
                    <a:pt x="89" y="1337"/>
                    <a:pt x="12" y="1685"/>
                    <a:pt x="1" y="2052"/>
                  </a:cubicBezTo>
                  <a:cubicBezTo>
                    <a:pt x="0" y="2101"/>
                    <a:pt x="43" y="2129"/>
                    <a:pt x="84" y="2129"/>
                  </a:cubicBezTo>
                  <a:cubicBezTo>
                    <a:pt x="117" y="2129"/>
                    <a:pt x="149" y="2111"/>
                    <a:pt x="158" y="2072"/>
                  </a:cubicBezTo>
                  <a:cubicBezTo>
                    <a:pt x="230" y="1742"/>
                    <a:pt x="312" y="1404"/>
                    <a:pt x="429" y="1086"/>
                  </a:cubicBezTo>
                  <a:cubicBezTo>
                    <a:pt x="488" y="924"/>
                    <a:pt x="554" y="764"/>
                    <a:pt x="629" y="609"/>
                  </a:cubicBezTo>
                  <a:cubicBezTo>
                    <a:pt x="702" y="455"/>
                    <a:pt x="791" y="308"/>
                    <a:pt x="864" y="154"/>
                  </a:cubicBezTo>
                  <a:cubicBezTo>
                    <a:pt x="898" y="84"/>
                    <a:pt x="838" y="0"/>
                    <a:pt x="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5441025" y="3426525"/>
              <a:ext cx="14425" cy="31575"/>
            </a:xfrm>
            <a:custGeom>
              <a:avLst/>
              <a:gdLst/>
              <a:ahLst/>
              <a:cxnLst/>
              <a:rect l="l" t="t" r="r" b="b"/>
              <a:pathLst>
                <a:path w="577" h="1263" extrusionOk="0">
                  <a:moveTo>
                    <a:pt x="457" y="1"/>
                  </a:moveTo>
                  <a:cubicBezTo>
                    <a:pt x="434" y="1"/>
                    <a:pt x="411" y="10"/>
                    <a:pt x="393" y="30"/>
                  </a:cubicBezTo>
                  <a:cubicBezTo>
                    <a:pt x="256" y="182"/>
                    <a:pt x="170" y="389"/>
                    <a:pt x="108" y="581"/>
                  </a:cubicBezTo>
                  <a:cubicBezTo>
                    <a:pt x="77" y="676"/>
                    <a:pt x="51" y="773"/>
                    <a:pt x="30" y="870"/>
                  </a:cubicBezTo>
                  <a:cubicBezTo>
                    <a:pt x="6" y="975"/>
                    <a:pt x="0" y="1075"/>
                    <a:pt x="4" y="1184"/>
                  </a:cubicBezTo>
                  <a:cubicBezTo>
                    <a:pt x="6" y="1235"/>
                    <a:pt x="45" y="1262"/>
                    <a:pt x="85" y="1262"/>
                  </a:cubicBezTo>
                  <a:cubicBezTo>
                    <a:pt x="117" y="1262"/>
                    <a:pt x="150" y="1244"/>
                    <a:pt x="163" y="1205"/>
                  </a:cubicBezTo>
                  <a:cubicBezTo>
                    <a:pt x="194" y="1114"/>
                    <a:pt x="226" y="1024"/>
                    <a:pt x="251" y="930"/>
                  </a:cubicBezTo>
                  <a:cubicBezTo>
                    <a:pt x="275" y="837"/>
                    <a:pt x="306" y="745"/>
                    <a:pt x="339" y="655"/>
                  </a:cubicBezTo>
                  <a:cubicBezTo>
                    <a:pt x="372" y="569"/>
                    <a:pt x="407" y="484"/>
                    <a:pt x="443" y="399"/>
                  </a:cubicBezTo>
                  <a:cubicBezTo>
                    <a:pt x="483" y="310"/>
                    <a:pt x="527" y="217"/>
                    <a:pt x="556" y="124"/>
                  </a:cubicBezTo>
                  <a:cubicBezTo>
                    <a:pt x="577" y="59"/>
                    <a:pt x="517" y="1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5453700" y="3435975"/>
              <a:ext cx="8925" cy="18175"/>
            </a:xfrm>
            <a:custGeom>
              <a:avLst/>
              <a:gdLst/>
              <a:ahLst/>
              <a:cxnLst/>
              <a:rect l="l" t="t" r="r" b="b"/>
              <a:pathLst>
                <a:path w="357" h="727" extrusionOk="0">
                  <a:moveTo>
                    <a:pt x="258" y="0"/>
                  </a:moveTo>
                  <a:cubicBezTo>
                    <a:pt x="236" y="0"/>
                    <a:pt x="214" y="9"/>
                    <a:pt x="198" y="26"/>
                  </a:cubicBezTo>
                  <a:cubicBezTo>
                    <a:pt x="158" y="66"/>
                    <a:pt x="122" y="110"/>
                    <a:pt x="91" y="158"/>
                  </a:cubicBezTo>
                  <a:cubicBezTo>
                    <a:pt x="58" y="206"/>
                    <a:pt x="40" y="264"/>
                    <a:pt x="24" y="320"/>
                  </a:cubicBezTo>
                  <a:cubicBezTo>
                    <a:pt x="10" y="374"/>
                    <a:pt x="3" y="432"/>
                    <a:pt x="2" y="489"/>
                  </a:cubicBezTo>
                  <a:cubicBezTo>
                    <a:pt x="1" y="515"/>
                    <a:pt x="2" y="541"/>
                    <a:pt x="3" y="567"/>
                  </a:cubicBezTo>
                  <a:cubicBezTo>
                    <a:pt x="4" y="572"/>
                    <a:pt x="4" y="579"/>
                    <a:pt x="5" y="585"/>
                  </a:cubicBezTo>
                  <a:cubicBezTo>
                    <a:pt x="6" y="594"/>
                    <a:pt x="7" y="603"/>
                    <a:pt x="8" y="612"/>
                  </a:cubicBezTo>
                  <a:cubicBezTo>
                    <a:pt x="15" y="629"/>
                    <a:pt x="18" y="635"/>
                    <a:pt x="18" y="635"/>
                  </a:cubicBezTo>
                  <a:cubicBezTo>
                    <a:pt x="18" y="635"/>
                    <a:pt x="18" y="635"/>
                    <a:pt x="18" y="635"/>
                  </a:cubicBezTo>
                  <a:lnTo>
                    <a:pt x="18" y="635"/>
                  </a:lnTo>
                  <a:cubicBezTo>
                    <a:pt x="19" y="637"/>
                    <a:pt x="20" y="640"/>
                    <a:pt x="20" y="642"/>
                  </a:cubicBezTo>
                  <a:cubicBezTo>
                    <a:pt x="22" y="648"/>
                    <a:pt x="24" y="656"/>
                    <a:pt x="27" y="663"/>
                  </a:cubicBezTo>
                  <a:cubicBezTo>
                    <a:pt x="39" y="701"/>
                    <a:pt x="71" y="726"/>
                    <a:pt x="109" y="726"/>
                  </a:cubicBezTo>
                  <a:cubicBezTo>
                    <a:pt x="114" y="726"/>
                    <a:pt x="118" y="726"/>
                    <a:pt x="123" y="725"/>
                  </a:cubicBezTo>
                  <a:cubicBezTo>
                    <a:pt x="168" y="720"/>
                    <a:pt x="194" y="683"/>
                    <a:pt x="199" y="639"/>
                  </a:cubicBezTo>
                  <a:cubicBezTo>
                    <a:pt x="199" y="636"/>
                    <a:pt x="199" y="632"/>
                    <a:pt x="200" y="629"/>
                  </a:cubicBezTo>
                  <a:lnTo>
                    <a:pt x="200" y="629"/>
                  </a:lnTo>
                  <a:cubicBezTo>
                    <a:pt x="199" y="632"/>
                    <a:pt x="197" y="634"/>
                    <a:pt x="195" y="637"/>
                  </a:cubicBezTo>
                  <a:cubicBezTo>
                    <a:pt x="197" y="634"/>
                    <a:pt x="198" y="631"/>
                    <a:pt x="200" y="628"/>
                  </a:cubicBezTo>
                  <a:lnTo>
                    <a:pt x="200" y="628"/>
                  </a:lnTo>
                  <a:cubicBezTo>
                    <a:pt x="200" y="628"/>
                    <a:pt x="200" y="628"/>
                    <a:pt x="200" y="629"/>
                  </a:cubicBezTo>
                  <a:lnTo>
                    <a:pt x="200" y="629"/>
                  </a:lnTo>
                  <a:cubicBezTo>
                    <a:pt x="200" y="628"/>
                    <a:pt x="200" y="628"/>
                    <a:pt x="200" y="628"/>
                  </a:cubicBezTo>
                  <a:lnTo>
                    <a:pt x="200" y="628"/>
                  </a:lnTo>
                  <a:cubicBezTo>
                    <a:pt x="200" y="628"/>
                    <a:pt x="200" y="628"/>
                    <a:pt x="200" y="628"/>
                  </a:cubicBezTo>
                  <a:lnTo>
                    <a:pt x="200" y="628"/>
                  </a:lnTo>
                  <a:cubicBezTo>
                    <a:pt x="200" y="626"/>
                    <a:pt x="201" y="624"/>
                    <a:pt x="201" y="621"/>
                  </a:cubicBezTo>
                  <a:lnTo>
                    <a:pt x="201" y="621"/>
                  </a:lnTo>
                  <a:cubicBezTo>
                    <a:pt x="201" y="623"/>
                    <a:pt x="201" y="626"/>
                    <a:pt x="200" y="628"/>
                  </a:cubicBezTo>
                  <a:lnTo>
                    <a:pt x="200" y="628"/>
                  </a:lnTo>
                  <a:cubicBezTo>
                    <a:pt x="206" y="614"/>
                    <a:pt x="209" y="600"/>
                    <a:pt x="209" y="585"/>
                  </a:cubicBezTo>
                  <a:cubicBezTo>
                    <a:pt x="209" y="579"/>
                    <a:pt x="210" y="572"/>
                    <a:pt x="210" y="567"/>
                  </a:cubicBezTo>
                  <a:cubicBezTo>
                    <a:pt x="210" y="554"/>
                    <a:pt x="211" y="542"/>
                    <a:pt x="212" y="531"/>
                  </a:cubicBezTo>
                  <a:cubicBezTo>
                    <a:pt x="212" y="527"/>
                    <a:pt x="215" y="515"/>
                    <a:pt x="215" y="508"/>
                  </a:cubicBezTo>
                  <a:cubicBezTo>
                    <a:pt x="223" y="465"/>
                    <a:pt x="233" y="422"/>
                    <a:pt x="243" y="380"/>
                  </a:cubicBezTo>
                  <a:cubicBezTo>
                    <a:pt x="254" y="336"/>
                    <a:pt x="273" y="294"/>
                    <a:pt x="287" y="250"/>
                  </a:cubicBezTo>
                  <a:cubicBezTo>
                    <a:pt x="294" y="228"/>
                    <a:pt x="301" y="208"/>
                    <a:pt x="309" y="186"/>
                  </a:cubicBezTo>
                  <a:cubicBezTo>
                    <a:pt x="311" y="183"/>
                    <a:pt x="318" y="166"/>
                    <a:pt x="319" y="164"/>
                  </a:cubicBezTo>
                  <a:cubicBezTo>
                    <a:pt x="324" y="153"/>
                    <a:pt x="330" y="142"/>
                    <a:pt x="336" y="132"/>
                  </a:cubicBezTo>
                  <a:cubicBezTo>
                    <a:pt x="356" y="92"/>
                    <a:pt x="348" y="46"/>
                    <a:pt x="313" y="19"/>
                  </a:cubicBezTo>
                  <a:cubicBezTo>
                    <a:pt x="297" y="7"/>
                    <a:pt x="278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5463350" y="3444100"/>
              <a:ext cx="7825" cy="10200"/>
            </a:xfrm>
            <a:custGeom>
              <a:avLst/>
              <a:gdLst/>
              <a:ahLst/>
              <a:cxnLst/>
              <a:rect l="l" t="t" r="r" b="b"/>
              <a:pathLst>
                <a:path w="313" h="408" extrusionOk="0">
                  <a:moveTo>
                    <a:pt x="207" y="0"/>
                  </a:moveTo>
                  <a:cubicBezTo>
                    <a:pt x="200" y="0"/>
                    <a:pt x="192" y="1"/>
                    <a:pt x="185" y="3"/>
                  </a:cubicBezTo>
                  <a:lnTo>
                    <a:pt x="186" y="3"/>
                  </a:lnTo>
                  <a:cubicBezTo>
                    <a:pt x="178" y="6"/>
                    <a:pt x="171" y="10"/>
                    <a:pt x="163" y="13"/>
                  </a:cubicBezTo>
                  <a:cubicBezTo>
                    <a:pt x="148" y="22"/>
                    <a:pt x="137" y="33"/>
                    <a:pt x="128" y="48"/>
                  </a:cubicBezTo>
                  <a:cubicBezTo>
                    <a:pt x="116" y="65"/>
                    <a:pt x="104" y="81"/>
                    <a:pt x="95" y="99"/>
                  </a:cubicBezTo>
                  <a:lnTo>
                    <a:pt x="65" y="156"/>
                  </a:lnTo>
                  <a:cubicBezTo>
                    <a:pt x="53" y="180"/>
                    <a:pt x="38" y="204"/>
                    <a:pt x="30" y="232"/>
                  </a:cubicBezTo>
                  <a:lnTo>
                    <a:pt x="13" y="290"/>
                  </a:lnTo>
                  <a:cubicBezTo>
                    <a:pt x="1" y="335"/>
                    <a:pt x="26" y="382"/>
                    <a:pt x="68" y="399"/>
                  </a:cubicBezTo>
                  <a:cubicBezTo>
                    <a:pt x="79" y="404"/>
                    <a:pt x="92" y="407"/>
                    <a:pt x="105" y="407"/>
                  </a:cubicBezTo>
                  <a:cubicBezTo>
                    <a:pt x="113" y="407"/>
                    <a:pt x="120" y="406"/>
                    <a:pt x="128" y="404"/>
                  </a:cubicBezTo>
                  <a:lnTo>
                    <a:pt x="149" y="395"/>
                  </a:lnTo>
                  <a:cubicBezTo>
                    <a:pt x="164" y="387"/>
                    <a:pt x="174" y="375"/>
                    <a:pt x="183" y="362"/>
                  </a:cubicBezTo>
                  <a:lnTo>
                    <a:pt x="219" y="313"/>
                  </a:lnTo>
                  <a:cubicBezTo>
                    <a:pt x="232" y="296"/>
                    <a:pt x="240" y="276"/>
                    <a:pt x="249" y="258"/>
                  </a:cubicBezTo>
                  <a:lnTo>
                    <a:pt x="275" y="202"/>
                  </a:lnTo>
                  <a:cubicBezTo>
                    <a:pt x="288" y="176"/>
                    <a:pt x="297" y="150"/>
                    <a:pt x="305" y="123"/>
                  </a:cubicBezTo>
                  <a:cubicBezTo>
                    <a:pt x="312" y="100"/>
                    <a:pt x="309" y="69"/>
                    <a:pt x="295" y="48"/>
                  </a:cubicBezTo>
                  <a:cubicBezTo>
                    <a:pt x="284" y="30"/>
                    <a:pt x="269" y="16"/>
                    <a:pt x="249" y="9"/>
                  </a:cubicBezTo>
                  <a:cubicBezTo>
                    <a:pt x="236" y="3"/>
                    <a:pt x="221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5905950" y="3222300"/>
              <a:ext cx="48500" cy="27050"/>
            </a:xfrm>
            <a:custGeom>
              <a:avLst/>
              <a:gdLst/>
              <a:ahLst/>
              <a:cxnLst/>
              <a:rect l="l" t="t" r="r" b="b"/>
              <a:pathLst>
                <a:path w="1940" h="1082" extrusionOk="0">
                  <a:moveTo>
                    <a:pt x="115" y="1"/>
                  </a:moveTo>
                  <a:cubicBezTo>
                    <a:pt x="44" y="1"/>
                    <a:pt x="0" y="92"/>
                    <a:pt x="73" y="140"/>
                  </a:cubicBezTo>
                  <a:cubicBezTo>
                    <a:pt x="342" y="317"/>
                    <a:pt x="617" y="483"/>
                    <a:pt x="897" y="644"/>
                  </a:cubicBezTo>
                  <a:cubicBezTo>
                    <a:pt x="1032" y="721"/>
                    <a:pt x="1169" y="794"/>
                    <a:pt x="1306" y="868"/>
                  </a:cubicBezTo>
                  <a:cubicBezTo>
                    <a:pt x="1445" y="943"/>
                    <a:pt x="1600" y="1044"/>
                    <a:pt x="1755" y="1078"/>
                  </a:cubicBezTo>
                  <a:cubicBezTo>
                    <a:pt x="1764" y="1080"/>
                    <a:pt x="1773" y="1081"/>
                    <a:pt x="1781" y="1081"/>
                  </a:cubicBezTo>
                  <a:cubicBezTo>
                    <a:pt x="1873" y="1081"/>
                    <a:pt x="1940" y="968"/>
                    <a:pt x="1863" y="894"/>
                  </a:cubicBezTo>
                  <a:cubicBezTo>
                    <a:pt x="1749" y="783"/>
                    <a:pt x="1582" y="710"/>
                    <a:pt x="1442" y="636"/>
                  </a:cubicBezTo>
                  <a:cubicBezTo>
                    <a:pt x="1305" y="563"/>
                    <a:pt x="1168" y="488"/>
                    <a:pt x="1028" y="419"/>
                  </a:cubicBezTo>
                  <a:cubicBezTo>
                    <a:pt x="739" y="273"/>
                    <a:pt x="448" y="135"/>
                    <a:pt x="150" y="8"/>
                  </a:cubicBezTo>
                  <a:cubicBezTo>
                    <a:pt x="138" y="3"/>
                    <a:pt x="126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5908775" y="3233475"/>
              <a:ext cx="27050" cy="17325"/>
            </a:xfrm>
            <a:custGeom>
              <a:avLst/>
              <a:gdLst/>
              <a:ahLst/>
              <a:cxnLst/>
              <a:rect l="l" t="t" r="r" b="b"/>
              <a:pathLst>
                <a:path w="1082" h="693" extrusionOk="0">
                  <a:moveTo>
                    <a:pt x="94" y="0"/>
                  </a:moveTo>
                  <a:cubicBezTo>
                    <a:pt x="68" y="0"/>
                    <a:pt x="43" y="11"/>
                    <a:pt x="27" y="34"/>
                  </a:cubicBezTo>
                  <a:cubicBezTo>
                    <a:pt x="3" y="65"/>
                    <a:pt x="1" y="118"/>
                    <a:pt x="33" y="146"/>
                  </a:cubicBezTo>
                  <a:cubicBezTo>
                    <a:pt x="171" y="261"/>
                    <a:pt x="319" y="362"/>
                    <a:pt x="473" y="454"/>
                  </a:cubicBezTo>
                  <a:cubicBezTo>
                    <a:pt x="547" y="499"/>
                    <a:pt x="622" y="543"/>
                    <a:pt x="699" y="584"/>
                  </a:cubicBezTo>
                  <a:cubicBezTo>
                    <a:pt x="742" y="608"/>
                    <a:pt x="788" y="626"/>
                    <a:pt x="833" y="644"/>
                  </a:cubicBezTo>
                  <a:cubicBezTo>
                    <a:pt x="872" y="661"/>
                    <a:pt x="914" y="684"/>
                    <a:pt x="956" y="690"/>
                  </a:cubicBezTo>
                  <a:cubicBezTo>
                    <a:pt x="964" y="692"/>
                    <a:pt x="971" y="692"/>
                    <a:pt x="979" y="692"/>
                  </a:cubicBezTo>
                  <a:cubicBezTo>
                    <a:pt x="1012" y="692"/>
                    <a:pt x="1043" y="679"/>
                    <a:pt x="1062" y="648"/>
                  </a:cubicBezTo>
                  <a:cubicBezTo>
                    <a:pt x="1082" y="612"/>
                    <a:pt x="1075" y="566"/>
                    <a:pt x="1047" y="536"/>
                  </a:cubicBezTo>
                  <a:cubicBezTo>
                    <a:pt x="1014" y="502"/>
                    <a:pt x="970" y="480"/>
                    <a:pt x="931" y="455"/>
                  </a:cubicBezTo>
                  <a:cubicBezTo>
                    <a:pt x="893" y="430"/>
                    <a:pt x="857" y="405"/>
                    <a:pt x="817" y="383"/>
                  </a:cubicBezTo>
                  <a:cubicBezTo>
                    <a:pt x="743" y="343"/>
                    <a:pt x="669" y="303"/>
                    <a:pt x="595" y="261"/>
                  </a:cubicBezTo>
                  <a:cubicBezTo>
                    <a:pt x="444" y="176"/>
                    <a:pt x="293" y="90"/>
                    <a:pt x="138" y="11"/>
                  </a:cubicBezTo>
                  <a:cubicBezTo>
                    <a:pt x="124" y="4"/>
                    <a:pt x="108" y="0"/>
                    <a:pt x="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5909150" y="3245275"/>
              <a:ext cx="15650" cy="10425"/>
            </a:xfrm>
            <a:custGeom>
              <a:avLst/>
              <a:gdLst/>
              <a:ahLst/>
              <a:cxnLst/>
              <a:rect l="l" t="t" r="r" b="b"/>
              <a:pathLst>
                <a:path w="626" h="417" extrusionOk="0">
                  <a:moveTo>
                    <a:pt x="188" y="0"/>
                  </a:moveTo>
                  <a:cubicBezTo>
                    <a:pt x="185" y="0"/>
                    <a:pt x="182" y="0"/>
                    <a:pt x="179" y="1"/>
                  </a:cubicBezTo>
                  <a:cubicBezTo>
                    <a:pt x="169" y="2"/>
                    <a:pt x="160" y="3"/>
                    <a:pt x="150" y="4"/>
                  </a:cubicBezTo>
                  <a:lnTo>
                    <a:pt x="166" y="2"/>
                  </a:lnTo>
                  <a:cubicBezTo>
                    <a:pt x="164" y="1"/>
                    <a:pt x="160" y="1"/>
                    <a:pt x="157" y="1"/>
                  </a:cubicBezTo>
                  <a:cubicBezTo>
                    <a:pt x="142" y="1"/>
                    <a:pt x="116" y="6"/>
                    <a:pt x="112" y="7"/>
                  </a:cubicBezTo>
                  <a:cubicBezTo>
                    <a:pt x="106" y="9"/>
                    <a:pt x="100" y="13"/>
                    <a:pt x="94" y="16"/>
                  </a:cubicBezTo>
                  <a:lnTo>
                    <a:pt x="83" y="16"/>
                  </a:lnTo>
                  <a:cubicBezTo>
                    <a:pt x="43" y="16"/>
                    <a:pt x="10" y="46"/>
                    <a:pt x="6" y="85"/>
                  </a:cubicBezTo>
                  <a:cubicBezTo>
                    <a:pt x="0" y="120"/>
                    <a:pt x="23" y="165"/>
                    <a:pt x="63" y="172"/>
                  </a:cubicBezTo>
                  <a:cubicBezTo>
                    <a:pt x="66" y="172"/>
                    <a:pt x="69" y="173"/>
                    <a:pt x="74" y="174"/>
                  </a:cubicBezTo>
                  <a:cubicBezTo>
                    <a:pt x="99" y="196"/>
                    <a:pt x="132" y="210"/>
                    <a:pt x="160" y="224"/>
                  </a:cubicBezTo>
                  <a:cubicBezTo>
                    <a:pt x="195" y="242"/>
                    <a:pt x="232" y="259"/>
                    <a:pt x="266" y="279"/>
                  </a:cubicBezTo>
                  <a:cubicBezTo>
                    <a:pt x="283" y="290"/>
                    <a:pt x="300" y="300"/>
                    <a:pt x="316" y="311"/>
                  </a:cubicBezTo>
                  <a:lnTo>
                    <a:pt x="339" y="327"/>
                  </a:lnTo>
                  <a:cubicBezTo>
                    <a:pt x="343" y="329"/>
                    <a:pt x="347" y="333"/>
                    <a:pt x="350" y="335"/>
                  </a:cubicBezTo>
                  <a:cubicBezTo>
                    <a:pt x="355" y="338"/>
                    <a:pt x="356" y="339"/>
                    <a:pt x="356" y="339"/>
                  </a:cubicBezTo>
                  <a:cubicBezTo>
                    <a:pt x="356" y="339"/>
                    <a:pt x="352" y="336"/>
                    <a:pt x="349" y="333"/>
                  </a:cubicBezTo>
                  <a:lnTo>
                    <a:pt x="349" y="333"/>
                  </a:lnTo>
                  <a:cubicBezTo>
                    <a:pt x="369" y="350"/>
                    <a:pt x="391" y="363"/>
                    <a:pt x="414" y="377"/>
                  </a:cubicBezTo>
                  <a:cubicBezTo>
                    <a:pt x="436" y="390"/>
                    <a:pt x="459" y="410"/>
                    <a:pt x="486" y="414"/>
                  </a:cubicBezTo>
                  <a:cubicBezTo>
                    <a:pt x="496" y="416"/>
                    <a:pt x="506" y="417"/>
                    <a:pt x="516" y="417"/>
                  </a:cubicBezTo>
                  <a:cubicBezTo>
                    <a:pt x="539" y="417"/>
                    <a:pt x="560" y="411"/>
                    <a:pt x="580" y="395"/>
                  </a:cubicBezTo>
                  <a:cubicBezTo>
                    <a:pt x="606" y="376"/>
                    <a:pt x="625" y="343"/>
                    <a:pt x="623" y="310"/>
                  </a:cubicBezTo>
                  <a:cubicBezTo>
                    <a:pt x="621" y="270"/>
                    <a:pt x="605" y="242"/>
                    <a:pt x="585" y="210"/>
                  </a:cubicBezTo>
                  <a:cubicBezTo>
                    <a:pt x="568" y="187"/>
                    <a:pt x="552" y="161"/>
                    <a:pt x="529" y="144"/>
                  </a:cubicBezTo>
                  <a:cubicBezTo>
                    <a:pt x="487" y="110"/>
                    <a:pt x="445" y="80"/>
                    <a:pt x="397" y="58"/>
                  </a:cubicBezTo>
                  <a:cubicBezTo>
                    <a:pt x="350" y="36"/>
                    <a:pt x="303" y="16"/>
                    <a:pt x="250" y="8"/>
                  </a:cubicBezTo>
                  <a:cubicBezTo>
                    <a:pt x="232" y="5"/>
                    <a:pt x="214" y="2"/>
                    <a:pt x="196" y="1"/>
                  </a:cubicBezTo>
                  <a:cubicBezTo>
                    <a:pt x="193" y="0"/>
                    <a:pt x="190" y="0"/>
                    <a:pt x="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5907575" y="3253450"/>
              <a:ext cx="10350" cy="7400"/>
            </a:xfrm>
            <a:custGeom>
              <a:avLst/>
              <a:gdLst/>
              <a:ahLst/>
              <a:cxnLst/>
              <a:rect l="l" t="t" r="r" b="b"/>
              <a:pathLst>
                <a:path w="414" h="296" extrusionOk="0">
                  <a:moveTo>
                    <a:pt x="96" y="1"/>
                  </a:moveTo>
                  <a:cubicBezTo>
                    <a:pt x="63" y="1"/>
                    <a:pt x="30" y="16"/>
                    <a:pt x="15" y="45"/>
                  </a:cubicBezTo>
                  <a:cubicBezTo>
                    <a:pt x="7" y="60"/>
                    <a:pt x="2" y="76"/>
                    <a:pt x="2" y="93"/>
                  </a:cubicBezTo>
                  <a:cubicBezTo>
                    <a:pt x="1" y="114"/>
                    <a:pt x="12" y="144"/>
                    <a:pt x="29" y="157"/>
                  </a:cubicBezTo>
                  <a:cubicBezTo>
                    <a:pt x="51" y="177"/>
                    <a:pt x="71" y="197"/>
                    <a:pt x="96" y="210"/>
                  </a:cubicBezTo>
                  <a:lnTo>
                    <a:pt x="153" y="239"/>
                  </a:lnTo>
                  <a:cubicBezTo>
                    <a:pt x="178" y="251"/>
                    <a:pt x="203" y="265"/>
                    <a:pt x="230" y="275"/>
                  </a:cubicBezTo>
                  <a:cubicBezTo>
                    <a:pt x="257" y="284"/>
                    <a:pt x="283" y="296"/>
                    <a:pt x="312" y="296"/>
                  </a:cubicBezTo>
                  <a:cubicBezTo>
                    <a:pt x="345" y="296"/>
                    <a:pt x="377" y="277"/>
                    <a:pt x="394" y="249"/>
                  </a:cubicBezTo>
                  <a:cubicBezTo>
                    <a:pt x="409" y="222"/>
                    <a:pt x="413" y="180"/>
                    <a:pt x="394" y="154"/>
                  </a:cubicBezTo>
                  <a:cubicBezTo>
                    <a:pt x="379" y="135"/>
                    <a:pt x="373" y="127"/>
                    <a:pt x="354" y="113"/>
                  </a:cubicBezTo>
                  <a:lnTo>
                    <a:pt x="353" y="113"/>
                  </a:lnTo>
                  <a:cubicBezTo>
                    <a:pt x="349" y="110"/>
                    <a:pt x="344" y="106"/>
                    <a:pt x="340" y="103"/>
                  </a:cubicBezTo>
                  <a:cubicBezTo>
                    <a:pt x="330" y="97"/>
                    <a:pt x="323" y="93"/>
                    <a:pt x="313" y="86"/>
                  </a:cubicBezTo>
                  <a:cubicBezTo>
                    <a:pt x="296" y="75"/>
                    <a:pt x="277" y="67"/>
                    <a:pt x="258" y="58"/>
                  </a:cubicBezTo>
                  <a:cubicBezTo>
                    <a:pt x="239" y="48"/>
                    <a:pt x="221" y="39"/>
                    <a:pt x="201" y="29"/>
                  </a:cubicBezTo>
                  <a:cubicBezTo>
                    <a:pt x="186" y="22"/>
                    <a:pt x="170" y="15"/>
                    <a:pt x="153" y="10"/>
                  </a:cubicBezTo>
                  <a:cubicBezTo>
                    <a:pt x="141" y="8"/>
                    <a:pt x="130" y="6"/>
                    <a:pt x="119" y="3"/>
                  </a:cubicBezTo>
                  <a:cubicBezTo>
                    <a:pt x="111" y="2"/>
                    <a:pt x="104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5650250" y="3456425"/>
              <a:ext cx="37200" cy="35775"/>
            </a:xfrm>
            <a:custGeom>
              <a:avLst/>
              <a:gdLst/>
              <a:ahLst/>
              <a:cxnLst/>
              <a:rect l="l" t="t" r="r" b="b"/>
              <a:pathLst>
                <a:path w="1488" h="1431" extrusionOk="0">
                  <a:moveTo>
                    <a:pt x="740" y="0"/>
                  </a:moveTo>
                  <a:cubicBezTo>
                    <a:pt x="611" y="0"/>
                    <a:pt x="491" y="33"/>
                    <a:pt x="380" y="98"/>
                  </a:cubicBezTo>
                  <a:cubicBezTo>
                    <a:pt x="272" y="161"/>
                    <a:pt x="186" y="247"/>
                    <a:pt x="123" y="355"/>
                  </a:cubicBezTo>
                  <a:cubicBezTo>
                    <a:pt x="114" y="368"/>
                    <a:pt x="104" y="383"/>
                    <a:pt x="95" y="397"/>
                  </a:cubicBezTo>
                  <a:cubicBezTo>
                    <a:pt x="32" y="504"/>
                    <a:pt x="2" y="620"/>
                    <a:pt x="1" y="743"/>
                  </a:cubicBezTo>
                  <a:cubicBezTo>
                    <a:pt x="2" y="866"/>
                    <a:pt x="32" y="982"/>
                    <a:pt x="95" y="1088"/>
                  </a:cubicBezTo>
                  <a:cubicBezTo>
                    <a:pt x="156" y="1191"/>
                    <a:pt x="237" y="1273"/>
                    <a:pt x="340" y="1334"/>
                  </a:cubicBezTo>
                  <a:cubicBezTo>
                    <a:pt x="447" y="1396"/>
                    <a:pt x="562" y="1428"/>
                    <a:pt x="686" y="1428"/>
                  </a:cubicBezTo>
                  <a:cubicBezTo>
                    <a:pt x="704" y="1429"/>
                    <a:pt x="722" y="1430"/>
                    <a:pt x="741" y="1430"/>
                  </a:cubicBezTo>
                  <a:cubicBezTo>
                    <a:pt x="870" y="1430"/>
                    <a:pt x="990" y="1398"/>
                    <a:pt x="1101" y="1333"/>
                  </a:cubicBezTo>
                  <a:cubicBezTo>
                    <a:pt x="1209" y="1270"/>
                    <a:pt x="1295" y="1184"/>
                    <a:pt x="1358" y="1077"/>
                  </a:cubicBezTo>
                  <a:cubicBezTo>
                    <a:pt x="1487" y="856"/>
                    <a:pt x="1487" y="575"/>
                    <a:pt x="1358" y="355"/>
                  </a:cubicBezTo>
                  <a:cubicBezTo>
                    <a:pt x="1232" y="137"/>
                    <a:pt x="993" y="0"/>
                    <a:pt x="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5683350" y="3488950"/>
              <a:ext cx="18725" cy="18650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367" y="0"/>
                  </a:moveTo>
                  <a:cubicBezTo>
                    <a:pt x="318" y="0"/>
                    <a:pt x="273" y="11"/>
                    <a:pt x="231" y="33"/>
                  </a:cubicBezTo>
                  <a:cubicBezTo>
                    <a:pt x="185" y="48"/>
                    <a:pt x="145" y="74"/>
                    <a:pt x="111" y="110"/>
                  </a:cubicBezTo>
                  <a:cubicBezTo>
                    <a:pt x="75" y="143"/>
                    <a:pt x="49" y="184"/>
                    <a:pt x="34" y="230"/>
                  </a:cubicBezTo>
                  <a:cubicBezTo>
                    <a:pt x="11" y="274"/>
                    <a:pt x="0" y="322"/>
                    <a:pt x="2" y="373"/>
                  </a:cubicBezTo>
                  <a:cubicBezTo>
                    <a:pt x="6" y="406"/>
                    <a:pt x="11" y="440"/>
                    <a:pt x="15" y="472"/>
                  </a:cubicBezTo>
                  <a:cubicBezTo>
                    <a:pt x="33" y="536"/>
                    <a:pt x="65" y="590"/>
                    <a:pt x="111" y="637"/>
                  </a:cubicBezTo>
                  <a:cubicBezTo>
                    <a:pt x="136" y="656"/>
                    <a:pt x="161" y="675"/>
                    <a:pt x="186" y="696"/>
                  </a:cubicBezTo>
                  <a:cubicBezTo>
                    <a:pt x="245" y="728"/>
                    <a:pt x="307" y="745"/>
                    <a:pt x="374" y="745"/>
                  </a:cubicBezTo>
                  <a:cubicBezTo>
                    <a:pt x="379" y="746"/>
                    <a:pt x="383" y="746"/>
                    <a:pt x="388" y="746"/>
                  </a:cubicBezTo>
                  <a:cubicBezTo>
                    <a:pt x="435" y="746"/>
                    <a:pt x="478" y="735"/>
                    <a:pt x="518" y="714"/>
                  </a:cubicBezTo>
                  <a:cubicBezTo>
                    <a:pt x="564" y="699"/>
                    <a:pt x="604" y="673"/>
                    <a:pt x="638" y="637"/>
                  </a:cubicBezTo>
                  <a:cubicBezTo>
                    <a:pt x="674" y="603"/>
                    <a:pt x="700" y="563"/>
                    <a:pt x="715" y="517"/>
                  </a:cubicBezTo>
                  <a:cubicBezTo>
                    <a:pt x="739" y="472"/>
                    <a:pt x="749" y="425"/>
                    <a:pt x="747" y="373"/>
                  </a:cubicBezTo>
                  <a:cubicBezTo>
                    <a:pt x="743" y="340"/>
                    <a:pt x="739" y="307"/>
                    <a:pt x="734" y="274"/>
                  </a:cubicBezTo>
                  <a:cubicBezTo>
                    <a:pt x="716" y="211"/>
                    <a:pt x="684" y="157"/>
                    <a:pt x="638" y="110"/>
                  </a:cubicBezTo>
                  <a:cubicBezTo>
                    <a:pt x="613" y="90"/>
                    <a:pt x="588" y="70"/>
                    <a:pt x="562" y="51"/>
                  </a:cubicBezTo>
                  <a:cubicBezTo>
                    <a:pt x="504" y="17"/>
                    <a:pt x="442" y="0"/>
                    <a:pt x="374" y="0"/>
                  </a:cubicBezTo>
                  <a:cubicBezTo>
                    <a:pt x="372" y="0"/>
                    <a:pt x="369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5852075" y="3452050"/>
              <a:ext cx="31925" cy="31775"/>
            </a:xfrm>
            <a:custGeom>
              <a:avLst/>
              <a:gdLst/>
              <a:ahLst/>
              <a:cxnLst/>
              <a:rect l="l" t="t" r="r" b="b"/>
              <a:pathLst>
                <a:path w="1277" h="1271" extrusionOk="0">
                  <a:moveTo>
                    <a:pt x="617" y="0"/>
                  </a:moveTo>
                  <a:cubicBezTo>
                    <a:pt x="538" y="0"/>
                    <a:pt x="463" y="19"/>
                    <a:pt x="394" y="55"/>
                  </a:cubicBezTo>
                  <a:cubicBezTo>
                    <a:pt x="315" y="81"/>
                    <a:pt x="247" y="125"/>
                    <a:pt x="189" y="186"/>
                  </a:cubicBezTo>
                  <a:cubicBezTo>
                    <a:pt x="127" y="244"/>
                    <a:pt x="84" y="312"/>
                    <a:pt x="58" y="391"/>
                  </a:cubicBezTo>
                  <a:cubicBezTo>
                    <a:pt x="18" y="467"/>
                    <a:pt x="0" y="549"/>
                    <a:pt x="4" y="636"/>
                  </a:cubicBezTo>
                  <a:cubicBezTo>
                    <a:pt x="12" y="692"/>
                    <a:pt x="18" y="748"/>
                    <a:pt x="26" y="805"/>
                  </a:cubicBezTo>
                  <a:cubicBezTo>
                    <a:pt x="57" y="912"/>
                    <a:pt x="111" y="1005"/>
                    <a:pt x="189" y="1084"/>
                  </a:cubicBezTo>
                  <a:cubicBezTo>
                    <a:pt x="232" y="1117"/>
                    <a:pt x="276" y="1150"/>
                    <a:pt x="317" y="1184"/>
                  </a:cubicBezTo>
                  <a:cubicBezTo>
                    <a:pt x="417" y="1241"/>
                    <a:pt x="524" y="1270"/>
                    <a:pt x="638" y="1270"/>
                  </a:cubicBezTo>
                  <a:cubicBezTo>
                    <a:pt x="645" y="1270"/>
                    <a:pt x="652" y="1271"/>
                    <a:pt x="658" y="1271"/>
                  </a:cubicBezTo>
                  <a:cubicBezTo>
                    <a:pt x="738" y="1271"/>
                    <a:pt x="813" y="1252"/>
                    <a:pt x="882" y="1216"/>
                  </a:cubicBezTo>
                  <a:cubicBezTo>
                    <a:pt x="962" y="1190"/>
                    <a:pt x="1030" y="1147"/>
                    <a:pt x="1087" y="1084"/>
                  </a:cubicBezTo>
                  <a:cubicBezTo>
                    <a:pt x="1149" y="1027"/>
                    <a:pt x="1193" y="959"/>
                    <a:pt x="1219" y="881"/>
                  </a:cubicBezTo>
                  <a:cubicBezTo>
                    <a:pt x="1258" y="805"/>
                    <a:pt x="1277" y="723"/>
                    <a:pt x="1273" y="636"/>
                  </a:cubicBezTo>
                  <a:cubicBezTo>
                    <a:pt x="1265" y="579"/>
                    <a:pt x="1257" y="523"/>
                    <a:pt x="1251" y="467"/>
                  </a:cubicBezTo>
                  <a:cubicBezTo>
                    <a:pt x="1220" y="360"/>
                    <a:pt x="1166" y="266"/>
                    <a:pt x="1087" y="186"/>
                  </a:cubicBezTo>
                  <a:cubicBezTo>
                    <a:pt x="1044" y="154"/>
                    <a:pt x="1001" y="121"/>
                    <a:pt x="958" y="88"/>
                  </a:cubicBezTo>
                  <a:cubicBezTo>
                    <a:pt x="860" y="30"/>
                    <a:pt x="753" y="1"/>
                    <a:pt x="638" y="1"/>
                  </a:cubicBezTo>
                  <a:cubicBezTo>
                    <a:pt x="631" y="1"/>
                    <a:pt x="624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5878200" y="3488850"/>
              <a:ext cx="12500" cy="12475"/>
            </a:xfrm>
            <a:custGeom>
              <a:avLst/>
              <a:gdLst/>
              <a:ahLst/>
              <a:cxnLst/>
              <a:rect l="l" t="t" r="r" b="b"/>
              <a:pathLst>
                <a:path w="500" h="499" extrusionOk="0">
                  <a:moveTo>
                    <a:pt x="243" y="1"/>
                  </a:moveTo>
                  <a:cubicBezTo>
                    <a:pt x="212" y="1"/>
                    <a:pt x="182" y="9"/>
                    <a:pt x="155" y="22"/>
                  </a:cubicBezTo>
                  <a:cubicBezTo>
                    <a:pt x="123" y="33"/>
                    <a:pt x="97" y="50"/>
                    <a:pt x="74" y="74"/>
                  </a:cubicBezTo>
                  <a:cubicBezTo>
                    <a:pt x="50" y="97"/>
                    <a:pt x="33" y="123"/>
                    <a:pt x="23" y="154"/>
                  </a:cubicBezTo>
                  <a:cubicBezTo>
                    <a:pt x="7" y="183"/>
                    <a:pt x="1" y="216"/>
                    <a:pt x="2" y="250"/>
                  </a:cubicBezTo>
                  <a:cubicBezTo>
                    <a:pt x="5" y="272"/>
                    <a:pt x="7" y="294"/>
                    <a:pt x="11" y="316"/>
                  </a:cubicBezTo>
                  <a:cubicBezTo>
                    <a:pt x="22" y="359"/>
                    <a:pt x="44" y="395"/>
                    <a:pt x="74" y="426"/>
                  </a:cubicBezTo>
                  <a:cubicBezTo>
                    <a:pt x="91" y="439"/>
                    <a:pt x="108" y="452"/>
                    <a:pt x="125" y="464"/>
                  </a:cubicBezTo>
                  <a:cubicBezTo>
                    <a:pt x="164" y="487"/>
                    <a:pt x="206" y="498"/>
                    <a:pt x="251" y="498"/>
                  </a:cubicBezTo>
                  <a:cubicBezTo>
                    <a:pt x="255" y="498"/>
                    <a:pt x="258" y="498"/>
                    <a:pt x="262" y="498"/>
                  </a:cubicBezTo>
                  <a:cubicBezTo>
                    <a:pt x="292" y="498"/>
                    <a:pt x="320" y="491"/>
                    <a:pt x="346" y="476"/>
                  </a:cubicBezTo>
                  <a:cubicBezTo>
                    <a:pt x="376" y="467"/>
                    <a:pt x="404" y="449"/>
                    <a:pt x="426" y="426"/>
                  </a:cubicBezTo>
                  <a:cubicBezTo>
                    <a:pt x="450" y="403"/>
                    <a:pt x="467" y="377"/>
                    <a:pt x="477" y="346"/>
                  </a:cubicBezTo>
                  <a:cubicBezTo>
                    <a:pt x="493" y="316"/>
                    <a:pt x="500" y="284"/>
                    <a:pt x="499" y="250"/>
                  </a:cubicBezTo>
                  <a:cubicBezTo>
                    <a:pt x="495" y="227"/>
                    <a:pt x="493" y="206"/>
                    <a:pt x="490" y="184"/>
                  </a:cubicBezTo>
                  <a:cubicBezTo>
                    <a:pt x="478" y="142"/>
                    <a:pt x="457" y="105"/>
                    <a:pt x="426" y="74"/>
                  </a:cubicBezTo>
                  <a:lnTo>
                    <a:pt x="375" y="35"/>
                  </a:lnTo>
                  <a:cubicBezTo>
                    <a:pt x="337" y="13"/>
                    <a:pt x="295" y="2"/>
                    <a:pt x="250" y="1"/>
                  </a:cubicBezTo>
                  <a:cubicBezTo>
                    <a:pt x="248" y="1"/>
                    <a:pt x="245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6069425" y="3611575"/>
              <a:ext cx="26800" cy="26700"/>
            </a:xfrm>
            <a:custGeom>
              <a:avLst/>
              <a:gdLst/>
              <a:ahLst/>
              <a:cxnLst/>
              <a:rect l="l" t="t" r="r" b="b"/>
              <a:pathLst>
                <a:path w="1072" h="1068" extrusionOk="0">
                  <a:moveTo>
                    <a:pt x="522" y="1"/>
                  </a:moveTo>
                  <a:cubicBezTo>
                    <a:pt x="454" y="1"/>
                    <a:pt x="389" y="15"/>
                    <a:pt x="330" y="47"/>
                  </a:cubicBezTo>
                  <a:cubicBezTo>
                    <a:pt x="265" y="69"/>
                    <a:pt x="208" y="105"/>
                    <a:pt x="159" y="157"/>
                  </a:cubicBezTo>
                  <a:cubicBezTo>
                    <a:pt x="107" y="206"/>
                    <a:pt x="70" y="262"/>
                    <a:pt x="49" y="329"/>
                  </a:cubicBezTo>
                  <a:cubicBezTo>
                    <a:pt x="15" y="393"/>
                    <a:pt x="1" y="460"/>
                    <a:pt x="3" y="534"/>
                  </a:cubicBezTo>
                  <a:cubicBezTo>
                    <a:pt x="10" y="582"/>
                    <a:pt x="15" y="628"/>
                    <a:pt x="22" y="676"/>
                  </a:cubicBezTo>
                  <a:cubicBezTo>
                    <a:pt x="47" y="766"/>
                    <a:pt x="94" y="844"/>
                    <a:pt x="159" y="911"/>
                  </a:cubicBezTo>
                  <a:cubicBezTo>
                    <a:pt x="196" y="938"/>
                    <a:pt x="231" y="967"/>
                    <a:pt x="267" y="994"/>
                  </a:cubicBezTo>
                  <a:cubicBezTo>
                    <a:pt x="351" y="1043"/>
                    <a:pt x="440" y="1066"/>
                    <a:pt x="536" y="1067"/>
                  </a:cubicBezTo>
                  <a:cubicBezTo>
                    <a:pt x="541" y="1068"/>
                    <a:pt x="546" y="1068"/>
                    <a:pt x="551" y="1068"/>
                  </a:cubicBezTo>
                  <a:cubicBezTo>
                    <a:pt x="618" y="1068"/>
                    <a:pt x="682" y="1053"/>
                    <a:pt x="741" y="1021"/>
                  </a:cubicBezTo>
                  <a:cubicBezTo>
                    <a:pt x="807" y="999"/>
                    <a:pt x="865" y="963"/>
                    <a:pt x="912" y="911"/>
                  </a:cubicBezTo>
                  <a:cubicBezTo>
                    <a:pt x="964" y="862"/>
                    <a:pt x="1002" y="806"/>
                    <a:pt x="1023" y="739"/>
                  </a:cubicBezTo>
                  <a:cubicBezTo>
                    <a:pt x="1056" y="676"/>
                    <a:pt x="1072" y="608"/>
                    <a:pt x="1069" y="534"/>
                  </a:cubicBezTo>
                  <a:cubicBezTo>
                    <a:pt x="1063" y="487"/>
                    <a:pt x="1056" y="440"/>
                    <a:pt x="1049" y="393"/>
                  </a:cubicBezTo>
                  <a:cubicBezTo>
                    <a:pt x="1024" y="302"/>
                    <a:pt x="979" y="224"/>
                    <a:pt x="912" y="157"/>
                  </a:cubicBezTo>
                  <a:cubicBezTo>
                    <a:pt x="877" y="130"/>
                    <a:pt x="841" y="102"/>
                    <a:pt x="805" y="74"/>
                  </a:cubicBezTo>
                  <a:cubicBezTo>
                    <a:pt x="722" y="26"/>
                    <a:pt x="633" y="2"/>
                    <a:pt x="536" y="1"/>
                  </a:cubicBezTo>
                  <a:cubicBezTo>
                    <a:pt x="531" y="1"/>
                    <a:pt x="527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6093550" y="3641125"/>
              <a:ext cx="13950" cy="13900"/>
            </a:xfrm>
            <a:custGeom>
              <a:avLst/>
              <a:gdLst/>
              <a:ahLst/>
              <a:cxnLst/>
              <a:rect l="l" t="t" r="r" b="b"/>
              <a:pathLst>
                <a:path w="558" h="556" extrusionOk="0">
                  <a:moveTo>
                    <a:pt x="272" y="1"/>
                  </a:moveTo>
                  <a:cubicBezTo>
                    <a:pt x="236" y="1"/>
                    <a:pt x="203" y="9"/>
                    <a:pt x="173" y="25"/>
                  </a:cubicBezTo>
                  <a:cubicBezTo>
                    <a:pt x="138" y="36"/>
                    <a:pt x="108" y="55"/>
                    <a:pt x="83" y="82"/>
                  </a:cubicBezTo>
                  <a:cubicBezTo>
                    <a:pt x="56" y="107"/>
                    <a:pt x="37" y="137"/>
                    <a:pt x="25" y="172"/>
                  </a:cubicBezTo>
                  <a:cubicBezTo>
                    <a:pt x="8" y="205"/>
                    <a:pt x="1" y="240"/>
                    <a:pt x="2" y="278"/>
                  </a:cubicBezTo>
                  <a:cubicBezTo>
                    <a:pt x="5" y="303"/>
                    <a:pt x="8" y="327"/>
                    <a:pt x="12" y="352"/>
                  </a:cubicBezTo>
                  <a:cubicBezTo>
                    <a:pt x="24" y="398"/>
                    <a:pt x="48" y="440"/>
                    <a:pt x="83" y="474"/>
                  </a:cubicBezTo>
                  <a:lnTo>
                    <a:pt x="139" y="517"/>
                  </a:lnTo>
                  <a:cubicBezTo>
                    <a:pt x="183" y="542"/>
                    <a:pt x="229" y="556"/>
                    <a:pt x="279" y="556"/>
                  </a:cubicBezTo>
                  <a:cubicBezTo>
                    <a:pt x="281" y="556"/>
                    <a:pt x="284" y="556"/>
                    <a:pt x="286" y="556"/>
                  </a:cubicBezTo>
                  <a:cubicBezTo>
                    <a:pt x="322" y="556"/>
                    <a:pt x="355" y="548"/>
                    <a:pt x="386" y="532"/>
                  </a:cubicBezTo>
                  <a:cubicBezTo>
                    <a:pt x="421" y="521"/>
                    <a:pt x="450" y="501"/>
                    <a:pt x="475" y="474"/>
                  </a:cubicBezTo>
                  <a:cubicBezTo>
                    <a:pt x="502" y="449"/>
                    <a:pt x="521" y="420"/>
                    <a:pt x="533" y="385"/>
                  </a:cubicBezTo>
                  <a:cubicBezTo>
                    <a:pt x="550" y="352"/>
                    <a:pt x="558" y="317"/>
                    <a:pt x="557" y="278"/>
                  </a:cubicBezTo>
                  <a:cubicBezTo>
                    <a:pt x="553" y="253"/>
                    <a:pt x="550" y="230"/>
                    <a:pt x="546" y="205"/>
                  </a:cubicBezTo>
                  <a:cubicBezTo>
                    <a:pt x="534" y="157"/>
                    <a:pt x="509" y="116"/>
                    <a:pt x="475" y="82"/>
                  </a:cubicBezTo>
                  <a:lnTo>
                    <a:pt x="420" y="38"/>
                  </a:lnTo>
                  <a:cubicBezTo>
                    <a:pt x="375" y="13"/>
                    <a:pt x="329" y="1"/>
                    <a:pt x="279" y="1"/>
                  </a:cubicBezTo>
                  <a:cubicBezTo>
                    <a:pt x="277" y="1"/>
                    <a:pt x="27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6223100" y="3643800"/>
              <a:ext cx="32075" cy="32000"/>
            </a:xfrm>
            <a:custGeom>
              <a:avLst/>
              <a:gdLst/>
              <a:ahLst/>
              <a:cxnLst/>
              <a:rect l="l" t="t" r="r" b="b"/>
              <a:pathLst>
                <a:path w="1283" h="1280" extrusionOk="0">
                  <a:moveTo>
                    <a:pt x="641" y="0"/>
                  </a:moveTo>
                  <a:cubicBezTo>
                    <a:pt x="585" y="8"/>
                    <a:pt x="528" y="16"/>
                    <a:pt x="471" y="23"/>
                  </a:cubicBezTo>
                  <a:cubicBezTo>
                    <a:pt x="364" y="54"/>
                    <a:pt x="270" y="108"/>
                    <a:pt x="191" y="187"/>
                  </a:cubicBezTo>
                  <a:cubicBezTo>
                    <a:pt x="128" y="245"/>
                    <a:pt x="84" y="313"/>
                    <a:pt x="59" y="392"/>
                  </a:cubicBezTo>
                  <a:cubicBezTo>
                    <a:pt x="18" y="468"/>
                    <a:pt x="0" y="551"/>
                    <a:pt x="4" y="638"/>
                  </a:cubicBezTo>
                  <a:cubicBezTo>
                    <a:pt x="4" y="867"/>
                    <a:pt x="127" y="1069"/>
                    <a:pt x="320" y="1188"/>
                  </a:cubicBezTo>
                  <a:cubicBezTo>
                    <a:pt x="345" y="1204"/>
                    <a:pt x="373" y="1217"/>
                    <a:pt x="402" y="1224"/>
                  </a:cubicBezTo>
                  <a:cubicBezTo>
                    <a:pt x="452" y="1253"/>
                    <a:pt x="505" y="1268"/>
                    <a:pt x="562" y="1268"/>
                  </a:cubicBezTo>
                  <a:cubicBezTo>
                    <a:pt x="611" y="1274"/>
                    <a:pt x="645" y="1279"/>
                    <a:pt x="679" y="1279"/>
                  </a:cubicBezTo>
                  <a:cubicBezTo>
                    <a:pt x="718" y="1279"/>
                    <a:pt x="757" y="1273"/>
                    <a:pt x="820" y="1255"/>
                  </a:cubicBezTo>
                  <a:cubicBezTo>
                    <a:pt x="822" y="1254"/>
                    <a:pt x="826" y="1254"/>
                    <a:pt x="829" y="1253"/>
                  </a:cubicBezTo>
                  <a:cubicBezTo>
                    <a:pt x="855" y="1245"/>
                    <a:pt x="880" y="1235"/>
                    <a:pt x="904" y="1221"/>
                  </a:cubicBezTo>
                  <a:cubicBezTo>
                    <a:pt x="979" y="1197"/>
                    <a:pt x="1043" y="1155"/>
                    <a:pt x="1099" y="1097"/>
                  </a:cubicBezTo>
                  <a:cubicBezTo>
                    <a:pt x="1129" y="1056"/>
                    <a:pt x="1161" y="1015"/>
                    <a:pt x="1193" y="974"/>
                  </a:cubicBezTo>
                  <a:lnTo>
                    <a:pt x="1254" y="829"/>
                  </a:lnTo>
                  <a:cubicBezTo>
                    <a:pt x="1255" y="826"/>
                    <a:pt x="1256" y="822"/>
                    <a:pt x="1257" y="819"/>
                  </a:cubicBezTo>
                  <a:cubicBezTo>
                    <a:pt x="1258" y="817"/>
                    <a:pt x="1258" y="815"/>
                    <a:pt x="1259" y="812"/>
                  </a:cubicBezTo>
                  <a:cubicBezTo>
                    <a:pt x="1266" y="757"/>
                    <a:pt x="1274" y="700"/>
                    <a:pt x="1282" y="644"/>
                  </a:cubicBezTo>
                  <a:lnTo>
                    <a:pt x="1259" y="475"/>
                  </a:lnTo>
                  <a:cubicBezTo>
                    <a:pt x="1242" y="419"/>
                    <a:pt x="1220" y="366"/>
                    <a:pt x="1192" y="316"/>
                  </a:cubicBezTo>
                  <a:cubicBezTo>
                    <a:pt x="1135" y="220"/>
                    <a:pt x="1058" y="144"/>
                    <a:pt x="963" y="88"/>
                  </a:cubicBezTo>
                  <a:cubicBezTo>
                    <a:pt x="863" y="30"/>
                    <a:pt x="756" y="2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6247100" y="3682000"/>
              <a:ext cx="11575" cy="11450"/>
            </a:xfrm>
            <a:custGeom>
              <a:avLst/>
              <a:gdLst/>
              <a:ahLst/>
              <a:cxnLst/>
              <a:rect l="l" t="t" r="r" b="b"/>
              <a:pathLst>
                <a:path w="463" h="458" extrusionOk="0">
                  <a:moveTo>
                    <a:pt x="239" y="0"/>
                  </a:moveTo>
                  <a:cubicBezTo>
                    <a:pt x="227" y="0"/>
                    <a:pt x="214" y="2"/>
                    <a:pt x="202" y="4"/>
                  </a:cubicBezTo>
                  <a:cubicBezTo>
                    <a:pt x="181" y="4"/>
                    <a:pt x="162" y="10"/>
                    <a:pt x="144" y="20"/>
                  </a:cubicBezTo>
                  <a:cubicBezTo>
                    <a:pt x="116" y="29"/>
                    <a:pt x="91" y="45"/>
                    <a:pt x="71" y="68"/>
                  </a:cubicBezTo>
                  <a:lnTo>
                    <a:pt x="34" y="113"/>
                  </a:lnTo>
                  <a:cubicBezTo>
                    <a:pt x="28" y="131"/>
                    <a:pt x="20" y="151"/>
                    <a:pt x="12" y="169"/>
                  </a:cubicBezTo>
                  <a:cubicBezTo>
                    <a:pt x="1" y="208"/>
                    <a:pt x="1" y="249"/>
                    <a:pt x="12" y="290"/>
                  </a:cubicBezTo>
                  <a:cubicBezTo>
                    <a:pt x="13" y="294"/>
                    <a:pt x="14" y="299"/>
                    <a:pt x="15" y="305"/>
                  </a:cubicBezTo>
                  <a:cubicBezTo>
                    <a:pt x="29" y="369"/>
                    <a:pt x="92" y="433"/>
                    <a:pt x="157" y="446"/>
                  </a:cubicBezTo>
                  <a:cubicBezTo>
                    <a:pt x="161" y="447"/>
                    <a:pt x="167" y="448"/>
                    <a:pt x="172" y="450"/>
                  </a:cubicBezTo>
                  <a:cubicBezTo>
                    <a:pt x="188" y="455"/>
                    <a:pt x="206" y="457"/>
                    <a:pt x="223" y="457"/>
                  </a:cubicBezTo>
                  <a:cubicBezTo>
                    <a:pt x="236" y="457"/>
                    <a:pt x="249" y="456"/>
                    <a:pt x="262" y="453"/>
                  </a:cubicBezTo>
                  <a:cubicBezTo>
                    <a:pt x="282" y="453"/>
                    <a:pt x="302" y="448"/>
                    <a:pt x="320" y="437"/>
                  </a:cubicBezTo>
                  <a:cubicBezTo>
                    <a:pt x="348" y="428"/>
                    <a:pt x="373" y="412"/>
                    <a:pt x="393" y="391"/>
                  </a:cubicBezTo>
                  <a:lnTo>
                    <a:pt x="429" y="344"/>
                  </a:lnTo>
                  <a:cubicBezTo>
                    <a:pt x="436" y="326"/>
                    <a:pt x="444" y="308"/>
                    <a:pt x="452" y="290"/>
                  </a:cubicBezTo>
                  <a:cubicBezTo>
                    <a:pt x="461" y="259"/>
                    <a:pt x="463" y="229"/>
                    <a:pt x="456" y="198"/>
                  </a:cubicBezTo>
                  <a:cubicBezTo>
                    <a:pt x="456" y="178"/>
                    <a:pt x="451" y="158"/>
                    <a:pt x="441" y="142"/>
                  </a:cubicBezTo>
                  <a:cubicBezTo>
                    <a:pt x="432" y="113"/>
                    <a:pt x="416" y="88"/>
                    <a:pt x="393" y="68"/>
                  </a:cubicBezTo>
                  <a:lnTo>
                    <a:pt x="347" y="32"/>
                  </a:lnTo>
                  <a:cubicBezTo>
                    <a:pt x="329" y="24"/>
                    <a:pt x="311" y="17"/>
                    <a:pt x="293" y="9"/>
                  </a:cubicBezTo>
                  <a:cubicBezTo>
                    <a:pt x="275" y="3"/>
                    <a:pt x="257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6215950" y="3725725"/>
              <a:ext cx="34025" cy="56925"/>
            </a:xfrm>
            <a:custGeom>
              <a:avLst/>
              <a:gdLst/>
              <a:ahLst/>
              <a:cxnLst/>
              <a:rect l="l" t="t" r="r" b="b"/>
              <a:pathLst>
                <a:path w="1361" h="2277" extrusionOk="0">
                  <a:moveTo>
                    <a:pt x="257" y="1"/>
                  </a:moveTo>
                  <a:cubicBezTo>
                    <a:pt x="157" y="1"/>
                    <a:pt x="54" y="78"/>
                    <a:pt x="33" y="175"/>
                  </a:cubicBezTo>
                  <a:lnTo>
                    <a:pt x="33" y="175"/>
                  </a:lnTo>
                  <a:cubicBezTo>
                    <a:pt x="36" y="163"/>
                    <a:pt x="36" y="158"/>
                    <a:pt x="36" y="158"/>
                  </a:cubicBezTo>
                  <a:lnTo>
                    <a:pt x="36" y="158"/>
                  </a:lnTo>
                  <a:cubicBezTo>
                    <a:pt x="34" y="158"/>
                    <a:pt x="17" y="215"/>
                    <a:pt x="16" y="222"/>
                  </a:cubicBezTo>
                  <a:cubicBezTo>
                    <a:pt x="7" y="253"/>
                    <a:pt x="5" y="289"/>
                    <a:pt x="4" y="321"/>
                  </a:cubicBezTo>
                  <a:cubicBezTo>
                    <a:pt x="1" y="375"/>
                    <a:pt x="16" y="430"/>
                    <a:pt x="25" y="483"/>
                  </a:cubicBezTo>
                  <a:cubicBezTo>
                    <a:pt x="38" y="562"/>
                    <a:pt x="67" y="635"/>
                    <a:pt x="93" y="710"/>
                  </a:cubicBezTo>
                  <a:cubicBezTo>
                    <a:pt x="148" y="864"/>
                    <a:pt x="205" y="1017"/>
                    <a:pt x="267" y="1169"/>
                  </a:cubicBezTo>
                  <a:cubicBezTo>
                    <a:pt x="395" y="1484"/>
                    <a:pt x="516" y="1808"/>
                    <a:pt x="667" y="2114"/>
                  </a:cubicBezTo>
                  <a:cubicBezTo>
                    <a:pt x="721" y="2222"/>
                    <a:pt x="843" y="2276"/>
                    <a:pt x="962" y="2276"/>
                  </a:cubicBezTo>
                  <a:cubicBezTo>
                    <a:pt x="1013" y="2276"/>
                    <a:pt x="1063" y="2266"/>
                    <a:pt x="1106" y="2247"/>
                  </a:cubicBezTo>
                  <a:cubicBezTo>
                    <a:pt x="1253" y="2180"/>
                    <a:pt x="1361" y="1992"/>
                    <a:pt x="1297" y="1830"/>
                  </a:cubicBezTo>
                  <a:cubicBezTo>
                    <a:pt x="1276" y="1775"/>
                    <a:pt x="1251" y="1721"/>
                    <a:pt x="1226" y="1666"/>
                  </a:cubicBezTo>
                  <a:cubicBezTo>
                    <a:pt x="1224" y="1662"/>
                    <a:pt x="1223" y="1659"/>
                    <a:pt x="1222" y="1657"/>
                  </a:cubicBezTo>
                  <a:cubicBezTo>
                    <a:pt x="1215" y="1642"/>
                    <a:pt x="1208" y="1627"/>
                    <a:pt x="1201" y="1612"/>
                  </a:cubicBezTo>
                  <a:cubicBezTo>
                    <a:pt x="1168" y="1539"/>
                    <a:pt x="1137" y="1467"/>
                    <a:pt x="1105" y="1394"/>
                  </a:cubicBezTo>
                  <a:cubicBezTo>
                    <a:pt x="1038" y="1244"/>
                    <a:pt x="972" y="1094"/>
                    <a:pt x="908" y="944"/>
                  </a:cubicBezTo>
                  <a:cubicBezTo>
                    <a:pt x="838" y="781"/>
                    <a:pt x="765" y="619"/>
                    <a:pt x="691" y="458"/>
                  </a:cubicBezTo>
                  <a:cubicBezTo>
                    <a:pt x="658" y="387"/>
                    <a:pt x="629" y="312"/>
                    <a:pt x="585" y="247"/>
                  </a:cubicBezTo>
                  <a:cubicBezTo>
                    <a:pt x="556" y="202"/>
                    <a:pt x="526" y="156"/>
                    <a:pt x="488" y="118"/>
                  </a:cubicBezTo>
                  <a:cubicBezTo>
                    <a:pt x="470" y="101"/>
                    <a:pt x="448" y="87"/>
                    <a:pt x="428" y="73"/>
                  </a:cubicBezTo>
                  <a:cubicBezTo>
                    <a:pt x="411" y="56"/>
                    <a:pt x="390" y="45"/>
                    <a:pt x="368" y="39"/>
                  </a:cubicBezTo>
                  <a:cubicBezTo>
                    <a:pt x="343" y="31"/>
                    <a:pt x="332" y="27"/>
                    <a:pt x="335" y="27"/>
                  </a:cubicBezTo>
                  <a:cubicBezTo>
                    <a:pt x="337" y="27"/>
                    <a:pt x="345" y="29"/>
                    <a:pt x="359" y="32"/>
                  </a:cubicBezTo>
                  <a:cubicBezTo>
                    <a:pt x="328" y="10"/>
                    <a:pt x="292" y="1"/>
                    <a:pt x="2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6242550" y="3715600"/>
              <a:ext cx="35275" cy="53850"/>
            </a:xfrm>
            <a:custGeom>
              <a:avLst/>
              <a:gdLst/>
              <a:ahLst/>
              <a:cxnLst/>
              <a:rect l="l" t="t" r="r" b="b"/>
              <a:pathLst>
                <a:path w="1411" h="2154" extrusionOk="0">
                  <a:moveTo>
                    <a:pt x="264" y="0"/>
                  </a:moveTo>
                  <a:cubicBezTo>
                    <a:pt x="157" y="0"/>
                    <a:pt x="48" y="66"/>
                    <a:pt x="29" y="180"/>
                  </a:cubicBezTo>
                  <a:cubicBezTo>
                    <a:pt x="0" y="359"/>
                    <a:pt x="74" y="526"/>
                    <a:pt x="143" y="685"/>
                  </a:cubicBezTo>
                  <a:cubicBezTo>
                    <a:pt x="211" y="841"/>
                    <a:pt x="281" y="997"/>
                    <a:pt x="352" y="1152"/>
                  </a:cubicBezTo>
                  <a:cubicBezTo>
                    <a:pt x="416" y="1291"/>
                    <a:pt x="480" y="1429"/>
                    <a:pt x="548" y="1567"/>
                  </a:cubicBezTo>
                  <a:lnTo>
                    <a:pt x="648" y="1773"/>
                  </a:lnTo>
                  <a:lnTo>
                    <a:pt x="698" y="1876"/>
                  </a:lnTo>
                  <a:lnTo>
                    <a:pt x="710" y="1901"/>
                  </a:lnTo>
                  <a:cubicBezTo>
                    <a:pt x="711" y="1905"/>
                    <a:pt x="711" y="1907"/>
                    <a:pt x="714" y="1914"/>
                  </a:cubicBezTo>
                  <a:cubicBezTo>
                    <a:pt x="751" y="2053"/>
                    <a:pt x="896" y="2154"/>
                    <a:pt x="1039" y="2154"/>
                  </a:cubicBezTo>
                  <a:cubicBezTo>
                    <a:pt x="1071" y="2154"/>
                    <a:pt x="1103" y="2149"/>
                    <a:pt x="1134" y="2138"/>
                  </a:cubicBezTo>
                  <a:cubicBezTo>
                    <a:pt x="1309" y="2077"/>
                    <a:pt x="1410" y="1899"/>
                    <a:pt x="1359" y="1718"/>
                  </a:cubicBezTo>
                  <a:cubicBezTo>
                    <a:pt x="1335" y="1633"/>
                    <a:pt x="1285" y="1551"/>
                    <a:pt x="1246" y="1473"/>
                  </a:cubicBezTo>
                  <a:cubicBezTo>
                    <a:pt x="1211" y="1405"/>
                    <a:pt x="1177" y="1336"/>
                    <a:pt x="1143" y="1268"/>
                  </a:cubicBezTo>
                  <a:cubicBezTo>
                    <a:pt x="1071" y="1128"/>
                    <a:pt x="1000" y="988"/>
                    <a:pt x="926" y="848"/>
                  </a:cubicBezTo>
                  <a:cubicBezTo>
                    <a:pt x="854" y="715"/>
                    <a:pt x="783" y="580"/>
                    <a:pt x="709" y="446"/>
                  </a:cubicBezTo>
                  <a:cubicBezTo>
                    <a:pt x="624" y="296"/>
                    <a:pt x="535" y="112"/>
                    <a:pt x="376" y="27"/>
                  </a:cubicBezTo>
                  <a:cubicBezTo>
                    <a:pt x="342" y="9"/>
                    <a:pt x="303" y="0"/>
                    <a:pt x="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6272250" y="3704775"/>
              <a:ext cx="31950" cy="46850"/>
            </a:xfrm>
            <a:custGeom>
              <a:avLst/>
              <a:gdLst/>
              <a:ahLst/>
              <a:cxnLst/>
              <a:rect l="l" t="t" r="r" b="b"/>
              <a:pathLst>
                <a:path w="1278" h="1874" extrusionOk="0">
                  <a:moveTo>
                    <a:pt x="205" y="1"/>
                  </a:moveTo>
                  <a:cubicBezTo>
                    <a:pt x="116" y="1"/>
                    <a:pt x="29" y="64"/>
                    <a:pt x="10" y="153"/>
                  </a:cubicBezTo>
                  <a:cubicBezTo>
                    <a:pt x="3" y="185"/>
                    <a:pt x="2" y="215"/>
                    <a:pt x="6" y="243"/>
                  </a:cubicBezTo>
                  <a:cubicBezTo>
                    <a:pt x="1" y="267"/>
                    <a:pt x="0" y="292"/>
                    <a:pt x="5" y="320"/>
                  </a:cubicBezTo>
                  <a:cubicBezTo>
                    <a:pt x="15" y="380"/>
                    <a:pt x="26" y="430"/>
                    <a:pt x="52" y="484"/>
                  </a:cubicBezTo>
                  <a:cubicBezTo>
                    <a:pt x="84" y="547"/>
                    <a:pt x="118" y="609"/>
                    <a:pt x="150" y="671"/>
                  </a:cubicBezTo>
                  <a:cubicBezTo>
                    <a:pt x="213" y="797"/>
                    <a:pt x="278" y="921"/>
                    <a:pt x="339" y="1048"/>
                  </a:cubicBezTo>
                  <a:cubicBezTo>
                    <a:pt x="367" y="1108"/>
                    <a:pt x="394" y="1169"/>
                    <a:pt x="422" y="1229"/>
                  </a:cubicBezTo>
                  <a:cubicBezTo>
                    <a:pt x="437" y="1261"/>
                    <a:pt x="453" y="1293"/>
                    <a:pt x="468" y="1324"/>
                  </a:cubicBezTo>
                  <a:cubicBezTo>
                    <a:pt x="476" y="1342"/>
                    <a:pt x="484" y="1359"/>
                    <a:pt x="493" y="1377"/>
                  </a:cubicBezTo>
                  <a:cubicBezTo>
                    <a:pt x="494" y="1382"/>
                    <a:pt x="506" y="1408"/>
                    <a:pt x="506" y="1409"/>
                  </a:cubicBezTo>
                  <a:lnTo>
                    <a:pt x="506" y="1409"/>
                  </a:lnTo>
                  <a:cubicBezTo>
                    <a:pt x="509" y="1416"/>
                    <a:pt x="512" y="1422"/>
                    <a:pt x="513" y="1424"/>
                  </a:cubicBezTo>
                  <a:cubicBezTo>
                    <a:pt x="519" y="1438"/>
                    <a:pt x="526" y="1452"/>
                    <a:pt x="531" y="1467"/>
                  </a:cubicBezTo>
                  <a:cubicBezTo>
                    <a:pt x="546" y="1499"/>
                    <a:pt x="559" y="1530"/>
                    <a:pt x="573" y="1563"/>
                  </a:cubicBezTo>
                  <a:cubicBezTo>
                    <a:pt x="633" y="1704"/>
                    <a:pt x="690" y="1841"/>
                    <a:pt x="862" y="1869"/>
                  </a:cubicBezTo>
                  <a:cubicBezTo>
                    <a:pt x="881" y="1872"/>
                    <a:pt x="899" y="1874"/>
                    <a:pt x="917" y="1874"/>
                  </a:cubicBezTo>
                  <a:cubicBezTo>
                    <a:pt x="1015" y="1874"/>
                    <a:pt x="1089" y="1826"/>
                    <a:pt x="1151" y="1741"/>
                  </a:cubicBezTo>
                  <a:cubicBezTo>
                    <a:pt x="1277" y="1568"/>
                    <a:pt x="1143" y="1350"/>
                    <a:pt x="1067" y="1183"/>
                  </a:cubicBezTo>
                  <a:cubicBezTo>
                    <a:pt x="1001" y="1034"/>
                    <a:pt x="932" y="888"/>
                    <a:pt x="855" y="746"/>
                  </a:cubicBezTo>
                  <a:cubicBezTo>
                    <a:pt x="788" y="622"/>
                    <a:pt x="720" y="499"/>
                    <a:pt x="646" y="381"/>
                  </a:cubicBezTo>
                  <a:cubicBezTo>
                    <a:pt x="608" y="322"/>
                    <a:pt x="571" y="261"/>
                    <a:pt x="531" y="204"/>
                  </a:cubicBezTo>
                  <a:cubicBezTo>
                    <a:pt x="501" y="161"/>
                    <a:pt x="469" y="128"/>
                    <a:pt x="427" y="97"/>
                  </a:cubicBezTo>
                  <a:cubicBezTo>
                    <a:pt x="398" y="74"/>
                    <a:pt x="370" y="61"/>
                    <a:pt x="342" y="50"/>
                  </a:cubicBezTo>
                  <a:cubicBezTo>
                    <a:pt x="314" y="31"/>
                    <a:pt x="284" y="15"/>
                    <a:pt x="249" y="6"/>
                  </a:cubicBezTo>
                  <a:cubicBezTo>
                    <a:pt x="235" y="2"/>
                    <a:pt x="220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6051575" y="3701300"/>
              <a:ext cx="50975" cy="44325"/>
            </a:xfrm>
            <a:custGeom>
              <a:avLst/>
              <a:gdLst/>
              <a:ahLst/>
              <a:cxnLst/>
              <a:rect l="l" t="t" r="r" b="b"/>
              <a:pathLst>
                <a:path w="2039" h="1773" extrusionOk="0">
                  <a:moveTo>
                    <a:pt x="1806" y="1"/>
                  </a:moveTo>
                  <a:cubicBezTo>
                    <a:pt x="1798" y="1"/>
                    <a:pt x="1790" y="1"/>
                    <a:pt x="1781" y="3"/>
                  </a:cubicBezTo>
                  <a:cubicBezTo>
                    <a:pt x="1801" y="7"/>
                    <a:pt x="1809" y="9"/>
                    <a:pt x="1805" y="9"/>
                  </a:cubicBezTo>
                  <a:cubicBezTo>
                    <a:pt x="1801" y="9"/>
                    <a:pt x="1790" y="7"/>
                    <a:pt x="1770" y="5"/>
                  </a:cubicBezTo>
                  <a:cubicBezTo>
                    <a:pt x="1760" y="2"/>
                    <a:pt x="1750" y="1"/>
                    <a:pt x="1740" y="1"/>
                  </a:cubicBezTo>
                  <a:cubicBezTo>
                    <a:pt x="1727" y="1"/>
                    <a:pt x="1714" y="3"/>
                    <a:pt x="1701" y="7"/>
                  </a:cubicBezTo>
                  <a:cubicBezTo>
                    <a:pt x="1676" y="12"/>
                    <a:pt x="1651" y="14"/>
                    <a:pt x="1627" y="22"/>
                  </a:cubicBezTo>
                  <a:cubicBezTo>
                    <a:pt x="1575" y="36"/>
                    <a:pt x="1529" y="66"/>
                    <a:pt x="1482" y="92"/>
                  </a:cubicBezTo>
                  <a:cubicBezTo>
                    <a:pt x="1413" y="130"/>
                    <a:pt x="1355" y="183"/>
                    <a:pt x="1292" y="232"/>
                  </a:cubicBezTo>
                  <a:cubicBezTo>
                    <a:pt x="1154" y="342"/>
                    <a:pt x="1016" y="453"/>
                    <a:pt x="879" y="566"/>
                  </a:cubicBezTo>
                  <a:cubicBezTo>
                    <a:pt x="753" y="672"/>
                    <a:pt x="628" y="776"/>
                    <a:pt x="500" y="880"/>
                  </a:cubicBezTo>
                  <a:cubicBezTo>
                    <a:pt x="438" y="931"/>
                    <a:pt x="377" y="981"/>
                    <a:pt x="315" y="1031"/>
                  </a:cubicBezTo>
                  <a:cubicBezTo>
                    <a:pt x="303" y="1041"/>
                    <a:pt x="290" y="1051"/>
                    <a:pt x="277" y="1061"/>
                  </a:cubicBezTo>
                  <a:cubicBezTo>
                    <a:pt x="274" y="1064"/>
                    <a:pt x="272" y="1065"/>
                    <a:pt x="269" y="1068"/>
                  </a:cubicBezTo>
                  <a:cubicBezTo>
                    <a:pt x="222" y="1105"/>
                    <a:pt x="175" y="1142"/>
                    <a:pt x="130" y="1181"/>
                  </a:cubicBezTo>
                  <a:cubicBezTo>
                    <a:pt x="0" y="1298"/>
                    <a:pt x="12" y="1514"/>
                    <a:pt x="113" y="1640"/>
                  </a:cubicBezTo>
                  <a:cubicBezTo>
                    <a:pt x="178" y="1720"/>
                    <a:pt x="289" y="1773"/>
                    <a:pt x="396" y="1773"/>
                  </a:cubicBezTo>
                  <a:cubicBezTo>
                    <a:pt x="456" y="1773"/>
                    <a:pt x="515" y="1756"/>
                    <a:pt x="565" y="1719"/>
                  </a:cubicBezTo>
                  <a:cubicBezTo>
                    <a:pt x="838" y="1515"/>
                    <a:pt x="1092" y="1281"/>
                    <a:pt x="1349" y="1058"/>
                  </a:cubicBezTo>
                  <a:cubicBezTo>
                    <a:pt x="1473" y="950"/>
                    <a:pt x="1592" y="840"/>
                    <a:pt x="1711" y="727"/>
                  </a:cubicBezTo>
                  <a:cubicBezTo>
                    <a:pt x="1770" y="672"/>
                    <a:pt x="1827" y="620"/>
                    <a:pt x="1875" y="555"/>
                  </a:cubicBezTo>
                  <a:cubicBezTo>
                    <a:pt x="1907" y="512"/>
                    <a:pt x="1944" y="470"/>
                    <a:pt x="1967" y="420"/>
                  </a:cubicBezTo>
                  <a:cubicBezTo>
                    <a:pt x="1980" y="391"/>
                    <a:pt x="1995" y="358"/>
                    <a:pt x="2001" y="327"/>
                  </a:cubicBezTo>
                  <a:cubicBezTo>
                    <a:pt x="2003" y="320"/>
                    <a:pt x="2014" y="261"/>
                    <a:pt x="2012" y="261"/>
                  </a:cubicBezTo>
                  <a:lnTo>
                    <a:pt x="2012" y="261"/>
                  </a:lnTo>
                  <a:cubicBezTo>
                    <a:pt x="2012" y="261"/>
                    <a:pt x="2010" y="266"/>
                    <a:pt x="2007" y="279"/>
                  </a:cubicBezTo>
                  <a:lnTo>
                    <a:pt x="2007" y="279"/>
                  </a:lnTo>
                  <a:cubicBezTo>
                    <a:pt x="2039" y="156"/>
                    <a:pt x="1939" y="1"/>
                    <a:pt x="1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6032400" y="3680000"/>
              <a:ext cx="51425" cy="40825"/>
            </a:xfrm>
            <a:custGeom>
              <a:avLst/>
              <a:gdLst/>
              <a:ahLst/>
              <a:cxnLst/>
              <a:rect l="l" t="t" r="r" b="b"/>
              <a:pathLst>
                <a:path w="2057" h="1633" extrusionOk="0">
                  <a:moveTo>
                    <a:pt x="1774" y="1"/>
                  </a:moveTo>
                  <a:cubicBezTo>
                    <a:pt x="1773" y="1"/>
                    <a:pt x="1771" y="1"/>
                    <a:pt x="1769" y="1"/>
                  </a:cubicBezTo>
                  <a:cubicBezTo>
                    <a:pt x="1589" y="4"/>
                    <a:pt x="1426" y="128"/>
                    <a:pt x="1282" y="224"/>
                  </a:cubicBezTo>
                  <a:cubicBezTo>
                    <a:pt x="1156" y="309"/>
                    <a:pt x="1032" y="397"/>
                    <a:pt x="906" y="484"/>
                  </a:cubicBezTo>
                  <a:cubicBezTo>
                    <a:pt x="777" y="575"/>
                    <a:pt x="651" y="668"/>
                    <a:pt x="524" y="761"/>
                  </a:cubicBezTo>
                  <a:cubicBezTo>
                    <a:pt x="463" y="806"/>
                    <a:pt x="401" y="851"/>
                    <a:pt x="340" y="896"/>
                  </a:cubicBezTo>
                  <a:cubicBezTo>
                    <a:pt x="269" y="950"/>
                    <a:pt x="189" y="998"/>
                    <a:pt x="129" y="1064"/>
                  </a:cubicBezTo>
                  <a:lnTo>
                    <a:pt x="127" y="1064"/>
                  </a:lnTo>
                  <a:cubicBezTo>
                    <a:pt x="1" y="1202"/>
                    <a:pt x="10" y="1406"/>
                    <a:pt x="139" y="1541"/>
                  </a:cubicBezTo>
                  <a:cubicBezTo>
                    <a:pt x="198" y="1602"/>
                    <a:pt x="283" y="1633"/>
                    <a:pt x="370" y="1633"/>
                  </a:cubicBezTo>
                  <a:cubicBezTo>
                    <a:pt x="462" y="1633"/>
                    <a:pt x="555" y="1598"/>
                    <a:pt x="615" y="1529"/>
                  </a:cubicBezTo>
                  <a:cubicBezTo>
                    <a:pt x="619" y="1526"/>
                    <a:pt x="621" y="1523"/>
                    <a:pt x="623" y="1520"/>
                  </a:cubicBezTo>
                  <a:lnTo>
                    <a:pt x="646" y="1503"/>
                  </a:lnTo>
                  <a:cubicBezTo>
                    <a:pt x="677" y="1481"/>
                    <a:pt x="706" y="1458"/>
                    <a:pt x="737" y="1434"/>
                  </a:cubicBezTo>
                  <a:lnTo>
                    <a:pt x="920" y="1296"/>
                  </a:lnTo>
                  <a:cubicBezTo>
                    <a:pt x="1041" y="1203"/>
                    <a:pt x="1162" y="1109"/>
                    <a:pt x="1282" y="1014"/>
                  </a:cubicBezTo>
                  <a:cubicBezTo>
                    <a:pt x="1415" y="908"/>
                    <a:pt x="1549" y="801"/>
                    <a:pt x="1680" y="693"/>
                  </a:cubicBezTo>
                  <a:cubicBezTo>
                    <a:pt x="1814" y="582"/>
                    <a:pt x="1954" y="466"/>
                    <a:pt x="2009" y="294"/>
                  </a:cubicBezTo>
                  <a:cubicBezTo>
                    <a:pt x="2056" y="145"/>
                    <a:pt x="1918" y="1"/>
                    <a:pt x="1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6017500" y="3657725"/>
              <a:ext cx="45000" cy="35175"/>
            </a:xfrm>
            <a:custGeom>
              <a:avLst/>
              <a:gdLst/>
              <a:ahLst/>
              <a:cxnLst/>
              <a:rect l="l" t="t" r="r" b="b"/>
              <a:pathLst>
                <a:path w="1800" h="1407" extrusionOk="0">
                  <a:moveTo>
                    <a:pt x="1567" y="1"/>
                  </a:moveTo>
                  <a:cubicBezTo>
                    <a:pt x="1552" y="1"/>
                    <a:pt x="1537" y="2"/>
                    <a:pt x="1522" y="4"/>
                  </a:cubicBezTo>
                  <a:cubicBezTo>
                    <a:pt x="1508" y="2"/>
                    <a:pt x="1495" y="2"/>
                    <a:pt x="1481" y="2"/>
                  </a:cubicBezTo>
                  <a:cubicBezTo>
                    <a:pt x="1463" y="2"/>
                    <a:pt x="1445" y="3"/>
                    <a:pt x="1424" y="6"/>
                  </a:cubicBezTo>
                  <a:cubicBezTo>
                    <a:pt x="1373" y="16"/>
                    <a:pt x="1330" y="31"/>
                    <a:pt x="1283" y="56"/>
                  </a:cubicBezTo>
                  <a:cubicBezTo>
                    <a:pt x="1222" y="89"/>
                    <a:pt x="1162" y="125"/>
                    <a:pt x="1102" y="161"/>
                  </a:cubicBezTo>
                  <a:cubicBezTo>
                    <a:pt x="980" y="233"/>
                    <a:pt x="865" y="312"/>
                    <a:pt x="749" y="392"/>
                  </a:cubicBezTo>
                  <a:cubicBezTo>
                    <a:pt x="616" y="484"/>
                    <a:pt x="489" y="584"/>
                    <a:pt x="362" y="687"/>
                  </a:cubicBezTo>
                  <a:cubicBezTo>
                    <a:pt x="220" y="802"/>
                    <a:pt x="1" y="935"/>
                    <a:pt x="35" y="1146"/>
                  </a:cubicBezTo>
                  <a:cubicBezTo>
                    <a:pt x="55" y="1269"/>
                    <a:pt x="112" y="1353"/>
                    <a:pt x="235" y="1391"/>
                  </a:cubicBezTo>
                  <a:cubicBezTo>
                    <a:pt x="268" y="1402"/>
                    <a:pt x="299" y="1406"/>
                    <a:pt x="328" y="1406"/>
                  </a:cubicBezTo>
                  <a:cubicBezTo>
                    <a:pt x="446" y="1406"/>
                    <a:pt x="537" y="1329"/>
                    <a:pt x="631" y="1250"/>
                  </a:cubicBezTo>
                  <a:cubicBezTo>
                    <a:pt x="658" y="1227"/>
                    <a:pt x="685" y="1204"/>
                    <a:pt x="712" y="1182"/>
                  </a:cubicBezTo>
                  <a:lnTo>
                    <a:pt x="747" y="1152"/>
                  </a:lnTo>
                  <a:cubicBezTo>
                    <a:pt x="750" y="1150"/>
                    <a:pt x="760" y="1142"/>
                    <a:pt x="768" y="1135"/>
                  </a:cubicBezTo>
                  <a:lnTo>
                    <a:pt x="768" y="1135"/>
                  </a:lnTo>
                  <a:cubicBezTo>
                    <a:pt x="763" y="1140"/>
                    <a:pt x="761" y="1142"/>
                    <a:pt x="761" y="1142"/>
                  </a:cubicBezTo>
                  <a:cubicBezTo>
                    <a:pt x="761" y="1142"/>
                    <a:pt x="783" y="1124"/>
                    <a:pt x="787" y="1120"/>
                  </a:cubicBezTo>
                  <a:cubicBezTo>
                    <a:pt x="803" y="1108"/>
                    <a:pt x="817" y="1096"/>
                    <a:pt x="833" y="1084"/>
                  </a:cubicBezTo>
                  <a:cubicBezTo>
                    <a:pt x="860" y="1062"/>
                    <a:pt x="889" y="1041"/>
                    <a:pt x="916" y="1020"/>
                  </a:cubicBezTo>
                  <a:cubicBezTo>
                    <a:pt x="969" y="978"/>
                    <a:pt x="1020" y="937"/>
                    <a:pt x="1073" y="896"/>
                  </a:cubicBezTo>
                  <a:cubicBezTo>
                    <a:pt x="1184" y="810"/>
                    <a:pt x="1299" y="727"/>
                    <a:pt x="1412" y="645"/>
                  </a:cubicBezTo>
                  <a:cubicBezTo>
                    <a:pt x="1469" y="603"/>
                    <a:pt x="1527" y="564"/>
                    <a:pt x="1583" y="521"/>
                  </a:cubicBezTo>
                  <a:cubicBezTo>
                    <a:pt x="1632" y="485"/>
                    <a:pt x="1664" y="446"/>
                    <a:pt x="1701" y="397"/>
                  </a:cubicBezTo>
                  <a:cubicBezTo>
                    <a:pt x="1717" y="374"/>
                    <a:pt x="1727" y="352"/>
                    <a:pt x="1735" y="328"/>
                  </a:cubicBezTo>
                  <a:cubicBezTo>
                    <a:pt x="1749" y="303"/>
                    <a:pt x="1763" y="277"/>
                    <a:pt x="1771" y="246"/>
                  </a:cubicBezTo>
                  <a:cubicBezTo>
                    <a:pt x="1799" y="143"/>
                    <a:pt x="1727" y="29"/>
                    <a:pt x="1624" y="6"/>
                  </a:cubicBezTo>
                  <a:cubicBezTo>
                    <a:pt x="1604" y="2"/>
                    <a:pt x="1586" y="1"/>
                    <a:pt x="1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5873525" y="3559225"/>
              <a:ext cx="43050" cy="51625"/>
            </a:xfrm>
            <a:custGeom>
              <a:avLst/>
              <a:gdLst/>
              <a:ahLst/>
              <a:cxnLst/>
              <a:rect l="l" t="t" r="r" b="b"/>
              <a:pathLst>
                <a:path w="1722" h="2065" extrusionOk="0">
                  <a:moveTo>
                    <a:pt x="228" y="0"/>
                  </a:moveTo>
                  <a:cubicBezTo>
                    <a:pt x="112" y="0"/>
                    <a:pt x="6" y="114"/>
                    <a:pt x="7" y="229"/>
                  </a:cubicBezTo>
                  <a:cubicBezTo>
                    <a:pt x="7" y="215"/>
                    <a:pt x="7" y="210"/>
                    <a:pt x="6" y="210"/>
                  </a:cubicBezTo>
                  <a:cubicBezTo>
                    <a:pt x="5" y="210"/>
                    <a:pt x="2" y="269"/>
                    <a:pt x="2" y="277"/>
                  </a:cubicBezTo>
                  <a:cubicBezTo>
                    <a:pt x="1" y="309"/>
                    <a:pt x="7" y="344"/>
                    <a:pt x="13" y="376"/>
                  </a:cubicBezTo>
                  <a:cubicBezTo>
                    <a:pt x="23" y="429"/>
                    <a:pt x="49" y="479"/>
                    <a:pt x="71" y="529"/>
                  </a:cubicBezTo>
                  <a:cubicBezTo>
                    <a:pt x="103" y="602"/>
                    <a:pt x="147" y="666"/>
                    <a:pt x="191" y="734"/>
                  </a:cubicBezTo>
                  <a:cubicBezTo>
                    <a:pt x="279" y="871"/>
                    <a:pt x="371" y="1005"/>
                    <a:pt x="466" y="1139"/>
                  </a:cubicBezTo>
                  <a:cubicBezTo>
                    <a:pt x="664" y="1415"/>
                    <a:pt x="857" y="1703"/>
                    <a:pt x="1075" y="1965"/>
                  </a:cubicBezTo>
                  <a:cubicBezTo>
                    <a:pt x="1132" y="2034"/>
                    <a:pt x="1219" y="2065"/>
                    <a:pt x="1308" y="2065"/>
                  </a:cubicBezTo>
                  <a:cubicBezTo>
                    <a:pt x="1389" y="2065"/>
                    <a:pt x="1472" y="2038"/>
                    <a:pt x="1533" y="1992"/>
                  </a:cubicBezTo>
                  <a:cubicBezTo>
                    <a:pt x="1661" y="1893"/>
                    <a:pt x="1722" y="1686"/>
                    <a:pt x="1622" y="1542"/>
                  </a:cubicBezTo>
                  <a:lnTo>
                    <a:pt x="1622" y="1542"/>
                  </a:lnTo>
                  <a:lnTo>
                    <a:pt x="1622" y="1543"/>
                  </a:lnTo>
                  <a:cubicBezTo>
                    <a:pt x="1588" y="1493"/>
                    <a:pt x="1551" y="1447"/>
                    <a:pt x="1515" y="1401"/>
                  </a:cubicBezTo>
                  <a:cubicBezTo>
                    <a:pt x="1512" y="1396"/>
                    <a:pt x="1510" y="1395"/>
                    <a:pt x="1508" y="1392"/>
                  </a:cubicBezTo>
                  <a:cubicBezTo>
                    <a:pt x="1499" y="1379"/>
                    <a:pt x="1489" y="1367"/>
                    <a:pt x="1478" y="1353"/>
                  </a:cubicBezTo>
                  <a:cubicBezTo>
                    <a:pt x="1430" y="1290"/>
                    <a:pt x="1381" y="1227"/>
                    <a:pt x="1334" y="1164"/>
                  </a:cubicBezTo>
                  <a:cubicBezTo>
                    <a:pt x="1234" y="1034"/>
                    <a:pt x="1135" y="902"/>
                    <a:pt x="1037" y="771"/>
                  </a:cubicBezTo>
                  <a:cubicBezTo>
                    <a:pt x="932" y="628"/>
                    <a:pt x="823" y="489"/>
                    <a:pt x="713" y="349"/>
                  </a:cubicBezTo>
                  <a:cubicBezTo>
                    <a:pt x="664" y="287"/>
                    <a:pt x="619" y="222"/>
                    <a:pt x="561" y="169"/>
                  </a:cubicBezTo>
                  <a:cubicBezTo>
                    <a:pt x="522" y="132"/>
                    <a:pt x="483" y="93"/>
                    <a:pt x="437" y="67"/>
                  </a:cubicBezTo>
                  <a:cubicBezTo>
                    <a:pt x="415" y="54"/>
                    <a:pt x="391" y="45"/>
                    <a:pt x="368" y="35"/>
                  </a:cubicBezTo>
                  <a:cubicBezTo>
                    <a:pt x="347" y="24"/>
                    <a:pt x="326" y="17"/>
                    <a:pt x="301" y="17"/>
                  </a:cubicBezTo>
                  <a:cubicBezTo>
                    <a:pt x="265" y="14"/>
                    <a:pt x="257" y="12"/>
                    <a:pt x="276" y="12"/>
                  </a:cubicBezTo>
                  <a:cubicBezTo>
                    <a:pt x="280" y="12"/>
                    <a:pt x="285" y="12"/>
                    <a:pt x="292" y="12"/>
                  </a:cubicBezTo>
                  <a:cubicBezTo>
                    <a:pt x="271" y="4"/>
                    <a:pt x="249" y="0"/>
                    <a:pt x="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5896925" y="3543100"/>
              <a:ext cx="43825" cy="48275"/>
            </a:xfrm>
            <a:custGeom>
              <a:avLst/>
              <a:gdLst/>
              <a:ahLst/>
              <a:cxnLst/>
              <a:rect l="l" t="t" r="r" b="b"/>
              <a:pathLst>
                <a:path w="1753" h="1931" extrusionOk="0">
                  <a:moveTo>
                    <a:pt x="255" y="0"/>
                  </a:moveTo>
                  <a:cubicBezTo>
                    <a:pt x="129" y="0"/>
                    <a:pt x="0" y="100"/>
                    <a:pt x="10" y="237"/>
                  </a:cubicBezTo>
                  <a:cubicBezTo>
                    <a:pt x="24" y="417"/>
                    <a:pt x="134" y="563"/>
                    <a:pt x="238" y="701"/>
                  </a:cubicBezTo>
                  <a:cubicBezTo>
                    <a:pt x="340" y="838"/>
                    <a:pt x="445" y="972"/>
                    <a:pt x="549" y="1106"/>
                  </a:cubicBezTo>
                  <a:cubicBezTo>
                    <a:pt x="644" y="1227"/>
                    <a:pt x="739" y="1347"/>
                    <a:pt x="837" y="1465"/>
                  </a:cubicBezTo>
                  <a:lnTo>
                    <a:pt x="982" y="1642"/>
                  </a:lnTo>
                  <a:cubicBezTo>
                    <a:pt x="1007" y="1672"/>
                    <a:pt x="1031" y="1701"/>
                    <a:pt x="1054" y="1731"/>
                  </a:cubicBezTo>
                  <a:lnTo>
                    <a:pt x="1072" y="1752"/>
                  </a:lnTo>
                  <a:cubicBezTo>
                    <a:pt x="1074" y="1756"/>
                    <a:pt x="1076" y="1758"/>
                    <a:pt x="1078" y="1764"/>
                  </a:cubicBezTo>
                  <a:cubicBezTo>
                    <a:pt x="1135" y="1868"/>
                    <a:pt x="1258" y="1931"/>
                    <a:pt x="1377" y="1931"/>
                  </a:cubicBezTo>
                  <a:cubicBezTo>
                    <a:pt x="1434" y="1931"/>
                    <a:pt x="1491" y="1916"/>
                    <a:pt x="1540" y="1885"/>
                  </a:cubicBezTo>
                  <a:cubicBezTo>
                    <a:pt x="1695" y="1784"/>
                    <a:pt x="1753" y="1588"/>
                    <a:pt x="1660" y="1423"/>
                  </a:cubicBezTo>
                  <a:cubicBezTo>
                    <a:pt x="1617" y="1346"/>
                    <a:pt x="1550" y="1279"/>
                    <a:pt x="1494" y="1212"/>
                  </a:cubicBezTo>
                  <a:cubicBezTo>
                    <a:pt x="1444" y="1153"/>
                    <a:pt x="1395" y="1096"/>
                    <a:pt x="1345" y="1037"/>
                  </a:cubicBezTo>
                  <a:cubicBezTo>
                    <a:pt x="1245" y="917"/>
                    <a:pt x="1143" y="797"/>
                    <a:pt x="1038" y="679"/>
                  </a:cubicBezTo>
                  <a:cubicBezTo>
                    <a:pt x="937" y="564"/>
                    <a:pt x="836" y="450"/>
                    <a:pt x="733" y="338"/>
                  </a:cubicBezTo>
                  <a:cubicBezTo>
                    <a:pt x="616" y="211"/>
                    <a:pt x="486" y="54"/>
                    <a:pt x="311" y="7"/>
                  </a:cubicBezTo>
                  <a:cubicBezTo>
                    <a:pt x="293" y="3"/>
                    <a:pt x="274" y="0"/>
                    <a:pt x="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5922825" y="3526075"/>
              <a:ext cx="39150" cy="41775"/>
            </a:xfrm>
            <a:custGeom>
              <a:avLst/>
              <a:gdLst/>
              <a:ahLst/>
              <a:cxnLst/>
              <a:rect l="l" t="t" r="r" b="b"/>
              <a:pathLst>
                <a:path w="1566" h="1671" extrusionOk="0">
                  <a:moveTo>
                    <a:pt x="198" y="1"/>
                  </a:moveTo>
                  <a:cubicBezTo>
                    <a:pt x="95" y="1"/>
                    <a:pt x="0" y="94"/>
                    <a:pt x="4" y="199"/>
                  </a:cubicBezTo>
                  <a:cubicBezTo>
                    <a:pt x="5" y="232"/>
                    <a:pt x="11" y="260"/>
                    <a:pt x="21" y="287"/>
                  </a:cubicBezTo>
                  <a:cubicBezTo>
                    <a:pt x="22" y="311"/>
                    <a:pt x="26" y="336"/>
                    <a:pt x="38" y="363"/>
                  </a:cubicBezTo>
                  <a:cubicBezTo>
                    <a:pt x="61" y="418"/>
                    <a:pt x="83" y="464"/>
                    <a:pt x="122" y="512"/>
                  </a:cubicBezTo>
                  <a:cubicBezTo>
                    <a:pt x="167" y="565"/>
                    <a:pt x="215" y="617"/>
                    <a:pt x="261" y="670"/>
                  </a:cubicBezTo>
                  <a:cubicBezTo>
                    <a:pt x="351" y="778"/>
                    <a:pt x="443" y="884"/>
                    <a:pt x="531" y="994"/>
                  </a:cubicBezTo>
                  <a:cubicBezTo>
                    <a:pt x="573" y="1045"/>
                    <a:pt x="614" y="1098"/>
                    <a:pt x="655" y="1150"/>
                  </a:cubicBezTo>
                  <a:cubicBezTo>
                    <a:pt x="677" y="1177"/>
                    <a:pt x="699" y="1205"/>
                    <a:pt x="721" y="1232"/>
                  </a:cubicBezTo>
                  <a:cubicBezTo>
                    <a:pt x="733" y="1248"/>
                    <a:pt x="745" y="1262"/>
                    <a:pt x="758" y="1278"/>
                  </a:cubicBezTo>
                  <a:cubicBezTo>
                    <a:pt x="761" y="1282"/>
                    <a:pt x="778" y="1305"/>
                    <a:pt x="778" y="1305"/>
                  </a:cubicBezTo>
                  <a:cubicBezTo>
                    <a:pt x="778" y="1305"/>
                    <a:pt x="776" y="1302"/>
                    <a:pt x="769" y="1293"/>
                  </a:cubicBezTo>
                  <a:cubicBezTo>
                    <a:pt x="763" y="1284"/>
                    <a:pt x="760" y="1281"/>
                    <a:pt x="760" y="1281"/>
                  </a:cubicBezTo>
                  <a:lnTo>
                    <a:pt x="760" y="1281"/>
                  </a:lnTo>
                  <a:cubicBezTo>
                    <a:pt x="760" y="1281"/>
                    <a:pt x="784" y="1313"/>
                    <a:pt x="788" y="1318"/>
                  </a:cubicBezTo>
                  <a:cubicBezTo>
                    <a:pt x="797" y="1330"/>
                    <a:pt x="808" y="1343"/>
                    <a:pt x="817" y="1355"/>
                  </a:cubicBezTo>
                  <a:cubicBezTo>
                    <a:pt x="838" y="1384"/>
                    <a:pt x="859" y="1412"/>
                    <a:pt x="879" y="1440"/>
                  </a:cubicBezTo>
                  <a:cubicBezTo>
                    <a:pt x="965" y="1557"/>
                    <a:pt x="1048" y="1671"/>
                    <a:pt x="1206" y="1671"/>
                  </a:cubicBezTo>
                  <a:cubicBezTo>
                    <a:pt x="1214" y="1671"/>
                    <a:pt x="1223" y="1671"/>
                    <a:pt x="1231" y="1670"/>
                  </a:cubicBezTo>
                  <a:cubicBezTo>
                    <a:pt x="1360" y="1661"/>
                    <a:pt x="1435" y="1593"/>
                    <a:pt x="1482" y="1479"/>
                  </a:cubicBezTo>
                  <a:cubicBezTo>
                    <a:pt x="1565" y="1281"/>
                    <a:pt x="1383" y="1100"/>
                    <a:pt x="1272" y="956"/>
                  </a:cubicBezTo>
                  <a:lnTo>
                    <a:pt x="1272" y="954"/>
                  </a:lnTo>
                  <a:cubicBezTo>
                    <a:pt x="1172" y="825"/>
                    <a:pt x="1071" y="700"/>
                    <a:pt x="963" y="578"/>
                  </a:cubicBezTo>
                  <a:cubicBezTo>
                    <a:pt x="870" y="474"/>
                    <a:pt x="775" y="370"/>
                    <a:pt x="675" y="273"/>
                  </a:cubicBezTo>
                  <a:cubicBezTo>
                    <a:pt x="624" y="223"/>
                    <a:pt x="574" y="173"/>
                    <a:pt x="522" y="127"/>
                  </a:cubicBezTo>
                  <a:cubicBezTo>
                    <a:pt x="483" y="93"/>
                    <a:pt x="444" y="68"/>
                    <a:pt x="396" y="46"/>
                  </a:cubicBezTo>
                  <a:cubicBezTo>
                    <a:pt x="363" y="33"/>
                    <a:pt x="332" y="25"/>
                    <a:pt x="303" y="21"/>
                  </a:cubicBezTo>
                  <a:cubicBezTo>
                    <a:pt x="271" y="10"/>
                    <a:pt x="239" y="1"/>
                    <a:pt x="202" y="1"/>
                  </a:cubicBezTo>
                  <a:cubicBezTo>
                    <a:pt x="200" y="1"/>
                    <a:pt x="199" y="1"/>
                    <a:pt x="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5638950" y="3559225"/>
              <a:ext cx="43075" cy="51650"/>
            </a:xfrm>
            <a:custGeom>
              <a:avLst/>
              <a:gdLst/>
              <a:ahLst/>
              <a:cxnLst/>
              <a:rect l="l" t="t" r="r" b="b"/>
              <a:pathLst>
                <a:path w="1723" h="2066" extrusionOk="0">
                  <a:moveTo>
                    <a:pt x="1494" y="0"/>
                  </a:moveTo>
                  <a:cubicBezTo>
                    <a:pt x="1473" y="0"/>
                    <a:pt x="1452" y="4"/>
                    <a:pt x="1431" y="12"/>
                  </a:cubicBezTo>
                  <a:cubicBezTo>
                    <a:pt x="1438" y="12"/>
                    <a:pt x="1443" y="12"/>
                    <a:pt x="1447" y="12"/>
                  </a:cubicBezTo>
                  <a:cubicBezTo>
                    <a:pt x="1466" y="12"/>
                    <a:pt x="1457" y="14"/>
                    <a:pt x="1422" y="17"/>
                  </a:cubicBezTo>
                  <a:cubicBezTo>
                    <a:pt x="1398" y="17"/>
                    <a:pt x="1376" y="24"/>
                    <a:pt x="1355" y="36"/>
                  </a:cubicBezTo>
                  <a:cubicBezTo>
                    <a:pt x="1333" y="45"/>
                    <a:pt x="1309" y="54"/>
                    <a:pt x="1286" y="67"/>
                  </a:cubicBezTo>
                  <a:cubicBezTo>
                    <a:pt x="1240" y="94"/>
                    <a:pt x="1201" y="132"/>
                    <a:pt x="1162" y="169"/>
                  </a:cubicBezTo>
                  <a:cubicBezTo>
                    <a:pt x="1104" y="223"/>
                    <a:pt x="1058" y="287"/>
                    <a:pt x="1010" y="350"/>
                  </a:cubicBezTo>
                  <a:cubicBezTo>
                    <a:pt x="900" y="489"/>
                    <a:pt x="791" y="628"/>
                    <a:pt x="686" y="771"/>
                  </a:cubicBezTo>
                  <a:cubicBezTo>
                    <a:pt x="587" y="902"/>
                    <a:pt x="489" y="1034"/>
                    <a:pt x="389" y="1164"/>
                  </a:cubicBezTo>
                  <a:cubicBezTo>
                    <a:pt x="342" y="1227"/>
                    <a:pt x="293" y="1291"/>
                    <a:pt x="244" y="1353"/>
                  </a:cubicBezTo>
                  <a:cubicBezTo>
                    <a:pt x="235" y="1367"/>
                    <a:pt x="225" y="1379"/>
                    <a:pt x="215" y="1393"/>
                  </a:cubicBezTo>
                  <a:cubicBezTo>
                    <a:pt x="213" y="1395"/>
                    <a:pt x="211" y="1397"/>
                    <a:pt x="208" y="1401"/>
                  </a:cubicBezTo>
                  <a:cubicBezTo>
                    <a:pt x="172" y="1448"/>
                    <a:pt x="134" y="1495"/>
                    <a:pt x="100" y="1543"/>
                  </a:cubicBezTo>
                  <a:cubicBezTo>
                    <a:pt x="1" y="1686"/>
                    <a:pt x="62" y="1894"/>
                    <a:pt x="190" y="1993"/>
                  </a:cubicBezTo>
                  <a:cubicBezTo>
                    <a:pt x="251" y="2039"/>
                    <a:pt x="333" y="2066"/>
                    <a:pt x="414" y="2066"/>
                  </a:cubicBezTo>
                  <a:cubicBezTo>
                    <a:pt x="503" y="2066"/>
                    <a:pt x="591" y="2035"/>
                    <a:pt x="649" y="1966"/>
                  </a:cubicBezTo>
                  <a:cubicBezTo>
                    <a:pt x="866" y="1703"/>
                    <a:pt x="1058" y="1416"/>
                    <a:pt x="1257" y="1139"/>
                  </a:cubicBezTo>
                  <a:cubicBezTo>
                    <a:pt x="1352" y="1005"/>
                    <a:pt x="1443" y="871"/>
                    <a:pt x="1533" y="734"/>
                  </a:cubicBezTo>
                  <a:cubicBezTo>
                    <a:pt x="1576" y="667"/>
                    <a:pt x="1620" y="602"/>
                    <a:pt x="1652" y="529"/>
                  </a:cubicBezTo>
                  <a:cubicBezTo>
                    <a:pt x="1673" y="479"/>
                    <a:pt x="1699" y="429"/>
                    <a:pt x="1710" y="376"/>
                  </a:cubicBezTo>
                  <a:cubicBezTo>
                    <a:pt x="1715" y="345"/>
                    <a:pt x="1722" y="309"/>
                    <a:pt x="1722" y="277"/>
                  </a:cubicBezTo>
                  <a:cubicBezTo>
                    <a:pt x="1721" y="269"/>
                    <a:pt x="1718" y="210"/>
                    <a:pt x="1716" y="210"/>
                  </a:cubicBezTo>
                  <a:cubicBezTo>
                    <a:pt x="1716" y="210"/>
                    <a:pt x="1716" y="215"/>
                    <a:pt x="1715" y="227"/>
                  </a:cubicBezTo>
                  <a:lnTo>
                    <a:pt x="1715" y="227"/>
                  </a:lnTo>
                  <a:cubicBezTo>
                    <a:pt x="1717" y="113"/>
                    <a:pt x="1610" y="0"/>
                    <a:pt x="1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5614800" y="3543100"/>
              <a:ext cx="43850" cy="48275"/>
            </a:xfrm>
            <a:custGeom>
              <a:avLst/>
              <a:gdLst/>
              <a:ahLst/>
              <a:cxnLst/>
              <a:rect l="l" t="t" r="r" b="b"/>
              <a:pathLst>
                <a:path w="1754" h="1931" extrusionOk="0">
                  <a:moveTo>
                    <a:pt x="1498" y="0"/>
                  </a:moveTo>
                  <a:cubicBezTo>
                    <a:pt x="1479" y="0"/>
                    <a:pt x="1460" y="3"/>
                    <a:pt x="1441" y="7"/>
                  </a:cubicBezTo>
                  <a:cubicBezTo>
                    <a:pt x="1268" y="54"/>
                    <a:pt x="1137" y="211"/>
                    <a:pt x="1020" y="338"/>
                  </a:cubicBezTo>
                  <a:cubicBezTo>
                    <a:pt x="917" y="450"/>
                    <a:pt x="816" y="564"/>
                    <a:pt x="715" y="679"/>
                  </a:cubicBezTo>
                  <a:cubicBezTo>
                    <a:pt x="611" y="797"/>
                    <a:pt x="509" y="917"/>
                    <a:pt x="407" y="1037"/>
                  </a:cubicBezTo>
                  <a:cubicBezTo>
                    <a:pt x="359" y="1096"/>
                    <a:pt x="309" y="1153"/>
                    <a:pt x="260" y="1212"/>
                  </a:cubicBezTo>
                  <a:cubicBezTo>
                    <a:pt x="202" y="1279"/>
                    <a:pt x="136" y="1346"/>
                    <a:pt x="93" y="1423"/>
                  </a:cubicBezTo>
                  <a:cubicBezTo>
                    <a:pt x="1" y="1588"/>
                    <a:pt x="58" y="1784"/>
                    <a:pt x="214" y="1885"/>
                  </a:cubicBezTo>
                  <a:cubicBezTo>
                    <a:pt x="262" y="1916"/>
                    <a:pt x="319" y="1931"/>
                    <a:pt x="377" y="1931"/>
                  </a:cubicBezTo>
                  <a:cubicBezTo>
                    <a:pt x="496" y="1931"/>
                    <a:pt x="618" y="1868"/>
                    <a:pt x="675" y="1764"/>
                  </a:cubicBezTo>
                  <a:cubicBezTo>
                    <a:pt x="678" y="1758"/>
                    <a:pt x="679" y="1756"/>
                    <a:pt x="681" y="1752"/>
                  </a:cubicBezTo>
                  <a:lnTo>
                    <a:pt x="698" y="1731"/>
                  </a:lnTo>
                  <a:cubicBezTo>
                    <a:pt x="722" y="1701"/>
                    <a:pt x="747" y="1672"/>
                    <a:pt x="771" y="1642"/>
                  </a:cubicBezTo>
                  <a:lnTo>
                    <a:pt x="916" y="1465"/>
                  </a:lnTo>
                  <a:cubicBezTo>
                    <a:pt x="1013" y="1347"/>
                    <a:pt x="1110" y="1227"/>
                    <a:pt x="1204" y="1106"/>
                  </a:cubicBezTo>
                  <a:cubicBezTo>
                    <a:pt x="1308" y="972"/>
                    <a:pt x="1413" y="838"/>
                    <a:pt x="1515" y="701"/>
                  </a:cubicBezTo>
                  <a:cubicBezTo>
                    <a:pt x="1620" y="563"/>
                    <a:pt x="1730" y="417"/>
                    <a:pt x="1743" y="237"/>
                  </a:cubicBezTo>
                  <a:cubicBezTo>
                    <a:pt x="1753" y="100"/>
                    <a:pt x="1624" y="0"/>
                    <a:pt x="14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5593575" y="3526075"/>
              <a:ext cx="39150" cy="41775"/>
            </a:xfrm>
            <a:custGeom>
              <a:avLst/>
              <a:gdLst/>
              <a:ahLst/>
              <a:cxnLst/>
              <a:rect l="l" t="t" r="r" b="b"/>
              <a:pathLst>
                <a:path w="1566" h="1671" extrusionOk="0">
                  <a:moveTo>
                    <a:pt x="1368" y="1"/>
                  </a:moveTo>
                  <a:cubicBezTo>
                    <a:pt x="1367" y="1"/>
                    <a:pt x="1365" y="1"/>
                    <a:pt x="1364" y="1"/>
                  </a:cubicBezTo>
                  <a:cubicBezTo>
                    <a:pt x="1328" y="1"/>
                    <a:pt x="1295" y="10"/>
                    <a:pt x="1263" y="21"/>
                  </a:cubicBezTo>
                  <a:cubicBezTo>
                    <a:pt x="1234" y="25"/>
                    <a:pt x="1203" y="33"/>
                    <a:pt x="1170" y="46"/>
                  </a:cubicBezTo>
                  <a:cubicBezTo>
                    <a:pt x="1122" y="68"/>
                    <a:pt x="1083" y="93"/>
                    <a:pt x="1044" y="127"/>
                  </a:cubicBezTo>
                  <a:cubicBezTo>
                    <a:pt x="991" y="173"/>
                    <a:pt x="942" y="223"/>
                    <a:pt x="892" y="273"/>
                  </a:cubicBezTo>
                  <a:cubicBezTo>
                    <a:pt x="791" y="370"/>
                    <a:pt x="696" y="474"/>
                    <a:pt x="603" y="578"/>
                  </a:cubicBezTo>
                  <a:cubicBezTo>
                    <a:pt x="494" y="700"/>
                    <a:pt x="394" y="825"/>
                    <a:pt x="295" y="954"/>
                  </a:cubicBezTo>
                  <a:lnTo>
                    <a:pt x="295" y="956"/>
                  </a:lnTo>
                  <a:cubicBezTo>
                    <a:pt x="183" y="1100"/>
                    <a:pt x="1" y="1281"/>
                    <a:pt x="83" y="1479"/>
                  </a:cubicBezTo>
                  <a:cubicBezTo>
                    <a:pt x="132" y="1593"/>
                    <a:pt x="207" y="1661"/>
                    <a:pt x="335" y="1670"/>
                  </a:cubicBezTo>
                  <a:cubicBezTo>
                    <a:pt x="343" y="1671"/>
                    <a:pt x="351" y="1671"/>
                    <a:pt x="359" y="1671"/>
                  </a:cubicBezTo>
                  <a:cubicBezTo>
                    <a:pt x="517" y="1671"/>
                    <a:pt x="601" y="1557"/>
                    <a:pt x="687" y="1440"/>
                  </a:cubicBezTo>
                  <a:cubicBezTo>
                    <a:pt x="707" y="1412"/>
                    <a:pt x="729" y="1384"/>
                    <a:pt x="749" y="1355"/>
                  </a:cubicBezTo>
                  <a:cubicBezTo>
                    <a:pt x="759" y="1343"/>
                    <a:pt x="768" y="1330"/>
                    <a:pt x="777" y="1318"/>
                  </a:cubicBezTo>
                  <a:cubicBezTo>
                    <a:pt x="782" y="1313"/>
                    <a:pt x="805" y="1281"/>
                    <a:pt x="805" y="1281"/>
                  </a:cubicBezTo>
                  <a:lnTo>
                    <a:pt x="805" y="1281"/>
                  </a:lnTo>
                  <a:cubicBezTo>
                    <a:pt x="805" y="1281"/>
                    <a:pt x="803" y="1284"/>
                    <a:pt x="797" y="1293"/>
                  </a:cubicBezTo>
                  <a:cubicBezTo>
                    <a:pt x="790" y="1302"/>
                    <a:pt x="788" y="1305"/>
                    <a:pt x="788" y="1305"/>
                  </a:cubicBezTo>
                  <a:cubicBezTo>
                    <a:pt x="788" y="1305"/>
                    <a:pt x="806" y="1282"/>
                    <a:pt x="809" y="1278"/>
                  </a:cubicBezTo>
                  <a:cubicBezTo>
                    <a:pt x="820" y="1262"/>
                    <a:pt x="833" y="1248"/>
                    <a:pt x="845" y="1232"/>
                  </a:cubicBezTo>
                  <a:cubicBezTo>
                    <a:pt x="867" y="1205"/>
                    <a:pt x="888" y="1177"/>
                    <a:pt x="911" y="1150"/>
                  </a:cubicBezTo>
                  <a:cubicBezTo>
                    <a:pt x="952" y="1098"/>
                    <a:pt x="993" y="1045"/>
                    <a:pt x="1034" y="994"/>
                  </a:cubicBezTo>
                  <a:cubicBezTo>
                    <a:pt x="1123" y="884"/>
                    <a:pt x="1215" y="778"/>
                    <a:pt x="1306" y="670"/>
                  </a:cubicBezTo>
                  <a:cubicBezTo>
                    <a:pt x="1352" y="617"/>
                    <a:pt x="1399" y="565"/>
                    <a:pt x="1444" y="512"/>
                  </a:cubicBezTo>
                  <a:cubicBezTo>
                    <a:pt x="1483" y="464"/>
                    <a:pt x="1506" y="418"/>
                    <a:pt x="1528" y="363"/>
                  </a:cubicBezTo>
                  <a:cubicBezTo>
                    <a:pt x="1540" y="336"/>
                    <a:pt x="1544" y="311"/>
                    <a:pt x="1546" y="287"/>
                  </a:cubicBezTo>
                  <a:cubicBezTo>
                    <a:pt x="1555" y="260"/>
                    <a:pt x="1561" y="232"/>
                    <a:pt x="1562" y="199"/>
                  </a:cubicBezTo>
                  <a:cubicBezTo>
                    <a:pt x="1566" y="94"/>
                    <a:pt x="1472" y="1"/>
                    <a:pt x="1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7" name="Google Shape;1597;p35"/>
          <p:cNvGrpSpPr/>
          <p:nvPr/>
        </p:nvGrpSpPr>
        <p:grpSpPr>
          <a:xfrm>
            <a:off x="301439" y="3479231"/>
            <a:ext cx="1035334" cy="1420612"/>
            <a:chOff x="5561525" y="1862025"/>
            <a:chExt cx="672950" cy="923375"/>
          </a:xfrm>
        </p:grpSpPr>
        <p:sp>
          <p:nvSpPr>
            <p:cNvPr id="1598" name="Google Shape;1598;p35"/>
            <p:cNvSpPr/>
            <p:nvPr/>
          </p:nvSpPr>
          <p:spPr>
            <a:xfrm>
              <a:off x="5621325" y="2530425"/>
              <a:ext cx="207925" cy="204200"/>
            </a:xfrm>
            <a:custGeom>
              <a:avLst/>
              <a:gdLst/>
              <a:ahLst/>
              <a:cxnLst/>
              <a:rect l="l" t="t" r="r" b="b"/>
              <a:pathLst>
                <a:path w="8317" h="8168" extrusionOk="0">
                  <a:moveTo>
                    <a:pt x="3851" y="1"/>
                  </a:moveTo>
                  <a:cubicBezTo>
                    <a:pt x="3848" y="1"/>
                    <a:pt x="3846" y="1"/>
                    <a:pt x="3844" y="1"/>
                  </a:cubicBezTo>
                  <a:cubicBezTo>
                    <a:pt x="3811" y="5"/>
                    <a:pt x="3782" y="27"/>
                    <a:pt x="3770" y="58"/>
                  </a:cubicBezTo>
                  <a:lnTo>
                    <a:pt x="2839" y="2566"/>
                  </a:lnTo>
                  <a:cubicBezTo>
                    <a:pt x="2811" y="2643"/>
                    <a:pt x="2746" y="2702"/>
                    <a:pt x="2666" y="2721"/>
                  </a:cubicBezTo>
                  <a:lnTo>
                    <a:pt x="73" y="3377"/>
                  </a:lnTo>
                  <a:cubicBezTo>
                    <a:pt x="40" y="3385"/>
                    <a:pt x="15" y="3411"/>
                    <a:pt x="7" y="3444"/>
                  </a:cubicBezTo>
                  <a:cubicBezTo>
                    <a:pt x="0" y="3476"/>
                    <a:pt x="13" y="3510"/>
                    <a:pt x="39" y="3531"/>
                  </a:cubicBezTo>
                  <a:lnTo>
                    <a:pt x="2137" y="5192"/>
                  </a:lnTo>
                  <a:cubicBezTo>
                    <a:pt x="2201" y="5243"/>
                    <a:pt x="2237" y="5322"/>
                    <a:pt x="2231" y="5404"/>
                  </a:cubicBezTo>
                  <a:lnTo>
                    <a:pt x="2052" y="8074"/>
                  </a:lnTo>
                  <a:cubicBezTo>
                    <a:pt x="2050" y="8107"/>
                    <a:pt x="2067" y="8138"/>
                    <a:pt x="2095" y="8155"/>
                  </a:cubicBezTo>
                  <a:cubicBezTo>
                    <a:pt x="2109" y="8163"/>
                    <a:pt x="2125" y="8168"/>
                    <a:pt x="2139" y="8168"/>
                  </a:cubicBezTo>
                  <a:cubicBezTo>
                    <a:pt x="2156" y="8168"/>
                    <a:pt x="2173" y="8162"/>
                    <a:pt x="2189" y="8153"/>
                  </a:cubicBezTo>
                  <a:lnTo>
                    <a:pt x="4417" y="6671"/>
                  </a:lnTo>
                  <a:cubicBezTo>
                    <a:pt x="4449" y="6648"/>
                    <a:pt x="4489" y="6635"/>
                    <a:pt x="4529" y="6631"/>
                  </a:cubicBezTo>
                  <a:cubicBezTo>
                    <a:pt x="4538" y="6630"/>
                    <a:pt x="4547" y="6630"/>
                    <a:pt x="4556" y="6630"/>
                  </a:cubicBezTo>
                  <a:cubicBezTo>
                    <a:pt x="4588" y="6630"/>
                    <a:pt x="4619" y="6636"/>
                    <a:pt x="4648" y="6647"/>
                  </a:cubicBezTo>
                  <a:lnTo>
                    <a:pt x="7131" y="7642"/>
                  </a:lnTo>
                  <a:cubicBezTo>
                    <a:pt x="7141" y="7647"/>
                    <a:pt x="7152" y="7649"/>
                    <a:pt x="7163" y="7649"/>
                  </a:cubicBezTo>
                  <a:cubicBezTo>
                    <a:pt x="7184" y="7649"/>
                    <a:pt x="7206" y="7641"/>
                    <a:pt x="7223" y="7626"/>
                  </a:cubicBezTo>
                  <a:cubicBezTo>
                    <a:pt x="7248" y="7604"/>
                    <a:pt x="7258" y="7569"/>
                    <a:pt x="7249" y="7536"/>
                  </a:cubicBezTo>
                  <a:lnTo>
                    <a:pt x="6527" y="4960"/>
                  </a:lnTo>
                  <a:cubicBezTo>
                    <a:pt x="6506" y="4881"/>
                    <a:pt x="6524" y="4796"/>
                    <a:pt x="6576" y="4733"/>
                  </a:cubicBezTo>
                  <a:lnTo>
                    <a:pt x="8290" y="2678"/>
                  </a:lnTo>
                  <a:cubicBezTo>
                    <a:pt x="8312" y="2653"/>
                    <a:pt x="8317" y="2617"/>
                    <a:pt x="8303" y="2586"/>
                  </a:cubicBezTo>
                  <a:cubicBezTo>
                    <a:pt x="8289" y="2556"/>
                    <a:pt x="8260" y="2535"/>
                    <a:pt x="8226" y="2534"/>
                  </a:cubicBezTo>
                  <a:lnTo>
                    <a:pt x="5552" y="2423"/>
                  </a:lnTo>
                  <a:cubicBezTo>
                    <a:pt x="5471" y="2420"/>
                    <a:pt x="5396" y="2377"/>
                    <a:pt x="5352" y="2307"/>
                  </a:cubicBezTo>
                  <a:lnTo>
                    <a:pt x="3927" y="42"/>
                  </a:lnTo>
                  <a:cubicBezTo>
                    <a:pt x="3912" y="16"/>
                    <a:pt x="3884" y="1"/>
                    <a:pt x="3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5913200" y="2472125"/>
              <a:ext cx="295650" cy="286750"/>
            </a:xfrm>
            <a:custGeom>
              <a:avLst/>
              <a:gdLst/>
              <a:ahLst/>
              <a:cxnLst/>
              <a:rect l="l" t="t" r="r" b="b"/>
              <a:pathLst>
                <a:path w="11826" h="11470" extrusionOk="0">
                  <a:moveTo>
                    <a:pt x="2745" y="0"/>
                  </a:moveTo>
                  <a:cubicBezTo>
                    <a:pt x="2728" y="0"/>
                    <a:pt x="2712" y="5"/>
                    <a:pt x="2697" y="14"/>
                  </a:cubicBezTo>
                  <a:cubicBezTo>
                    <a:pt x="2669" y="32"/>
                    <a:pt x="2653" y="64"/>
                    <a:pt x="2657" y="98"/>
                  </a:cubicBezTo>
                  <a:lnTo>
                    <a:pt x="3073" y="3960"/>
                  </a:lnTo>
                  <a:cubicBezTo>
                    <a:pt x="3082" y="4048"/>
                    <a:pt x="3049" y="4133"/>
                    <a:pt x="2982" y="4189"/>
                  </a:cubicBezTo>
                  <a:lnTo>
                    <a:pt x="36" y="6722"/>
                  </a:lnTo>
                  <a:cubicBezTo>
                    <a:pt x="10" y="6744"/>
                    <a:pt x="0" y="6778"/>
                    <a:pt x="8" y="6811"/>
                  </a:cubicBezTo>
                  <a:cubicBezTo>
                    <a:pt x="17" y="6843"/>
                    <a:pt x="43" y="6868"/>
                    <a:pt x="76" y="6875"/>
                  </a:cubicBezTo>
                  <a:lnTo>
                    <a:pt x="3877" y="7673"/>
                  </a:lnTo>
                  <a:cubicBezTo>
                    <a:pt x="3963" y="7692"/>
                    <a:pt x="4035" y="7751"/>
                    <a:pt x="4068" y="7831"/>
                  </a:cubicBezTo>
                  <a:lnTo>
                    <a:pt x="5566" y="11415"/>
                  </a:lnTo>
                  <a:cubicBezTo>
                    <a:pt x="5578" y="11447"/>
                    <a:pt x="5608" y="11467"/>
                    <a:pt x="5642" y="11469"/>
                  </a:cubicBezTo>
                  <a:lnTo>
                    <a:pt x="5647" y="11469"/>
                  </a:lnTo>
                  <a:cubicBezTo>
                    <a:pt x="5679" y="11469"/>
                    <a:pt x="5708" y="11452"/>
                    <a:pt x="5724" y="11425"/>
                  </a:cubicBezTo>
                  <a:lnTo>
                    <a:pt x="7657" y="8055"/>
                  </a:lnTo>
                  <a:cubicBezTo>
                    <a:pt x="7701" y="7980"/>
                    <a:pt x="7778" y="7931"/>
                    <a:pt x="7866" y="7924"/>
                  </a:cubicBezTo>
                  <a:lnTo>
                    <a:pt x="11738" y="7607"/>
                  </a:lnTo>
                  <a:cubicBezTo>
                    <a:pt x="11771" y="7603"/>
                    <a:pt x="11801" y="7582"/>
                    <a:pt x="11813" y="7551"/>
                  </a:cubicBezTo>
                  <a:cubicBezTo>
                    <a:pt x="11826" y="7519"/>
                    <a:pt x="11819" y="7484"/>
                    <a:pt x="11796" y="7459"/>
                  </a:cubicBezTo>
                  <a:lnTo>
                    <a:pt x="9189" y="4579"/>
                  </a:lnTo>
                  <a:cubicBezTo>
                    <a:pt x="9131" y="4514"/>
                    <a:pt x="9108" y="4425"/>
                    <a:pt x="9128" y="4340"/>
                  </a:cubicBezTo>
                  <a:lnTo>
                    <a:pt x="10023" y="559"/>
                  </a:lnTo>
                  <a:cubicBezTo>
                    <a:pt x="10031" y="527"/>
                    <a:pt x="10018" y="492"/>
                    <a:pt x="9992" y="470"/>
                  </a:cubicBezTo>
                  <a:cubicBezTo>
                    <a:pt x="9977" y="457"/>
                    <a:pt x="9957" y="450"/>
                    <a:pt x="9937" y="450"/>
                  </a:cubicBezTo>
                  <a:cubicBezTo>
                    <a:pt x="9925" y="450"/>
                    <a:pt x="9912" y="453"/>
                    <a:pt x="9901" y="458"/>
                  </a:cubicBezTo>
                  <a:lnTo>
                    <a:pt x="6355" y="2048"/>
                  </a:lnTo>
                  <a:cubicBezTo>
                    <a:pt x="6321" y="2063"/>
                    <a:pt x="6284" y="2071"/>
                    <a:pt x="6247" y="2071"/>
                  </a:cubicBezTo>
                  <a:cubicBezTo>
                    <a:pt x="6200" y="2071"/>
                    <a:pt x="6152" y="2058"/>
                    <a:pt x="6109" y="2032"/>
                  </a:cubicBezTo>
                  <a:lnTo>
                    <a:pt x="2790" y="13"/>
                  </a:lnTo>
                  <a:cubicBezTo>
                    <a:pt x="2776" y="5"/>
                    <a:pt x="2761" y="0"/>
                    <a:pt x="2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5586750" y="2041575"/>
              <a:ext cx="479725" cy="490375"/>
            </a:xfrm>
            <a:custGeom>
              <a:avLst/>
              <a:gdLst/>
              <a:ahLst/>
              <a:cxnLst/>
              <a:rect l="l" t="t" r="r" b="b"/>
              <a:pathLst>
                <a:path w="19189" h="19615" extrusionOk="0">
                  <a:moveTo>
                    <a:pt x="9324" y="4286"/>
                  </a:moveTo>
                  <a:cubicBezTo>
                    <a:pt x="9332" y="4286"/>
                    <a:pt x="9339" y="4288"/>
                    <a:pt x="9346" y="4294"/>
                  </a:cubicBezTo>
                  <a:cubicBezTo>
                    <a:pt x="9360" y="4304"/>
                    <a:pt x="9372" y="4322"/>
                    <a:pt x="9367" y="4344"/>
                  </a:cubicBezTo>
                  <a:cubicBezTo>
                    <a:pt x="9360" y="4373"/>
                    <a:pt x="9341" y="4405"/>
                    <a:pt x="9319" y="4439"/>
                  </a:cubicBezTo>
                  <a:lnTo>
                    <a:pt x="9302" y="4467"/>
                  </a:lnTo>
                  <a:cubicBezTo>
                    <a:pt x="9279" y="4506"/>
                    <a:pt x="9256" y="4544"/>
                    <a:pt x="9231" y="4583"/>
                  </a:cubicBezTo>
                  <a:cubicBezTo>
                    <a:pt x="9182" y="4660"/>
                    <a:pt x="9132" y="4735"/>
                    <a:pt x="9077" y="4807"/>
                  </a:cubicBezTo>
                  <a:lnTo>
                    <a:pt x="8901" y="5037"/>
                  </a:lnTo>
                  <a:cubicBezTo>
                    <a:pt x="8838" y="5119"/>
                    <a:pt x="8779" y="5197"/>
                    <a:pt x="8679" y="5218"/>
                  </a:cubicBezTo>
                  <a:cubicBezTo>
                    <a:pt x="8675" y="5215"/>
                    <a:pt x="8671" y="5209"/>
                    <a:pt x="8671" y="5202"/>
                  </a:cubicBezTo>
                  <a:cubicBezTo>
                    <a:pt x="8668" y="5121"/>
                    <a:pt x="8718" y="5042"/>
                    <a:pt x="8778" y="4955"/>
                  </a:cubicBezTo>
                  <a:lnTo>
                    <a:pt x="8937" y="4727"/>
                  </a:lnTo>
                  <a:cubicBezTo>
                    <a:pt x="8996" y="4643"/>
                    <a:pt x="9060" y="4564"/>
                    <a:pt x="9125" y="4484"/>
                  </a:cubicBezTo>
                  <a:cubicBezTo>
                    <a:pt x="9154" y="4449"/>
                    <a:pt x="9184" y="4415"/>
                    <a:pt x="9214" y="4382"/>
                  </a:cubicBezTo>
                  <a:lnTo>
                    <a:pt x="9228" y="4365"/>
                  </a:lnTo>
                  <a:cubicBezTo>
                    <a:pt x="9255" y="4335"/>
                    <a:pt x="9278" y="4309"/>
                    <a:pt x="9305" y="4292"/>
                  </a:cubicBezTo>
                  <a:cubicBezTo>
                    <a:pt x="9311" y="4288"/>
                    <a:pt x="9318" y="4286"/>
                    <a:pt x="9324" y="4286"/>
                  </a:cubicBezTo>
                  <a:close/>
                  <a:moveTo>
                    <a:pt x="9512" y="4797"/>
                  </a:moveTo>
                  <a:cubicBezTo>
                    <a:pt x="9525" y="4797"/>
                    <a:pt x="9531" y="4801"/>
                    <a:pt x="9533" y="4805"/>
                  </a:cubicBezTo>
                  <a:cubicBezTo>
                    <a:pt x="9539" y="4809"/>
                    <a:pt x="9543" y="4815"/>
                    <a:pt x="9540" y="4846"/>
                  </a:cubicBezTo>
                  <a:cubicBezTo>
                    <a:pt x="9538" y="4850"/>
                    <a:pt x="9529" y="4864"/>
                    <a:pt x="9522" y="4873"/>
                  </a:cubicBezTo>
                  <a:cubicBezTo>
                    <a:pt x="9521" y="4873"/>
                    <a:pt x="9510" y="4888"/>
                    <a:pt x="9509" y="4888"/>
                  </a:cubicBezTo>
                  <a:cubicBezTo>
                    <a:pt x="9496" y="4907"/>
                    <a:pt x="9482" y="4926"/>
                    <a:pt x="9470" y="4946"/>
                  </a:cubicBezTo>
                  <a:cubicBezTo>
                    <a:pt x="9446" y="4983"/>
                    <a:pt x="9422" y="5018"/>
                    <a:pt x="9398" y="5052"/>
                  </a:cubicBezTo>
                  <a:lnTo>
                    <a:pt x="9320" y="5164"/>
                  </a:lnTo>
                  <a:cubicBezTo>
                    <a:pt x="9307" y="5182"/>
                    <a:pt x="9295" y="5201"/>
                    <a:pt x="9281" y="5223"/>
                  </a:cubicBezTo>
                  <a:cubicBezTo>
                    <a:pt x="9269" y="5241"/>
                    <a:pt x="9253" y="5256"/>
                    <a:pt x="9234" y="5273"/>
                  </a:cubicBezTo>
                  <a:cubicBezTo>
                    <a:pt x="9231" y="5276"/>
                    <a:pt x="9225" y="5279"/>
                    <a:pt x="9219" y="5279"/>
                  </a:cubicBezTo>
                  <a:cubicBezTo>
                    <a:pt x="9216" y="5279"/>
                    <a:pt x="9214" y="5279"/>
                    <a:pt x="9211" y="5278"/>
                  </a:cubicBezTo>
                  <a:cubicBezTo>
                    <a:pt x="9206" y="5275"/>
                    <a:pt x="9200" y="5268"/>
                    <a:pt x="9200" y="5263"/>
                  </a:cubicBezTo>
                  <a:cubicBezTo>
                    <a:pt x="9201" y="5236"/>
                    <a:pt x="9201" y="5214"/>
                    <a:pt x="9207" y="5198"/>
                  </a:cubicBezTo>
                  <a:lnTo>
                    <a:pt x="9208" y="5198"/>
                  </a:lnTo>
                  <a:cubicBezTo>
                    <a:pt x="9215" y="5177"/>
                    <a:pt x="9223" y="5158"/>
                    <a:pt x="9231" y="5139"/>
                  </a:cubicBezTo>
                  <a:cubicBezTo>
                    <a:pt x="9252" y="5088"/>
                    <a:pt x="9275" y="5045"/>
                    <a:pt x="9301" y="5004"/>
                  </a:cubicBezTo>
                  <a:cubicBezTo>
                    <a:pt x="9326" y="4963"/>
                    <a:pt x="9358" y="4925"/>
                    <a:pt x="9396" y="4885"/>
                  </a:cubicBezTo>
                  <a:cubicBezTo>
                    <a:pt x="9411" y="4871"/>
                    <a:pt x="9425" y="4856"/>
                    <a:pt x="9449" y="4834"/>
                  </a:cubicBezTo>
                  <a:cubicBezTo>
                    <a:pt x="9465" y="4820"/>
                    <a:pt x="9484" y="4800"/>
                    <a:pt x="9496" y="4798"/>
                  </a:cubicBezTo>
                  <a:cubicBezTo>
                    <a:pt x="9502" y="4797"/>
                    <a:pt x="9507" y="4797"/>
                    <a:pt x="9512" y="4797"/>
                  </a:cubicBezTo>
                  <a:close/>
                  <a:moveTo>
                    <a:pt x="9740" y="5102"/>
                  </a:moveTo>
                  <a:cubicBezTo>
                    <a:pt x="9744" y="5102"/>
                    <a:pt x="9750" y="5104"/>
                    <a:pt x="9756" y="5108"/>
                  </a:cubicBezTo>
                  <a:cubicBezTo>
                    <a:pt x="9764" y="5115"/>
                    <a:pt x="9767" y="5123"/>
                    <a:pt x="9767" y="5125"/>
                  </a:cubicBezTo>
                  <a:cubicBezTo>
                    <a:pt x="9766" y="5137"/>
                    <a:pt x="9765" y="5142"/>
                    <a:pt x="9758" y="5162"/>
                  </a:cubicBezTo>
                  <a:lnTo>
                    <a:pt x="9747" y="5196"/>
                  </a:lnTo>
                  <a:cubicBezTo>
                    <a:pt x="9745" y="5201"/>
                    <a:pt x="9744" y="5208"/>
                    <a:pt x="9731" y="5225"/>
                  </a:cubicBezTo>
                  <a:lnTo>
                    <a:pt x="9690" y="5280"/>
                  </a:lnTo>
                  <a:cubicBezTo>
                    <a:pt x="9690" y="5280"/>
                    <a:pt x="9675" y="5301"/>
                    <a:pt x="9675" y="5302"/>
                  </a:cubicBezTo>
                  <a:cubicBezTo>
                    <a:pt x="9669" y="5308"/>
                    <a:pt x="9661" y="5312"/>
                    <a:pt x="9642" y="5325"/>
                  </a:cubicBezTo>
                  <a:cubicBezTo>
                    <a:pt x="9642" y="5325"/>
                    <a:pt x="9629" y="5336"/>
                    <a:pt x="9628" y="5336"/>
                  </a:cubicBezTo>
                  <a:lnTo>
                    <a:pt x="9610" y="5336"/>
                  </a:lnTo>
                  <a:cubicBezTo>
                    <a:pt x="9609" y="5336"/>
                    <a:pt x="9608" y="5336"/>
                    <a:pt x="9607" y="5336"/>
                  </a:cubicBezTo>
                  <a:cubicBezTo>
                    <a:pt x="9597" y="5336"/>
                    <a:pt x="9583" y="5333"/>
                    <a:pt x="9573" y="5333"/>
                  </a:cubicBezTo>
                  <a:cubicBezTo>
                    <a:pt x="9569" y="5333"/>
                    <a:pt x="9566" y="5333"/>
                    <a:pt x="9564" y="5334"/>
                  </a:cubicBezTo>
                  <a:cubicBezTo>
                    <a:pt x="9565" y="5325"/>
                    <a:pt x="9565" y="5312"/>
                    <a:pt x="9564" y="5303"/>
                  </a:cubicBezTo>
                  <a:cubicBezTo>
                    <a:pt x="9563" y="5293"/>
                    <a:pt x="9563" y="5286"/>
                    <a:pt x="9565" y="5283"/>
                  </a:cubicBezTo>
                  <a:cubicBezTo>
                    <a:pt x="9565" y="5283"/>
                    <a:pt x="9569" y="5268"/>
                    <a:pt x="9569" y="5268"/>
                  </a:cubicBezTo>
                  <a:lnTo>
                    <a:pt x="9487" y="5237"/>
                  </a:lnTo>
                  <a:lnTo>
                    <a:pt x="9576" y="5251"/>
                  </a:lnTo>
                  <a:cubicBezTo>
                    <a:pt x="9578" y="5244"/>
                    <a:pt x="9581" y="5237"/>
                    <a:pt x="9584" y="5233"/>
                  </a:cubicBezTo>
                  <a:cubicBezTo>
                    <a:pt x="9589" y="5225"/>
                    <a:pt x="9595" y="5217"/>
                    <a:pt x="9601" y="5210"/>
                  </a:cubicBezTo>
                  <a:lnTo>
                    <a:pt x="9624" y="5186"/>
                  </a:lnTo>
                  <a:lnTo>
                    <a:pt x="9646" y="5160"/>
                  </a:lnTo>
                  <a:cubicBezTo>
                    <a:pt x="9655" y="5150"/>
                    <a:pt x="9664" y="5142"/>
                    <a:pt x="9675" y="5135"/>
                  </a:cubicBezTo>
                  <a:lnTo>
                    <a:pt x="9692" y="5125"/>
                  </a:lnTo>
                  <a:cubicBezTo>
                    <a:pt x="9706" y="5116"/>
                    <a:pt x="9722" y="5106"/>
                    <a:pt x="9732" y="5104"/>
                  </a:cubicBezTo>
                  <a:cubicBezTo>
                    <a:pt x="9734" y="5103"/>
                    <a:pt x="9737" y="5102"/>
                    <a:pt x="9740" y="5102"/>
                  </a:cubicBezTo>
                  <a:close/>
                  <a:moveTo>
                    <a:pt x="10644" y="1778"/>
                  </a:moveTo>
                  <a:cubicBezTo>
                    <a:pt x="10651" y="1778"/>
                    <a:pt x="10658" y="1779"/>
                    <a:pt x="10664" y="1780"/>
                  </a:cubicBezTo>
                  <a:cubicBezTo>
                    <a:pt x="10681" y="1784"/>
                    <a:pt x="10694" y="1793"/>
                    <a:pt x="10698" y="1820"/>
                  </a:cubicBezTo>
                  <a:cubicBezTo>
                    <a:pt x="10813" y="2519"/>
                    <a:pt x="10939" y="3224"/>
                    <a:pt x="11073" y="3919"/>
                  </a:cubicBezTo>
                  <a:cubicBezTo>
                    <a:pt x="11134" y="4232"/>
                    <a:pt x="11202" y="4544"/>
                    <a:pt x="11269" y="4856"/>
                  </a:cubicBezTo>
                  <a:cubicBezTo>
                    <a:pt x="11351" y="5232"/>
                    <a:pt x="11435" y="5620"/>
                    <a:pt x="11505" y="6005"/>
                  </a:cubicBezTo>
                  <a:cubicBezTo>
                    <a:pt x="11514" y="6052"/>
                    <a:pt x="11474" y="6064"/>
                    <a:pt x="11466" y="6065"/>
                  </a:cubicBezTo>
                  <a:lnTo>
                    <a:pt x="11466" y="6066"/>
                  </a:lnTo>
                  <a:cubicBezTo>
                    <a:pt x="11461" y="6067"/>
                    <a:pt x="11457" y="6068"/>
                    <a:pt x="11453" y="6068"/>
                  </a:cubicBezTo>
                  <a:cubicBezTo>
                    <a:pt x="11428" y="6068"/>
                    <a:pt x="11421" y="6045"/>
                    <a:pt x="11418" y="6036"/>
                  </a:cubicBezTo>
                  <a:cubicBezTo>
                    <a:pt x="11243" y="5439"/>
                    <a:pt x="11115" y="4816"/>
                    <a:pt x="10992" y="4214"/>
                  </a:cubicBezTo>
                  <a:lnTo>
                    <a:pt x="10941" y="3969"/>
                  </a:lnTo>
                  <a:cubicBezTo>
                    <a:pt x="10832" y="3445"/>
                    <a:pt x="10725" y="2878"/>
                    <a:pt x="10616" y="2237"/>
                  </a:cubicBezTo>
                  <a:cubicBezTo>
                    <a:pt x="10610" y="2202"/>
                    <a:pt x="10584" y="2174"/>
                    <a:pt x="10550" y="2166"/>
                  </a:cubicBezTo>
                  <a:cubicBezTo>
                    <a:pt x="10542" y="2164"/>
                    <a:pt x="10535" y="2163"/>
                    <a:pt x="10528" y="2163"/>
                  </a:cubicBezTo>
                  <a:cubicBezTo>
                    <a:pt x="10501" y="2163"/>
                    <a:pt x="10475" y="2175"/>
                    <a:pt x="10458" y="2198"/>
                  </a:cubicBezTo>
                  <a:cubicBezTo>
                    <a:pt x="10005" y="2802"/>
                    <a:pt x="9603" y="3326"/>
                    <a:pt x="9230" y="3802"/>
                  </a:cubicBezTo>
                  <a:cubicBezTo>
                    <a:pt x="8967" y="4137"/>
                    <a:pt x="8691" y="4474"/>
                    <a:pt x="8447" y="4772"/>
                  </a:cubicBezTo>
                  <a:lnTo>
                    <a:pt x="8366" y="4872"/>
                  </a:lnTo>
                  <a:cubicBezTo>
                    <a:pt x="8144" y="5145"/>
                    <a:pt x="7914" y="5427"/>
                    <a:pt x="7651" y="5658"/>
                  </a:cubicBezTo>
                  <a:lnTo>
                    <a:pt x="7710" y="5724"/>
                  </a:lnTo>
                  <a:lnTo>
                    <a:pt x="7628" y="5654"/>
                  </a:lnTo>
                  <a:cubicBezTo>
                    <a:pt x="7628" y="5654"/>
                    <a:pt x="7628" y="5652"/>
                    <a:pt x="7631" y="5648"/>
                  </a:cubicBezTo>
                  <a:cubicBezTo>
                    <a:pt x="7794" y="5370"/>
                    <a:pt x="8003" y="5109"/>
                    <a:pt x="8205" y="4857"/>
                  </a:cubicBezTo>
                  <a:lnTo>
                    <a:pt x="8311" y="4723"/>
                  </a:lnTo>
                  <a:cubicBezTo>
                    <a:pt x="8543" y="4430"/>
                    <a:pt x="8774" y="4134"/>
                    <a:pt x="9004" y="3840"/>
                  </a:cubicBezTo>
                  <a:lnTo>
                    <a:pt x="9059" y="3770"/>
                  </a:lnTo>
                  <a:cubicBezTo>
                    <a:pt x="9535" y="3157"/>
                    <a:pt x="10047" y="2496"/>
                    <a:pt x="10553" y="1819"/>
                  </a:cubicBezTo>
                  <a:cubicBezTo>
                    <a:pt x="10572" y="1794"/>
                    <a:pt x="10611" y="1778"/>
                    <a:pt x="10644" y="1778"/>
                  </a:cubicBezTo>
                  <a:close/>
                  <a:moveTo>
                    <a:pt x="3256" y="5913"/>
                  </a:moveTo>
                  <a:lnTo>
                    <a:pt x="3297" y="5953"/>
                  </a:lnTo>
                  <a:cubicBezTo>
                    <a:pt x="3300" y="5955"/>
                    <a:pt x="3304" y="5958"/>
                    <a:pt x="3307" y="5960"/>
                  </a:cubicBezTo>
                  <a:cubicBezTo>
                    <a:pt x="3312" y="5967"/>
                    <a:pt x="3320" y="5976"/>
                    <a:pt x="3320" y="5976"/>
                  </a:cubicBezTo>
                  <a:lnTo>
                    <a:pt x="3398" y="6081"/>
                  </a:lnTo>
                  <a:cubicBezTo>
                    <a:pt x="3426" y="6118"/>
                    <a:pt x="3451" y="6168"/>
                    <a:pt x="3471" y="6244"/>
                  </a:cubicBezTo>
                  <a:cubicBezTo>
                    <a:pt x="3467" y="6250"/>
                    <a:pt x="3462" y="6254"/>
                    <a:pt x="3457" y="6258"/>
                  </a:cubicBezTo>
                  <a:cubicBezTo>
                    <a:pt x="3455" y="6259"/>
                    <a:pt x="3453" y="6259"/>
                    <a:pt x="3450" y="6259"/>
                  </a:cubicBezTo>
                  <a:cubicBezTo>
                    <a:pt x="3444" y="6259"/>
                    <a:pt x="3435" y="6257"/>
                    <a:pt x="3431" y="6252"/>
                  </a:cubicBezTo>
                  <a:cubicBezTo>
                    <a:pt x="3407" y="6228"/>
                    <a:pt x="3387" y="6202"/>
                    <a:pt x="3362" y="6168"/>
                  </a:cubicBezTo>
                  <a:lnTo>
                    <a:pt x="3291" y="6040"/>
                  </a:lnTo>
                  <a:lnTo>
                    <a:pt x="3261" y="5973"/>
                  </a:lnTo>
                  <a:cubicBezTo>
                    <a:pt x="3260" y="5967"/>
                    <a:pt x="3259" y="5959"/>
                    <a:pt x="3256" y="5952"/>
                  </a:cubicBezTo>
                  <a:lnTo>
                    <a:pt x="3256" y="5913"/>
                  </a:lnTo>
                  <a:close/>
                  <a:moveTo>
                    <a:pt x="2878" y="6046"/>
                  </a:moveTo>
                  <a:lnTo>
                    <a:pt x="2903" y="6072"/>
                  </a:lnTo>
                  <a:cubicBezTo>
                    <a:pt x="2929" y="6098"/>
                    <a:pt x="2954" y="6124"/>
                    <a:pt x="2975" y="6152"/>
                  </a:cubicBezTo>
                  <a:lnTo>
                    <a:pt x="3129" y="6364"/>
                  </a:lnTo>
                  <a:cubicBezTo>
                    <a:pt x="3145" y="6387"/>
                    <a:pt x="3180" y="6437"/>
                    <a:pt x="3182" y="6468"/>
                  </a:cubicBezTo>
                  <a:cubicBezTo>
                    <a:pt x="3183" y="6473"/>
                    <a:pt x="3187" y="6499"/>
                    <a:pt x="3190" y="6503"/>
                  </a:cubicBezTo>
                  <a:cubicBezTo>
                    <a:pt x="3191" y="6509"/>
                    <a:pt x="3192" y="6520"/>
                    <a:pt x="3182" y="6527"/>
                  </a:cubicBezTo>
                  <a:lnTo>
                    <a:pt x="3182" y="6528"/>
                  </a:lnTo>
                  <a:lnTo>
                    <a:pt x="3182" y="6528"/>
                  </a:lnTo>
                  <a:cubicBezTo>
                    <a:pt x="3177" y="6531"/>
                    <a:pt x="3167" y="6534"/>
                    <a:pt x="3168" y="6535"/>
                  </a:cubicBezTo>
                  <a:lnTo>
                    <a:pt x="3144" y="6517"/>
                  </a:lnTo>
                  <a:cubicBezTo>
                    <a:pt x="3137" y="6512"/>
                    <a:pt x="3117" y="6500"/>
                    <a:pt x="3109" y="6497"/>
                  </a:cubicBezTo>
                  <a:cubicBezTo>
                    <a:pt x="3103" y="6491"/>
                    <a:pt x="3098" y="6483"/>
                    <a:pt x="3093" y="6475"/>
                  </a:cubicBezTo>
                  <a:cubicBezTo>
                    <a:pt x="3093" y="6474"/>
                    <a:pt x="3083" y="6459"/>
                    <a:pt x="3082" y="6459"/>
                  </a:cubicBezTo>
                  <a:lnTo>
                    <a:pt x="3069" y="6442"/>
                  </a:lnTo>
                  <a:cubicBezTo>
                    <a:pt x="3063" y="6432"/>
                    <a:pt x="3055" y="6422"/>
                    <a:pt x="3048" y="6412"/>
                  </a:cubicBezTo>
                  <a:cubicBezTo>
                    <a:pt x="3032" y="6387"/>
                    <a:pt x="3017" y="6361"/>
                    <a:pt x="3003" y="6335"/>
                  </a:cubicBezTo>
                  <a:lnTo>
                    <a:pt x="2958" y="6258"/>
                  </a:lnTo>
                  <a:cubicBezTo>
                    <a:pt x="2944" y="6233"/>
                    <a:pt x="2929" y="6208"/>
                    <a:pt x="2915" y="6182"/>
                  </a:cubicBezTo>
                  <a:cubicBezTo>
                    <a:pt x="2901" y="6154"/>
                    <a:pt x="2889" y="6123"/>
                    <a:pt x="2877" y="6093"/>
                  </a:cubicBezTo>
                  <a:lnTo>
                    <a:pt x="2860" y="6057"/>
                  </a:lnTo>
                  <a:lnTo>
                    <a:pt x="2878" y="6046"/>
                  </a:lnTo>
                  <a:close/>
                  <a:moveTo>
                    <a:pt x="2379" y="6050"/>
                  </a:moveTo>
                  <a:lnTo>
                    <a:pt x="2552" y="6255"/>
                  </a:lnTo>
                  <a:cubicBezTo>
                    <a:pt x="2595" y="6306"/>
                    <a:pt x="2634" y="6362"/>
                    <a:pt x="2671" y="6417"/>
                  </a:cubicBezTo>
                  <a:lnTo>
                    <a:pt x="2854" y="6685"/>
                  </a:lnTo>
                  <a:cubicBezTo>
                    <a:pt x="2905" y="6757"/>
                    <a:pt x="2953" y="6826"/>
                    <a:pt x="2965" y="6902"/>
                  </a:cubicBezTo>
                  <a:cubicBezTo>
                    <a:pt x="2970" y="6928"/>
                    <a:pt x="2962" y="6934"/>
                    <a:pt x="2956" y="6939"/>
                  </a:cubicBezTo>
                  <a:cubicBezTo>
                    <a:pt x="2951" y="6943"/>
                    <a:pt x="2944" y="6944"/>
                    <a:pt x="2939" y="6944"/>
                  </a:cubicBezTo>
                  <a:cubicBezTo>
                    <a:pt x="2935" y="6944"/>
                    <a:pt x="2933" y="6944"/>
                    <a:pt x="2931" y="6943"/>
                  </a:cubicBezTo>
                  <a:lnTo>
                    <a:pt x="2914" y="6933"/>
                  </a:lnTo>
                  <a:cubicBezTo>
                    <a:pt x="2901" y="6924"/>
                    <a:pt x="2886" y="6916"/>
                    <a:pt x="2879" y="6908"/>
                  </a:cubicBezTo>
                  <a:cubicBezTo>
                    <a:pt x="2872" y="6901"/>
                    <a:pt x="2866" y="6892"/>
                    <a:pt x="2859" y="6884"/>
                  </a:cubicBezTo>
                  <a:lnTo>
                    <a:pt x="2844" y="6864"/>
                  </a:lnTo>
                  <a:cubicBezTo>
                    <a:pt x="2812" y="6825"/>
                    <a:pt x="2786" y="6785"/>
                    <a:pt x="2761" y="6743"/>
                  </a:cubicBezTo>
                  <a:lnTo>
                    <a:pt x="2588" y="6466"/>
                  </a:lnTo>
                  <a:cubicBezTo>
                    <a:pt x="2557" y="6416"/>
                    <a:pt x="2525" y="6366"/>
                    <a:pt x="2499" y="6314"/>
                  </a:cubicBezTo>
                  <a:lnTo>
                    <a:pt x="2378" y="6069"/>
                  </a:lnTo>
                  <a:lnTo>
                    <a:pt x="2298" y="6108"/>
                  </a:lnTo>
                  <a:lnTo>
                    <a:pt x="2379" y="6050"/>
                  </a:lnTo>
                  <a:close/>
                  <a:moveTo>
                    <a:pt x="11691" y="6556"/>
                  </a:moveTo>
                  <a:cubicBezTo>
                    <a:pt x="11696" y="6562"/>
                    <a:pt x="11700" y="6568"/>
                    <a:pt x="11707" y="6572"/>
                  </a:cubicBezTo>
                  <a:cubicBezTo>
                    <a:pt x="11715" y="6579"/>
                    <a:pt x="11724" y="6584"/>
                    <a:pt x="11734" y="6587"/>
                  </a:cubicBezTo>
                  <a:lnTo>
                    <a:pt x="11731" y="6596"/>
                  </a:lnTo>
                  <a:cubicBezTo>
                    <a:pt x="11739" y="6608"/>
                    <a:pt x="11747" y="6619"/>
                    <a:pt x="11757" y="6634"/>
                  </a:cubicBezTo>
                  <a:lnTo>
                    <a:pt x="11768" y="6651"/>
                  </a:lnTo>
                  <a:cubicBezTo>
                    <a:pt x="11783" y="6674"/>
                    <a:pt x="11798" y="6697"/>
                    <a:pt x="11814" y="6720"/>
                  </a:cubicBezTo>
                  <a:cubicBezTo>
                    <a:pt x="11848" y="6768"/>
                    <a:pt x="11869" y="6826"/>
                    <a:pt x="11891" y="6897"/>
                  </a:cubicBezTo>
                  <a:cubicBezTo>
                    <a:pt x="11909" y="6955"/>
                    <a:pt x="11929" y="7031"/>
                    <a:pt x="11930" y="7096"/>
                  </a:cubicBezTo>
                  <a:cubicBezTo>
                    <a:pt x="11933" y="7173"/>
                    <a:pt x="11921" y="7244"/>
                    <a:pt x="11903" y="7289"/>
                  </a:cubicBezTo>
                  <a:cubicBezTo>
                    <a:pt x="11901" y="7290"/>
                    <a:pt x="11896" y="7293"/>
                    <a:pt x="11887" y="7293"/>
                  </a:cubicBezTo>
                  <a:cubicBezTo>
                    <a:pt x="11886" y="7293"/>
                    <a:pt x="11884" y="7293"/>
                    <a:pt x="11883" y="7293"/>
                  </a:cubicBezTo>
                  <a:cubicBezTo>
                    <a:pt x="11871" y="7292"/>
                    <a:pt x="11865" y="7286"/>
                    <a:pt x="11864" y="7285"/>
                  </a:cubicBezTo>
                  <a:cubicBezTo>
                    <a:pt x="11853" y="7266"/>
                    <a:pt x="11848" y="7244"/>
                    <a:pt x="11841" y="7218"/>
                  </a:cubicBezTo>
                  <a:lnTo>
                    <a:pt x="11835" y="7192"/>
                  </a:lnTo>
                  <a:cubicBezTo>
                    <a:pt x="11831" y="7178"/>
                    <a:pt x="11826" y="7164"/>
                    <a:pt x="11822" y="7150"/>
                  </a:cubicBezTo>
                  <a:cubicBezTo>
                    <a:pt x="11817" y="7138"/>
                    <a:pt x="11813" y="7124"/>
                    <a:pt x="11809" y="7111"/>
                  </a:cubicBezTo>
                  <a:cubicBezTo>
                    <a:pt x="11802" y="7083"/>
                    <a:pt x="11797" y="7054"/>
                    <a:pt x="11791" y="7024"/>
                  </a:cubicBezTo>
                  <a:cubicBezTo>
                    <a:pt x="11784" y="6993"/>
                    <a:pt x="11779" y="6961"/>
                    <a:pt x="11771" y="6929"/>
                  </a:cubicBezTo>
                  <a:cubicBezTo>
                    <a:pt x="11763" y="6900"/>
                    <a:pt x="11754" y="6871"/>
                    <a:pt x="11745" y="6841"/>
                  </a:cubicBezTo>
                  <a:cubicBezTo>
                    <a:pt x="11737" y="6817"/>
                    <a:pt x="11733" y="6792"/>
                    <a:pt x="11726" y="6756"/>
                  </a:cubicBezTo>
                  <a:cubicBezTo>
                    <a:pt x="11721" y="6722"/>
                    <a:pt x="11712" y="6691"/>
                    <a:pt x="11700" y="6659"/>
                  </a:cubicBezTo>
                  <a:lnTo>
                    <a:pt x="11680" y="6604"/>
                  </a:lnTo>
                  <a:cubicBezTo>
                    <a:pt x="11680" y="6595"/>
                    <a:pt x="11677" y="6576"/>
                    <a:pt x="11674" y="6568"/>
                  </a:cubicBezTo>
                  <a:cubicBezTo>
                    <a:pt x="11674" y="6563"/>
                    <a:pt x="11686" y="6556"/>
                    <a:pt x="11691" y="6556"/>
                  </a:cubicBezTo>
                  <a:close/>
                  <a:moveTo>
                    <a:pt x="1326" y="5515"/>
                  </a:moveTo>
                  <a:cubicBezTo>
                    <a:pt x="1332" y="5515"/>
                    <a:pt x="1339" y="5516"/>
                    <a:pt x="1347" y="5523"/>
                  </a:cubicBezTo>
                  <a:cubicBezTo>
                    <a:pt x="1518" y="5656"/>
                    <a:pt x="1659" y="5836"/>
                    <a:pt x="1794" y="6010"/>
                  </a:cubicBezTo>
                  <a:cubicBezTo>
                    <a:pt x="1907" y="6154"/>
                    <a:pt x="2053" y="6345"/>
                    <a:pt x="2187" y="6545"/>
                  </a:cubicBezTo>
                  <a:cubicBezTo>
                    <a:pt x="2332" y="6760"/>
                    <a:pt x="2450" y="6943"/>
                    <a:pt x="2558" y="7118"/>
                  </a:cubicBezTo>
                  <a:cubicBezTo>
                    <a:pt x="2593" y="7176"/>
                    <a:pt x="2623" y="7235"/>
                    <a:pt x="2654" y="7295"/>
                  </a:cubicBezTo>
                  <a:cubicBezTo>
                    <a:pt x="2672" y="7330"/>
                    <a:pt x="2691" y="7365"/>
                    <a:pt x="2709" y="7399"/>
                  </a:cubicBezTo>
                  <a:lnTo>
                    <a:pt x="2747" y="7465"/>
                  </a:lnTo>
                  <a:cubicBezTo>
                    <a:pt x="2790" y="7540"/>
                    <a:pt x="2829" y="7611"/>
                    <a:pt x="2854" y="7686"/>
                  </a:cubicBezTo>
                  <a:cubicBezTo>
                    <a:pt x="2860" y="7706"/>
                    <a:pt x="2844" y="7720"/>
                    <a:pt x="2834" y="7725"/>
                  </a:cubicBezTo>
                  <a:cubicBezTo>
                    <a:pt x="2831" y="7727"/>
                    <a:pt x="2820" y="7733"/>
                    <a:pt x="2807" y="7733"/>
                  </a:cubicBezTo>
                  <a:cubicBezTo>
                    <a:pt x="2800" y="7733"/>
                    <a:pt x="2792" y="7731"/>
                    <a:pt x="2785" y="7724"/>
                  </a:cubicBezTo>
                  <a:cubicBezTo>
                    <a:pt x="2735" y="7671"/>
                    <a:pt x="2695" y="7607"/>
                    <a:pt x="2652" y="7540"/>
                  </a:cubicBezTo>
                  <a:cubicBezTo>
                    <a:pt x="2634" y="7513"/>
                    <a:pt x="2617" y="7486"/>
                    <a:pt x="2598" y="7460"/>
                  </a:cubicBezTo>
                  <a:cubicBezTo>
                    <a:pt x="2569" y="7416"/>
                    <a:pt x="2538" y="7373"/>
                    <a:pt x="2508" y="7331"/>
                  </a:cubicBezTo>
                  <a:cubicBezTo>
                    <a:pt x="2470" y="7281"/>
                    <a:pt x="2434" y="7232"/>
                    <a:pt x="2400" y="7179"/>
                  </a:cubicBezTo>
                  <a:cubicBezTo>
                    <a:pt x="2281" y="6998"/>
                    <a:pt x="2161" y="6818"/>
                    <a:pt x="2037" y="6642"/>
                  </a:cubicBezTo>
                  <a:cubicBezTo>
                    <a:pt x="1934" y="6494"/>
                    <a:pt x="1832" y="6347"/>
                    <a:pt x="1731" y="6199"/>
                  </a:cubicBezTo>
                  <a:lnTo>
                    <a:pt x="1597" y="6005"/>
                  </a:lnTo>
                  <a:cubicBezTo>
                    <a:pt x="1494" y="5859"/>
                    <a:pt x="1388" y="5707"/>
                    <a:pt x="1314" y="5547"/>
                  </a:cubicBezTo>
                  <a:cubicBezTo>
                    <a:pt x="1307" y="5533"/>
                    <a:pt x="1309" y="5524"/>
                    <a:pt x="1315" y="5518"/>
                  </a:cubicBezTo>
                  <a:cubicBezTo>
                    <a:pt x="1317" y="5517"/>
                    <a:pt x="1320" y="5515"/>
                    <a:pt x="1326" y="5515"/>
                  </a:cubicBezTo>
                  <a:close/>
                  <a:moveTo>
                    <a:pt x="5280" y="6245"/>
                  </a:moveTo>
                  <a:cubicBezTo>
                    <a:pt x="5332" y="6245"/>
                    <a:pt x="5383" y="6247"/>
                    <a:pt x="5435" y="6253"/>
                  </a:cubicBezTo>
                  <a:cubicBezTo>
                    <a:pt x="6477" y="6369"/>
                    <a:pt x="6878" y="7205"/>
                    <a:pt x="6812" y="7985"/>
                  </a:cubicBezTo>
                  <a:cubicBezTo>
                    <a:pt x="6771" y="8471"/>
                    <a:pt x="6552" y="8909"/>
                    <a:pt x="6210" y="9184"/>
                  </a:cubicBezTo>
                  <a:cubicBezTo>
                    <a:pt x="5954" y="9389"/>
                    <a:pt x="5639" y="9495"/>
                    <a:pt x="5288" y="9495"/>
                  </a:cubicBezTo>
                  <a:cubicBezTo>
                    <a:pt x="5208" y="9495"/>
                    <a:pt x="5126" y="9489"/>
                    <a:pt x="5042" y="9478"/>
                  </a:cubicBezTo>
                  <a:cubicBezTo>
                    <a:pt x="4208" y="9367"/>
                    <a:pt x="3542" y="8505"/>
                    <a:pt x="3644" y="7671"/>
                  </a:cubicBezTo>
                  <a:cubicBezTo>
                    <a:pt x="3739" y="6888"/>
                    <a:pt x="4497" y="6245"/>
                    <a:pt x="5280" y="6245"/>
                  </a:cubicBezTo>
                  <a:close/>
                  <a:moveTo>
                    <a:pt x="15879" y="8545"/>
                  </a:moveTo>
                  <a:cubicBezTo>
                    <a:pt x="16066" y="8560"/>
                    <a:pt x="16237" y="8589"/>
                    <a:pt x="16402" y="8632"/>
                  </a:cubicBezTo>
                  <a:cubicBezTo>
                    <a:pt x="16511" y="8662"/>
                    <a:pt x="16618" y="8693"/>
                    <a:pt x="16726" y="8726"/>
                  </a:cubicBezTo>
                  <a:lnTo>
                    <a:pt x="17000" y="8808"/>
                  </a:lnTo>
                  <a:cubicBezTo>
                    <a:pt x="17122" y="8843"/>
                    <a:pt x="17246" y="8879"/>
                    <a:pt x="17367" y="8919"/>
                  </a:cubicBezTo>
                  <a:lnTo>
                    <a:pt x="17401" y="8930"/>
                  </a:lnTo>
                  <a:cubicBezTo>
                    <a:pt x="17562" y="8983"/>
                    <a:pt x="17667" y="9025"/>
                    <a:pt x="17683" y="9137"/>
                  </a:cubicBezTo>
                  <a:cubicBezTo>
                    <a:pt x="17699" y="9245"/>
                    <a:pt x="17614" y="9311"/>
                    <a:pt x="17453" y="9394"/>
                  </a:cubicBezTo>
                  <a:cubicBezTo>
                    <a:pt x="17288" y="9480"/>
                    <a:pt x="17140" y="9561"/>
                    <a:pt x="17004" y="9640"/>
                  </a:cubicBezTo>
                  <a:lnTo>
                    <a:pt x="16814" y="9751"/>
                  </a:lnTo>
                  <a:cubicBezTo>
                    <a:pt x="16581" y="9888"/>
                    <a:pt x="16340" y="10030"/>
                    <a:pt x="16097" y="10158"/>
                  </a:cubicBezTo>
                  <a:cubicBezTo>
                    <a:pt x="16094" y="10160"/>
                    <a:pt x="16089" y="10163"/>
                    <a:pt x="16084" y="10163"/>
                  </a:cubicBezTo>
                  <a:cubicBezTo>
                    <a:pt x="16079" y="10163"/>
                    <a:pt x="16073" y="10160"/>
                    <a:pt x="16068" y="10151"/>
                  </a:cubicBezTo>
                  <a:cubicBezTo>
                    <a:pt x="16056" y="10132"/>
                    <a:pt x="16070" y="10121"/>
                    <a:pt x="16076" y="10118"/>
                  </a:cubicBezTo>
                  <a:cubicBezTo>
                    <a:pt x="16279" y="9984"/>
                    <a:pt x="16492" y="9855"/>
                    <a:pt x="16696" y="9732"/>
                  </a:cubicBezTo>
                  <a:lnTo>
                    <a:pt x="16930" y="9590"/>
                  </a:lnTo>
                  <a:cubicBezTo>
                    <a:pt x="17020" y="9536"/>
                    <a:pt x="17110" y="9483"/>
                    <a:pt x="17198" y="9424"/>
                  </a:cubicBezTo>
                  <a:lnTo>
                    <a:pt x="17373" y="9306"/>
                  </a:lnTo>
                  <a:cubicBezTo>
                    <a:pt x="17400" y="9286"/>
                    <a:pt x="17409" y="9251"/>
                    <a:pt x="17402" y="9218"/>
                  </a:cubicBezTo>
                  <a:cubicBezTo>
                    <a:pt x="17395" y="9185"/>
                    <a:pt x="17366" y="9157"/>
                    <a:pt x="17334" y="9149"/>
                  </a:cubicBezTo>
                  <a:cubicBezTo>
                    <a:pt x="17272" y="9132"/>
                    <a:pt x="17211" y="9116"/>
                    <a:pt x="17151" y="9098"/>
                  </a:cubicBezTo>
                  <a:lnTo>
                    <a:pt x="16602" y="8931"/>
                  </a:lnTo>
                  <a:cubicBezTo>
                    <a:pt x="16496" y="8900"/>
                    <a:pt x="16388" y="8868"/>
                    <a:pt x="16284" y="8830"/>
                  </a:cubicBezTo>
                  <a:cubicBezTo>
                    <a:pt x="16128" y="8774"/>
                    <a:pt x="15992" y="8714"/>
                    <a:pt x="15859" y="8640"/>
                  </a:cubicBezTo>
                  <a:cubicBezTo>
                    <a:pt x="15834" y="8627"/>
                    <a:pt x="15837" y="8594"/>
                    <a:pt x="15842" y="8578"/>
                  </a:cubicBezTo>
                  <a:cubicBezTo>
                    <a:pt x="15846" y="8562"/>
                    <a:pt x="15855" y="8545"/>
                    <a:pt x="15877" y="8545"/>
                  </a:cubicBezTo>
                  <a:close/>
                  <a:moveTo>
                    <a:pt x="13235" y="8053"/>
                  </a:moveTo>
                  <a:cubicBezTo>
                    <a:pt x="13413" y="8053"/>
                    <a:pt x="13603" y="8085"/>
                    <a:pt x="13804" y="8156"/>
                  </a:cubicBezTo>
                  <a:cubicBezTo>
                    <a:pt x="14599" y="8433"/>
                    <a:pt x="15077" y="9412"/>
                    <a:pt x="14808" y="10209"/>
                  </a:cubicBezTo>
                  <a:cubicBezTo>
                    <a:pt x="14588" y="10859"/>
                    <a:pt x="13898" y="11305"/>
                    <a:pt x="13218" y="11305"/>
                  </a:cubicBezTo>
                  <a:cubicBezTo>
                    <a:pt x="13064" y="11305"/>
                    <a:pt x="12912" y="11282"/>
                    <a:pt x="12765" y="11234"/>
                  </a:cubicBezTo>
                  <a:cubicBezTo>
                    <a:pt x="12333" y="11094"/>
                    <a:pt x="12013" y="10827"/>
                    <a:pt x="11839" y="10463"/>
                  </a:cubicBezTo>
                  <a:cubicBezTo>
                    <a:pt x="11649" y="10067"/>
                    <a:pt x="11640" y="9579"/>
                    <a:pt x="11815" y="9121"/>
                  </a:cubicBezTo>
                  <a:cubicBezTo>
                    <a:pt x="12036" y="8541"/>
                    <a:pt x="12540" y="8053"/>
                    <a:pt x="13235" y="8053"/>
                  </a:cubicBezTo>
                  <a:close/>
                  <a:moveTo>
                    <a:pt x="6514" y="10065"/>
                  </a:moveTo>
                  <a:cubicBezTo>
                    <a:pt x="6596" y="10070"/>
                    <a:pt x="6683" y="10126"/>
                    <a:pt x="6696" y="10238"/>
                  </a:cubicBezTo>
                  <a:cubicBezTo>
                    <a:pt x="6707" y="10329"/>
                    <a:pt x="6712" y="10417"/>
                    <a:pt x="6718" y="10505"/>
                  </a:cubicBezTo>
                  <a:cubicBezTo>
                    <a:pt x="6730" y="10691"/>
                    <a:pt x="6743" y="10882"/>
                    <a:pt x="6797" y="11079"/>
                  </a:cubicBezTo>
                  <a:cubicBezTo>
                    <a:pt x="6875" y="11361"/>
                    <a:pt x="6999" y="11624"/>
                    <a:pt x="7166" y="11860"/>
                  </a:cubicBezTo>
                  <a:cubicBezTo>
                    <a:pt x="7454" y="12265"/>
                    <a:pt x="7880" y="12561"/>
                    <a:pt x="8338" y="12670"/>
                  </a:cubicBezTo>
                  <a:cubicBezTo>
                    <a:pt x="8466" y="12698"/>
                    <a:pt x="8598" y="12711"/>
                    <a:pt x="8731" y="12711"/>
                  </a:cubicBezTo>
                  <a:cubicBezTo>
                    <a:pt x="9076" y="12711"/>
                    <a:pt x="9431" y="12620"/>
                    <a:pt x="9745" y="12446"/>
                  </a:cubicBezTo>
                  <a:cubicBezTo>
                    <a:pt x="9997" y="12306"/>
                    <a:pt x="10223" y="12122"/>
                    <a:pt x="10415" y="11901"/>
                  </a:cubicBezTo>
                  <a:cubicBezTo>
                    <a:pt x="10549" y="11747"/>
                    <a:pt x="10643" y="11580"/>
                    <a:pt x="10735" y="11418"/>
                  </a:cubicBezTo>
                  <a:cubicBezTo>
                    <a:pt x="10778" y="11341"/>
                    <a:pt x="10822" y="11264"/>
                    <a:pt x="10869" y="11187"/>
                  </a:cubicBezTo>
                  <a:cubicBezTo>
                    <a:pt x="10911" y="11120"/>
                    <a:pt x="10973" y="11094"/>
                    <a:pt x="11032" y="11094"/>
                  </a:cubicBezTo>
                  <a:cubicBezTo>
                    <a:pt x="11059" y="11094"/>
                    <a:pt x="11085" y="11099"/>
                    <a:pt x="11108" y="11109"/>
                  </a:cubicBezTo>
                  <a:cubicBezTo>
                    <a:pt x="11140" y="11122"/>
                    <a:pt x="11238" y="11173"/>
                    <a:pt x="11210" y="11309"/>
                  </a:cubicBezTo>
                  <a:cubicBezTo>
                    <a:pt x="11075" y="11954"/>
                    <a:pt x="10442" y="12544"/>
                    <a:pt x="9911" y="12819"/>
                  </a:cubicBezTo>
                  <a:lnTo>
                    <a:pt x="9880" y="12835"/>
                  </a:lnTo>
                  <a:cubicBezTo>
                    <a:pt x="9506" y="13022"/>
                    <a:pt x="9100" y="13119"/>
                    <a:pt x="8714" y="13119"/>
                  </a:cubicBezTo>
                  <a:cubicBezTo>
                    <a:pt x="8539" y="13119"/>
                    <a:pt x="8368" y="13099"/>
                    <a:pt x="8206" y="13059"/>
                  </a:cubicBezTo>
                  <a:cubicBezTo>
                    <a:pt x="7700" y="12932"/>
                    <a:pt x="7207" y="12592"/>
                    <a:pt x="6855" y="12123"/>
                  </a:cubicBezTo>
                  <a:cubicBezTo>
                    <a:pt x="6495" y="11646"/>
                    <a:pt x="6179" y="10840"/>
                    <a:pt x="6335" y="10201"/>
                  </a:cubicBezTo>
                  <a:cubicBezTo>
                    <a:pt x="6366" y="10078"/>
                    <a:pt x="6461" y="10065"/>
                    <a:pt x="6503" y="10065"/>
                  </a:cubicBezTo>
                  <a:close/>
                  <a:moveTo>
                    <a:pt x="10693" y="13936"/>
                  </a:moveTo>
                  <a:lnTo>
                    <a:pt x="10694" y="13939"/>
                  </a:lnTo>
                  <a:cubicBezTo>
                    <a:pt x="10694" y="13937"/>
                    <a:pt x="10693" y="13936"/>
                    <a:pt x="10693" y="13936"/>
                  </a:cubicBezTo>
                  <a:close/>
                  <a:moveTo>
                    <a:pt x="10705" y="13908"/>
                  </a:moveTo>
                  <a:lnTo>
                    <a:pt x="10771" y="13936"/>
                  </a:lnTo>
                  <a:lnTo>
                    <a:pt x="10844" y="14012"/>
                  </a:lnTo>
                  <a:lnTo>
                    <a:pt x="10848" y="14033"/>
                  </a:lnTo>
                  <a:cubicBezTo>
                    <a:pt x="10848" y="14038"/>
                    <a:pt x="10847" y="14041"/>
                    <a:pt x="10848" y="14041"/>
                  </a:cubicBezTo>
                  <a:cubicBezTo>
                    <a:pt x="10849" y="14041"/>
                    <a:pt x="10849" y="14041"/>
                    <a:pt x="10850" y="14041"/>
                  </a:cubicBezTo>
                  <a:lnTo>
                    <a:pt x="10850" y="14041"/>
                  </a:lnTo>
                  <a:lnTo>
                    <a:pt x="10834" y="14061"/>
                  </a:lnTo>
                  <a:lnTo>
                    <a:pt x="10833" y="14061"/>
                  </a:lnTo>
                  <a:cubicBezTo>
                    <a:pt x="10829" y="14062"/>
                    <a:pt x="10813" y="14064"/>
                    <a:pt x="10809" y="14067"/>
                  </a:cubicBezTo>
                  <a:cubicBezTo>
                    <a:pt x="10805" y="14064"/>
                    <a:pt x="10788" y="14052"/>
                    <a:pt x="10784" y="14051"/>
                  </a:cubicBezTo>
                  <a:lnTo>
                    <a:pt x="10723" y="13999"/>
                  </a:lnTo>
                  <a:cubicBezTo>
                    <a:pt x="10723" y="13999"/>
                    <a:pt x="10714" y="13981"/>
                    <a:pt x="10714" y="13979"/>
                  </a:cubicBezTo>
                  <a:lnTo>
                    <a:pt x="10694" y="13939"/>
                  </a:lnTo>
                  <a:cubicBezTo>
                    <a:pt x="10693" y="13936"/>
                    <a:pt x="10690" y="13939"/>
                    <a:pt x="10689" y="13934"/>
                  </a:cubicBezTo>
                  <a:lnTo>
                    <a:pt x="10705" y="13908"/>
                  </a:lnTo>
                  <a:close/>
                  <a:moveTo>
                    <a:pt x="12511" y="13308"/>
                  </a:moveTo>
                  <a:cubicBezTo>
                    <a:pt x="12512" y="13308"/>
                    <a:pt x="12513" y="13308"/>
                    <a:pt x="12516" y="13309"/>
                  </a:cubicBezTo>
                  <a:cubicBezTo>
                    <a:pt x="12545" y="13312"/>
                    <a:pt x="12549" y="13348"/>
                    <a:pt x="12550" y="13367"/>
                  </a:cubicBezTo>
                  <a:cubicBezTo>
                    <a:pt x="12554" y="13454"/>
                    <a:pt x="12560" y="13546"/>
                    <a:pt x="12570" y="13618"/>
                  </a:cubicBezTo>
                  <a:cubicBezTo>
                    <a:pt x="12577" y="13674"/>
                    <a:pt x="12575" y="13737"/>
                    <a:pt x="12571" y="13799"/>
                  </a:cubicBezTo>
                  <a:cubicBezTo>
                    <a:pt x="12570" y="13827"/>
                    <a:pt x="12569" y="13855"/>
                    <a:pt x="12568" y="13882"/>
                  </a:cubicBezTo>
                  <a:cubicBezTo>
                    <a:pt x="12567" y="13987"/>
                    <a:pt x="12554" y="14084"/>
                    <a:pt x="12532" y="14161"/>
                  </a:cubicBezTo>
                  <a:cubicBezTo>
                    <a:pt x="12525" y="14183"/>
                    <a:pt x="12519" y="14206"/>
                    <a:pt x="12515" y="14228"/>
                  </a:cubicBezTo>
                  <a:cubicBezTo>
                    <a:pt x="12503" y="14277"/>
                    <a:pt x="12493" y="14322"/>
                    <a:pt x="12473" y="14353"/>
                  </a:cubicBezTo>
                  <a:cubicBezTo>
                    <a:pt x="12467" y="14361"/>
                    <a:pt x="12459" y="14382"/>
                    <a:pt x="12457" y="14393"/>
                  </a:cubicBezTo>
                  <a:cubicBezTo>
                    <a:pt x="12453" y="14408"/>
                    <a:pt x="12436" y="14417"/>
                    <a:pt x="12420" y="14417"/>
                  </a:cubicBezTo>
                  <a:cubicBezTo>
                    <a:pt x="12418" y="14417"/>
                    <a:pt x="12417" y="14417"/>
                    <a:pt x="12415" y="14416"/>
                  </a:cubicBezTo>
                  <a:cubicBezTo>
                    <a:pt x="12392" y="14414"/>
                    <a:pt x="12387" y="14388"/>
                    <a:pt x="12386" y="14377"/>
                  </a:cubicBezTo>
                  <a:cubicBezTo>
                    <a:pt x="12384" y="14368"/>
                    <a:pt x="12381" y="14358"/>
                    <a:pt x="12376" y="14349"/>
                  </a:cubicBezTo>
                  <a:cubicBezTo>
                    <a:pt x="12365" y="14326"/>
                    <a:pt x="12363" y="14291"/>
                    <a:pt x="12361" y="14253"/>
                  </a:cubicBezTo>
                  <a:lnTo>
                    <a:pt x="12356" y="14187"/>
                  </a:lnTo>
                  <a:lnTo>
                    <a:pt x="12268" y="14181"/>
                  </a:lnTo>
                  <a:lnTo>
                    <a:pt x="12354" y="14162"/>
                  </a:lnTo>
                  <a:cubicBezTo>
                    <a:pt x="12352" y="14153"/>
                    <a:pt x="12350" y="14144"/>
                    <a:pt x="12349" y="14130"/>
                  </a:cubicBezTo>
                  <a:cubicBezTo>
                    <a:pt x="12337" y="14042"/>
                    <a:pt x="12349" y="13945"/>
                    <a:pt x="12365" y="13846"/>
                  </a:cubicBezTo>
                  <a:lnTo>
                    <a:pt x="12393" y="13657"/>
                  </a:lnTo>
                  <a:cubicBezTo>
                    <a:pt x="12398" y="13632"/>
                    <a:pt x="12404" y="13612"/>
                    <a:pt x="12410" y="13591"/>
                  </a:cubicBezTo>
                  <a:lnTo>
                    <a:pt x="12418" y="13567"/>
                  </a:lnTo>
                  <a:cubicBezTo>
                    <a:pt x="12430" y="13529"/>
                    <a:pt x="12442" y="13470"/>
                    <a:pt x="12455" y="13412"/>
                  </a:cubicBezTo>
                  <a:lnTo>
                    <a:pt x="12472" y="13332"/>
                  </a:lnTo>
                  <a:cubicBezTo>
                    <a:pt x="12475" y="13318"/>
                    <a:pt x="12494" y="13308"/>
                    <a:pt x="12511" y="13308"/>
                  </a:cubicBezTo>
                  <a:close/>
                  <a:moveTo>
                    <a:pt x="10483" y="14084"/>
                  </a:moveTo>
                  <a:lnTo>
                    <a:pt x="10476" y="14176"/>
                  </a:lnTo>
                  <a:cubicBezTo>
                    <a:pt x="10480" y="14179"/>
                    <a:pt x="10489" y="14185"/>
                    <a:pt x="10500" y="14196"/>
                  </a:cubicBezTo>
                  <a:lnTo>
                    <a:pt x="10655" y="14322"/>
                  </a:lnTo>
                  <a:cubicBezTo>
                    <a:pt x="10673" y="14337"/>
                    <a:pt x="10693" y="14352"/>
                    <a:pt x="10708" y="14369"/>
                  </a:cubicBezTo>
                  <a:lnTo>
                    <a:pt x="10744" y="14411"/>
                  </a:lnTo>
                  <a:cubicBezTo>
                    <a:pt x="10744" y="14411"/>
                    <a:pt x="10762" y="14431"/>
                    <a:pt x="10762" y="14431"/>
                  </a:cubicBezTo>
                  <a:cubicBezTo>
                    <a:pt x="10773" y="14444"/>
                    <a:pt x="10776" y="14450"/>
                    <a:pt x="10785" y="14473"/>
                  </a:cubicBezTo>
                  <a:cubicBezTo>
                    <a:pt x="10785" y="14478"/>
                    <a:pt x="10782" y="14491"/>
                    <a:pt x="10774" y="14499"/>
                  </a:cubicBezTo>
                  <a:cubicBezTo>
                    <a:pt x="10767" y="14507"/>
                    <a:pt x="10759" y="14508"/>
                    <a:pt x="10752" y="14508"/>
                  </a:cubicBezTo>
                  <a:cubicBezTo>
                    <a:pt x="10747" y="14508"/>
                    <a:pt x="10743" y="14508"/>
                    <a:pt x="10740" y="14507"/>
                  </a:cubicBezTo>
                  <a:cubicBezTo>
                    <a:pt x="10721" y="14503"/>
                    <a:pt x="10697" y="14484"/>
                    <a:pt x="10673" y="14466"/>
                  </a:cubicBezTo>
                  <a:lnTo>
                    <a:pt x="10651" y="14450"/>
                  </a:lnTo>
                  <a:cubicBezTo>
                    <a:pt x="10622" y="14430"/>
                    <a:pt x="10599" y="14405"/>
                    <a:pt x="10574" y="14380"/>
                  </a:cubicBezTo>
                  <a:lnTo>
                    <a:pt x="10437" y="14244"/>
                  </a:lnTo>
                  <a:cubicBezTo>
                    <a:pt x="10427" y="14234"/>
                    <a:pt x="10419" y="14219"/>
                    <a:pt x="10406" y="14196"/>
                  </a:cubicBezTo>
                  <a:cubicBezTo>
                    <a:pt x="10399" y="14184"/>
                    <a:pt x="10400" y="14172"/>
                    <a:pt x="10422" y="14157"/>
                  </a:cubicBezTo>
                  <a:lnTo>
                    <a:pt x="10425" y="14157"/>
                  </a:lnTo>
                  <a:cubicBezTo>
                    <a:pt x="10429" y="14157"/>
                    <a:pt x="10433" y="14158"/>
                    <a:pt x="10448" y="14164"/>
                  </a:cubicBezTo>
                  <a:lnTo>
                    <a:pt x="10483" y="14084"/>
                  </a:lnTo>
                  <a:close/>
                  <a:moveTo>
                    <a:pt x="6010" y="14349"/>
                  </a:moveTo>
                  <a:cubicBezTo>
                    <a:pt x="6019" y="14349"/>
                    <a:pt x="6029" y="14351"/>
                    <a:pt x="6041" y="14354"/>
                  </a:cubicBezTo>
                  <a:cubicBezTo>
                    <a:pt x="6050" y="14357"/>
                    <a:pt x="6060" y="14359"/>
                    <a:pt x="6070" y="14359"/>
                  </a:cubicBezTo>
                  <a:cubicBezTo>
                    <a:pt x="6073" y="14359"/>
                    <a:pt x="6075" y="14359"/>
                    <a:pt x="6077" y="14359"/>
                  </a:cubicBezTo>
                  <a:cubicBezTo>
                    <a:pt x="6083" y="14359"/>
                    <a:pt x="6090" y="14359"/>
                    <a:pt x="6096" y="14358"/>
                  </a:cubicBezTo>
                  <a:cubicBezTo>
                    <a:pt x="6104" y="14356"/>
                    <a:pt x="6113" y="14356"/>
                    <a:pt x="6123" y="14356"/>
                  </a:cubicBezTo>
                  <a:cubicBezTo>
                    <a:pt x="6139" y="14356"/>
                    <a:pt x="6158" y="14357"/>
                    <a:pt x="6177" y="14359"/>
                  </a:cubicBezTo>
                  <a:lnTo>
                    <a:pt x="6216" y="14361"/>
                  </a:lnTo>
                  <a:cubicBezTo>
                    <a:pt x="6256" y="14363"/>
                    <a:pt x="6262" y="14399"/>
                    <a:pt x="6263" y="14406"/>
                  </a:cubicBezTo>
                  <a:cubicBezTo>
                    <a:pt x="6267" y="14441"/>
                    <a:pt x="6241" y="14448"/>
                    <a:pt x="6232" y="14450"/>
                  </a:cubicBezTo>
                  <a:cubicBezTo>
                    <a:pt x="6213" y="14456"/>
                    <a:pt x="6193" y="14463"/>
                    <a:pt x="6172" y="14470"/>
                  </a:cubicBezTo>
                  <a:cubicBezTo>
                    <a:pt x="6150" y="14476"/>
                    <a:pt x="6127" y="14484"/>
                    <a:pt x="6103" y="14490"/>
                  </a:cubicBezTo>
                  <a:cubicBezTo>
                    <a:pt x="6092" y="14492"/>
                    <a:pt x="6066" y="14509"/>
                    <a:pt x="6056" y="14517"/>
                  </a:cubicBezTo>
                  <a:cubicBezTo>
                    <a:pt x="6048" y="14523"/>
                    <a:pt x="6027" y="14529"/>
                    <a:pt x="6011" y="14533"/>
                  </a:cubicBezTo>
                  <a:lnTo>
                    <a:pt x="5956" y="14550"/>
                  </a:lnTo>
                  <a:cubicBezTo>
                    <a:pt x="5946" y="14555"/>
                    <a:pt x="5937" y="14558"/>
                    <a:pt x="5926" y="14560"/>
                  </a:cubicBezTo>
                  <a:cubicBezTo>
                    <a:pt x="5923" y="14561"/>
                    <a:pt x="5919" y="14563"/>
                    <a:pt x="5915" y="14564"/>
                  </a:cubicBezTo>
                  <a:lnTo>
                    <a:pt x="5914" y="14564"/>
                  </a:lnTo>
                  <a:cubicBezTo>
                    <a:pt x="5912" y="14565"/>
                    <a:pt x="5908" y="14566"/>
                    <a:pt x="5907" y="14567"/>
                  </a:cubicBezTo>
                  <a:cubicBezTo>
                    <a:pt x="5899" y="14569"/>
                    <a:pt x="5890" y="14576"/>
                    <a:pt x="5883" y="14581"/>
                  </a:cubicBezTo>
                  <a:cubicBezTo>
                    <a:pt x="5859" y="14595"/>
                    <a:pt x="5821" y="14606"/>
                    <a:pt x="5784" y="14615"/>
                  </a:cubicBezTo>
                  <a:lnTo>
                    <a:pt x="5748" y="14624"/>
                  </a:lnTo>
                  <a:cubicBezTo>
                    <a:pt x="5715" y="14634"/>
                    <a:pt x="5682" y="14644"/>
                    <a:pt x="5649" y="14655"/>
                  </a:cubicBezTo>
                  <a:cubicBezTo>
                    <a:pt x="5604" y="14670"/>
                    <a:pt x="5558" y="14685"/>
                    <a:pt x="5512" y="14695"/>
                  </a:cubicBezTo>
                  <a:lnTo>
                    <a:pt x="5486" y="14701"/>
                  </a:lnTo>
                  <a:cubicBezTo>
                    <a:pt x="5451" y="14709"/>
                    <a:pt x="5418" y="14717"/>
                    <a:pt x="5382" y="14719"/>
                  </a:cubicBezTo>
                  <a:cubicBezTo>
                    <a:pt x="5330" y="14721"/>
                    <a:pt x="5296" y="14732"/>
                    <a:pt x="5250" y="14747"/>
                  </a:cubicBezTo>
                  <a:cubicBezTo>
                    <a:pt x="5250" y="14747"/>
                    <a:pt x="5249" y="14747"/>
                    <a:pt x="5248" y="14747"/>
                  </a:cubicBezTo>
                  <a:cubicBezTo>
                    <a:pt x="5239" y="14747"/>
                    <a:pt x="5230" y="14734"/>
                    <a:pt x="5230" y="14734"/>
                  </a:cubicBezTo>
                  <a:cubicBezTo>
                    <a:pt x="5228" y="14729"/>
                    <a:pt x="5221" y="14718"/>
                    <a:pt x="5228" y="14712"/>
                  </a:cubicBezTo>
                  <a:cubicBezTo>
                    <a:pt x="5264" y="14680"/>
                    <a:pt x="5298" y="14651"/>
                    <a:pt x="5332" y="14610"/>
                  </a:cubicBezTo>
                  <a:lnTo>
                    <a:pt x="5349" y="14589"/>
                  </a:lnTo>
                  <a:lnTo>
                    <a:pt x="5386" y="14560"/>
                  </a:lnTo>
                  <a:cubicBezTo>
                    <a:pt x="5404" y="14547"/>
                    <a:pt x="5423" y="14533"/>
                    <a:pt x="5441" y="14521"/>
                  </a:cubicBezTo>
                  <a:cubicBezTo>
                    <a:pt x="5503" y="14475"/>
                    <a:pt x="5584" y="14446"/>
                    <a:pt x="5663" y="14416"/>
                  </a:cubicBezTo>
                  <a:lnTo>
                    <a:pt x="5693" y="14404"/>
                  </a:lnTo>
                  <a:cubicBezTo>
                    <a:pt x="5737" y="14389"/>
                    <a:pt x="5791" y="14369"/>
                    <a:pt x="5822" y="14369"/>
                  </a:cubicBezTo>
                  <a:cubicBezTo>
                    <a:pt x="5823" y="14369"/>
                    <a:pt x="5824" y="14369"/>
                    <a:pt x="5825" y="14369"/>
                  </a:cubicBezTo>
                  <a:cubicBezTo>
                    <a:pt x="5830" y="14370"/>
                    <a:pt x="5839" y="14370"/>
                    <a:pt x="5847" y="14370"/>
                  </a:cubicBezTo>
                  <a:cubicBezTo>
                    <a:pt x="5853" y="14370"/>
                    <a:pt x="5859" y="14370"/>
                    <a:pt x="5863" y="14369"/>
                  </a:cubicBezTo>
                  <a:cubicBezTo>
                    <a:pt x="5883" y="14364"/>
                    <a:pt x="5905" y="14362"/>
                    <a:pt x="5926" y="14360"/>
                  </a:cubicBezTo>
                  <a:lnTo>
                    <a:pt x="5977" y="14353"/>
                  </a:lnTo>
                  <a:cubicBezTo>
                    <a:pt x="5989" y="14351"/>
                    <a:pt x="5999" y="14349"/>
                    <a:pt x="6010" y="14349"/>
                  </a:cubicBezTo>
                  <a:close/>
                  <a:moveTo>
                    <a:pt x="10112" y="14410"/>
                  </a:moveTo>
                  <a:cubicBezTo>
                    <a:pt x="10116" y="14410"/>
                    <a:pt x="10123" y="14411"/>
                    <a:pt x="10131" y="14415"/>
                  </a:cubicBezTo>
                  <a:lnTo>
                    <a:pt x="10216" y="14461"/>
                  </a:lnTo>
                  <a:cubicBezTo>
                    <a:pt x="10245" y="14478"/>
                    <a:pt x="10273" y="14498"/>
                    <a:pt x="10304" y="14525"/>
                  </a:cubicBezTo>
                  <a:lnTo>
                    <a:pt x="10627" y="14798"/>
                  </a:lnTo>
                  <a:cubicBezTo>
                    <a:pt x="10645" y="14813"/>
                    <a:pt x="10664" y="14828"/>
                    <a:pt x="10679" y="14846"/>
                  </a:cubicBezTo>
                  <a:lnTo>
                    <a:pt x="10696" y="14865"/>
                  </a:lnTo>
                  <a:cubicBezTo>
                    <a:pt x="10715" y="14888"/>
                    <a:pt x="10735" y="14909"/>
                    <a:pt x="10738" y="14926"/>
                  </a:cubicBezTo>
                  <a:cubicBezTo>
                    <a:pt x="10741" y="14940"/>
                    <a:pt x="10736" y="14960"/>
                    <a:pt x="10713" y="14978"/>
                  </a:cubicBezTo>
                  <a:cubicBezTo>
                    <a:pt x="10687" y="14975"/>
                    <a:pt x="10672" y="14970"/>
                    <a:pt x="10656" y="14960"/>
                  </a:cubicBezTo>
                  <a:lnTo>
                    <a:pt x="10613" y="14933"/>
                  </a:lnTo>
                  <a:cubicBezTo>
                    <a:pt x="10587" y="14915"/>
                    <a:pt x="10564" y="14893"/>
                    <a:pt x="10528" y="14861"/>
                  </a:cubicBezTo>
                  <a:lnTo>
                    <a:pt x="10223" y="14582"/>
                  </a:lnTo>
                  <a:cubicBezTo>
                    <a:pt x="10186" y="14549"/>
                    <a:pt x="10156" y="14506"/>
                    <a:pt x="10124" y="14461"/>
                  </a:cubicBezTo>
                  <a:lnTo>
                    <a:pt x="10100" y="14428"/>
                  </a:lnTo>
                  <a:cubicBezTo>
                    <a:pt x="10099" y="14424"/>
                    <a:pt x="10103" y="14415"/>
                    <a:pt x="10107" y="14411"/>
                  </a:cubicBezTo>
                  <a:cubicBezTo>
                    <a:pt x="10108" y="14410"/>
                    <a:pt x="10109" y="14410"/>
                    <a:pt x="10112" y="14410"/>
                  </a:cubicBezTo>
                  <a:close/>
                  <a:moveTo>
                    <a:pt x="3863" y="12032"/>
                  </a:moveTo>
                  <a:cubicBezTo>
                    <a:pt x="3871" y="12032"/>
                    <a:pt x="3877" y="12034"/>
                    <a:pt x="3879" y="12035"/>
                  </a:cubicBezTo>
                  <a:cubicBezTo>
                    <a:pt x="3892" y="12042"/>
                    <a:pt x="3896" y="12052"/>
                    <a:pt x="3892" y="12070"/>
                  </a:cubicBezTo>
                  <a:cubicBezTo>
                    <a:pt x="3858" y="12214"/>
                    <a:pt x="3791" y="12358"/>
                    <a:pt x="3725" y="12496"/>
                  </a:cubicBezTo>
                  <a:cubicBezTo>
                    <a:pt x="3704" y="12544"/>
                    <a:pt x="3681" y="12591"/>
                    <a:pt x="3659" y="12639"/>
                  </a:cubicBezTo>
                  <a:cubicBezTo>
                    <a:pt x="3575" y="12831"/>
                    <a:pt x="3490" y="13024"/>
                    <a:pt x="3405" y="13216"/>
                  </a:cubicBezTo>
                  <a:cubicBezTo>
                    <a:pt x="3236" y="13601"/>
                    <a:pt x="3068" y="13986"/>
                    <a:pt x="2901" y="14372"/>
                  </a:cubicBezTo>
                  <a:lnTo>
                    <a:pt x="2652" y="14951"/>
                  </a:lnTo>
                  <a:cubicBezTo>
                    <a:pt x="2644" y="14969"/>
                    <a:pt x="2634" y="14989"/>
                    <a:pt x="2621" y="15012"/>
                  </a:cubicBezTo>
                  <a:cubicBezTo>
                    <a:pt x="2580" y="15093"/>
                    <a:pt x="2533" y="15183"/>
                    <a:pt x="2538" y="15266"/>
                  </a:cubicBezTo>
                  <a:cubicBezTo>
                    <a:pt x="2542" y="15304"/>
                    <a:pt x="2544" y="15347"/>
                    <a:pt x="2583" y="15379"/>
                  </a:cubicBezTo>
                  <a:cubicBezTo>
                    <a:pt x="2609" y="15402"/>
                    <a:pt x="2640" y="15407"/>
                    <a:pt x="2669" y="15407"/>
                  </a:cubicBezTo>
                  <a:cubicBezTo>
                    <a:pt x="2682" y="15407"/>
                    <a:pt x="2695" y="15406"/>
                    <a:pt x="2707" y="15405"/>
                  </a:cubicBezTo>
                  <a:cubicBezTo>
                    <a:pt x="2751" y="15402"/>
                    <a:pt x="2797" y="15382"/>
                    <a:pt x="2835" y="15364"/>
                  </a:cubicBezTo>
                  <a:cubicBezTo>
                    <a:pt x="2848" y="15360"/>
                    <a:pt x="2858" y="15355"/>
                    <a:pt x="2867" y="15352"/>
                  </a:cubicBezTo>
                  <a:lnTo>
                    <a:pt x="2914" y="15334"/>
                  </a:lnTo>
                  <a:cubicBezTo>
                    <a:pt x="3293" y="15192"/>
                    <a:pt x="3683" y="15046"/>
                    <a:pt x="4065" y="14987"/>
                  </a:cubicBezTo>
                  <a:cubicBezTo>
                    <a:pt x="4068" y="14987"/>
                    <a:pt x="4071" y="14986"/>
                    <a:pt x="4074" y="14986"/>
                  </a:cubicBezTo>
                  <a:cubicBezTo>
                    <a:pt x="4106" y="14986"/>
                    <a:pt x="4135" y="15011"/>
                    <a:pt x="4143" y="15038"/>
                  </a:cubicBezTo>
                  <a:cubicBezTo>
                    <a:pt x="4149" y="15054"/>
                    <a:pt x="4146" y="15068"/>
                    <a:pt x="4120" y="15081"/>
                  </a:cubicBezTo>
                  <a:cubicBezTo>
                    <a:pt x="3935" y="15179"/>
                    <a:pt x="3723" y="15248"/>
                    <a:pt x="3518" y="15314"/>
                  </a:cubicBezTo>
                  <a:lnTo>
                    <a:pt x="3408" y="15351"/>
                  </a:lnTo>
                  <a:cubicBezTo>
                    <a:pt x="3350" y="15370"/>
                    <a:pt x="3291" y="15390"/>
                    <a:pt x="3233" y="15412"/>
                  </a:cubicBezTo>
                  <a:cubicBezTo>
                    <a:pt x="3059" y="15475"/>
                    <a:pt x="2881" y="15540"/>
                    <a:pt x="2708" y="15556"/>
                  </a:cubicBezTo>
                  <a:cubicBezTo>
                    <a:pt x="2697" y="15557"/>
                    <a:pt x="2686" y="15557"/>
                    <a:pt x="2675" y="15557"/>
                  </a:cubicBezTo>
                  <a:cubicBezTo>
                    <a:pt x="2559" y="15557"/>
                    <a:pt x="2437" y="15501"/>
                    <a:pt x="2408" y="15368"/>
                  </a:cubicBezTo>
                  <a:cubicBezTo>
                    <a:pt x="2380" y="15241"/>
                    <a:pt x="2443" y="15103"/>
                    <a:pt x="2503" y="14969"/>
                  </a:cubicBezTo>
                  <a:lnTo>
                    <a:pt x="2536" y="14898"/>
                  </a:lnTo>
                  <a:cubicBezTo>
                    <a:pt x="2743" y="14421"/>
                    <a:pt x="2952" y="13947"/>
                    <a:pt x="3165" y="13473"/>
                  </a:cubicBezTo>
                  <a:cubicBezTo>
                    <a:pt x="3273" y="13231"/>
                    <a:pt x="3382" y="12990"/>
                    <a:pt x="3492" y="12748"/>
                  </a:cubicBezTo>
                  <a:cubicBezTo>
                    <a:pt x="3520" y="12685"/>
                    <a:pt x="3547" y="12621"/>
                    <a:pt x="3575" y="12556"/>
                  </a:cubicBezTo>
                  <a:cubicBezTo>
                    <a:pt x="3649" y="12379"/>
                    <a:pt x="3726" y="12198"/>
                    <a:pt x="3832" y="12050"/>
                  </a:cubicBezTo>
                  <a:cubicBezTo>
                    <a:pt x="3842" y="12035"/>
                    <a:pt x="3853" y="12032"/>
                    <a:pt x="3863" y="12032"/>
                  </a:cubicBezTo>
                  <a:close/>
                  <a:moveTo>
                    <a:pt x="9561" y="14584"/>
                  </a:moveTo>
                  <a:cubicBezTo>
                    <a:pt x="9764" y="14726"/>
                    <a:pt x="10029" y="14916"/>
                    <a:pt x="10269" y="15138"/>
                  </a:cubicBezTo>
                  <a:cubicBezTo>
                    <a:pt x="10313" y="15177"/>
                    <a:pt x="10357" y="15218"/>
                    <a:pt x="10402" y="15258"/>
                  </a:cubicBezTo>
                  <a:cubicBezTo>
                    <a:pt x="10578" y="15416"/>
                    <a:pt x="10759" y="15581"/>
                    <a:pt x="10901" y="15772"/>
                  </a:cubicBezTo>
                  <a:cubicBezTo>
                    <a:pt x="10901" y="15775"/>
                    <a:pt x="10895" y="15786"/>
                    <a:pt x="10883" y="15791"/>
                  </a:cubicBezTo>
                  <a:cubicBezTo>
                    <a:pt x="10877" y="15794"/>
                    <a:pt x="10871" y="15796"/>
                    <a:pt x="10866" y="15796"/>
                  </a:cubicBezTo>
                  <a:cubicBezTo>
                    <a:pt x="10864" y="15796"/>
                    <a:pt x="10862" y="15796"/>
                    <a:pt x="10860" y="15795"/>
                  </a:cubicBezTo>
                  <a:cubicBezTo>
                    <a:pt x="10664" y="15680"/>
                    <a:pt x="10488" y="15521"/>
                    <a:pt x="10317" y="15365"/>
                  </a:cubicBezTo>
                  <a:cubicBezTo>
                    <a:pt x="10269" y="15322"/>
                    <a:pt x="10222" y="15279"/>
                    <a:pt x="10174" y="15237"/>
                  </a:cubicBezTo>
                  <a:cubicBezTo>
                    <a:pt x="9931" y="15025"/>
                    <a:pt x="9719" y="14789"/>
                    <a:pt x="9561" y="14606"/>
                  </a:cubicBezTo>
                  <a:lnTo>
                    <a:pt x="9561" y="14584"/>
                  </a:lnTo>
                  <a:close/>
                  <a:moveTo>
                    <a:pt x="8552" y="14462"/>
                  </a:moveTo>
                  <a:cubicBezTo>
                    <a:pt x="8556" y="14462"/>
                    <a:pt x="8559" y="14463"/>
                    <a:pt x="8563" y="14464"/>
                  </a:cubicBezTo>
                  <a:cubicBezTo>
                    <a:pt x="8857" y="14598"/>
                    <a:pt x="9122" y="14845"/>
                    <a:pt x="9378" y="15082"/>
                  </a:cubicBezTo>
                  <a:cubicBezTo>
                    <a:pt x="9423" y="15125"/>
                    <a:pt x="9469" y="15167"/>
                    <a:pt x="9513" y="15207"/>
                  </a:cubicBezTo>
                  <a:lnTo>
                    <a:pt x="11924" y="17410"/>
                  </a:lnTo>
                  <a:cubicBezTo>
                    <a:pt x="11940" y="17425"/>
                    <a:pt x="11961" y="17433"/>
                    <a:pt x="11983" y="17433"/>
                  </a:cubicBezTo>
                  <a:cubicBezTo>
                    <a:pt x="11995" y="17433"/>
                    <a:pt x="12007" y="17431"/>
                    <a:pt x="12018" y="17426"/>
                  </a:cubicBezTo>
                  <a:cubicBezTo>
                    <a:pt x="12049" y="17413"/>
                    <a:pt x="12071" y="17381"/>
                    <a:pt x="12071" y="17347"/>
                  </a:cubicBezTo>
                  <a:lnTo>
                    <a:pt x="12073" y="17224"/>
                  </a:lnTo>
                  <a:cubicBezTo>
                    <a:pt x="12076" y="17045"/>
                    <a:pt x="12079" y="16866"/>
                    <a:pt x="12083" y="16687"/>
                  </a:cubicBezTo>
                  <a:lnTo>
                    <a:pt x="12087" y="16496"/>
                  </a:lnTo>
                  <a:cubicBezTo>
                    <a:pt x="12092" y="16197"/>
                    <a:pt x="12097" y="15889"/>
                    <a:pt x="12160" y="15602"/>
                  </a:cubicBezTo>
                  <a:cubicBezTo>
                    <a:pt x="12168" y="15565"/>
                    <a:pt x="12215" y="15557"/>
                    <a:pt x="12236" y="15556"/>
                  </a:cubicBezTo>
                  <a:cubicBezTo>
                    <a:pt x="12252" y="15556"/>
                    <a:pt x="12290" y="15561"/>
                    <a:pt x="12297" y="15599"/>
                  </a:cubicBezTo>
                  <a:cubicBezTo>
                    <a:pt x="12350" y="15892"/>
                    <a:pt x="12344" y="16202"/>
                    <a:pt x="12337" y="16502"/>
                  </a:cubicBezTo>
                  <a:lnTo>
                    <a:pt x="12333" y="16683"/>
                  </a:lnTo>
                  <a:cubicBezTo>
                    <a:pt x="12328" y="17001"/>
                    <a:pt x="12321" y="17318"/>
                    <a:pt x="12314" y="17635"/>
                  </a:cubicBezTo>
                  <a:lnTo>
                    <a:pt x="12310" y="17816"/>
                  </a:lnTo>
                  <a:cubicBezTo>
                    <a:pt x="12309" y="17867"/>
                    <a:pt x="12280" y="17908"/>
                    <a:pt x="12235" y="17928"/>
                  </a:cubicBezTo>
                  <a:cubicBezTo>
                    <a:pt x="12220" y="17934"/>
                    <a:pt x="12203" y="17938"/>
                    <a:pt x="12184" y="17938"/>
                  </a:cubicBezTo>
                  <a:cubicBezTo>
                    <a:pt x="12155" y="17938"/>
                    <a:pt x="12123" y="17928"/>
                    <a:pt x="12096" y="17903"/>
                  </a:cubicBezTo>
                  <a:lnTo>
                    <a:pt x="11695" y="17532"/>
                  </a:lnTo>
                  <a:cubicBezTo>
                    <a:pt x="11215" y="17088"/>
                    <a:pt x="10736" y="16644"/>
                    <a:pt x="10257" y="16199"/>
                  </a:cubicBezTo>
                  <a:lnTo>
                    <a:pt x="9209" y="15230"/>
                  </a:lnTo>
                  <a:cubicBezTo>
                    <a:pt x="8956" y="14999"/>
                    <a:pt x="8694" y="14760"/>
                    <a:pt x="8542" y="14464"/>
                  </a:cubicBezTo>
                  <a:cubicBezTo>
                    <a:pt x="8545" y="14463"/>
                    <a:pt x="8548" y="14462"/>
                    <a:pt x="8552" y="14462"/>
                  </a:cubicBezTo>
                  <a:close/>
                  <a:moveTo>
                    <a:pt x="11198" y="0"/>
                  </a:moveTo>
                  <a:cubicBezTo>
                    <a:pt x="11172" y="0"/>
                    <a:pt x="11146" y="12"/>
                    <a:pt x="11129" y="33"/>
                  </a:cubicBezTo>
                  <a:lnTo>
                    <a:pt x="6935" y="5151"/>
                  </a:lnTo>
                  <a:cubicBezTo>
                    <a:pt x="6882" y="5217"/>
                    <a:pt x="6801" y="5254"/>
                    <a:pt x="6717" y="5254"/>
                  </a:cubicBezTo>
                  <a:cubicBezTo>
                    <a:pt x="6710" y="5254"/>
                    <a:pt x="6702" y="5254"/>
                    <a:pt x="6695" y="5253"/>
                  </a:cubicBezTo>
                  <a:lnTo>
                    <a:pt x="102" y="4701"/>
                  </a:lnTo>
                  <a:cubicBezTo>
                    <a:pt x="98" y="4700"/>
                    <a:pt x="95" y="4700"/>
                    <a:pt x="92" y="4700"/>
                  </a:cubicBezTo>
                  <a:cubicBezTo>
                    <a:pt x="60" y="4700"/>
                    <a:pt x="34" y="4717"/>
                    <a:pt x="18" y="4743"/>
                  </a:cubicBezTo>
                  <a:cubicBezTo>
                    <a:pt x="1" y="4772"/>
                    <a:pt x="2" y="4808"/>
                    <a:pt x="20" y="4835"/>
                  </a:cubicBezTo>
                  <a:lnTo>
                    <a:pt x="3591" y="10407"/>
                  </a:lnTo>
                  <a:cubicBezTo>
                    <a:pt x="3641" y="10484"/>
                    <a:pt x="3649" y="10581"/>
                    <a:pt x="3614" y="10666"/>
                  </a:cubicBezTo>
                  <a:lnTo>
                    <a:pt x="1050" y="16766"/>
                  </a:lnTo>
                  <a:cubicBezTo>
                    <a:pt x="1038" y="16798"/>
                    <a:pt x="1044" y="16833"/>
                    <a:pt x="1065" y="16859"/>
                  </a:cubicBezTo>
                  <a:cubicBezTo>
                    <a:pt x="1083" y="16878"/>
                    <a:pt x="1107" y="16889"/>
                    <a:pt x="1132" y="16889"/>
                  </a:cubicBezTo>
                  <a:cubicBezTo>
                    <a:pt x="1139" y="16889"/>
                    <a:pt x="1147" y="16888"/>
                    <a:pt x="1155" y="16886"/>
                  </a:cubicBezTo>
                  <a:lnTo>
                    <a:pt x="7556" y="15210"/>
                  </a:lnTo>
                  <a:cubicBezTo>
                    <a:pt x="7579" y="15204"/>
                    <a:pt x="7603" y="15201"/>
                    <a:pt x="7627" y="15201"/>
                  </a:cubicBezTo>
                  <a:cubicBezTo>
                    <a:pt x="7694" y="15201"/>
                    <a:pt x="7760" y="15225"/>
                    <a:pt x="7810" y="15269"/>
                  </a:cubicBezTo>
                  <a:lnTo>
                    <a:pt x="12819" y="19593"/>
                  </a:lnTo>
                  <a:cubicBezTo>
                    <a:pt x="12836" y="19606"/>
                    <a:pt x="12857" y="19614"/>
                    <a:pt x="12877" y="19614"/>
                  </a:cubicBezTo>
                  <a:cubicBezTo>
                    <a:pt x="12888" y="19614"/>
                    <a:pt x="12901" y="19612"/>
                    <a:pt x="12912" y="19607"/>
                  </a:cubicBezTo>
                  <a:cubicBezTo>
                    <a:pt x="12943" y="19594"/>
                    <a:pt x="12963" y="19564"/>
                    <a:pt x="12965" y="19530"/>
                  </a:cubicBezTo>
                  <a:lnTo>
                    <a:pt x="13349" y="12925"/>
                  </a:lnTo>
                  <a:cubicBezTo>
                    <a:pt x="13355" y="12832"/>
                    <a:pt x="13406" y="12748"/>
                    <a:pt x="13484" y="12701"/>
                  </a:cubicBezTo>
                  <a:lnTo>
                    <a:pt x="19144" y="9272"/>
                  </a:lnTo>
                  <a:cubicBezTo>
                    <a:pt x="19173" y="9255"/>
                    <a:pt x="19189" y="9222"/>
                    <a:pt x="19187" y="9189"/>
                  </a:cubicBezTo>
                  <a:cubicBezTo>
                    <a:pt x="19183" y="9155"/>
                    <a:pt x="19162" y="9127"/>
                    <a:pt x="19130" y="9115"/>
                  </a:cubicBezTo>
                  <a:lnTo>
                    <a:pt x="12966" y="6708"/>
                  </a:lnTo>
                  <a:cubicBezTo>
                    <a:pt x="12880" y="6674"/>
                    <a:pt x="12816" y="6601"/>
                    <a:pt x="12795" y="6510"/>
                  </a:cubicBezTo>
                  <a:lnTo>
                    <a:pt x="11283" y="69"/>
                  </a:lnTo>
                  <a:cubicBezTo>
                    <a:pt x="11276" y="36"/>
                    <a:pt x="11250" y="10"/>
                    <a:pt x="11217" y="2"/>
                  </a:cubicBezTo>
                  <a:cubicBezTo>
                    <a:pt x="11211" y="1"/>
                    <a:pt x="11204" y="0"/>
                    <a:pt x="11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5616800" y="1884825"/>
              <a:ext cx="207750" cy="204500"/>
            </a:xfrm>
            <a:custGeom>
              <a:avLst/>
              <a:gdLst/>
              <a:ahLst/>
              <a:cxnLst/>
              <a:rect l="l" t="t" r="r" b="b"/>
              <a:pathLst>
                <a:path w="8310" h="8180" extrusionOk="0">
                  <a:moveTo>
                    <a:pt x="6139" y="1"/>
                  </a:moveTo>
                  <a:cubicBezTo>
                    <a:pt x="6122" y="1"/>
                    <a:pt x="6105" y="6"/>
                    <a:pt x="6090" y="16"/>
                  </a:cubicBezTo>
                  <a:lnTo>
                    <a:pt x="3873" y="1513"/>
                  </a:lnTo>
                  <a:cubicBezTo>
                    <a:pt x="3830" y="1541"/>
                    <a:pt x="3782" y="1555"/>
                    <a:pt x="3733" y="1555"/>
                  </a:cubicBezTo>
                  <a:cubicBezTo>
                    <a:pt x="3702" y="1555"/>
                    <a:pt x="3671" y="1550"/>
                    <a:pt x="3642" y="1538"/>
                  </a:cubicBezTo>
                  <a:lnTo>
                    <a:pt x="1151" y="561"/>
                  </a:lnTo>
                  <a:cubicBezTo>
                    <a:pt x="1140" y="556"/>
                    <a:pt x="1129" y="554"/>
                    <a:pt x="1117" y="554"/>
                  </a:cubicBezTo>
                  <a:cubicBezTo>
                    <a:pt x="1096" y="554"/>
                    <a:pt x="1075" y="562"/>
                    <a:pt x="1059" y="577"/>
                  </a:cubicBezTo>
                  <a:cubicBezTo>
                    <a:pt x="1035" y="599"/>
                    <a:pt x="1025" y="634"/>
                    <a:pt x="1034" y="667"/>
                  </a:cubicBezTo>
                  <a:lnTo>
                    <a:pt x="1772" y="3239"/>
                  </a:lnTo>
                  <a:cubicBezTo>
                    <a:pt x="1795" y="3317"/>
                    <a:pt x="1778" y="3402"/>
                    <a:pt x="1726" y="3465"/>
                  </a:cubicBezTo>
                  <a:lnTo>
                    <a:pt x="26" y="5532"/>
                  </a:lnTo>
                  <a:cubicBezTo>
                    <a:pt x="5" y="5558"/>
                    <a:pt x="0" y="5594"/>
                    <a:pt x="14" y="5625"/>
                  </a:cubicBezTo>
                  <a:cubicBezTo>
                    <a:pt x="27" y="5655"/>
                    <a:pt x="58" y="5675"/>
                    <a:pt x="91" y="5676"/>
                  </a:cubicBezTo>
                  <a:lnTo>
                    <a:pt x="2765" y="5769"/>
                  </a:lnTo>
                  <a:cubicBezTo>
                    <a:pt x="2805" y="5770"/>
                    <a:pt x="2845" y="5781"/>
                    <a:pt x="2880" y="5801"/>
                  </a:cubicBezTo>
                  <a:cubicBezTo>
                    <a:pt x="2915" y="5822"/>
                    <a:pt x="2945" y="5850"/>
                    <a:pt x="2967" y="5884"/>
                  </a:cubicBezTo>
                  <a:lnTo>
                    <a:pt x="4406" y="8139"/>
                  </a:lnTo>
                  <a:cubicBezTo>
                    <a:pt x="4423" y="8165"/>
                    <a:pt x="4452" y="8179"/>
                    <a:pt x="4481" y="8179"/>
                  </a:cubicBezTo>
                  <a:lnTo>
                    <a:pt x="4491" y="8179"/>
                  </a:lnTo>
                  <a:cubicBezTo>
                    <a:pt x="4524" y="8175"/>
                    <a:pt x="4552" y="8153"/>
                    <a:pt x="4564" y="8122"/>
                  </a:cubicBezTo>
                  <a:lnTo>
                    <a:pt x="5477" y="5607"/>
                  </a:lnTo>
                  <a:cubicBezTo>
                    <a:pt x="5506" y="5530"/>
                    <a:pt x="5570" y="5471"/>
                    <a:pt x="5650" y="5450"/>
                  </a:cubicBezTo>
                  <a:lnTo>
                    <a:pt x="8239" y="4778"/>
                  </a:lnTo>
                  <a:cubicBezTo>
                    <a:pt x="8271" y="4770"/>
                    <a:pt x="8296" y="4744"/>
                    <a:pt x="8303" y="4711"/>
                  </a:cubicBezTo>
                  <a:cubicBezTo>
                    <a:pt x="8310" y="4677"/>
                    <a:pt x="8298" y="4643"/>
                    <a:pt x="8271" y="4623"/>
                  </a:cubicBezTo>
                  <a:lnTo>
                    <a:pt x="6161" y="2976"/>
                  </a:lnTo>
                  <a:cubicBezTo>
                    <a:pt x="6097" y="2926"/>
                    <a:pt x="6062" y="2847"/>
                    <a:pt x="6066" y="2764"/>
                  </a:cubicBezTo>
                  <a:lnTo>
                    <a:pt x="6227" y="94"/>
                  </a:lnTo>
                  <a:cubicBezTo>
                    <a:pt x="6229" y="60"/>
                    <a:pt x="6212" y="28"/>
                    <a:pt x="6183" y="13"/>
                  </a:cubicBezTo>
                  <a:cubicBezTo>
                    <a:pt x="6169" y="5"/>
                    <a:pt x="6154" y="1"/>
                    <a:pt x="6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5672925" y="2195450"/>
              <a:ext cx="88100" cy="85725"/>
            </a:xfrm>
            <a:custGeom>
              <a:avLst/>
              <a:gdLst/>
              <a:ahLst/>
              <a:cxnLst/>
              <a:rect l="l" t="t" r="r" b="b"/>
              <a:pathLst>
                <a:path w="3524" h="3429" extrusionOk="0">
                  <a:moveTo>
                    <a:pt x="1832" y="1"/>
                  </a:moveTo>
                  <a:cubicBezTo>
                    <a:pt x="1004" y="1"/>
                    <a:pt x="210" y="675"/>
                    <a:pt x="108" y="1505"/>
                  </a:cubicBezTo>
                  <a:cubicBezTo>
                    <a:pt x="1" y="2389"/>
                    <a:pt x="699" y="3293"/>
                    <a:pt x="1583" y="3410"/>
                  </a:cubicBezTo>
                  <a:cubicBezTo>
                    <a:pt x="1673" y="3422"/>
                    <a:pt x="1760" y="3428"/>
                    <a:pt x="1844" y="3428"/>
                  </a:cubicBezTo>
                  <a:cubicBezTo>
                    <a:pt x="2819" y="3428"/>
                    <a:pt x="3385" y="2652"/>
                    <a:pt x="3453" y="1837"/>
                  </a:cubicBezTo>
                  <a:cubicBezTo>
                    <a:pt x="3524" y="1003"/>
                    <a:pt x="3071" y="129"/>
                    <a:pt x="1998" y="10"/>
                  </a:cubicBezTo>
                  <a:cubicBezTo>
                    <a:pt x="1943" y="4"/>
                    <a:pt x="1887" y="1"/>
                    <a:pt x="18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5872150" y="2240725"/>
              <a:ext cx="94000" cy="85700"/>
            </a:xfrm>
            <a:custGeom>
              <a:avLst/>
              <a:gdLst/>
              <a:ahLst/>
              <a:cxnLst/>
              <a:rect l="l" t="t" r="r" b="b"/>
              <a:pathLst>
                <a:path w="3760" h="3428" extrusionOk="0">
                  <a:moveTo>
                    <a:pt x="1825" y="0"/>
                  </a:moveTo>
                  <a:cubicBezTo>
                    <a:pt x="1099" y="0"/>
                    <a:pt x="553" y="502"/>
                    <a:pt x="316" y="1125"/>
                  </a:cubicBezTo>
                  <a:cubicBezTo>
                    <a:pt x="0" y="1955"/>
                    <a:pt x="233" y="2998"/>
                    <a:pt x="1322" y="3352"/>
                  </a:cubicBezTo>
                  <a:cubicBezTo>
                    <a:pt x="1478" y="3403"/>
                    <a:pt x="1641" y="3427"/>
                    <a:pt x="1804" y="3427"/>
                  </a:cubicBezTo>
                  <a:cubicBezTo>
                    <a:pt x="2521" y="3427"/>
                    <a:pt x="3243" y="2960"/>
                    <a:pt x="3475" y="2272"/>
                  </a:cubicBezTo>
                  <a:cubicBezTo>
                    <a:pt x="3760" y="1427"/>
                    <a:pt x="3259" y="400"/>
                    <a:pt x="2418" y="106"/>
                  </a:cubicBezTo>
                  <a:cubicBezTo>
                    <a:pt x="2210" y="33"/>
                    <a:pt x="2012" y="0"/>
                    <a:pt x="1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5738950" y="2290975"/>
              <a:ext cx="131250" cy="80800"/>
            </a:xfrm>
            <a:custGeom>
              <a:avLst/>
              <a:gdLst/>
              <a:ahLst/>
              <a:cxnLst/>
              <a:rect l="l" t="t" r="r" b="b"/>
              <a:pathLst>
                <a:path w="5250" h="3232" extrusionOk="0">
                  <a:moveTo>
                    <a:pt x="414" y="0"/>
                  </a:moveTo>
                  <a:cubicBezTo>
                    <a:pt x="304" y="0"/>
                    <a:pt x="196" y="65"/>
                    <a:pt x="161" y="204"/>
                  </a:cubicBezTo>
                  <a:cubicBezTo>
                    <a:pt x="0" y="859"/>
                    <a:pt x="305" y="1682"/>
                    <a:pt x="696" y="2201"/>
                  </a:cubicBezTo>
                  <a:cubicBezTo>
                    <a:pt x="1041" y="2658"/>
                    <a:pt x="1536" y="3028"/>
                    <a:pt x="2096" y="3169"/>
                  </a:cubicBezTo>
                  <a:cubicBezTo>
                    <a:pt x="2268" y="3212"/>
                    <a:pt x="2446" y="3231"/>
                    <a:pt x="2624" y="3231"/>
                  </a:cubicBezTo>
                  <a:cubicBezTo>
                    <a:pt x="3041" y="3231"/>
                    <a:pt x="3463" y="3122"/>
                    <a:pt x="3830" y="2938"/>
                  </a:cubicBezTo>
                  <a:lnTo>
                    <a:pt x="3831" y="2938"/>
                  </a:lnTo>
                  <a:cubicBezTo>
                    <a:pt x="3841" y="2932"/>
                    <a:pt x="3853" y="2926"/>
                    <a:pt x="3864" y="2921"/>
                  </a:cubicBezTo>
                  <a:cubicBezTo>
                    <a:pt x="4442" y="2622"/>
                    <a:pt x="5071" y="2012"/>
                    <a:pt x="5209" y="1351"/>
                  </a:cubicBezTo>
                  <a:cubicBezTo>
                    <a:pt x="5250" y="1156"/>
                    <a:pt x="5100" y="1030"/>
                    <a:pt x="4944" y="1030"/>
                  </a:cubicBezTo>
                  <a:cubicBezTo>
                    <a:pt x="4856" y="1030"/>
                    <a:pt x="4765" y="1071"/>
                    <a:pt x="4707" y="1163"/>
                  </a:cubicBezTo>
                  <a:cubicBezTo>
                    <a:pt x="4556" y="1403"/>
                    <a:pt x="4449" y="1650"/>
                    <a:pt x="4260" y="1868"/>
                  </a:cubicBezTo>
                  <a:cubicBezTo>
                    <a:pt x="4076" y="2079"/>
                    <a:pt x="3860" y="2256"/>
                    <a:pt x="3614" y="2393"/>
                  </a:cubicBezTo>
                  <a:cubicBezTo>
                    <a:pt x="3323" y="2555"/>
                    <a:pt x="2980" y="2647"/>
                    <a:pt x="2640" y="2647"/>
                  </a:cubicBezTo>
                  <a:cubicBezTo>
                    <a:pt x="2515" y="2647"/>
                    <a:pt x="2390" y="2634"/>
                    <a:pt x="2269" y="2608"/>
                  </a:cubicBezTo>
                  <a:cubicBezTo>
                    <a:pt x="1820" y="2501"/>
                    <a:pt x="1412" y="2203"/>
                    <a:pt x="1150" y="1833"/>
                  </a:cubicBezTo>
                  <a:cubicBezTo>
                    <a:pt x="987" y="1603"/>
                    <a:pt x="869" y="1350"/>
                    <a:pt x="794" y="1080"/>
                  </a:cubicBezTo>
                  <a:cubicBezTo>
                    <a:pt x="717" y="801"/>
                    <a:pt x="727" y="534"/>
                    <a:pt x="696" y="252"/>
                  </a:cubicBezTo>
                  <a:cubicBezTo>
                    <a:pt x="677" y="90"/>
                    <a:pt x="544" y="0"/>
                    <a:pt x="4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5596100" y="2505225"/>
              <a:ext cx="257275" cy="252150"/>
            </a:xfrm>
            <a:custGeom>
              <a:avLst/>
              <a:gdLst/>
              <a:ahLst/>
              <a:cxnLst/>
              <a:rect l="l" t="t" r="r" b="b"/>
              <a:pathLst>
                <a:path w="10291" h="10086" extrusionOk="0">
                  <a:moveTo>
                    <a:pt x="4862" y="1098"/>
                  </a:moveTo>
                  <a:lnTo>
                    <a:pt x="6286" y="3362"/>
                  </a:lnTo>
                  <a:cubicBezTo>
                    <a:pt x="6345" y="3456"/>
                    <a:pt x="6447" y="3515"/>
                    <a:pt x="6558" y="3520"/>
                  </a:cubicBezTo>
                  <a:lnTo>
                    <a:pt x="9232" y="3630"/>
                  </a:lnTo>
                  <a:lnTo>
                    <a:pt x="7517" y="5685"/>
                  </a:lnTo>
                  <a:cubicBezTo>
                    <a:pt x="7447" y="5770"/>
                    <a:pt x="7422" y="5885"/>
                    <a:pt x="7451" y="5992"/>
                  </a:cubicBezTo>
                  <a:lnTo>
                    <a:pt x="8173" y="8568"/>
                  </a:lnTo>
                  <a:lnTo>
                    <a:pt x="8173" y="8568"/>
                  </a:lnTo>
                  <a:lnTo>
                    <a:pt x="5689" y="7574"/>
                  </a:lnTo>
                  <a:cubicBezTo>
                    <a:pt x="5648" y="7558"/>
                    <a:pt x="5606" y="7549"/>
                    <a:pt x="5563" y="7549"/>
                  </a:cubicBezTo>
                  <a:cubicBezTo>
                    <a:pt x="5552" y="7549"/>
                    <a:pt x="5540" y="7550"/>
                    <a:pt x="5529" y="7551"/>
                  </a:cubicBezTo>
                  <a:cubicBezTo>
                    <a:pt x="5475" y="7557"/>
                    <a:pt x="5423" y="7575"/>
                    <a:pt x="5377" y="7605"/>
                  </a:cubicBezTo>
                  <a:lnTo>
                    <a:pt x="3148" y="9088"/>
                  </a:lnTo>
                  <a:lnTo>
                    <a:pt x="3328" y="6417"/>
                  </a:lnTo>
                  <a:cubicBezTo>
                    <a:pt x="3335" y="6308"/>
                    <a:pt x="3288" y="6200"/>
                    <a:pt x="3201" y="6131"/>
                  </a:cubicBezTo>
                  <a:lnTo>
                    <a:pt x="1103" y="4470"/>
                  </a:lnTo>
                  <a:lnTo>
                    <a:pt x="3698" y="3815"/>
                  </a:lnTo>
                  <a:cubicBezTo>
                    <a:pt x="3805" y="3788"/>
                    <a:pt x="3892" y="3710"/>
                    <a:pt x="3931" y="3606"/>
                  </a:cubicBezTo>
                  <a:lnTo>
                    <a:pt x="4862" y="1098"/>
                  </a:lnTo>
                  <a:close/>
                  <a:moveTo>
                    <a:pt x="4785" y="1"/>
                  </a:moveTo>
                  <a:cubicBezTo>
                    <a:pt x="4773" y="1"/>
                    <a:pt x="4761" y="1"/>
                    <a:pt x="4750" y="3"/>
                  </a:cubicBezTo>
                  <a:cubicBezTo>
                    <a:pt x="4622" y="16"/>
                    <a:pt x="4512" y="100"/>
                    <a:pt x="4468" y="221"/>
                  </a:cubicBezTo>
                  <a:lnTo>
                    <a:pt x="3360" y="3204"/>
                  </a:lnTo>
                  <a:lnTo>
                    <a:pt x="274" y="3983"/>
                  </a:lnTo>
                  <a:cubicBezTo>
                    <a:pt x="150" y="4015"/>
                    <a:pt x="55" y="4114"/>
                    <a:pt x="28" y="4240"/>
                  </a:cubicBezTo>
                  <a:cubicBezTo>
                    <a:pt x="0" y="4366"/>
                    <a:pt x="47" y="4495"/>
                    <a:pt x="148" y="4575"/>
                  </a:cubicBezTo>
                  <a:lnTo>
                    <a:pt x="2642" y="6550"/>
                  </a:lnTo>
                  <a:lnTo>
                    <a:pt x="2429" y="9725"/>
                  </a:lnTo>
                  <a:cubicBezTo>
                    <a:pt x="2421" y="9853"/>
                    <a:pt x="2486" y="9975"/>
                    <a:pt x="2597" y="10040"/>
                  </a:cubicBezTo>
                  <a:cubicBezTo>
                    <a:pt x="2650" y="10070"/>
                    <a:pt x="2708" y="10085"/>
                    <a:pt x="2767" y="10085"/>
                  </a:cubicBezTo>
                  <a:cubicBezTo>
                    <a:pt x="2832" y="10085"/>
                    <a:pt x="2897" y="10066"/>
                    <a:pt x="2954" y="10029"/>
                  </a:cubicBezTo>
                  <a:lnTo>
                    <a:pt x="5603" y="8267"/>
                  </a:lnTo>
                  <a:lnTo>
                    <a:pt x="8557" y="9450"/>
                  </a:lnTo>
                  <a:cubicBezTo>
                    <a:pt x="8597" y="9466"/>
                    <a:pt x="8639" y="9473"/>
                    <a:pt x="8681" y="9473"/>
                  </a:cubicBezTo>
                  <a:cubicBezTo>
                    <a:pt x="8693" y="9473"/>
                    <a:pt x="8705" y="9473"/>
                    <a:pt x="8717" y="9471"/>
                  </a:cubicBezTo>
                  <a:cubicBezTo>
                    <a:pt x="8787" y="9465"/>
                    <a:pt x="8853" y="9436"/>
                    <a:pt x="8908" y="9388"/>
                  </a:cubicBezTo>
                  <a:cubicBezTo>
                    <a:pt x="9004" y="9302"/>
                    <a:pt x="9042" y="9169"/>
                    <a:pt x="9007" y="9045"/>
                  </a:cubicBezTo>
                  <a:lnTo>
                    <a:pt x="8150" y="5980"/>
                  </a:lnTo>
                  <a:lnTo>
                    <a:pt x="10188" y="3538"/>
                  </a:lnTo>
                  <a:cubicBezTo>
                    <a:pt x="10271" y="3438"/>
                    <a:pt x="10290" y="3301"/>
                    <a:pt x="10238" y="3185"/>
                  </a:cubicBezTo>
                  <a:lnTo>
                    <a:pt x="10237" y="3185"/>
                  </a:lnTo>
                  <a:cubicBezTo>
                    <a:pt x="10185" y="3067"/>
                    <a:pt x="10071" y="2989"/>
                    <a:pt x="9943" y="2984"/>
                  </a:cubicBezTo>
                  <a:lnTo>
                    <a:pt x="6764" y="2853"/>
                  </a:lnTo>
                  <a:lnTo>
                    <a:pt x="5070" y="159"/>
                  </a:lnTo>
                  <a:cubicBezTo>
                    <a:pt x="5007" y="60"/>
                    <a:pt x="4900" y="1"/>
                    <a:pt x="4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5592725" y="1862025"/>
              <a:ext cx="257075" cy="252475"/>
            </a:xfrm>
            <a:custGeom>
              <a:avLst/>
              <a:gdLst/>
              <a:ahLst/>
              <a:cxnLst/>
              <a:rect l="l" t="t" r="r" b="b"/>
              <a:pathLst>
                <a:path w="10283" h="10099" extrusionOk="0">
                  <a:moveTo>
                    <a:pt x="7102" y="1002"/>
                  </a:moveTo>
                  <a:lnTo>
                    <a:pt x="6942" y="3672"/>
                  </a:lnTo>
                  <a:cubicBezTo>
                    <a:pt x="6935" y="3783"/>
                    <a:pt x="6983" y="3889"/>
                    <a:pt x="7071" y="3958"/>
                  </a:cubicBezTo>
                  <a:lnTo>
                    <a:pt x="9180" y="5605"/>
                  </a:lnTo>
                  <a:lnTo>
                    <a:pt x="6590" y="6277"/>
                  </a:lnTo>
                  <a:cubicBezTo>
                    <a:pt x="6482" y="6305"/>
                    <a:pt x="6396" y="6384"/>
                    <a:pt x="6358" y="6488"/>
                  </a:cubicBezTo>
                  <a:lnTo>
                    <a:pt x="5444" y="9003"/>
                  </a:lnTo>
                  <a:lnTo>
                    <a:pt x="4004" y="6748"/>
                  </a:lnTo>
                  <a:cubicBezTo>
                    <a:pt x="3974" y="6701"/>
                    <a:pt x="3933" y="6664"/>
                    <a:pt x="3887" y="6636"/>
                  </a:cubicBezTo>
                  <a:cubicBezTo>
                    <a:pt x="3839" y="6610"/>
                    <a:pt x="3786" y="6594"/>
                    <a:pt x="3731" y="6592"/>
                  </a:cubicBezTo>
                  <a:lnTo>
                    <a:pt x="1057" y="6500"/>
                  </a:lnTo>
                  <a:lnTo>
                    <a:pt x="2757" y="4434"/>
                  </a:lnTo>
                  <a:cubicBezTo>
                    <a:pt x="2827" y="4348"/>
                    <a:pt x="2851" y="4233"/>
                    <a:pt x="2820" y="4126"/>
                  </a:cubicBezTo>
                  <a:lnTo>
                    <a:pt x="2082" y="1554"/>
                  </a:lnTo>
                  <a:lnTo>
                    <a:pt x="4573" y="2533"/>
                  </a:lnTo>
                  <a:cubicBezTo>
                    <a:pt x="4613" y="2548"/>
                    <a:pt x="4655" y="2556"/>
                    <a:pt x="4697" y="2556"/>
                  </a:cubicBezTo>
                  <a:cubicBezTo>
                    <a:pt x="4763" y="2556"/>
                    <a:pt x="4828" y="2537"/>
                    <a:pt x="4885" y="2499"/>
                  </a:cubicBezTo>
                  <a:lnTo>
                    <a:pt x="7102" y="1002"/>
                  </a:lnTo>
                  <a:close/>
                  <a:moveTo>
                    <a:pt x="7479" y="1"/>
                  </a:moveTo>
                  <a:cubicBezTo>
                    <a:pt x="7413" y="1"/>
                    <a:pt x="7348" y="20"/>
                    <a:pt x="7291" y="58"/>
                  </a:cubicBezTo>
                  <a:lnTo>
                    <a:pt x="4654" y="1840"/>
                  </a:lnTo>
                  <a:lnTo>
                    <a:pt x="1692" y="677"/>
                  </a:lnTo>
                  <a:cubicBezTo>
                    <a:pt x="1652" y="661"/>
                    <a:pt x="1610" y="653"/>
                    <a:pt x="1568" y="653"/>
                  </a:cubicBezTo>
                  <a:cubicBezTo>
                    <a:pt x="1486" y="653"/>
                    <a:pt x="1405" y="683"/>
                    <a:pt x="1341" y="741"/>
                  </a:cubicBezTo>
                  <a:cubicBezTo>
                    <a:pt x="1246" y="827"/>
                    <a:pt x="1209" y="960"/>
                    <a:pt x="1244" y="1083"/>
                  </a:cubicBezTo>
                  <a:lnTo>
                    <a:pt x="2123" y="4142"/>
                  </a:lnTo>
                  <a:lnTo>
                    <a:pt x="100" y="6599"/>
                  </a:lnTo>
                  <a:cubicBezTo>
                    <a:pt x="19" y="6699"/>
                    <a:pt x="1" y="6836"/>
                    <a:pt x="54" y="6952"/>
                  </a:cubicBezTo>
                  <a:cubicBezTo>
                    <a:pt x="107" y="7070"/>
                    <a:pt x="221" y="7147"/>
                    <a:pt x="351" y="7152"/>
                  </a:cubicBezTo>
                  <a:lnTo>
                    <a:pt x="3530" y="7261"/>
                  </a:lnTo>
                  <a:lnTo>
                    <a:pt x="5242" y="9943"/>
                  </a:lnTo>
                  <a:cubicBezTo>
                    <a:pt x="5273" y="9990"/>
                    <a:pt x="5314" y="10028"/>
                    <a:pt x="5360" y="10055"/>
                  </a:cubicBezTo>
                  <a:cubicBezTo>
                    <a:pt x="5411" y="10083"/>
                    <a:pt x="5469" y="10099"/>
                    <a:pt x="5528" y="10099"/>
                  </a:cubicBezTo>
                  <a:cubicBezTo>
                    <a:pt x="5540" y="10099"/>
                    <a:pt x="5552" y="10098"/>
                    <a:pt x="5564" y="10097"/>
                  </a:cubicBezTo>
                  <a:cubicBezTo>
                    <a:pt x="5692" y="10083"/>
                    <a:pt x="5801" y="9997"/>
                    <a:pt x="5845" y="9876"/>
                  </a:cubicBezTo>
                  <a:lnTo>
                    <a:pt x="6932" y="6885"/>
                  </a:lnTo>
                  <a:lnTo>
                    <a:pt x="10011" y="6086"/>
                  </a:lnTo>
                  <a:cubicBezTo>
                    <a:pt x="10135" y="6054"/>
                    <a:pt x="10231" y="5954"/>
                    <a:pt x="10257" y="5828"/>
                  </a:cubicBezTo>
                  <a:cubicBezTo>
                    <a:pt x="10283" y="5702"/>
                    <a:pt x="10235" y="5572"/>
                    <a:pt x="10134" y="5494"/>
                  </a:cubicBezTo>
                  <a:lnTo>
                    <a:pt x="7626" y="3535"/>
                  </a:lnTo>
                  <a:lnTo>
                    <a:pt x="7817" y="358"/>
                  </a:lnTo>
                  <a:cubicBezTo>
                    <a:pt x="7824" y="230"/>
                    <a:pt x="7759" y="109"/>
                    <a:pt x="7648" y="46"/>
                  </a:cubicBezTo>
                  <a:cubicBezTo>
                    <a:pt x="7595" y="16"/>
                    <a:pt x="7537" y="1"/>
                    <a:pt x="7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5561525" y="2014250"/>
              <a:ext cx="532950" cy="543875"/>
            </a:xfrm>
            <a:custGeom>
              <a:avLst/>
              <a:gdLst/>
              <a:ahLst/>
              <a:cxnLst/>
              <a:rect l="l" t="t" r="r" b="b"/>
              <a:pathLst>
                <a:path w="21318" h="21755" extrusionOk="0">
                  <a:moveTo>
                    <a:pt x="12207" y="1181"/>
                  </a:moveTo>
                  <a:lnTo>
                    <a:pt x="13718" y="7624"/>
                  </a:lnTo>
                  <a:cubicBezTo>
                    <a:pt x="13746" y="7742"/>
                    <a:pt x="13829" y="7839"/>
                    <a:pt x="13943" y="7883"/>
                  </a:cubicBezTo>
                  <a:lnTo>
                    <a:pt x="20107" y="10290"/>
                  </a:lnTo>
                  <a:lnTo>
                    <a:pt x="14448" y="13718"/>
                  </a:lnTo>
                  <a:cubicBezTo>
                    <a:pt x="14343" y="13781"/>
                    <a:pt x="14278" y="13891"/>
                    <a:pt x="14270" y="14012"/>
                  </a:cubicBezTo>
                  <a:lnTo>
                    <a:pt x="13886" y="20619"/>
                  </a:lnTo>
                  <a:lnTo>
                    <a:pt x="8876" y="16295"/>
                  </a:lnTo>
                  <a:cubicBezTo>
                    <a:pt x="8808" y="16236"/>
                    <a:pt x="8723" y="16206"/>
                    <a:pt x="8635" y="16206"/>
                  </a:cubicBezTo>
                  <a:cubicBezTo>
                    <a:pt x="8605" y="16206"/>
                    <a:pt x="8573" y="16209"/>
                    <a:pt x="8542" y="16217"/>
                  </a:cubicBezTo>
                  <a:lnTo>
                    <a:pt x="2141" y="17893"/>
                  </a:lnTo>
                  <a:lnTo>
                    <a:pt x="2141" y="17893"/>
                  </a:lnTo>
                  <a:lnTo>
                    <a:pt x="4705" y="11793"/>
                  </a:lnTo>
                  <a:cubicBezTo>
                    <a:pt x="4751" y="11681"/>
                    <a:pt x="4740" y="11553"/>
                    <a:pt x="4674" y="11451"/>
                  </a:cubicBezTo>
                  <a:lnTo>
                    <a:pt x="1103" y="5881"/>
                  </a:lnTo>
                  <a:lnTo>
                    <a:pt x="7696" y="6433"/>
                  </a:lnTo>
                  <a:cubicBezTo>
                    <a:pt x="7707" y="6434"/>
                    <a:pt x="7717" y="6435"/>
                    <a:pt x="7728" y="6435"/>
                  </a:cubicBezTo>
                  <a:cubicBezTo>
                    <a:pt x="7838" y="6435"/>
                    <a:pt x="7942" y="6386"/>
                    <a:pt x="8012" y="6300"/>
                  </a:cubicBezTo>
                  <a:lnTo>
                    <a:pt x="12207" y="1181"/>
                  </a:lnTo>
                  <a:close/>
                  <a:moveTo>
                    <a:pt x="12394" y="1"/>
                  </a:moveTo>
                  <a:cubicBezTo>
                    <a:pt x="12285" y="1"/>
                    <a:pt x="12180" y="49"/>
                    <a:pt x="12109" y="136"/>
                  </a:cubicBezTo>
                  <a:lnTo>
                    <a:pt x="7565" y="5683"/>
                  </a:lnTo>
                  <a:lnTo>
                    <a:pt x="420" y="5084"/>
                  </a:lnTo>
                  <a:cubicBezTo>
                    <a:pt x="410" y="5083"/>
                    <a:pt x="399" y="5082"/>
                    <a:pt x="389" y="5082"/>
                  </a:cubicBezTo>
                  <a:cubicBezTo>
                    <a:pt x="260" y="5082"/>
                    <a:pt x="139" y="5149"/>
                    <a:pt x="73" y="5260"/>
                  </a:cubicBezTo>
                  <a:cubicBezTo>
                    <a:pt x="1" y="5380"/>
                    <a:pt x="2" y="5532"/>
                    <a:pt x="78" y="5650"/>
                  </a:cubicBezTo>
                  <a:lnTo>
                    <a:pt x="3949" y="11687"/>
                  </a:lnTo>
                  <a:lnTo>
                    <a:pt x="1172" y="18296"/>
                  </a:lnTo>
                  <a:cubicBezTo>
                    <a:pt x="1117" y="18426"/>
                    <a:pt x="1141" y="18575"/>
                    <a:pt x="1233" y="18681"/>
                  </a:cubicBezTo>
                  <a:cubicBezTo>
                    <a:pt x="1304" y="18764"/>
                    <a:pt x="1406" y="18809"/>
                    <a:pt x="1512" y="18809"/>
                  </a:cubicBezTo>
                  <a:cubicBezTo>
                    <a:pt x="1543" y="18809"/>
                    <a:pt x="1575" y="18805"/>
                    <a:pt x="1605" y="18797"/>
                  </a:cubicBezTo>
                  <a:lnTo>
                    <a:pt x="8541" y="16980"/>
                  </a:lnTo>
                  <a:lnTo>
                    <a:pt x="13970" y="21665"/>
                  </a:lnTo>
                  <a:cubicBezTo>
                    <a:pt x="14039" y="21724"/>
                    <a:pt x="14125" y="21755"/>
                    <a:pt x="14211" y="21755"/>
                  </a:cubicBezTo>
                  <a:cubicBezTo>
                    <a:pt x="14260" y="21755"/>
                    <a:pt x="14308" y="21745"/>
                    <a:pt x="14355" y="21726"/>
                  </a:cubicBezTo>
                  <a:cubicBezTo>
                    <a:pt x="14484" y="21671"/>
                    <a:pt x="14571" y="21547"/>
                    <a:pt x="14579" y="21407"/>
                  </a:cubicBezTo>
                  <a:lnTo>
                    <a:pt x="14996" y="14249"/>
                  </a:lnTo>
                  <a:lnTo>
                    <a:pt x="21129" y="10534"/>
                  </a:lnTo>
                  <a:cubicBezTo>
                    <a:pt x="21249" y="10461"/>
                    <a:pt x="21318" y="10327"/>
                    <a:pt x="21305" y="10186"/>
                  </a:cubicBezTo>
                  <a:cubicBezTo>
                    <a:pt x="21293" y="10047"/>
                    <a:pt x="21202" y="9926"/>
                    <a:pt x="21072" y="9875"/>
                  </a:cubicBezTo>
                  <a:lnTo>
                    <a:pt x="14392" y="7267"/>
                  </a:lnTo>
                  <a:lnTo>
                    <a:pt x="12754" y="286"/>
                  </a:lnTo>
                  <a:cubicBezTo>
                    <a:pt x="12722" y="149"/>
                    <a:pt x="12615" y="42"/>
                    <a:pt x="12478" y="11"/>
                  </a:cubicBezTo>
                  <a:cubicBezTo>
                    <a:pt x="12450" y="4"/>
                    <a:pt x="12422" y="1"/>
                    <a:pt x="12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5886825" y="2448650"/>
              <a:ext cx="347650" cy="336750"/>
            </a:xfrm>
            <a:custGeom>
              <a:avLst/>
              <a:gdLst/>
              <a:ahLst/>
              <a:cxnLst/>
              <a:rect l="l" t="t" r="r" b="b"/>
              <a:pathLst>
                <a:path w="13906" h="13470" extrusionOk="0">
                  <a:moveTo>
                    <a:pt x="3800" y="1027"/>
                  </a:moveTo>
                  <a:lnTo>
                    <a:pt x="7119" y="3047"/>
                  </a:lnTo>
                  <a:cubicBezTo>
                    <a:pt x="7175" y="3081"/>
                    <a:pt x="7238" y="3098"/>
                    <a:pt x="7302" y="3098"/>
                  </a:cubicBezTo>
                  <a:cubicBezTo>
                    <a:pt x="7351" y="3098"/>
                    <a:pt x="7401" y="3088"/>
                    <a:pt x="7446" y="3067"/>
                  </a:cubicBezTo>
                  <a:lnTo>
                    <a:pt x="10992" y="1479"/>
                  </a:lnTo>
                  <a:lnTo>
                    <a:pt x="10097" y="5258"/>
                  </a:lnTo>
                  <a:cubicBezTo>
                    <a:pt x="10070" y="5372"/>
                    <a:pt x="10101" y="5491"/>
                    <a:pt x="10179" y="5577"/>
                  </a:cubicBezTo>
                  <a:lnTo>
                    <a:pt x="12785" y="8457"/>
                  </a:lnTo>
                  <a:lnTo>
                    <a:pt x="8914" y="8774"/>
                  </a:lnTo>
                  <a:cubicBezTo>
                    <a:pt x="8797" y="8783"/>
                    <a:pt x="8694" y="8849"/>
                    <a:pt x="8636" y="8950"/>
                  </a:cubicBezTo>
                  <a:lnTo>
                    <a:pt x="6702" y="12320"/>
                  </a:lnTo>
                  <a:lnTo>
                    <a:pt x="5204" y="8735"/>
                  </a:lnTo>
                  <a:cubicBezTo>
                    <a:pt x="5159" y="8628"/>
                    <a:pt x="5065" y="8549"/>
                    <a:pt x="4951" y="8525"/>
                  </a:cubicBezTo>
                  <a:lnTo>
                    <a:pt x="1149" y="7728"/>
                  </a:lnTo>
                  <a:lnTo>
                    <a:pt x="4094" y="5195"/>
                  </a:lnTo>
                  <a:cubicBezTo>
                    <a:pt x="4183" y="5119"/>
                    <a:pt x="4228" y="5006"/>
                    <a:pt x="4216" y="4889"/>
                  </a:cubicBezTo>
                  <a:lnTo>
                    <a:pt x="3800" y="1027"/>
                  </a:lnTo>
                  <a:close/>
                  <a:moveTo>
                    <a:pt x="3372" y="0"/>
                  </a:moveTo>
                  <a:cubicBezTo>
                    <a:pt x="3306" y="0"/>
                    <a:pt x="3241" y="19"/>
                    <a:pt x="3183" y="55"/>
                  </a:cubicBezTo>
                  <a:cubicBezTo>
                    <a:pt x="3070" y="128"/>
                    <a:pt x="3006" y="258"/>
                    <a:pt x="3021" y="391"/>
                  </a:cubicBezTo>
                  <a:lnTo>
                    <a:pt x="3493" y="4781"/>
                  </a:lnTo>
                  <a:lnTo>
                    <a:pt x="146" y="7659"/>
                  </a:lnTo>
                  <a:cubicBezTo>
                    <a:pt x="44" y="7746"/>
                    <a:pt x="1" y="7884"/>
                    <a:pt x="34" y="8015"/>
                  </a:cubicBezTo>
                  <a:cubicBezTo>
                    <a:pt x="68" y="8145"/>
                    <a:pt x="172" y="8244"/>
                    <a:pt x="303" y="8272"/>
                  </a:cubicBezTo>
                  <a:lnTo>
                    <a:pt x="4624" y="9179"/>
                  </a:lnTo>
                  <a:lnTo>
                    <a:pt x="6326" y="13252"/>
                  </a:lnTo>
                  <a:cubicBezTo>
                    <a:pt x="6378" y="13376"/>
                    <a:pt x="6496" y="13460"/>
                    <a:pt x="6631" y="13468"/>
                  </a:cubicBezTo>
                  <a:cubicBezTo>
                    <a:pt x="6638" y="13468"/>
                    <a:pt x="6646" y="13469"/>
                    <a:pt x="6652" y="13469"/>
                  </a:cubicBezTo>
                  <a:cubicBezTo>
                    <a:pt x="6778" y="13469"/>
                    <a:pt x="6896" y="13401"/>
                    <a:pt x="6959" y="13291"/>
                  </a:cubicBezTo>
                  <a:lnTo>
                    <a:pt x="9156" y="9463"/>
                  </a:lnTo>
                  <a:lnTo>
                    <a:pt x="13557" y="9102"/>
                  </a:lnTo>
                  <a:cubicBezTo>
                    <a:pt x="13690" y="9091"/>
                    <a:pt x="13807" y="9005"/>
                    <a:pt x="13856" y="8880"/>
                  </a:cubicBezTo>
                  <a:cubicBezTo>
                    <a:pt x="13905" y="8755"/>
                    <a:pt x="13879" y="8612"/>
                    <a:pt x="13789" y="8514"/>
                  </a:cubicBezTo>
                  <a:lnTo>
                    <a:pt x="10826" y="5240"/>
                  </a:lnTo>
                  <a:lnTo>
                    <a:pt x="11843" y="944"/>
                  </a:lnTo>
                  <a:cubicBezTo>
                    <a:pt x="11875" y="814"/>
                    <a:pt x="11829" y="677"/>
                    <a:pt x="11726" y="591"/>
                  </a:cubicBezTo>
                  <a:cubicBezTo>
                    <a:pt x="11661" y="537"/>
                    <a:pt x="11581" y="510"/>
                    <a:pt x="11501" y="510"/>
                  </a:cubicBezTo>
                  <a:cubicBezTo>
                    <a:pt x="11452" y="510"/>
                    <a:pt x="11402" y="520"/>
                    <a:pt x="11355" y="541"/>
                  </a:cubicBezTo>
                  <a:lnTo>
                    <a:pt x="7327" y="2347"/>
                  </a:lnTo>
                  <a:lnTo>
                    <a:pt x="3555" y="52"/>
                  </a:lnTo>
                  <a:cubicBezTo>
                    <a:pt x="3499" y="17"/>
                    <a:pt x="3435" y="0"/>
                    <a:pt x="3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5643775" y="2340175"/>
              <a:ext cx="50625" cy="92550"/>
            </a:xfrm>
            <a:custGeom>
              <a:avLst/>
              <a:gdLst/>
              <a:ahLst/>
              <a:cxnLst/>
              <a:rect l="l" t="t" r="r" b="b"/>
              <a:pathLst>
                <a:path w="2025" h="3702" extrusionOk="0">
                  <a:moveTo>
                    <a:pt x="1581" y="0"/>
                  </a:moveTo>
                  <a:cubicBezTo>
                    <a:pt x="1544" y="0"/>
                    <a:pt x="1505" y="17"/>
                    <a:pt x="1478" y="55"/>
                  </a:cubicBezTo>
                  <a:cubicBezTo>
                    <a:pt x="1327" y="267"/>
                    <a:pt x="1237" y="532"/>
                    <a:pt x="1130" y="768"/>
                  </a:cubicBezTo>
                  <a:cubicBezTo>
                    <a:pt x="1021" y="1009"/>
                    <a:pt x="911" y="1251"/>
                    <a:pt x="802" y="1493"/>
                  </a:cubicBezTo>
                  <a:cubicBezTo>
                    <a:pt x="589" y="1966"/>
                    <a:pt x="381" y="2442"/>
                    <a:pt x="174" y="2919"/>
                  </a:cubicBezTo>
                  <a:cubicBezTo>
                    <a:pt x="103" y="3078"/>
                    <a:pt x="0" y="3261"/>
                    <a:pt x="40" y="3443"/>
                  </a:cubicBezTo>
                  <a:cubicBezTo>
                    <a:pt x="78" y="3614"/>
                    <a:pt x="229" y="3702"/>
                    <a:pt x="394" y="3702"/>
                  </a:cubicBezTo>
                  <a:cubicBezTo>
                    <a:pt x="407" y="3702"/>
                    <a:pt x="421" y="3701"/>
                    <a:pt x="435" y="3700"/>
                  </a:cubicBezTo>
                  <a:cubicBezTo>
                    <a:pt x="680" y="3677"/>
                    <a:pt x="923" y="3566"/>
                    <a:pt x="1154" y="3490"/>
                  </a:cubicBezTo>
                  <a:cubicBezTo>
                    <a:pt x="1397" y="3410"/>
                    <a:pt x="1652" y="3334"/>
                    <a:pt x="1879" y="3215"/>
                  </a:cubicBezTo>
                  <a:cubicBezTo>
                    <a:pt x="2025" y="3139"/>
                    <a:pt x="1929" y="2954"/>
                    <a:pt x="1793" y="2954"/>
                  </a:cubicBezTo>
                  <a:cubicBezTo>
                    <a:pt x="1786" y="2954"/>
                    <a:pt x="1778" y="2955"/>
                    <a:pt x="1770" y="2956"/>
                  </a:cubicBezTo>
                  <a:cubicBezTo>
                    <a:pt x="1363" y="3019"/>
                    <a:pt x="940" y="3181"/>
                    <a:pt x="555" y="3325"/>
                  </a:cubicBezTo>
                  <a:cubicBezTo>
                    <a:pt x="518" y="3339"/>
                    <a:pt x="460" y="3370"/>
                    <a:pt x="417" y="3374"/>
                  </a:cubicBezTo>
                  <a:cubicBezTo>
                    <a:pt x="405" y="3375"/>
                    <a:pt x="396" y="3375"/>
                    <a:pt x="388" y="3375"/>
                  </a:cubicBezTo>
                  <a:cubicBezTo>
                    <a:pt x="349" y="3375"/>
                    <a:pt x="349" y="3362"/>
                    <a:pt x="346" y="3315"/>
                  </a:cubicBezTo>
                  <a:cubicBezTo>
                    <a:pt x="340" y="3237"/>
                    <a:pt x="420" y="3112"/>
                    <a:pt x="451" y="3042"/>
                  </a:cubicBezTo>
                  <a:cubicBezTo>
                    <a:pt x="534" y="2850"/>
                    <a:pt x="616" y="2656"/>
                    <a:pt x="700" y="2463"/>
                  </a:cubicBezTo>
                  <a:cubicBezTo>
                    <a:pt x="868" y="2078"/>
                    <a:pt x="1035" y="1692"/>
                    <a:pt x="1204" y="1308"/>
                  </a:cubicBezTo>
                  <a:cubicBezTo>
                    <a:pt x="1289" y="1115"/>
                    <a:pt x="1373" y="923"/>
                    <a:pt x="1459" y="731"/>
                  </a:cubicBezTo>
                  <a:cubicBezTo>
                    <a:pt x="1543" y="541"/>
                    <a:pt x="1648" y="350"/>
                    <a:pt x="1697" y="147"/>
                  </a:cubicBezTo>
                  <a:cubicBezTo>
                    <a:pt x="1717" y="58"/>
                    <a:pt x="1651" y="0"/>
                    <a:pt x="15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5714125" y="2398100"/>
              <a:ext cx="32750" cy="14375"/>
            </a:xfrm>
            <a:custGeom>
              <a:avLst/>
              <a:gdLst/>
              <a:ahLst/>
              <a:cxnLst/>
              <a:rect l="l" t="t" r="r" b="b"/>
              <a:pathLst>
                <a:path w="1310" h="575" extrusionOk="0">
                  <a:moveTo>
                    <a:pt x="919" y="0"/>
                  </a:moveTo>
                  <a:cubicBezTo>
                    <a:pt x="896" y="0"/>
                    <a:pt x="872" y="5"/>
                    <a:pt x="850" y="7"/>
                  </a:cubicBezTo>
                  <a:cubicBezTo>
                    <a:pt x="817" y="12"/>
                    <a:pt x="782" y="14"/>
                    <a:pt x="749" y="22"/>
                  </a:cubicBezTo>
                  <a:cubicBezTo>
                    <a:pt x="742" y="21"/>
                    <a:pt x="739" y="21"/>
                    <a:pt x="732" y="20"/>
                  </a:cubicBezTo>
                  <a:cubicBezTo>
                    <a:pt x="675" y="20"/>
                    <a:pt x="613" y="43"/>
                    <a:pt x="561" y="64"/>
                  </a:cubicBezTo>
                  <a:cubicBezTo>
                    <a:pt x="471" y="98"/>
                    <a:pt x="374" y="132"/>
                    <a:pt x="295" y="187"/>
                  </a:cubicBezTo>
                  <a:cubicBezTo>
                    <a:pt x="275" y="201"/>
                    <a:pt x="256" y="214"/>
                    <a:pt x="238" y="229"/>
                  </a:cubicBezTo>
                  <a:cubicBezTo>
                    <a:pt x="222" y="240"/>
                    <a:pt x="206" y="253"/>
                    <a:pt x="191" y="265"/>
                  </a:cubicBezTo>
                  <a:cubicBezTo>
                    <a:pt x="178" y="281"/>
                    <a:pt x="170" y="290"/>
                    <a:pt x="167" y="296"/>
                  </a:cubicBezTo>
                  <a:cubicBezTo>
                    <a:pt x="138" y="329"/>
                    <a:pt x="108" y="356"/>
                    <a:pt x="75" y="384"/>
                  </a:cubicBezTo>
                  <a:cubicBezTo>
                    <a:pt x="1" y="450"/>
                    <a:pt x="64" y="575"/>
                    <a:pt x="152" y="575"/>
                  </a:cubicBezTo>
                  <a:cubicBezTo>
                    <a:pt x="162" y="575"/>
                    <a:pt x="172" y="573"/>
                    <a:pt x="183" y="570"/>
                  </a:cubicBezTo>
                  <a:cubicBezTo>
                    <a:pt x="226" y="556"/>
                    <a:pt x="249" y="548"/>
                    <a:pt x="291" y="546"/>
                  </a:cubicBezTo>
                  <a:cubicBezTo>
                    <a:pt x="341" y="543"/>
                    <a:pt x="386" y="531"/>
                    <a:pt x="435" y="520"/>
                  </a:cubicBezTo>
                  <a:cubicBezTo>
                    <a:pt x="517" y="503"/>
                    <a:pt x="596" y="471"/>
                    <a:pt x="676" y="448"/>
                  </a:cubicBezTo>
                  <a:cubicBezTo>
                    <a:pt x="727" y="434"/>
                    <a:pt x="788" y="423"/>
                    <a:pt x="834" y="396"/>
                  </a:cubicBezTo>
                  <a:cubicBezTo>
                    <a:pt x="838" y="392"/>
                    <a:pt x="841" y="391"/>
                    <a:pt x="844" y="388"/>
                  </a:cubicBezTo>
                  <a:cubicBezTo>
                    <a:pt x="845" y="387"/>
                    <a:pt x="846" y="387"/>
                    <a:pt x="846" y="387"/>
                  </a:cubicBezTo>
                  <a:cubicBezTo>
                    <a:pt x="847" y="387"/>
                    <a:pt x="848" y="387"/>
                    <a:pt x="850" y="386"/>
                  </a:cubicBezTo>
                  <a:cubicBezTo>
                    <a:pt x="871" y="382"/>
                    <a:pt x="894" y="371"/>
                    <a:pt x="915" y="364"/>
                  </a:cubicBezTo>
                  <a:cubicBezTo>
                    <a:pt x="946" y="355"/>
                    <a:pt x="982" y="348"/>
                    <a:pt x="1008" y="331"/>
                  </a:cubicBezTo>
                  <a:cubicBezTo>
                    <a:pt x="1015" y="325"/>
                    <a:pt x="1022" y="321"/>
                    <a:pt x="1028" y="315"/>
                  </a:cubicBezTo>
                  <a:cubicBezTo>
                    <a:pt x="1073" y="305"/>
                    <a:pt x="1117" y="287"/>
                    <a:pt x="1161" y="276"/>
                  </a:cubicBezTo>
                  <a:cubicBezTo>
                    <a:pt x="1309" y="234"/>
                    <a:pt x="1274" y="18"/>
                    <a:pt x="1125" y="12"/>
                  </a:cubicBezTo>
                  <a:cubicBezTo>
                    <a:pt x="1094" y="11"/>
                    <a:pt x="1060" y="7"/>
                    <a:pt x="1027" y="7"/>
                  </a:cubicBezTo>
                  <a:cubicBezTo>
                    <a:pt x="1013" y="7"/>
                    <a:pt x="1000" y="7"/>
                    <a:pt x="987" y="9"/>
                  </a:cubicBezTo>
                  <a:lnTo>
                    <a:pt x="973" y="9"/>
                  </a:lnTo>
                  <a:cubicBezTo>
                    <a:pt x="955" y="4"/>
                    <a:pt x="937" y="0"/>
                    <a:pt x="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5797175" y="2400900"/>
              <a:ext cx="100800" cy="91350"/>
            </a:xfrm>
            <a:custGeom>
              <a:avLst/>
              <a:gdLst/>
              <a:ahLst/>
              <a:cxnLst/>
              <a:rect l="l" t="t" r="r" b="b"/>
              <a:pathLst>
                <a:path w="4032" h="3654" extrusionOk="0">
                  <a:moveTo>
                    <a:pt x="135" y="1"/>
                  </a:moveTo>
                  <a:cubicBezTo>
                    <a:pt x="63" y="1"/>
                    <a:pt x="1" y="71"/>
                    <a:pt x="45" y="149"/>
                  </a:cubicBezTo>
                  <a:cubicBezTo>
                    <a:pt x="232" y="487"/>
                    <a:pt x="566" y="766"/>
                    <a:pt x="847" y="1026"/>
                  </a:cubicBezTo>
                  <a:cubicBezTo>
                    <a:pt x="1157" y="1314"/>
                    <a:pt x="1468" y="1603"/>
                    <a:pt x="1779" y="1892"/>
                  </a:cubicBezTo>
                  <a:cubicBezTo>
                    <a:pt x="2392" y="2459"/>
                    <a:pt x="3006" y="3027"/>
                    <a:pt x="3619" y="3595"/>
                  </a:cubicBezTo>
                  <a:cubicBezTo>
                    <a:pt x="3662" y="3635"/>
                    <a:pt x="3714" y="3653"/>
                    <a:pt x="3766" y="3653"/>
                  </a:cubicBezTo>
                  <a:cubicBezTo>
                    <a:pt x="3874" y="3653"/>
                    <a:pt x="3978" y="3572"/>
                    <a:pt x="3981" y="3445"/>
                  </a:cubicBezTo>
                  <a:cubicBezTo>
                    <a:pt x="3989" y="3067"/>
                    <a:pt x="3999" y="2690"/>
                    <a:pt x="4005" y="2312"/>
                  </a:cubicBezTo>
                  <a:cubicBezTo>
                    <a:pt x="4009" y="1947"/>
                    <a:pt x="4032" y="1571"/>
                    <a:pt x="3967" y="1210"/>
                  </a:cubicBezTo>
                  <a:cubicBezTo>
                    <a:pt x="3953" y="1132"/>
                    <a:pt x="3886" y="1094"/>
                    <a:pt x="3817" y="1094"/>
                  </a:cubicBezTo>
                  <a:cubicBezTo>
                    <a:pt x="3746" y="1094"/>
                    <a:pt x="3674" y="1134"/>
                    <a:pt x="3657" y="1210"/>
                  </a:cubicBezTo>
                  <a:cubicBezTo>
                    <a:pt x="3578" y="1568"/>
                    <a:pt x="3587" y="1947"/>
                    <a:pt x="3578" y="2312"/>
                  </a:cubicBezTo>
                  <a:cubicBezTo>
                    <a:pt x="3572" y="2532"/>
                    <a:pt x="3570" y="2752"/>
                    <a:pt x="3565" y="2972"/>
                  </a:cubicBezTo>
                  <a:cubicBezTo>
                    <a:pt x="3066" y="2515"/>
                    <a:pt x="2568" y="2059"/>
                    <a:pt x="2067" y="1603"/>
                  </a:cubicBezTo>
                  <a:cubicBezTo>
                    <a:pt x="1764" y="1325"/>
                    <a:pt x="1459" y="1047"/>
                    <a:pt x="1155" y="769"/>
                  </a:cubicBezTo>
                  <a:cubicBezTo>
                    <a:pt x="864" y="503"/>
                    <a:pt x="545" y="175"/>
                    <a:pt x="182" y="11"/>
                  </a:cubicBezTo>
                  <a:cubicBezTo>
                    <a:pt x="166" y="4"/>
                    <a:pt x="151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5892925" y="2372050"/>
              <a:ext cx="10575" cy="32175"/>
            </a:xfrm>
            <a:custGeom>
              <a:avLst/>
              <a:gdLst/>
              <a:ahLst/>
              <a:cxnLst/>
              <a:rect l="l" t="t" r="r" b="b"/>
              <a:pathLst>
                <a:path w="423" h="1287" extrusionOk="0">
                  <a:moveTo>
                    <a:pt x="264" y="1"/>
                  </a:moveTo>
                  <a:cubicBezTo>
                    <a:pt x="208" y="1"/>
                    <a:pt x="152" y="35"/>
                    <a:pt x="139" y="93"/>
                  </a:cubicBezTo>
                  <a:cubicBezTo>
                    <a:pt x="122" y="167"/>
                    <a:pt x="103" y="267"/>
                    <a:pt x="86" y="323"/>
                  </a:cubicBezTo>
                  <a:cubicBezTo>
                    <a:pt x="75" y="360"/>
                    <a:pt x="65" y="387"/>
                    <a:pt x="59" y="424"/>
                  </a:cubicBezTo>
                  <a:cubicBezTo>
                    <a:pt x="57" y="444"/>
                    <a:pt x="54" y="465"/>
                    <a:pt x="50" y="484"/>
                  </a:cubicBezTo>
                  <a:cubicBezTo>
                    <a:pt x="43" y="527"/>
                    <a:pt x="37" y="570"/>
                    <a:pt x="31" y="614"/>
                  </a:cubicBezTo>
                  <a:cubicBezTo>
                    <a:pt x="15" y="714"/>
                    <a:pt x="0" y="822"/>
                    <a:pt x="14" y="923"/>
                  </a:cubicBezTo>
                  <a:cubicBezTo>
                    <a:pt x="15" y="936"/>
                    <a:pt x="17" y="948"/>
                    <a:pt x="20" y="960"/>
                  </a:cubicBezTo>
                  <a:cubicBezTo>
                    <a:pt x="20" y="963"/>
                    <a:pt x="21" y="969"/>
                    <a:pt x="22" y="979"/>
                  </a:cubicBezTo>
                  <a:cubicBezTo>
                    <a:pt x="23" y="999"/>
                    <a:pt x="24" y="1020"/>
                    <a:pt x="25" y="1040"/>
                  </a:cubicBezTo>
                  <a:cubicBezTo>
                    <a:pt x="29" y="1085"/>
                    <a:pt x="31" y="1131"/>
                    <a:pt x="50" y="1169"/>
                  </a:cubicBezTo>
                  <a:cubicBezTo>
                    <a:pt x="58" y="1228"/>
                    <a:pt x="95" y="1278"/>
                    <a:pt x="158" y="1286"/>
                  </a:cubicBezTo>
                  <a:cubicBezTo>
                    <a:pt x="163" y="1286"/>
                    <a:pt x="168" y="1287"/>
                    <a:pt x="173" y="1287"/>
                  </a:cubicBezTo>
                  <a:cubicBezTo>
                    <a:pt x="228" y="1287"/>
                    <a:pt x="281" y="1252"/>
                    <a:pt x="296" y="1195"/>
                  </a:cubicBezTo>
                  <a:lnTo>
                    <a:pt x="298" y="1183"/>
                  </a:lnTo>
                  <a:cubicBezTo>
                    <a:pt x="340" y="1122"/>
                    <a:pt x="348" y="1038"/>
                    <a:pt x="370" y="966"/>
                  </a:cubicBezTo>
                  <a:cubicBezTo>
                    <a:pt x="397" y="871"/>
                    <a:pt x="408" y="764"/>
                    <a:pt x="409" y="665"/>
                  </a:cubicBezTo>
                  <a:cubicBezTo>
                    <a:pt x="411" y="575"/>
                    <a:pt x="423" y="477"/>
                    <a:pt x="410" y="388"/>
                  </a:cubicBezTo>
                  <a:cubicBezTo>
                    <a:pt x="400" y="312"/>
                    <a:pt x="394" y="216"/>
                    <a:pt x="390" y="127"/>
                  </a:cubicBezTo>
                  <a:cubicBezTo>
                    <a:pt x="385" y="64"/>
                    <a:pt x="345" y="10"/>
                    <a:pt x="279" y="2"/>
                  </a:cubicBezTo>
                  <a:cubicBezTo>
                    <a:pt x="274" y="1"/>
                    <a:pt x="269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5774500" y="2083800"/>
              <a:ext cx="102525" cy="111700"/>
            </a:xfrm>
            <a:custGeom>
              <a:avLst/>
              <a:gdLst/>
              <a:ahLst/>
              <a:cxnLst/>
              <a:rect l="l" t="t" r="r" b="b"/>
              <a:pathLst>
                <a:path w="4101" h="4468" extrusionOk="0">
                  <a:moveTo>
                    <a:pt x="3135" y="1"/>
                  </a:moveTo>
                  <a:cubicBezTo>
                    <a:pt x="3074" y="1"/>
                    <a:pt x="3009" y="30"/>
                    <a:pt x="2973" y="78"/>
                  </a:cubicBezTo>
                  <a:cubicBezTo>
                    <a:pt x="2483" y="733"/>
                    <a:pt x="1981" y="1381"/>
                    <a:pt x="1478" y="2028"/>
                  </a:cubicBezTo>
                  <a:cubicBezTo>
                    <a:pt x="1230" y="2346"/>
                    <a:pt x="982" y="2664"/>
                    <a:pt x="732" y="2980"/>
                  </a:cubicBezTo>
                  <a:cubicBezTo>
                    <a:pt x="492" y="3282"/>
                    <a:pt x="240" y="3582"/>
                    <a:pt x="45" y="3915"/>
                  </a:cubicBezTo>
                  <a:cubicBezTo>
                    <a:pt x="1" y="3990"/>
                    <a:pt x="64" y="4061"/>
                    <a:pt x="133" y="4061"/>
                  </a:cubicBezTo>
                  <a:cubicBezTo>
                    <a:pt x="156" y="4061"/>
                    <a:pt x="179" y="4053"/>
                    <a:pt x="200" y="4035"/>
                  </a:cubicBezTo>
                  <a:lnTo>
                    <a:pt x="199" y="4035"/>
                  </a:lnTo>
                  <a:cubicBezTo>
                    <a:pt x="500" y="3770"/>
                    <a:pt x="751" y="3449"/>
                    <a:pt x="1005" y="3140"/>
                  </a:cubicBezTo>
                  <a:cubicBezTo>
                    <a:pt x="1269" y="2817"/>
                    <a:pt x="1532" y="2495"/>
                    <a:pt x="1789" y="2168"/>
                  </a:cubicBezTo>
                  <a:cubicBezTo>
                    <a:pt x="2205" y="1638"/>
                    <a:pt x="2614" y="1101"/>
                    <a:pt x="3018" y="562"/>
                  </a:cubicBezTo>
                  <a:cubicBezTo>
                    <a:pt x="3118" y="1143"/>
                    <a:pt x="3225" y="1722"/>
                    <a:pt x="3345" y="2298"/>
                  </a:cubicBezTo>
                  <a:cubicBezTo>
                    <a:pt x="3488" y="2991"/>
                    <a:pt x="3624" y="3692"/>
                    <a:pt x="3824" y="4372"/>
                  </a:cubicBezTo>
                  <a:cubicBezTo>
                    <a:pt x="3843" y="4438"/>
                    <a:pt x="3893" y="4467"/>
                    <a:pt x="3944" y="4467"/>
                  </a:cubicBezTo>
                  <a:cubicBezTo>
                    <a:pt x="4021" y="4467"/>
                    <a:pt x="4100" y="4401"/>
                    <a:pt x="4082" y="4300"/>
                  </a:cubicBezTo>
                  <a:cubicBezTo>
                    <a:pt x="3955" y="3602"/>
                    <a:pt x="3785" y="2911"/>
                    <a:pt x="3650" y="2213"/>
                  </a:cubicBezTo>
                  <a:cubicBezTo>
                    <a:pt x="3516" y="1517"/>
                    <a:pt x="3390" y="818"/>
                    <a:pt x="3275" y="117"/>
                  </a:cubicBezTo>
                  <a:cubicBezTo>
                    <a:pt x="3262" y="35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5979275" y="2252975"/>
              <a:ext cx="52400" cy="44875"/>
            </a:xfrm>
            <a:custGeom>
              <a:avLst/>
              <a:gdLst/>
              <a:ahLst/>
              <a:cxnLst/>
              <a:rect l="l" t="t" r="r" b="b"/>
              <a:pathLst>
                <a:path w="2096" h="1795" extrusionOk="0">
                  <a:moveTo>
                    <a:pt x="175" y="0"/>
                  </a:moveTo>
                  <a:cubicBezTo>
                    <a:pt x="43" y="0"/>
                    <a:pt x="1" y="199"/>
                    <a:pt x="114" y="262"/>
                  </a:cubicBezTo>
                  <a:cubicBezTo>
                    <a:pt x="258" y="340"/>
                    <a:pt x="399" y="402"/>
                    <a:pt x="553" y="457"/>
                  </a:cubicBezTo>
                  <a:cubicBezTo>
                    <a:pt x="695" y="509"/>
                    <a:pt x="843" y="550"/>
                    <a:pt x="988" y="594"/>
                  </a:cubicBezTo>
                  <a:cubicBezTo>
                    <a:pt x="1132" y="637"/>
                    <a:pt x="1277" y="681"/>
                    <a:pt x="1424" y="725"/>
                  </a:cubicBezTo>
                  <a:cubicBezTo>
                    <a:pt x="1488" y="746"/>
                    <a:pt x="1553" y="763"/>
                    <a:pt x="1618" y="780"/>
                  </a:cubicBezTo>
                  <a:cubicBezTo>
                    <a:pt x="1617" y="781"/>
                    <a:pt x="1617" y="781"/>
                    <a:pt x="1616" y="781"/>
                  </a:cubicBezTo>
                  <a:cubicBezTo>
                    <a:pt x="1559" y="819"/>
                    <a:pt x="1504" y="858"/>
                    <a:pt x="1447" y="895"/>
                  </a:cubicBezTo>
                  <a:cubicBezTo>
                    <a:pt x="1326" y="976"/>
                    <a:pt x="1198" y="1049"/>
                    <a:pt x="1074" y="1125"/>
                  </a:cubicBezTo>
                  <a:cubicBezTo>
                    <a:pt x="822" y="1277"/>
                    <a:pt x="571" y="1426"/>
                    <a:pt x="326" y="1588"/>
                  </a:cubicBezTo>
                  <a:cubicBezTo>
                    <a:pt x="226" y="1655"/>
                    <a:pt x="285" y="1795"/>
                    <a:pt x="382" y="1795"/>
                  </a:cubicBezTo>
                  <a:cubicBezTo>
                    <a:pt x="400" y="1795"/>
                    <a:pt x="419" y="1790"/>
                    <a:pt x="438" y="1780"/>
                  </a:cubicBezTo>
                  <a:cubicBezTo>
                    <a:pt x="746" y="1616"/>
                    <a:pt x="1046" y="1437"/>
                    <a:pt x="1348" y="1260"/>
                  </a:cubicBezTo>
                  <a:cubicBezTo>
                    <a:pt x="1495" y="1175"/>
                    <a:pt x="1642" y="1095"/>
                    <a:pt x="1793" y="1017"/>
                  </a:cubicBezTo>
                  <a:cubicBezTo>
                    <a:pt x="1931" y="945"/>
                    <a:pt x="2095" y="851"/>
                    <a:pt x="2069" y="669"/>
                  </a:cubicBezTo>
                  <a:cubicBezTo>
                    <a:pt x="2043" y="481"/>
                    <a:pt x="1846" y="431"/>
                    <a:pt x="1693" y="380"/>
                  </a:cubicBezTo>
                  <a:cubicBezTo>
                    <a:pt x="1533" y="326"/>
                    <a:pt x="1370" y="282"/>
                    <a:pt x="1209" y="234"/>
                  </a:cubicBezTo>
                  <a:cubicBezTo>
                    <a:pt x="1048" y="186"/>
                    <a:pt x="887" y="134"/>
                    <a:pt x="724" y="91"/>
                  </a:cubicBezTo>
                  <a:cubicBezTo>
                    <a:pt x="545" y="45"/>
                    <a:pt x="369" y="17"/>
                    <a:pt x="186" y="1"/>
                  </a:cubicBezTo>
                  <a:cubicBezTo>
                    <a:pt x="182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5875975" y="2203250"/>
              <a:ext cx="11300" cy="22850"/>
            </a:xfrm>
            <a:custGeom>
              <a:avLst/>
              <a:gdLst/>
              <a:ahLst/>
              <a:cxnLst/>
              <a:rect l="l" t="t" r="r" b="b"/>
              <a:pathLst>
                <a:path w="452" h="914" extrusionOk="0">
                  <a:moveTo>
                    <a:pt x="123" y="0"/>
                  </a:moveTo>
                  <a:cubicBezTo>
                    <a:pt x="62" y="0"/>
                    <a:pt x="0" y="60"/>
                    <a:pt x="22" y="128"/>
                  </a:cubicBezTo>
                  <a:cubicBezTo>
                    <a:pt x="23" y="134"/>
                    <a:pt x="23" y="135"/>
                    <a:pt x="24" y="137"/>
                  </a:cubicBezTo>
                  <a:cubicBezTo>
                    <a:pt x="24" y="151"/>
                    <a:pt x="26" y="163"/>
                    <a:pt x="32" y="176"/>
                  </a:cubicBezTo>
                  <a:cubicBezTo>
                    <a:pt x="36" y="192"/>
                    <a:pt x="43" y="206"/>
                    <a:pt x="49" y="221"/>
                  </a:cubicBezTo>
                  <a:cubicBezTo>
                    <a:pt x="59" y="249"/>
                    <a:pt x="66" y="275"/>
                    <a:pt x="71" y="305"/>
                  </a:cubicBezTo>
                  <a:cubicBezTo>
                    <a:pt x="77" y="338"/>
                    <a:pt x="82" y="369"/>
                    <a:pt x="92" y="401"/>
                  </a:cubicBezTo>
                  <a:cubicBezTo>
                    <a:pt x="101" y="429"/>
                    <a:pt x="109" y="457"/>
                    <a:pt x="116" y="485"/>
                  </a:cubicBezTo>
                  <a:cubicBezTo>
                    <a:pt x="131" y="545"/>
                    <a:pt x="140" y="606"/>
                    <a:pt x="155" y="666"/>
                  </a:cubicBezTo>
                  <a:cubicBezTo>
                    <a:pt x="162" y="694"/>
                    <a:pt x="173" y="722"/>
                    <a:pt x="181" y="749"/>
                  </a:cubicBezTo>
                  <a:cubicBezTo>
                    <a:pt x="191" y="786"/>
                    <a:pt x="198" y="822"/>
                    <a:pt x="216" y="857"/>
                  </a:cubicBezTo>
                  <a:cubicBezTo>
                    <a:pt x="235" y="894"/>
                    <a:pt x="278" y="914"/>
                    <a:pt x="320" y="914"/>
                  </a:cubicBezTo>
                  <a:cubicBezTo>
                    <a:pt x="360" y="914"/>
                    <a:pt x="399" y="896"/>
                    <a:pt x="415" y="857"/>
                  </a:cubicBezTo>
                  <a:cubicBezTo>
                    <a:pt x="444" y="789"/>
                    <a:pt x="452" y="701"/>
                    <a:pt x="450" y="626"/>
                  </a:cubicBezTo>
                  <a:cubicBezTo>
                    <a:pt x="449" y="554"/>
                    <a:pt x="428" y="474"/>
                    <a:pt x="407" y="404"/>
                  </a:cubicBezTo>
                  <a:cubicBezTo>
                    <a:pt x="385" y="332"/>
                    <a:pt x="360" y="263"/>
                    <a:pt x="317" y="201"/>
                  </a:cubicBezTo>
                  <a:cubicBezTo>
                    <a:pt x="297" y="173"/>
                    <a:pt x="280" y="146"/>
                    <a:pt x="262" y="118"/>
                  </a:cubicBezTo>
                  <a:cubicBezTo>
                    <a:pt x="253" y="104"/>
                    <a:pt x="244" y="91"/>
                    <a:pt x="234" y="77"/>
                  </a:cubicBezTo>
                  <a:cubicBezTo>
                    <a:pt x="225" y="62"/>
                    <a:pt x="213" y="49"/>
                    <a:pt x="198" y="39"/>
                  </a:cubicBezTo>
                  <a:lnTo>
                    <a:pt x="198" y="39"/>
                  </a:lnTo>
                  <a:cubicBezTo>
                    <a:pt x="197" y="38"/>
                    <a:pt x="194" y="35"/>
                    <a:pt x="189" y="31"/>
                  </a:cubicBezTo>
                  <a:cubicBezTo>
                    <a:pt x="170" y="10"/>
                    <a:pt x="147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5616600" y="2177225"/>
              <a:ext cx="44300" cy="59900"/>
            </a:xfrm>
            <a:custGeom>
              <a:avLst/>
              <a:gdLst/>
              <a:ahLst/>
              <a:cxnLst/>
              <a:rect l="l" t="t" r="r" b="b"/>
              <a:pathLst>
                <a:path w="1772" h="2396" extrusionOk="0">
                  <a:moveTo>
                    <a:pt x="132" y="0"/>
                  </a:moveTo>
                  <a:cubicBezTo>
                    <a:pt x="59" y="0"/>
                    <a:pt x="0" y="72"/>
                    <a:pt x="40" y="157"/>
                  </a:cubicBezTo>
                  <a:cubicBezTo>
                    <a:pt x="132" y="357"/>
                    <a:pt x="266" y="537"/>
                    <a:pt x="391" y="718"/>
                  </a:cubicBezTo>
                  <a:cubicBezTo>
                    <a:pt x="517" y="901"/>
                    <a:pt x="642" y="1084"/>
                    <a:pt x="770" y="1267"/>
                  </a:cubicBezTo>
                  <a:cubicBezTo>
                    <a:pt x="894" y="1443"/>
                    <a:pt x="1014" y="1622"/>
                    <a:pt x="1133" y="1802"/>
                  </a:cubicBezTo>
                  <a:cubicBezTo>
                    <a:pt x="1196" y="1898"/>
                    <a:pt x="1266" y="1988"/>
                    <a:pt x="1332" y="2084"/>
                  </a:cubicBezTo>
                  <a:cubicBezTo>
                    <a:pt x="1394" y="2176"/>
                    <a:pt x="1450" y="2278"/>
                    <a:pt x="1527" y="2359"/>
                  </a:cubicBezTo>
                  <a:cubicBezTo>
                    <a:pt x="1551" y="2385"/>
                    <a:pt x="1582" y="2396"/>
                    <a:pt x="1612" y="2396"/>
                  </a:cubicBezTo>
                  <a:cubicBezTo>
                    <a:pt x="1692" y="2396"/>
                    <a:pt x="1772" y="2322"/>
                    <a:pt x="1743" y="2232"/>
                  </a:cubicBezTo>
                  <a:cubicBezTo>
                    <a:pt x="1709" y="2126"/>
                    <a:pt x="1646" y="2029"/>
                    <a:pt x="1592" y="1931"/>
                  </a:cubicBezTo>
                  <a:cubicBezTo>
                    <a:pt x="1540" y="1836"/>
                    <a:pt x="1495" y="1739"/>
                    <a:pt x="1438" y="1647"/>
                  </a:cubicBezTo>
                  <a:cubicBezTo>
                    <a:pt x="1318" y="1451"/>
                    <a:pt x="1194" y="1260"/>
                    <a:pt x="1066" y="1069"/>
                  </a:cubicBezTo>
                  <a:cubicBezTo>
                    <a:pt x="941" y="885"/>
                    <a:pt x="807" y="705"/>
                    <a:pt x="668" y="529"/>
                  </a:cubicBezTo>
                  <a:cubicBezTo>
                    <a:pt x="529" y="350"/>
                    <a:pt x="386" y="168"/>
                    <a:pt x="207" y="28"/>
                  </a:cubicBezTo>
                  <a:cubicBezTo>
                    <a:pt x="183" y="9"/>
                    <a:pt x="157" y="0"/>
                    <a:pt x="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5643650" y="2190725"/>
              <a:ext cx="19625" cy="26675"/>
            </a:xfrm>
            <a:custGeom>
              <a:avLst/>
              <a:gdLst/>
              <a:ahLst/>
              <a:cxnLst/>
              <a:rect l="l" t="t" r="r" b="b"/>
              <a:pathLst>
                <a:path w="785" h="1067" extrusionOk="0">
                  <a:moveTo>
                    <a:pt x="106" y="0"/>
                  </a:moveTo>
                  <a:cubicBezTo>
                    <a:pt x="84" y="0"/>
                    <a:pt x="62" y="7"/>
                    <a:pt x="46" y="20"/>
                  </a:cubicBezTo>
                  <a:cubicBezTo>
                    <a:pt x="8" y="50"/>
                    <a:pt x="1" y="98"/>
                    <a:pt x="22" y="142"/>
                  </a:cubicBezTo>
                  <a:cubicBezTo>
                    <a:pt x="62" y="224"/>
                    <a:pt x="103" y="305"/>
                    <a:pt x="143" y="387"/>
                  </a:cubicBezTo>
                  <a:cubicBezTo>
                    <a:pt x="181" y="464"/>
                    <a:pt x="231" y="534"/>
                    <a:pt x="275" y="606"/>
                  </a:cubicBezTo>
                  <a:lnTo>
                    <a:pt x="410" y="825"/>
                  </a:lnTo>
                  <a:cubicBezTo>
                    <a:pt x="438" y="869"/>
                    <a:pt x="465" y="912"/>
                    <a:pt x="499" y="953"/>
                  </a:cubicBezTo>
                  <a:cubicBezTo>
                    <a:pt x="513" y="970"/>
                    <a:pt x="525" y="990"/>
                    <a:pt x="541" y="1005"/>
                  </a:cubicBezTo>
                  <a:cubicBezTo>
                    <a:pt x="560" y="1023"/>
                    <a:pt x="585" y="1037"/>
                    <a:pt x="607" y="1052"/>
                  </a:cubicBezTo>
                  <a:cubicBezTo>
                    <a:pt x="623" y="1062"/>
                    <a:pt x="642" y="1067"/>
                    <a:pt x="662" y="1067"/>
                  </a:cubicBezTo>
                  <a:cubicBezTo>
                    <a:pt x="688" y="1067"/>
                    <a:pt x="715" y="1058"/>
                    <a:pt x="735" y="1042"/>
                  </a:cubicBezTo>
                  <a:cubicBezTo>
                    <a:pt x="773" y="1012"/>
                    <a:pt x="784" y="969"/>
                    <a:pt x="776" y="921"/>
                  </a:cubicBezTo>
                  <a:cubicBezTo>
                    <a:pt x="760" y="825"/>
                    <a:pt x="704" y="745"/>
                    <a:pt x="649" y="665"/>
                  </a:cubicBezTo>
                  <a:cubicBezTo>
                    <a:pt x="600" y="595"/>
                    <a:pt x="551" y="524"/>
                    <a:pt x="502" y="454"/>
                  </a:cubicBezTo>
                  <a:cubicBezTo>
                    <a:pt x="451" y="379"/>
                    <a:pt x="402" y="302"/>
                    <a:pt x="344" y="233"/>
                  </a:cubicBezTo>
                  <a:cubicBezTo>
                    <a:pt x="286" y="165"/>
                    <a:pt x="228" y="96"/>
                    <a:pt x="171" y="28"/>
                  </a:cubicBezTo>
                  <a:cubicBezTo>
                    <a:pt x="155" y="9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>
              <a:off x="5655725" y="2190450"/>
              <a:ext cx="13150" cy="16675"/>
            </a:xfrm>
            <a:custGeom>
              <a:avLst/>
              <a:gdLst/>
              <a:ahLst/>
              <a:cxnLst/>
              <a:rect l="l" t="t" r="r" b="b"/>
              <a:pathLst>
                <a:path w="526" h="667" extrusionOk="0">
                  <a:moveTo>
                    <a:pt x="111" y="1"/>
                  </a:moveTo>
                  <a:cubicBezTo>
                    <a:pt x="94" y="1"/>
                    <a:pt x="77" y="5"/>
                    <a:pt x="64" y="14"/>
                  </a:cubicBezTo>
                  <a:cubicBezTo>
                    <a:pt x="30" y="35"/>
                    <a:pt x="0" y="85"/>
                    <a:pt x="17" y="126"/>
                  </a:cubicBezTo>
                  <a:cubicBezTo>
                    <a:pt x="38" y="172"/>
                    <a:pt x="53" y="222"/>
                    <a:pt x="77" y="268"/>
                  </a:cubicBezTo>
                  <a:cubicBezTo>
                    <a:pt x="99" y="307"/>
                    <a:pt x="122" y="347"/>
                    <a:pt x="145" y="385"/>
                  </a:cubicBezTo>
                  <a:cubicBezTo>
                    <a:pt x="168" y="425"/>
                    <a:pt x="189" y="465"/>
                    <a:pt x="214" y="503"/>
                  </a:cubicBezTo>
                  <a:cubicBezTo>
                    <a:pt x="226" y="521"/>
                    <a:pt x="239" y="538"/>
                    <a:pt x="250" y="555"/>
                  </a:cubicBezTo>
                  <a:cubicBezTo>
                    <a:pt x="263" y="571"/>
                    <a:pt x="274" y="591"/>
                    <a:pt x="288" y="604"/>
                  </a:cubicBezTo>
                  <a:cubicBezTo>
                    <a:pt x="300" y="617"/>
                    <a:pt x="315" y="625"/>
                    <a:pt x="331" y="632"/>
                  </a:cubicBezTo>
                  <a:cubicBezTo>
                    <a:pt x="339" y="638"/>
                    <a:pt x="347" y="645"/>
                    <a:pt x="356" y="651"/>
                  </a:cubicBezTo>
                  <a:cubicBezTo>
                    <a:pt x="369" y="662"/>
                    <a:pt x="387" y="666"/>
                    <a:pt x="405" y="666"/>
                  </a:cubicBezTo>
                  <a:cubicBezTo>
                    <a:pt x="431" y="666"/>
                    <a:pt x="459" y="657"/>
                    <a:pt x="477" y="642"/>
                  </a:cubicBezTo>
                  <a:cubicBezTo>
                    <a:pt x="512" y="615"/>
                    <a:pt x="526" y="571"/>
                    <a:pt x="515" y="528"/>
                  </a:cubicBezTo>
                  <a:lnTo>
                    <a:pt x="511" y="508"/>
                  </a:lnTo>
                  <a:cubicBezTo>
                    <a:pt x="509" y="456"/>
                    <a:pt x="472" y="400"/>
                    <a:pt x="443" y="359"/>
                  </a:cubicBezTo>
                  <a:cubicBezTo>
                    <a:pt x="418" y="323"/>
                    <a:pt x="391" y="288"/>
                    <a:pt x="365" y="252"/>
                  </a:cubicBezTo>
                  <a:cubicBezTo>
                    <a:pt x="339" y="217"/>
                    <a:pt x="314" y="180"/>
                    <a:pt x="288" y="145"/>
                  </a:cubicBezTo>
                  <a:cubicBezTo>
                    <a:pt x="256" y="103"/>
                    <a:pt x="219" y="67"/>
                    <a:pt x="183" y="30"/>
                  </a:cubicBezTo>
                  <a:cubicBezTo>
                    <a:pt x="165" y="11"/>
                    <a:pt x="138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5665400" y="2187125"/>
              <a:ext cx="10500" cy="13150"/>
            </a:xfrm>
            <a:custGeom>
              <a:avLst/>
              <a:gdLst/>
              <a:ahLst/>
              <a:cxnLst/>
              <a:rect l="l" t="t" r="r" b="b"/>
              <a:pathLst>
                <a:path w="420" h="526" extrusionOk="0">
                  <a:moveTo>
                    <a:pt x="103" y="1"/>
                  </a:moveTo>
                  <a:cubicBezTo>
                    <a:pt x="87" y="1"/>
                    <a:pt x="71" y="5"/>
                    <a:pt x="57" y="13"/>
                  </a:cubicBezTo>
                  <a:cubicBezTo>
                    <a:pt x="23" y="35"/>
                    <a:pt x="0" y="79"/>
                    <a:pt x="14" y="120"/>
                  </a:cubicBezTo>
                  <a:cubicBezTo>
                    <a:pt x="19" y="132"/>
                    <a:pt x="22" y="146"/>
                    <a:pt x="27" y="158"/>
                  </a:cubicBezTo>
                  <a:cubicBezTo>
                    <a:pt x="27" y="165"/>
                    <a:pt x="27" y="172"/>
                    <a:pt x="29" y="179"/>
                  </a:cubicBezTo>
                  <a:cubicBezTo>
                    <a:pt x="32" y="191"/>
                    <a:pt x="40" y="205"/>
                    <a:pt x="46" y="217"/>
                  </a:cubicBezTo>
                  <a:cubicBezTo>
                    <a:pt x="53" y="231"/>
                    <a:pt x="59" y="243"/>
                    <a:pt x="66" y="257"/>
                  </a:cubicBezTo>
                  <a:cubicBezTo>
                    <a:pt x="79" y="283"/>
                    <a:pt x="91" y="308"/>
                    <a:pt x="104" y="334"/>
                  </a:cubicBezTo>
                  <a:cubicBezTo>
                    <a:pt x="110" y="345"/>
                    <a:pt x="115" y="359"/>
                    <a:pt x="123" y="370"/>
                  </a:cubicBezTo>
                  <a:cubicBezTo>
                    <a:pt x="132" y="381"/>
                    <a:pt x="141" y="394"/>
                    <a:pt x="150" y="405"/>
                  </a:cubicBezTo>
                  <a:cubicBezTo>
                    <a:pt x="173" y="436"/>
                    <a:pt x="195" y="465"/>
                    <a:pt x="221" y="492"/>
                  </a:cubicBezTo>
                  <a:cubicBezTo>
                    <a:pt x="242" y="513"/>
                    <a:pt x="273" y="525"/>
                    <a:pt x="304" y="525"/>
                  </a:cubicBezTo>
                  <a:cubicBezTo>
                    <a:pt x="323" y="525"/>
                    <a:pt x="342" y="520"/>
                    <a:pt x="358" y="510"/>
                  </a:cubicBezTo>
                  <a:cubicBezTo>
                    <a:pt x="374" y="499"/>
                    <a:pt x="389" y="486"/>
                    <a:pt x="399" y="470"/>
                  </a:cubicBezTo>
                  <a:cubicBezTo>
                    <a:pt x="414" y="447"/>
                    <a:pt x="419" y="407"/>
                    <a:pt x="410" y="382"/>
                  </a:cubicBezTo>
                  <a:cubicBezTo>
                    <a:pt x="389" y="321"/>
                    <a:pt x="362" y="258"/>
                    <a:pt x="322" y="206"/>
                  </a:cubicBezTo>
                  <a:cubicBezTo>
                    <a:pt x="305" y="183"/>
                    <a:pt x="288" y="161"/>
                    <a:pt x="271" y="138"/>
                  </a:cubicBezTo>
                  <a:cubicBezTo>
                    <a:pt x="262" y="125"/>
                    <a:pt x="253" y="114"/>
                    <a:pt x="244" y="102"/>
                  </a:cubicBezTo>
                  <a:cubicBezTo>
                    <a:pt x="236" y="91"/>
                    <a:pt x="227" y="77"/>
                    <a:pt x="218" y="69"/>
                  </a:cubicBezTo>
                  <a:cubicBezTo>
                    <a:pt x="214" y="64"/>
                    <a:pt x="209" y="64"/>
                    <a:pt x="205" y="61"/>
                  </a:cubicBezTo>
                  <a:cubicBezTo>
                    <a:pt x="194" y="50"/>
                    <a:pt x="183" y="39"/>
                    <a:pt x="171" y="28"/>
                  </a:cubicBezTo>
                  <a:cubicBezTo>
                    <a:pt x="154" y="11"/>
                    <a:pt x="128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5801200" y="2146525"/>
              <a:ext cx="22425" cy="27800"/>
            </a:xfrm>
            <a:custGeom>
              <a:avLst/>
              <a:gdLst/>
              <a:ahLst/>
              <a:cxnLst/>
              <a:rect l="l" t="t" r="r" b="b"/>
              <a:pathLst>
                <a:path w="897" h="1112" extrusionOk="0">
                  <a:moveTo>
                    <a:pt x="746" y="0"/>
                  </a:moveTo>
                  <a:cubicBezTo>
                    <a:pt x="724" y="0"/>
                    <a:pt x="702" y="6"/>
                    <a:pt x="681" y="19"/>
                  </a:cubicBezTo>
                  <a:cubicBezTo>
                    <a:pt x="636" y="46"/>
                    <a:pt x="604" y="87"/>
                    <a:pt x="570" y="126"/>
                  </a:cubicBezTo>
                  <a:cubicBezTo>
                    <a:pt x="539" y="161"/>
                    <a:pt x="509" y="195"/>
                    <a:pt x="479" y="231"/>
                  </a:cubicBezTo>
                  <a:cubicBezTo>
                    <a:pt x="413" y="311"/>
                    <a:pt x="347" y="392"/>
                    <a:pt x="287" y="478"/>
                  </a:cubicBezTo>
                  <a:cubicBezTo>
                    <a:pt x="234" y="555"/>
                    <a:pt x="181" y="631"/>
                    <a:pt x="127" y="708"/>
                  </a:cubicBezTo>
                  <a:cubicBezTo>
                    <a:pt x="65" y="797"/>
                    <a:pt x="0" y="894"/>
                    <a:pt x="6" y="1009"/>
                  </a:cubicBezTo>
                  <a:cubicBezTo>
                    <a:pt x="8" y="1065"/>
                    <a:pt x="53" y="1111"/>
                    <a:pt x="108" y="1111"/>
                  </a:cubicBezTo>
                  <a:cubicBezTo>
                    <a:pt x="117" y="1111"/>
                    <a:pt x="126" y="1110"/>
                    <a:pt x="135" y="1107"/>
                  </a:cubicBezTo>
                  <a:cubicBezTo>
                    <a:pt x="251" y="1077"/>
                    <a:pt x="323" y="984"/>
                    <a:pt x="393" y="892"/>
                  </a:cubicBezTo>
                  <a:cubicBezTo>
                    <a:pt x="451" y="816"/>
                    <a:pt x="510" y="739"/>
                    <a:pt x="569" y="662"/>
                  </a:cubicBezTo>
                  <a:cubicBezTo>
                    <a:pt x="626" y="589"/>
                    <a:pt x="677" y="512"/>
                    <a:pt x="727" y="432"/>
                  </a:cubicBezTo>
                  <a:lnTo>
                    <a:pt x="727" y="434"/>
                  </a:lnTo>
                  <a:cubicBezTo>
                    <a:pt x="752" y="394"/>
                    <a:pt x="777" y="354"/>
                    <a:pt x="800" y="315"/>
                  </a:cubicBezTo>
                  <a:cubicBezTo>
                    <a:pt x="828" y="268"/>
                    <a:pt x="862" y="221"/>
                    <a:pt x="875" y="167"/>
                  </a:cubicBezTo>
                  <a:cubicBezTo>
                    <a:pt x="896" y="82"/>
                    <a:pt x="826" y="0"/>
                    <a:pt x="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5814525" y="2159275"/>
              <a:ext cx="13050" cy="16525"/>
            </a:xfrm>
            <a:custGeom>
              <a:avLst/>
              <a:gdLst/>
              <a:ahLst/>
              <a:cxnLst/>
              <a:rect l="l" t="t" r="r" b="b"/>
              <a:pathLst>
                <a:path w="522" h="661" extrusionOk="0">
                  <a:moveTo>
                    <a:pt x="402" y="1"/>
                  </a:moveTo>
                  <a:cubicBezTo>
                    <a:pt x="391" y="1"/>
                    <a:pt x="380" y="2"/>
                    <a:pt x="369" y="4"/>
                  </a:cubicBezTo>
                  <a:cubicBezTo>
                    <a:pt x="329" y="11"/>
                    <a:pt x="299" y="41"/>
                    <a:pt x="270" y="69"/>
                  </a:cubicBezTo>
                  <a:cubicBezTo>
                    <a:pt x="254" y="83"/>
                    <a:pt x="237" y="99"/>
                    <a:pt x="222" y="115"/>
                  </a:cubicBezTo>
                  <a:cubicBezTo>
                    <a:pt x="182" y="157"/>
                    <a:pt x="146" y="200"/>
                    <a:pt x="115" y="249"/>
                  </a:cubicBezTo>
                  <a:cubicBezTo>
                    <a:pt x="85" y="296"/>
                    <a:pt x="61" y="345"/>
                    <a:pt x="38" y="397"/>
                  </a:cubicBezTo>
                  <a:cubicBezTo>
                    <a:pt x="30" y="417"/>
                    <a:pt x="21" y="438"/>
                    <a:pt x="14" y="459"/>
                  </a:cubicBezTo>
                  <a:cubicBezTo>
                    <a:pt x="3" y="490"/>
                    <a:pt x="2" y="521"/>
                    <a:pt x="2" y="554"/>
                  </a:cubicBezTo>
                  <a:cubicBezTo>
                    <a:pt x="1" y="596"/>
                    <a:pt x="29" y="636"/>
                    <a:pt x="67" y="652"/>
                  </a:cubicBezTo>
                  <a:lnTo>
                    <a:pt x="68" y="652"/>
                  </a:lnTo>
                  <a:cubicBezTo>
                    <a:pt x="81" y="657"/>
                    <a:pt x="95" y="660"/>
                    <a:pt x="109" y="660"/>
                  </a:cubicBezTo>
                  <a:cubicBezTo>
                    <a:pt x="136" y="660"/>
                    <a:pt x="162" y="649"/>
                    <a:pt x="184" y="629"/>
                  </a:cubicBezTo>
                  <a:cubicBezTo>
                    <a:pt x="207" y="609"/>
                    <a:pt x="226" y="589"/>
                    <a:pt x="243" y="563"/>
                  </a:cubicBezTo>
                  <a:cubicBezTo>
                    <a:pt x="256" y="545"/>
                    <a:pt x="268" y="526"/>
                    <a:pt x="282" y="507"/>
                  </a:cubicBezTo>
                  <a:cubicBezTo>
                    <a:pt x="308" y="471"/>
                    <a:pt x="333" y="432"/>
                    <a:pt x="359" y="396"/>
                  </a:cubicBezTo>
                  <a:cubicBezTo>
                    <a:pt x="385" y="360"/>
                    <a:pt x="408" y="323"/>
                    <a:pt x="432" y="287"/>
                  </a:cubicBezTo>
                  <a:cubicBezTo>
                    <a:pt x="445" y="268"/>
                    <a:pt x="457" y="250"/>
                    <a:pt x="471" y="232"/>
                  </a:cubicBezTo>
                  <a:cubicBezTo>
                    <a:pt x="489" y="207"/>
                    <a:pt x="512" y="182"/>
                    <a:pt x="516" y="150"/>
                  </a:cubicBezTo>
                  <a:cubicBezTo>
                    <a:pt x="522" y="107"/>
                    <a:pt x="518" y="67"/>
                    <a:pt x="485" y="35"/>
                  </a:cubicBezTo>
                  <a:cubicBezTo>
                    <a:pt x="461" y="10"/>
                    <a:pt x="432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5823500" y="2166925"/>
              <a:ext cx="9725" cy="10525"/>
            </a:xfrm>
            <a:custGeom>
              <a:avLst/>
              <a:gdLst/>
              <a:ahLst/>
              <a:cxnLst/>
              <a:rect l="l" t="t" r="r" b="b"/>
              <a:pathLst>
                <a:path w="389" h="421" extrusionOk="0">
                  <a:moveTo>
                    <a:pt x="268" y="0"/>
                  </a:moveTo>
                  <a:cubicBezTo>
                    <a:pt x="259" y="0"/>
                    <a:pt x="249" y="1"/>
                    <a:pt x="240" y="4"/>
                  </a:cubicBezTo>
                  <a:cubicBezTo>
                    <a:pt x="210" y="12"/>
                    <a:pt x="185" y="31"/>
                    <a:pt x="159" y="46"/>
                  </a:cubicBezTo>
                  <a:cubicBezTo>
                    <a:pt x="141" y="57"/>
                    <a:pt x="124" y="72"/>
                    <a:pt x="111" y="88"/>
                  </a:cubicBezTo>
                  <a:cubicBezTo>
                    <a:pt x="103" y="97"/>
                    <a:pt x="95" y="105"/>
                    <a:pt x="87" y="114"/>
                  </a:cubicBezTo>
                  <a:cubicBezTo>
                    <a:pt x="80" y="121"/>
                    <a:pt x="72" y="131"/>
                    <a:pt x="65" y="138"/>
                  </a:cubicBezTo>
                  <a:cubicBezTo>
                    <a:pt x="56" y="149"/>
                    <a:pt x="46" y="160"/>
                    <a:pt x="39" y="171"/>
                  </a:cubicBezTo>
                  <a:cubicBezTo>
                    <a:pt x="32" y="183"/>
                    <a:pt x="28" y="197"/>
                    <a:pt x="22" y="210"/>
                  </a:cubicBezTo>
                  <a:cubicBezTo>
                    <a:pt x="21" y="214"/>
                    <a:pt x="19" y="219"/>
                    <a:pt x="18" y="223"/>
                  </a:cubicBezTo>
                  <a:cubicBezTo>
                    <a:pt x="16" y="228"/>
                    <a:pt x="13" y="234"/>
                    <a:pt x="12" y="238"/>
                  </a:cubicBezTo>
                  <a:cubicBezTo>
                    <a:pt x="4" y="257"/>
                    <a:pt x="3" y="280"/>
                    <a:pt x="6" y="300"/>
                  </a:cubicBezTo>
                  <a:cubicBezTo>
                    <a:pt x="6" y="302"/>
                    <a:pt x="6" y="303"/>
                    <a:pt x="6" y="304"/>
                  </a:cubicBezTo>
                  <a:cubicBezTo>
                    <a:pt x="1" y="339"/>
                    <a:pt x="14" y="377"/>
                    <a:pt x="44" y="400"/>
                  </a:cubicBezTo>
                  <a:cubicBezTo>
                    <a:pt x="61" y="414"/>
                    <a:pt x="81" y="420"/>
                    <a:pt x="102" y="420"/>
                  </a:cubicBezTo>
                  <a:cubicBezTo>
                    <a:pt x="117" y="420"/>
                    <a:pt x="132" y="417"/>
                    <a:pt x="146" y="410"/>
                  </a:cubicBezTo>
                  <a:cubicBezTo>
                    <a:pt x="150" y="410"/>
                    <a:pt x="154" y="411"/>
                    <a:pt x="158" y="411"/>
                  </a:cubicBezTo>
                  <a:cubicBezTo>
                    <a:pt x="162" y="411"/>
                    <a:pt x="167" y="410"/>
                    <a:pt x="171" y="409"/>
                  </a:cubicBezTo>
                  <a:cubicBezTo>
                    <a:pt x="181" y="406"/>
                    <a:pt x="197" y="399"/>
                    <a:pt x="206" y="393"/>
                  </a:cubicBezTo>
                  <a:cubicBezTo>
                    <a:pt x="210" y="391"/>
                    <a:pt x="215" y="389"/>
                    <a:pt x="218" y="385"/>
                  </a:cubicBezTo>
                  <a:cubicBezTo>
                    <a:pt x="224" y="382"/>
                    <a:pt x="228" y="380"/>
                    <a:pt x="233" y="376"/>
                  </a:cubicBezTo>
                  <a:cubicBezTo>
                    <a:pt x="244" y="368"/>
                    <a:pt x="257" y="360"/>
                    <a:pt x="266" y="351"/>
                  </a:cubicBezTo>
                  <a:cubicBezTo>
                    <a:pt x="276" y="342"/>
                    <a:pt x="284" y="329"/>
                    <a:pt x="292" y="319"/>
                  </a:cubicBezTo>
                  <a:cubicBezTo>
                    <a:pt x="299" y="309"/>
                    <a:pt x="305" y="299"/>
                    <a:pt x="312" y="290"/>
                  </a:cubicBezTo>
                  <a:cubicBezTo>
                    <a:pt x="319" y="281"/>
                    <a:pt x="326" y="273"/>
                    <a:pt x="333" y="264"/>
                  </a:cubicBezTo>
                  <a:lnTo>
                    <a:pt x="342" y="251"/>
                  </a:lnTo>
                  <a:cubicBezTo>
                    <a:pt x="352" y="237"/>
                    <a:pt x="357" y="220"/>
                    <a:pt x="363" y="204"/>
                  </a:cubicBezTo>
                  <a:cubicBezTo>
                    <a:pt x="367" y="195"/>
                    <a:pt x="369" y="185"/>
                    <a:pt x="372" y="176"/>
                  </a:cubicBezTo>
                  <a:lnTo>
                    <a:pt x="378" y="159"/>
                  </a:lnTo>
                  <a:cubicBezTo>
                    <a:pt x="384" y="145"/>
                    <a:pt x="385" y="131"/>
                    <a:pt x="386" y="116"/>
                  </a:cubicBezTo>
                  <a:cubicBezTo>
                    <a:pt x="388" y="80"/>
                    <a:pt x="368" y="46"/>
                    <a:pt x="341" y="25"/>
                  </a:cubicBezTo>
                  <a:cubicBezTo>
                    <a:pt x="319" y="9"/>
                    <a:pt x="29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5"/>
            <p:cNvSpPr/>
            <p:nvPr/>
          </p:nvSpPr>
          <p:spPr>
            <a:xfrm>
              <a:off x="5822725" y="2403950"/>
              <a:ext cx="39725" cy="34750"/>
            </a:xfrm>
            <a:custGeom>
              <a:avLst/>
              <a:gdLst/>
              <a:ahLst/>
              <a:cxnLst/>
              <a:rect l="l" t="t" r="r" b="b"/>
              <a:pathLst>
                <a:path w="1589" h="1390" extrusionOk="0">
                  <a:moveTo>
                    <a:pt x="121" y="0"/>
                  </a:moveTo>
                  <a:cubicBezTo>
                    <a:pt x="49" y="0"/>
                    <a:pt x="0" y="105"/>
                    <a:pt x="56" y="168"/>
                  </a:cubicBezTo>
                  <a:cubicBezTo>
                    <a:pt x="250" y="395"/>
                    <a:pt x="452" y="612"/>
                    <a:pt x="676" y="809"/>
                  </a:cubicBezTo>
                  <a:cubicBezTo>
                    <a:pt x="899" y="1005"/>
                    <a:pt x="1119" y="1225"/>
                    <a:pt x="1376" y="1375"/>
                  </a:cubicBezTo>
                  <a:cubicBezTo>
                    <a:pt x="1392" y="1385"/>
                    <a:pt x="1410" y="1389"/>
                    <a:pt x="1427" y="1389"/>
                  </a:cubicBezTo>
                  <a:cubicBezTo>
                    <a:pt x="1509" y="1389"/>
                    <a:pt x="1589" y="1299"/>
                    <a:pt x="1531" y="1221"/>
                  </a:cubicBezTo>
                  <a:cubicBezTo>
                    <a:pt x="1351" y="978"/>
                    <a:pt x="1111" y="782"/>
                    <a:pt x="890" y="578"/>
                  </a:cubicBezTo>
                  <a:cubicBezTo>
                    <a:pt x="666" y="371"/>
                    <a:pt x="421" y="190"/>
                    <a:pt x="172" y="18"/>
                  </a:cubicBezTo>
                  <a:cubicBezTo>
                    <a:pt x="155" y="5"/>
                    <a:pt x="13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5836700" y="2399600"/>
              <a:ext cx="21075" cy="18625"/>
            </a:xfrm>
            <a:custGeom>
              <a:avLst/>
              <a:gdLst/>
              <a:ahLst/>
              <a:cxnLst/>
              <a:rect l="l" t="t" r="r" b="b"/>
              <a:pathLst>
                <a:path w="843" h="745" extrusionOk="0">
                  <a:moveTo>
                    <a:pt x="115" y="0"/>
                  </a:moveTo>
                  <a:cubicBezTo>
                    <a:pt x="89" y="0"/>
                    <a:pt x="62" y="10"/>
                    <a:pt x="44" y="30"/>
                  </a:cubicBezTo>
                  <a:cubicBezTo>
                    <a:pt x="15" y="61"/>
                    <a:pt x="0" y="117"/>
                    <a:pt x="28" y="154"/>
                  </a:cubicBezTo>
                  <a:cubicBezTo>
                    <a:pt x="71" y="213"/>
                    <a:pt x="110" y="277"/>
                    <a:pt x="165" y="326"/>
                  </a:cubicBezTo>
                  <a:cubicBezTo>
                    <a:pt x="217" y="373"/>
                    <a:pt x="269" y="420"/>
                    <a:pt x="320" y="468"/>
                  </a:cubicBezTo>
                  <a:cubicBezTo>
                    <a:pt x="371" y="513"/>
                    <a:pt x="421" y="560"/>
                    <a:pt x="472" y="606"/>
                  </a:cubicBezTo>
                  <a:cubicBezTo>
                    <a:pt x="502" y="633"/>
                    <a:pt x="532" y="663"/>
                    <a:pt x="567" y="685"/>
                  </a:cubicBezTo>
                  <a:cubicBezTo>
                    <a:pt x="581" y="696"/>
                    <a:pt x="596" y="704"/>
                    <a:pt x="610" y="714"/>
                  </a:cubicBezTo>
                  <a:cubicBezTo>
                    <a:pt x="640" y="733"/>
                    <a:pt x="669" y="741"/>
                    <a:pt x="705" y="744"/>
                  </a:cubicBezTo>
                  <a:cubicBezTo>
                    <a:pt x="709" y="745"/>
                    <a:pt x="712" y="745"/>
                    <a:pt x="716" y="745"/>
                  </a:cubicBezTo>
                  <a:cubicBezTo>
                    <a:pt x="794" y="745"/>
                    <a:pt x="842" y="655"/>
                    <a:pt x="826" y="586"/>
                  </a:cubicBezTo>
                  <a:cubicBezTo>
                    <a:pt x="816" y="539"/>
                    <a:pt x="778" y="504"/>
                    <a:pt x="749" y="468"/>
                  </a:cubicBezTo>
                  <a:cubicBezTo>
                    <a:pt x="726" y="441"/>
                    <a:pt x="698" y="420"/>
                    <a:pt x="671" y="398"/>
                  </a:cubicBezTo>
                  <a:cubicBezTo>
                    <a:pt x="619" y="354"/>
                    <a:pt x="567" y="309"/>
                    <a:pt x="515" y="265"/>
                  </a:cubicBezTo>
                  <a:cubicBezTo>
                    <a:pt x="465" y="222"/>
                    <a:pt x="414" y="179"/>
                    <a:pt x="363" y="136"/>
                  </a:cubicBezTo>
                  <a:cubicBezTo>
                    <a:pt x="330" y="109"/>
                    <a:pt x="297" y="83"/>
                    <a:pt x="260" y="63"/>
                  </a:cubicBezTo>
                  <a:lnTo>
                    <a:pt x="169" y="14"/>
                  </a:lnTo>
                  <a:lnTo>
                    <a:pt x="168" y="14"/>
                  </a:lnTo>
                  <a:cubicBezTo>
                    <a:pt x="152" y="5"/>
                    <a:pt x="134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5844325" y="2393300"/>
              <a:ext cx="14500" cy="13200"/>
            </a:xfrm>
            <a:custGeom>
              <a:avLst/>
              <a:gdLst/>
              <a:ahLst/>
              <a:cxnLst/>
              <a:rect l="l" t="t" r="r" b="b"/>
              <a:pathLst>
                <a:path w="580" h="528" extrusionOk="0">
                  <a:moveTo>
                    <a:pt x="122" y="0"/>
                  </a:moveTo>
                  <a:cubicBezTo>
                    <a:pt x="117" y="0"/>
                    <a:pt x="112" y="0"/>
                    <a:pt x="108" y="1"/>
                  </a:cubicBezTo>
                  <a:cubicBezTo>
                    <a:pt x="84" y="4"/>
                    <a:pt x="59" y="15"/>
                    <a:pt x="43" y="33"/>
                  </a:cubicBezTo>
                  <a:cubicBezTo>
                    <a:pt x="8" y="70"/>
                    <a:pt x="0" y="123"/>
                    <a:pt x="25" y="170"/>
                  </a:cubicBezTo>
                  <a:cubicBezTo>
                    <a:pt x="39" y="193"/>
                    <a:pt x="50" y="217"/>
                    <a:pt x="70" y="238"/>
                  </a:cubicBezTo>
                  <a:cubicBezTo>
                    <a:pt x="83" y="250"/>
                    <a:pt x="96" y="264"/>
                    <a:pt x="110" y="276"/>
                  </a:cubicBezTo>
                  <a:cubicBezTo>
                    <a:pt x="137" y="303"/>
                    <a:pt x="164" y="330"/>
                    <a:pt x="191" y="358"/>
                  </a:cubicBezTo>
                  <a:cubicBezTo>
                    <a:pt x="225" y="391"/>
                    <a:pt x="258" y="426"/>
                    <a:pt x="297" y="453"/>
                  </a:cubicBezTo>
                  <a:cubicBezTo>
                    <a:pt x="334" y="480"/>
                    <a:pt x="372" y="513"/>
                    <a:pt x="416" y="524"/>
                  </a:cubicBezTo>
                  <a:cubicBezTo>
                    <a:pt x="426" y="527"/>
                    <a:pt x="437" y="528"/>
                    <a:pt x="448" y="528"/>
                  </a:cubicBezTo>
                  <a:cubicBezTo>
                    <a:pt x="480" y="528"/>
                    <a:pt x="511" y="516"/>
                    <a:pt x="535" y="492"/>
                  </a:cubicBezTo>
                  <a:cubicBezTo>
                    <a:pt x="563" y="464"/>
                    <a:pt x="580" y="414"/>
                    <a:pt x="565" y="375"/>
                  </a:cubicBezTo>
                  <a:cubicBezTo>
                    <a:pt x="564" y="371"/>
                    <a:pt x="563" y="368"/>
                    <a:pt x="562" y="364"/>
                  </a:cubicBezTo>
                  <a:cubicBezTo>
                    <a:pt x="553" y="340"/>
                    <a:pt x="542" y="325"/>
                    <a:pt x="527" y="306"/>
                  </a:cubicBezTo>
                  <a:cubicBezTo>
                    <a:pt x="521" y="298"/>
                    <a:pt x="514" y="291"/>
                    <a:pt x="507" y="284"/>
                  </a:cubicBezTo>
                  <a:cubicBezTo>
                    <a:pt x="496" y="269"/>
                    <a:pt x="484" y="256"/>
                    <a:pt x="471" y="242"/>
                  </a:cubicBezTo>
                  <a:cubicBezTo>
                    <a:pt x="446" y="214"/>
                    <a:pt x="413" y="190"/>
                    <a:pt x="384" y="166"/>
                  </a:cubicBezTo>
                  <a:cubicBezTo>
                    <a:pt x="355" y="141"/>
                    <a:pt x="325" y="118"/>
                    <a:pt x="297" y="94"/>
                  </a:cubicBezTo>
                  <a:cubicBezTo>
                    <a:pt x="282" y="82"/>
                    <a:pt x="268" y="70"/>
                    <a:pt x="254" y="59"/>
                  </a:cubicBezTo>
                  <a:cubicBezTo>
                    <a:pt x="240" y="46"/>
                    <a:pt x="225" y="35"/>
                    <a:pt x="210" y="27"/>
                  </a:cubicBezTo>
                  <a:cubicBezTo>
                    <a:pt x="199" y="22"/>
                    <a:pt x="189" y="19"/>
                    <a:pt x="180" y="15"/>
                  </a:cubicBezTo>
                  <a:cubicBezTo>
                    <a:pt x="160" y="6"/>
                    <a:pt x="142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5851800" y="2387150"/>
              <a:ext cx="8375" cy="8325"/>
            </a:xfrm>
            <a:custGeom>
              <a:avLst/>
              <a:gdLst/>
              <a:ahLst/>
              <a:cxnLst/>
              <a:rect l="l" t="t" r="r" b="b"/>
              <a:pathLst>
                <a:path w="335" h="333" extrusionOk="0">
                  <a:moveTo>
                    <a:pt x="111" y="0"/>
                  </a:moveTo>
                  <a:cubicBezTo>
                    <a:pt x="105" y="0"/>
                    <a:pt x="100" y="1"/>
                    <a:pt x="94" y="2"/>
                  </a:cubicBezTo>
                  <a:cubicBezTo>
                    <a:pt x="85" y="2"/>
                    <a:pt x="76" y="5"/>
                    <a:pt x="67" y="9"/>
                  </a:cubicBezTo>
                  <a:cubicBezTo>
                    <a:pt x="54" y="14"/>
                    <a:pt x="43" y="22"/>
                    <a:pt x="33" y="32"/>
                  </a:cubicBezTo>
                  <a:lnTo>
                    <a:pt x="16" y="53"/>
                  </a:lnTo>
                  <a:cubicBezTo>
                    <a:pt x="12" y="61"/>
                    <a:pt x="9" y="70"/>
                    <a:pt x="6" y="78"/>
                  </a:cubicBezTo>
                  <a:cubicBezTo>
                    <a:pt x="1" y="93"/>
                    <a:pt x="0" y="108"/>
                    <a:pt x="3" y="121"/>
                  </a:cubicBezTo>
                  <a:cubicBezTo>
                    <a:pt x="5" y="136"/>
                    <a:pt x="8" y="148"/>
                    <a:pt x="16" y="161"/>
                  </a:cubicBezTo>
                  <a:cubicBezTo>
                    <a:pt x="22" y="172"/>
                    <a:pt x="26" y="182"/>
                    <a:pt x="32" y="194"/>
                  </a:cubicBezTo>
                  <a:cubicBezTo>
                    <a:pt x="34" y="199"/>
                    <a:pt x="37" y="204"/>
                    <a:pt x="40" y="210"/>
                  </a:cubicBezTo>
                  <a:cubicBezTo>
                    <a:pt x="41" y="213"/>
                    <a:pt x="42" y="215"/>
                    <a:pt x="44" y="218"/>
                  </a:cubicBezTo>
                  <a:cubicBezTo>
                    <a:pt x="46" y="224"/>
                    <a:pt x="49" y="225"/>
                    <a:pt x="56" y="233"/>
                  </a:cubicBezTo>
                  <a:cubicBezTo>
                    <a:pt x="59" y="239"/>
                    <a:pt x="63" y="245"/>
                    <a:pt x="68" y="249"/>
                  </a:cubicBezTo>
                  <a:cubicBezTo>
                    <a:pt x="87" y="265"/>
                    <a:pt x="108" y="281"/>
                    <a:pt x="127" y="297"/>
                  </a:cubicBezTo>
                  <a:cubicBezTo>
                    <a:pt x="137" y="308"/>
                    <a:pt x="151" y="317"/>
                    <a:pt x="165" y="322"/>
                  </a:cubicBezTo>
                  <a:cubicBezTo>
                    <a:pt x="178" y="329"/>
                    <a:pt x="192" y="332"/>
                    <a:pt x="206" y="332"/>
                  </a:cubicBezTo>
                  <a:cubicBezTo>
                    <a:pt x="208" y="332"/>
                    <a:pt x="210" y="332"/>
                    <a:pt x="212" y="332"/>
                  </a:cubicBezTo>
                  <a:cubicBezTo>
                    <a:pt x="214" y="332"/>
                    <a:pt x="216" y="332"/>
                    <a:pt x="218" y="332"/>
                  </a:cubicBezTo>
                  <a:cubicBezTo>
                    <a:pt x="233" y="332"/>
                    <a:pt x="246" y="329"/>
                    <a:pt x="259" y="322"/>
                  </a:cubicBezTo>
                  <a:cubicBezTo>
                    <a:pt x="274" y="317"/>
                    <a:pt x="287" y="308"/>
                    <a:pt x="298" y="297"/>
                  </a:cubicBezTo>
                  <a:cubicBezTo>
                    <a:pt x="305" y="288"/>
                    <a:pt x="310" y="280"/>
                    <a:pt x="317" y="272"/>
                  </a:cubicBezTo>
                  <a:cubicBezTo>
                    <a:pt x="328" y="253"/>
                    <a:pt x="334" y="232"/>
                    <a:pt x="334" y="211"/>
                  </a:cubicBezTo>
                  <a:cubicBezTo>
                    <a:pt x="332" y="199"/>
                    <a:pt x="331" y="189"/>
                    <a:pt x="330" y="178"/>
                  </a:cubicBezTo>
                  <a:cubicBezTo>
                    <a:pt x="324" y="158"/>
                    <a:pt x="313" y="141"/>
                    <a:pt x="298" y="125"/>
                  </a:cubicBezTo>
                  <a:cubicBezTo>
                    <a:pt x="282" y="105"/>
                    <a:pt x="267" y="86"/>
                    <a:pt x="251" y="67"/>
                  </a:cubicBezTo>
                  <a:cubicBezTo>
                    <a:pt x="250" y="66"/>
                    <a:pt x="249" y="65"/>
                    <a:pt x="248" y="64"/>
                  </a:cubicBezTo>
                  <a:cubicBezTo>
                    <a:pt x="239" y="57"/>
                    <a:pt x="231" y="50"/>
                    <a:pt x="222" y="43"/>
                  </a:cubicBezTo>
                  <a:lnTo>
                    <a:pt x="220" y="43"/>
                  </a:lnTo>
                  <a:cubicBezTo>
                    <a:pt x="217" y="41"/>
                    <a:pt x="215" y="40"/>
                    <a:pt x="212" y="39"/>
                  </a:cubicBezTo>
                  <a:lnTo>
                    <a:pt x="196" y="31"/>
                  </a:lnTo>
                  <a:lnTo>
                    <a:pt x="163" y="15"/>
                  </a:lnTo>
                  <a:cubicBezTo>
                    <a:pt x="154" y="11"/>
                    <a:pt x="146" y="8"/>
                    <a:pt x="137" y="5"/>
                  </a:cubicBezTo>
                  <a:cubicBezTo>
                    <a:pt x="128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5693850" y="2205525"/>
              <a:ext cx="36775" cy="36600"/>
            </a:xfrm>
            <a:custGeom>
              <a:avLst/>
              <a:gdLst/>
              <a:ahLst/>
              <a:cxnLst/>
              <a:rect l="l" t="t" r="r" b="b"/>
              <a:pathLst>
                <a:path w="1471" h="1464" extrusionOk="0">
                  <a:moveTo>
                    <a:pt x="709" y="0"/>
                  </a:moveTo>
                  <a:cubicBezTo>
                    <a:pt x="619" y="0"/>
                    <a:pt x="534" y="22"/>
                    <a:pt x="455" y="63"/>
                  </a:cubicBezTo>
                  <a:cubicBezTo>
                    <a:pt x="364" y="93"/>
                    <a:pt x="285" y="144"/>
                    <a:pt x="219" y="215"/>
                  </a:cubicBezTo>
                  <a:cubicBezTo>
                    <a:pt x="148" y="281"/>
                    <a:pt x="97" y="360"/>
                    <a:pt x="67" y="450"/>
                  </a:cubicBezTo>
                  <a:cubicBezTo>
                    <a:pt x="22" y="538"/>
                    <a:pt x="1" y="632"/>
                    <a:pt x="5" y="731"/>
                  </a:cubicBezTo>
                  <a:cubicBezTo>
                    <a:pt x="14" y="797"/>
                    <a:pt x="22" y="862"/>
                    <a:pt x="31" y="926"/>
                  </a:cubicBezTo>
                  <a:cubicBezTo>
                    <a:pt x="66" y="1049"/>
                    <a:pt x="128" y="1157"/>
                    <a:pt x="219" y="1249"/>
                  </a:cubicBezTo>
                  <a:cubicBezTo>
                    <a:pt x="268" y="1286"/>
                    <a:pt x="318" y="1325"/>
                    <a:pt x="367" y="1363"/>
                  </a:cubicBezTo>
                  <a:cubicBezTo>
                    <a:pt x="481" y="1429"/>
                    <a:pt x="604" y="1463"/>
                    <a:pt x="735" y="1463"/>
                  </a:cubicBezTo>
                  <a:cubicBezTo>
                    <a:pt x="743" y="1463"/>
                    <a:pt x="750" y="1463"/>
                    <a:pt x="757" y="1463"/>
                  </a:cubicBezTo>
                  <a:cubicBezTo>
                    <a:pt x="850" y="1463"/>
                    <a:pt x="936" y="1443"/>
                    <a:pt x="1017" y="1399"/>
                  </a:cubicBezTo>
                  <a:cubicBezTo>
                    <a:pt x="1108" y="1370"/>
                    <a:pt x="1186" y="1320"/>
                    <a:pt x="1253" y="1249"/>
                  </a:cubicBezTo>
                  <a:cubicBezTo>
                    <a:pt x="1324" y="1182"/>
                    <a:pt x="1374" y="1104"/>
                    <a:pt x="1404" y="1013"/>
                  </a:cubicBezTo>
                  <a:cubicBezTo>
                    <a:pt x="1450" y="926"/>
                    <a:pt x="1470" y="832"/>
                    <a:pt x="1467" y="731"/>
                  </a:cubicBezTo>
                  <a:cubicBezTo>
                    <a:pt x="1458" y="667"/>
                    <a:pt x="1450" y="602"/>
                    <a:pt x="1441" y="538"/>
                  </a:cubicBezTo>
                  <a:cubicBezTo>
                    <a:pt x="1406" y="413"/>
                    <a:pt x="1344" y="307"/>
                    <a:pt x="1253" y="215"/>
                  </a:cubicBezTo>
                  <a:cubicBezTo>
                    <a:pt x="1203" y="176"/>
                    <a:pt x="1154" y="139"/>
                    <a:pt x="1105" y="101"/>
                  </a:cubicBezTo>
                  <a:cubicBezTo>
                    <a:pt x="991" y="35"/>
                    <a:pt x="868" y="1"/>
                    <a:pt x="735" y="1"/>
                  </a:cubicBezTo>
                  <a:cubicBezTo>
                    <a:pt x="727" y="1"/>
                    <a:pt x="718" y="0"/>
                    <a:pt x="7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5715675" y="2243925"/>
              <a:ext cx="25375" cy="19675"/>
            </a:xfrm>
            <a:custGeom>
              <a:avLst/>
              <a:gdLst/>
              <a:ahLst/>
              <a:cxnLst/>
              <a:rect l="l" t="t" r="r" b="b"/>
              <a:pathLst>
                <a:path w="1015" h="787" extrusionOk="0">
                  <a:moveTo>
                    <a:pt x="508" y="0"/>
                  </a:moveTo>
                  <a:cubicBezTo>
                    <a:pt x="2" y="0"/>
                    <a:pt x="1" y="786"/>
                    <a:pt x="508" y="786"/>
                  </a:cubicBezTo>
                  <a:cubicBezTo>
                    <a:pt x="1014" y="786"/>
                    <a:pt x="1014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5890825" y="2249475"/>
              <a:ext cx="37600" cy="37350"/>
            </a:xfrm>
            <a:custGeom>
              <a:avLst/>
              <a:gdLst/>
              <a:ahLst/>
              <a:cxnLst/>
              <a:rect l="l" t="t" r="r" b="b"/>
              <a:pathLst>
                <a:path w="1504" h="1494" extrusionOk="0">
                  <a:moveTo>
                    <a:pt x="713" y="1"/>
                  </a:moveTo>
                  <a:cubicBezTo>
                    <a:pt x="656" y="1"/>
                    <a:pt x="599" y="10"/>
                    <a:pt x="543" y="28"/>
                  </a:cubicBezTo>
                  <a:lnTo>
                    <a:pt x="367" y="101"/>
                  </a:lnTo>
                  <a:cubicBezTo>
                    <a:pt x="283" y="148"/>
                    <a:pt x="213" y="210"/>
                    <a:pt x="163" y="290"/>
                  </a:cubicBezTo>
                  <a:cubicBezTo>
                    <a:pt x="117" y="336"/>
                    <a:pt x="86" y="390"/>
                    <a:pt x="67" y="451"/>
                  </a:cubicBezTo>
                  <a:cubicBezTo>
                    <a:pt x="22" y="538"/>
                    <a:pt x="1" y="632"/>
                    <a:pt x="5" y="733"/>
                  </a:cubicBezTo>
                  <a:cubicBezTo>
                    <a:pt x="14" y="799"/>
                    <a:pt x="22" y="863"/>
                    <a:pt x="31" y="928"/>
                  </a:cubicBezTo>
                  <a:cubicBezTo>
                    <a:pt x="50" y="995"/>
                    <a:pt x="78" y="1057"/>
                    <a:pt x="113" y="1113"/>
                  </a:cubicBezTo>
                  <a:cubicBezTo>
                    <a:pt x="115" y="1119"/>
                    <a:pt x="118" y="1124"/>
                    <a:pt x="121" y="1128"/>
                  </a:cubicBezTo>
                  <a:cubicBezTo>
                    <a:pt x="124" y="1134"/>
                    <a:pt x="129" y="1138"/>
                    <a:pt x="132" y="1143"/>
                  </a:cubicBezTo>
                  <a:cubicBezTo>
                    <a:pt x="149" y="1168"/>
                    <a:pt x="167" y="1192"/>
                    <a:pt x="186" y="1214"/>
                  </a:cubicBezTo>
                  <a:cubicBezTo>
                    <a:pt x="243" y="1283"/>
                    <a:pt x="306" y="1347"/>
                    <a:pt x="386" y="1393"/>
                  </a:cubicBezTo>
                  <a:cubicBezTo>
                    <a:pt x="444" y="1418"/>
                    <a:pt x="502" y="1443"/>
                    <a:pt x="561" y="1468"/>
                  </a:cubicBezTo>
                  <a:cubicBezTo>
                    <a:pt x="627" y="1485"/>
                    <a:pt x="692" y="1493"/>
                    <a:pt x="757" y="1493"/>
                  </a:cubicBezTo>
                  <a:cubicBezTo>
                    <a:pt x="823" y="1493"/>
                    <a:pt x="888" y="1485"/>
                    <a:pt x="953" y="1468"/>
                  </a:cubicBezTo>
                  <a:cubicBezTo>
                    <a:pt x="1049" y="1444"/>
                    <a:pt x="1133" y="1400"/>
                    <a:pt x="1204" y="1335"/>
                  </a:cubicBezTo>
                  <a:cubicBezTo>
                    <a:pt x="1285" y="1283"/>
                    <a:pt x="1348" y="1214"/>
                    <a:pt x="1393" y="1128"/>
                  </a:cubicBezTo>
                  <a:cubicBezTo>
                    <a:pt x="1448" y="1044"/>
                    <a:pt x="1477" y="953"/>
                    <a:pt x="1482" y="854"/>
                  </a:cubicBezTo>
                  <a:cubicBezTo>
                    <a:pt x="1503" y="757"/>
                    <a:pt x="1499" y="658"/>
                    <a:pt x="1468" y="561"/>
                  </a:cubicBezTo>
                  <a:cubicBezTo>
                    <a:pt x="1433" y="436"/>
                    <a:pt x="1370" y="328"/>
                    <a:pt x="1279" y="236"/>
                  </a:cubicBezTo>
                  <a:cubicBezTo>
                    <a:pt x="1253" y="210"/>
                    <a:pt x="1221" y="189"/>
                    <a:pt x="1193" y="168"/>
                  </a:cubicBezTo>
                  <a:cubicBezTo>
                    <a:pt x="1168" y="148"/>
                    <a:pt x="1136" y="122"/>
                    <a:pt x="1107" y="101"/>
                  </a:cubicBezTo>
                  <a:cubicBezTo>
                    <a:pt x="1022" y="48"/>
                    <a:pt x="931" y="18"/>
                    <a:pt x="834" y="14"/>
                  </a:cubicBezTo>
                  <a:cubicBezTo>
                    <a:pt x="794" y="5"/>
                    <a:pt x="754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5916075" y="2291275"/>
              <a:ext cx="16050" cy="12450"/>
            </a:xfrm>
            <a:custGeom>
              <a:avLst/>
              <a:gdLst/>
              <a:ahLst/>
              <a:cxnLst/>
              <a:rect l="l" t="t" r="r" b="b"/>
              <a:pathLst>
                <a:path w="642" h="498" extrusionOk="0">
                  <a:moveTo>
                    <a:pt x="321" y="1"/>
                  </a:moveTo>
                  <a:cubicBezTo>
                    <a:pt x="2" y="1"/>
                    <a:pt x="1" y="498"/>
                    <a:pt x="321" y="498"/>
                  </a:cubicBezTo>
                  <a:cubicBezTo>
                    <a:pt x="642" y="498"/>
                    <a:pt x="642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5846250" y="2372475"/>
              <a:ext cx="45525" cy="71050"/>
            </a:xfrm>
            <a:custGeom>
              <a:avLst/>
              <a:gdLst/>
              <a:ahLst/>
              <a:cxnLst/>
              <a:rect l="l" t="t" r="r" b="b"/>
              <a:pathLst>
                <a:path w="1821" h="2842" extrusionOk="0">
                  <a:moveTo>
                    <a:pt x="314" y="1"/>
                  </a:moveTo>
                  <a:cubicBezTo>
                    <a:pt x="183" y="1"/>
                    <a:pt x="51" y="109"/>
                    <a:pt x="29" y="236"/>
                  </a:cubicBezTo>
                  <a:lnTo>
                    <a:pt x="29" y="236"/>
                  </a:lnTo>
                  <a:cubicBezTo>
                    <a:pt x="31" y="220"/>
                    <a:pt x="32" y="214"/>
                    <a:pt x="31" y="214"/>
                  </a:cubicBezTo>
                  <a:lnTo>
                    <a:pt x="31" y="214"/>
                  </a:lnTo>
                  <a:cubicBezTo>
                    <a:pt x="29" y="214"/>
                    <a:pt x="11" y="287"/>
                    <a:pt x="9" y="296"/>
                  </a:cubicBezTo>
                  <a:cubicBezTo>
                    <a:pt x="0" y="336"/>
                    <a:pt x="1" y="382"/>
                    <a:pt x="1" y="422"/>
                  </a:cubicBezTo>
                  <a:cubicBezTo>
                    <a:pt x="0" y="491"/>
                    <a:pt x="22" y="559"/>
                    <a:pt x="36" y="626"/>
                  </a:cubicBezTo>
                  <a:cubicBezTo>
                    <a:pt x="59" y="725"/>
                    <a:pt x="99" y="816"/>
                    <a:pt x="137" y="910"/>
                  </a:cubicBezTo>
                  <a:cubicBezTo>
                    <a:pt x="215" y="1102"/>
                    <a:pt x="298" y="1291"/>
                    <a:pt x="385" y="1479"/>
                  </a:cubicBezTo>
                  <a:cubicBezTo>
                    <a:pt x="566" y="1872"/>
                    <a:pt x="740" y="2275"/>
                    <a:pt x="949" y="2653"/>
                  </a:cubicBezTo>
                  <a:cubicBezTo>
                    <a:pt x="1020" y="2780"/>
                    <a:pt x="1166" y="2842"/>
                    <a:pt x="1309" y="2842"/>
                  </a:cubicBezTo>
                  <a:cubicBezTo>
                    <a:pt x="1381" y="2842"/>
                    <a:pt x="1452" y="2826"/>
                    <a:pt x="1513" y="2795"/>
                  </a:cubicBezTo>
                  <a:cubicBezTo>
                    <a:pt x="1695" y="2701"/>
                    <a:pt x="1821" y="2458"/>
                    <a:pt x="1730" y="2255"/>
                  </a:cubicBezTo>
                  <a:lnTo>
                    <a:pt x="1730" y="2255"/>
                  </a:lnTo>
                  <a:lnTo>
                    <a:pt x="1730" y="2256"/>
                  </a:lnTo>
                  <a:cubicBezTo>
                    <a:pt x="1700" y="2187"/>
                    <a:pt x="1665" y="2120"/>
                    <a:pt x="1630" y="2054"/>
                  </a:cubicBezTo>
                  <a:cubicBezTo>
                    <a:pt x="1627" y="2048"/>
                    <a:pt x="1626" y="2044"/>
                    <a:pt x="1624" y="2041"/>
                  </a:cubicBezTo>
                  <a:cubicBezTo>
                    <a:pt x="1615" y="2023"/>
                    <a:pt x="1605" y="2004"/>
                    <a:pt x="1596" y="1986"/>
                  </a:cubicBezTo>
                  <a:cubicBezTo>
                    <a:pt x="1550" y="1896"/>
                    <a:pt x="1505" y="1806"/>
                    <a:pt x="1460" y="1715"/>
                  </a:cubicBezTo>
                  <a:cubicBezTo>
                    <a:pt x="1367" y="1529"/>
                    <a:pt x="1275" y="1342"/>
                    <a:pt x="1183" y="1156"/>
                  </a:cubicBezTo>
                  <a:cubicBezTo>
                    <a:pt x="1085" y="954"/>
                    <a:pt x="983" y="754"/>
                    <a:pt x="879" y="554"/>
                  </a:cubicBezTo>
                  <a:cubicBezTo>
                    <a:pt x="832" y="466"/>
                    <a:pt x="792" y="373"/>
                    <a:pt x="733" y="294"/>
                  </a:cubicBezTo>
                  <a:cubicBezTo>
                    <a:pt x="692" y="238"/>
                    <a:pt x="652" y="181"/>
                    <a:pt x="601" y="136"/>
                  </a:cubicBezTo>
                  <a:cubicBezTo>
                    <a:pt x="576" y="116"/>
                    <a:pt x="549" y="99"/>
                    <a:pt x="523" y="82"/>
                  </a:cubicBezTo>
                  <a:cubicBezTo>
                    <a:pt x="499" y="62"/>
                    <a:pt x="473" y="49"/>
                    <a:pt x="444" y="44"/>
                  </a:cubicBezTo>
                  <a:cubicBezTo>
                    <a:pt x="411" y="34"/>
                    <a:pt x="397" y="29"/>
                    <a:pt x="402" y="29"/>
                  </a:cubicBezTo>
                  <a:cubicBezTo>
                    <a:pt x="405" y="29"/>
                    <a:pt x="415" y="31"/>
                    <a:pt x="433" y="35"/>
                  </a:cubicBezTo>
                  <a:cubicBezTo>
                    <a:pt x="396" y="11"/>
                    <a:pt x="35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5879275" y="2358050"/>
              <a:ext cx="47025" cy="67050"/>
            </a:xfrm>
            <a:custGeom>
              <a:avLst/>
              <a:gdLst/>
              <a:ahLst/>
              <a:cxnLst/>
              <a:rect l="l" t="t" r="r" b="b"/>
              <a:pathLst>
                <a:path w="1881" h="2682" extrusionOk="0">
                  <a:moveTo>
                    <a:pt x="329" y="0"/>
                  </a:moveTo>
                  <a:cubicBezTo>
                    <a:pt x="188" y="0"/>
                    <a:pt x="44" y="92"/>
                    <a:pt x="27" y="243"/>
                  </a:cubicBezTo>
                  <a:cubicBezTo>
                    <a:pt x="1" y="471"/>
                    <a:pt x="104" y="677"/>
                    <a:pt x="201" y="875"/>
                  </a:cubicBezTo>
                  <a:cubicBezTo>
                    <a:pt x="296" y="1069"/>
                    <a:pt x="395" y="1261"/>
                    <a:pt x="494" y="1453"/>
                  </a:cubicBezTo>
                  <a:cubicBezTo>
                    <a:pt x="584" y="1626"/>
                    <a:pt x="674" y="1797"/>
                    <a:pt x="767" y="1968"/>
                  </a:cubicBezTo>
                  <a:lnTo>
                    <a:pt x="906" y="2223"/>
                  </a:lnTo>
                  <a:cubicBezTo>
                    <a:pt x="930" y="2266"/>
                    <a:pt x="953" y="2308"/>
                    <a:pt x="977" y="2351"/>
                  </a:cubicBezTo>
                  <a:lnTo>
                    <a:pt x="994" y="2381"/>
                  </a:lnTo>
                  <a:cubicBezTo>
                    <a:pt x="995" y="2385"/>
                    <a:pt x="996" y="2389"/>
                    <a:pt x="998" y="2396"/>
                  </a:cubicBezTo>
                  <a:cubicBezTo>
                    <a:pt x="1052" y="2565"/>
                    <a:pt x="1231" y="2682"/>
                    <a:pt x="1406" y="2682"/>
                  </a:cubicBezTo>
                  <a:cubicBezTo>
                    <a:pt x="1453" y="2682"/>
                    <a:pt x="1500" y="2673"/>
                    <a:pt x="1544" y="2655"/>
                  </a:cubicBezTo>
                  <a:cubicBezTo>
                    <a:pt x="1763" y="2567"/>
                    <a:pt x="1880" y="2337"/>
                    <a:pt x="1803" y="2110"/>
                  </a:cubicBezTo>
                  <a:cubicBezTo>
                    <a:pt x="1768" y="2003"/>
                    <a:pt x="1700" y="1905"/>
                    <a:pt x="1645" y="1807"/>
                  </a:cubicBezTo>
                  <a:lnTo>
                    <a:pt x="1502" y="1554"/>
                  </a:lnTo>
                  <a:cubicBezTo>
                    <a:pt x="1405" y="1380"/>
                    <a:pt x="1306" y="1207"/>
                    <a:pt x="1203" y="1035"/>
                  </a:cubicBezTo>
                  <a:cubicBezTo>
                    <a:pt x="1105" y="870"/>
                    <a:pt x="1006" y="703"/>
                    <a:pt x="904" y="539"/>
                  </a:cubicBezTo>
                  <a:cubicBezTo>
                    <a:pt x="788" y="353"/>
                    <a:pt x="662" y="126"/>
                    <a:pt x="457" y="28"/>
                  </a:cubicBezTo>
                  <a:cubicBezTo>
                    <a:pt x="417" y="9"/>
                    <a:pt x="373" y="0"/>
                    <a:pt x="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5916075" y="2342625"/>
              <a:ext cx="42475" cy="58300"/>
            </a:xfrm>
            <a:custGeom>
              <a:avLst/>
              <a:gdLst/>
              <a:ahLst/>
              <a:cxnLst/>
              <a:rect l="l" t="t" r="r" b="b"/>
              <a:pathLst>
                <a:path w="1699" h="2332" extrusionOk="0">
                  <a:moveTo>
                    <a:pt x="255" y="1"/>
                  </a:moveTo>
                  <a:cubicBezTo>
                    <a:pt x="139" y="1"/>
                    <a:pt x="25" y="89"/>
                    <a:pt x="6" y="207"/>
                  </a:cubicBezTo>
                  <a:cubicBezTo>
                    <a:pt x="1" y="247"/>
                    <a:pt x="2" y="284"/>
                    <a:pt x="6" y="320"/>
                  </a:cubicBezTo>
                  <a:cubicBezTo>
                    <a:pt x="3" y="351"/>
                    <a:pt x="3" y="383"/>
                    <a:pt x="11" y="419"/>
                  </a:cubicBezTo>
                  <a:cubicBezTo>
                    <a:pt x="27" y="492"/>
                    <a:pt x="44" y="556"/>
                    <a:pt x="81" y="623"/>
                  </a:cubicBezTo>
                  <a:cubicBezTo>
                    <a:pt x="124" y="701"/>
                    <a:pt x="172" y="777"/>
                    <a:pt x="216" y="855"/>
                  </a:cubicBezTo>
                  <a:cubicBezTo>
                    <a:pt x="304" y="1010"/>
                    <a:pt x="392" y="1164"/>
                    <a:pt x="477" y="1321"/>
                  </a:cubicBezTo>
                  <a:cubicBezTo>
                    <a:pt x="517" y="1395"/>
                    <a:pt x="556" y="1470"/>
                    <a:pt x="595" y="1544"/>
                  </a:cubicBezTo>
                  <a:cubicBezTo>
                    <a:pt x="616" y="1584"/>
                    <a:pt x="637" y="1623"/>
                    <a:pt x="657" y="1662"/>
                  </a:cubicBezTo>
                  <a:cubicBezTo>
                    <a:pt x="669" y="1684"/>
                    <a:pt x="680" y="1706"/>
                    <a:pt x="691" y="1728"/>
                  </a:cubicBezTo>
                  <a:cubicBezTo>
                    <a:pt x="695" y="1734"/>
                    <a:pt x="711" y="1767"/>
                    <a:pt x="712" y="1767"/>
                  </a:cubicBezTo>
                  <a:cubicBezTo>
                    <a:pt x="712" y="1767"/>
                    <a:pt x="711" y="1765"/>
                    <a:pt x="709" y="1762"/>
                  </a:cubicBezTo>
                  <a:lnTo>
                    <a:pt x="709" y="1762"/>
                  </a:lnTo>
                  <a:cubicBezTo>
                    <a:pt x="715" y="1772"/>
                    <a:pt x="719" y="1782"/>
                    <a:pt x="721" y="1786"/>
                  </a:cubicBezTo>
                  <a:cubicBezTo>
                    <a:pt x="730" y="1804"/>
                    <a:pt x="739" y="1821"/>
                    <a:pt x="747" y="1839"/>
                  </a:cubicBezTo>
                  <a:cubicBezTo>
                    <a:pt x="767" y="1878"/>
                    <a:pt x="787" y="1919"/>
                    <a:pt x="806" y="1959"/>
                  </a:cubicBezTo>
                  <a:cubicBezTo>
                    <a:pt x="890" y="2133"/>
                    <a:pt x="970" y="2303"/>
                    <a:pt x="1190" y="2328"/>
                  </a:cubicBezTo>
                  <a:cubicBezTo>
                    <a:pt x="1208" y="2330"/>
                    <a:pt x="1226" y="2331"/>
                    <a:pt x="1243" y="2331"/>
                  </a:cubicBezTo>
                  <a:cubicBezTo>
                    <a:pt x="1377" y="2331"/>
                    <a:pt x="1471" y="2266"/>
                    <a:pt x="1549" y="2149"/>
                  </a:cubicBezTo>
                  <a:cubicBezTo>
                    <a:pt x="1698" y="1922"/>
                    <a:pt x="1514" y="1654"/>
                    <a:pt x="1408" y="1447"/>
                  </a:cubicBezTo>
                  <a:cubicBezTo>
                    <a:pt x="1315" y="1264"/>
                    <a:pt x="1219" y="1082"/>
                    <a:pt x="1113" y="905"/>
                  </a:cubicBezTo>
                  <a:cubicBezTo>
                    <a:pt x="1022" y="753"/>
                    <a:pt x="928" y="601"/>
                    <a:pt x="826" y="456"/>
                  </a:cubicBezTo>
                  <a:cubicBezTo>
                    <a:pt x="775" y="384"/>
                    <a:pt x="724" y="309"/>
                    <a:pt x="670" y="239"/>
                  </a:cubicBezTo>
                  <a:cubicBezTo>
                    <a:pt x="629" y="187"/>
                    <a:pt x="586" y="147"/>
                    <a:pt x="532" y="110"/>
                  </a:cubicBezTo>
                  <a:cubicBezTo>
                    <a:pt x="494" y="84"/>
                    <a:pt x="458" y="67"/>
                    <a:pt x="421" y="55"/>
                  </a:cubicBezTo>
                  <a:cubicBezTo>
                    <a:pt x="385" y="34"/>
                    <a:pt x="347" y="16"/>
                    <a:pt x="301" y="6"/>
                  </a:cubicBezTo>
                  <a:cubicBezTo>
                    <a:pt x="286" y="2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5671675" y="2346500"/>
              <a:ext cx="71550" cy="47075"/>
            </a:xfrm>
            <a:custGeom>
              <a:avLst/>
              <a:gdLst/>
              <a:ahLst/>
              <a:cxnLst/>
              <a:rect l="l" t="t" r="r" b="b"/>
              <a:pathLst>
                <a:path w="2862" h="1883" extrusionOk="0">
                  <a:moveTo>
                    <a:pt x="2410" y="0"/>
                  </a:moveTo>
                  <a:cubicBezTo>
                    <a:pt x="2400" y="0"/>
                    <a:pt x="2391" y="0"/>
                    <a:pt x="2381" y="1"/>
                  </a:cubicBezTo>
                  <a:cubicBezTo>
                    <a:pt x="2312" y="8"/>
                    <a:pt x="2247" y="32"/>
                    <a:pt x="2183" y="53"/>
                  </a:cubicBezTo>
                  <a:cubicBezTo>
                    <a:pt x="2088" y="84"/>
                    <a:pt x="2001" y="135"/>
                    <a:pt x="1912" y="180"/>
                  </a:cubicBezTo>
                  <a:cubicBezTo>
                    <a:pt x="1712" y="283"/>
                    <a:pt x="1513" y="386"/>
                    <a:pt x="1314" y="494"/>
                  </a:cubicBezTo>
                  <a:cubicBezTo>
                    <a:pt x="1132" y="593"/>
                    <a:pt x="949" y="692"/>
                    <a:pt x="765" y="789"/>
                  </a:cubicBezTo>
                  <a:cubicBezTo>
                    <a:pt x="677" y="837"/>
                    <a:pt x="587" y="884"/>
                    <a:pt x="498" y="931"/>
                  </a:cubicBezTo>
                  <a:cubicBezTo>
                    <a:pt x="480" y="941"/>
                    <a:pt x="461" y="950"/>
                    <a:pt x="442" y="960"/>
                  </a:cubicBezTo>
                  <a:cubicBezTo>
                    <a:pt x="439" y="961"/>
                    <a:pt x="436" y="964"/>
                    <a:pt x="431" y="966"/>
                  </a:cubicBezTo>
                  <a:cubicBezTo>
                    <a:pt x="364" y="1001"/>
                    <a:pt x="296" y="1035"/>
                    <a:pt x="231" y="1074"/>
                  </a:cubicBezTo>
                  <a:cubicBezTo>
                    <a:pt x="40" y="1186"/>
                    <a:pt x="1" y="1456"/>
                    <a:pt x="96" y="1639"/>
                  </a:cubicBezTo>
                  <a:cubicBezTo>
                    <a:pt x="168" y="1776"/>
                    <a:pt x="331" y="1882"/>
                    <a:pt x="493" y="1882"/>
                  </a:cubicBezTo>
                  <a:cubicBezTo>
                    <a:pt x="542" y="1882"/>
                    <a:pt x="591" y="1872"/>
                    <a:pt x="637" y="1850"/>
                  </a:cubicBezTo>
                  <a:cubicBezTo>
                    <a:pt x="1028" y="1663"/>
                    <a:pt x="1403" y="1435"/>
                    <a:pt x="1778" y="1221"/>
                  </a:cubicBezTo>
                  <a:cubicBezTo>
                    <a:pt x="1958" y="1118"/>
                    <a:pt x="2134" y="1011"/>
                    <a:pt x="2310" y="900"/>
                  </a:cubicBezTo>
                  <a:cubicBezTo>
                    <a:pt x="2396" y="846"/>
                    <a:pt x="2481" y="795"/>
                    <a:pt x="2557" y="727"/>
                  </a:cubicBezTo>
                  <a:cubicBezTo>
                    <a:pt x="2608" y="682"/>
                    <a:pt x="2664" y="639"/>
                    <a:pt x="2704" y="582"/>
                  </a:cubicBezTo>
                  <a:cubicBezTo>
                    <a:pt x="2726" y="549"/>
                    <a:pt x="2754" y="512"/>
                    <a:pt x="2770" y="474"/>
                  </a:cubicBezTo>
                  <a:cubicBezTo>
                    <a:pt x="2773" y="466"/>
                    <a:pt x="2802" y="395"/>
                    <a:pt x="2800" y="395"/>
                  </a:cubicBezTo>
                  <a:lnTo>
                    <a:pt x="2800" y="395"/>
                  </a:lnTo>
                  <a:cubicBezTo>
                    <a:pt x="2799" y="395"/>
                    <a:pt x="2796" y="400"/>
                    <a:pt x="2791" y="412"/>
                  </a:cubicBezTo>
                  <a:lnTo>
                    <a:pt x="2791" y="412"/>
                  </a:lnTo>
                  <a:cubicBezTo>
                    <a:pt x="2862" y="259"/>
                    <a:pt x="2760" y="27"/>
                    <a:pt x="2576" y="16"/>
                  </a:cubicBezTo>
                  <a:lnTo>
                    <a:pt x="2576" y="16"/>
                  </a:lnTo>
                  <a:cubicBezTo>
                    <a:pt x="2598" y="26"/>
                    <a:pt x="2607" y="30"/>
                    <a:pt x="2605" y="30"/>
                  </a:cubicBezTo>
                  <a:cubicBezTo>
                    <a:pt x="2602" y="30"/>
                    <a:pt x="2588" y="26"/>
                    <a:pt x="2562" y="17"/>
                  </a:cubicBezTo>
                  <a:cubicBezTo>
                    <a:pt x="2541" y="6"/>
                    <a:pt x="2518" y="1"/>
                    <a:pt x="2495" y="1"/>
                  </a:cubicBezTo>
                  <a:cubicBezTo>
                    <a:pt x="2489" y="1"/>
                    <a:pt x="2482" y="2"/>
                    <a:pt x="2476" y="2"/>
                  </a:cubicBezTo>
                  <a:cubicBezTo>
                    <a:pt x="2454" y="1"/>
                    <a:pt x="2432" y="0"/>
                    <a:pt x="2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5653725" y="2315275"/>
              <a:ext cx="71525" cy="42550"/>
            </a:xfrm>
            <a:custGeom>
              <a:avLst/>
              <a:gdLst/>
              <a:ahLst/>
              <a:cxnLst/>
              <a:rect l="l" t="t" r="r" b="b"/>
              <a:pathLst>
                <a:path w="2861" h="1702" extrusionOk="0">
                  <a:moveTo>
                    <a:pt x="2441" y="1"/>
                  </a:moveTo>
                  <a:cubicBezTo>
                    <a:pt x="2247" y="1"/>
                    <a:pt x="2050" y="94"/>
                    <a:pt x="1877" y="166"/>
                  </a:cubicBezTo>
                  <a:cubicBezTo>
                    <a:pt x="1698" y="241"/>
                    <a:pt x="1522" y="319"/>
                    <a:pt x="1345" y="397"/>
                  </a:cubicBezTo>
                  <a:cubicBezTo>
                    <a:pt x="1163" y="477"/>
                    <a:pt x="982" y="562"/>
                    <a:pt x="800" y="647"/>
                  </a:cubicBezTo>
                  <a:cubicBezTo>
                    <a:pt x="713" y="687"/>
                    <a:pt x="626" y="728"/>
                    <a:pt x="538" y="770"/>
                  </a:cubicBezTo>
                  <a:cubicBezTo>
                    <a:pt x="437" y="818"/>
                    <a:pt x="324" y="858"/>
                    <a:pt x="233" y="924"/>
                  </a:cubicBezTo>
                  <a:cubicBezTo>
                    <a:pt x="39" y="1066"/>
                    <a:pt x="1" y="1321"/>
                    <a:pt x="128" y="1520"/>
                  </a:cubicBezTo>
                  <a:cubicBezTo>
                    <a:pt x="203" y="1637"/>
                    <a:pt x="344" y="1701"/>
                    <a:pt x="483" y="1701"/>
                  </a:cubicBezTo>
                  <a:cubicBezTo>
                    <a:pt x="569" y="1701"/>
                    <a:pt x="655" y="1677"/>
                    <a:pt x="723" y="1625"/>
                  </a:cubicBezTo>
                  <a:cubicBezTo>
                    <a:pt x="729" y="1620"/>
                    <a:pt x="732" y="1618"/>
                    <a:pt x="736" y="1616"/>
                  </a:cubicBezTo>
                  <a:lnTo>
                    <a:pt x="768" y="1600"/>
                  </a:lnTo>
                  <a:cubicBezTo>
                    <a:pt x="811" y="1580"/>
                    <a:pt x="855" y="1558"/>
                    <a:pt x="898" y="1537"/>
                  </a:cubicBezTo>
                  <a:lnTo>
                    <a:pt x="1159" y="1410"/>
                  </a:lnTo>
                  <a:cubicBezTo>
                    <a:pt x="1335" y="1325"/>
                    <a:pt x="1508" y="1238"/>
                    <a:pt x="1680" y="1149"/>
                  </a:cubicBezTo>
                  <a:cubicBezTo>
                    <a:pt x="1873" y="1050"/>
                    <a:pt x="2064" y="951"/>
                    <a:pt x="2254" y="848"/>
                  </a:cubicBezTo>
                  <a:cubicBezTo>
                    <a:pt x="2449" y="744"/>
                    <a:pt x="2653" y="634"/>
                    <a:pt x="2763" y="434"/>
                  </a:cubicBezTo>
                  <a:cubicBezTo>
                    <a:pt x="2860" y="258"/>
                    <a:pt x="2719" y="42"/>
                    <a:pt x="2537" y="9"/>
                  </a:cubicBezTo>
                  <a:cubicBezTo>
                    <a:pt x="2505" y="3"/>
                    <a:pt x="2473" y="1"/>
                    <a:pt x="2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5643000" y="2282175"/>
              <a:ext cx="61200" cy="36850"/>
            </a:xfrm>
            <a:custGeom>
              <a:avLst/>
              <a:gdLst/>
              <a:ahLst/>
              <a:cxnLst/>
              <a:rect l="l" t="t" r="r" b="b"/>
              <a:pathLst>
                <a:path w="2448" h="1474" extrusionOk="0">
                  <a:moveTo>
                    <a:pt x="2003" y="0"/>
                  </a:moveTo>
                  <a:cubicBezTo>
                    <a:pt x="1943" y="0"/>
                    <a:pt x="1888" y="7"/>
                    <a:pt x="1828" y="25"/>
                  </a:cubicBezTo>
                  <a:cubicBezTo>
                    <a:pt x="1743" y="51"/>
                    <a:pt x="1660" y="82"/>
                    <a:pt x="1576" y="112"/>
                  </a:cubicBezTo>
                  <a:cubicBezTo>
                    <a:pt x="1408" y="171"/>
                    <a:pt x="1244" y="240"/>
                    <a:pt x="1081" y="312"/>
                  </a:cubicBezTo>
                  <a:cubicBezTo>
                    <a:pt x="893" y="393"/>
                    <a:pt x="710" y="486"/>
                    <a:pt x="526" y="581"/>
                  </a:cubicBezTo>
                  <a:cubicBezTo>
                    <a:pt x="320" y="689"/>
                    <a:pt x="15" y="800"/>
                    <a:pt x="6" y="1073"/>
                  </a:cubicBezTo>
                  <a:cubicBezTo>
                    <a:pt x="1" y="1229"/>
                    <a:pt x="51" y="1347"/>
                    <a:pt x="193" y="1426"/>
                  </a:cubicBezTo>
                  <a:cubicBezTo>
                    <a:pt x="255" y="1460"/>
                    <a:pt x="314" y="1474"/>
                    <a:pt x="372" y="1474"/>
                  </a:cubicBezTo>
                  <a:cubicBezTo>
                    <a:pt x="493" y="1474"/>
                    <a:pt x="606" y="1412"/>
                    <a:pt x="721" y="1348"/>
                  </a:cubicBezTo>
                  <a:cubicBezTo>
                    <a:pt x="761" y="1326"/>
                    <a:pt x="799" y="1305"/>
                    <a:pt x="839" y="1283"/>
                  </a:cubicBezTo>
                  <a:cubicBezTo>
                    <a:pt x="856" y="1274"/>
                    <a:pt x="873" y="1265"/>
                    <a:pt x="891" y="1256"/>
                  </a:cubicBezTo>
                  <a:cubicBezTo>
                    <a:pt x="898" y="1252"/>
                    <a:pt x="942" y="1228"/>
                    <a:pt x="942" y="1228"/>
                  </a:cubicBezTo>
                  <a:lnTo>
                    <a:pt x="942" y="1228"/>
                  </a:lnTo>
                  <a:cubicBezTo>
                    <a:pt x="942" y="1228"/>
                    <a:pt x="938" y="1230"/>
                    <a:pt x="926" y="1237"/>
                  </a:cubicBezTo>
                  <a:cubicBezTo>
                    <a:pt x="914" y="1243"/>
                    <a:pt x="909" y="1246"/>
                    <a:pt x="909" y="1246"/>
                  </a:cubicBezTo>
                  <a:cubicBezTo>
                    <a:pt x="910" y="1246"/>
                    <a:pt x="942" y="1229"/>
                    <a:pt x="947" y="1225"/>
                  </a:cubicBezTo>
                  <a:cubicBezTo>
                    <a:pt x="970" y="1214"/>
                    <a:pt x="992" y="1203"/>
                    <a:pt x="1014" y="1193"/>
                  </a:cubicBezTo>
                  <a:cubicBezTo>
                    <a:pt x="1054" y="1172"/>
                    <a:pt x="1094" y="1152"/>
                    <a:pt x="1133" y="1133"/>
                  </a:cubicBezTo>
                  <a:cubicBezTo>
                    <a:pt x="1208" y="1095"/>
                    <a:pt x="1283" y="1056"/>
                    <a:pt x="1358" y="1018"/>
                  </a:cubicBezTo>
                  <a:cubicBezTo>
                    <a:pt x="1518" y="939"/>
                    <a:pt x="1681" y="865"/>
                    <a:pt x="1842" y="790"/>
                  </a:cubicBezTo>
                  <a:cubicBezTo>
                    <a:pt x="1924" y="752"/>
                    <a:pt x="2006" y="718"/>
                    <a:pt x="2087" y="680"/>
                  </a:cubicBezTo>
                  <a:cubicBezTo>
                    <a:pt x="2156" y="647"/>
                    <a:pt x="2205" y="605"/>
                    <a:pt x="2262" y="554"/>
                  </a:cubicBezTo>
                  <a:cubicBezTo>
                    <a:pt x="2289" y="529"/>
                    <a:pt x="2307" y="503"/>
                    <a:pt x="2322" y="476"/>
                  </a:cubicBezTo>
                  <a:cubicBezTo>
                    <a:pt x="2347" y="449"/>
                    <a:pt x="2370" y="420"/>
                    <a:pt x="2388" y="383"/>
                  </a:cubicBezTo>
                  <a:cubicBezTo>
                    <a:pt x="2448" y="263"/>
                    <a:pt x="2387" y="103"/>
                    <a:pt x="2264" y="49"/>
                  </a:cubicBezTo>
                  <a:cubicBezTo>
                    <a:pt x="2221" y="31"/>
                    <a:pt x="2181" y="23"/>
                    <a:pt x="2138" y="21"/>
                  </a:cubicBezTo>
                  <a:cubicBezTo>
                    <a:pt x="2101" y="8"/>
                    <a:pt x="2063" y="0"/>
                    <a:pt x="2016" y="0"/>
                  </a:cubicBezTo>
                  <a:cubicBezTo>
                    <a:pt x="2012" y="0"/>
                    <a:pt x="2007" y="0"/>
                    <a:pt x="2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35"/>
          <p:cNvGrpSpPr/>
          <p:nvPr/>
        </p:nvGrpSpPr>
        <p:grpSpPr>
          <a:xfrm rot="5400000">
            <a:off x="6968598" y="2977721"/>
            <a:ext cx="1511004" cy="2514016"/>
            <a:chOff x="7499773" y="72071"/>
            <a:chExt cx="1511004" cy="2514016"/>
          </a:xfrm>
        </p:grpSpPr>
        <p:sp>
          <p:nvSpPr>
            <p:cNvPr id="1638" name="Google Shape;1638;p35"/>
            <p:cNvSpPr/>
            <p:nvPr/>
          </p:nvSpPr>
          <p:spPr>
            <a:xfrm>
              <a:off x="8604463" y="1871641"/>
              <a:ext cx="210752" cy="217411"/>
            </a:xfrm>
            <a:custGeom>
              <a:avLst/>
              <a:gdLst/>
              <a:ahLst/>
              <a:cxnLst/>
              <a:rect l="l" t="t" r="r" b="b"/>
              <a:pathLst>
                <a:path w="3576" h="3689" extrusionOk="0">
                  <a:moveTo>
                    <a:pt x="2136" y="488"/>
                  </a:moveTo>
                  <a:lnTo>
                    <a:pt x="2226" y="1346"/>
                  </a:lnTo>
                  <a:cubicBezTo>
                    <a:pt x="2231" y="1397"/>
                    <a:pt x="2261" y="1442"/>
                    <a:pt x="2307" y="1467"/>
                  </a:cubicBezTo>
                  <a:lnTo>
                    <a:pt x="3065" y="1878"/>
                  </a:lnTo>
                  <a:lnTo>
                    <a:pt x="2277" y="2229"/>
                  </a:lnTo>
                  <a:cubicBezTo>
                    <a:pt x="2230" y="2251"/>
                    <a:pt x="2196" y="2294"/>
                    <a:pt x="2186" y="2344"/>
                  </a:cubicBezTo>
                  <a:lnTo>
                    <a:pt x="2029" y="3193"/>
                  </a:lnTo>
                  <a:lnTo>
                    <a:pt x="1452" y="2551"/>
                  </a:lnTo>
                  <a:cubicBezTo>
                    <a:pt x="1422" y="2518"/>
                    <a:pt x="1380" y="2500"/>
                    <a:pt x="1336" y="2500"/>
                  </a:cubicBezTo>
                  <a:cubicBezTo>
                    <a:pt x="1329" y="2500"/>
                    <a:pt x="1322" y="2500"/>
                    <a:pt x="1316" y="2501"/>
                  </a:cubicBezTo>
                  <a:lnTo>
                    <a:pt x="460" y="2614"/>
                  </a:lnTo>
                  <a:lnTo>
                    <a:pt x="460" y="2614"/>
                  </a:lnTo>
                  <a:lnTo>
                    <a:pt x="891" y="1866"/>
                  </a:lnTo>
                  <a:cubicBezTo>
                    <a:pt x="917" y="1822"/>
                    <a:pt x="918" y="1767"/>
                    <a:pt x="897" y="1721"/>
                  </a:cubicBezTo>
                  <a:lnTo>
                    <a:pt x="525" y="942"/>
                  </a:lnTo>
                  <a:lnTo>
                    <a:pt x="1369" y="1121"/>
                  </a:lnTo>
                  <a:cubicBezTo>
                    <a:pt x="1380" y="1123"/>
                    <a:pt x="1392" y="1124"/>
                    <a:pt x="1403" y="1124"/>
                  </a:cubicBezTo>
                  <a:cubicBezTo>
                    <a:pt x="1442" y="1124"/>
                    <a:pt x="1480" y="1109"/>
                    <a:pt x="1509" y="1082"/>
                  </a:cubicBezTo>
                  <a:lnTo>
                    <a:pt x="2136" y="488"/>
                  </a:lnTo>
                  <a:close/>
                  <a:moveTo>
                    <a:pt x="2257" y="0"/>
                  </a:moveTo>
                  <a:cubicBezTo>
                    <a:pt x="2218" y="0"/>
                    <a:pt x="2179" y="15"/>
                    <a:pt x="2149" y="44"/>
                  </a:cubicBezTo>
                  <a:lnTo>
                    <a:pt x="1353" y="799"/>
                  </a:lnTo>
                  <a:lnTo>
                    <a:pt x="281" y="571"/>
                  </a:lnTo>
                  <a:cubicBezTo>
                    <a:pt x="270" y="569"/>
                    <a:pt x="259" y="568"/>
                    <a:pt x="248" y="568"/>
                  </a:cubicBezTo>
                  <a:cubicBezTo>
                    <a:pt x="200" y="568"/>
                    <a:pt x="155" y="589"/>
                    <a:pt x="126" y="627"/>
                  </a:cubicBezTo>
                  <a:cubicBezTo>
                    <a:pt x="88" y="673"/>
                    <a:pt x="81" y="738"/>
                    <a:pt x="107" y="791"/>
                  </a:cubicBezTo>
                  <a:lnTo>
                    <a:pt x="579" y="1781"/>
                  </a:lnTo>
                  <a:lnTo>
                    <a:pt x="30" y="2732"/>
                  </a:lnTo>
                  <a:cubicBezTo>
                    <a:pt x="1" y="2783"/>
                    <a:pt x="3" y="2847"/>
                    <a:pt x="36" y="2896"/>
                  </a:cubicBezTo>
                  <a:cubicBezTo>
                    <a:pt x="66" y="2940"/>
                    <a:pt x="114" y="2966"/>
                    <a:pt x="166" y="2966"/>
                  </a:cubicBezTo>
                  <a:cubicBezTo>
                    <a:pt x="173" y="2966"/>
                    <a:pt x="180" y="2965"/>
                    <a:pt x="187" y="2964"/>
                  </a:cubicBezTo>
                  <a:lnTo>
                    <a:pt x="1275" y="2821"/>
                  </a:lnTo>
                  <a:lnTo>
                    <a:pt x="2009" y="3637"/>
                  </a:lnTo>
                  <a:cubicBezTo>
                    <a:pt x="2026" y="3656"/>
                    <a:pt x="2047" y="3670"/>
                    <a:pt x="2071" y="3679"/>
                  </a:cubicBezTo>
                  <a:cubicBezTo>
                    <a:pt x="2088" y="3685"/>
                    <a:pt x="2106" y="3688"/>
                    <a:pt x="2124" y="3688"/>
                  </a:cubicBezTo>
                  <a:cubicBezTo>
                    <a:pt x="2139" y="3688"/>
                    <a:pt x="2153" y="3686"/>
                    <a:pt x="2167" y="3682"/>
                  </a:cubicBezTo>
                  <a:cubicBezTo>
                    <a:pt x="2225" y="3666"/>
                    <a:pt x="2268" y="3619"/>
                    <a:pt x="2278" y="3561"/>
                  </a:cubicBezTo>
                  <a:lnTo>
                    <a:pt x="2479" y="2482"/>
                  </a:lnTo>
                  <a:lnTo>
                    <a:pt x="3481" y="2034"/>
                  </a:lnTo>
                  <a:cubicBezTo>
                    <a:pt x="3535" y="2011"/>
                    <a:pt x="3570" y="1957"/>
                    <a:pt x="3573" y="1899"/>
                  </a:cubicBezTo>
                  <a:lnTo>
                    <a:pt x="3574" y="1899"/>
                  </a:lnTo>
                  <a:cubicBezTo>
                    <a:pt x="3576" y="1839"/>
                    <a:pt x="3544" y="1783"/>
                    <a:pt x="3492" y="1755"/>
                  </a:cubicBezTo>
                  <a:lnTo>
                    <a:pt x="2527" y="1232"/>
                  </a:lnTo>
                  <a:lnTo>
                    <a:pt x="2413" y="140"/>
                  </a:lnTo>
                  <a:cubicBezTo>
                    <a:pt x="2406" y="81"/>
                    <a:pt x="2367" y="30"/>
                    <a:pt x="2311" y="10"/>
                  </a:cubicBezTo>
                  <a:cubicBezTo>
                    <a:pt x="2294" y="3"/>
                    <a:pt x="2275" y="0"/>
                    <a:pt x="2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7499773" y="346992"/>
              <a:ext cx="44351" cy="34395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5"/>
            <p:cNvSpPr/>
            <p:nvPr/>
          </p:nvSpPr>
          <p:spPr>
            <a:xfrm>
              <a:off x="8522167" y="1233298"/>
              <a:ext cx="72806" cy="68393"/>
            </a:xfrm>
            <a:custGeom>
              <a:avLst/>
              <a:gdLst/>
              <a:ahLst/>
              <a:cxnLst/>
              <a:rect l="l" t="t" r="r" b="b"/>
              <a:pathLst>
                <a:path w="1287" h="1209" extrusionOk="0">
                  <a:moveTo>
                    <a:pt x="572" y="0"/>
                  </a:moveTo>
                  <a:cubicBezTo>
                    <a:pt x="450" y="0"/>
                    <a:pt x="334" y="44"/>
                    <a:pt x="238" y="119"/>
                  </a:cubicBezTo>
                  <a:cubicBezTo>
                    <a:pt x="161" y="179"/>
                    <a:pt x="107" y="249"/>
                    <a:pt x="68" y="340"/>
                  </a:cubicBezTo>
                  <a:cubicBezTo>
                    <a:pt x="23" y="446"/>
                    <a:pt x="0" y="586"/>
                    <a:pt x="41" y="699"/>
                  </a:cubicBezTo>
                  <a:cubicBezTo>
                    <a:pt x="84" y="820"/>
                    <a:pt x="129" y="904"/>
                    <a:pt x="217" y="1000"/>
                  </a:cubicBezTo>
                  <a:cubicBezTo>
                    <a:pt x="242" y="1027"/>
                    <a:pt x="271" y="1046"/>
                    <a:pt x="300" y="1069"/>
                  </a:cubicBezTo>
                  <a:cubicBezTo>
                    <a:pt x="312" y="1078"/>
                    <a:pt x="348" y="1110"/>
                    <a:pt x="372" y="1123"/>
                  </a:cubicBezTo>
                  <a:cubicBezTo>
                    <a:pt x="406" y="1143"/>
                    <a:pt x="488" y="1181"/>
                    <a:pt x="527" y="1187"/>
                  </a:cubicBezTo>
                  <a:cubicBezTo>
                    <a:pt x="573" y="1201"/>
                    <a:pt x="619" y="1209"/>
                    <a:pt x="665" y="1209"/>
                  </a:cubicBezTo>
                  <a:cubicBezTo>
                    <a:pt x="698" y="1209"/>
                    <a:pt x="730" y="1205"/>
                    <a:pt x="762" y="1198"/>
                  </a:cubicBezTo>
                  <a:cubicBezTo>
                    <a:pt x="841" y="1195"/>
                    <a:pt x="914" y="1171"/>
                    <a:pt x="982" y="1128"/>
                  </a:cubicBezTo>
                  <a:cubicBezTo>
                    <a:pt x="1104" y="1057"/>
                    <a:pt x="1221" y="916"/>
                    <a:pt x="1253" y="775"/>
                  </a:cubicBezTo>
                  <a:cubicBezTo>
                    <a:pt x="1287" y="624"/>
                    <a:pt x="1280" y="454"/>
                    <a:pt x="1194" y="321"/>
                  </a:cubicBezTo>
                  <a:cubicBezTo>
                    <a:pt x="1111" y="194"/>
                    <a:pt x="991" y="86"/>
                    <a:pt x="841" y="50"/>
                  </a:cubicBezTo>
                  <a:cubicBezTo>
                    <a:pt x="813" y="43"/>
                    <a:pt x="785" y="39"/>
                    <a:pt x="758" y="36"/>
                  </a:cubicBezTo>
                  <a:lnTo>
                    <a:pt x="719" y="20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5"/>
            <p:cNvSpPr/>
            <p:nvPr/>
          </p:nvSpPr>
          <p:spPr>
            <a:xfrm>
              <a:off x="8132832" y="341072"/>
              <a:ext cx="46331" cy="46218"/>
            </a:xfrm>
            <a:custGeom>
              <a:avLst/>
              <a:gdLst/>
              <a:ahLst/>
              <a:cxnLst/>
              <a:rect l="l" t="t" r="r" b="b"/>
              <a:pathLst>
                <a:path w="819" h="817" extrusionOk="0">
                  <a:moveTo>
                    <a:pt x="410" y="1"/>
                  </a:moveTo>
                  <a:cubicBezTo>
                    <a:pt x="306" y="1"/>
                    <a:pt x="196" y="46"/>
                    <a:pt x="123" y="121"/>
                  </a:cubicBezTo>
                  <a:cubicBezTo>
                    <a:pt x="82" y="157"/>
                    <a:pt x="55" y="201"/>
                    <a:pt x="38" y="251"/>
                  </a:cubicBezTo>
                  <a:cubicBezTo>
                    <a:pt x="13" y="300"/>
                    <a:pt x="0" y="352"/>
                    <a:pt x="3" y="408"/>
                  </a:cubicBezTo>
                  <a:cubicBezTo>
                    <a:pt x="7" y="514"/>
                    <a:pt x="42" y="624"/>
                    <a:pt x="123" y="696"/>
                  </a:cubicBezTo>
                  <a:cubicBezTo>
                    <a:pt x="202" y="770"/>
                    <a:pt x="300" y="816"/>
                    <a:pt x="410" y="816"/>
                  </a:cubicBezTo>
                  <a:cubicBezTo>
                    <a:pt x="514" y="816"/>
                    <a:pt x="624" y="771"/>
                    <a:pt x="698" y="696"/>
                  </a:cubicBezTo>
                  <a:cubicBezTo>
                    <a:pt x="737" y="660"/>
                    <a:pt x="766" y="616"/>
                    <a:pt x="782" y="566"/>
                  </a:cubicBezTo>
                  <a:cubicBezTo>
                    <a:pt x="808" y="517"/>
                    <a:pt x="819" y="465"/>
                    <a:pt x="817" y="408"/>
                  </a:cubicBezTo>
                  <a:cubicBezTo>
                    <a:pt x="812" y="303"/>
                    <a:pt x="778" y="194"/>
                    <a:pt x="698" y="121"/>
                  </a:cubicBezTo>
                  <a:cubicBezTo>
                    <a:pt x="619" y="47"/>
                    <a:pt x="520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8520796" y="2346691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8753723" y="442198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7825473" y="72071"/>
              <a:ext cx="57917" cy="59266"/>
            </a:xfrm>
            <a:custGeom>
              <a:avLst/>
              <a:gdLst/>
              <a:ahLst/>
              <a:cxnLst/>
              <a:rect l="l" t="t" r="r" b="b"/>
              <a:pathLst>
                <a:path w="2060" h="2108" extrusionOk="0">
                  <a:moveTo>
                    <a:pt x="1013" y="0"/>
                  </a:moveTo>
                  <a:cubicBezTo>
                    <a:pt x="774" y="0"/>
                    <a:pt x="537" y="89"/>
                    <a:pt x="360" y="289"/>
                  </a:cubicBezTo>
                  <a:cubicBezTo>
                    <a:pt x="221" y="445"/>
                    <a:pt x="115" y="592"/>
                    <a:pt x="60" y="799"/>
                  </a:cubicBezTo>
                  <a:cubicBezTo>
                    <a:pt x="1" y="1010"/>
                    <a:pt x="33" y="1195"/>
                    <a:pt x="76" y="1402"/>
                  </a:cubicBezTo>
                  <a:cubicBezTo>
                    <a:pt x="164" y="1823"/>
                    <a:pt x="601" y="2108"/>
                    <a:pt x="1023" y="2108"/>
                  </a:cubicBezTo>
                  <a:cubicBezTo>
                    <a:pt x="1184" y="2108"/>
                    <a:pt x="1343" y="2066"/>
                    <a:pt x="1480" y="1974"/>
                  </a:cubicBezTo>
                  <a:cubicBezTo>
                    <a:pt x="1684" y="1837"/>
                    <a:pt x="1850" y="1685"/>
                    <a:pt x="1948" y="1453"/>
                  </a:cubicBezTo>
                  <a:cubicBezTo>
                    <a:pt x="2046" y="1222"/>
                    <a:pt x="2060" y="965"/>
                    <a:pt x="1994" y="720"/>
                  </a:cubicBezTo>
                  <a:lnTo>
                    <a:pt x="1995" y="720"/>
                  </a:lnTo>
                  <a:cubicBezTo>
                    <a:pt x="1877" y="284"/>
                    <a:pt x="1442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>
              <a:off x="8890266" y="2557410"/>
              <a:ext cx="28958" cy="28677"/>
            </a:xfrm>
            <a:custGeom>
              <a:avLst/>
              <a:gdLst/>
              <a:ahLst/>
              <a:cxnLst/>
              <a:rect l="l" t="t" r="r" b="b"/>
              <a:pathLst>
                <a:path w="1030" h="1020" extrusionOk="0">
                  <a:moveTo>
                    <a:pt x="581" y="0"/>
                  </a:moveTo>
                  <a:cubicBezTo>
                    <a:pt x="561" y="0"/>
                    <a:pt x="541" y="3"/>
                    <a:pt x="521" y="9"/>
                  </a:cubicBezTo>
                  <a:cubicBezTo>
                    <a:pt x="482" y="9"/>
                    <a:pt x="443" y="19"/>
                    <a:pt x="408" y="39"/>
                  </a:cubicBezTo>
                  <a:cubicBezTo>
                    <a:pt x="400" y="42"/>
                    <a:pt x="394" y="46"/>
                    <a:pt x="388" y="48"/>
                  </a:cubicBezTo>
                  <a:cubicBezTo>
                    <a:pt x="338" y="59"/>
                    <a:pt x="290" y="73"/>
                    <a:pt x="249" y="105"/>
                  </a:cubicBezTo>
                  <a:cubicBezTo>
                    <a:pt x="215" y="130"/>
                    <a:pt x="183" y="156"/>
                    <a:pt x="150" y="182"/>
                  </a:cubicBezTo>
                  <a:cubicBezTo>
                    <a:pt x="102" y="226"/>
                    <a:pt x="68" y="278"/>
                    <a:pt x="48" y="339"/>
                  </a:cubicBezTo>
                  <a:cubicBezTo>
                    <a:pt x="26" y="378"/>
                    <a:pt x="15" y="419"/>
                    <a:pt x="15" y="463"/>
                  </a:cubicBezTo>
                  <a:cubicBezTo>
                    <a:pt x="0" y="529"/>
                    <a:pt x="4" y="594"/>
                    <a:pt x="24" y="659"/>
                  </a:cubicBezTo>
                  <a:cubicBezTo>
                    <a:pt x="50" y="740"/>
                    <a:pt x="92" y="813"/>
                    <a:pt x="150" y="875"/>
                  </a:cubicBezTo>
                  <a:cubicBezTo>
                    <a:pt x="194" y="924"/>
                    <a:pt x="247" y="957"/>
                    <a:pt x="307" y="977"/>
                  </a:cubicBezTo>
                  <a:cubicBezTo>
                    <a:pt x="360" y="1005"/>
                    <a:pt x="418" y="1019"/>
                    <a:pt x="477" y="1019"/>
                  </a:cubicBezTo>
                  <a:cubicBezTo>
                    <a:pt x="484" y="1019"/>
                    <a:pt x="490" y="1019"/>
                    <a:pt x="496" y="1019"/>
                  </a:cubicBezTo>
                  <a:cubicBezTo>
                    <a:pt x="629" y="1017"/>
                    <a:pt x="768" y="966"/>
                    <a:pt x="860" y="866"/>
                  </a:cubicBezTo>
                  <a:cubicBezTo>
                    <a:pt x="893" y="829"/>
                    <a:pt x="928" y="786"/>
                    <a:pt x="951" y="743"/>
                  </a:cubicBezTo>
                  <a:cubicBezTo>
                    <a:pt x="975" y="700"/>
                    <a:pt x="998" y="650"/>
                    <a:pt x="1010" y="601"/>
                  </a:cubicBezTo>
                  <a:cubicBezTo>
                    <a:pt x="1016" y="577"/>
                    <a:pt x="1017" y="549"/>
                    <a:pt x="1021" y="527"/>
                  </a:cubicBezTo>
                  <a:cubicBezTo>
                    <a:pt x="1024" y="503"/>
                    <a:pt x="1030" y="475"/>
                    <a:pt x="1030" y="449"/>
                  </a:cubicBezTo>
                  <a:cubicBezTo>
                    <a:pt x="1025" y="410"/>
                    <a:pt x="1019" y="370"/>
                    <a:pt x="1014" y="330"/>
                  </a:cubicBezTo>
                  <a:cubicBezTo>
                    <a:pt x="999" y="294"/>
                    <a:pt x="984" y="259"/>
                    <a:pt x="968" y="223"/>
                  </a:cubicBezTo>
                  <a:cubicBezTo>
                    <a:pt x="946" y="192"/>
                    <a:pt x="922" y="163"/>
                    <a:pt x="898" y="132"/>
                  </a:cubicBezTo>
                  <a:cubicBezTo>
                    <a:pt x="859" y="88"/>
                    <a:pt x="810" y="58"/>
                    <a:pt x="754" y="39"/>
                  </a:cubicBezTo>
                  <a:cubicBezTo>
                    <a:pt x="719" y="19"/>
                    <a:pt x="681" y="9"/>
                    <a:pt x="641" y="9"/>
                  </a:cubicBezTo>
                  <a:cubicBezTo>
                    <a:pt x="621" y="3"/>
                    <a:pt x="601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5"/>
            <p:cNvSpPr/>
            <p:nvPr/>
          </p:nvSpPr>
          <p:spPr>
            <a:xfrm>
              <a:off x="8445246" y="290778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5"/>
            <p:cNvSpPr/>
            <p:nvPr/>
          </p:nvSpPr>
          <p:spPr>
            <a:xfrm>
              <a:off x="8953728" y="1530178"/>
              <a:ext cx="57049" cy="56813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5"/>
            <p:cNvSpPr/>
            <p:nvPr/>
          </p:nvSpPr>
          <p:spPr>
            <a:xfrm>
              <a:off x="8746239" y="931298"/>
              <a:ext cx="34831" cy="36775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35"/>
          <p:cNvGrpSpPr/>
          <p:nvPr/>
        </p:nvGrpSpPr>
        <p:grpSpPr>
          <a:xfrm>
            <a:off x="808095" y="3396306"/>
            <a:ext cx="1036085" cy="1162754"/>
            <a:chOff x="808095" y="3396306"/>
            <a:chExt cx="1036085" cy="1162754"/>
          </a:xfrm>
        </p:grpSpPr>
        <p:sp>
          <p:nvSpPr>
            <p:cNvPr id="1650" name="Google Shape;1650;p35"/>
            <p:cNvSpPr/>
            <p:nvPr/>
          </p:nvSpPr>
          <p:spPr>
            <a:xfrm rot="-2528848">
              <a:off x="817859" y="3406441"/>
              <a:ext cx="48641" cy="47843"/>
            </a:xfrm>
            <a:custGeom>
              <a:avLst/>
              <a:gdLst/>
              <a:ahLst/>
              <a:cxnLst/>
              <a:rect l="l" t="t" r="r" b="b"/>
              <a:pathLst>
                <a:path w="1116" h="1098" extrusionOk="0">
                  <a:moveTo>
                    <a:pt x="551" y="1"/>
                  </a:moveTo>
                  <a:cubicBezTo>
                    <a:pt x="502" y="1"/>
                    <a:pt x="455" y="7"/>
                    <a:pt x="412" y="22"/>
                  </a:cubicBezTo>
                  <a:cubicBezTo>
                    <a:pt x="367" y="38"/>
                    <a:pt x="321" y="56"/>
                    <a:pt x="278" y="78"/>
                  </a:cubicBezTo>
                  <a:cubicBezTo>
                    <a:pt x="215" y="112"/>
                    <a:pt x="163" y="160"/>
                    <a:pt x="124" y="219"/>
                  </a:cubicBezTo>
                  <a:cubicBezTo>
                    <a:pt x="77" y="272"/>
                    <a:pt x="44" y="334"/>
                    <a:pt x="27" y="406"/>
                  </a:cubicBezTo>
                  <a:cubicBezTo>
                    <a:pt x="4" y="478"/>
                    <a:pt x="1" y="551"/>
                    <a:pt x="17" y="624"/>
                  </a:cubicBezTo>
                  <a:cubicBezTo>
                    <a:pt x="20" y="697"/>
                    <a:pt x="42" y="765"/>
                    <a:pt x="82" y="827"/>
                  </a:cubicBezTo>
                  <a:cubicBezTo>
                    <a:pt x="131" y="909"/>
                    <a:pt x="196" y="975"/>
                    <a:pt x="278" y="1024"/>
                  </a:cubicBezTo>
                  <a:cubicBezTo>
                    <a:pt x="367" y="1071"/>
                    <a:pt x="463" y="1098"/>
                    <a:pt x="562" y="1098"/>
                  </a:cubicBezTo>
                  <a:cubicBezTo>
                    <a:pt x="608" y="1098"/>
                    <a:pt x="654" y="1092"/>
                    <a:pt x="701" y="1079"/>
                  </a:cubicBezTo>
                  <a:cubicBezTo>
                    <a:pt x="772" y="1062"/>
                    <a:pt x="833" y="1030"/>
                    <a:pt x="886" y="981"/>
                  </a:cubicBezTo>
                  <a:cubicBezTo>
                    <a:pt x="946" y="942"/>
                    <a:pt x="993" y="891"/>
                    <a:pt x="1028" y="827"/>
                  </a:cubicBezTo>
                  <a:cubicBezTo>
                    <a:pt x="1104" y="698"/>
                    <a:pt x="1115" y="549"/>
                    <a:pt x="1083" y="406"/>
                  </a:cubicBezTo>
                  <a:lnTo>
                    <a:pt x="1082" y="406"/>
                  </a:lnTo>
                  <a:cubicBezTo>
                    <a:pt x="1051" y="266"/>
                    <a:pt x="948" y="153"/>
                    <a:pt x="831" y="78"/>
                  </a:cubicBezTo>
                  <a:cubicBezTo>
                    <a:pt x="754" y="28"/>
                    <a:pt x="65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5"/>
            <p:cNvSpPr/>
            <p:nvPr/>
          </p:nvSpPr>
          <p:spPr>
            <a:xfrm rot="-2528981">
              <a:off x="1506530" y="3626734"/>
              <a:ext cx="67436" cy="64392"/>
            </a:xfrm>
            <a:custGeom>
              <a:avLst/>
              <a:gdLst/>
              <a:ahLst/>
              <a:cxnLst/>
              <a:rect l="l" t="t" r="r" b="b"/>
              <a:pathLst>
                <a:path w="2237" h="2136" extrusionOk="0">
                  <a:moveTo>
                    <a:pt x="1073" y="1"/>
                  </a:moveTo>
                  <a:cubicBezTo>
                    <a:pt x="788" y="1"/>
                    <a:pt x="532" y="125"/>
                    <a:pt x="327" y="313"/>
                  </a:cubicBezTo>
                  <a:cubicBezTo>
                    <a:pt x="194" y="447"/>
                    <a:pt x="103" y="604"/>
                    <a:pt x="52" y="785"/>
                  </a:cubicBezTo>
                  <a:cubicBezTo>
                    <a:pt x="8" y="926"/>
                    <a:pt x="1" y="1069"/>
                    <a:pt x="32" y="1210"/>
                  </a:cubicBezTo>
                  <a:cubicBezTo>
                    <a:pt x="39" y="1352"/>
                    <a:pt x="81" y="1484"/>
                    <a:pt x="159" y="1607"/>
                  </a:cubicBezTo>
                  <a:cubicBezTo>
                    <a:pt x="226" y="1731"/>
                    <a:pt x="318" y="1831"/>
                    <a:pt x="434" y="1906"/>
                  </a:cubicBezTo>
                  <a:cubicBezTo>
                    <a:pt x="537" y="2001"/>
                    <a:pt x="659" y="2064"/>
                    <a:pt x="797" y="2097"/>
                  </a:cubicBezTo>
                  <a:cubicBezTo>
                    <a:pt x="891" y="2122"/>
                    <a:pt x="986" y="2135"/>
                    <a:pt x="1080" y="2135"/>
                  </a:cubicBezTo>
                  <a:cubicBezTo>
                    <a:pt x="1175" y="2135"/>
                    <a:pt x="1270" y="2122"/>
                    <a:pt x="1364" y="2097"/>
                  </a:cubicBezTo>
                  <a:cubicBezTo>
                    <a:pt x="1390" y="2087"/>
                    <a:pt x="1414" y="2081"/>
                    <a:pt x="1441" y="2078"/>
                  </a:cubicBezTo>
                  <a:lnTo>
                    <a:pt x="1441" y="2078"/>
                  </a:lnTo>
                  <a:cubicBezTo>
                    <a:pt x="1426" y="2079"/>
                    <a:pt x="1412" y="2081"/>
                    <a:pt x="1397" y="2083"/>
                  </a:cubicBezTo>
                  <a:cubicBezTo>
                    <a:pt x="1594" y="2041"/>
                    <a:pt x="1784" y="1958"/>
                    <a:pt x="1922" y="1806"/>
                  </a:cubicBezTo>
                  <a:lnTo>
                    <a:pt x="2087" y="1594"/>
                  </a:lnTo>
                  <a:cubicBezTo>
                    <a:pt x="2164" y="1474"/>
                    <a:pt x="2204" y="1344"/>
                    <a:pt x="2211" y="1205"/>
                  </a:cubicBezTo>
                  <a:cubicBezTo>
                    <a:pt x="2236" y="1112"/>
                    <a:pt x="2236" y="1019"/>
                    <a:pt x="2211" y="926"/>
                  </a:cubicBezTo>
                  <a:cubicBezTo>
                    <a:pt x="2204" y="787"/>
                    <a:pt x="2164" y="657"/>
                    <a:pt x="2087" y="537"/>
                  </a:cubicBezTo>
                  <a:cubicBezTo>
                    <a:pt x="1936" y="302"/>
                    <a:pt x="1729" y="138"/>
                    <a:pt x="1460" y="54"/>
                  </a:cubicBezTo>
                  <a:cubicBezTo>
                    <a:pt x="1441" y="48"/>
                    <a:pt x="1423" y="45"/>
                    <a:pt x="1403" y="42"/>
                  </a:cubicBezTo>
                  <a:cubicBezTo>
                    <a:pt x="1300" y="21"/>
                    <a:pt x="1185" y="2"/>
                    <a:pt x="1081" y="1"/>
                  </a:cubicBezTo>
                  <a:cubicBezTo>
                    <a:pt x="1078" y="1"/>
                    <a:pt x="107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5"/>
            <p:cNvSpPr/>
            <p:nvPr/>
          </p:nvSpPr>
          <p:spPr>
            <a:xfrm rot="-2528827">
              <a:off x="1535740" y="4106715"/>
              <a:ext cx="38900" cy="39734"/>
            </a:xfrm>
            <a:custGeom>
              <a:avLst/>
              <a:gdLst/>
              <a:ahLst/>
              <a:cxnLst/>
              <a:rect l="l" t="t" r="r" b="b"/>
              <a:pathLst>
                <a:path w="977" h="998" extrusionOk="0">
                  <a:moveTo>
                    <a:pt x="488" y="1"/>
                  </a:moveTo>
                  <a:cubicBezTo>
                    <a:pt x="321" y="1"/>
                    <a:pt x="158" y="92"/>
                    <a:pt x="74" y="239"/>
                  </a:cubicBezTo>
                  <a:cubicBezTo>
                    <a:pt x="71" y="243"/>
                    <a:pt x="69" y="248"/>
                    <a:pt x="67" y="251"/>
                  </a:cubicBezTo>
                  <a:cubicBezTo>
                    <a:pt x="23" y="327"/>
                    <a:pt x="0" y="410"/>
                    <a:pt x="0" y="498"/>
                  </a:cubicBezTo>
                  <a:cubicBezTo>
                    <a:pt x="0" y="585"/>
                    <a:pt x="23" y="668"/>
                    <a:pt x="67" y="744"/>
                  </a:cubicBezTo>
                  <a:cubicBezTo>
                    <a:pt x="85" y="767"/>
                    <a:pt x="103" y="791"/>
                    <a:pt x="121" y="814"/>
                  </a:cubicBezTo>
                  <a:cubicBezTo>
                    <a:pt x="181" y="893"/>
                    <a:pt x="265" y="958"/>
                    <a:pt x="364" y="981"/>
                  </a:cubicBezTo>
                  <a:cubicBezTo>
                    <a:pt x="406" y="992"/>
                    <a:pt x="446" y="997"/>
                    <a:pt x="486" y="997"/>
                  </a:cubicBezTo>
                  <a:cubicBezTo>
                    <a:pt x="523" y="997"/>
                    <a:pt x="560" y="993"/>
                    <a:pt x="599" y="985"/>
                  </a:cubicBezTo>
                  <a:cubicBezTo>
                    <a:pt x="641" y="977"/>
                    <a:pt x="709" y="943"/>
                    <a:pt x="724" y="935"/>
                  </a:cubicBezTo>
                  <a:cubicBezTo>
                    <a:pt x="808" y="885"/>
                    <a:pt x="853" y="818"/>
                    <a:pt x="909" y="744"/>
                  </a:cubicBezTo>
                  <a:cubicBezTo>
                    <a:pt x="954" y="668"/>
                    <a:pt x="975" y="585"/>
                    <a:pt x="976" y="498"/>
                  </a:cubicBezTo>
                  <a:cubicBezTo>
                    <a:pt x="975" y="410"/>
                    <a:pt x="954" y="327"/>
                    <a:pt x="909" y="251"/>
                  </a:cubicBezTo>
                  <a:cubicBezTo>
                    <a:pt x="907" y="248"/>
                    <a:pt x="905" y="243"/>
                    <a:pt x="903" y="239"/>
                  </a:cubicBezTo>
                  <a:cubicBezTo>
                    <a:pt x="819" y="92"/>
                    <a:pt x="656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5"/>
            <p:cNvSpPr/>
            <p:nvPr/>
          </p:nvSpPr>
          <p:spPr>
            <a:xfrm rot="-7928981">
              <a:off x="1804522" y="4036615"/>
              <a:ext cx="33221" cy="32105"/>
            </a:xfrm>
            <a:custGeom>
              <a:avLst/>
              <a:gdLst/>
              <a:ahLst/>
              <a:cxnLst/>
              <a:rect l="l" t="t" r="r" b="b"/>
              <a:pathLst>
                <a:path w="1102" h="1065" extrusionOk="0">
                  <a:moveTo>
                    <a:pt x="550" y="1"/>
                  </a:moveTo>
                  <a:cubicBezTo>
                    <a:pt x="275" y="1"/>
                    <a:pt x="1" y="178"/>
                    <a:pt x="1" y="533"/>
                  </a:cubicBezTo>
                  <a:cubicBezTo>
                    <a:pt x="1" y="888"/>
                    <a:pt x="276" y="1065"/>
                    <a:pt x="551" y="1065"/>
                  </a:cubicBezTo>
                  <a:cubicBezTo>
                    <a:pt x="826" y="1065"/>
                    <a:pt x="1101" y="888"/>
                    <a:pt x="1101" y="533"/>
                  </a:cubicBezTo>
                  <a:cubicBezTo>
                    <a:pt x="1101" y="178"/>
                    <a:pt x="826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5"/>
            <p:cNvSpPr/>
            <p:nvPr/>
          </p:nvSpPr>
          <p:spPr>
            <a:xfrm rot="-5400000">
              <a:off x="1222675" y="4102654"/>
              <a:ext cx="48641" cy="47843"/>
            </a:xfrm>
            <a:custGeom>
              <a:avLst/>
              <a:gdLst/>
              <a:ahLst/>
              <a:cxnLst/>
              <a:rect l="l" t="t" r="r" b="b"/>
              <a:pathLst>
                <a:path w="1116" h="1098" extrusionOk="0">
                  <a:moveTo>
                    <a:pt x="551" y="1"/>
                  </a:moveTo>
                  <a:cubicBezTo>
                    <a:pt x="502" y="1"/>
                    <a:pt x="455" y="7"/>
                    <a:pt x="412" y="22"/>
                  </a:cubicBezTo>
                  <a:cubicBezTo>
                    <a:pt x="367" y="38"/>
                    <a:pt x="321" y="56"/>
                    <a:pt x="278" y="78"/>
                  </a:cubicBezTo>
                  <a:cubicBezTo>
                    <a:pt x="215" y="112"/>
                    <a:pt x="163" y="160"/>
                    <a:pt x="124" y="219"/>
                  </a:cubicBezTo>
                  <a:cubicBezTo>
                    <a:pt x="77" y="272"/>
                    <a:pt x="44" y="334"/>
                    <a:pt x="27" y="406"/>
                  </a:cubicBezTo>
                  <a:cubicBezTo>
                    <a:pt x="4" y="478"/>
                    <a:pt x="1" y="551"/>
                    <a:pt x="17" y="624"/>
                  </a:cubicBezTo>
                  <a:cubicBezTo>
                    <a:pt x="20" y="697"/>
                    <a:pt x="42" y="765"/>
                    <a:pt x="82" y="827"/>
                  </a:cubicBezTo>
                  <a:cubicBezTo>
                    <a:pt x="131" y="909"/>
                    <a:pt x="196" y="975"/>
                    <a:pt x="278" y="1024"/>
                  </a:cubicBezTo>
                  <a:cubicBezTo>
                    <a:pt x="367" y="1071"/>
                    <a:pt x="463" y="1098"/>
                    <a:pt x="562" y="1098"/>
                  </a:cubicBezTo>
                  <a:cubicBezTo>
                    <a:pt x="608" y="1098"/>
                    <a:pt x="654" y="1092"/>
                    <a:pt x="701" y="1079"/>
                  </a:cubicBezTo>
                  <a:cubicBezTo>
                    <a:pt x="772" y="1062"/>
                    <a:pt x="833" y="1030"/>
                    <a:pt x="886" y="981"/>
                  </a:cubicBezTo>
                  <a:cubicBezTo>
                    <a:pt x="946" y="942"/>
                    <a:pt x="993" y="891"/>
                    <a:pt x="1028" y="827"/>
                  </a:cubicBezTo>
                  <a:cubicBezTo>
                    <a:pt x="1104" y="698"/>
                    <a:pt x="1115" y="549"/>
                    <a:pt x="1083" y="406"/>
                  </a:cubicBezTo>
                  <a:lnTo>
                    <a:pt x="1082" y="406"/>
                  </a:lnTo>
                  <a:cubicBezTo>
                    <a:pt x="1051" y="266"/>
                    <a:pt x="948" y="153"/>
                    <a:pt x="831" y="78"/>
                  </a:cubicBezTo>
                  <a:cubicBezTo>
                    <a:pt x="754" y="28"/>
                    <a:pt x="65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5"/>
            <p:cNvSpPr/>
            <p:nvPr/>
          </p:nvSpPr>
          <p:spPr>
            <a:xfrm rot="-2528981">
              <a:off x="1208892" y="3759331"/>
              <a:ext cx="29483" cy="29061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5"/>
            <p:cNvSpPr/>
            <p:nvPr/>
          </p:nvSpPr>
          <p:spPr>
            <a:xfrm rot="10800000">
              <a:off x="1530868" y="4511218"/>
              <a:ext cx="48641" cy="47843"/>
            </a:xfrm>
            <a:custGeom>
              <a:avLst/>
              <a:gdLst/>
              <a:ahLst/>
              <a:cxnLst/>
              <a:rect l="l" t="t" r="r" b="b"/>
              <a:pathLst>
                <a:path w="1116" h="1098" extrusionOk="0">
                  <a:moveTo>
                    <a:pt x="551" y="1"/>
                  </a:moveTo>
                  <a:cubicBezTo>
                    <a:pt x="502" y="1"/>
                    <a:pt x="455" y="7"/>
                    <a:pt x="412" y="22"/>
                  </a:cubicBezTo>
                  <a:cubicBezTo>
                    <a:pt x="367" y="38"/>
                    <a:pt x="321" y="56"/>
                    <a:pt x="278" y="78"/>
                  </a:cubicBezTo>
                  <a:cubicBezTo>
                    <a:pt x="215" y="112"/>
                    <a:pt x="163" y="160"/>
                    <a:pt x="124" y="219"/>
                  </a:cubicBezTo>
                  <a:cubicBezTo>
                    <a:pt x="77" y="272"/>
                    <a:pt x="44" y="334"/>
                    <a:pt x="27" y="406"/>
                  </a:cubicBezTo>
                  <a:cubicBezTo>
                    <a:pt x="4" y="478"/>
                    <a:pt x="1" y="551"/>
                    <a:pt x="17" y="624"/>
                  </a:cubicBezTo>
                  <a:cubicBezTo>
                    <a:pt x="20" y="697"/>
                    <a:pt x="42" y="765"/>
                    <a:pt x="82" y="827"/>
                  </a:cubicBezTo>
                  <a:cubicBezTo>
                    <a:pt x="131" y="909"/>
                    <a:pt x="196" y="975"/>
                    <a:pt x="278" y="1024"/>
                  </a:cubicBezTo>
                  <a:cubicBezTo>
                    <a:pt x="367" y="1071"/>
                    <a:pt x="463" y="1098"/>
                    <a:pt x="562" y="1098"/>
                  </a:cubicBezTo>
                  <a:cubicBezTo>
                    <a:pt x="608" y="1098"/>
                    <a:pt x="654" y="1092"/>
                    <a:pt x="701" y="1079"/>
                  </a:cubicBezTo>
                  <a:cubicBezTo>
                    <a:pt x="772" y="1062"/>
                    <a:pt x="833" y="1030"/>
                    <a:pt x="886" y="981"/>
                  </a:cubicBezTo>
                  <a:cubicBezTo>
                    <a:pt x="946" y="942"/>
                    <a:pt x="993" y="891"/>
                    <a:pt x="1028" y="827"/>
                  </a:cubicBezTo>
                  <a:cubicBezTo>
                    <a:pt x="1104" y="698"/>
                    <a:pt x="1115" y="549"/>
                    <a:pt x="1083" y="406"/>
                  </a:cubicBezTo>
                  <a:lnTo>
                    <a:pt x="1082" y="406"/>
                  </a:lnTo>
                  <a:cubicBezTo>
                    <a:pt x="1051" y="266"/>
                    <a:pt x="948" y="153"/>
                    <a:pt x="831" y="78"/>
                  </a:cubicBezTo>
                  <a:cubicBezTo>
                    <a:pt x="754" y="28"/>
                    <a:pt x="65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35"/>
          <p:cNvGrpSpPr/>
          <p:nvPr/>
        </p:nvGrpSpPr>
        <p:grpSpPr>
          <a:xfrm>
            <a:off x="6831080" y="194309"/>
            <a:ext cx="602120" cy="1157258"/>
            <a:chOff x="6360080" y="242234"/>
            <a:chExt cx="602120" cy="1157258"/>
          </a:xfrm>
        </p:grpSpPr>
        <p:sp>
          <p:nvSpPr>
            <p:cNvPr id="1658" name="Google Shape;1658;p35"/>
            <p:cNvSpPr/>
            <p:nvPr/>
          </p:nvSpPr>
          <p:spPr>
            <a:xfrm rot="-5400000">
              <a:off x="6733906" y="939162"/>
              <a:ext cx="128297" cy="128659"/>
            </a:xfrm>
            <a:custGeom>
              <a:avLst/>
              <a:gdLst/>
              <a:ahLst/>
              <a:cxnLst/>
              <a:rect l="l" t="t" r="r" b="b"/>
              <a:pathLst>
                <a:path w="4256" h="4268" extrusionOk="0">
                  <a:moveTo>
                    <a:pt x="1959" y="716"/>
                  </a:moveTo>
                  <a:lnTo>
                    <a:pt x="2496" y="1431"/>
                  </a:lnTo>
                  <a:cubicBezTo>
                    <a:pt x="2539" y="1487"/>
                    <a:pt x="2604" y="1520"/>
                    <a:pt x="2674" y="1520"/>
                  </a:cubicBezTo>
                  <a:cubicBezTo>
                    <a:pt x="2677" y="1520"/>
                    <a:pt x="2681" y="1519"/>
                    <a:pt x="2684" y="1519"/>
                  </a:cubicBezTo>
                  <a:lnTo>
                    <a:pt x="3578" y="1481"/>
                  </a:lnTo>
                  <a:lnTo>
                    <a:pt x="3065" y="2213"/>
                  </a:lnTo>
                  <a:cubicBezTo>
                    <a:pt x="3022" y="2273"/>
                    <a:pt x="3013" y="2350"/>
                    <a:pt x="3038" y="2420"/>
                  </a:cubicBezTo>
                  <a:lnTo>
                    <a:pt x="3350" y="3257"/>
                  </a:lnTo>
                  <a:lnTo>
                    <a:pt x="2495" y="2996"/>
                  </a:lnTo>
                  <a:cubicBezTo>
                    <a:pt x="2473" y="2989"/>
                    <a:pt x="2451" y="2985"/>
                    <a:pt x="2429" y="2985"/>
                  </a:cubicBezTo>
                  <a:cubicBezTo>
                    <a:pt x="2415" y="2985"/>
                    <a:pt x="2402" y="2987"/>
                    <a:pt x="2389" y="2989"/>
                  </a:cubicBezTo>
                  <a:cubicBezTo>
                    <a:pt x="2354" y="2996"/>
                    <a:pt x="2321" y="3011"/>
                    <a:pt x="2291" y="3034"/>
                  </a:cubicBezTo>
                  <a:lnTo>
                    <a:pt x="1592" y="3590"/>
                  </a:lnTo>
                  <a:lnTo>
                    <a:pt x="1576" y="2696"/>
                  </a:lnTo>
                  <a:cubicBezTo>
                    <a:pt x="1575" y="2622"/>
                    <a:pt x="1537" y="2554"/>
                    <a:pt x="1477" y="2515"/>
                  </a:cubicBezTo>
                  <a:lnTo>
                    <a:pt x="731" y="2020"/>
                  </a:lnTo>
                  <a:lnTo>
                    <a:pt x="1577" y="1729"/>
                  </a:lnTo>
                  <a:cubicBezTo>
                    <a:pt x="1646" y="1705"/>
                    <a:pt x="1699" y="1648"/>
                    <a:pt x="1719" y="1578"/>
                  </a:cubicBezTo>
                  <a:lnTo>
                    <a:pt x="1959" y="716"/>
                  </a:lnTo>
                  <a:close/>
                  <a:moveTo>
                    <a:pt x="1866" y="0"/>
                  </a:moveTo>
                  <a:cubicBezTo>
                    <a:pt x="1852" y="0"/>
                    <a:pt x="1838" y="2"/>
                    <a:pt x="1824" y="4"/>
                  </a:cubicBezTo>
                  <a:cubicBezTo>
                    <a:pt x="1741" y="20"/>
                    <a:pt x="1673" y="81"/>
                    <a:pt x="1651" y="163"/>
                  </a:cubicBezTo>
                  <a:lnTo>
                    <a:pt x="1322" y="1346"/>
                  </a:lnTo>
                  <a:lnTo>
                    <a:pt x="160" y="1746"/>
                  </a:lnTo>
                  <a:cubicBezTo>
                    <a:pt x="80" y="1773"/>
                    <a:pt x="22" y="1844"/>
                    <a:pt x="12" y="1928"/>
                  </a:cubicBezTo>
                  <a:cubicBezTo>
                    <a:pt x="1" y="2012"/>
                    <a:pt x="39" y="2095"/>
                    <a:pt x="109" y="2142"/>
                  </a:cubicBezTo>
                  <a:lnTo>
                    <a:pt x="1133" y="2820"/>
                  </a:lnTo>
                  <a:lnTo>
                    <a:pt x="1155" y="4049"/>
                  </a:lnTo>
                  <a:cubicBezTo>
                    <a:pt x="1156" y="4134"/>
                    <a:pt x="1206" y="4210"/>
                    <a:pt x="1281" y="4246"/>
                  </a:cubicBezTo>
                  <a:cubicBezTo>
                    <a:pt x="1312" y="4260"/>
                    <a:pt x="1344" y="4267"/>
                    <a:pt x="1376" y="4267"/>
                  </a:cubicBezTo>
                  <a:cubicBezTo>
                    <a:pt x="1390" y="4267"/>
                    <a:pt x="1404" y="4266"/>
                    <a:pt x="1418" y="4263"/>
                  </a:cubicBezTo>
                  <a:cubicBezTo>
                    <a:pt x="1454" y="4257"/>
                    <a:pt x="1486" y="4242"/>
                    <a:pt x="1516" y="4219"/>
                  </a:cubicBezTo>
                  <a:lnTo>
                    <a:pt x="2477" y="3456"/>
                  </a:lnTo>
                  <a:lnTo>
                    <a:pt x="3651" y="3815"/>
                  </a:lnTo>
                  <a:cubicBezTo>
                    <a:pt x="3673" y="3821"/>
                    <a:pt x="3695" y="3824"/>
                    <a:pt x="3717" y="3824"/>
                  </a:cubicBezTo>
                  <a:cubicBezTo>
                    <a:pt x="3777" y="3824"/>
                    <a:pt x="3837" y="3800"/>
                    <a:pt x="3879" y="3755"/>
                  </a:cubicBezTo>
                  <a:cubicBezTo>
                    <a:pt x="3937" y="3692"/>
                    <a:pt x="3955" y="3604"/>
                    <a:pt x="3926" y="3525"/>
                  </a:cubicBezTo>
                  <a:lnTo>
                    <a:pt x="3496" y="2373"/>
                  </a:lnTo>
                  <a:lnTo>
                    <a:pt x="4201" y="1368"/>
                  </a:lnTo>
                  <a:cubicBezTo>
                    <a:pt x="4249" y="1298"/>
                    <a:pt x="4255" y="1207"/>
                    <a:pt x="4214" y="1133"/>
                  </a:cubicBezTo>
                  <a:cubicBezTo>
                    <a:pt x="4175" y="1061"/>
                    <a:pt x="4100" y="1017"/>
                    <a:pt x="4018" y="1017"/>
                  </a:cubicBezTo>
                  <a:cubicBezTo>
                    <a:pt x="4015" y="1017"/>
                    <a:pt x="4012" y="1018"/>
                    <a:pt x="4009" y="1018"/>
                  </a:cubicBezTo>
                  <a:lnTo>
                    <a:pt x="2782" y="1070"/>
                  </a:lnTo>
                  <a:lnTo>
                    <a:pt x="2043" y="89"/>
                  </a:lnTo>
                  <a:cubicBezTo>
                    <a:pt x="2001" y="32"/>
                    <a:pt x="1935" y="0"/>
                    <a:pt x="1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5"/>
            <p:cNvSpPr/>
            <p:nvPr/>
          </p:nvSpPr>
          <p:spPr>
            <a:xfrm rot="10800000">
              <a:off x="6360080" y="707593"/>
              <a:ext cx="48641" cy="47843"/>
            </a:xfrm>
            <a:custGeom>
              <a:avLst/>
              <a:gdLst/>
              <a:ahLst/>
              <a:cxnLst/>
              <a:rect l="l" t="t" r="r" b="b"/>
              <a:pathLst>
                <a:path w="1116" h="1098" extrusionOk="0">
                  <a:moveTo>
                    <a:pt x="551" y="1"/>
                  </a:moveTo>
                  <a:cubicBezTo>
                    <a:pt x="502" y="1"/>
                    <a:pt x="455" y="7"/>
                    <a:pt x="412" y="22"/>
                  </a:cubicBezTo>
                  <a:cubicBezTo>
                    <a:pt x="367" y="38"/>
                    <a:pt x="321" y="56"/>
                    <a:pt x="278" y="78"/>
                  </a:cubicBezTo>
                  <a:cubicBezTo>
                    <a:pt x="215" y="112"/>
                    <a:pt x="163" y="160"/>
                    <a:pt x="124" y="219"/>
                  </a:cubicBezTo>
                  <a:cubicBezTo>
                    <a:pt x="77" y="272"/>
                    <a:pt x="44" y="334"/>
                    <a:pt x="27" y="406"/>
                  </a:cubicBezTo>
                  <a:cubicBezTo>
                    <a:pt x="4" y="478"/>
                    <a:pt x="1" y="551"/>
                    <a:pt x="17" y="624"/>
                  </a:cubicBezTo>
                  <a:cubicBezTo>
                    <a:pt x="20" y="697"/>
                    <a:pt x="42" y="765"/>
                    <a:pt x="82" y="827"/>
                  </a:cubicBezTo>
                  <a:cubicBezTo>
                    <a:pt x="131" y="909"/>
                    <a:pt x="196" y="975"/>
                    <a:pt x="278" y="1024"/>
                  </a:cubicBezTo>
                  <a:cubicBezTo>
                    <a:pt x="367" y="1071"/>
                    <a:pt x="463" y="1098"/>
                    <a:pt x="562" y="1098"/>
                  </a:cubicBezTo>
                  <a:cubicBezTo>
                    <a:pt x="608" y="1098"/>
                    <a:pt x="654" y="1092"/>
                    <a:pt x="701" y="1079"/>
                  </a:cubicBezTo>
                  <a:cubicBezTo>
                    <a:pt x="772" y="1062"/>
                    <a:pt x="833" y="1030"/>
                    <a:pt x="886" y="981"/>
                  </a:cubicBezTo>
                  <a:cubicBezTo>
                    <a:pt x="946" y="942"/>
                    <a:pt x="993" y="891"/>
                    <a:pt x="1028" y="827"/>
                  </a:cubicBezTo>
                  <a:cubicBezTo>
                    <a:pt x="1104" y="698"/>
                    <a:pt x="1115" y="549"/>
                    <a:pt x="1083" y="406"/>
                  </a:cubicBezTo>
                  <a:lnTo>
                    <a:pt x="1082" y="406"/>
                  </a:lnTo>
                  <a:cubicBezTo>
                    <a:pt x="1051" y="266"/>
                    <a:pt x="948" y="153"/>
                    <a:pt x="831" y="78"/>
                  </a:cubicBezTo>
                  <a:cubicBezTo>
                    <a:pt x="754" y="28"/>
                    <a:pt x="65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5"/>
            <p:cNvSpPr/>
            <p:nvPr/>
          </p:nvSpPr>
          <p:spPr>
            <a:xfrm rot="10800000">
              <a:off x="6862395" y="643211"/>
              <a:ext cx="67434" cy="64390"/>
            </a:xfrm>
            <a:custGeom>
              <a:avLst/>
              <a:gdLst/>
              <a:ahLst/>
              <a:cxnLst/>
              <a:rect l="l" t="t" r="r" b="b"/>
              <a:pathLst>
                <a:path w="2237" h="2136" extrusionOk="0">
                  <a:moveTo>
                    <a:pt x="1073" y="1"/>
                  </a:moveTo>
                  <a:cubicBezTo>
                    <a:pt x="788" y="1"/>
                    <a:pt x="532" y="125"/>
                    <a:pt x="327" y="313"/>
                  </a:cubicBezTo>
                  <a:cubicBezTo>
                    <a:pt x="194" y="447"/>
                    <a:pt x="103" y="604"/>
                    <a:pt x="52" y="785"/>
                  </a:cubicBezTo>
                  <a:cubicBezTo>
                    <a:pt x="8" y="926"/>
                    <a:pt x="1" y="1069"/>
                    <a:pt x="32" y="1210"/>
                  </a:cubicBezTo>
                  <a:cubicBezTo>
                    <a:pt x="39" y="1352"/>
                    <a:pt x="81" y="1484"/>
                    <a:pt x="159" y="1607"/>
                  </a:cubicBezTo>
                  <a:cubicBezTo>
                    <a:pt x="226" y="1731"/>
                    <a:pt x="318" y="1831"/>
                    <a:pt x="434" y="1906"/>
                  </a:cubicBezTo>
                  <a:cubicBezTo>
                    <a:pt x="537" y="2001"/>
                    <a:pt x="659" y="2064"/>
                    <a:pt x="797" y="2097"/>
                  </a:cubicBezTo>
                  <a:cubicBezTo>
                    <a:pt x="891" y="2122"/>
                    <a:pt x="986" y="2135"/>
                    <a:pt x="1080" y="2135"/>
                  </a:cubicBezTo>
                  <a:cubicBezTo>
                    <a:pt x="1175" y="2135"/>
                    <a:pt x="1270" y="2122"/>
                    <a:pt x="1364" y="2097"/>
                  </a:cubicBezTo>
                  <a:cubicBezTo>
                    <a:pt x="1390" y="2087"/>
                    <a:pt x="1414" y="2081"/>
                    <a:pt x="1441" y="2078"/>
                  </a:cubicBezTo>
                  <a:lnTo>
                    <a:pt x="1441" y="2078"/>
                  </a:lnTo>
                  <a:cubicBezTo>
                    <a:pt x="1426" y="2079"/>
                    <a:pt x="1412" y="2081"/>
                    <a:pt x="1397" y="2083"/>
                  </a:cubicBezTo>
                  <a:cubicBezTo>
                    <a:pt x="1594" y="2041"/>
                    <a:pt x="1784" y="1958"/>
                    <a:pt x="1922" y="1806"/>
                  </a:cubicBezTo>
                  <a:lnTo>
                    <a:pt x="2087" y="1594"/>
                  </a:lnTo>
                  <a:cubicBezTo>
                    <a:pt x="2164" y="1474"/>
                    <a:pt x="2204" y="1344"/>
                    <a:pt x="2211" y="1205"/>
                  </a:cubicBezTo>
                  <a:cubicBezTo>
                    <a:pt x="2236" y="1112"/>
                    <a:pt x="2236" y="1019"/>
                    <a:pt x="2211" y="926"/>
                  </a:cubicBezTo>
                  <a:cubicBezTo>
                    <a:pt x="2204" y="787"/>
                    <a:pt x="2164" y="657"/>
                    <a:pt x="2087" y="537"/>
                  </a:cubicBezTo>
                  <a:cubicBezTo>
                    <a:pt x="1936" y="302"/>
                    <a:pt x="1729" y="138"/>
                    <a:pt x="1460" y="54"/>
                  </a:cubicBezTo>
                  <a:cubicBezTo>
                    <a:pt x="1441" y="48"/>
                    <a:pt x="1423" y="45"/>
                    <a:pt x="1403" y="42"/>
                  </a:cubicBezTo>
                  <a:cubicBezTo>
                    <a:pt x="1300" y="21"/>
                    <a:pt x="1185" y="2"/>
                    <a:pt x="1081" y="1"/>
                  </a:cubicBezTo>
                  <a:cubicBezTo>
                    <a:pt x="1078" y="1"/>
                    <a:pt x="107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 rot="10800000">
              <a:off x="6580974" y="566981"/>
              <a:ext cx="38541" cy="38379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 rot="10800000">
              <a:off x="6364957" y="242234"/>
              <a:ext cx="38899" cy="39733"/>
            </a:xfrm>
            <a:custGeom>
              <a:avLst/>
              <a:gdLst/>
              <a:ahLst/>
              <a:cxnLst/>
              <a:rect l="l" t="t" r="r" b="b"/>
              <a:pathLst>
                <a:path w="977" h="998" extrusionOk="0">
                  <a:moveTo>
                    <a:pt x="488" y="1"/>
                  </a:moveTo>
                  <a:cubicBezTo>
                    <a:pt x="321" y="1"/>
                    <a:pt x="158" y="92"/>
                    <a:pt x="74" y="239"/>
                  </a:cubicBezTo>
                  <a:cubicBezTo>
                    <a:pt x="71" y="243"/>
                    <a:pt x="69" y="248"/>
                    <a:pt x="67" y="251"/>
                  </a:cubicBezTo>
                  <a:cubicBezTo>
                    <a:pt x="23" y="327"/>
                    <a:pt x="0" y="410"/>
                    <a:pt x="0" y="498"/>
                  </a:cubicBezTo>
                  <a:cubicBezTo>
                    <a:pt x="0" y="585"/>
                    <a:pt x="23" y="668"/>
                    <a:pt x="67" y="744"/>
                  </a:cubicBezTo>
                  <a:cubicBezTo>
                    <a:pt x="85" y="767"/>
                    <a:pt x="103" y="791"/>
                    <a:pt x="121" y="814"/>
                  </a:cubicBezTo>
                  <a:cubicBezTo>
                    <a:pt x="181" y="893"/>
                    <a:pt x="265" y="958"/>
                    <a:pt x="364" y="981"/>
                  </a:cubicBezTo>
                  <a:cubicBezTo>
                    <a:pt x="406" y="992"/>
                    <a:pt x="446" y="997"/>
                    <a:pt x="486" y="997"/>
                  </a:cubicBezTo>
                  <a:cubicBezTo>
                    <a:pt x="523" y="997"/>
                    <a:pt x="560" y="993"/>
                    <a:pt x="599" y="985"/>
                  </a:cubicBezTo>
                  <a:cubicBezTo>
                    <a:pt x="641" y="977"/>
                    <a:pt x="709" y="943"/>
                    <a:pt x="724" y="935"/>
                  </a:cubicBezTo>
                  <a:cubicBezTo>
                    <a:pt x="808" y="885"/>
                    <a:pt x="853" y="818"/>
                    <a:pt x="909" y="744"/>
                  </a:cubicBezTo>
                  <a:cubicBezTo>
                    <a:pt x="954" y="668"/>
                    <a:pt x="975" y="585"/>
                    <a:pt x="976" y="498"/>
                  </a:cubicBezTo>
                  <a:cubicBezTo>
                    <a:pt x="975" y="410"/>
                    <a:pt x="954" y="327"/>
                    <a:pt x="909" y="251"/>
                  </a:cubicBezTo>
                  <a:cubicBezTo>
                    <a:pt x="907" y="248"/>
                    <a:pt x="905" y="243"/>
                    <a:pt x="903" y="239"/>
                  </a:cubicBezTo>
                  <a:cubicBezTo>
                    <a:pt x="819" y="92"/>
                    <a:pt x="656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5"/>
            <p:cNvSpPr/>
            <p:nvPr/>
          </p:nvSpPr>
          <p:spPr>
            <a:xfrm rot="10800000">
              <a:off x="6818897" y="296709"/>
              <a:ext cx="29482" cy="29060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5"/>
            <p:cNvSpPr/>
            <p:nvPr/>
          </p:nvSpPr>
          <p:spPr>
            <a:xfrm rot="-5400000">
              <a:off x="6932930" y="1370221"/>
              <a:ext cx="29482" cy="29060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5" name="Google Shape;1665;p35"/>
          <p:cNvGrpSpPr/>
          <p:nvPr/>
        </p:nvGrpSpPr>
        <p:grpSpPr>
          <a:xfrm rot="-5400000">
            <a:off x="-39509" y="277063"/>
            <a:ext cx="2573016" cy="2215379"/>
            <a:chOff x="6496180" y="115424"/>
            <a:chExt cx="2573016" cy="2215379"/>
          </a:xfrm>
        </p:grpSpPr>
        <p:sp>
          <p:nvSpPr>
            <p:cNvPr id="1666" name="Google Shape;1666;p35"/>
            <p:cNvSpPr/>
            <p:nvPr/>
          </p:nvSpPr>
          <p:spPr>
            <a:xfrm>
              <a:off x="8062847" y="387352"/>
              <a:ext cx="59668" cy="46318"/>
            </a:xfrm>
            <a:custGeom>
              <a:avLst/>
              <a:gdLst/>
              <a:ahLst/>
              <a:cxnLst/>
              <a:rect l="l" t="t" r="r" b="b"/>
              <a:pathLst>
                <a:path w="1369" h="1063" extrusionOk="0">
                  <a:moveTo>
                    <a:pt x="684" y="1"/>
                  </a:moveTo>
                  <a:cubicBezTo>
                    <a:pt x="2" y="1"/>
                    <a:pt x="0" y="1063"/>
                    <a:pt x="684" y="1063"/>
                  </a:cubicBezTo>
                  <a:cubicBezTo>
                    <a:pt x="1368" y="1063"/>
                    <a:pt x="1368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>
              <a:off x="8864282" y="1509101"/>
              <a:ext cx="48641" cy="47843"/>
            </a:xfrm>
            <a:custGeom>
              <a:avLst/>
              <a:gdLst/>
              <a:ahLst/>
              <a:cxnLst/>
              <a:rect l="l" t="t" r="r" b="b"/>
              <a:pathLst>
                <a:path w="1116" h="1098" extrusionOk="0">
                  <a:moveTo>
                    <a:pt x="551" y="1"/>
                  </a:moveTo>
                  <a:cubicBezTo>
                    <a:pt x="502" y="1"/>
                    <a:pt x="455" y="7"/>
                    <a:pt x="412" y="22"/>
                  </a:cubicBezTo>
                  <a:cubicBezTo>
                    <a:pt x="367" y="38"/>
                    <a:pt x="321" y="56"/>
                    <a:pt x="278" y="78"/>
                  </a:cubicBezTo>
                  <a:cubicBezTo>
                    <a:pt x="215" y="112"/>
                    <a:pt x="163" y="160"/>
                    <a:pt x="124" y="219"/>
                  </a:cubicBezTo>
                  <a:cubicBezTo>
                    <a:pt x="77" y="272"/>
                    <a:pt x="44" y="334"/>
                    <a:pt x="27" y="406"/>
                  </a:cubicBezTo>
                  <a:cubicBezTo>
                    <a:pt x="4" y="478"/>
                    <a:pt x="1" y="551"/>
                    <a:pt x="17" y="624"/>
                  </a:cubicBezTo>
                  <a:cubicBezTo>
                    <a:pt x="20" y="697"/>
                    <a:pt x="42" y="765"/>
                    <a:pt x="82" y="827"/>
                  </a:cubicBezTo>
                  <a:cubicBezTo>
                    <a:pt x="131" y="909"/>
                    <a:pt x="196" y="975"/>
                    <a:pt x="278" y="1024"/>
                  </a:cubicBezTo>
                  <a:cubicBezTo>
                    <a:pt x="367" y="1071"/>
                    <a:pt x="463" y="1098"/>
                    <a:pt x="562" y="1098"/>
                  </a:cubicBezTo>
                  <a:cubicBezTo>
                    <a:pt x="608" y="1098"/>
                    <a:pt x="654" y="1092"/>
                    <a:pt x="701" y="1079"/>
                  </a:cubicBezTo>
                  <a:cubicBezTo>
                    <a:pt x="772" y="1062"/>
                    <a:pt x="833" y="1030"/>
                    <a:pt x="886" y="981"/>
                  </a:cubicBezTo>
                  <a:cubicBezTo>
                    <a:pt x="946" y="942"/>
                    <a:pt x="993" y="891"/>
                    <a:pt x="1028" y="827"/>
                  </a:cubicBezTo>
                  <a:cubicBezTo>
                    <a:pt x="1104" y="698"/>
                    <a:pt x="1115" y="549"/>
                    <a:pt x="1083" y="406"/>
                  </a:cubicBezTo>
                  <a:lnTo>
                    <a:pt x="1082" y="406"/>
                  </a:lnTo>
                  <a:cubicBezTo>
                    <a:pt x="1051" y="266"/>
                    <a:pt x="948" y="153"/>
                    <a:pt x="831" y="78"/>
                  </a:cubicBezTo>
                  <a:cubicBezTo>
                    <a:pt x="754" y="28"/>
                    <a:pt x="65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5"/>
            <p:cNvSpPr/>
            <p:nvPr/>
          </p:nvSpPr>
          <p:spPr>
            <a:xfrm>
              <a:off x="8927149" y="1022918"/>
              <a:ext cx="29482" cy="29060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5"/>
            <p:cNvSpPr/>
            <p:nvPr/>
          </p:nvSpPr>
          <p:spPr>
            <a:xfrm>
              <a:off x="6915349" y="115424"/>
              <a:ext cx="67434" cy="64390"/>
            </a:xfrm>
            <a:custGeom>
              <a:avLst/>
              <a:gdLst/>
              <a:ahLst/>
              <a:cxnLst/>
              <a:rect l="l" t="t" r="r" b="b"/>
              <a:pathLst>
                <a:path w="2237" h="2136" extrusionOk="0">
                  <a:moveTo>
                    <a:pt x="1073" y="1"/>
                  </a:moveTo>
                  <a:cubicBezTo>
                    <a:pt x="788" y="1"/>
                    <a:pt x="532" y="125"/>
                    <a:pt x="327" y="313"/>
                  </a:cubicBezTo>
                  <a:cubicBezTo>
                    <a:pt x="194" y="447"/>
                    <a:pt x="103" y="604"/>
                    <a:pt x="52" y="785"/>
                  </a:cubicBezTo>
                  <a:cubicBezTo>
                    <a:pt x="8" y="926"/>
                    <a:pt x="1" y="1069"/>
                    <a:pt x="32" y="1210"/>
                  </a:cubicBezTo>
                  <a:cubicBezTo>
                    <a:pt x="39" y="1352"/>
                    <a:pt x="81" y="1484"/>
                    <a:pt x="159" y="1607"/>
                  </a:cubicBezTo>
                  <a:cubicBezTo>
                    <a:pt x="226" y="1731"/>
                    <a:pt x="318" y="1831"/>
                    <a:pt x="434" y="1906"/>
                  </a:cubicBezTo>
                  <a:cubicBezTo>
                    <a:pt x="537" y="2001"/>
                    <a:pt x="659" y="2064"/>
                    <a:pt x="797" y="2097"/>
                  </a:cubicBezTo>
                  <a:cubicBezTo>
                    <a:pt x="891" y="2122"/>
                    <a:pt x="986" y="2135"/>
                    <a:pt x="1080" y="2135"/>
                  </a:cubicBezTo>
                  <a:cubicBezTo>
                    <a:pt x="1175" y="2135"/>
                    <a:pt x="1270" y="2122"/>
                    <a:pt x="1364" y="2097"/>
                  </a:cubicBezTo>
                  <a:cubicBezTo>
                    <a:pt x="1390" y="2087"/>
                    <a:pt x="1414" y="2081"/>
                    <a:pt x="1441" y="2078"/>
                  </a:cubicBezTo>
                  <a:lnTo>
                    <a:pt x="1441" y="2078"/>
                  </a:lnTo>
                  <a:cubicBezTo>
                    <a:pt x="1426" y="2079"/>
                    <a:pt x="1412" y="2081"/>
                    <a:pt x="1397" y="2083"/>
                  </a:cubicBezTo>
                  <a:cubicBezTo>
                    <a:pt x="1594" y="2041"/>
                    <a:pt x="1784" y="1958"/>
                    <a:pt x="1922" y="1806"/>
                  </a:cubicBezTo>
                  <a:lnTo>
                    <a:pt x="2087" y="1594"/>
                  </a:lnTo>
                  <a:cubicBezTo>
                    <a:pt x="2164" y="1474"/>
                    <a:pt x="2204" y="1344"/>
                    <a:pt x="2211" y="1205"/>
                  </a:cubicBezTo>
                  <a:cubicBezTo>
                    <a:pt x="2236" y="1112"/>
                    <a:pt x="2236" y="1019"/>
                    <a:pt x="2211" y="926"/>
                  </a:cubicBezTo>
                  <a:cubicBezTo>
                    <a:pt x="2204" y="787"/>
                    <a:pt x="2164" y="657"/>
                    <a:pt x="2087" y="537"/>
                  </a:cubicBezTo>
                  <a:cubicBezTo>
                    <a:pt x="1936" y="302"/>
                    <a:pt x="1729" y="138"/>
                    <a:pt x="1460" y="54"/>
                  </a:cubicBezTo>
                  <a:cubicBezTo>
                    <a:pt x="1441" y="48"/>
                    <a:pt x="1423" y="45"/>
                    <a:pt x="1403" y="42"/>
                  </a:cubicBezTo>
                  <a:cubicBezTo>
                    <a:pt x="1300" y="21"/>
                    <a:pt x="1185" y="2"/>
                    <a:pt x="1081" y="1"/>
                  </a:cubicBezTo>
                  <a:cubicBezTo>
                    <a:pt x="1078" y="1"/>
                    <a:pt x="107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5"/>
            <p:cNvSpPr/>
            <p:nvPr/>
          </p:nvSpPr>
          <p:spPr>
            <a:xfrm>
              <a:off x="9005590" y="116857"/>
              <a:ext cx="63606" cy="61496"/>
            </a:xfrm>
            <a:custGeom>
              <a:avLst/>
              <a:gdLst/>
              <a:ahLst/>
              <a:cxnLst/>
              <a:rect l="l" t="t" r="r" b="b"/>
              <a:pathLst>
                <a:path w="2110" h="2040" extrusionOk="0">
                  <a:moveTo>
                    <a:pt x="1050" y="1"/>
                  </a:moveTo>
                  <a:cubicBezTo>
                    <a:pt x="914" y="1"/>
                    <a:pt x="777" y="27"/>
                    <a:pt x="649" y="81"/>
                  </a:cubicBezTo>
                  <a:cubicBezTo>
                    <a:pt x="289" y="233"/>
                    <a:pt x="0" y="612"/>
                    <a:pt x="18" y="1019"/>
                  </a:cubicBezTo>
                  <a:cubicBezTo>
                    <a:pt x="34" y="1377"/>
                    <a:pt x="211" y="1720"/>
                    <a:pt x="526" y="1904"/>
                  </a:cubicBezTo>
                  <a:cubicBezTo>
                    <a:pt x="681" y="1995"/>
                    <a:pt x="860" y="2039"/>
                    <a:pt x="1040" y="2039"/>
                  </a:cubicBezTo>
                  <a:cubicBezTo>
                    <a:pt x="1310" y="2039"/>
                    <a:pt x="1580" y="1939"/>
                    <a:pt x="1769" y="1744"/>
                  </a:cubicBezTo>
                  <a:cubicBezTo>
                    <a:pt x="1786" y="1726"/>
                    <a:pt x="1803" y="1710"/>
                    <a:pt x="1823" y="1695"/>
                  </a:cubicBezTo>
                  <a:cubicBezTo>
                    <a:pt x="1993" y="1560"/>
                    <a:pt x="2110" y="1233"/>
                    <a:pt x="2101" y="1025"/>
                  </a:cubicBezTo>
                  <a:cubicBezTo>
                    <a:pt x="2090" y="941"/>
                    <a:pt x="2078" y="857"/>
                    <a:pt x="2067" y="773"/>
                  </a:cubicBezTo>
                  <a:cubicBezTo>
                    <a:pt x="2022" y="612"/>
                    <a:pt x="1940" y="473"/>
                    <a:pt x="1822" y="355"/>
                  </a:cubicBezTo>
                  <a:cubicBezTo>
                    <a:pt x="1805" y="333"/>
                    <a:pt x="1788" y="313"/>
                    <a:pt x="1769" y="294"/>
                  </a:cubicBezTo>
                  <a:cubicBezTo>
                    <a:pt x="1576" y="101"/>
                    <a:pt x="1314" y="1"/>
                    <a:pt x="1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5"/>
            <p:cNvSpPr/>
            <p:nvPr/>
          </p:nvSpPr>
          <p:spPr>
            <a:xfrm>
              <a:off x="8422743" y="1234111"/>
              <a:ext cx="33220" cy="32104"/>
            </a:xfrm>
            <a:custGeom>
              <a:avLst/>
              <a:gdLst/>
              <a:ahLst/>
              <a:cxnLst/>
              <a:rect l="l" t="t" r="r" b="b"/>
              <a:pathLst>
                <a:path w="1102" h="1065" extrusionOk="0">
                  <a:moveTo>
                    <a:pt x="550" y="1"/>
                  </a:moveTo>
                  <a:cubicBezTo>
                    <a:pt x="275" y="1"/>
                    <a:pt x="1" y="178"/>
                    <a:pt x="1" y="533"/>
                  </a:cubicBezTo>
                  <a:cubicBezTo>
                    <a:pt x="1" y="888"/>
                    <a:pt x="276" y="1065"/>
                    <a:pt x="551" y="1065"/>
                  </a:cubicBezTo>
                  <a:cubicBezTo>
                    <a:pt x="826" y="1065"/>
                    <a:pt x="1101" y="888"/>
                    <a:pt x="1101" y="533"/>
                  </a:cubicBezTo>
                  <a:cubicBezTo>
                    <a:pt x="1101" y="178"/>
                    <a:pt x="826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5"/>
            <p:cNvSpPr/>
            <p:nvPr/>
          </p:nvSpPr>
          <p:spPr>
            <a:xfrm>
              <a:off x="6496180" y="222027"/>
              <a:ext cx="164652" cy="166129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5"/>
            <p:cNvSpPr/>
            <p:nvPr/>
          </p:nvSpPr>
          <p:spPr>
            <a:xfrm>
              <a:off x="8460473" y="695059"/>
              <a:ext cx="142378" cy="146868"/>
            </a:xfrm>
            <a:custGeom>
              <a:avLst/>
              <a:gdLst/>
              <a:ahLst/>
              <a:cxnLst/>
              <a:rect l="l" t="t" r="r" b="b"/>
              <a:pathLst>
                <a:path w="3576" h="3689" extrusionOk="0">
                  <a:moveTo>
                    <a:pt x="2136" y="488"/>
                  </a:moveTo>
                  <a:lnTo>
                    <a:pt x="2226" y="1346"/>
                  </a:lnTo>
                  <a:cubicBezTo>
                    <a:pt x="2231" y="1397"/>
                    <a:pt x="2261" y="1442"/>
                    <a:pt x="2307" y="1467"/>
                  </a:cubicBezTo>
                  <a:lnTo>
                    <a:pt x="3065" y="1878"/>
                  </a:lnTo>
                  <a:lnTo>
                    <a:pt x="2277" y="2229"/>
                  </a:lnTo>
                  <a:cubicBezTo>
                    <a:pt x="2230" y="2251"/>
                    <a:pt x="2196" y="2294"/>
                    <a:pt x="2186" y="2344"/>
                  </a:cubicBezTo>
                  <a:lnTo>
                    <a:pt x="2029" y="3193"/>
                  </a:lnTo>
                  <a:lnTo>
                    <a:pt x="1452" y="2551"/>
                  </a:lnTo>
                  <a:cubicBezTo>
                    <a:pt x="1422" y="2518"/>
                    <a:pt x="1380" y="2500"/>
                    <a:pt x="1336" y="2500"/>
                  </a:cubicBezTo>
                  <a:cubicBezTo>
                    <a:pt x="1329" y="2500"/>
                    <a:pt x="1322" y="2500"/>
                    <a:pt x="1316" y="2501"/>
                  </a:cubicBezTo>
                  <a:lnTo>
                    <a:pt x="460" y="2614"/>
                  </a:lnTo>
                  <a:lnTo>
                    <a:pt x="460" y="2614"/>
                  </a:lnTo>
                  <a:lnTo>
                    <a:pt x="891" y="1866"/>
                  </a:lnTo>
                  <a:cubicBezTo>
                    <a:pt x="917" y="1822"/>
                    <a:pt x="918" y="1767"/>
                    <a:pt x="897" y="1721"/>
                  </a:cubicBezTo>
                  <a:lnTo>
                    <a:pt x="525" y="942"/>
                  </a:lnTo>
                  <a:lnTo>
                    <a:pt x="1369" y="1121"/>
                  </a:lnTo>
                  <a:cubicBezTo>
                    <a:pt x="1380" y="1123"/>
                    <a:pt x="1392" y="1124"/>
                    <a:pt x="1403" y="1124"/>
                  </a:cubicBezTo>
                  <a:cubicBezTo>
                    <a:pt x="1442" y="1124"/>
                    <a:pt x="1480" y="1109"/>
                    <a:pt x="1509" y="1082"/>
                  </a:cubicBezTo>
                  <a:lnTo>
                    <a:pt x="2136" y="488"/>
                  </a:lnTo>
                  <a:close/>
                  <a:moveTo>
                    <a:pt x="2257" y="0"/>
                  </a:moveTo>
                  <a:cubicBezTo>
                    <a:pt x="2218" y="0"/>
                    <a:pt x="2179" y="15"/>
                    <a:pt x="2149" y="44"/>
                  </a:cubicBezTo>
                  <a:lnTo>
                    <a:pt x="1353" y="799"/>
                  </a:lnTo>
                  <a:lnTo>
                    <a:pt x="281" y="571"/>
                  </a:lnTo>
                  <a:cubicBezTo>
                    <a:pt x="270" y="569"/>
                    <a:pt x="259" y="568"/>
                    <a:pt x="248" y="568"/>
                  </a:cubicBezTo>
                  <a:cubicBezTo>
                    <a:pt x="200" y="568"/>
                    <a:pt x="155" y="589"/>
                    <a:pt x="126" y="627"/>
                  </a:cubicBezTo>
                  <a:cubicBezTo>
                    <a:pt x="88" y="673"/>
                    <a:pt x="81" y="738"/>
                    <a:pt x="107" y="791"/>
                  </a:cubicBezTo>
                  <a:lnTo>
                    <a:pt x="579" y="1781"/>
                  </a:lnTo>
                  <a:lnTo>
                    <a:pt x="30" y="2732"/>
                  </a:lnTo>
                  <a:cubicBezTo>
                    <a:pt x="1" y="2783"/>
                    <a:pt x="3" y="2847"/>
                    <a:pt x="36" y="2896"/>
                  </a:cubicBezTo>
                  <a:cubicBezTo>
                    <a:pt x="66" y="2940"/>
                    <a:pt x="114" y="2966"/>
                    <a:pt x="166" y="2966"/>
                  </a:cubicBezTo>
                  <a:cubicBezTo>
                    <a:pt x="173" y="2966"/>
                    <a:pt x="180" y="2965"/>
                    <a:pt x="187" y="2964"/>
                  </a:cubicBezTo>
                  <a:lnTo>
                    <a:pt x="1275" y="2821"/>
                  </a:lnTo>
                  <a:lnTo>
                    <a:pt x="2009" y="3637"/>
                  </a:lnTo>
                  <a:cubicBezTo>
                    <a:pt x="2026" y="3656"/>
                    <a:pt x="2047" y="3670"/>
                    <a:pt x="2071" y="3679"/>
                  </a:cubicBezTo>
                  <a:cubicBezTo>
                    <a:pt x="2088" y="3685"/>
                    <a:pt x="2106" y="3688"/>
                    <a:pt x="2124" y="3688"/>
                  </a:cubicBezTo>
                  <a:cubicBezTo>
                    <a:pt x="2139" y="3688"/>
                    <a:pt x="2153" y="3686"/>
                    <a:pt x="2167" y="3682"/>
                  </a:cubicBezTo>
                  <a:cubicBezTo>
                    <a:pt x="2225" y="3666"/>
                    <a:pt x="2268" y="3619"/>
                    <a:pt x="2278" y="3561"/>
                  </a:cubicBezTo>
                  <a:lnTo>
                    <a:pt x="2479" y="2482"/>
                  </a:lnTo>
                  <a:lnTo>
                    <a:pt x="3481" y="2034"/>
                  </a:lnTo>
                  <a:cubicBezTo>
                    <a:pt x="3535" y="2011"/>
                    <a:pt x="3570" y="1957"/>
                    <a:pt x="3573" y="1899"/>
                  </a:cubicBezTo>
                  <a:lnTo>
                    <a:pt x="3574" y="1899"/>
                  </a:lnTo>
                  <a:cubicBezTo>
                    <a:pt x="3576" y="1839"/>
                    <a:pt x="3544" y="1783"/>
                    <a:pt x="3492" y="1755"/>
                  </a:cubicBezTo>
                  <a:lnTo>
                    <a:pt x="2527" y="1232"/>
                  </a:lnTo>
                  <a:lnTo>
                    <a:pt x="2413" y="140"/>
                  </a:lnTo>
                  <a:cubicBezTo>
                    <a:pt x="2406" y="81"/>
                    <a:pt x="2367" y="30"/>
                    <a:pt x="2311" y="10"/>
                  </a:cubicBezTo>
                  <a:cubicBezTo>
                    <a:pt x="2294" y="3"/>
                    <a:pt x="2275" y="0"/>
                    <a:pt x="2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8647244" y="453601"/>
              <a:ext cx="51043" cy="50124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5"/>
            <p:cNvSpPr/>
            <p:nvPr/>
          </p:nvSpPr>
          <p:spPr>
            <a:xfrm>
              <a:off x="8666713" y="199602"/>
              <a:ext cx="38541" cy="38379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8825371" y="390371"/>
              <a:ext cx="38899" cy="39733"/>
            </a:xfrm>
            <a:custGeom>
              <a:avLst/>
              <a:gdLst/>
              <a:ahLst/>
              <a:cxnLst/>
              <a:rect l="l" t="t" r="r" b="b"/>
              <a:pathLst>
                <a:path w="977" h="998" extrusionOk="0">
                  <a:moveTo>
                    <a:pt x="488" y="1"/>
                  </a:moveTo>
                  <a:cubicBezTo>
                    <a:pt x="321" y="1"/>
                    <a:pt x="158" y="92"/>
                    <a:pt x="74" y="239"/>
                  </a:cubicBezTo>
                  <a:cubicBezTo>
                    <a:pt x="71" y="243"/>
                    <a:pt x="69" y="248"/>
                    <a:pt x="67" y="251"/>
                  </a:cubicBezTo>
                  <a:cubicBezTo>
                    <a:pt x="23" y="327"/>
                    <a:pt x="0" y="410"/>
                    <a:pt x="0" y="498"/>
                  </a:cubicBezTo>
                  <a:cubicBezTo>
                    <a:pt x="0" y="585"/>
                    <a:pt x="23" y="668"/>
                    <a:pt x="67" y="744"/>
                  </a:cubicBezTo>
                  <a:cubicBezTo>
                    <a:pt x="85" y="767"/>
                    <a:pt x="103" y="791"/>
                    <a:pt x="121" y="814"/>
                  </a:cubicBezTo>
                  <a:cubicBezTo>
                    <a:pt x="181" y="893"/>
                    <a:pt x="265" y="958"/>
                    <a:pt x="364" y="981"/>
                  </a:cubicBezTo>
                  <a:cubicBezTo>
                    <a:pt x="406" y="992"/>
                    <a:pt x="446" y="997"/>
                    <a:pt x="486" y="997"/>
                  </a:cubicBezTo>
                  <a:cubicBezTo>
                    <a:pt x="523" y="997"/>
                    <a:pt x="560" y="993"/>
                    <a:pt x="599" y="985"/>
                  </a:cubicBezTo>
                  <a:cubicBezTo>
                    <a:pt x="641" y="977"/>
                    <a:pt x="709" y="943"/>
                    <a:pt x="724" y="935"/>
                  </a:cubicBezTo>
                  <a:cubicBezTo>
                    <a:pt x="808" y="885"/>
                    <a:pt x="853" y="818"/>
                    <a:pt x="909" y="744"/>
                  </a:cubicBezTo>
                  <a:cubicBezTo>
                    <a:pt x="954" y="668"/>
                    <a:pt x="975" y="585"/>
                    <a:pt x="976" y="498"/>
                  </a:cubicBezTo>
                  <a:cubicBezTo>
                    <a:pt x="975" y="410"/>
                    <a:pt x="954" y="327"/>
                    <a:pt x="909" y="251"/>
                  </a:cubicBezTo>
                  <a:cubicBezTo>
                    <a:pt x="907" y="248"/>
                    <a:pt x="905" y="243"/>
                    <a:pt x="903" y="239"/>
                  </a:cubicBezTo>
                  <a:cubicBezTo>
                    <a:pt x="819" y="92"/>
                    <a:pt x="656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8413991" y="129175"/>
              <a:ext cx="23531" cy="24843"/>
            </a:xfrm>
            <a:custGeom>
              <a:avLst/>
              <a:gdLst/>
              <a:ahLst/>
              <a:cxnLst/>
              <a:rect l="l" t="t" r="r" b="b"/>
              <a:pathLst>
                <a:path w="591" h="624" extrusionOk="0">
                  <a:moveTo>
                    <a:pt x="303" y="1"/>
                  </a:moveTo>
                  <a:cubicBezTo>
                    <a:pt x="300" y="1"/>
                    <a:pt x="298" y="1"/>
                    <a:pt x="295" y="1"/>
                  </a:cubicBezTo>
                  <a:cubicBezTo>
                    <a:pt x="176" y="6"/>
                    <a:pt x="77" y="80"/>
                    <a:pt x="42" y="194"/>
                  </a:cubicBezTo>
                  <a:cubicBezTo>
                    <a:pt x="35" y="215"/>
                    <a:pt x="28" y="235"/>
                    <a:pt x="23" y="256"/>
                  </a:cubicBezTo>
                  <a:cubicBezTo>
                    <a:pt x="0" y="343"/>
                    <a:pt x="23" y="408"/>
                    <a:pt x="57" y="487"/>
                  </a:cubicBezTo>
                  <a:cubicBezTo>
                    <a:pt x="94" y="573"/>
                    <a:pt x="206" y="624"/>
                    <a:pt x="295" y="624"/>
                  </a:cubicBezTo>
                  <a:cubicBezTo>
                    <a:pt x="383" y="624"/>
                    <a:pt x="496" y="573"/>
                    <a:pt x="534" y="487"/>
                  </a:cubicBezTo>
                  <a:cubicBezTo>
                    <a:pt x="568" y="408"/>
                    <a:pt x="590" y="343"/>
                    <a:pt x="568" y="256"/>
                  </a:cubicBezTo>
                  <a:cubicBezTo>
                    <a:pt x="562" y="235"/>
                    <a:pt x="555" y="215"/>
                    <a:pt x="548" y="194"/>
                  </a:cubicBezTo>
                  <a:cubicBezTo>
                    <a:pt x="516" y="91"/>
                    <a:pt x="41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8762507" y="774125"/>
              <a:ext cx="31215" cy="24206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7794894" y="122539"/>
              <a:ext cx="51043" cy="50124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5"/>
            <p:cNvSpPr/>
            <p:nvPr/>
          </p:nvSpPr>
          <p:spPr>
            <a:xfrm>
              <a:off x="8653488" y="1659177"/>
              <a:ext cx="38541" cy="38379"/>
            </a:xfrm>
            <a:custGeom>
              <a:avLst/>
              <a:gdLst/>
              <a:ahLst/>
              <a:cxnLst/>
              <a:rect l="l" t="t" r="r" b="b"/>
              <a:pathLst>
                <a:path w="968" h="964" extrusionOk="0">
                  <a:moveTo>
                    <a:pt x="465" y="1"/>
                  </a:moveTo>
                  <a:cubicBezTo>
                    <a:pt x="405" y="1"/>
                    <a:pt x="350" y="16"/>
                    <a:pt x="298" y="42"/>
                  </a:cubicBezTo>
                  <a:cubicBezTo>
                    <a:pt x="238" y="61"/>
                    <a:pt x="187" y="95"/>
                    <a:pt x="143" y="142"/>
                  </a:cubicBezTo>
                  <a:cubicBezTo>
                    <a:pt x="97" y="186"/>
                    <a:pt x="63" y="237"/>
                    <a:pt x="44" y="297"/>
                  </a:cubicBezTo>
                  <a:cubicBezTo>
                    <a:pt x="14" y="354"/>
                    <a:pt x="0" y="416"/>
                    <a:pt x="3" y="483"/>
                  </a:cubicBezTo>
                  <a:cubicBezTo>
                    <a:pt x="8" y="525"/>
                    <a:pt x="14" y="568"/>
                    <a:pt x="20" y="611"/>
                  </a:cubicBezTo>
                  <a:cubicBezTo>
                    <a:pt x="42" y="692"/>
                    <a:pt x="83" y="762"/>
                    <a:pt x="143" y="822"/>
                  </a:cubicBezTo>
                  <a:cubicBezTo>
                    <a:pt x="176" y="847"/>
                    <a:pt x="208" y="872"/>
                    <a:pt x="241" y="897"/>
                  </a:cubicBezTo>
                  <a:cubicBezTo>
                    <a:pt x="315" y="941"/>
                    <a:pt x="397" y="963"/>
                    <a:pt x="484" y="963"/>
                  </a:cubicBezTo>
                  <a:cubicBezTo>
                    <a:pt x="490" y="963"/>
                    <a:pt x="496" y="963"/>
                    <a:pt x="503" y="963"/>
                  </a:cubicBezTo>
                  <a:cubicBezTo>
                    <a:pt x="561" y="963"/>
                    <a:pt x="617" y="949"/>
                    <a:pt x="669" y="922"/>
                  </a:cubicBezTo>
                  <a:cubicBezTo>
                    <a:pt x="729" y="903"/>
                    <a:pt x="781" y="869"/>
                    <a:pt x="824" y="822"/>
                  </a:cubicBezTo>
                  <a:cubicBezTo>
                    <a:pt x="871" y="778"/>
                    <a:pt x="904" y="727"/>
                    <a:pt x="923" y="667"/>
                  </a:cubicBezTo>
                  <a:cubicBezTo>
                    <a:pt x="954" y="611"/>
                    <a:pt x="968" y="548"/>
                    <a:pt x="965" y="482"/>
                  </a:cubicBezTo>
                  <a:cubicBezTo>
                    <a:pt x="960" y="440"/>
                    <a:pt x="954" y="397"/>
                    <a:pt x="948" y="354"/>
                  </a:cubicBezTo>
                  <a:lnTo>
                    <a:pt x="947" y="354"/>
                  </a:lnTo>
                  <a:cubicBezTo>
                    <a:pt x="924" y="272"/>
                    <a:pt x="884" y="202"/>
                    <a:pt x="824" y="142"/>
                  </a:cubicBezTo>
                  <a:cubicBezTo>
                    <a:pt x="792" y="117"/>
                    <a:pt x="759" y="92"/>
                    <a:pt x="726" y="67"/>
                  </a:cubicBezTo>
                  <a:cubicBezTo>
                    <a:pt x="652" y="23"/>
                    <a:pt x="570" y="1"/>
                    <a:pt x="484" y="1"/>
                  </a:cubicBezTo>
                  <a:cubicBezTo>
                    <a:pt x="478" y="1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8869146" y="1982571"/>
              <a:ext cx="38899" cy="39733"/>
            </a:xfrm>
            <a:custGeom>
              <a:avLst/>
              <a:gdLst/>
              <a:ahLst/>
              <a:cxnLst/>
              <a:rect l="l" t="t" r="r" b="b"/>
              <a:pathLst>
                <a:path w="977" h="998" extrusionOk="0">
                  <a:moveTo>
                    <a:pt x="488" y="1"/>
                  </a:moveTo>
                  <a:cubicBezTo>
                    <a:pt x="321" y="1"/>
                    <a:pt x="158" y="92"/>
                    <a:pt x="74" y="239"/>
                  </a:cubicBezTo>
                  <a:cubicBezTo>
                    <a:pt x="71" y="243"/>
                    <a:pt x="69" y="248"/>
                    <a:pt x="67" y="251"/>
                  </a:cubicBezTo>
                  <a:cubicBezTo>
                    <a:pt x="23" y="327"/>
                    <a:pt x="0" y="410"/>
                    <a:pt x="0" y="498"/>
                  </a:cubicBezTo>
                  <a:cubicBezTo>
                    <a:pt x="0" y="585"/>
                    <a:pt x="23" y="668"/>
                    <a:pt x="67" y="744"/>
                  </a:cubicBezTo>
                  <a:cubicBezTo>
                    <a:pt x="85" y="767"/>
                    <a:pt x="103" y="791"/>
                    <a:pt x="121" y="814"/>
                  </a:cubicBezTo>
                  <a:cubicBezTo>
                    <a:pt x="181" y="893"/>
                    <a:pt x="265" y="958"/>
                    <a:pt x="364" y="981"/>
                  </a:cubicBezTo>
                  <a:cubicBezTo>
                    <a:pt x="406" y="992"/>
                    <a:pt x="446" y="997"/>
                    <a:pt x="486" y="997"/>
                  </a:cubicBezTo>
                  <a:cubicBezTo>
                    <a:pt x="523" y="997"/>
                    <a:pt x="560" y="993"/>
                    <a:pt x="599" y="985"/>
                  </a:cubicBezTo>
                  <a:cubicBezTo>
                    <a:pt x="641" y="977"/>
                    <a:pt x="709" y="943"/>
                    <a:pt x="724" y="935"/>
                  </a:cubicBezTo>
                  <a:cubicBezTo>
                    <a:pt x="808" y="885"/>
                    <a:pt x="853" y="818"/>
                    <a:pt x="909" y="744"/>
                  </a:cubicBezTo>
                  <a:cubicBezTo>
                    <a:pt x="954" y="668"/>
                    <a:pt x="975" y="585"/>
                    <a:pt x="976" y="498"/>
                  </a:cubicBezTo>
                  <a:cubicBezTo>
                    <a:pt x="975" y="410"/>
                    <a:pt x="954" y="327"/>
                    <a:pt x="909" y="251"/>
                  </a:cubicBezTo>
                  <a:cubicBezTo>
                    <a:pt x="907" y="248"/>
                    <a:pt x="905" y="243"/>
                    <a:pt x="903" y="239"/>
                  </a:cubicBezTo>
                  <a:cubicBezTo>
                    <a:pt x="819" y="92"/>
                    <a:pt x="656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8618949" y="2301743"/>
              <a:ext cx="29482" cy="29060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7420874" y="290568"/>
              <a:ext cx="29482" cy="29060"/>
            </a:xfrm>
            <a:custGeom>
              <a:avLst/>
              <a:gdLst/>
              <a:ahLst/>
              <a:cxnLst/>
              <a:rect l="l" t="t" r="r" b="b"/>
              <a:pathLst>
                <a:path w="978" h="964" extrusionOk="0">
                  <a:moveTo>
                    <a:pt x="519" y="0"/>
                  </a:moveTo>
                  <a:cubicBezTo>
                    <a:pt x="511" y="0"/>
                    <a:pt x="502" y="0"/>
                    <a:pt x="494" y="1"/>
                  </a:cubicBezTo>
                  <a:lnTo>
                    <a:pt x="483" y="1"/>
                  </a:lnTo>
                  <a:cubicBezTo>
                    <a:pt x="478" y="1"/>
                    <a:pt x="473" y="1"/>
                    <a:pt x="469" y="1"/>
                  </a:cubicBezTo>
                  <a:cubicBezTo>
                    <a:pt x="408" y="1"/>
                    <a:pt x="351" y="15"/>
                    <a:pt x="298" y="43"/>
                  </a:cubicBezTo>
                  <a:cubicBezTo>
                    <a:pt x="238" y="62"/>
                    <a:pt x="186" y="95"/>
                    <a:pt x="143" y="143"/>
                  </a:cubicBezTo>
                  <a:cubicBezTo>
                    <a:pt x="96" y="186"/>
                    <a:pt x="62" y="238"/>
                    <a:pt x="43" y="297"/>
                  </a:cubicBezTo>
                  <a:cubicBezTo>
                    <a:pt x="14" y="354"/>
                    <a:pt x="0" y="415"/>
                    <a:pt x="2" y="482"/>
                  </a:cubicBezTo>
                  <a:cubicBezTo>
                    <a:pt x="8" y="606"/>
                    <a:pt x="49" y="735"/>
                    <a:pt x="143" y="822"/>
                  </a:cubicBezTo>
                  <a:lnTo>
                    <a:pt x="240" y="897"/>
                  </a:lnTo>
                  <a:cubicBezTo>
                    <a:pt x="315" y="941"/>
                    <a:pt x="395" y="962"/>
                    <a:pt x="483" y="962"/>
                  </a:cubicBezTo>
                  <a:cubicBezTo>
                    <a:pt x="486" y="962"/>
                    <a:pt x="490" y="964"/>
                    <a:pt x="494" y="964"/>
                  </a:cubicBezTo>
                  <a:cubicBezTo>
                    <a:pt x="499" y="964"/>
                    <a:pt x="503" y="964"/>
                    <a:pt x="508" y="964"/>
                  </a:cubicBezTo>
                  <a:cubicBezTo>
                    <a:pt x="569" y="964"/>
                    <a:pt x="626" y="950"/>
                    <a:pt x="680" y="922"/>
                  </a:cubicBezTo>
                  <a:cubicBezTo>
                    <a:pt x="740" y="902"/>
                    <a:pt x="791" y="870"/>
                    <a:pt x="835" y="822"/>
                  </a:cubicBezTo>
                  <a:cubicBezTo>
                    <a:pt x="881" y="779"/>
                    <a:pt x="915" y="727"/>
                    <a:pt x="934" y="667"/>
                  </a:cubicBezTo>
                  <a:cubicBezTo>
                    <a:pt x="964" y="610"/>
                    <a:pt x="977" y="548"/>
                    <a:pt x="975" y="482"/>
                  </a:cubicBezTo>
                  <a:cubicBezTo>
                    <a:pt x="969" y="358"/>
                    <a:pt x="929" y="229"/>
                    <a:pt x="835" y="141"/>
                  </a:cubicBezTo>
                  <a:cubicBezTo>
                    <a:pt x="750" y="64"/>
                    <a:pt x="637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9" r:id="rId5"/>
    <p:sldLayoutId id="2147483673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42"/>
          <p:cNvSpPr txBox="1">
            <a:spLocks noGrp="1"/>
          </p:cNvSpPr>
          <p:nvPr>
            <p:ph type="ctrTitle"/>
          </p:nvPr>
        </p:nvSpPr>
        <p:spPr>
          <a:xfrm>
            <a:off x="2019900" y="691900"/>
            <a:ext cx="5104200" cy="14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err="1"/>
              <a:t>Projeto</a:t>
            </a:r>
            <a:r>
              <a:rPr lang="en" sz="2800"/>
              <a:t> </a:t>
            </a:r>
            <a:br>
              <a:rPr lang="en" sz="2800"/>
            </a:br>
            <a:r>
              <a:rPr lang="pt-BR" sz="6000" err="1"/>
              <a:t>Gênesis</a:t>
            </a:r>
          </a:p>
        </p:txBody>
      </p:sp>
      <p:sp>
        <p:nvSpPr>
          <p:cNvPr id="1701" name="Google Shape;1701;p42"/>
          <p:cNvSpPr txBox="1">
            <a:spLocks noGrp="1"/>
          </p:cNvSpPr>
          <p:nvPr>
            <p:ph type="subTitle" idx="1"/>
          </p:nvPr>
        </p:nvSpPr>
        <p:spPr>
          <a:xfrm>
            <a:off x="2520600" y="4019600"/>
            <a:ext cx="41028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 é onde nossa apresentação começa</a:t>
            </a:r>
            <a:endParaRPr/>
          </a:p>
        </p:txBody>
      </p:sp>
      <p:grpSp>
        <p:nvGrpSpPr>
          <p:cNvPr id="1702" name="Google Shape;1702;p42"/>
          <p:cNvGrpSpPr/>
          <p:nvPr/>
        </p:nvGrpSpPr>
        <p:grpSpPr>
          <a:xfrm>
            <a:off x="1501378" y="1962871"/>
            <a:ext cx="5225071" cy="1792759"/>
            <a:chOff x="1501378" y="1962871"/>
            <a:chExt cx="5225071" cy="1792759"/>
          </a:xfrm>
        </p:grpSpPr>
        <p:sp>
          <p:nvSpPr>
            <p:cNvPr id="1703" name="Google Shape;1703;p42"/>
            <p:cNvSpPr/>
            <p:nvPr/>
          </p:nvSpPr>
          <p:spPr>
            <a:xfrm rot="5400000">
              <a:off x="5051169" y="1906463"/>
              <a:ext cx="871200" cy="1905600"/>
            </a:xfrm>
            <a:prstGeom prst="trapezoid">
              <a:avLst>
                <a:gd name="adj" fmla="val 19529"/>
              </a:avLst>
            </a:prstGeom>
            <a:solidFill>
              <a:srgbClr val="420B14">
                <a:alpha val="6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 rot="5400000">
              <a:off x="2886504" y="1768924"/>
              <a:ext cx="1114200" cy="2180700"/>
            </a:xfrm>
            <a:prstGeom prst="trapezoid">
              <a:avLst>
                <a:gd name="adj" fmla="val 11789"/>
              </a:avLst>
            </a:prstGeom>
            <a:solidFill>
              <a:srgbClr val="FEF6A9">
                <a:alpha val="33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5" name="Google Shape;1705;p42"/>
            <p:cNvGrpSpPr/>
            <p:nvPr/>
          </p:nvGrpSpPr>
          <p:grpSpPr>
            <a:xfrm>
              <a:off x="6152161" y="2571646"/>
              <a:ext cx="574288" cy="574223"/>
              <a:chOff x="1233350" y="3208025"/>
              <a:chExt cx="821350" cy="821375"/>
            </a:xfrm>
          </p:grpSpPr>
          <p:sp>
            <p:nvSpPr>
              <p:cNvPr id="1706" name="Google Shape;1706;p42"/>
              <p:cNvSpPr/>
              <p:nvPr/>
            </p:nvSpPr>
            <p:spPr>
              <a:xfrm>
                <a:off x="1245500" y="3220225"/>
                <a:ext cx="797000" cy="796975"/>
              </a:xfrm>
              <a:custGeom>
                <a:avLst/>
                <a:gdLst/>
                <a:ahLst/>
                <a:cxnLst/>
                <a:rect l="l" t="t" r="r" b="b"/>
                <a:pathLst>
                  <a:path w="31880" h="31879" extrusionOk="0">
                    <a:moveTo>
                      <a:pt x="14827" y="1529"/>
                    </a:moveTo>
                    <a:cubicBezTo>
                      <a:pt x="15326" y="1529"/>
                      <a:pt x="15756" y="1594"/>
                      <a:pt x="16129" y="1725"/>
                    </a:cubicBezTo>
                    <a:cubicBezTo>
                      <a:pt x="16149" y="1732"/>
                      <a:pt x="16154" y="1756"/>
                      <a:pt x="16151" y="1772"/>
                    </a:cubicBezTo>
                    <a:cubicBezTo>
                      <a:pt x="16148" y="1782"/>
                      <a:pt x="16145" y="1785"/>
                      <a:pt x="16138" y="1785"/>
                    </a:cubicBezTo>
                    <a:cubicBezTo>
                      <a:pt x="16136" y="1785"/>
                      <a:pt x="16135" y="1784"/>
                      <a:pt x="16133" y="1784"/>
                    </a:cubicBezTo>
                    <a:cubicBezTo>
                      <a:pt x="16024" y="1775"/>
                      <a:pt x="15916" y="1764"/>
                      <a:pt x="15809" y="1754"/>
                    </a:cubicBezTo>
                    <a:cubicBezTo>
                      <a:pt x="15417" y="1717"/>
                      <a:pt x="15016" y="1678"/>
                      <a:pt x="14609" y="1678"/>
                    </a:cubicBezTo>
                    <a:cubicBezTo>
                      <a:pt x="14469" y="1678"/>
                      <a:pt x="14328" y="1683"/>
                      <a:pt x="14186" y="1694"/>
                    </a:cubicBezTo>
                    <a:cubicBezTo>
                      <a:pt x="13531" y="1743"/>
                      <a:pt x="12894" y="1920"/>
                      <a:pt x="12278" y="2092"/>
                    </a:cubicBezTo>
                    <a:lnTo>
                      <a:pt x="12243" y="2092"/>
                    </a:lnTo>
                    <a:cubicBezTo>
                      <a:pt x="12746" y="1815"/>
                      <a:pt x="13365" y="1644"/>
                      <a:pt x="14138" y="1566"/>
                    </a:cubicBezTo>
                    <a:cubicBezTo>
                      <a:pt x="14381" y="1541"/>
                      <a:pt x="14610" y="1529"/>
                      <a:pt x="14827" y="1529"/>
                    </a:cubicBezTo>
                    <a:close/>
                    <a:moveTo>
                      <a:pt x="14664" y="2113"/>
                    </a:moveTo>
                    <a:cubicBezTo>
                      <a:pt x="14913" y="2113"/>
                      <a:pt x="15150" y="2143"/>
                      <a:pt x="15334" y="2246"/>
                    </a:cubicBezTo>
                    <a:cubicBezTo>
                      <a:pt x="15350" y="2255"/>
                      <a:pt x="15356" y="2265"/>
                      <a:pt x="15353" y="2281"/>
                    </a:cubicBezTo>
                    <a:cubicBezTo>
                      <a:pt x="15349" y="2299"/>
                      <a:pt x="15331" y="2320"/>
                      <a:pt x="15307" y="2322"/>
                    </a:cubicBezTo>
                    <a:cubicBezTo>
                      <a:pt x="15279" y="2325"/>
                      <a:pt x="15249" y="2326"/>
                      <a:pt x="15220" y="2326"/>
                    </a:cubicBezTo>
                    <a:cubicBezTo>
                      <a:pt x="15136" y="2326"/>
                      <a:pt x="15050" y="2317"/>
                      <a:pt x="14966" y="2309"/>
                    </a:cubicBezTo>
                    <a:cubicBezTo>
                      <a:pt x="14923" y="2304"/>
                      <a:pt x="14881" y="2299"/>
                      <a:pt x="14840" y="2296"/>
                    </a:cubicBezTo>
                    <a:cubicBezTo>
                      <a:pt x="14745" y="2288"/>
                      <a:pt x="14648" y="2284"/>
                      <a:pt x="14552" y="2284"/>
                    </a:cubicBezTo>
                    <a:cubicBezTo>
                      <a:pt x="14483" y="2284"/>
                      <a:pt x="14414" y="2286"/>
                      <a:pt x="14346" y="2290"/>
                    </a:cubicBezTo>
                    <a:cubicBezTo>
                      <a:pt x="14184" y="2299"/>
                      <a:pt x="14021" y="2318"/>
                      <a:pt x="13852" y="2347"/>
                    </a:cubicBezTo>
                    <a:cubicBezTo>
                      <a:pt x="13774" y="2361"/>
                      <a:pt x="13697" y="2374"/>
                      <a:pt x="13621" y="2390"/>
                    </a:cubicBezTo>
                    <a:lnTo>
                      <a:pt x="13570" y="2401"/>
                    </a:lnTo>
                    <a:cubicBezTo>
                      <a:pt x="13519" y="2413"/>
                      <a:pt x="13470" y="2425"/>
                      <a:pt x="13425" y="2425"/>
                    </a:cubicBezTo>
                    <a:cubicBezTo>
                      <a:pt x="13419" y="2425"/>
                      <a:pt x="13413" y="2424"/>
                      <a:pt x="13407" y="2424"/>
                    </a:cubicBezTo>
                    <a:cubicBezTo>
                      <a:pt x="13395" y="2424"/>
                      <a:pt x="13380" y="2412"/>
                      <a:pt x="13375" y="2398"/>
                    </a:cubicBezTo>
                    <a:cubicBezTo>
                      <a:pt x="13372" y="2388"/>
                      <a:pt x="13375" y="2384"/>
                      <a:pt x="13380" y="2380"/>
                    </a:cubicBezTo>
                    <a:cubicBezTo>
                      <a:pt x="13493" y="2281"/>
                      <a:pt x="13688" y="2236"/>
                      <a:pt x="13831" y="2202"/>
                    </a:cubicBezTo>
                    <a:cubicBezTo>
                      <a:pt x="13998" y="2164"/>
                      <a:pt x="14169" y="2138"/>
                      <a:pt x="14338" y="2126"/>
                    </a:cubicBezTo>
                    <a:cubicBezTo>
                      <a:pt x="14447" y="2118"/>
                      <a:pt x="14556" y="2113"/>
                      <a:pt x="14664" y="2113"/>
                    </a:cubicBezTo>
                    <a:close/>
                    <a:moveTo>
                      <a:pt x="14649" y="2694"/>
                    </a:moveTo>
                    <a:cubicBezTo>
                      <a:pt x="14660" y="2694"/>
                      <a:pt x="14670" y="2694"/>
                      <a:pt x="14679" y="2695"/>
                    </a:cubicBezTo>
                    <a:cubicBezTo>
                      <a:pt x="14760" y="2696"/>
                      <a:pt x="14823" y="2706"/>
                      <a:pt x="14869" y="2725"/>
                    </a:cubicBezTo>
                    <a:cubicBezTo>
                      <a:pt x="14870" y="2725"/>
                      <a:pt x="14871" y="2726"/>
                      <a:pt x="14872" y="2726"/>
                    </a:cubicBezTo>
                    <a:lnTo>
                      <a:pt x="14923" y="2757"/>
                    </a:lnTo>
                    <a:cubicBezTo>
                      <a:pt x="14932" y="2761"/>
                      <a:pt x="14941" y="2765"/>
                      <a:pt x="14952" y="2766"/>
                    </a:cubicBezTo>
                    <a:cubicBezTo>
                      <a:pt x="14954" y="2771"/>
                      <a:pt x="14956" y="2777"/>
                      <a:pt x="14955" y="2784"/>
                    </a:cubicBezTo>
                    <a:cubicBezTo>
                      <a:pt x="14955" y="2786"/>
                      <a:pt x="14955" y="2797"/>
                      <a:pt x="14949" y="2799"/>
                    </a:cubicBezTo>
                    <a:lnTo>
                      <a:pt x="14928" y="2809"/>
                    </a:lnTo>
                    <a:cubicBezTo>
                      <a:pt x="14898" y="2823"/>
                      <a:pt x="14872" y="2835"/>
                      <a:pt x="14846" y="2840"/>
                    </a:cubicBezTo>
                    <a:lnTo>
                      <a:pt x="14831" y="2843"/>
                    </a:lnTo>
                    <a:cubicBezTo>
                      <a:pt x="14790" y="2850"/>
                      <a:pt x="14749" y="2858"/>
                      <a:pt x="14709" y="2861"/>
                    </a:cubicBezTo>
                    <a:cubicBezTo>
                      <a:pt x="14658" y="2867"/>
                      <a:pt x="14609" y="2869"/>
                      <a:pt x="14558" y="2871"/>
                    </a:cubicBezTo>
                    <a:lnTo>
                      <a:pt x="14470" y="2876"/>
                    </a:lnTo>
                    <a:cubicBezTo>
                      <a:pt x="14421" y="2878"/>
                      <a:pt x="14372" y="2884"/>
                      <a:pt x="14322" y="2889"/>
                    </a:cubicBezTo>
                    <a:cubicBezTo>
                      <a:pt x="14250" y="2897"/>
                      <a:pt x="14181" y="2905"/>
                      <a:pt x="14112" y="2905"/>
                    </a:cubicBezTo>
                    <a:cubicBezTo>
                      <a:pt x="14070" y="2905"/>
                      <a:pt x="14028" y="2902"/>
                      <a:pt x="13986" y="2894"/>
                    </a:cubicBezTo>
                    <a:cubicBezTo>
                      <a:pt x="13970" y="2891"/>
                      <a:pt x="13960" y="2879"/>
                      <a:pt x="13956" y="2860"/>
                    </a:cubicBezTo>
                    <a:cubicBezTo>
                      <a:pt x="13953" y="2838"/>
                      <a:pt x="13960" y="2811"/>
                      <a:pt x="13979" y="2800"/>
                    </a:cubicBezTo>
                    <a:cubicBezTo>
                      <a:pt x="14099" y="2729"/>
                      <a:pt x="14252" y="2717"/>
                      <a:pt x="14399" y="2707"/>
                    </a:cubicBezTo>
                    <a:lnTo>
                      <a:pt x="14453" y="2703"/>
                    </a:lnTo>
                    <a:cubicBezTo>
                      <a:pt x="14525" y="2697"/>
                      <a:pt x="14589" y="2694"/>
                      <a:pt x="14649" y="2694"/>
                    </a:cubicBezTo>
                    <a:close/>
                    <a:moveTo>
                      <a:pt x="15527" y="689"/>
                    </a:moveTo>
                    <a:cubicBezTo>
                      <a:pt x="16175" y="689"/>
                      <a:pt x="16831" y="738"/>
                      <a:pt x="17481" y="836"/>
                    </a:cubicBezTo>
                    <a:cubicBezTo>
                      <a:pt x="18230" y="950"/>
                      <a:pt x="19097" y="1121"/>
                      <a:pt x="19848" y="1526"/>
                    </a:cubicBezTo>
                    <a:cubicBezTo>
                      <a:pt x="19857" y="1531"/>
                      <a:pt x="19879" y="1543"/>
                      <a:pt x="19867" y="1574"/>
                    </a:cubicBezTo>
                    <a:cubicBezTo>
                      <a:pt x="19861" y="1590"/>
                      <a:pt x="19844" y="1612"/>
                      <a:pt x="19817" y="1612"/>
                    </a:cubicBezTo>
                    <a:cubicBezTo>
                      <a:pt x="19813" y="1612"/>
                      <a:pt x="19810" y="1612"/>
                      <a:pt x="19806" y="1611"/>
                    </a:cubicBezTo>
                    <a:cubicBezTo>
                      <a:pt x="19502" y="1546"/>
                      <a:pt x="19195" y="1471"/>
                      <a:pt x="18898" y="1397"/>
                    </a:cubicBezTo>
                    <a:cubicBezTo>
                      <a:pt x="18323" y="1255"/>
                      <a:pt x="17727" y="1109"/>
                      <a:pt x="17122" y="1035"/>
                    </a:cubicBezTo>
                    <a:cubicBezTo>
                      <a:pt x="16594" y="968"/>
                      <a:pt x="16065" y="936"/>
                      <a:pt x="15537" y="936"/>
                    </a:cubicBezTo>
                    <a:cubicBezTo>
                      <a:pt x="14454" y="936"/>
                      <a:pt x="13374" y="1074"/>
                      <a:pt x="12311" y="1349"/>
                    </a:cubicBezTo>
                    <a:cubicBezTo>
                      <a:pt x="10659" y="1777"/>
                      <a:pt x="9122" y="2475"/>
                      <a:pt x="7868" y="3368"/>
                    </a:cubicBezTo>
                    <a:cubicBezTo>
                      <a:pt x="7862" y="3367"/>
                      <a:pt x="7853" y="3356"/>
                      <a:pt x="7852" y="3353"/>
                    </a:cubicBezTo>
                    <a:cubicBezTo>
                      <a:pt x="8640" y="2715"/>
                      <a:pt x="9410" y="2222"/>
                      <a:pt x="10205" y="1848"/>
                    </a:cubicBezTo>
                    <a:cubicBezTo>
                      <a:pt x="11644" y="1170"/>
                      <a:pt x="13297" y="774"/>
                      <a:pt x="14986" y="701"/>
                    </a:cubicBezTo>
                    <a:cubicBezTo>
                      <a:pt x="15165" y="693"/>
                      <a:pt x="15346" y="689"/>
                      <a:pt x="15527" y="689"/>
                    </a:cubicBezTo>
                    <a:close/>
                    <a:moveTo>
                      <a:pt x="14449" y="3288"/>
                    </a:moveTo>
                    <a:cubicBezTo>
                      <a:pt x="14464" y="3288"/>
                      <a:pt x="14478" y="3289"/>
                      <a:pt x="14493" y="3290"/>
                    </a:cubicBezTo>
                    <a:cubicBezTo>
                      <a:pt x="14539" y="3293"/>
                      <a:pt x="14581" y="3297"/>
                      <a:pt x="14616" y="3311"/>
                    </a:cubicBezTo>
                    <a:cubicBezTo>
                      <a:pt x="14665" y="3331"/>
                      <a:pt x="14703" y="3347"/>
                      <a:pt x="14733" y="3372"/>
                    </a:cubicBezTo>
                    <a:cubicBezTo>
                      <a:pt x="14735" y="3375"/>
                      <a:pt x="14737" y="3388"/>
                      <a:pt x="14733" y="3396"/>
                    </a:cubicBezTo>
                    <a:cubicBezTo>
                      <a:pt x="14732" y="3400"/>
                      <a:pt x="14727" y="3411"/>
                      <a:pt x="14705" y="3413"/>
                    </a:cubicBezTo>
                    <a:cubicBezTo>
                      <a:pt x="14702" y="3413"/>
                      <a:pt x="14698" y="3413"/>
                      <a:pt x="14695" y="3413"/>
                    </a:cubicBezTo>
                    <a:cubicBezTo>
                      <a:pt x="14687" y="3413"/>
                      <a:pt x="14679" y="3412"/>
                      <a:pt x="14671" y="3411"/>
                    </a:cubicBezTo>
                    <a:cubicBezTo>
                      <a:pt x="14661" y="3411"/>
                      <a:pt x="14650" y="3410"/>
                      <a:pt x="14639" y="3410"/>
                    </a:cubicBezTo>
                    <a:cubicBezTo>
                      <a:pt x="14628" y="3411"/>
                      <a:pt x="14615" y="3411"/>
                      <a:pt x="14604" y="3413"/>
                    </a:cubicBezTo>
                    <a:cubicBezTo>
                      <a:pt x="14594" y="3413"/>
                      <a:pt x="14584" y="3414"/>
                      <a:pt x="14573" y="3414"/>
                    </a:cubicBezTo>
                    <a:cubicBezTo>
                      <a:pt x="14563" y="3413"/>
                      <a:pt x="14552" y="3413"/>
                      <a:pt x="14541" y="3413"/>
                    </a:cubicBezTo>
                    <a:cubicBezTo>
                      <a:pt x="14507" y="3413"/>
                      <a:pt x="14472" y="3415"/>
                      <a:pt x="14438" y="3418"/>
                    </a:cubicBezTo>
                    <a:cubicBezTo>
                      <a:pt x="14436" y="3418"/>
                      <a:pt x="14424" y="3421"/>
                      <a:pt x="14423" y="3422"/>
                    </a:cubicBezTo>
                    <a:cubicBezTo>
                      <a:pt x="14401" y="3425"/>
                      <a:pt x="14380" y="3430"/>
                      <a:pt x="14358" y="3430"/>
                    </a:cubicBezTo>
                    <a:cubicBezTo>
                      <a:pt x="14329" y="3430"/>
                      <a:pt x="14299" y="3431"/>
                      <a:pt x="14272" y="3433"/>
                    </a:cubicBezTo>
                    <a:cubicBezTo>
                      <a:pt x="14265" y="3433"/>
                      <a:pt x="14250" y="3426"/>
                      <a:pt x="14245" y="3421"/>
                    </a:cubicBezTo>
                    <a:cubicBezTo>
                      <a:pt x="14238" y="3413"/>
                      <a:pt x="14233" y="3405"/>
                      <a:pt x="14229" y="3394"/>
                    </a:cubicBezTo>
                    <a:cubicBezTo>
                      <a:pt x="14225" y="3379"/>
                      <a:pt x="14236" y="3351"/>
                      <a:pt x="14251" y="3344"/>
                    </a:cubicBezTo>
                    <a:cubicBezTo>
                      <a:pt x="14294" y="3320"/>
                      <a:pt x="14341" y="3296"/>
                      <a:pt x="14388" y="3291"/>
                    </a:cubicBezTo>
                    <a:cubicBezTo>
                      <a:pt x="14408" y="3289"/>
                      <a:pt x="14429" y="3288"/>
                      <a:pt x="14449" y="3288"/>
                    </a:cubicBezTo>
                    <a:close/>
                    <a:moveTo>
                      <a:pt x="20829" y="1827"/>
                    </a:moveTo>
                    <a:cubicBezTo>
                      <a:pt x="21429" y="1929"/>
                      <a:pt x="22000" y="2141"/>
                      <a:pt x="22574" y="2474"/>
                    </a:cubicBezTo>
                    <a:cubicBezTo>
                      <a:pt x="23092" y="2776"/>
                      <a:pt x="23589" y="3188"/>
                      <a:pt x="24008" y="3666"/>
                    </a:cubicBezTo>
                    <a:cubicBezTo>
                      <a:pt x="24023" y="3682"/>
                      <a:pt x="24014" y="3709"/>
                      <a:pt x="24002" y="3723"/>
                    </a:cubicBezTo>
                    <a:cubicBezTo>
                      <a:pt x="23997" y="3728"/>
                      <a:pt x="23993" y="3730"/>
                      <a:pt x="23990" y="3730"/>
                    </a:cubicBezTo>
                    <a:cubicBezTo>
                      <a:pt x="23986" y="3730"/>
                      <a:pt x="23983" y="3728"/>
                      <a:pt x="23979" y="3725"/>
                    </a:cubicBezTo>
                    <a:cubicBezTo>
                      <a:pt x="23515" y="3375"/>
                      <a:pt x="23012" y="3041"/>
                      <a:pt x="22440" y="2703"/>
                    </a:cubicBezTo>
                    <a:cubicBezTo>
                      <a:pt x="21941" y="2406"/>
                      <a:pt x="21429" y="2142"/>
                      <a:pt x="20820" y="1831"/>
                    </a:cubicBezTo>
                    <a:cubicBezTo>
                      <a:pt x="20822" y="1828"/>
                      <a:pt x="20825" y="1827"/>
                      <a:pt x="20828" y="1827"/>
                    </a:cubicBezTo>
                    <a:close/>
                    <a:moveTo>
                      <a:pt x="3589" y="7119"/>
                    </a:moveTo>
                    <a:cubicBezTo>
                      <a:pt x="3596" y="7119"/>
                      <a:pt x="3604" y="7122"/>
                      <a:pt x="3612" y="7129"/>
                    </a:cubicBezTo>
                    <a:cubicBezTo>
                      <a:pt x="3614" y="7131"/>
                      <a:pt x="3619" y="7140"/>
                      <a:pt x="3619" y="7147"/>
                    </a:cubicBezTo>
                    <a:cubicBezTo>
                      <a:pt x="3619" y="7152"/>
                      <a:pt x="3619" y="7156"/>
                      <a:pt x="3605" y="7174"/>
                    </a:cubicBezTo>
                    <a:lnTo>
                      <a:pt x="3578" y="7207"/>
                    </a:lnTo>
                    <a:cubicBezTo>
                      <a:pt x="3574" y="7213"/>
                      <a:pt x="3568" y="7226"/>
                      <a:pt x="3566" y="7233"/>
                    </a:cubicBezTo>
                    <a:cubicBezTo>
                      <a:pt x="3557" y="7248"/>
                      <a:pt x="3543" y="7262"/>
                      <a:pt x="3532" y="7275"/>
                    </a:cubicBezTo>
                    <a:cubicBezTo>
                      <a:pt x="3524" y="7284"/>
                      <a:pt x="3516" y="7293"/>
                      <a:pt x="3509" y="7301"/>
                    </a:cubicBezTo>
                    <a:cubicBezTo>
                      <a:pt x="3478" y="7340"/>
                      <a:pt x="3447" y="7376"/>
                      <a:pt x="3414" y="7411"/>
                    </a:cubicBezTo>
                    <a:lnTo>
                      <a:pt x="3394" y="7434"/>
                    </a:lnTo>
                    <a:cubicBezTo>
                      <a:pt x="3366" y="7463"/>
                      <a:pt x="3341" y="7490"/>
                      <a:pt x="3313" y="7513"/>
                    </a:cubicBezTo>
                    <a:cubicBezTo>
                      <a:pt x="3284" y="7536"/>
                      <a:pt x="3255" y="7558"/>
                      <a:pt x="3227" y="7582"/>
                    </a:cubicBezTo>
                    <a:lnTo>
                      <a:pt x="3192" y="7610"/>
                    </a:lnTo>
                    <a:cubicBezTo>
                      <a:pt x="3180" y="7620"/>
                      <a:pt x="3170" y="7623"/>
                      <a:pt x="3162" y="7623"/>
                    </a:cubicBezTo>
                    <a:cubicBezTo>
                      <a:pt x="3153" y="7623"/>
                      <a:pt x="3148" y="7619"/>
                      <a:pt x="3146" y="7617"/>
                    </a:cubicBezTo>
                    <a:cubicBezTo>
                      <a:pt x="3134" y="7609"/>
                      <a:pt x="3130" y="7588"/>
                      <a:pt x="3133" y="7583"/>
                    </a:cubicBezTo>
                    <a:lnTo>
                      <a:pt x="3158" y="7549"/>
                    </a:lnTo>
                    <a:cubicBezTo>
                      <a:pt x="3181" y="7519"/>
                      <a:pt x="3203" y="7488"/>
                      <a:pt x="3225" y="7457"/>
                    </a:cubicBezTo>
                    <a:cubicBezTo>
                      <a:pt x="3254" y="7416"/>
                      <a:pt x="3290" y="7379"/>
                      <a:pt x="3335" y="7334"/>
                    </a:cubicBezTo>
                    <a:cubicBezTo>
                      <a:pt x="3371" y="7298"/>
                      <a:pt x="3407" y="7263"/>
                      <a:pt x="3447" y="7228"/>
                    </a:cubicBezTo>
                    <a:lnTo>
                      <a:pt x="3467" y="7208"/>
                    </a:lnTo>
                    <a:cubicBezTo>
                      <a:pt x="3481" y="7196"/>
                      <a:pt x="3495" y="7181"/>
                      <a:pt x="3509" y="7174"/>
                    </a:cubicBezTo>
                    <a:cubicBezTo>
                      <a:pt x="3516" y="7171"/>
                      <a:pt x="3529" y="7161"/>
                      <a:pt x="3535" y="7156"/>
                    </a:cubicBezTo>
                    <a:lnTo>
                      <a:pt x="3566" y="7130"/>
                    </a:lnTo>
                    <a:cubicBezTo>
                      <a:pt x="3570" y="7125"/>
                      <a:pt x="3579" y="7119"/>
                      <a:pt x="3589" y="7119"/>
                    </a:cubicBezTo>
                    <a:close/>
                    <a:moveTo>
                      <a:pt x="8830" y="5899"/>
                    </a:moveTo>
                    <a:cubicBezTo>
                      <a:pt x="8986" y="5899"/>
                      <a:pt x="9140" y="5911"/>
                      <a:pt x="9289" y="5936"/>
                    </a:cubicBezTo>
                    <a:cubicBezTo>
                      <a:pt x="10053" y="6059"/>
                      <a:pt x="10663" y="6512"/>
                      <a:pt x="10923" y="7146"/>
                    </a:cubicBezTo>
                    <a:cubicBezTo>
                      <a:pt x="11488" y="8526"/>
                      <a:pt x="10443" y="9959"/>
                      <a:pt x="9466" y="10917"/>
                    </a:cubicBezTo>
                    <a:cubicBezTo>
                      <a:pt x="8365" y="11998"/>
                      <a:pt x="7068" y="12648"/>
                      <a:pt x="5817" y="12746"/>
                    </a:cubicBezTo>
                    <a:cubicBezTo>
                      <a:pt x="5751" y="12751"/>
                      <a:pt x="5676" y="12754"/>
                      <a:pt x="5594" y="12754"/>
                    </a:cubicBezTo>
                    <a:cubicBezTo>
                      <a:pt x="5149" y="12754"/>
                      <a:pt x="4506" y="12651"/>
                      <a:pt x="4033" y="12140"/>
                    </a:cubicBezTo>
                    <a:cubicBezTo>
                      <a:pt x="3668" y="11743"/>
                      <a:pt x="3454" y="11185"/>
                      <a:pt x="3430" y="10567"/>
                    </a:cubicBezTo>
                    <a:cubicBezTo>
                      <a:pt x="3407" y="9961"/>
                      <a:pt x="3603" y="9337"/>
                      <a:pt x="3998" y="8763"/>
                    </a:cubicBezTo>
                    <a:cubicBezTo>
                      <a:pt x="4408" y="8165"/>
                      <a:pt x="4970" y="7704"/>
                      <a:pt x="5513" y="7258"/>
                    </a:cubicBezTo>
                    <a:cubicBezTo>
                      <a:pt x="5520" y="7252"/>
                      <a:pt x="5527" y="7250"/>
                      <a:pt x="5533" y="7250"/>
                    </a:cubicBezTo>
                    <a:cubicBezTo>
                      <a:pt x="5548" y="7250"/>
                      <a:pt x="5560" y="7264"/>
                      <a:pt x="5561" y="7264"/>
                    </a:cubicBezTo>
                    <a:cubicBezTo>
                      <a:pt x="5570" y="7275"/>
                      <a:pt x="5568" y="7280"/>
                      <a:pt x="5557" y="7288"/>
                    </a:cubicBezTo>
                    <a:cubicBezTo>
                      <a:pt x="4208" y="8499"/>
                      <a:pt x="3601" y="9681"/>
                      <a:pt x="3752" y="10802"/>
                    </a:cubicBezTo>
                    <a:cubicBezTo>
                      <a:pt x="3831" y="11371"/>
                      <a:pt x="4097" y="11856"/>
                      <a:pt x="4484" y="12132"/>
                    </a:cubicBezTo>
                    <a:cubicBezTo>
                      <a:pt x="4779" y="12342"/>
                      <a:pt x="5146" y="12448"/>
                      <a:pt x="5579" y="12448"/>
                    </a:cubicBezTo>
                    <a:cubicBezTo>
                      <a:pt x="5818" y="12448"/>
                      <a:pt x="6076" y="12416"/>
                      <a:pt x="6355" y="12352"/>
                    </a:cubicBezTo>
                    <a:cubicBezTo>
                      <a:pt x="7486" y="12090"/>
                      <a:pt x="8566" y="11434"/>
                      <a:pt x="9479" y="10455"/>
                    </a:cubicBezTo>
                    <a:cubicBezTo>
                      <a:pt x="10209" y="9671"/>
                      <a:pt x="11310" y="8175"/>
                      <a:pt x="10474" y="6964"/>
                    </a:cubicBezTo>
                    <a:cubicBezTo>
                      <a:pt x="10170" y="6521"/>
                      <a:pt x="9603" y="6239"/>
                      <a:pt x="8961" y="6208"/>
                    </a:cubicBezTo>
                    <a:cubicBezTo>
                      <a:pt x="8922" y="6207"/>
                      <a:pt x="8882" y="6206"/>
                      <a:pt x="8842" y="6206"/>
                    </a:cubicBezTo>
                    <a:cubicBezTo>
                      <a:pt x="8554" y="6206"/>
                      <a:pt x="8272" y="6255"/>
                      <a:pt x="7947" y="6328"/>
                    </a:cubicBezTo>
                    <a:cubicBezTo>
                      <a:pt x="7564" y="6416"/>
                      <a:pt x="7222" y="6520"/>
                      <a:pt x="6929" y="6641"/>
                    </a:cubicBezTo>
                    <a:cubicBezTo>
                      <a:pt x="6921" y="6644"/>
                      <a:pt x="6915" y="6645"/>
                      <a:pt x="6908" y="6645"/>
                    </a:cubicBezTo>
                    <a:cubicBezTo>
                      <a:pt x="6882" y="6645"/>
                      <a:pt x="6867" y="6621"/>
                      <a:pt x="6859" y="6605"/>
                    </a:cubicBezTo>
                    <a:cubicBezTo>
                      <a:pt x="6846" y="6578"/>
                      <a:pt x="6840" y="6528"/>
                      <a:pt x="6879" y="6507"/>
                    </a:cubicBezTo>
                    <a:lnTo>
                      <a:pt x="7001" y="6443"/>
                    </a:lnTo>
                    <a:cubicBezTo>
                      <a:pt x="7355" y="6254"/>
                      <a:pt x="7687" y="6076"/>
                      <a:pt x="8071" y="5988"/>
                    </a:cubicBezTo>
                    <a:cubicBezTo>
                      <a:pt x="8331" y="5929"/>
                      <a:pt x="8584" y="5899"/>
                      <a:pt x="8830" y="5899"/>
                    </a:cubicBezTo>
                    <a:close/>
                    <a:moveTo>
                      <a:pt x="2652" y="8292"/>
                    </a:moveTo>
                    <a:cubicBezTo>
                      <a:pt x="2662" y="8292"/>
                      <a:pt x="2671" y="8294"/>
                      <a:pt x="2678" y="8299"/>
                    </a:cubicBezTo>
                    <a:cubicBezTo>
                      <a:pt x="2686" y="8302"/>
                      <a:pt x="2688" y="8303"/>
                      <a:pt x="2682" y="8316"/>
                    </a:cubicBezTo>
                    <a:cubicBezTo>
                      <a:pt x="2596" y="8524"/>
                      <a:pt x="2508" y="8731"/>
                      <a:pt x="2420" y="8937"/>
                    </a:cubicBezTo>
                    <a:cubicBezTo>
                      <a:pt x="2163" y="9536"/>
                      <a:pt x="1897" y="10157"/>
                      <a:pt x="1703" y="10796"/>
                    </a:cubicBezTo>
                    <a:cubicBezTo>
                      <a:pt x="1568" y="11242"/>
                      <a:pt x="1457" y="11680"/>
                      <a:pt x="1374" y="12097"/>
                    </a:cubicBezTo>
                    <a:cubicBezTo>
                      <a:pt x="1334" y="12302"/>
                      <a:pt x="1300" y="12510"/>
                      <a:pt x="1268" y="12713"/>
                    </a:cubicBezTo>
                    <a:lnTo>
                      <a:pt x="1264" y="12742"/>
                    </a:lnTo>
                    <a:cubicBezTo>
                      <a:pt x="1256" y="12788"/>
                      <a:pt x="1250" y="12839"/>
                      <a:pt x="1244" y="12892"/>
                    </a:cubicBezTo>
                    <a:cubicBezTo>
                      <a:pt x="1227" y="13049"/>
                      <a:pt x="1208" y="13227"/>
                      <a:pt x="1131" y="13330"/>
                    </a:cubicBezTo>
                    <a:cubicBezTo>
                      <a:pt x="1126" y="13337"/>
                      <a:pt x="1117" y="13340"/>
                      <a:pt x="1111" y="13340"/>
                    </a:cubicBezTo>
                    <a:cubicBezTo>
                      <a:pt x="1109" y="13340"/>
                      <a:pt x="1107" y="13340"/>
                      <a:pt x="1106" y="13339"/>
                    </a:cubicBezTo>
                    <a:cubicBezTo>
                      <a:pt x="1039" y="13209"/>
                      <a:pt x="1062" y="13017"/>
                      <a:pt x="1082" y="12849"/>
                    </a:cubicBezTo>
                    <a:cubicBezTo>
                      <a:pt x="1086" y="12815"/>
                      <a:pt x="1090" y="12781"/>
                      <a:pt x="1094" y="12749"/>
                    </a:cubicBezTo>
                    <a:cubicBezTo>
                      <a:pt x="1115" y="12525"/>
                      <a:pt x="1154" y="12295"/>
                      <a:pt x="1188" y="12098"/>
                    </a:cubicBezTo>
                    <a:cubicBezTo>
                      <a:pt x="1267" y="11635"/>
                      <a:pt x="1370" y="11190"/>
                      <a:pt x="1496" y="10774"/>
                    </a:cubicBezTo>
                    <a:cubicBezTo>
                      <a:pt x="1716" y="10043"/>
                      <a:pt x="2043" y="9102"/>
                      <a:pt x="2619" y="8306"/>
                    </a:cubicBezTo>
                    <a:cubicBezTo>
                      <a:pt x="2626" y="8297"/>
                      <a:pt x="2639" y="8292"/>
                      <a:pt x="2652" y="8292"/>
                    </a:cubicBezTo>
                    <a:close/>
                    <a:moveTo>
                      <a:pt x="28545" y="13722"/>
                    </a:moveTo>
                    <a:cubicBezTo>
                      <a:pt x="28548" y="13722"/>
                      <a:pt x="28552" y="13723"/>
                      <a:pt x="28556" y="13732"/>
                    </a:cubicBezTo>
                    <a:cubicBezTo>
                      <a:pt x="28566" y="13763"/>
                      <a:pt x="28574" y="13793"/>
                      <a:pt x="28579" y="13821"/>
                    </a:cubicBezTo>
                    <a:cubicBezTo>
                      <a:pt x="28584" y="13857"/>
                      <a:pt x="28581" y="13893"/>
                      <a:pt x="28578" y="13921"/>
                    </a:cubicBezTo>
                    <a:cubicBezTo>
                      <a:pt x="28573" y="13962"/>
                      <a:pt x="28566" y="13990"/>
                      <a:pt x="28555" y="14018"/>
                    </a:cubicBezTo>
                    <a:cubicBezTo>
                      <a:pt x="28540" y="14058"/>
                      <a:pt x="28524" y="14090"/>
                      <a:pt x="28507" y="14118"/>
                    </a:cubicBezTo>
                    <a:cubicBezTo>
                      <a:pt x="28506" y="14120"/>
                      <a:pt x="28504" y="14122"/>
                      <a:pt x="28501" y="14122"/>
                    </a:cubicBezTo>
                    <a:cubicBezTo>
                      <a:pt x="28497" y="14122"/>
                      <a:pt x="28492" y="14120"/>
                      <a:pt x="28485" y="14114"/>
                    </a:cubicBezTo>
                    <a:cubicBezTo>
                      <a:pt x="28497" y="14080"/>
                      <a:pt x="28507" y="14044"/>
                      <a:pt x="28514" y="14009"/>
                    </a:cubicBezTo>
                    <a:cubicBezTo>
                      <a:pt x="28514" y="14008"/>
                      <a:pt x="28516" y="13995"/>
                      <a:pt x="28516" y="13995"/>
                    </a:cubicBezTo>
                    <a:cubicBezTo>
                      <a:pt x="28516" y="13994"/>
                      <a:pt x="28519" y="13978"/>
                      <a:pt x="28519" y="13977"/>
                    </a:cubicBezTo>
                    <a:cubicBezTo>
                      <a:pt x="28520" y="13964"/>
                      <a:pt x="28522" y="13952"/>
                      <a:pt x="28525" y="13935"/>
                    </a:cubicBezTo>
                    <a:cubicBezTo>
                      <a:pt x="28527" y="13929"/>
                      <a:pt x="28528" y="13922"/>
                      <a:pt x="28528" y="13918"/>
                    </a:cubicBezTo>
                    <a:cubicBezTo>
                      <a:pt x="28528" y="13917"/>
                      <a:pt x="28530" y="13903"/>
                      <a:pt x="28530" y="13902"/>
                    </a:cubicBezTo>
                    <a:lnTo>
                      <a:pt x="28532" y="13835"/>
                    </a:lnTo>
                    <a:cubicBezTo>
                      <a:pt x="28536" y="13799"/>
                      <a:pt x="28537" y="13763"/>
                      <a:pt x="28544" y="13722"/>
                    </a:cubicBezTo>
                    <a:cubicBezTo>
                      <a:pt x="28544" y="13722"/>
                      <a:pt x="28544" y="13722"/>
                      <a:pt x="28545" y="13722"/>
                    </a:cubicBezTo>
                    <a:close/>
                    <a:moveTo>
                      <a:pt x="28923" y="13377"/>
                    </a:moveTo>
                    <a:cubicBezTo>
                      <a:pt x="28934" y="13377"/>
                      <a:pt x="28946" y="13385"/>
                      <a:pt x="28948" y="13396"/>
                    </a:cubicBezTo>
                    <a:lnTo>
                      <a:pt x="28965" y="13459"/>
                    </a:lnTo>
                    <a:cubicBezTo>
                      <a:pt x="28976" y="13499"/>
                      <a:pt x="28986" y="13539"/>
                      <a:pt x="28995" y="13579"/>
                    </a:cubicBezTo>
                    <a:cubicBezTo>
                      <a:pt x="29004" y="13620"/>
                      <a:pt x="29010" y="13661"/>
                      <a:pt x="29016" y="13703"/>
                    </a:cubicBezTo>
                    <a:lnTo>
                      <a:pt x="29024" y="13758"/>
                    </a:lnTo>
                    <a:cubicBezTo>
                      <a:pt x="29034" y="13827"/>
                      <a:pt x="29042" y="13894"/>
                      <a:pt x="29046" y="13963"/>
                    </a:cubicBezTo>
                    <a:cubicBezTo>
                      <a:pt x="29051" y="14021"/>
                      <a:pt x="29052" y="14102"/>
                      <a:pt x="29015" y="14138"/>
                    </a:cubicBezTo>
                    <a:cubicBezTo>
                      <a:pt x="29008" y="14146"/>
                      <a:pt x="28994" y="14150"/>
                      <a:pt x="28984" y="14150"/>
                    </a:cubicBezTo>
                    <a:cubicBezTo>
                      <a:pt x="28979" y="14150"/>
                      <a:pt x="28975" y="14149"/>
                      <a:pt x="28973" y="14148"/>
                    </a:cubicBezTo>
                    <a:cubicBezTo>
                      <a:pt x="28924" y="14114"/>
                      <a:pt x="28912" y="14044"/>
                      <a:pt x="28903" y="13964"/>
                    </a:cubicBezTo>
                    <a:cubicBezTo>
                      <a:pt x="28895" y="13903"/>
                      <a:pt x="28889" y="13844"/>
                      <a:pt x="28887" y="13783"/>
                    </a:cubicBezTo>
                    <a:lnTo>
                      <a:pt x="28884" y="13725"/>
                    </a:lnTo>
                    <a:cubicBezTo>
                      <a:pt x="28882" y="13683"/>
                      <a:pt x="28880" y="13641"/>
                      <a:pt x="28881" y="13601"/>
                    </a:cubicBezTo>
                    <a:cubicBezTo>
                      <a:pt x="28882" y="13559"/>
                      <a:pt x="28886" y="13517"/>
                      <a:pt x="28889" y="13475"/>
                    </a:cubicBezTo>
                    <a:lnTo>
                      <a:pt x="28893" y="13408"/>
                    </a:lnTo>
                    <a:cubicBezTo>
                      <a:pt x="28895" y="13390"/>
                      <a:pt x="28904" y="13380"/>
                      <a:pt x="28920" y="13378"/>
                    </a:cubicBezTo>
                    <a:cubicBezTo>
                      <a:pt x="28921" y="13377"/>
                      <a:pt x="28922" y="13377"/>
                      <a:pt x="28923" y="13377"/>
                    </a:cubicBezTo>
                    <a:close/>
                    <a:moveTo>
                      <a:pt x="29414" y="12891"/>
                    </a:moveTo>
                    <a:cubicBezTo>
                      <a:pt x="29420" y="12891"/>
                      <a:pt x="29425" y="12892"/>
                      <a:pt x="29427" y="12895"/>
                    </a:cubicBezTo>
                    <a:cubicBezTo>
                      <a:pt x="29489" y="13037"/>
                      <a:pt x="29524" y="13143"/>
                      <a:pt x="29546" y="13254"/>
                    </a:cubicBezTo>
                    <a:cubicBezTo>
                      <a:pt x="29565" y="13346"/>
                      <a:pt x="29590" y="13485"/>
                      <a:pt x="29597" y="13622"/>
                    </a:cubicBezTo>
                    <a:cubicBezTo>
                      <a:pt x="29605" y="13765"/>
                      <a:pt x="29600" y="13885"/>
                      <a:pt x="29584" y="13990"/>
                    </a:cubicBezTo>
                    <a:cubicBezTo>
                      <a:pt x="29567" y="14100"/>
                      <a:pt x="29541" y="14238"/>
                      <a:pt x="29485" y="14343"/>
                    </a:cubicBezTo>
                    <a:cubicBezTo>
                      <a:pt x="29479" y="14354"/>
                      <a:pt x="29475" y="14357"/>
                      <a:pt x="29471" y="14357"/>
                    </a:cubicBezTo>
                    <a:cubicBezTo>
                      <a:pt x="29469" y="14357"/>
                      <a:pt x="29468" y="14356"/>
                      <a:pt x="29466" y="14356"/>
                    </a:cubicBezTo>
                    <a:cubicBezTo>
                      <a:pt x="29452" y="14354"/>
                      <a:pt x="29433" y="14337"/>
                      <a:pt x="29430" y="14317"/>
                    </a:cubicBezTo>
                    <a:cubicBezTo>
                      <a:pt x="29427" y="14287"/>
                      <a:pt x="29427" y="14255"/>
                      <a:pt x="29427" y="14222"/>
                    </a:cubicBezTo>
                    <a:cubicBezTo>
                      <a:pt x="29427" y="14195"/>
                      <a:pt x="29427" y="14167"/>
                      <a:pt x="29426" y="14140"/>
                    </a:cubicBezTo>
                    <a:cubicBezTo>
                      <a:pt x="29422" y="14100"/>
                      <a:pt x="29423" y="14058"/>
                      <a:pt x="29425" y="14017"/>
                    </a:cubicBezTo>
                    <a:lnTo>
                      <a:pt x="29425" y="13961"/>
                    </a:lnTo>
                    <a:cubicBezTo>
                      <a:pt x="29425" y="13918"/>
                      <a:pt x="29426" y="13875"/>
                      <a:pt x="29427" y="13832"/>
                    </a:cubicBezTo>
                    <a:cubicBezTo>
                      <a:pt x="29428" y="13760"/>
                      <a:pt x="29429" y="13689"/>
                      <a:pt x="29427" y="13616"/>
                    </a:cubicBezTo>
                    <a:cubicBezTo>
                      <a:pt x="29422" y="13411"/>
                      <a:pt x="29408" y="13194"/>
                      <a:pt x="29382" y="12910"/>
                    </a:cubicBezTo>
                    <a:cubicBezTo>
                      <a:pt x="29380" y="12902"/>
                      <a:pt x="29394" y="12894"/>
                      <a:pt x="29403" y="12892"/>
                    </a:cubicBezTo>
                    <a:cubicBezTo>
                      <a:pt x="29403" y="12892"/>
                      <a:pt x="29409" y="12891"/>
                      <a:pt x="29414" y="12891"/>
                    </a:cubicBezTo>
                    <a:close/>
                    <a:moveTo>
                      <a:pt x="12107" y="11736"/>
                    </a:moveTo>
                    <a:cubicBezTo>
                      <a:pt x="12963" y="11736"/>
                      <a:pt x="13440" y="12379"/>
                      <a:pt x="13535" y="13058"/>
                    </a:cubicBezTo>
                    <a:cubicBezTo>
                      <a:pt x="13600" y="13516"/>
                      <a:pt x="13489" y="13965"/>
                      <a:pt x="13232" y="14290"/>
                    </a:cubicBezTo>
                    <a:cubicBezTo>
                      <a:pt x="12994" y="14590"/>
                      <a:pt x="12643" y="14769"/>
                      <a:pt x="12215" y="14808"/>
                    </a:cubicBezTo>
                    <a:cubicBezTo>
                      <a:pt x="12174" y="14811"/>
                      <a:pt x="12134" y="14813"/>
                      <a:pt x="12094" y="14813"/>
                    </a:cubicBezTo>
                    <a:cubicBezTo>
                      <a:pt x="11343" y="14813"/>
                      <a:pt x="10621" y="14185"/>
                      <a:pt x="10544" y="13433"/>
                    </a:cubicBezTo>
                    <a:cubicBezTo>
                      <a:pt x="10463" y="12641"/>
                      <a:pt x="11110" y="11837"/>
                      <a:pt x="11901" y="11748"/>
                    </a:cubicBezTo>
                    <a:cubicBezTo>
                      <a:pt x="11972" y="11740"/>
                      <a:pt x="12040" y="11736"/>
                      <a:pt x="12107" y="11736"/>
                    </a:cubicBezTo>
                    <a:close/>
                    <a:moveTo>
                      <a:pt x="19917" y="11736"/>
                    </a:moveTo>
                    <a:cubicBezTo>
                      <a:pt x="19984" y="11736"/>
                      <a:pt x="20053" y="11740"/>
                      <a:pt x="20124" y="11748"/>
                    </a:cubicBezTo>
                    <a:cubicBezTo>
                      <a:pt x="20916" y="11837"/>
                      <a:pt x="21562" y="12641"/>
                      <a:pt x="21481" y="13433"/>
                    </a:cubicBezTo>
                    <a:cubicBezTo>
                      <a:pt x="21404" y="14185"/>
                      <a:pt x="20683" y="14813"/>
                      <a:pt x="19932" y="14813"/>
                    </a:cubicBezTo>
                    <a:cubicBezTo>
                      <a:pt x="19891" y="14813"/>
                      <a:pt x="19851" y="14811"/>
                      <a:pt x="19811" y="14808"/>
                    </a:cubicBezTo>
                    <a:cubicBezTo>
                      <a:pt x="19383" y="14769"/>
                      <a:pt x="19032" y="14590"/>
                      <a:pt x="18794" y="14290"/>
                    </a:cubicBezTo>
                    <a:cubicBezTo>
                      <a:pt x="18536" y="13965"/>
                      <a:pt x="18425" y="13516"/>
                      <a:pt x="18489" y="13058"/>
                    </a:cubicBezTo>
                    <a:cubicBezTo>
                      <a:pt x="18585" y="12379"/>
                      <a:pt x="19062" y="11736"/>
                      <a:pt x="19917" y="11736"/>
                    </a:cubicBezTo>
                    <a:close/>
                    <a:moveTo>
                      <a:pt x="29822" y="11975"/>
                    </a:moveTo>
                    <a:cubicBezTo>
                      <a:pt x="29823" y="11975"/>
                      <a:pt x="29823" y="11975"/>
                      <a:pt x="29824" y="11976"/>
                    </a:cubicBezTo>
                    <a:cubicBezTo>
                      <a:pt x="30045" y="12376"/>
                      <a:pt x="30178" y="12861"/>
                      <a:pt x="30239" y="13501"/>
                    </a:cubicBezTo>
                    <a:cubicBezTo>
                      <a:pt x="30265" y="13782"/>
                      <a:pt x="30274" y="14054"/>
                      <a:pt x="30265" y="14309"/>
                    </a:cubicBezTo>
                    <a:cubicBezTo>
                      <a:pt x="30256" y="14564"/>
                      <a:pt x="30238" y="14833"/>
                      <a:pt x="30128" y="15061"/>
                    </a:cubicBezTo>
                    <a:cubicBezTo>
                      <a:pt x="30125" y="15067"/>
                      <a:pt x="30115" y="15070"/>
                      <a:pt x="30106" y="15070"/>
                    </a:cubicBezTo>
                    <a:cubicBezTo>
                      <a:pt x="30104" y="15070"/>
                      <a:pt x="30102" y="15069"/>
                      <a:pt x="30101" y="15069"/>
                    </a:cubicBezTo>
                    <a:cubicBezTo>
                      <a:pt x="30092" y="15068"/>
                      <a:pt x="30079" y="15064"/>
                      <a:pt x="30078" y="15056"/>
                    </a:cubicBezTo>
                    <a:cubicBezTo>
                      <a:pt x="30044" y="14872"/>
                      <a:pt x="30052" y="14679"/>
                      <a:pt x="30059" y="14492"/>
                    </a:cubicBezTo>
                    <a:cubicBezTo>
                      <a:pt x="30061" y="14432"/>
                      <a:pt x="30064" y="14372"/>
                      <a:pt x="30065" y="14313"/>
                    </a:cubicBezTo>
                    <a:cubicBezTo>
                      <a:pt x="30070" y="14046"/>
                      <a:pt x="30063" y="13787"/>
                      <a:pt x="30043" y="13545"/>
                    </a:cubicBezTo>
                    <a:cubicBezTo>
                      <a:pt x="30016" y="13220"/>
                      <a:pt x="29960" y="12895"/>
                      <a:pt x="29906" y="12580"/>
                    </a:cubicBezTo>
                    <a:cubicBezTo>
                      <a:pt x="29873" y="12388"/>
                      <a:pt x="29839" y="12189"/>
                      <a:pt x="29812" y="11993"/>
                    </a:cubicBezTo>
                    <a:cubicBezTo>
                      <a:pt x="29811" y="11982"/>
                      <a:pt x="29819" y="11975"/>
                      <a:pt x="29822" y="11975"/>
                    </a:cubicBezTo>
                    <a:close/>
                    <a:moveTo>
                      <a:pt x="29465" y="9034"/>
                    </a:moveTo>
                    <a:cubicBezTo>
                      <a:pt x="29465" y="9034"/>
                      <a:pt x="29468" y="9035"/>
                      <a:pt x="29471" y="9039"/>
                    </a:cubicBezTo>
                    <a:cubicBezTo>
                      <a:pt x="29785" y="9529"/>
                      <a:pt x="30047" y="10040"/>
                      <a:pt x="30253" y="10561"/>
                    </a:cubicBezTo>
                    <a:cubicBezTo>
                      <a:pt x="30616" y="11477"/>
                      <a:pt x="30867" y="12477"/>
                      <a:pt x="31000" y="13533"/>
                    </a:cubicBezTo>
                    <a:cubicBezTo>
                      <a:pt x="31140" y="14645"/>
                      <a:pt x="31120" y="15629"/>
                      <a:pt x="30940" y="16540"/>
                    </a:cubicBezTo>
                    <a:cubicBezTo>
                      <a:pt x="30940" y="16544"/>
                      <a:pt x="30937" y="16556"/>
                      <a:pt x="30918" y="16556"/>
                    </a:cubicBezTo>
                    <a:cubicBezTo>
                      <a:pt x="30916" y="16556"/>
                      <a:pt x="30914" y="16556"/>
                      <a:pt x="30913" y="16556"/>
                    </a:cubicBezTo>
                    <a:cubicBezTo>
                      <a:pt x="30910" y="16555"/>
                      <a:pt x="30880" y="16552"/>
                      <a:pt x="30881" y="16529"/>
                    </a:cubicBezTo>
                    <a:cubicBezTo>
                      <a:pt x="30913" y="15317"/>
                      <a:pt x="30908" y="14015"/>
                      <a:pt x="30655" y="12708"/>
                    </a:cubicBezTo>
                    <a:cubicBezTo>
                      <a:pt x="30435" y="11569"/>
                      <a:pt x="30043" y="10374"/>
                      <a:pt x="29456" y="9054"/>
                    </a:cubicBezTo>
                    <a:cubicBezTo>
                      <a:pt x="29453" y="9045"/>
                      <a:pt x="29454" y="9042"/>
                      <a:pt x="29465" y="9034"/>
                    </a:cubicBezTo>
                    <a:close/>
                    <a:moveTo>
                      <a:pt x="14141" y="14861"/>
                    </a:moveTo>
                    <a:cubicBezTo>
                      <a:pt x="14199" y="14861"/>
                      <a:pt x="14260" y="14892"/>
                      <a:pt x="14286" y="14965"/>
                    </a:cubicBezTo>
                    <a:cubicBezTo>
                      <a:pt x="14310" y="15033"/>
                      <a:pt x="14330" y="15100"/>
                      <a:pt x="14349" y="15167"/>
                    </a:cubicBezTo>
                    <a:cubicBezTo>
                      <a:pt x="14391" y="15307"/>
                      <a:pt x="14434" y="15452"/>
                      <a:pt x="14510" y="15594"/>
                    </a:cubicBezTo>
                    <a:cubicBezTo>
                      <a:pt x="14620" y="15797"/>
                      <a:pt x="14761" y="15977"/>
                      <a:pt x="14931" y="16129"/>
                    </a:cubicBezTo>
                    <a:cubicBezTo>
                      <a:pt x="15223" y="16392"/>
                      <a:pt x="15603" y="16544"/>
                      <a:pt x="15974" y="16548"/>
                    </a:cubicBezTo>
                    <a:cubicBezTo>
                      <a:pt x="16343" y="16544"/>
                      <a:pt x="16724" y="16392"/>
                      <a:pt x="17016" y="16129"/>
                    </a:cubicBezTo>
                    <a:cubicBezTo>
                      <a:pt x="17186" y="15977"/>
                      <a:pt x="17327" y="15797"/>
                      <a:pt x="17436" y="15594"/>
                    </a:cubicBezTo>
                    <a:cubicBezTo>
                      <a:pt x="17512" y="15452"/>
                      <a:pt x="17555" y="15307"/>
                      <a:pt x="17597" y="15167"/>
                    </a:cubicBezTo>
                    <a:cubicBezTo>
                      <a:pt x="17617" y="15100"/>
                      <a:pt x="17638" y="15032"/>
                      <a:pt x="17661" y="14965"/>
                    </a:cubicBezTo>
                    <a:cubicBezTo>
                      <a:pt x="17687" y="14891"/>
                      <a:pt x="17748" y="14861"/>
                      <a:pt x="17806" y="14861"/>
                    </a:cubicBezTo>
                    <a:cubicBezTo>
                      <a:pt x="17814" y="14861"/>
                      <a:pt x="17823" y="14862"/>
                      <a:pt x="17831" y="14863"/>
                    </a:cubicBezTo>
                    <a:cubicBezTo>
                      <a:pt x="17857" y="14868"/>
                      <a:pt x="17942" y="14889"/>
                      <a:pt x="17945" y="14999"/>
                    </a:cubicBezTo>
                    <a:cubicBezTo>
                      <a:pt x="17954" y="15519"/>
                      <a:pt x="17570" y="16083"/>
                      <a:pt x="17210" y="16387"/>
                    </a:cubicBezTo>
                    <a:cubicBezTo>
                      <a:pt x="16856" y="16685"/>
                      <a:pt x="16418" y="16861"/>
                      <a:pt x="16007" y="16870"/>
                    </a:cubicBezTo>
                    <a:cubicBezTo>
                      <a:pt x="15994" y="16870"/>
                      <a:pt x="15981" y="16870"/>
                      <a:pt x="15968" y="16870"/>
                    </a:cubicBezTo>
                    <a:cubicBezTo>
                      <a:pt x="15555" y="16870"/>
                      <a:pt x="15117" y="16700"/>
                      <a:pt x="14759" y="16404"/>
                    </a:cubicBezTo>
                    <a:lnTo>
                      <a:pt x="14738" y="16387"/>
                    </a:lnTo>
                    <a:cubicBezTo>
                      <a:pt x="14378" y="16083"/>
                      <a:pt x="13994" y="15519"/>
                      <a:pt x="14003" y="14999"/>
                    </a:cubicBezTo>
                    <a:cubicBezTo>
                      <a:pt x="14004" y="14890"/>
                      <a:pt x="14090" y="14868"/>
                      <a:pt x="14116" y="14863"/>
                    </a:cubicBezTo>
                    <a:cubicBezTo>
                      <a:pt x="14124" y="14862"/>
                      <a:pt x="14133" y="14861"/>
                      <a:pt x="14141" y="14861"/>
                    </a:cubicBezTo>
                    <a:close/>
                    <a:moveTo>
                      <a:pt x="30928" y="17254"/>
                    </a:moveTo>
                    <a:lnTo>
                      <a:pt x="30939" y="17267"/>
                    </a:lnTo>
                    <a:cubicBezTo>
                      <a:pt x="30932" y="17308"/>
                      <a:pt x="30933" y="17348"/>
                      <a:pt x="30934" y="17385"/>
                    </a:cubicBezTo>
                    <a:cubicBezTo>
                      <a:pt x="30934" y="17408"/>
                      <a:pt x="30935" y="17431"/>
                      <a:pt x="30933" y="17454"/>
                    </a:cubicBezTo>
                    <a:cubicBezTo>
                      <a:pt x="30931" y="17494"/>
                      <a:pt x="30923" y="17532"/>
                      <a:pt x="30916" y="17572"/>
                    </a:cubicBezTo>
                    <a:lnTo>
                      <a:pt x="30907" y="17618"/>
                    </a:lnTo>
                    <a:cubicBezTo>
                      <a:pt x="30888" y="17726"/>
                      <a:pt x="30865" y="17833"/>
                      <a:pt x="30841" y="17944"/>
                    </a:cubicBezTo>
                    <a:lnTo>
                      <a:pt x="30830" y="17993"/>
                    </a:lnTo>
                    <a:cubicBezTo>
                      <a:pt x="30809" y="18087"/>
                      <a:pt x="30789" y="18184"/>
                      <a:pt x="30763" y="18278"/>
                    </a:cubicBezTo>
                    <a:lnTo>
                      <a:pt x="30755" y="18306"/>
                    </a:lnTo>
                    <a:cubicBezTo>
                      <a:pt x="30728" y="18402"/>
                      <a:pt x="30701" y="18500"/>
                      <a:pt x="30659" y="18583"/>
                    </a:cubicBezTo>
                    <a:cubicBezTo>
                      <a:pt x="30656" y="18588"/>
                      <a:pt x="30653" y="18596"/>
                      <a:pt x="30641" y="18596"/>
                    </a:cubicBezTo>
                    <a:cubicBezTo>
                      <a:pt x="30638" y="18596"/>
                      <a:pt x="30634" y="18595"/>
                      <a:pt x="30631" y="18594"/>
                    </a:cubicBezTo>
                    <a:cubicBezTo>
                      <a:pt x="30618" y="18592"/>
                      <a:pt x="30600" y="18581"/>
                      <a:pt x="30600" y="18562"/>
                    </a:cubicBezTo>
                    <a:cubicBezTo>
                      <a:pt x="30598" y="18465"/>
                      <a:pt x="30620" y="18353"/>
                      <a:pt x="30640" y="18254"/>
                    </a:cubicBezTo>
                    <a:lnTo>
                      <a:pt x="30645" y="18227"/>
                    </a:lnTo>
                    <a:cubicBezTo>
                      <a:pt x="30666" y="18124"/>
                      <a:pt x="30691" y="18021"/>
                      <a:pt x="30715" y="17919"/>
                    </a:cubicBezTo>
                    <a:lnTo>
                      <a:pt x="30720" y="17905"/>
                    </a:lnTo>
                    <a:cubicBezTo>
                      <a:pt x="30747" y="17793"/>
                      <a:pt x="30774" y="17682"/>
                      <a:pt x="30807" y="17571"/>
                    </a:cubicBezTo>
                    <a:lnTo>
                      <a:pt x="30815" y="17541"/>
                    </a:lnTo>
                    <a:cubicBezTo>
                      <a:pt x="30826" y="17503"/>
                      <a:pt x="30837" y="17465"/>
                      <a:pt x="30852" y="17429"/>
                    </a:cubicBezTo>
                    <a:cubicBezTo>
                      <a:pt x="30860" y="17411"/>
                      <a:pt x="30868" y="17394"/>
                      <a:pt x="30877" y="17376"/>
                    </a:cubicBezTo>
                    <a:cubicBezTo>
                      <a:pt x="30896" y="17339"/>
                      <a:pt x="30915" y="17301"/>
                      <a:pt x="30928" y="17254"/>
                    </a:cubicBezTo>
                    <a:close/>
                    <a:moveTo>
                      <a:pt x="5694" y="19052"/>
                    </a:moveTo>
                    <a:cubicBezTo>
                      <a:pt x="6423" y="19052"/>
                      <a:pt x="6873" y="19663"/>
                      <a:pt x="6947" y="20282"/>
                    </a:cubicBezTo>
                    <a:cubicBezTo>
                      <a:pt x="7000" y="20724"/>
                      <a:pt x="6885" y="21171"/>
                      <a:pt x="6793" y="21467"/>
                    </a:cubicBezTo>
                    <a:cubicBezTo>
                      <a:pt x="6657" y="21904"/>
                      <a:pt x="6509" y="22211"/>
                      <a:pt x="6312" y="22463"/>
                    </a:cubicBezTo>
                    <a:cubicBezTo>
                      <a:pt x="6064" y="22779"/>
                      <a:pt x="5696" y="22991"/>
                      <a:pt x="5324" y="23032"/>
                    </a:cubicBezTo>
                    <a:cubicBezTo>
                      <a:pt x="5283" y="23036"/>
                      <a:pt x="5242" y="23039"/>
                      <a:pt x="5202" y="23039"/>
                    </a:cubicBezTo>
                    <a:cubicBezTo>
                      <a:pt x="4958" y="23039"/>
                      <a:pt x="4733" y="22959"/>
                      <a:pt x="4545" y="22803"/>
                    </a:cubicBezTo>
                    <a:cubicBezTo>
                      <a:pt x="4074" y="22415"/>
                      <a:pt x="4020" y="21685"/>
                      <a:pt x="4169" y="21172"/>
                    </a:cubicBezTo>
                    <a:lnTo>
                      <a:pt x="4168" y="21172"/>
                    </a:lnTo>
                    <a:cubicBezTo>
                      <a:pt x="4170" y="21166"/>
                      <a:pt x="4174" y="21164"/>
                      <a:pt x="4179" y="21164"/>
                    </a:cubicBezTo>
                    <a:cubicBezTo>
                      <a:pt x="4184" y="21164"/>
                      <a:pt x="4188" y="21166"/>
                      <a:pt x="4193" y="21168"/>
                    </a:cubicBezTo>
                    <a:cubicBezTo>
                      <a:pt x="4216" y="21262"/>
                      <a:pt x="4235" y="21366"/>
                      <a:pt x="4254" y="21475"/>
                    </a:cubicBezTo>
                    <a:cubicBezTo>
                      <a:pt x="4333" y="21912"/>
                      <a:pt x="4424" y="22408"/>
                      <a:pt x="4814" y="22643"/>
                    </a:cubicBezTo>
                    <a:cubicBezTo>
                      <a:pt x="4938" y="22718"/>
                      <a:pt x="5070" y="22756"/>
                      <a:pt x="5208" y="22756"/>
                    </a:cubicBezTo>
                    <a:cubicBezTo>
                      <a:pt x="5276" y="22756"/>
                      <a:pt x="5346" y="22747"/>
                      <a:pt x="5417" y="22728"/>
                    </a:cubicBezTo>
                    <a:cubicBezTo>
                      <a:pt x="5795" y="22626"/>
                      <a:pt x="6101" y="22278"/>
                      <a:pt x="6248" y="22011"/>
                    </a:cubicBezTo>
                    <a:cubicBezTo>
                      <a:pt x="6375" y="21779"/>
                      <a:pt x="6477" y="21505"/>
                      <a:pt x="6569" y="21147"/>
                    </a:cubicBezTo>
                    <a:cubicBezTo>
                      <a:pt x="6633" y="20899"/>
                      <a:pt x="6708" y="20525"/>
                      <a:pt x="6623" y="20165"/>
                    </a:cubicBezTo>
                    <a:cubicBezTo>
                      <a:pt x="6551" y="19860"/>
                      <a:pt x="6378" y="19616"/>
                      <a:pt x="6137" y="19478"/>
                    </a:cubicBezTo>
                    <a:cubicBezTo>
                      <a:pt x="5995" y="19397"/>
                      <a:pt x="5835" y="19356"/>
                      <a:pt x="5667" y="19356"/>
                    </a:cubicBezTo>
                    <a:cubicBezTo>
                      <a:pt x="5559" y="19356"/>
                      <a:pt x="5448" y="19373"/>
                      <a:pt x="5337" y="19407"/>
                    </a:cubicBezTo>
                    <a:cubicBezTo>
                      <a:pt x="4881" y="19549"/>
                      <a:pt x="4502" y="19957"/>
                      <a:pt x="4208" y="20619"/>
                    </a:cubicBezTo>
                    <a:cubicBezTo>
                      <a:pt x="4202" y="20632"/>
                      <a:pt x="4197" y="20635"/>
                      <a:pt x="4192" y="20635"/>
                    </a:cubicBezTo>
                    <a:cubicBezTo>
                      <a:pt x="4190" y="20635"/>
                      <a:pt x="4188" y="20635"/>
                      <a:pt x="4185" y="20634"/>
                    </a:cubicBezTo>
                    <a:cubicBezTo>
                      <a:pt x="4162" y="20627"/>
                      <a:pt x="4137" y="20599"/>
                      <a:pt x="4141" y="20574"/>
                    </a:cubicBezTo>
                    <a:cubicBezTo>
                      <a:pt x="4245" y="19867"/>
                      <a:pt x="4758" y="19090"/>
                      <a:pt x="5639" y="19053"/>
                    </a:cubicBezTo>
                    <a:cubicBezTo>
                      <a:pt x="5658" y="19052"/>
                      <a:pt x="5676" y="19052"/>
                      <a:pt x="5694" y="19052"/>
                    </a:cubicBezTo>
                    <a:close/>
                    <a:moveTo>
                      <a:pt x="28076" y="18912"/>
                    </a:moveTo>
                    <a:cubicBezTo>
                      <a:pt x="28618" y="18912"/>
                      <a:pt x="29092" y="19139"/>
                      <a:pt x="29389" y="19552"/>
                    </a:cubicBezTo>
                    <a:cubicBezTo>
                      <a:pt x="30157" y="20619"/>
                      <a:pt x="29477" y="22190"/>
                      <a:pt x="29148" y="22815"/>
                    </a:cubicBezTo>
                    <a:cubicBezTo>
                      <a:pt x="28883" y="23320"/>
                      <a:pt x="28522" y="23826"/>
                      <a:pt x="28074" y="24317"/>
                    </a:cubicBezTo>
                    <a:cubicBezTo>
                      <a:pt x="27548" y="24894"/>
                      <a:pt x="27090" y="25292"/>
                      <a:pt x="26630" y="25572"/>
                    </a:cubicBezTo>
                    <a:cubicBezTo>
                      <a:pt x="26373" y="25729"/>
                      <a:pt x="25940" y="25938"/>
                      <a:pt x="25465" y="25938"/>
                    </a:cubicBezTo>
                    <a:cubicBezTo>
                      <a:pt x="25270" y="25938"/>
                      <a:pt x="25068" y="25903"/>
                      <a:pt x="24868" y="25814"/>
                    </a:cubicBezTo>
                    <a:cubicBezTo>
                      <a:pt x="24370" y="25596"/>
                      <a:pt x="24004" y="25081"/>
                      <a:pt x="23912" y="24471"/>
                    </a:cubicBezTo>
                    <a:cubicBezTo>
                      <a:pt x="23825" y="23888"/>
                      <a:pt x="23943" y="23253"/>
                      <a:pt x="24272" y="22527"/>
                    </a:cubicBezTo>
                    <a:cubicBezTo>
                      <a:pt x="24476" y="22078"/>
                      <a:pt x="24834" y="21463"/>
                      <a:pt x="25377" y="21087"/>
                    </a:cubicBezTo>
                    <a:cubicBezTo>
                      <a:pt x="25380" y="21086"/>
                      <a:pt x="25381" y="21084"/>
                      <a:pt x="25383" y="21084"/>
                    </a:cubicBezTo>
                    <a:cubicBezTo>
                      <a:pt x="25388" y="21084"/>
                      <a:pt x="25392" y="21089"/>
                      <a:pt x="25397" y="21092"/>
                    </a:cubicBezTo>
                    <a:cubicBezTo>
                      <a:pt x="25400" y="21096"/>
                      <a:pt x="25409" y="21107"/>
                      <a:pt x="25405" y="21115"/>
                    </a:cubicBezTo>
                    <a:cubicBezTo>
                      <a:pt x="25338" y="21218"/>
                      <a:pt x="25268" y="21319"/>
                      <a:pt x="25196" y="21420"/>
                    </a:cubicBezTo>
                    <a:cubicBezTo>
                      <a:pt x="25090" y="21573"/>
                      <a:pt x="24979" y="21731"/>
                      <a:pt x="24883" y="21898"/>
                    </a:cubicBezTo>
                    <a:cubicBezTo>
                      <a:pt x="24709" y="22196"/>
                      <a:pt x="24577" y="22472"/>
                      <a:pt x="24477" y="22739"/>
                    </a:cubicBezTo>
                    <a:cubicBezTo>
                      <a:pt x="24179" y="23543"/>
                      <a:pt x="24135" y="24185"/>
                      <a:pt x="24345" y="24704"/>
                    </a:cubicBezTo>
                    <a:cubicBezTo>
                      <a:pt x="24555" y="25224"/>
                      <a:pt x="24989" y="25535"/>
                      <a:pt x="25475" y="25535"/>
                    </a:cubicBezTo>
                    <a:cubicBezTo>
                      <a:pt x="25480" y="25535"/>
                      <a:pt x="25484" y="25535"/>
                      <a:pt x="25488" y="25535"/>
                    </a:cubicBezTo>
                    <a:cubicBezTo>
                      <a:pt x="26072" y="25521"/>
                      <a:pt x="26600" y="25126"/>
                      <a:pt x="26947" y="24830"/>
                    </a:cubicBezTo>
                    <a:cubicBezTo>
                      <a:pt x="27863" y="24049"/>
                      <a:pt x="28535" y="23196"/>
                      <a:pt x="28941" y="22295"/>
                    </a:cubicBezTo>
                    <a:cubicBezTo>
                      <a:pt x="29138" y="21857"/>
                      <a:pt x="29718" y="20369"/>
                      <a:pt x="28883" y="19604"/>
                    </a:cubicBezTo>
                    <a:cubicBezTo>
                      <a:pt x="28649" y="19389"/>
                      <a:pt x="28338" y="19310"/>
                      <a:pt x="28035" y="19310"/>
                    </a:cubicBezTo>
                    <a:cubicBezTo>
                      <a:pt x="27837" y="19310"/>
                      <a:pt x="27643" y="19343"/>
                      <a:pt x="27475" y="19395"/>
                    </a:cubicBezTo>
                    <a:cubicBezTo>
                      <a:pt x="26998" y="19543"/>
                      <a:pt x="26569" y="19837"/>
                      <a:pt x="26153" y="20121"/>
                    </a:cubicBezTo>
                    <a:cubicBezTo>
                      <a:pt x="26089" y="20165"/>
                      <a:pt x="26025" y="20209"/>
                      <a:pt x="25962" y="20252"/>
                    </a:cubicBezTo>
                    <a:cubicBezTo>
                      <a:pt x="25957" y="20255"/>
                      <a:pt x="25947" y="20262"/>
                      <a:pt x="25935" y="20262"/>
                    </a:cubicBezTo>
                    <a:cubicBezTo>
                      <a:pt x="25926" y="20262"/>
                      <a:pt x="25915" y="20257"/>
                      <a:pt x="25903" y="20244"/>
                    </a:cubicBezTo>
                    <a:cubicBezTo>
                      <a:pt x="25887" y="20226"/>
                      <a:pt x="25872" y="20187"/>
                      <a:pt x="25898" y="20157"/>
                    </a:cubicBezTo>
                    <a:cubicBezTo>
                      <a:pt x="26356" y="19652"/>
                      <a:pt x="26908" y="19101"/>
                      <a:pt x="27681" y="18951"/>
                    </a:cubicBezTo>
                    <a:cubicBezTo>
                      <a:pt x="27815" y="18925"/>
                      <a:pt x="27948" y="18912"/>
                      <a:pt x="28076" y="18912"/>
                    </a:cubicBezTo>
                    <a:close/>
                    <a:moveTo>
                      <a:pt x="8069" y="26058"/>
                    </a:moveTo>
                    <a:cubicBezTo>
                      <a:pt x="8089" y="26060"/>
                      <a:pt x="8112" y="26064"/>
                      <a:pt x="8133" y="26071"/>
                    </a:cubicBezTo>
                    <a:cubicBezTo>
                      <a:pt x="8139" y="26074"/>
                      <a:pt x="8148" y="26077"/>
                      <a:pt x="8154" y="26081"/>
                    </a:cubicBezTo>
                    <a:cubicBezTo>
                      <a:pt x="8159" y="26083"/>
                      <a:pt x="8164" y="26087"/>
                      <a:pt x="8178" y="26101"/>
                    </a:cubicBezTo>
                    <a:cubicBezTo>
                      <a:pt x="8189" y="26112"/>
                      <a:pt x="8198" y="26125"/>
                      <a:pt x="8210" y="26139"/>
                    </a:cubicBezTo>
                    <a:cubicBezTo>
                      <a:pt x="8223" y="26156"/>
                      <a:pt x="8232" y="26179"/>
                      <a:pt x="8241" y="26202"/>
                    </a:cubicBezTo>
                    <a:cubicBezTo>
                      <a:pt x="8245" y="26209"/>
                      <a:pt x="8247" y="26215"/>
                      <a:pt x="8251" y="26235"/>
                    </a:cubicBezTo>
                    <a:cubicBezTo>
                      <a:pt x="8251" y="26238"/>
                      <a:pt x="8251" y="26252"/>
                      <a:pt x="8253" y="26255"/>
                    </a:cubicBezTo>
                    <a:lnTo>
                      <a:pt x="8319" y="26278"/>
                    </a:lnTo>
                    <a:lnTo>
                      <a:pt x="8319" y="26278"/>
                    </a:lnTo>
                    <a:lnTo>
                      <a:pt x="8253" y="26267"/>
                    </a:lnTo>
                    <a:lnTo>
                      <a:pt x="8253" y="26267"/>
                    </a:lnTo>
                    <a:lnTo>
                      <a:pt x="8318" y="26286"/>
                    </a:lnTo>
                    <a:lnTo>
                      <a:pt x="8318" y="26286"/>
                    </a:lnTo>
                    <a:lnTo>
                      <a:pt x="8243" y="26280"/>
                    </a:lnTo>
                    <a:cubicBezTo>
                      <a:pt x="8238" y="26282"/>
                      <a:pt x="8234" y="26282"/>
                      <a:pt x="8230" y="26284"/>
                    </a:cubicBezTo>
                    <a:cubicBezTo>
                      <a:pt x="8228" y="26285"/>
                      <a:pt x="8226" y="26285"/>
                      <a:pt x="8224" y="26285"/>
                    </a:cubicBezTo>
                    <a:cubicBezTo>
                      <a:pt x="8220" y="26285"/>
                      <a:pt x="8216" y="26284"/>
                      <a:pt x="8213" y="26282"/>
                    </a:cubicBezTo>
                    <a:cubicBezTo>
                      <a:pt x="8212" y="26281"/>
                      <a:pt x="8206" y="26275"/>
                      <a:pt x="8203" y="26271"/>
                    </a:cubicBezTo>
                    <a:cubicBezTo>
                      <a:pt x="8200" y="26266"/>
                      <a:pt x="8199" y="26265"/>
                      <a:pt x="8196" y="26262"/>
                    </a:cubicBezTo>
                    <a:cubicBezTo>
                      <a:pt x="8193" y="26256"/>
                      <a:pt x="8190" y="26249"/>
                      <a:pt x="8187" y="26246"/>
                    </a:cubicBezTo>
                    <a:cubicBezTo>
                      <a:pt x="8183" y="26239"/>
                      <a:pt x="8180" y="26233"/>
                      <a:pt x="8169" y="26219"/>
                    </a:cubicBezTo>
                    <a:cubicBezTo>
                      <a:pt x="8159" y="26206"/>
                      <a:pt x="8146" y="26194"/>
                      <a:pt x="8134" y="26184"/>
                    </a:cubicBezTo>
                    <a:cubicBezTo>
                      <a:pt x="8131" y="26181"/>
                      <a:pt x="8123" y="26176"/>
                      <a:pt x="8121" y="26175"/>
                    </a:cubicBezTo>
                    <a:lnTo>
                      <a:pt x="8105" y="26164"/>
                    </a:lnTo>
                    <a:cubicBezTo>
                      <a:pt x="8101" y="26162"/>
                      <a:pt x="8093" y="26154"/>
                      <a:pt x="8085" y="26147"/>
                    </a:cubicBezTo>
                    <a:cubicBezTo>
                      <a:pt x="8083" y="26145"/>
                      <a:pt x="8070" y="26135"/>
                      <a:pt x="8068" y="26134"/>
                    </a:cubicBezTo>
                    <a:cubicBezTo>
                      <a:pt x="8061" y="26128"/>
                      <a:pt x="8054" y="26124"/>
                      <a:pt x="8049" y="26121"/>
                    </a:cubicBezTo>
                    <a:cubicBezTo>
                      <a:pt x="8044" y="26118"/>
                      <a:pt x="8036" y="26109"/>
                      <a:pt x="8035" y="26104"/>
                    </a:cubicBezTo>
                    <a:cubicBezTo>
                      <a:pt x="8033" y="26096"/>
                      <a:pt x="8033" y="26087"/>
                      <a:pt x="8035" y="26079"/>
                    </a:cubicBezTo>
                    <a:cubicBezTo>
                      <a:pt x="8035" y="26078"/>
                      <a:pt x="8039" y="26071"/>
                      <a:pt x="8049" y="26060"/>
                    </a:cubicBezTo>
                    <a:lnTo>
                      <a:pt x="8069" y="26058"/>
                    </a:lnTo>
                    <a:close/>
                    <a:moveTo>
                      <a:pt x="21176" y="21815"/>
                    </a:moveTo>
                    <a:cubicBezTo>
                      <a:pt x="21333" y="21815"/>
                      <a:pt x="21512" y="21852"/>
                      <a:pt x="21690" y="21965"/>
                    </a:cubicBezTo>
                    <a:cubicBezTo>
                      <a:pt x="22353" y="22382"/>
                      <a:pt x="22352" y="23231"/>
                      <a:pt x="22261" y="23926"/>
                    </a:cubicBezTo>
                    <a:lnTo>
                      <a:pt x="22257" y="23885"/>
                    </a:lnTo>
                    <a:cubicBezTo>
                      <a:pt x="22192" y="23287"/>
                      <a:pt x="22104" y="22468"/>
                      <a:pt x="21440" y="22187"/>
                    </a:cubicBezTo>
                    <a:cubicBezTo>
                      <a:pt x="21348" y="22148"/>
                      <a:pt x="21254" y="22129"/>
                      <a:pt x="21161" y="22129"/>
                    </a:cubicBezTo>
                    <a:cubicBezTo>
                      <a:pt x="21053" y="22129"/>
                      <a:pt x="20947" y="22155"/>
                      <a:pt x="20845" y="22206"/>
                    </a:cubicBezTo>
                    <a:cubicBezTo>
                      <a:pt x="20522" y="22366"/>
                      <a:pt x="20302" y="22742"/>
                      <a:pt x="20226" y="23044"/>
                    </a:cubicBezTo>
                    <a:cubicBezTo>
                      <a:pt x="20058" y="23720"/>
                      <a:pt x="20207" y="24425"/>
                      <a:pt x="20362" y="24898"/>
                    </a:cubicBezTo>
                    <a:cubicBezTo>
                      <a:pt x="20472" y="25233"/>
                      <a:pt x="20787" y="25981"/>
                      <a:pt x="21409" y="25981"/>
                    </a:cubicBezTo>
                    <a:cubicBezTo>
                      <a:pt x="21445" y="25981"/>
                      <a:pt x="21482" y="25978"/>
                      <a:pt x="21519" y="25973"/>
                    </a:cubicBezTo>
                    <a:cubicBezTo>
                      <a:pt x="21784" y="25936"/>
                      <a:pt x="22118" y="25706"/>
                      <a:pt x="22201" y="24813"/>
                    </a:cubicBezTo>
                    <a:cubicBezTo>
                      <a:pt x="22203" y="24779"/>
                      <a:pt x="22231" y="24761"/>
                      <a:pt x="22254" y="24759"/>
                    </a:cubicBezTo>
                    <a:cubicBezTo>
                      <a:pt x="22256" y="24759"/>
                      <a:pt x="22258" y="24759"/>
                      <a:pt x="22260" y="24759"/>
                    </a:cubicBezTo>
                    <a:cubicBezTo>
                      <a:pt x="22281" y="24759"/>
                      <a:pt x="22293" y="24771"/>
                      <a:pt x="22301" y="24795"/>
                    </a:cubicBezTo>
                    <a:cubicBezTo>
                      <a:pt x="22415" y="25196"/>
                      <a:pt x="22399" y="25538"/>
                      <a:pt x="22254" y="25812"/>
                    </a:cubicBezTo>
                    <a:cubicBezTo>
                      <a:pt x="22092" y="26117"/>
                      <a:pt x="21764" y="26305"/>
                      <a:pt x="21423" y="26307"/>
                    </a:cubicBezTo>
                    <a:cubicBezTo>
                      <a:pt x="20566" y="26297"/>
                      <a:pt x="20172" y="25415"/>
                      <a:pt x="20012" y="24890"/>
                    </a:cubicBezTo>
                    <a:cubicBezTo>
                      <a:pt x="19859" y="24384"/>
                      <a:pt x="19658" y="23417"/>
                      <a:pt x="20028" y="22611"/>
                    </a:cubicBezTo>
                    <a:cubicBezTo>
                      <a:pt x="20191" y="22254"/>
                      <a:pt x="20515" y="21967"/>
                      <a:pt x="20874" y="21860"/>
                    </a:cubicBezTo>
                    <a:cubicBezTo>
                      <a:pt x="20959" y="21834"/>
                      <a:pt x="21062" y="21815"/>
                      <a:pt x="21176" y="21815"/>
                    </a:cubicBezTo>
                    <a:close/>
                    <a:moveTo>
                      <a:pt x="7646" y="26279"/>
                    </a:moveTo>
                    <a:cubicBezTo>
                      <a:pt x="7652" y="26279"/>
                      <a:pt x="7660" y="26280"/>
                      <a:pt x="7664" y="26283"/>
                    </a:cubicBezTo>
                    <a:lnTo>
                      <a:pt x="7681" y="26301"/>
                    </a:lnTo>
                    <a:cubicBezTo>
                      <a:pt x="7686" y="26307"/>
                      <a:pt x="7692" y="26313"/>
                      <a:pt x="7698" y="26319"/>
                    </a:cubicBezTo>
                    <a:cubicBezTo>
                      <a:pt x="7709" y="26333"/>
                      <a:pt x="7720" y="26347"/>
                      <a:pt x="7732" y="26360"/>
                    </a:cubicBezTo>
                    <a:cubicBezTo>
                      <a:pt x="7749" y="26377"/>
                      <a:pt x="7766" y="26394"/>
                      <a:pt x="7784" y="26409"/>
                    </a:cubicBezTo>
                    <a:cubicBezTo>
                      <a:pt x="7786" y="26412"/>
                      <a:pt x="7789" y="26416"/>
                      <a:pt x="7793" y="26419"/>
                    </a:cubicBezTo>
                    <a:lnTo>
                      <a:pt x="7837" y="26453"/>
                    </a:lnTo>
                    <a:cubicBezTo>
                      <a:pt x="7837" y="26453"/>
                      <a:pt x="7838" y="26454"/>
                      <a:pt x="7838" y="26454"/>
                    </a:cubicBezTo>
                    <a:cubicBezTo>
                      <a:pt x="7872" y="26480"/>
                      <a:pt x="7907" y="26502"/>
                      <a:pt x="7942" y="26520"/>
                    </a:cubicBezTo>
                    <a:cubicBezTo>
                      <a:pt x="7950" y="26524"/>
                      <a:pt x="7957" y="26530"/>
                      <a:pt x="7964" y="26535"/>
                    </a:cubicBezTo>
                    <a:lnTo>
                      <a:pt x="8008" y="26564"/>
                    </a:lnTo>
                    <a:cubicBezTo>
                      <a:pt x="8022" y="26572"/>
                      <a:pt x="8027" y="26579"/>
                      <a:pt x="8032" y="26594"/>
                    </a:cubicBezTo>
                    <a:cubicBezTo>
                      <a:pt x="8035" y="26604"/>
                      <a:pt x="8025" y="26618"/>
                      <a:pt x="8011" y="26629"/>
                    </a:cubicBezTo>
                    <a:cubicBezTo>
                      <a:pt x="8009" y="26630"/>
                      <a:pt x="8004" y="26631"/>
                      <a:pt x="7998" y="26631"/>
                    </a:cubicBezTo>
                    <a:cubicBezTo>
                      <a:pt x="7984" y="26631"/>
                      <a:pt x="7961" y="26627"/>
                      <a:pt x="7939" y="26622"/>
                    </a:cubicBezTo>
                    <a:cubicBezTo>
                      <a:pt x="7917" y="26618"/>
                      <a:pt x="7897" y="26610"/>
                      <a:pt x="7874" y="26599"/>
                    </a:cubicBezTo>
                    <a:cubicBezTo>
                      <a:pt x="7839" y="26581"/>
                      <a:pt x="7805" y="26558"/>
                      <a:pt x="7760" y="26522"/>
                    </a:cubicBezTo>
                    <a:cubicBezTo>
                      <a:pt x="7727" y="26496"/>
                      <a:pt x="7697" y="26453"/>
                      <a:pt x="7674" y="26421"/>
                    </a:cubicBezTo>
                    <a:cubicBezTo>
                      <a:pt x="7649" y="26386"/>
                      <a:pt x="7632" y="26350"/>
                      <a:pt x="7622" y="26312"/>
                    </a:cubicBezTo>
                    <a:cubicBezTo>
                      <a:pt x="7618" y="26298"/>
                      <a:pt x="7627" y="26287"/>
                      <a:pt x="7637" y="26280"/>
                    </a:cubicBezTo>
                    <a:cubicBezTo>
                      <a:pt x="7639" y="26279"/>
                      <a:pt x="7642" y="26279"/>
                      <a:pt x="7646" y="26279"/>
                    </a:cubicBezTo>
                    <a:close/>
                    <a:moveTo>
                      <a:pt x="7297" y="26529"/>
                    </a:moveTo>
                    <a:cubicBezTo>
                      <a:pt x="7305" y="26532"/>
                      <a:pt x="7313" y="26535"/>
                      <a:pt x="7321" y="26535"/>
                    </a:cubicBezTo>
                    <a:cubicBezTo>
                      <a:pt x="7335" y="26537"/>
                      <a:pt x="7346" y="26543"/>
                      <a:pt x="7349" y="26546"/>
                    </a:cubicBezTo>
                    <a:cubicBezTo>
                      <a:pt x="7379" y="26580"/>
                      <a:pt x="7412" y="26610"/>
                      <a:pt x="7445" y="26641"/>
                    </a:cubicBezTo>
                    <a:lnTo>
                      <a:pt x="7471" y="26666"/>
                    </a:lnTo>
                    <a:cubicBezTo>
                      <a:pt x="7483" y="26676"/>
                      <a:pt x="7494" y="26686"/>
                      <a:pt x="7505" y="26695"/>
                    </a:cubicBezTo>
                    <a:cubicBezTo>
                      <a:pt x="7514" y="26702"/>
                      <a:pt x="7522" y="26709"/>
                      <a:pt x="7530" y="26717"/>
                    </a:cubicBezTo>
                    <a:cubicBezTo>
                      <a:pt x="7532" y="26719"/>
                      <a:pt x="7547" y="26729"/>
                      <a:pt x="7549" y="26732"/>
                    </a:cubicBezTo>
                    <a:lnTo>
                      <a:pt x="7581" y="26753"/>
                    </a:lnTo>
                    <a:cubicBezTo>
                      <a:pt x="7630" y="26788"/>
                      <a:pt x="7681" y="26818"/>
                      <a:pt x="7732" y="26843"/>
                    </a:cubicBezTo>
                    <a:lnTo>
                      <a:pt x="7733" y="26843"/>
                    </a:lnTo>
                    <a:cubicBezTo>
                      <a:pt x="7734" y="26843"/>
                      <a:pt x="7735" y="26844"/>
                      <a:pt x="7737" y="26845"/>
                    </a:cubicBezTo>
                    <a:cubicBezTo>
                      <a:pt x="7742" y="26847"/>
                      <a:pt x="7748" y="26849"/>
                      <a:pt x="7752" y="26852"/>
                    </a:cubicBezTo>
                    <a:lnTo>
                      <a:pt x="7753" y="26852"/>
                    </a:lnTo>
                    <a:cubicBezTo>
                      <a:pt x="7764" y="26855"/>
                      <a:pt x="7783" y="26862"/>
                      <a:pt x="7796" y="26871"/>
                    </a:cubicBezTo>
                    <a:cubicBezTo>
                      <a:pt x="7819" y="26887"/>
                      <a:pt x="7843" y="26902"/>
                      <a:pt x="7866" y="26916"/>
                    </a:cubicBezTo>
                    <a:cubicBezTo>
                      <a:pt x="7881" y="26924"/>
                      <a:pt x="7892" y="26943"/>
                      <a:pt x="7891" y="26951"/>
                    </a:cubicBezTo>
                    <a:cubicBezTo>
                      <a:pt x="7889" y="26971"/>
                      <a:pt x="7889" y="26972"/>
                      <a:pt x="7880" y="26991"/>
                    </a:cubicBezTo>
                    <a:cubicBezTo>
                      <a:pt x="7878" y="26997"/>
                      <a:pt x="7858" y="27008"/>
                      <a:pt x="7841" y="27008"/>
                    </a:cubicBezTo>
                    <a:cubicBezTo>
                      <a:pt x="7811" y="27008"/>
                      <a:pt x="7780" y="27007"/>
                      <a:pt x="7751" y="27002"/>
                    </a:cubicBezTo>
                    <a:cubicBezTo>
                      <a:pt x="7721" y="26998"/>
                      <a:pt x="7691" y="26984"/>
                      <a:pt x="7650" y="26965"/>
                    </a:cubicBezTo>
                    <a:cubicBezTo>
                      <a:pt x="7603" y="26942"/>
                      <a:pt x="7557" y="26915"/>
                      <a:pt x="7514" y="26885"/>
                    </a:cubicBezTo>
                    <a:cubicBezTo>
                      <a:pt x="7410" y="26810"/>
                      <a:pt x="7331" y="26718"/>
                      <a:pt x="7279" y="26612"/>
                    </a:cubicBezTo>
                    <a:cubicBezTo>
                      <a:pt x="7272" y="26596"/>
                      <a:pt x="7270" y="26578"/>
                      <a:pt x="7275" y="26564"/>
                    </a:cubicBezTo>
                    <a:cubicBezTo>
                      <a:pt x="7278" y="26556"/>
                      <a:pt x="7279" y="26547"/>
                      <a:pt x="7279" y="26539"/>
                    </a:cubicBezTo>
                    <a:lnTo>
                      <a:pt x="7297" y="26529"/>
                    </a:lnTo>
                    <a:close/>
                    <a:moveTo>
                      <a:pt x="6729" y="26684"/>
                    </a:moveTo>
                    <a:cubicBezTo>
                      <a:pt x="6740" y="26684"/>
                      <a:pt x="6751" y="26687"/>
                      <a:pt x="6762" y="26698"/>
                    </a:cubicBezTo>
                    <a:cubicBezTo>
                      <a:pt x="6830" y="26762"/>
                      <a:pt x="6895" y="26819"/>
                      <a:pt x="6962" y="26875"/>
                    </a:cubicBezTo>
                    <a:lnTo>
                      <a:pt x="7013" y="26920"/>
                    </a:lnTo>
                    <a:cubicBezTo>
                      <a:pt x="7041" y="26945"/>
                      <a:pt x="7070" y="26968"/>
                      <a:pt x="7100" y="26992"/>
                    </a:cubicBezTo>
                    <a:lnTo>
                      <a:pt x="7142" y="27027"/>
                    </a:lnTo>
                    <a:cubicBezTo>
                      <a:pt x="7163" y="27045"/>
                      <a:pt x="7185" y="27062"/>
                      <a:pt x="7206" y="27079"/>
                    </a:cubicBezTo>
                    <a:cubicBezTo>
                      <a:pt x="7206" y="27079"/>
                      <a:pt x="7222" y="27092"/>
                      <a:pt x="7223" y="27092"/>
                    </a:cubicBezTo>
                    <a:lnTo>
                      <a:pt x="7248" y="27111"/>
                    </a:lnTo>
                    <a:cubicBezTo>
                      <a:pt x="7306" y="27153"/>
                      <a:pt x="7367" y="27194"/>
                      <a:pt x="7427" y="27233"/>
                    </a:cubicBezTo>
                    <a:lnTo>
                      <a:pt x="7428" y="27233"/>
                    </a:lnTo>
                    <a:lnTo>
                      <a:pt x="7588" y="27339"/>
                    </a:lnTo>
                    <a:cubicBezTo>
                      <a:pt x="7608" y="27352"/>
                      <a:pt x="7622" y="27362"/>
                      <a:pt x="7632" y="27375"/>
                    </a:cubicBezTo>
                    <a:cubicBezTo>
                      <a:pt x="7637" y="27382"/>
                      <a:pt x="7648" y="27390"/>
                      <a:pt x="7655" y="27394"/>
                    </a:cubicBezTo>
                    <a:lnTo>
                      <a:pt x="7674" y="27405"/>
                    </a:lnTo>
                    <a:cubicBezTo>
                      <a:pt x="7715" y="27429"/>
                      <a:pt x="7764" y="27460"/>
                      <a:pt x="7781" y="27491"/>
                    </a:cubicBezTo>
                    <a:cubicBezTo>
                      <a:pt x="7791" y="27510"/>
                      <a:pt x="7792" y="27532"/>
                      <a:pt x="7784" y="27550"/>
                    </a:cubicBezTo>
                    <a:cubicBezTo>
                      <a:pt x="7777" y="27565"/>
                      <a:pt x="7766" y="27574"/>
                      <a:pt x="7751" y="27578"/>
                    </a:cubicBezTo>
                    <a:cubicBezTo>
                      <a:pt x="7742" y="27580"/>
                      <a:pt x="7732" y="27581"/>
                      <a:pt x="7722" y="27581"/>
                    </a:cubicBezTo>
                    <a:cubicBezTo>
                      <a:pt x="7680" y="27581"/>
                      <a:pt x="7632" y="27563"/>
                      <a:pt x="7596" y="27549"/>
                    </a:cubicBezTo>
                    <a:cubicBezTo>
                      <a:pt x="7584" y="27539"/>
                      <a:pt x="7558" y="27531"/>
                      <a:pt x="7543" y="27530"/>
                    </a:cubicBezTo>
                    <a:cubicBezTo>
                      <a:pt x="7526" y="27528"/>
                      <a:pt x="7509" y="27520"/>
                      <a:pt x="7486" y="27510"/>
                    </a:cubicBezTo>
                    <a:cubicBezTo>
                      <a:pt x="7461" y="27498"/>
                      <a:pt x="7437" y="27486"/>
                      <a:pt x="7413" y="27473"/>
                    </a:cubicBezTo>
                    <a:cubicBezTo>
                      <a:pt x="7307" y="27418"/>
                      <a:pt x="7212" y="27343"/>
                      <a:pt x="7124" y="27272"/>
                    </a:cubicBezTo>
                    <a:cubicBezTo>
                      <a:pt x="7031" y="27197"/>
                      <a:pt x="6953" y="27123"/>
                      <a:pt x="6886" y="27046"/>
                    </a:cubicBezTo>
                    <a:cubicBezTo>
                      <a:pt x="6812" y="26964"/>
                      <a:pt x="6750" y="26874"/>
                      <a:pt x="6682" y="26758"/>
                    </a:cubicBezTo>
                    <a:cubicBezTo>
                      <a:pt x="6664" y="26727"/>
                      <a:pt x="6682" y="26707"/>
                      <a:pt x="6694" y="26697"/>
                    </a:cubicBezTo>
                    <a:cubicBezTo>
                      <a:pt x="6698" y="26693"/>
                      <a:pt x="6711" y="26684"/>
                      <a:pt x="6729" y="26684"/>
                    </a:cubicBezTo>
                    <a:close/>
                    <a:moveTo>
                      <a:pt x="6125" y="26777"/>
                    </a:moveTo>
                    <a:cubicBezTo>
                      <a:pt x="6129" y="26777"/>
                      <a:pt x="6133" y="26779"/>
                      <a:pt x="6136" y="26783"/>
                    </a:cubicBezTo>
                    <a:cubicBezTo>
                      <a:pt x="6255" y="26888"/>
                      <a:pt x="6372" y="26997"/>
                      <a:pt x="6487" y="27104"/>
                    </a:cubicBezTo>
                    <a:cubicBezTo>
                      <a:pt x="6668" y="27273"/>
                      <a:pt x="6854" y="27447"/>
                      <a:pt x="7050" y="27606"/>
                    </a:cubicBezTo>
                    <a:cubicBezTo>
                      <a:pt x="7203" y="27730"/>
                      <a:pt x="7370" y="27850"/>
                      <a:pt x="7548" y="27964"/>
                    </a:cubicBezTo>
                    <a:cubicBezTo>
                      <a:pt x="7586" y="27987"/>
                      <a:pt x="7624" y="28011"/>
                      <a:pt x="7664" y="28035"/>
                    </a:cubicBezTo>
                    <a:cubicBezTo>
                      <a:pt x="7796" y="28117"/>
                      <a:pt x="7934" y="28200"/>
                      <a:pt x="8036" y="28305"/>
                    </a:cubicBezTo>
                    <a:cubicBezTo>
                      <a:pt x="8053" y="28323"/>
                      <a:pt x="8051" y="28334"/>
                      <a:pt x="8046" y="28343"/>
                    </a:cubicBezTo>
                    <a:cubicBezTo>
                      <a:pt x="8039" y="28357"/>
                      <a:pt x="8023" y="28370"/>
                      <a:pt x="8001" y="28370"/>
                    </a:cubicBezTo>
                    <a:cubicBezTo>
                      <a:pt x="7998" y="28370"/>
                      <a:pt x="7994" y="28370"/>
                      <a:pt x="7991" y="28369"/>
                    </a:cubicBezTo>
                    <a:cubicBezTo>
                      <a:pt x="7803" y="28341"/>
                      <a:pt x="7606" y="28218"/>
                      <a:pt x="7435" y="28106"/>
                    </a:cubicBezTo>
                    <a:cubicBezTo>
                      <a:pt x="7265" y="27994"/>
                      <a:pt x="7094" y="27867"/>
                      <a:pt x="6928" y="27730"/>
                    </a:cubicBezTo>
                    <a:lnTo>
                      <a:pt x="6928" y="27732"/>
                    </a:lnTo>
                    <a:cubicBezTo>
                      <a:pt x="6546" y="27417"/>
                      <a:pt x="6287" y="27120"/>
                      <a:pt x="6115" y="26797"/>
                    </a:cubicBezTo>
                    <a:cubicBezTo>
                      <a:pt x="6110" y="26789"/>
                      <a:pt x="6110" y="26786"/>
                      <a:pt x="6116" y="26781"/>
                    </a:cubicBezTo>
                    <a:cubicBezTo>
                      <a:pt x="6119" y="26779"/>
                      <a:pt x="6122" y="26777"/>
                      <a:pt x="6125" y="26777"/>
                    </a:cubicBezTo>
                    <a:close/>
                    <a:moveTo>
                      <a:pt x="2524" y="22977"/>
                    </a:moveTo>
                    <a:cubicBezTo>
                      <a:pt x="2526" y="22977"/>
                      <a:pt x="2528" y="22977"/>
                      <a:pt x="2530" y="22978"/>
                    </a:cubicBezTo>
                    <a:cubicBezTo>
                      <a:pt x="2796" y="23474"/>
                      <a:pt x="3101" y="23982"/>
                      <a:pt x="3464" y="24531"/>
                    </a:cubicBezTo>
                    <a:cubicBezTo>
                      <a:pt x="4039" y="25405"/>
                      <a:pt x="4718" y="26227"/>
                      <a:pt x="5483" y="26975"/>
                    </a:cubicBezTo>
                    <a:cubicBezTo>
                      <a:pt x="5865" y="27350"/>
                      <a:pt x="6271" y="27704"/>
                      <a:pt x="6688" y="28027"/>
                    </a:cubicBezTo>
                    <a:cubicBezTo>
                      <a:pt x="6911" y="28201"/>
                      <a:pt x="7144" y="28369"/>
                      <a:pt x="7368" y="28532"/>
                    </a:cubicBezTo>
                    <a:cubicBezTo>
                      <a:pt x="7567" y="28676"/>
                      <a:pt x="7774" y="28825"/>
                      <a:pt x="7972" y="28976"/>
                    </a:cubicBezTo>
                    <a:cubicBezTo>
                      <a:pt x="8008" y="29004"/>
                      <a:pt x="7992" y="29035"/>
                      <a:pt x="7989" y="29041"/>
                    </a:cubicBezTo>
                    <a:cubicBezTo>
                      <a:pt x="7985" y="29048"/>
                      <a:pt x="7975" y="29059"/>
                      <a:pt x="7958" y="29059"/>
                    </a:cubicBezTo>
                    <a:cubicBezTo>
                      <a:pt x="7951" y="29059"/>
                      <a:pt x="7942" y="29057"/>
                      <a:pt x="7931" y="29052"/>
                    </a:cubicBezTo>
                    <a:cubicBezTo>
                      <a:pt x="7343" y="28778"/>
                      <a:pt x="6827" y="28392"/>
                      <a:pt x="6399" y="28050"/>
                    </a:cubicBezTo>
                    <a:cubicBezTo>
                      <a:pt x="4636" y="26643"/>
                      <a:pt x="3290" y="24890"/>
                      <a:pt x="2506" y="22983"/>
                    </a:cubicBezTo>
                    <a:cubicBezTo>
                      <a:pt x="2508" y="22980"/>
                      <a:pt x="2517" y="22977"/>
                      <a:pt x="2524" y="22977"/>
                    </a:cubicBezTo>
                    <a:close/>
                    <a:moveTo>
                      <a:pt x="17772" y="29397"/>
                    </a:moveTo>
                    <a:lnTo>
                      <a:pt x="17801" y="29430"/>
                    </a:lnTo>
                    <a:lnTo>
                      <a:pt x="17805" y="29457"/>
                    </a:lnTo>
                    <a:lnTo>
                      <a:pt x="17837" y="29452"/>
                    </a:lnTo>
                    <a:cubicBezTo>
                      <a:pt x="17846" y="29449"/>
                      <a:pt x="17854" y="29448"/>
                      <a:pt x="17863" y="29448"/>
                    </a:cubicBezTo>
                    <a:lnTo>
                      <a:pt x="17908" y="29448"/>
                    </a:lnTo>
                    <a:cubicBezTo>
                      <a:pt x="17923" y="29448"/>
                      <a:pt x="17929" y="29450"/>
                      <a:pt x="17932" y="29452"/>
                    </a:cubicBezTo>
                    <a:cubicBezTo>
                      <a:pt x="17940" y="29456"/>
                      <a:pt x="17946" y="29465"/>
                      <a:pt x="17946" y="29473"/>
                    </a:cubicBezTo>
                    <a:cubicBezTo>
                      <a:pt x="17946" y="29481"/>
                      <a:pt x="17940" y="29489"/>
                      <a:pt x="17932" y="29494"/>
                    </a:cubicBezTo>
                    <a:cubicBezTo>
                      <a:pt x="17929" y="29496"/>
                      <a:pt x="17924" y="29497"/>
                      <a:pt x="17908" y="29497"/>
                    </a:cubicBezTo>
                    <a:lnTo>
                      <a:pt x="17863" y="29497"/>
                    </a:lnTo>
                    <a:cubicBezTo>
                      <a:pt x="17854" y="29497"/>
                      <a:pt x="17845" y="29496"/>
                      <a:pt x="17836" y="29495"/>
                    </a:cubicBezTo>
                    <a:lnTo>
                      <a:pt x="17805" y="29490"/>
                    </a:lnTo>
                    <a:lnTo>
                      <a:pt x="17800" y="29475"/>
                    </a:lnTo>
                    <a:lnTo>
                      <a:pt x="17798" y="29471"/>
                    </a:lnTo>
                    <a:cubicBezTo>
                      <a:pt x="17801" y="29467"/>
                      <a:pt x="17804" y="29463"/>
                      <a:pt x="17805" y="29458"/>
                    </a:cubicBezTo>
                    <a:lnTo>
                      <a:pt x="17772" y="29397"/>
                    </a:lnTo>
                    <a:close/>
                    <a:moveTo>
                      <a:pt x="18063" y="29811"/>
                    </a:moveTo>
                    <a:cubicBezTo>
                      <a:pt x="18078" y="29811"/>
                      <a:pt x="18091" y="29812"/>
                      <a:pt x="18101" y="29814"/>
                    </a:cubicBezTo>
                    <a:cubicBezTo>
                      <a:pt x="18106" y="29816"/>
                      <a:pt x="18112" y="29817"/>
                      <a:pt x="18118" y="29817"/>
                    </a:cubicBezTo>
                    <a:lnTo>
                      <a:pt x="18163" y="29821"/>
                    </a:lnTo>
                    <a:cubicBezTo>
                      <a:pt x="18176" y="29821"/>
                      <a:pt x="18190" y="29822"/>
                      <a:pt x="18197" y="29824"/>
                    </a:cubicBezTo>
                    <a:cubicBezTo>
                      <a:pt x="18221" y="29833"/>
                      <a:pt x="18222" y="29842"/>
                      <a:pt x="18223" y="29848"/>
                    </a:cubicBezTo>
                    <a:cubicBezTo>
                      <a:pt x="18224" y="29856"/>
                      <a:pt x="18225" y="29863"/>
                      <a:pt x="18204" y="29880"/>
                    </a:cubicBezTo>
                    <a:lnTo>
                      <a:pt x="18204" y="29879"/>
                    </a:lnTo>
                    <a:cubicBezTo>
                      <a:pt x="18198" y="29883"/>
                      <a:pt x="18183" y="29888"/>
                      <a:pt x="18172" y="29891"/>
                    </a:cubicBezTo>
                    <a:lnTo>
                      <a:pt x="18130" y="29906"/>
                    </a:lnTo>
                    <a:cubicBezTo>
                      <a:pt x="18125" y="29908"/>
                      <a:pt x="18119" y="29910"/>
                      <a:pt x="18114" y="29914"/>
                    </a:cubicBezTo>
                    <a:cubicBezTo>
                      <a:pt x="18097" y="29925"/>
                      <a:pt x="18069" y="29931"/>
                      <a:pt x="18042" y="29937"/>
                    </a:cubicBezTo>
                    <a:lnTo>
                      <a:pt x="17919" y="29966"/>
                    </a:lnTo>
                    <a:cubicBezTo>
                      <a:pt x="17898" y="29971"/>
                      <a:pt x="17881" y="29975"/>
                      <a:pt x="17865" y="29975"/>
                    </a:cubicBezTo>
                    <a:cubicBezTo>
                      <a:pt x="17862" y="29975"/>
                      <a:pt x="17859" y="29975"/>
                      <a:pt x="17856" y="29975"/>
                    </a:cubicBezTo>
                    <a:cubicBezTo>
                      <a:pt x="17844" y="29974"/>
                      <a:pt x="17831" y="29973"/>
                      <a:pt x="17819" y="29971"/>
                    </a:cubicBezTo>
                    <a:lnTo>
                      <a:pt x="17779" y="29967"/>
                    </a:lnTo>
                    <a:cubicBezTo>
                      <a:pt x="17766" y="29966"/>
                      <a:pt x="17753" y="29965"/>
                      <a:pt x="17744" y="29962"/>
                    </a:cubicBezTo>
                    <a:cubicBezTo>
                      <a:pt x="17733" y="29959"/>
                      <a:pt x="17721" y="29953"/>
                      <a:pt x="17710" y="29948"/>
                    </a:cubicBezTo>
                    <a:lnTo>
                      <a:pt x="17690" y="29939"/>
                    </a:lnTo>
                    <a:cubicBezTo>
                      <a:pt x="17689" y="29937"/>
                      <a:pt x="17684" y="29932"/>
                      <a:pt x="17684" y="29922"/>
                    </a:cubicBezTo>
                    <a:cubicBezTo>
                      <a:pt x="17683" y="29913"/>
                      <a:pt x="17685" y="29906"/>
                      <a:pt x="17686" y="29905"/>
                    </a:cubicBezTo>
                    <a:lnTo>
                      <a:pt x="17702" y="29890"/>
                    </a:lnTo>
                    <a:cubicBezTo>
                      <a:pt x="17712" y="29882"/>
                      <a:pt x="17724" y="29872"/>
                      <a:pt x="17731" y="29868"/>
                    </a:cubicBezTo>
                    <a:cubicBezTo>
                      <a:pt x="17742" y="29862"/>
                      <a:pt x="17755" y="29857"/>
                      <a:pt x="17768" y="29852"/>
                    </a:cubicBezTo>
                    <a:lnTo>
                      <a:pt x="17792" y="29843"/>
                    </a:lnTo>
                    <a:cubicBezTo>
                      <a:pt x="17792" y="29843"/>
                      <a:pt x="17804" y="29838"/>
                      <a:pt x="17805" y="29838"/>
                    </a:cubicBezTo>
                    <a:cubicBezTo>
                      <a:pt x="17815" y="29833"/>
                      <a:pt x="17826" y="29829"/>
                      <a:pt x="17837" y="29825"/>
                    </a:cubicBezTo>
                    <a:cubicBezTo>
                      <a:pt x="17853" y="29820"/>
                      <a:pt x="17874" y="29819"/>
                      <a:pt x="17899" y="29817"/>
                    </a:cubicBezTo>
                    <a:lnTo>
                      <a:pt x="18027" y="29812"/>
                    </a:lnTo>
                    <a:cubicBezTo>
                      <a:pt x="18040" y="29811"/>
                      <a:pt x="18052" y="29811"/>
                      <a:pt x="18063" y="29811"/>
                    </a:cubicBezTo>
                    <a:close/>
                    <a:moveTo>
                      <a:pt x="18696" y="30154"/>
                    </a:moveTo>
                    <a:cubicBezTo>
                      <a:pt x="18703" y="30154"/>
                      <a:pt x="18707" y="30163"/>
                      <a:pt x="18709" y="30170"/>
                    </a:cubicBezTo>
                    <a:cubicBezTo>
                      <a:pt x="18711" y="30179"/>
                      <a:pt x="18711" y="30193"/>
                      <a:pt x="18703" y="30198"/>
                    </a:cubicBezTo>
                    <a:cubicBezTo>
                      <a:pt x="18537" y="30283"/>
                      <a:pt x="18327" y="30337"/>
                      <a:pt x="18045" y="30370"/>
                    </a:cubicBezTo>
                    <a:cubicBezTo>
                      <a:pt x="17929" y="30383"/>
                      <a:pt x="17825" y="30390"/>
                      <a:pt x="17730" y="30390"/>
                    </a:cubicBezTo>
                    <a:cubicBezTo>
                      <a:pt x="17602" y="30390"/>
                      <a:pt x="17489" y="30378"/>
                      <a:pt x="17378" y="30353"/>
                    </a:cubicBezTo>
                    <a:cubicBezTo>
                      <a:pt x="17376" y="30351"/>
                      <a:pt x="17375" y="30342"/>
                      <a:pt x="17372" y="30342"/>
                    </a:cubicBezTo>
                    <a:cubicBezTo>
                      <a:pt x="17486" y="30324"/>
                      <a:pt x="17604" y="30311"/>
                      <a:pt x="17718" y="30299"/>
                    </a:cubicBezTo>
                    <a:lnTo>
                      <a:pt x="17718" y="30300"/>
                    </a:lnTo>
                    <a:cubicBezTo>
                      <a:pt x="17822" y="30288"/>
                      <a:pt x="17926" y="30277"/>
                      <a:pt x="18031" y="30262"/>
                    </a:cubicBezTo>
                    <a:lnTo>
                      <a:pt x="18066" y="30257"/>
                    </a:lnTo>
                    <a:cubicBezTo>
                      <a:pt x="18162" y="30242"/>
                      <a:pt x="18258" y="30228"/>
                      <a:pt x="18353" y="30210"/>
                    </a:cubicBezTo>
                    <a:lnTo>
                      <a:pt x="18394" y="30202"/>
                    </a:lnTo>
                    <a:cubicBezTo>
                      <a:pt x="18493" y="30183"/>
                      <a:pt x="18596" y="30164"/>
                      <a:pt x="18695" y="30154"/>
                    </a:cubicBezTo>
                    <a:cubicBezTo>
                      <a:pt x="18696" y="30154"/>
                      <a:pt x="18696" y="30154"/>
                      <a:pt x="18696" y="30154"/>
                    </a:cubicBezTo>
                    <a:close/>
                    <a:moveTo>
                      <a:pt x="8846" y="29419"/>
                    </a:moveTo>
                    <a:cubicBezTo>
                      <a:pt x="8852" y="29419"/>
                      <a:pt x="8858" y="29421"/>
                      <a:pt x="8866" y="29428"/>
                    </a:cubicBezTo>
                    <a:cubicBezTo>
                      <a:pt x="8970" y="29511"/>
                      <a:pt x="9080" y="29578"/>
                      <a:pt x="9188" y="29644"/>
                    </a:cubicBezTo>
                    <a:cubicBezTo>
                      <a:pt x="9224" y="29668"/>
                      <a:pt x="9261" y="29691"/>
                      <a:pt x="9298" y="29714"/>
                    </a:cubicBezTo>
                    <a:cubicBezTo>
                      <a:pt x="9440" y="29805"/>
                      <a:pt x="9591" y="29885"/>
                      <a:pt x="9745" y="29954"/>
                    </a:cubicBezTo>
                    <a:cubicBezTo>
                      <a:pt x="9913" y="30029"/>
                      <a:pt x="10063" y="30091"/>
                      <a:pt x="10207" y="30145"/>
                    </a:cubicBezTo>
                    <a:cubicBezTo>
                      <a:pt x="10265" y="30166"/>
                      <a:pt x="10320" y="30190"/>
                      <a:pt x="10377" y="30213"/>
                    </a:cubicBezTo>
                    <a:lnTo>
                      <a:pt x="10437" y="30238"/>
                    </a:lnTo>
                    <a:cubicBezTo>
                      <a:pt x="10470" y="30250"/>
                      <a:pt x="10504" y="30260"/>
                      <a:pt x="10538" y="30269"/>
                    </a:cubicBezTo>
                    <a:cubicBezTo>
                      <a:pt x="10584" y="30282"/>
                      <a:pt x="10627" y="30294"/>
                      <a:pt x="10663" y="30316"/>
                    </a:cubicBezTo>
                    <a:cubicBezTo>
                      <a:pt x="10681" y="30327"/>
                      <a:pt x="10688" y="30353"/>
                      <a:pt x="10685" y="30373"/>
                    </a:cubicBezTo>
                    <a:cubicBezTo>
                      <a:pt x="10681" y="30390"/>
                      <a:pt x="10672" y="30402"/>
                      <a:pt x="10657" y="30405"/>
                    </a:cubicBezTo>
                    <a:cubicBezTo>
                      <a:pt x="10638" y="30409"/>
                      <a:pt x="10619" y="30410"/>
                      <a:pt x="10600" y="30410"/>
                    </a:cubicBezTo>
                    <a:cubicBezTo>
                      <a:pt x="10563" y="30410"/>
                      <a:pt x="10524" y="30405"/>
                      <a:pt x="10483" y="30399"/>
                    </a:cubicBezTo>
                    <a:cubicBezTo>
                      <a:pt x="10453" y="30395"/>
                      <a:pt x="10421" y="30390"/>
                      <a:pt x="10389" y="30388"/>
                    </a:cubicBezTo>
                    <a:cubicBezTo>
                      <a:pt x="10301" y="30381"/>
                      <a:pt x="10218" y="30367"/>
                      <a:pt x="10129" y="30343"/>
                    </a:cubicBezTo>
                    <a:cubicBezTo>
                      <a:pt x="9957" y="30294"/>
                      <a:pt x="9794" y="30227"/>
                      <a:pt x="9642" y="30141"/>
                    </a:cubicBezTo>
                    <a:cubicBezTo>
                      <a:pt x="9492" y="30057"/>
                      <a:pt x="9346" y="29958"/>
                      <a:pt x="9195" y="29839"/>
                    </a:cubicBezTo>
                    <a:cubicBezTo>
                      <a:pt x="9060" y="29732"/>
                      <a:pt x="8939" y="29588"/>
                      <a:pt x="8832" y="29460"/>
                    </a:cubicBezTo>
                    <a:cubicBezTo>
                      <a:pt x="8822" y="29446"/>
                      <a:pt x="8821" y="29435"/>
                      <a:pt x="8830" y="29426"/>
                    </a:cubicBezTo>
                    <a:cubicBezTo>
                      <a:pt x="8833" y="29423"/>
                      <a:pt x="8838" y="29419"/>
                      <a:pt x="8846" y="29419"/>
                    </a:cubicBezTo>
                    <a:close/>
                    <a:moveTo>
                      <a:pt x="20153" y="30429"/>
                    </a:moveTo>
                    <a:cubicBezTo>
                      <a:pt x="20166" y="30429"/>
                      <a:pt x="20175" y="30444"/>
                      <a:pt x="20179" y="30452"/>
                    </a:cubicBezTo>
                    <a:cubicBezTo>
                      <a:pt x="20182" y="30461"/>
                      <a:pt x="20180" y="30462"/>
                      <a:pt x="20173" y="30465"/>
                    </a:cubicBezTo>
                    <a:cubicBezTo>
                      <a:pt x="19620" y="30731"/>
                      <a:pt x="18947" y="30906"/>
                      <a:pt x="18113" y="30998"/>
                    </a:cubicBezTo>
                    <a:cubicBezTo>
                      <a:pt x="17784" y="31035"/>
                      <a:pt x="17426" y="31066"/>
                      <a:pt x="17062" y="31066"/>
                    </a:cubicBezTo>
                    <a:cubicBezTo>
                      <a:pt x="16694" y="31066"/>
                      <a:pt x="16320" y="31035"/>
                      <a:pt x="15958" y="30945"/>
                    </a:cubicBezTo>
                    <a:lnTo>
                      <a:pt x="15967" y="30931"/>
                    </a:lnTo>
                    <a:cubicBezTo>
                      <a:pt x="16207" y="30920"/>
                      <a:pt x="16452" y="30919"/>
                      <a:pt x="16688" y="30917"/>
                    </a:cubicBezTo>
                    <a:cubicBezTo>
                      <a:pt x="17138" y="30914"/>
                      <a:pt x="17604" y="30910"/>
                      <a:pt x="18065" y="30854"/>
                    </a:cubicBezTo>
                    <a:cubicBezTo>
                      <a:pt x="18609" y="30787"/>
                      <a:pt x="19145" y="30662"/>
                      <a:pt x="19663" y="30541"/>
                    </a:cubicBezTo>
                    <a:cubicBezTo>
                      <a:pt x="19825" y="30504"/>
                      <a:pt x="19986" y="30466"/>
                      <a:pt x="20148" y="30430"/>
                    </a:cubicBezTo>
                    <a:cubicBezTo>
                      <a:pt x="20150" y="30430"/>
                      <a:pt x="20152" y="30429"/>
                      <a:pt x="20153" y="30429"/>
                    </a:cubicBezTo>
                    <a:close/>
                    <a:moveTo>
                      <a:pt x="15940" y="1"/>
                    </a:moveTo>
                    <a:cubicBezTo>
                      <a:pt x="7151" y="1"/>
                      <a:pt x="555" y="6563"/>
                      <a:pt x="34" y="14940"/>
                    </a:cubicBezTo>
                    <a:cubicBezTo>
                      <a:pt x="31" y="14967"/>
                      <a:pt x="46" y="14993"/>
                      <a:pt x="71" y="15006"/>
                    </a:cubicBezTo>
                    <a:cubicBezTo>
                      <a:pt x="81" y="15011"/>
                      <a:pt x="92" y="15014"/>
                      <a:pt x="103" y="15014"/>
                    </a:cubicBezTo>
                    <a:cubicBezTo>
                      <a:pt x="118" y="15014"/>
                      <a:pt x="133" y="15009"/>
                      <a:pt x="146" y="14999"/>
                    </a:cubicBezTo>
                    <a:cubicBezTo>
                      <a:pt x="232" y="14931"/>
                      <a:pt x="321" y="14877"/>
                      <a:pt x="412" y="14836"/>
                    </a:cubicBezTo>
                    <a:cubicBezTo>
                      <a:pt x="589" y="14757"/>
                      <a:pt x="780" y="14717"/>
                      <a:pt x="976" y="14717"/>
                    </a:cubicBezTo>
                    <a:cubicBezTo>
                      <a:pt x="1072" y="14717"/>
                      <a:pt x="1168" y="14727"/>
                      <a:pt x="1265" y="14745"/>
                    </a:cubicBezTo>
                    <a:cubicBezTo>
                      <a:pt x="1410" y="14773"/>
                      <a:pt x="1548" y="14828"/>
                      <a:pt x="1654" y="14901"/>
                    </a:cubicBezTo>
                    <a:cubicBezTo>
                      <a:pt x="1805" y="15002"/>
                      <a:pt x="1907" y="15112"/>
                      <a:pt x="1933" y="15200"/>
                    </a:cubicBezTo>
                    <a:cubicBezTo>
                      <a:pt x="1943" y="15236"/>
                      <a:pt x="1923" y="15262"/>
                      <a:pt x="1912" y="15272"/>
                    </a:cubicBezTo>
                    <a:cubicBezTo>
                      <a:pt x="1900" y="15286"/>
                      <a:pt x="1878" y="15297"/>
                      <a:pt x="1855" y="15297"/>
                    </a:cubicBezTo>
                    <a:cubicBezTo>
                      <a:pt x="1849" y="15297"/>
                      <a:pt x="1843" y="15296"/>
                      <a:pt x="1837" y="15295"/>
                    </a:cubicBezTo>
                    <a:cubicBezTo>
                      <a:pt x="1799" y="15284"/>
                      <a:pt x="1769" y="15264"/>
                      <a:pt x="1733" y="15240"/>
                    </a:cubicBezTo>
                    <a:cubicBezTo>
                      <a:pt x="1719" y="15231"/>
                      <a:pt x="1704" y="15222"/>
                      <a:pt x="1689" y="15212"/>
                    </a:cubicBezTo>
                    <a:cubicBezTo>
                      <a:pt x="1643" y="15185"/>
                      <a:pt x="1596" y="15166"/>
                      <a:pt x="1552" y="15147"/>
                    </a:cubicBezTo>
                    <a:lnTo>
                      <a:pt x="1516" y="15132"/>
                    </a:lnTo>
                    <a:cubicBezTo>
                      <a:pt x="1419" y="15090"/>
                      <a:pt x="1316" y="15056"/>
                      <a:pt x="1209" y="15032"/>
                    </a:cubicBezTo>
                    <a:cubicBezTo>
                      <a:pt x="1129" y="15014"/>
                      <a:pt x="1046" y="15005"/>
                      <a:pt x="964" y="15005"/>
                    </a:cubicBezTo>
                    <a:cubicBezTo>
                      <a:pt x="822" y="15005"/>
                      <a:pt x="682" y="15031"/>
                      <a:pt x="559" y="15083"/>
                    </a:cubicBezTo>
                    <a:cubicBezTo>
                      <a:pt x="326" y="15180"/>
                      <a:pt x="153" y="15349"/>
                      <a:pt x="13" y="15615"/>
                    </a:cubicBezTo>
                    <a:cubicBezTo>
                      <a:pt x="8" y="15624"/>
                      <a:pt x="5" y="15635"/>
                      <a:pt x="4" y="15646"/>
                    </a:cubicBezTo>
                    <a:lnTo>
                      <a:pt x="4" y="15665"/>
                    </a:lnTo>
                    <a:cubicBezTo>
                      <a:pt x="3" y="15757"/>
                      <a:pt x="1" y="15848"/>
                      <a:pt x="1" y="15939"/>
                    </a:cubicBezTo>
                    <a:cubicBezTo>
                      <a:pt x="1" y="17459"/>
                      <a:pt x="216" y="18964"/>
                      <a:pt x="641" y="20413"/>
                    </a:cubicBezTo>
                    <a:cubicBezTo>
                      <a:pt x="644" y="20422"/>
                      <a:pt x="648" y="20430"/>
                      <a:pt x="653" y="20437"/>
                    </a:cubicBezTo>
                    <a:lnTo>
                      <a:pt x="757" y="20568"/>
                    </a:lnTo>
                    <a:cubicBezTo>
                      <a:pt x="941" y="20799"/>
                      <a:pt x="1154" y="20980"/>
                      <a:pt x="1373" y="21094"/>
                    </a:cubicBezTo>
                    <a:cubicBezTo>
                      <a:pt x="1560" y="21189"/>
                      <a:pt x="1758" y="21236"/>
                      <a:pt x="1950" y="21236"/>
                    </a:cubicBezTo>
                    <a:cubicBezTo>
                      <a:pt x="2227" y="21236"/>
                      <a:pt x="2491" y="21138"/>
                      <a:pt x="2687" y="20949"/>
                    </a:cubicBezTo>
                    <a:cubicBezTo>
                      <a:pt x="2986" y="20659"/>
                      <a:pt x="3200" y="20218"/>
                      <a:pt x="3326" y="19637"/>
                    </a:cubicBezTo>
                    <a:cubicBezTo>
                      <a:pt x="3424" y="19178"/>
                      <a:pt x="3429" y="18682"/>
                      <a:pt x="3339" y="18203"/>
                    </a:cubicBezTo>
                    <a:cubicBezTo>
                      <a:pt x="3281" y="17897"/>
                      <a:pt x="3223" y="17667"/>
                      <a:pt x="3148" y="17457"/>
                    </a:cubicBezTo>
                    <a:cubicBezTo>
                      <a:pt x="3097" y="17315"/>
                      <a:pt x="3036" y="17177"/>
                      <a:pt x="2976" y="17042"/>
                    </a:cubicBezTo>
                    <a:cubicBezTo>
                      <a:pt x="2939" y="16960"/>
                      <a:pt x="2903" y="16879"/>
                      <a:pt x="2869" y="16795"/>
                    </a:cubicBezTo>
                    <a:cubicBezTo>
                      <a:pt x="2864" y="16783"/>
                      <a:pt x="2848" y="16744"/>
                      <a:pt x="2893" y="16711"/>
                    </a:cubicBezTo>
                    <a:cubicBezTo>
                      <a:pt x="2914" y="16697"/>
                      <a:pt x="2942" y="16689"/>
                      <a:pt x="2969" y="16689"/>
                    </a:cubicBezTo>
                    <a:cubicBezTo>
                      <a:pt x="2993" y="16689"/>
                      <a:pt x="3017" y="16696"/>
                      <a:pt x="3035" y="16711"/>
                    </a:cubicBezTo>
                    <a:cubicBezTo>
                      <a:pt x="3284" y="16938"/>
                      <a:pt x="3460" y="17272"/>
                      <a:pt x="3566" y="17512"/>
                    </a:cubicBezTo>
                    <a:cubicBezTo>
                      <a:pt x="3698" y="17812"/>
                      <a:pt x="3784" y="18121"/>
                      <a:pt x="3827" y="18456"/>
                    </a:cubicBezTo>
                    <a:cubicBezTo>
                      <a:pt x="3904" y="19041"/>
                      <a:pt x="3840" y="19644"/>
                      <a:pt x="3642" y="20201"/>
                    </a:cubicBezTo>
                    <a:cubicBezTo>
                      <a:pt x="3397" y="20887"/>
                      <a:pt x="3055" y="21340"/>
                      <a:pt x="2624" y="21545"/>
                    </a:cubicBezTo>
                    <a:cubicBezTo>
                      <a:pt x="2422" y="21642"/>
                      <a:pt x="2202" y="21689"/>
                      <a:pt x="1979" y="21689"/>
                    </a:cubicBezTo>
                    <a:cubicBezTo>
                      <a:pt x="1686" y="21689"/>
                      <a:pt x="1387" y="21608"/>
                      <a:pt x="1115" y="21448"/>
                    </a:cubicBezTo>
                    <a:cubicBezTo>
                      <a:pt x="1105" y="21442"/>
                      <a:pt x="1093" y="21439"/>
                      <a:pt x="1081" y="21439"/>
                    </a:cubicBezTo>
                    <a:cubicBezTo>
                      <a:pt x="1065" y="21439"/>
                      <a:pt x="1049" y="21444"/>
                      <a:pt x="1036" y="21455"/>
                    </a:cubicBezTo>
                    <a:cubicBezTo>
                      <a:pt x="1013" y="21474"/>
                      <a:pt x="1004" y="21505"/>
                      <a:pt x="1016" y="21533"/>
                    </a:cubicBezTo>
                    <a:cubicBezTo>
                      <a:pt x="3341" y="27721"/>
                      <a:pt x="9340" y="31878"/>
                      <a:pt x="15940" y="31878"/>
                    </a:cubicBezTo>
                    <a:cubicBezTo>
                      <a:pt x="18054" y="31878"/>
                      <a:pt x="20111" y="31468"/>
                      <a:pt x="22052" y="30660"/>
                    </a:cubicBezTo>
                    <a:cubicBezTo>
                      <a:pt x="22071" y="30652"/>
                      <a:pt x="22086" y="30635"/>
                      <a:pt x="22091" y="30615"/>
                    </a:cubicBezTo>
                    <a:cubicBezTo>
                      <a:pt x="22097" y="30593"/>
                      <a:pt x="22094" y="30572"/>
                      <a:pt x="22080" y="30553"/>
                    </a:cubicBezTo>
                    <a:cubicBezTo>
                      <a:pt x="21767" y="30140"/>
                      <a:pt x="21675" y="29614"/>
                      <a:pt x="21652" y="29246"/>
                    </a:cubicBezTo>
                    <a:cubicBezTo>
                      <a:pt x="21621" y="28750"/>
                      <a:pt x="21754" y="28223"/>
                      <a:pt x="22015" y="27802"/>
                    </a:cubicBezTo>
                    <a:cubicBezTo>
                      <a:pt x="22318" y="27314"/>
                      <a:pt x="22857" y="26947"/>
                      <a:pt x="23389" y="26865"/>
                    </a:cubicBezTo>
                    <a:cubicBezTo>
                      <a:pt x="23467" y="26853"/>
                      <a:pt x="23543" y="26847"/>
                      <a:pt x="23618" y="26847"/>
                    </a:cubicBezTo>
                    <a:cubicBezTo>
                      <a:pt x="23943" y="26847"/>
                      <a:pt x="24242" y="26958"/>
                      <a:pt x="24492" y="27174"/>
                    </a:cubicBezTo>
                    <a:cubicBezTo>
                      <a:pt x="24517" y="27195"/>
                      <a:pt x="24499" y="27229"/>
                      <a:pt x="24495" y="27236"/>
                    </a:cubicBezTo>
                    <a:cubicBezTo>
                      <a:pt x="24493" y="27239"/>
                      <a:pt x="24477" y="27267"/>
                      <a:pt x="24451" y="27267"/>
                    </a:cubicBezTo>
                    <a:cubicBezTo>
                      <a:pt x="24447" y="27267"/>
                      <a:pt x="24443" y="27267"/>
                      <a:pt x="24439" y="27265"/>
                    </a:cubicBezTo>
                    <a:cubicBezTo>
                      <a:pt x="24223" y="27191"/>
                      <a:pt x="24006" y="27155"/>
                      <a:pt x="23793" y="27155"/>
                    </a:cubicBezTo>
                    <a:cubicBezTo>
                      <a:pt x="23153" y="27155"/>
                      <a:pt x="22563" y="27481"/>
                      <a:pt x="22242" y="28057"/>
                    </a:cubicBezTo>
                    <a:cubicBezTo>
                      <a:pt x="22039" y="28418"/>
                      <a:pt x="21950" y="28850"/>
                      <a:pt x="21974" y="29344"/>
                    </a:cubicBezTo>
                    <a:cubicBezTo>
                      <a:pt x="21988" y="29651"/>
                      <a:pt x="22069" y="29948"/>
                      <a:pt x="22147" y="30235"/>
                    </a:cubicBezTo>
                    <a:cubicBezTo>
                      <a:pt x="22171" y="30324"/>
                      <a:pt x="22194" y="30412"/>
                      <a:pt x="22217" y="30501"/>
                    </a:cubicBezTo>
                    <a:cubicBezTo>
                      <a:pt x="22222" y="30521"/>
                      <a:pt x="22235" y="30538"/>
                      <a:pt x="22253" y="30547"/>
                    </a:cubicBezTo>
                    <a:cubicBezTo>
                      <a:pt x="22263" y="30551"/>
                      <a:pt x="22274" y="30554"/>
                      <a:pt x="22285" y="30554"/>
                    </a:cubicBezTo>
                    <a:cubicBezTo>
                      <a:pt x="22294" y="30554"/>
                      <a:pt x="22304" y="30552"/>
                      <a:pt x="22312" y="30548"/>
                    </a:cubicBezTo>
                    <a:cubicBezTo>
                      <a:pt x="23493" y="30031"/>
                      <a:pt x="24612" y="29369"/>
                      <a:pt x="25638" y="28580"/>
                    </a:cubicBezTo>
                    <a:cubicBezTo>
                      <a:pt x="25664" y="28560"/>
                      <a:pt x="25672" y="28526"/>
                      <a:pt x="25659" y="28497"/>
                    </a:cubicBezTo>
                    <a:cubicBezTo>
                      <a:pt x="25614" y="28393"/>
                      <a:pt x="25568" y="28305"/>
                      <a:pt x="25513" y="28218"/>
                    </a:cubicBezTo>
                    <a:cubicBezTo>
                      <a:pt x="25410" y="28058"/>
                      <a:pt x="25282" y="27904"/>
                      <a:pt x="25110" y="27732"/>
                    </a:cubicBezTo>
                    <a:cubicBezTo>
                      <a:pt x="25103" y="27725"/>
                      <a:pt x="25098" y="27712"/>
                      <a:pt x="25097" y="27701"/>
                    </a:cubicBezTo>
                    <a:cubicBezTo>
                      <a:pt x="25096" y="27685"/>
                      <a:pt x="25100" y="27665"/>
                      <a:pt x="25090" y="27653"/>
                    </a:cubicBezTo>
                    <a:lnTo>
                      <a:pt x="25090" y="27653"/>
                    </a:lnTo>
                    <a:cubicBezTo>
                      <a:pt x="25097" y="27656"/>
                      <a:pt x="25104" y="27657"/>
                      <a:pt x="25111" y="27657"/>
                    </a:cubicBezTo>
                    <a:cubicBezTo>
                      <a:pt x="25118" y="27657"/>
                      <a:pt x="25124" y="27656"/>
                      <a:pt x="25131" y="27655"/>
                    </a:cubicBezTo>
                    <a:cubicBezTo>
                      <a:pt x="25133" y="27654"/>
                      <a:pt x="25136" y="27654"/>
                      <a:pt x="25140" y="27654"/>
                    </a:cubicBezTo>
                    <a:cubicBezTo>
                      <a:pt x="25148" y="27654"/>
                      <a:pt x="25158" y="27656"/>
                      <a:pt x="25165" y="27659"/>
                    </a:cubicBezTo>
                    <a:cubicBezTo>
                      <a:pt x="25351" y="27773"/>
                      <a:pt x="25514" y="27934"/>
                      <a:pt x="25650" y="28136"/>
                    </a:cubicBezTo>
                    <a:cubicBezTo>
                      <a:pt x="25695" y="28203"/>
                      <a:pt x="25739" y="28278"/>
                      <a:pt x="25781" y="28362"/>
                    </a:cubicBezTo>
                    <a:cubicBezTo>
                      <a:pt x="25791" y="28382"/>
                      <a:pt x="25808" y="28395"/>
                      <a:pt x="25828" y="28399"/>
                    </a:cubicBezTo>
                    <a:cubicBezTo>
                      <a:pt x="25833" y="28400"/>
                      <a:pt x="25838" y="28400"/>
                      <a:pt x="25844" y="28400"/>
                    </a:cubicBezTo>
                    <a:cubicBezTo>
                      <a:pt x="25859" y="28400"/>
                      <a:pt x="25874" y="28395"/>
                      <a:pt x="25886" y="28385"/>
                    </a:cubicBezTo>
                    <a:cubicBezTo>
                      <a:pt x="29695" y="25335"/>
                      <a:pt x="31880" y="20799"/>
                      <a:pt x="31880" y="15940"/>
                    </a:cubicBezTo>
                    <a:cubicBezTo>
                      <a:pt x="31880" y="7151"/>
                      <a:pt x="24730" y="1"/>
                      <a:pt x="15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2"/>
              <p:cNvSpPr/>
              <p:nvPr/>
            </p:nvSpPr>
            <p:spPr>
              <a:xfrm>
                <a:off x="1703100" y="3511875"/>
                <a:ext cx="83325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18" extrusionOk="0">
                    <a:moveTo>
                      <a:pt x="1617" y="1"/>
                    </a:moveTo>
                    <a:cubicBezTo>
                      <a:pt x="738" y="1"/>
                      <a:pt x="218" y="660"/>
                      <a:pt x="116" y="1382"/>
                    </a:cubicBezTo>
                    <a:cubicBezTo>
                      <a:pt x="1" y="2208"/>
                      <a:pt x="431" y="3115"/>
                      <a:pt x="1501" y="3212"/>
                    </a:cubicBezTo>
                    <a:cubicBezTo>
                      <a:pt x="1544" y="3216"/>
                      <a:pt x="1586" y="3218"/>
                      <a:pt x="1629" y="3218"/>
                    </a:cubicBezTo>
                    <a:cubicBezTo>
                      <a:pt x="2416" y="3218"/>
                      <a:pt x="3165" y="2564"/>
                      <a:pt x="3246" y="1774"/>
                    </a:cubicBezTo>
                    <a:cubicBezTo>
                      <a:pt x="3332" y="943"/>
                      <a:pt x="2658" y="107"/>
                      <a:pt x="1828" y="13"/>
                    </a:cubicBezTo>
                    <a:cubicBezTo>
                      <a:pt x="1756" y="5"/>
                      <a:pt x="1685" y="1"/>
                      <a:pt x="16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2"/>
              <p:cNvSpPr/>
              <p:nvPr/>
            </p:nvSpPr>
            <p:spPr>
              <a:xfrm>
                <a:off x="1505225" y="3511875"/>
                <a:ext cx="8330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3218" extrusionOk="0">
                    <a:moveTo>
                      <a:pt x="1715" y="1"/>
                    </a:moveTo>
                    <a:cubicBezTo>
                      <a:pt x="1647" y="1"/>
                      <a:pt x="1577" y="5"/>
                      <a:pt x="1504" y="13"/>
                    </a:cubicBezTo>
                    <a:cubicBezTo>
                      <a:pt x="673" y="107"/>
                      <a:pt x="0" y="943"/>
                      <a:pt x="85" y="1774"/>
                    </a:cubicBezTo>
                    <a:cubicBezTo>
                      <a:pt x="166" y="2564"/>
                      <a:pt x="916" y="3218"/>
                      <a:pt x="1704" y="3218"/>
                    </a:cubicBezTo>
                    <a:cubicBezTo>
                      <a:pt x="1746" y="3218"/>
                      <a:pt x="1789" y="3216"/>
                      <a:pt x="1831" y="3212"/>
                    </a:cubicBezTo>
                    <a:cubicBezTo>
                      <a:pt x="2900" y="3113"/>
                      <a:pt x="3332" y="2208"/>
                      <a:pt x="3215" y="1382"/>
                    </a:cubicBezTo>
                    <a:cubicBezTo>
                      <a:pt x="3113" y="660"/>
                      <a:pt x="2593" y="1"/>
                      <a:pt x="1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2"/>
              <p:cNvSpPr/>
              <p:nvPr/>
            </p:nvSpPr>
            <p:spPr>
              <a:xfrm>
                <a:off x="1593575" y="3590000"/>
                <a:ext cx="102500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4100" h="2149" extrusionOk="0">
                    <a:moveTo>
                      <a:pt x="218" y="1"/>
                    </a:moveTo>
                    <a:cubicBezTo>
                      <a:pt x="114" y="1"/>
                      <a:pt x="12" y="72"/>
                      <a:pt x="10" y="207"/>
                    </a:cubicBezTo>
                    <a:cubicBezTo>
                      <a:pt x="0" y="738"/>
                      <a:pt x="379" y="1318"/>
                      <a:pt x="769" y="1650"/>
                    </a:cubicBezTo>
                    <a:cubicBezTo>
                      <a:pt x="777" y="1655"/>
                      <a:pt x="785" y="1661"/>
                      <a:pt x="792" y="1668"/>
                    </a:cubicBezTo>
                    <a:cubicBezTo>
                      <a:pt x="1140" y="1954"/>
                      <a:pt x="1595" y="2148"/>
                      <a:pt x="2051" y="2148"/>
                    </a:cubicBezTo>
                    <a:cubicBezTo>
                      <a:pt x="2062" y="2148"/>
                      <a:pt x="2074" y="2148"/>
                      <a:pt x="2085" y="2148"/>
                    </a:cubicBezTo>
                    <a:cubicBezTo>
                      <a:pt x="2540" y="2139"/>
                      <a:pt x="2987" y="1941"/>
                      <a:pt x="3331" y="1650"/>
                    </a:cubicBezTo>
                    <a:cubicBezTo>
                      <a:pt x="3723" y="1318"/>
                      <a:pt x="4100" y="739"/>
                      <a:pt x="4091" y="207"/>
                    </a:cubicBezTo>
                    <a:cubicBezTo>
                      <a:pt x="4089" y="72"/>
                      <a:pt x="3987" y="1"/>
                      <a:pt x="3883" y="1"/>
                    </a:cubicBezTo>
                    <a:cubicBezTo>
                      <a:pt x="3796" y="1"/>
                      <a:pt x="3708" y="49"/>
                      <a:pt x="3673" y="150"/>
                    </a:cubicBezTo>
                    <a:cubicBezTo>
                      <a:pt x="3598" y="361"/>
                      <a:pt x="3560" y="569"/>
                      <a:pt x="3452" y="770"/>
                    </a:cubicBezTo>
                    <a:cubicBezTo>
                      <a:pt x="3347" y="965"/>
                      <a:pt x="3212" y="1138"/>
                      <a:pt x="3047" y="1286"/>
                    </a:cubicBezTo>
                    <a:cubicBezTo>
                      <a:pt x="2779" y="1525"/>
                      <a:pt x="2415" y="1684"/>
                      <a:pt x="2050" y="1687"/>
                    </a:cubicBezTo>
                    <a:cubicBezTo>
                      <a:pt x="1687" y="1684"/>
                      <a:pt x="1321" y="1525"/>
                      <a:pt x="1055" y="1286"/>
                    </a:cubicBezTo>
                    <a:cubicBezTo>
                      <a:pt x="889" y="1139"/>
                      <a:pt x="754" y="965"/>
                      <a:pt x="649" y="770"/>
                    </a:cubicBezTo>
                    <a:cubicBezTo>
                      <a:pt x="542" y="569"/>
                      <a:pt x="503" y="361"/>
                      <a:pt x="429" y="150"/>
                    </a:cubicBezTo>
                    <a:cubicBezTo>
                      <a:pt x="393" y="49"/>
                      <a:pt x="305" y="1"/>
                      <a:pt x="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2"/>
              <p:cNvSpPr/>
              <p:nvPr/>
            </p:nvSpPr>
            <p:spPr>
              <a:xfrm>
                <a:off x="1233350" y="3208025"/>
                <a:ext cx="821350" cy="821375"/>
              </a:xfrm>
              <a:custGeom>
                <a:avLst/>
                <a:gdLst/>
                <a:ahLst/>
                <a:cxnLst/>
                <a:rect l="l" t="t" r="r" b="b"/>
                <a:pathLst>
                  <a:path w="32854" h="32855" extrusionOk="0">
                    <a:moveTo>
                      <a:pt x="16426" y="558"/>
                    </a:moveTo>
                    <a:cubicBezTo>
                      <a:pt x="24843" y="558"/>
                      <a:pt x="32296" y="7677"/>
                      <a:pt x="32296" y="16427"/>
                    </a:cubicBezTo>
                    <a:cubicBezTo>
                      <a:pt x="32296" y="21435"/>
                      <a:pt x="29964" y="25908"/>
                      <a:pt x="26329" y="28819"/>
                    </a:cubicBezTo>
                    <a:cubicBezTo>
                      <a:pt x="26288" y="28737"/>
                      <a:pt x="26244" y="28659"/>
                      <a:pt x="26194" y="28585"/>
                    </a:cubicBezTo>
                    <a:cubicBezTo>
                      <a:pt x="26062" y="28387"/>
                      <a:pt x="25892" y="28213"/>
                      <a:pt x="25687" y="28088"/>
                    </a:cubicBezTo>
                    <a:cubicBezTo>
                      <a:pt x="25670" y="28077"/>
                      <a:pt x="25649" y="28072"/>
                      <a:pt x="25628" y="28072"/>
                    </a:cubicBezTo>
                    <a:cubicBezTo>
                      <a:pt x="25618" y="28072"/>
                      <a:pt x="25608" y="28073"/>
                      <a:pt x="25598" y="28076"/>
                    </a:cubicBezTo>
                    <a:cubicBezTo>
                      <a:pt x="25590" y="28073"/>
                      <a:pt x="25581" y="28071"/>
                      <a:pt x="25573" y="28071"/>
                    </a:cubicBezTo>
                    <a:cubicBezTo>
                      <a:pt x="25515" y="28071"/>
                      <a:pt x="25469" y="28141"/>
                      <a:pt x="25514" y="28192"/>
                    </a:cubicBezTo>
                    <a:cubicBezTo>
                      <a:pt x="25516" y="28221"/>
                      <a:pt x="25528" y="28250"/>
                      <a:pt x="25548" y="28269"/>
                    </a:cubicBezTo>
                    <a:cubicBezTo>
                      <a:pt x="25697" y="28418"/>
                      <a:pt x="25829" y="28569"/>
                      <a:pt x="25940" y="28744"/>
                    </a:cubicBezTo>
                    <a:cubicBezTo>
                      <a:pt x="25998" y="28833"/>
                      <a:pt x="26042" y="28922"/>
                      <a:pt x="26082" y="29012"/>
                    </a:cubicBezTo>
                    <a:cubicBezTo>
                      <a:pt x="25067" y="29792"/>
                      <a:pt x="23957" y="30453"/>
                      <a:pt x="22771" y="30972"/>
                    </a:cubicBezTo>
                    <a:cubicBezTo>
                      <a:pt x="22676" y="30593"/>
                      <a:pt x="22548" y="30219"/>
                      <a:pt x="22529" y="29828"/>
                    </a:cubicBezTo>
                    <a:cubicBezTo>
                      <a:pt x="22508" y="29392"/>
                      <a:pt x="22574" y="28964"/>
                      <a:pt x="22789" y="28579"/>
                    </a:cubicBezTo>
                    <a:cubicBezTo>
                      <a:pt x="23105" y="28013"/>
                      <a:pt x="23679" y="27713"/>
                      <a:pt x="24285" y="27713"/>
                    </a:cubicBezTo>
                    <a:cubicBezTo>
                      <a:pt x="24490" y="27713"/>
                      <a:pt x="24699" y="27747"/>
                      <a:pt x="24902" y="27818"/>
                    </a:cubicBezTo>
                    <a:cubicBezTo>
                      <a:pt x="24914" y="27822"/>
                      <a:pt x="24926" y="27824"/>
                      <a:pt x="24938" y="27824"/>
                    </a:cubicBezTo>
                    <a:cubicBezTo>
                      <a:pt x="25036" y="27824"/>
                      <a:pt x="25107" y="27681"/>
                      <a:pt x="25024" y="27609"/>
                    </a:cubicBezTo>
                    <a:cubicBezTo>
                      <a:pt x="24745" y="27369"/>
                      <a:pt x="24426" y="27266"/>
                      <a:pt x="24104" y="27266"/>
                    </a:cubicBezTo>
                    <a:cubicBezTo>
                      <a:pt x="23453" y="27266"/>
                      <a:pt x="22793" y="27687"/>
                      <a:pt x="22443" y="28252"/>
                    </a:cubicBezTo>
                    <a:cubicBezTo>
                      <a:pt x="22172" y="28688"/>
                      <a:pt x="22037" y="29225"/>
                      <a:pt x="22069" y="29738"/>
                    </a:cubicBezTo>
                    <a:cubicBezTo>
                      <a:pt x="22098" y="30213"/>
                      <a:pt x="22224" y="30703"/>
                      <a:pt x="22510" y="31083"/>
                    </a:cubicBezTo>
                    <a:cubicBezTo>
                      <a:pt x="20636" y="31865"/>
                      <a:pt x="18581" y="32297"/>
                      <a:pt x="16427" y="32297"/>
                    </a:cubicBezTo>
                    <a:cubicBezTo>
                      <a:pt x="9635" y="32297"/>
                      <a:pt x="3826" y="28008"/>
                      <a:pt x="1566" y="21996"/>
                    </a:cubicBezTo>
                    <a:lnTo>
                      <a:pt x="1566" y="21996"/>
                    </a:lnTo>
                    <a:cubicBezTo>
                      <a:pt x="1840" y="22157"/>
                      <a:pt x="2153" y="22245"/>
                      <a:pt x="2466" y="22245"/>
                    </a:cubicBezTo>
                    <a:cubicBezTo>
                      <a:pt x="2696" y="22245"/>
                      <a:pt x="2926" y="22198"/>
                      <a:pt x="3140" y="22096"/>
                    </a:cubicBezTo>
                    <a:cubicBezTo>
                      <a:pt x="3682" y="21837"/>
                      <a:pt x="4001" y="21254"/>
                      <a:pt x="4194" y="20712"/>
                    </a:cubicBezTo>
                    <a:cubicBezTo>
                      <a:pt x="4395" y="20149"/>
                      <a:pt x="4460" y="19527"/>
                      <a:pt x="4383" y="18935"/>
                    </a:cubicBezTo>
                    <a:lnTo>
                      <a:pt x="4382" y="18935"/>
                    </a:lnTo>
                    <a:cubicBezTo>
                      <a:pt x="4338" y="18597"/>
                      <a:pt x="4253" y="18284"/>
                      <a:pt x="4116" y="17972"/>
                    </a:cubicBezTo>
                    <a:cubicBezTo>
                      <a:pt x="3987" y="17679"/>
                      <a:pt x="3806" y="17365"/>
                      <a:pt x="3568" y="17147"/>
                    </a:cubicBezTo>
                    <a:cubicBezTo>
                      <a:pt x="3537" y="17119"/>
                      <a:pt x="3496" y="17106"/>
                      <a:pt x="3455" y="17106"/>
                    </a:cubicBezTo>
                    <a:cubicBezTo>
                      <a:pt x="3350" y="17106"/>
                      <a:pt x="3242" y="17190"/>
                      <a:pt x="3291" y="17309"/>
                    </a:cubicBezTo>
                    <a:cubicBezTo>
                      <a:pt x="3382" y="17531"/>
                      <a:pt x="3487" y="17743"/>
                      <a:pt x="3568" y="17968"/>
                    </a:cubicBezTo>
                    <a:cubicBezTo>
                      <a:pt x="3653" y="18207"/>
                      <a:pt x="3710" y="18455"/>
                      <a:pt x="3756" y="18703"/>
                    </a:cubicBezTo>
                    <a:cubicBezTo>
                      <a:pt x="3842" y="19163"/>
                      <a:pt x="3841" y="19653"/>
                      <a:pt x="3744" y="20111"/>
                    </a:cubicBezTo>
                    <a:cubicBezTo>
                      <a:pt x="3645" y="20564"/>
                      <a:pt x="3465" y="21056"/>
                      <a:pt x="3124" y="21387"/>
                    </a:cubicBezTo>
                    <a:cubicBezTo>
                      <a:pt x="2935" y="21571"/>
                      <a:pt x="2690" y="21655"/>
                      <a:pt x="2440" y="21655"/>
                    </a:cubicBezTo>
                    <a:cubicBezTo>
                      <a:pt x="2253" y="21655"/>
                      <a:pt x="2063" y="21608"/>
                      <a:pt x="1891" y="21519"/>
                    </a:cubicBezTo>
                    <a:cubicBezTo>
                      <a:pt x="1661" y="21400"/>
                      <a:pt x="1459" y="21215"/>
                      <a:pt x="1298" y="21012"/>
                    </a:cubicBezTo>
                    <a:cubicBezTo>
                      <a:pt x="1264" y="20969"/>
                      <a:pt x="1229" y="20925"/>
                      <a:pt x="1194" y="20881"/>
                    </a:cubicBezTo>
                    <a:cubicBezTo>
                      <a:pt x="780" y="19467"/>
                      <a:pt x="557" y="17973"/>
                      <a:pt x="557" y="16427"/>
                    </a:cubicBezTo>
                    <a:cubicBezTo>
                      <a:pt x="557" y="16330"/>
                      <a:pt x="558" y="16232"/>
                      <a:pt x="561" y="16135"/>
                    </a:cubicBezTo>
                    <a:cubicBezTo>
                      <a:pt x="673" y="15922"/>
                      <a:pt x="826" y="15737"/>
                      <a:pt x="1071" y="15635"/>
                    </a:cubicBezTo>
                    <a:cubicBezTo>
                      <a:pt x="1189" y="15586"/>
                      <a:pt x="1319" y="15562"/>
                      <a:pt x="1448" y="15562"/>
                    </a:cubicBezTo>
                    <a:cubicBezTo>
                      <a:pt x="1526" y="15562"/>
                      <a:pt x="1604" y="15571"/>
                      <a:pt x="1679" y="15588"/>
                    </a:cubicBezTo>
                    <a:cubicBezTo>
                      <a:pt x="1780" y="15611"/>
                      <a:pt x="1879" y="15642"/>
                      <a:pt x="1974" y="15683"/>
                    </a:cubicBezTo>
                    <a:cubicBezTo>
                      <a:pt x="2031" y="15708"/>
                      <a:pt x="2085" y="15727"/>
                      <a:pt x="2139" y="15760"/>
                    </a:cubicBezTo>
                    <a:cubicBezTo>
                      <a:pt x="2195" y="15793"/>
                      <a:pt x="2240" y="15831"/>
                      <a:pt x="2303" y="15849"/>
                    </a:cubicBezTo>
                    <a:cubicBezTo>
                      <a:pt x="2316" y="15853"/>
                      <a:pt x="2328" y="15855"/>
                      <a:pt x="2341" y="15855"/>
                    </a:cubicBezTo>
                    <a:cubicBezTo>
                      <a:pt x="2433" y="15855"/>
                      <a:pt x="2513" y="15763"/>
                      <a:pt x="2484" y="15667"/>
                    </a:cubicBezTo>
                    <a:cubicBezTo>
                      <a:pt x="2445" y="15535"/>
                      <a:pt x="2292" y="15408"/>
                      <a:pt x="2180" y="15331"/>
                    </a:cubicBezTo>
                    <a:cubicBezTo>
                      <a:pt x="2058" y="15248"/>
                      <a:pt x="1908" y="15193"/>
                      <a:pt x="1764" y="15164"/>
                    </a:cubicBezTo>
                    <a:cubicBezTo>
                      <a:pt x="1664" y="15145"/>
                      <a:pt x="1563" y="15135"/>
                      <a:pt x="1462" y="15135"/>
                    </a:cubicBezTo>
                    <a:cubicBezTo>
                      <a:pt x="1259" y="15135"/>
                      <a:pt x="1059" y="15175"/>
                      <a:pt x="870" y="15259"/>
                    </a:cubicBezTo>
                    <a:cubicBezTo>
                      <a:pt x="773" y="15304"/>
                      <a:pt x="677" y="15361"/>
                      <a:pt x="589" y="15433"/>
                    </a:cubicBezTo>
                    <a:cubicBezTo>
                      <a:pt x="1104" y="7144"/>
                      <a:pt x="8010" y="558"/>
                      <a:pt x="16426" y="558"/>
                    </a:cubicBezTo>
                    <a:close/>
                    <a:moveTo>
                      <a:pt x="16426" y="1"/>
                    </a:moveTo>
                    <a:cubicBezTo>
                      <a:pt x="7368" y="1"/>
                      <a:pt x="0" y="7369"/>
                      <a:pt x="0" y="16427"/>
                    </a:cubicBezTo>
                    <a:cubicBezTo>
                      <a:pt x="0" y="25485"/>
                      <a:pt x="7370" y="32854"/>
                      <a:pt x="16426" y="32854"/>
                    </a:cubicBezTo>
                    <a:cubicBezTo>
                      <a:pt x="25484" y="32854"/>
                      <a:pt x="32854" y="25485"/>
                      <a:pt x="32854" y="16427"/>
                    </a:cubicBezTo>
                    <a:cubicBezTo>
                      <a:pt x="32854" y="7370"/>
                      <a:pt x="25484" y="1"/>
                      <a:pt x="164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2"/>
              <p:cNvSpPr/>
              <p:nvPr/>
            </p:nvSpPr>
            <p:spPr>
              <a:xfrm>
                <a:off x="1328875" y="3365950"/>
                <a:ext cx="205925" cy="174875"/>
              </a:xfrm>
              <a:custGeom>
                <a:avLst/>
                <a:gdLst/>
                <a:ahLst/>
                <a:cxnLst/>
                <a:rect l="l" t="t" r="r" b="b"/>
                <a:pathLst>
                  <a:path w="8237" h="6995" extrusionOk="0">
                    <a:moveTo>
                      <a:pt x="5493" y="1"/>
                    </a:moveTo>
                    <a:cubicBezTo>
                      <a:pt x="5233" y="1"/>
                      <a:pt x="4975" y="33"/>
                      <a:pt x="4721" y="92"/>
                    </a:cubicBezTo>
                    <a:cubicBezTo>
                      <a:pt x="4282" y="191"/>
                      <a:pt x="3902" y="411"/>
                      <a:pt x="3511" y="618"/>
                    </a:cubicBezTo>
                    <a:cubicBezTo>
                      <a:pt x="3388" y="683"/>
                      <a:pt x="3452" y="886"/>
                      <a:pt x="3573" y="886"/>
                    </a:cubicBezTo>
                    <a:cubicBezTo>
                      <a:pt x="3588" y="886"/>
                      <a:pt x="3604" y="883"/>
                      <a:pt x="3620" y="877"/>
                    </a:cubicBezTo>
                    <a:cubicBezTo>
                      <a:pt x="3939" y="745"/>
                      <a:pt x="4290" y="644"/>
                      <a:pt x="4628" y="567"/>
                    </a:cubicBezTo>
                    <a:cubicBezTo>
                      <a:pt x="4921" y="501"/>
                      <a:pt x="5212" y="446"/>
                      <a:pt x="5512" y="446"/>
                    </a:cubicBezTo>
                    <a:cubicBezTo>
                      <a:pt x="5549" y="446"/>
                      <a:pt x="5586" y="447"/>
                      <a:pt x="5623" y="449"/>
                    </a:cubicBezTo>
                    <a:cubicBezTo>
                      <a:pt x="6172" y="475"/>
                      <a:pt x="6761" y="709"/>
                      <a:pt x="7082" y="1174"/>
                    </a:cubicBezTo>
                    <a:cubicBezTo>
                      <a:pt x="7873" y="2321"/>
                      <a:pt x="6875" y="3739"/>
                      <a:pt x="6093" y="4578"/>
                    </a:cubicBezTo>
                    <a:cubicBezTo>
                      <a:pt x="5261" y="5472"/>
                      <a:pt x="4203" y="6177"/>
                      <a:pt x="3005" y="6455"/>
                    </a:cubicBezTo>
                    <a:cubicBezTo>
                      <a:pt x="2760" y="6511"/>
                      <a:pt x="2501" y="6549"/>
                      <a:pt x="2244" y="6549"/>
                    </a:cubicBezTo>
                    <a:cubicBezTo>
                      <a:pt x="1870" y="6549"/>
                      <a:pt x="1500" y="6468"/>
                      <a:pt x="1190" y="6246"/>
                    </a:cubicBezTo>
                    <a:cubicBezTo>
                      <a:pt x="778" y="5953"/>
                      <a:pt x="553" y="5454"/>
                      <a:pt x="487" y="4964"/>
                    </a:cubicBezTo>
                    <a:cubicBezTo>
                      <a:pt x="301" y="3593"/>
                      <a:pt x="1317" y="2364"/>
                      <a:pt x="2269" y="1511"/>
                    </a:cubicBezTo>
                    <a:cubicBezTo>
                      <a:pt x="2343" y="1446"/>
                      <a:pt x="2276" y="1352"/>
                      <a:pt x="2198" y="1352"/>
                    </a:cubicBezTo>
                    <a:cubicBezTo>
                      <a:pt x="2177" y="1352"/>
                      <a:pt x="2154" y="1359"/>
                      <a:pt x="2134" y="1376"/>
                    </a:cubicBezTo>
                    <a:cubicBezTo>
                      <a:pt x="1576" y="1833"/>
                      <a:pt x="1018" y="2294"/>
                      <a:pt x="605" y="2894"/>
                    </a:cubicBezTo>
                    <a:cubicBezTo>
                      <a:pt x="233" y="3437"/>
                      <a:pt x="1" y="4079"/>
                      <a:pt x="26" y="4741"/>
                    </a:cubicBezTo>
                    <a:cubicBezTo>
                      <a:pt x="47" y="5329"/>
                      <a:pt x="244" y="5921"/>
                      <a:pt x="647" y="6358"/>
                    </a:cubicBezTo>
                    <a:cubicBezTo>
                      <a:pt x="1063" y="6808"/>
                      <a:pt x="1659" y="6995"/>
                      <a:pt x="2256" y="6995"/>
                    </a:cubicBezTo>
                    <a:cubicBezTo>
                      <a:pt x="2333" y="6995"/>
                      <a:pt x="2411" y="6992"/>
                      <a:pt x="2487" y="6986"/>
                    </a:cubicBezTo>
                    <a:cubicBezTo>
                      <a:pt x="3886" y="6877"/>
                      <a:pt x="5196" y="6104"/>
                      <a:pt x="6180" y="5138"/>
                    </a:cubicBezTo>
                    <a:cubicBezTo>
                      <a:pt x="7149" y="4186"/>
                      <a:pt x="8237" y="2718"/>
                      <a:pt x="7652" y="1291"/>
                    </a:cubicBezTo>
                    <a:cubicBezTo>
                      <a:pt x="7368" y="595"/>
                      <a:pt x="6693" y="156"/>
                      <a:pt x="5965" y="39"/>
                    </a:cubicBezTo>
                    <a:cubicBezTo>
                      <a:pt x="5808" y="13"/>
                      <a:pt x="5650" y="1"/>
                      <a:pt x="54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2"/>
              <p:cNvSpPr/>
              <p:nvPr/>
            </p:nvSpPr>
            <p:spPr>
              <a:xfrm>
                <a:off x="1343950" y="3694750"/>
                <a:ext cx="78200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4127" extrusionOk="0">
                    <a:moveTo>
                      <a:pt x="1755" y="1"/>
                    </a:moveTo>
                    <a:cubicBezTo>
                      <a:pt x="1736" y="1"/>
                      <a:pt x="1717" y="1"/>
                      <a:pt x="1698" y="2"/>
                    </a:cubicBezTo>
                    <a:cubicBezTo>
                      <a:pt x="828" y="38"/>
                      <a:pt x="254" y="768"/>
                      <a:pt x="134" y="1581"/>
                    </a:cubicBezTo>
                    <a:cubicBezTo>
                      <a:pt x="123" y="1655"/>
                      <a:pt x="191" y="1723"/>
                      <a:pt x="254" y="1723"/>
                    </a:cubicBezTo>
                    <a:cubicBezTo>
                      <a:pt x="285" y="1723"/>
                      <a:pt x="315" y="1706"/>
                      <a:pt x="333" y="1665"/>
                    </a:cubicBezTo>
                    <a:cubicBezTo>
                      <a:pt x="548" y="1182"/>
                      <a:pt x="885" y="659"/>
                      <a:pt x="1419" y="493"/>
                    </a:cubicBezTo>
                    <a:cubicBezTo>
                      <a:pt x="1526" y="460"/>
                      <a:pt x="1631" y="444"/>
                      <a:pt x="1731" y="444"/>
                    </a:cubicBezTo>
                    <a:cubicBezTo>
                      <a:pt x="2162" y="444"/>
                      <a:pt x="2509" y="738"/>
                      <a:pt x="2617" y="1199"/>
                    </a:cubicBezTo>
                    <a:cubicBezTo>
                      <a:pt x="2691" y="1512"/>
                      <a:pt x="2642" y="1841"/>
                      <a:pt x="2564" y="2149"/>
                    </a:cubicBezTo>
                    <a:cubicBezTo>
                      <a:pt x="2489" y="2439"/>
                      <a:pt x="2394" y="2731"/>
                      <a:pt x="2249" y="2995"/>
                    </a:cubicBezTo>
                    <a:lnTo>
                      <a:pt x="2249" y="2996"/>
                    </a:lnTo>
                    <a:cubicBezTo>
                      <a:pt x="2060" y="3340"/>
                      <a:pt x="1677" y="3705"/>
                      <a:pt x="1269" y="3705"/>
                    </a:cubicBezTo>
                    <a:cubicBezTo>
                      <a:pt x="1150" y="3705"/>
                      <a:pt x="1029" y="3674"/>
                      <a:pt x="911" y="3603"/>
                    </a:cubicBezTo>
                    <a:cubicBezTo>
                      <a:pt x="454" y="3326"/>
                      <a:pt x="434" y="2632"/>
                      <a:pt x="323" y="2170"/>
                    </a:cubicBezTo>
                    <a:cubicBezTo>
                      <a:pt x="313" y="2131"/>
                      <a:pt x="280" y="2112"/>
                      <a:pt x="246" y="2112"/>
                    </a:cubicBezTo>
                    <a:cubicBezTo>
                      <a:pt x="211" y="2112"/>
                      <a:pt x="175" y="2132"/>
                      <a:pt x="163" y="2170"/>
                    </a:cubicBezTo>
                    <a:cubicBezTo>
                      <a:pt x="0" y="2735"/>
                      <a:pt x="82" y="3479"/>
                      <a:pt x="562" y="3876"/>
                    </a:cubicBezTo>
                    <a:cubicBezTo>
                      <a:pt x="774" y="4051"/>
                      <a:pt x="1017" y="4127"/>
                      <a:pt x="1262" y="4127"/>
                    </a:cubicBezTo>
                    <a:cubicBezTo>
                      <a:pt x="1703" y="4127"/>
                      <a:pt x="2149" y="3881"/>
                      <a:pt x="2428" y="3525"/>
                    </a:cubicBezTo>
                    <a:cubicBezTo>
                      <a:pt x="2664" y="3225"/>
                      <a:pt x="2808" y="2868"/>
                      <a:pt x="2921" y="2507"/>
                    </a:cubicBezTo>
                    <a:cubicBezTo>
                      <a:pt x="3042" y="2116"/>
                      <a:pt x="3128" y="1701"/>
                      <a:pt x="3078" y="1293"/>
                    </a:cubicBezTo>
                    <a:cubicBezTo>
                      <a:pt x="2994" y="593"/>
                      <a:pt x="2484" y="1"/>
                      <a:pt x="17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2"/>
              <p:cNvSpPr/>
              <p:nvPr/>
            </p:nvSpPr>
            <p:spPr>
              <a:xfrm>
                <a:off x="1839025" y="3691300"/>
                <a:ext cx="160075" cy="179150"/>
              </a:xfrm>
              <a:custGeom>
                <a:avLst/>
                <a:gdLst/>
                <a:ahLst/>
                <a:cxnLst/>
                <a:rect l="l" t="t" r="r" b="b"/>
                <a:pathLst>
                  <a:path w="6403" h="7166" extrusionOk="0">
                    <a:moveTo>
                      <a:pt x="4336" y="0"/>
                    </a:moveTo>
                    <a:cubicBezTo>
                      <a:pt x="4201" y="0"/>
                      <a:pt x="4063" y="14"/>
                      <a:pt x="3926" y="40"/>
                    </a:cubicBezTo>
                    <a:cubicBezTo>
                      <a:pt x="3164" y="187"/>
                      <a:pt x="2608" y="713"/>
                      <a:pt x="2105" y="1268"/>
                    </a:cubicBezTo>
                    <a:cubicBezTo>
                      <a:pt x="2030" y="1351"/>
                      <a:pt x="2098" y="1488"/>
                      <a:pt x="2194" y="1488"/>
                    </a:cubicBezTo>
                    <a:cubicBezTo>
                      <a:pt x="2215" y="1488"/>
                      <a:pt x="2237" y="1482"/>
                      <a:pt x="2259" y="1467"/>
                    </a:cubicBezTo>
                    <a:cubicBezTo>
                      <a:pt x="2724" y="1153"/>
                      <a:pt x="3213" y="786"/>
                      <a:pt x="3754" y="619"/>
                    </a:cubicBezTo>
                    <a:cubicBezTo>
                      <a:pt x="3922" y="567"/>
                      <a:pt x="4108" y="536"/>
                      <a:pt x="4293" y="536"/>
                    </a:cubicBezTo>
                    <a:cubicBezTo>
                      <a:pt x="4587" y="536"/>
                      <a:pt x="4879" y="614"/>
                      <a:pt x="5096" y="812"/>
                    </a:cubicBezTo>
                    <a:cubicBezTo>
                      <a:pt x="5799" y="1458"/>
                      <a:pt x="5472" y="2680"/>
                      <a:pt x="5137" y="3424"/>
                    </a:cubicBezTo>
                    <a:cubicBezTo>
                      <a:pt x="4694" y="4404"/>
                      <a:pt x="3975" y="5241"/>
                      <a:pt x="3161" y="5935"/>
                    </a:cubicBezTo>
                    <a:cubicBezTo>
                      <a:pt x="2772" y="6266"/>
                      <a:pt x="2276" y="6610"/>
                      <a:pt x="1745" y="6623"/>
                    </a:cubicBezTo>
                    <a:cubicBezTo>
                      <a:pt x="1736" y="6623"/>
                      <a:pt x="1728" y="6623"/>
                      <a:pt x="1719" y="6623"/>
                    </a:cubicBezTo>
                    <a:cubicBezTo>
                      <a:pt x="1229" y="6623"/>
                      <a:pt x="846" y="6277"/>
                      <a:pt x="668" y="5835"/>
                    </a:cubicBezTo>
                    <a:cubicBezTo>
                      <a:pt x="421" y="5224"/>
                      <a:pt x="581" y="4514"/>
                      <a:pt x="802" y="3921"/>
                    </a:cubicBezTo>
                    <a:cubicBezTo>
                      <a:pt x="908" y="3633"/>
                      <a:pt x="1049" y="3355"/>
                      <a:pt x="1202" y="3090"/>
                    </a:cubicBezTo>
                    <a:cubicBezTo>
                      <a:pt x="1359" y="2819"/>
                      <a:pt x="1552" y="2573"/>
                      <a:pt x="1721" y="2311"/>
                    </a:cubicBezTo>
                    <a:cubicBezTo>
                      <a:pt x="1761" y="2251"/>
                      <a:pt x="1705" y="2173"/>
                      <a:pt x="1642" y="2173"/>
                    </a:cubicBezTo>
                    <a:cubicBezTo>
                      <a:pt x="1627" y="2173"/>
                      <a:pt x="1612" y="2177"/>
                      <a:pt x="1598" y="2187"/>
                    </a:cubicBezTo>
                    <a:cubicBezTo>
                      <a:pt x="1094" y="2534"/>
                      <a:pt x="717" y="3104"/>
                      <a:pt x="468" y="3656"/>
                    </a:cubicBezTo>
                    <a:cubicBezTo>
                      <a:pt x="187" y="4274"/>
                      <a:pt x="0" y="4958"/>
                      <a:pt x="103" y="5640"/>
                    </a:cubicBezTo>
                    <a:lnTo>
                      <a:pt x="102" y="5639"/>
                    </a:lnTo>
                    <a:lnTo>
                      <a:pt x="102" y="5639"/>
                    </a:lnTo>
                    <a:cubicBezTo>
                      <a:pt x="190" y="6226"/>
                      <a:pt x="543" y="6790"/>
                      <a:pt x="1099" y="7036"/>
                    </a:cubicBezTo>
                    <a:cubicBezTo>
                      <a:pt x="1304" y="7126"/>
                      <a:pt x="1515" y="7166"/>
                      <a:pt x="1726" y="7166"/>
                    </a:cubicBezTo>
                    <a:cubicBezTo>
                      <a:pt x="2144" y="7166"/>
                      <a:pt x="2561" y="7010"/>
                      <a:pt x="2925" y="6788"/>
                    </a:cubicBezTo>
                    <a:cubicBezTo>
                      <a:pt x="3473" y="6455"/>
                      <a:pt x="3954" y="5993"/>
                      <a:pt x="4384" y="5522"/>
                    </a:cubicBezTo>
                    <a:cubicBezTo>
                      <a:pt x="4803" y="5062"/>
                      <a:pt x="5180" y="4556"/>
                      <a:pt x="5468" y="4005"/>
                    </a:cubicBezTo>
                    <a:cubicBezTo>
                      <a:pt x="5968" y="3052"/>
                      <a:pt x="6403" y="1639"/>
                      <a:pt x="5705" y="669"/>
                    </a:cubicBezTo>
                    <a:cubicBezTo>
                      <a:pt x="5375" y="210"/>
                      <a:pt x="4870" y="0"/>
                      <a:pt x="43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2"/>
              <p:cNvSpPr/>
              <p:nvPr/>
            </p:nvSpPr>
            <p:spPr>
              <a:xfrm>
                <a:off x="1736475" y="3763850"/>
                <a:ext cx="71350" cy="1158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4632" extrusionOk="0">
                    <a:moveTo>
                      <a:pt x="1537" y="0"/>
                    </a:moveTo>
                    <a:cubicBezTo>
                      <a:pt x="1031" y="0"/>
                      <a:pt x="542" y="365"/>
                      <a:pt x="326" y="836"/>
                    </a:cubicBezTo>
                    <a:cubicBezTo>
                      <a:pt x="1" y="1545"/>
                      <a:pt x="87" y="2439"/>
                      <a:pt x="308" y="3166"/>
                    </a:cubicBezTo>
                    <a:cubicBezTo>
                      <a:pt x="517" y="3859"/>
                      <a:pt x="966" y="4621"/>
                      <a:pt x="1783" y="4631"/>
                    </a:cubicBezTo>
                    <a:cubicBezTo>
                      <a:pt x="1787" y="4631"/>
                      <a:pt x="1791" y="4631"/>
                      <a:pt x="1795" y="4631"/>
                    </a:cubicBezTo>
                    <a:cubicBezTo>
                      <a:pt x="2163" y="4631"/>
                      <a:pt x="2504" y="4425"/>
                      <a:pt x="2678" y="4099"/>
                    </a:cubicBezTo>
                    <a:cubicBezTo>
                      <a:pt x="2853" y="3768"/>
                      <a:pt x="2829" y="3382"/>
                      <a:pt x="2729" y="3031"/>
                    </a:cubicBezTo>
                    <a:cubicBezTo>
                      <a:pt x="2712" y="2971"/>
                      <a:pt x="2667" y="2945"/>
                      <a:pt x="2621" y="2945"/>
                    </a:cubicBezTo>
                    <a:cubicBezTo>
                      <a:pt x="2561" y="2945"/>
                      <a:pt x="2499" y="2989"/>
                      <a:pt x="2493" y="3063"/>
                    </a:cubicBezTo>
                    <a:cubicBezTo>
                      <a:pt x="2457" y="3445"/>
                      <a:pt x="2341" y="4094"/>
                      <a:pt x="1871" y="4159"/>
                    </a:cubicBezTo>
                    <a:cubicBezTo>
                      <a:pt x="1837" y="4164"/>
                      <a:pt x="1803" y="4166"/>
                      <a:pt x="1771" y="4166"/>
                    </a:cubicBezTo>
                    <a:cubicBezTo>
                      <a:pt x="1242" y="4166"/>
                      <a:pt x="933" y="3568"/>
                      <a:pt x="790" y="3131"/>
                    </a:cubicBezTo>
                    <a:cubicBezTo>
                      <a:pt x="603" y="2565"/>
                      <a:pt x="509" y="1902"/>
                      <a:pt x="655" y="1315"/>
                    </a:cubicBezTo>
                    <a:cubicBezTo>
                      <a:pt x="754" y="921"/>
                      <a:pt x="1090" y="453"/>
                      <a:pt x="1521" y="453"/>
                    </a:cubicBezTo>
                    <a:cubicBezTo>
                      <a:pt x="1602" y="453"/>
                      <a:pt x="1687" y="470"/>
                      <a:pt x="1774" y="507"/>
                    </a:cubicBezTo>
                    <a:cubicBezTo>
                      <a:pt x="2415" y="778"/>
                      <a:pt x="2489" y="1591"/>
                      <a:pt x="2553" y="2189"/>
                    </a:cubicBezTo>
                    <a:cubicBezTo>
                      <a:pt x="2559" y="2237"/>
                      <a:pt x="2594" y="2262"/>
                      <a:pt x="2630" y="2262"/>
                    </a:cubicBezTo>
                    <a:cubicBezTo>
                      <a:pt x="2665" y="2262"/>
                      <a:pt x="2700" y="2237"/>
                      <a:pt x="2706" y="2189"/>
                    </a:cubicBezTo>
                    <a:cubicBezTo>
                      <a:pt x="2784" y="1469"/>
                      <a:pt x="2781" y="596"/>
                      <a:pt x="2089" y="162"/>
                    </a:cubicBezTo>
                    <a:cubicBezTo>
                      <a:pt x="1911" y="50"/>
                      <a:pt x="1723" y="0"/>
                      <a:pt x="15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2"/>
              <p:cNvSpPr/>
              <p:nvPr/>
            </p:nvSpPr>
            <p:spPr>
              <a:xfrm>
                <a:off x="1979600" y="3444300"/>
                <a:ext cx="46050" cy="19157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7663" extrusionOk="0">
                    <a:moveTo>
                      <a:pt x="101" y="1"/>
                    </a:moveTo>
                    <a:cubicBezTo>
                      <a:pt x="50" y="1"/>
                      <a:pt x="1" y="56"/>
                      <a:pt x="29" y="119"/>
                    </a:cubicBezTo>
                    <a:cubicBezTo>
                      <a:pt x="547" y="1287"/>
                      <a:pt x="980" y="2501"/>
                      <a:pt x="1222" y="3758"/>
                    </a:cubicBezTo>
                    <a:cubicBezTo>
                      <a:pt x="1466" y="5014"/>
                      <a:pt x="1481" y="6290"/>
                      <a:pt x="1447" y="7564"/>
                    </a:cubicBezTo>
                    <a:cubicBezTo>
                      <a:pt x="1445" y="7626"/>
                      <a:pt x="1501" y="7662"/>
                      <a:pt x="1554" y="7662"/>
                    </a:cubicBezTo>
                    <a:cubicBezTo>
                      <a:pt x="1595" y="7662"/>
                      <a:pt x="1635" y="7640"/>
                      <a:pt x="1645" y="7591"/>
                    </a:cubicBezTo>
                    <a:cubicBezTo>
                      <a:pt x="1842" y="6591"/>
                      <a:pt x="1832" y="5568"/>
                      <a:pt x="1705" y="4561"/>
                    </a:cubicBezTo>
                    <a:cubicBezTo>
                      <a:pt x="1576" y="3536"/>
                      <a:pt x="1334" y="2533"/>
                      <a:pt x="954" y="1572"/>
                    </a:cubicBezTo>
                    <a:cubicBezTo>
                      <a:pt x="742" y="1038"/>
                      <a:pt x="476" y="523"/>
                      <a:pt x="166" y="39"/>
                    </a:cubicBezTo>
                    <a:cubicBezTo>
                      <a:pt x="148" y="12"/>
                      <a:pt x="124" y="1"/>
                      <a:pt x="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2"/>
              <p:cNvSpPr/>
              <p:nvPr/>
            </p:nvSpPr>
            <p:spPr>
              <a:xfrm>
                <a:off x="2008675" y="3649800"/>
                <a:ext cx="122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483" extrusionOk="0">
                    <a:moveTo>
                      <a:pt x="402" y="1"/>
                    </a:moveTo>
                    <a:cubicBezTo>
                      <a:pt x="373" y="1"/>
                      <a:pt x="345" y="17"/>
                      <a:pt x="333" y="55"/>
                    </a:cubicBezTo>
                    <a:lnTo>
                      <a:pt x="333" y="56"/>
                    </a:lnTo>
                    <a:cubicBezTo>
                      <a:pt x="316" y="113"/>
                      <a:pt x="285" y="164"/>
                      <a:pt x="261" y="218"/>
                    </a:cubicBezTo>
                    <a:cubicBezTo>
                      <a:pt x="241" y="267"/>
                      <a:pt x="227" y="319"/>
                      <a:pt x="212" y="368"/>
                    </a:cubicBezTo>
                    <a:cubicBezTo>
                      <a:pt x="181" y="481"/>
                      <a:pt x="152" y="593"/>
                      <a:pt x="125" y="705"/>
                    </a:cubicBezTo>
                    <a:cubicBezTo>
                      <a:pt x="98" y="813"/>
                      <a:pt x="72" y="921"/>
                      <a:pt x="49" y="1031"/>
                    </a:cubicBezTo>
                    <a:cubicBezTo>
                      <a:pt x="28" y="1142"/>
                      <a:pt x="1" y="1268"/>
                      <a:pt x="3" y="1380"/>
                    </a:cubicBezTo>
                    <a:cubicBezTo>
                      <a:pt x="4" y="1440"/>
                      <a:pt x="59" y="1482"/>
                      <a:pt x="113" y="1482"/>
                    </a:cubicBezTo>
                    <a:cubicBezTo>
                      <a:pt x="145" y="1482"/>
                      <a:pt x="176" y="1467"/>
                      <a:pt x="194" y="1432"/>
                    </a:cubicBezTo>
                    <a:cubicBezTo>
                      <a:pt x="243" y="1334"/>
                      <a:pt x="273" y="1219"/>
                      <a:pt x="303" y="1115"/>
                    </a:cubicBezTo>
                    <a:cubicBezTo>
                      <a:pt x="335" y="1003"/>
                      <a:pt x="357" y="889"/>
                      <a:pt x="382" y="776"/>
                    </a:cubicBezTo>
                    <a:cubicBezTo>
                      <a:pt x="406" y="666"/>
                      <a:pt x="430" y="558"/>
                      <a:pt x="449" y="447"/>
                    </a:cubicBezTo>
                    <a:cubicBezTo>
                      <a:pt x="458" y="391"/>
                      <a:pt x="472" y="333"/>
                      <a:pt x="476" y="276"/>
                    </a:cubicBezTo>
                    <a:cubicBezTo>
                      <a:pt x="481" y="216"/>
                      <a:pt x="470" y="154"/>
                      <a:pt x="481" y="96"/>
                    </a:cubicBezTo>
                    <a:cubicBezTo>
                      <a:pt x="490" y="38"/>
                      <a:pt x="445" y="1"/>
                      <a:pt x="4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42"/>
              <p:cNvSpPr/>
              <p:nvPr/>
            </p:nvSpPr>
            <p:spPr>
              <a:xfrm>
                <a:off x="1305975" y="3792875"/>
                <a:ext cx="142300" cy="1555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6222" extrusionOk="0">
                    <a:moveTo>
                      <a:pt x="105" y="1"/>
                    </a:moveTo>
                    <a:cubicBezTo>
                      <a:pt x="54" y="1"/>
                      <a:pt x="0" y="44"/>
                      <a:pt x="23" y="101"/>
                    </a:cubicBezTo>
                    <a:cubicBezTo>
                      <a:pt x="848" y="2108"/>
                      <a:pt x="2246" y="3848"/>
                      <a:pt x="3936" y="5198"/>
                    </a:cubicBezTo>
                    <a:cubicBezTo>
                      <a:pt x="4419" y="5583"/>
                      <a:pt x="4921" y="5947"/>
                      <a:pt x="5483" y="6208"/>
                    </a:cubicBezTo>
                    <a:cubicBezTo>
                      <a:pt x="5502" y="6218"/>
                      <a:pt x="5521" y="6222"/>
                      <a:pt x="5539" y="6222"/>
                    </a:cubicBezTo>
                    <a:cubicBezTo>
                      <a:pt x="5639" y="6222"/>
                      <a:pt x="5692" y="6089"/>
                      <a:pt x="5596" y="6015"/>
                    </a:cubicBezTo>
                    <a:cubicBezTo>
                      <a:pt x="5172" y="5692"/>
                      <a:pt x="4732" y="5393"/>
                      <a:pt x="4312" y="5066"/>
                    </a:cubicBezTo>
                    <a:cubicBezTo>
                      <a:pt x="3892" y="4741"/>
                      <a:pt x="3492" y="4390"/>
                      <a:pt x="3112" y="4019"/>
                    </a:cubicBezTo>
                    <a:cubicBezTo>
                      <a:pt x="2362" y="3283"/>
                      <a:pt x="1681" y="2466"/>
                      <a:pt x="1104" y="1587"/>
                    </a:cubicBezTo>
                    <a:cubicBezTo>
                      <a:pt x="772" y="1084"/>
                      <a:pt x="457" y="569"/>
                      <a:pt x="172" y="38"/>
                    </a:cubicBezTo>
                    <a:lnTo>
                      <a:pt x="172" y="39"/>
                    </a:lnTo>
                    <a:cubicBezTo>
                      <a:pt x="157" y="12"/>
                      <a:pt x="131" y="1"/>
                      <a:pt x="1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42"/>
              <p:cNvSpPr/>
              <p:nvPr/>
            </p:nvSpPr>
            <p:spPr>
              <a:xfrm>
                <a:off x="1463475" y="3953950"/>
                <a:ext cx="5157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1131" extrusionOk="0">
                    <a:moveTo>
                      <a:pt x="127" y="0"/>
                    </a:moveTo>
                    <a:cubicBezTo>
                      <a:pt x="56" y="0"/>
                      <a:pt x="1" y="83"/>
                      <a:pt x="60" y="155"/>
                    </a:cubicBezTo>
                    <a:cubicBezTo>
                      <a:pt x="173" y="291"/>
                      <a:pt x="293" y="436"/>
                      <a:pt x="433" y="544"/>
                    </a:cubicBezTo>
                    <a:cubicBezTo>
                      <a:pt x="578" y="659"/>
                      <a:pt x="728" y="763"/>
                      <a:pt x="889" y="853"/>
                    </a:cubicBezTo>
                    <a:cubicBezTo>
                      <a:pt x="1046" y="943"/>
                      <a:pt x="1216" y="1012"/>
                      <a:pt x="1391" y="1061"/>
                    </a:cubicBezTo>
                    <a:cubicBezTo>
                      <a:pt x="1483" y="1086"/>
                      <a:pt x="1571" y="1101"/>
                      <a:pt x="1666" y="1108"/>
                    </a:cubicBezTo>
                    <a:cubicBezTo>
                      <a:pt x="1738" y="1113"/>
                      <a:pt x="1809" y="1131"/>
                      <a:pt x="1881" y="1131"/>
                    </a:cubicBezTo>
                    <a:cubicBezTo>
                      <a:pt x="1904" y="1131"/>
                      <a:pt x="1927" y="1129"/>
                      <a:pt x="1951" y="1124"/>
                    </a:cubicBezTo>
                    <a:cubicBezTo>
                      <a:pt x="2055" y="1103"/>
                      <a:pt x="2062" y="958"/>
                      <a:pt x="1979" y="907"/>
                    </a:cubicBezTo>
                    <a:lnTo>
                      <a:pt x="1979" y="907"/>
                    </a:lnTo>
                    <a:lnTo>
                      <a:pt x="1979" y="908"/>
                    </a:lnTo>
                    <a:cubicBezTo>
                      <a:pt x="1908" y="864"/>
                      <a:pt x="1822" y="855"/>
                      <a:pt x="1744" y="823"/>
                    </a:cubicBezTo>
                    <a:cubicBezTo>
                      <a:pt x="1667" y="792"/>
                      <a:pt x="1591" y="759"/>
                      <a:pt x="1512" y="730"/>
                    </a:cubicBezTo>
                    <a:cubicBezTo>
                      <a:pt x="1358" y="673"/>
                      <a:pt x="1205" y="609"/>
                      <a:pt x="1054" y="542"/>
                    </a:cubicBezTo>
                    <a:cubicBezTo>
                      <a:pt x="903" y="474"/>
                      <a:pt x="757" y="395"/>
                      <a:pt x="616" y="306"/>
                    </a:cubicBezTo>
                    <a:cubicBezTo>
                      <a:pt x="472" y="214"/>
                      <a:pt x="326" y="132"/>
                      <a:pt x="191" y="24"/>
                    </a:cubicBezTo>
                    <a:cubicBezTo>
                      <a:pt x="170" y="7"/>
                      <a:pt x="148" y="0"/>
                      <a:pt x="1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2"/>
              <p:cNvSpPr/>
              <p:nvPr/>
            </p:nvSpPr>
            <p:spPr>
              <a:xfrm>
                <a:off x="1269325" y="3425775"/>
                <a:ext cx="45625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5190" extrusionOk="0">
                    <a:moveTo>
                      <a:pt x="1700" y="1"/>
                    </a:moveTo>
                    <a:cubicBezTo>
                      <a:pt x="1666" y="1"/>
                      <a:pt x="1632" y="14"/>
                      <a:pt x="1610" y="44"/>
                    </a:cubicBezTo>
                    <a:lnTo>
                      <a:pt x="1610" y="43"/>
                    </a:lnTo>
                    <a:cubicBezTo>
                      <a:pt x="1073" y="785"/>
                      <a:pt x="739" y="1660"/>
                      <a:pt x="476" y="2532"/>
                    </a:cubicBezTo>
                    <a:cubicBezTo>
                      <a:pt x="344" y="2969"/>
                      <a:pt x="243" y="3414"/>
                      <a:pt x="166" y="3863"/>
                    </a:cubicBezTo>
                    <a:cubicBezTo>
                      <a:pt x="128" y="4081"/>
                      <a:pt x="93" y="4301"/>
                      <a:pt x="72" y="4520"/>
                    </a:cubicBezTo>
                    <a:cubicBezTo>
                      <a:pt x="52" y="4714"/>
                      <a:pt x="0" y="4971"/>
                      <a:pt x="91" y="5149"/>
                    </a:cubicBezTo>
                    <a:cubicBezTo>
                      <a:pt x="106" y="5177"/>
                      <a:pt x="130" y="5189"/>
                      <a:pt x="156" y="5189"/>
                    </a:cubicBezTo>
                    <a:cubicBezTo>
                      <a:pt x="185" y="5189"/>
                      <a:pt x="216" y="5174"/>
                      <a:pt x="235" y="5149"/>
                    </a:cubicBezTo>
                    <a:cubicBezTo>
                      <a:pt x="349" y="4995"/>
                      <a:pt x="349" y="4718"/>
                      <a:pt x="378" y="4530"/>
                    </a:cubicBezTo>
                    <a:cubicBezTo>
                      <a:pt x="414" y="4316"/>
                      <a:pt x="446" y="4101"/>
                      <a:pt x="489" y="3888"/>
                    </a:cubicBezTo>
                    <a:cubicBezTo>
                      <a:pt x="577" y="3452"/>
                      <a:pt x="688" y="3020"/>
                      <a:pt x="817" y="2594"/>
                    </a:cubicBezTo>
                    <a:cubicBezTo>
                      <a:pt x="1074" y="1743"/>
                      <a:pt x="1454" y="941"/>
                      <a:pt x="1794" y="121"/>
                    </a:cubicBezTo>
                    <a:cubicBezTo>
                      <a:pt x="1824" y="47"/>
                      <a:pt x="1763" y="1"/>
                      <a:pt x="17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42"/>
              <p:cNvSpPr/>
              <p:nvPr/>
            </p:nvSpPr>
            <p:spPr>
              <a:xfrm>
                <a:off x="1321700" y="3396450"/>
                <a:ext cx="160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44" extrusionOk="0">
                    <a:moveTo>
                      <a:pt x="542" y="0"/>
                    </a:moveTo>
                    <a:cubicBezTo>
                      <a:pt x="517" y="0"/>
                      <a:pt x="492" y="10"/>
                      <a:pt x="471" y="28"/>
                    </a:cubicBezTo>
                    <a:cubicBezTo>
                      <a:pt x="461" y="37"/>
                      <a:pt x="451" y="46"/>
                      <a:pt x="441" y="54"/>
                    </a:cubicBezTo>
                    <a:cubicBezTo>
                      <a:pt x="438" y="56"/>
                      <a:pt x="436" y="59"/>
                      <a:pt x="434" y="61"/>
                    </a:cubicBezTo>
                    <a:lnTo>
                      <a:pt x="424" y="65"/>
                    </a:lnTo>
                    <a:cubicBezTo>
                      <a:pt x="398" y="80"/>
                      <a:pt x="374" y="106"/>
                      <a:pt x="351" y="126"/>
                    </a:cubicBezTo>
                    <a:cubicBezTo>
                      <a:pt x="312" y="162"/>
                      <a:pt x="274" y="199"/>
                      <a:pt x="237" y="236"/>
                    </a:cubicBezTo>
                    <a:cubicBezTo>
                      <a:pt x="195" y="278"/>
                      <a:pt x="154" y="319"/>
                      <a:pt x="120" y="368"/>
                    </a:cubicBezTo>
                    <a:cubicBezTo>
                      <a:pt x="91" y="410"/>
                      <a:pt x="59" y="451"/>
                      <a:pt x="30" y="493"/>
                    </a:cubicBezTo>
                    <a:cubicBezTo>
                      <a:pt x="0" y="534"/>
                      <a:pt x="18" y="595"/>
                      <a:pt x="55" y="624"/>
                    </a:cubicBezTo>
                    <a:cubicBezTo>
                      <a:pt x="73" y="638"/>
                      <a:pt x="94" y="644"/>
                      <a:pt x="114" y="644"/>
                    </a:cubicBezTo>
                    <a:cubicBezTo>
                      <a:pt x="139" y="644"/>
                      <a:pt x="165" y="633"/>
                      <a:pt x="187" y="616"/>
                    </a:cubicBezTo>
                    <a:cubicBezTo>
                      <a:pt x="228" y="583"/>
                      <a:pt x="267" y="550"/>
                      <a:pt x="308" y="518"/>
                    </a:cubicBezTo>
                    <a:cubicBezTo>
                      <a:pt x="349" y="487"/>
                      <a:pt x="382" y="447"/>
                      <a:pt x="417" y="410"/>
                    </a:cubicBezTo>
                    <a:cubicBezTo>
                      <a:pt x="451" y="372"/>
                      <a:pt x="484" y="335"/>
                      <a:pt x="515" y="296"/>
                    </a:cubicBezTo>
                    <a:cubicBezTo>
                      <a:pt x="536" y="271"/>
                      <a:pt x="562" y="247"/>
                      <a:pt x="578" y="218"/>
                    </a:cubicBezTo>
                    <a:cubicBezTo>
                      <a:pt x="580" y="213"/>
                      <a:pt x="582" y="207"/>
                      <a:pt x="584" y="202"/>
                    </a:cubicBezTo>
                    <a:lnTo>
                      <a:pt x="610" y="168"/>
                    </a:lnTo>
                    <a:cubicBezTo>
                      <a:pt x="627" y="147"/>
                      <a:pt x="640" y="126"/>
                      <a:pt x="640" y="98"/>
                    </a:cubicBezTo>
                    <a:cubicBezTo>
                      <a:pt x="640" y="74"/>
                      <a:pt x="630" y="45"/>
                      <a:pt x="610" y="28"/>
                    </a:cubicBezTo>
                    <a:cubicBezTo>
                      <a:pt x="590" y="9"/>
                      <a:pt x="566" y="0"/>
                      <a:pt x="5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2"/>
              <p:cNvSpPr/>
              <p:nvPr/>
            </p:nvSpPr>
            <p:spPr>
              <a:xfrm>
                <a:off x="1439225" y="3235700"/>
                <a:ext cx="306150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2821" extrusionOk="0">
                    <a:moveTo>
                      <a:pt x="7782" y="1"/>
                    </a:moveTo>
                    <a:cubicBezTo>
                      <a:pt x="7599" y="1"/>
                      <a:pt x="7416" y="5"/>
                      <a:pt x="7233" y="12"/>
                    </a:cubicBezTo>
                    <a:cubicBezTo>
                      <a:pt x="5579" y="85"/>
                      <a:pt x="3928" y="460"/>
                      <a:pt x="2426" y="1166"/>
                    </a:cubicBezTo>
                    <a:cubicBezTo>
                      <a:pt x="1571" y="1568"/>
                      <a:pt x="793" y="2086"/>
                      <a:pt x="60" y="2679"/>
                    </a:cubicBezTo>
                    <a:cubicBezTo>
                      <a:pt x="0" y="2727"/>
                      <a:pt x="55" y="2820"/>
                      <a:pt x="119" y="2820"/>
                    </a:cubicBezTo>
                    <a:cubicBezTo>
                      <a:pt x="132" y="2820"/>
                      <a:pt x="145" y="2816"/>
                      <a:pt x="158" y="2807"/>
                    </a:cubicBezTo>
                    <a:lnTo>
                      <a:pt x="158" y="2806"/>
                    </a:lnTo>
                    <a:cubicBezTo>
                      <a:pt x="1479" y="1867"/>
                      <a:pt x="3014" y="1203"/>
                      <a:pt x="4579" y="797"/>
                    </a:cubicBezTo>
                    <a:cubicBezTo>
                      <a:pt x="5629" y="525"/>
                      <a:pt x="6713" y="387"/>
                      <a:pt x="7797" y="387"/>
                    </a:cubicBezTo>
                    <a:cubicBezTo>
                      <a:pt x="8321" y="387"/>
                      <a:pt x="8845" y="420"/>
                      <a:pt x="9366" y="485"/>
                    </a:cubicBezTo>
                    <a:cubicBezTo>
                      <a:pt x="10277" y="598"/>
                      <a:pt x="11147" y="870"/>
                      <a:pt x="12042" y="1060"/>
                    </a:cubicBezTo>
                    <a:cubicBezTo>
                      <a:pt x="12051" y="1062"/>
                      <a:pt x="12059" y="1063"/>
                      <a:pt x="12068" y="1063"/>
                    </a:cubicBezTo>
                    <a:cubicBezTo>
                      <a:pt x="12178" y="1063"/>
                      <a:pt x="12246" y="907"/>
                      <a:pt x="12132" y="846"/>
                    </a:cubicBezTo>
                    <a:cubicBezTo>
                      <a:pt x="11402" y="452"/>
                      <a:pt x="10557" y="272"/>
                      <a:pt x="9743" y="148"/>
                    </a:cubicBezTo>
                    <a:cubicBezTo>
                      <a:pt x="9094" y="51"/>
                      <a:pt x="8438" y="1"/>
                      <a:pt x="77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2"/>
              <p:cNvSpPr/>
              <p:nvPr/>
            </p:nvSpPr>
            <p:spPr>
              <a:xfrm>
                <a:off x="1763050" y="3264150"/>
                <a:ext cx="85450" cy="51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044" extrusionOk="0">
                    <a:moveTo>
                      <a:pt x="126" y="0"/>
                    </a:moveTo>
                    <a:cubicBezTo>
                      <a:pt x="54" y="0"/>
                      <a:pt x="1" y="102"/>
                      <a:pt x="80" y="140"/>
                    </a:cubicBezTo>
                    <a:cubicBezTo>
                      <a:pt x="627" y="413"/>
                      <a:pt x="1176" y="693"/>
                      <a:pt x="1703" y="1006"/>
                    </a:cubicBezTo>
                    <a:cubicBezTo>
                      <a:pt x="2234" y="1320"/>
                      <a:pt x="2741" y="1652"/>
                      <a:pt x="3235" y="2024"/>
                    </a:cubicBezTo>
                    <a:cubicBezTo>
                      <a:pt x="3253" y="2037"/>
                      <a:pt x="3271" y="2043"/>
                      <a:pt x="3288" y="2043"/>
                    </a:cubicBezTo>
                    <a:cubicBezTo>
                      <a:pt x="3363" y="2043"/>
                      <a:pt x="3418" y="1929"/>
                      <a:pt x="3359" y="1863"/>
                    </a:cubicBezTo>
                    <a:cubicBezTo>
                      <a:pt x="2947" y="1394"/>
                      <a:pt x="2447" y="971"/>
                      <a:pt x="1907" y="657"/>
                    </a:cubicBezTo>
                    <a:cubicBezTo>
                      <a:pt x="1353" y="335"/>
                      <a:pt x="768" y="108"/>
                      <a:pt x="138" y="1"/>
                    </a:cubicBezTo>
                    <a:cubicBezTo>
                      <a:pt x="134" y="1"/>
                      <a:pt x="130" y="0"/>
                      <a:pt x="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2"/>
              <p:cNvSpPr/>
              <p:nvPr/>
            </p:nvSpPr>
            <p:spPr>
              <a:xfrm>
                <a:off x="1641900" y="3979200"/>
                <a:ext cx="110950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777" extrusionOk="0">
                    <a:moveTo>
                      <a:pt x="4297" y="1"/>
                    </a:moveTo>
                    <a:cubicBezTo>
                      <a:pt x="4291" y="1"/>
                      <a:pt x="4284" y="2"/>
                      <a:pt x="4277" y="3"/>
                    </a:cubicBezTo>
                    <a:cubicBezTo>
                      <a:pt x="3586" y="157"/>
                      <a:pt x="2907" y="339"/>
                      <a:pt x="2201" y="425"/>
                    </a:cubicBezTo>
                    <a:cubicBezTo>
                      <a:pt x="1503" y="512"/>
                      <a:pt x="809" y="474"/>
                      <a:pt x="109" y="501"/>
                    </a:cubicBezTo>
                    <a:cubicBezTo>
                      <a:pt x="24" y="505"/>
                      <a:pt x="0" y="633"/>
                      <a:pt x="89" y="654"/>
                    </a:cubicBezTo>
                    <a:cubicBezTo>
                      <a:pt x="450" y="743"/>
                      <a:pt x="827" y="776"/>
                      <a:pt x="1205" y="776"/>
                    </a:cubicBezTo>
                    <a:cubicBezTo>
                      <a:pt x="1561" y="776"/>
                      <a:pt x="1918" y="747"/>
                      <a:pt x="2265" y="709"/>
                    </a:cubicBezTo>
                    <a:cubicBezTo>
                      <a:pt x="2972" y="630"/>
                      <a:pt x="3703" y="480"/>
                      <a:pt x="4348" y="170"/>
                    </a:cubicBezTo>
                    <a:cubicBezTo>
                      <a:pt x="4437" y="126"/>
                      <a:pt x="4383" y="1"/>
                      <a:pt x="42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2"/>
              <p:cNvSpPr/>
              <p:nvPr/>
            </p:nvSpPr>
            <p:spPr>
              <a:xfrm>
                <a:off x="1395950" y="3887925"/>
                <a:ext cx="53650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732" extrusionOk="0">
                    <a:moveTo>
                      <a:pt x="108" y="0"/>
                    </a:moveTo>
                    <a:cubicBezTo>
                      <a:pt x="51" y="0"/>
                      <a:pt x="1" y="59"/>
                      <a:pt x="34" y="122"/>
                    </a:cubicBezTo>
                    <a:cubicBezTo>
                      <a:pt x="236" y="498"/>
                      <a:pt x="538" y="807"/>
                      <a:pt x="866" y="1077"/>
                    </a:cubicBezTo>
                    <a:cubicBezTo>
                      <a:pt x="1031" y="1212"/>
                      <a:pt x="1202" y="1339"/>
                      <a:pt x="1380" y="1456"/>
                    </a:cubicBezTo>
                    <a:cubicBezTo>
                      <a:pt x="1551" y="1569"/>
                      <a:pt x="1758" y="1698"/>
                      <a:pt x="1963" y="1730"/>
                    </a:cubicBezTo>
                    <a:cubicBezTo>
                      <a:pt x="1969" y="1731"/>
                      <a:pt x="1976" y="1732"/>
                      <a:pt x="1982" y="1732"/>
                    </a:cubicBezTo>
                    <a:cubicBezTo>
                      <a:pt x="2075" y="1732"/>
                      <a:pt x="2145" y="1627"/>
                      <a:pt x="2068" y="1549"/>
                    </a:cubicBezTo>
                    <a:cubicBezTo>
                      <a:pt x="1929" y="1406"/>
                      <a:pt x="1735" y="1304"/>
                      <a:pt x="1568" y="1197"/>
                    </a:cubicBezTo>
                    <a:cubicBezTo>
                      <a:pt x="1398" y="1088"/>
                      <a:pt x="1232" y="971"/>
                      <a:pt x="1076" y="844"/>
                    </a:cubicBezTo>
                    <a:cubicBezTo>
                      <a:pt x="758" y="585"/>
                      <a:pt x="471" y="292"/>
                      <a:pt x="165" y="23"/>
                    </a:cubicBezTo>
                    <a:cubicBezTo>
                      <a:pt x="147" y="7"/>
                      <a:pt x="127" y="0"/>
                      <a:pt x="1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2"/>
              <p:cNvSpPr/>
              <p:nvPr/>
            </p:nvSpPr>
            <p:spPr>
              <a:xfrm>
                <a:off x="1409750" y="3885550"/>
                <a:ext cx="32750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038" extrusionOk="0">
                    <a:moveTo>
                      <a:pt x="161" y="1"/>
                    </a:moveTo>
                    <a:cubicBezTo>
                      <a:pt x="78" y="1"/>
                      <a:pt x="0" y="90"/>
                      <a:pt x="52" y="180"/>
                    </a:cubicBezTo>
                    <a:cubicBezTo>
                      <a:pt x="115" y="289"/>
                      <a:pt x="180" y="385"/>
                      <a:pt x="264" y="480"/>
                    </a:cubicBezTo>
                    <a:cubicBezTo>
                      <a:pt x="338" y="565"/>
                      <a:pt x="421" y="642"/>
                      <a:pt x="509" y="713"/>
                    </a:cubicBezTo>
                    <a:cubicBezTo>
                      <a:pt x="606" y="790"/>
                      <a:pt x="703" y="865"/>
                      <a:pt x="812" y="923"/>
                    </a:cubicBezTo>
                    <a:cubicBezTo>
                      <a:pt x="837" y="935"/>
                      <a:pt x="862" y="948"/>
                      <a:pt x="886" y="959"/>
                    </a:cubicBezTo>
                    <a:cubicBezTo>
                      <a:pt x="913" y="971"/>
                      <a:pt x="935" y="983"/>
                      <a:pt x="963" y="986"/>
                    </a:cubicBezTo>
                    <a:cubicBezTo>
                      <a:pt x="971" y="987"/>
                      <a:pt x="976" y="987"/>
                      <a:pt x="979" y="988"/>
                    </a:cubicBezTo>
                    <a:cubicBezTo>
                      <a:pt x="980" y="989"/>
                      <a:pt x="984" y="991"/>
                      <a:pt x="990" y="993"/>
                    </a:cubicBezTo>
                    <a:cubicBezTo>
                      <a:pt x="1040" y="1015"/>
                      <a:pt x="1098" y="1038"/>
                      <a:pt x="1154" y="1038"/>
                    </a:cubicBezTo>
                    <a:cubicBezTo>
                      <a:pt x="1169" y="1038"/>
                      <a:pt x="1183" y="1036"/>
                      <a:pt x="1198" y="1032"/>
                    </a:cubicBezTo>
                    <a:cubicBezTo>
                      <a:pt x="1282" y="1012"/>
                      <a:pt x="1310" y="916"/>
                      <a:pt x="1274" y="846"/>
                    </a:cubicBezTo>
                    <a:cubicBezTo>
                      <a:pt x="1245" y="790"/>
                      <a:pt x="1174" y="754"/>
                      <a:pt x="1122" y="721"/>
                    </a:cubicBezTo>
                    <a:cubicBezTo>
                      <a:pt x="1120" y="720"/>
                      <a:pt x="1119" y="719"/>
                      <a:pt x="1116" y="718"/>
                    </a:cubicBezTo>
                    <a:cubicBezTo>
                      <a:pt x="1099" y="697"/>
                      <a:pt x="1080" y="683"/>
                      <a:pt x="1057" y="668"/>
                    </a:cubicBezTo>
                    <a:cubicBezTo>
                      <a:pt x="1034" y="652"/>
                      <a:pt x="1011" y="637"/>
                      <a:pt x="987" y="623"/>
                    </a:cubicBezTo>
                    <a:cubicBezTo>
                      <a:pt x="899" y="561"/>
                      <a:pt x="807" y="505"/>
                      <a:pt x="720" y="441"/>
                    </a:cubicBezTo>
                    <a:cubicBezTo>
                      <a:pt x="709" y="433"/>
                      <a:pt x="697" y="424"/>
                      <a:pt x="686" y="416"/>
                    </a:cubicBezTo>
                    <a:cubicBezTo>
                      <a:pt x="684" y="414"/>
                      <a:pt x="682" y="413"/>
                      <a:pt x="679" y="411"/>
                    </a:cubicBezTo>
                    <a:cubicBezTo>
                      <a:pt x="659" y="395"/>
                      <a:pt x="637" y="378"/>
                      <a:pt x="617" y="361"/>
                    </a:cubicBezTo>
                    <a:cubicBezTo>
                      <a:pt x="574" y="325"/>
                      <a:pt x="531" y="291"/>
                      <a:pt x="489" y="255"/>
                    </a:cubicBezTo>
                    <a:cubicBezTo>
                      <a:pt x="405" y="182"/>
                      <a:pt x="326" y="115"/>
                      <a:pt x="241" y="34"/>
                    </a:cubicBezTo>
                    <a:cubicBezTo>
                      <a:pt x="217" y="10"/>
                      <a:pt x="188" y="1"/>
                      <a:pt x="1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2"/>
              <p:cNvSpPr/>
              <p:nvPr/>
            </p:nvSpPr>
            <p:spPr>
              <a:xfrm>
                <a:off x="1425450" y="3881675"/>
                <a:ext cx="1917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20" extrusionOk="0">
                    <a:moveTo>
                      <a:pt x="95" y="0"/>
                    </a:moveTo>
                    <a:cubicBezTo>
                      <a:pt x="80" y="0"/>
                      <a:pt x="64" y="4"/>
                      <a:pt x="52" y="11"/>
                    </a:cubicBezTo>
                    <a:cubicBezTo>
                      <a:pt x="29" y="25"/>
                      <a:pt x="10" y="54"/>
                      <a:pt x="12" y="82"/>
                    </a:cubicBezTo>
                    <a:cubicBezTo>
                      <a:pt x="0" y="115"/>
                      <a:pt x="4" y="152"/>
                      <a:pt x="18" y="183"/>
                    </a:cubicBezTo>
                    <a:cubicBezTo>
                      <a:pt x="78" y="304"/>
                      <a:pt x="167" y="404"/>
                      <a:pt x="275" y="483"/>
                    </a:cubicBezTo>
                    <a:cubicBezTo>
                      <a:pt x="322" y="517"/>
                      <a:pt x="372" y="545"/>
                      <a:pt x="423" y="570"/>
                    </a:cubicBezTo>
                    <a:cubicBezTo>
                      <a:pt x="462" y="588"/>
                      <a:pt x="501" y="608"/>
                      <a:pt x="544" y="613"/>
                    </a:cubicBezTo>
                    <a:cubicBezTo>
                      <a:pt x="577" y="618"/>
                      <a:pt x="610" y="619"/>
                      <a:pt x="643" y="619"/>
                    </a:cubicBezTo>
                    <a:cubicBezTo>
                      <a:pt x="682" y="619"/>
                      <a:pt x="730" y="598"/>
                      <a:pt x="747" y="560"/>
                    </a:cubicBezTo>
                    <a:cubicBezTo>
                      <a:pt x="757" y="535"/>
                      <a:pt x="760" y="528"/>
                      <a:pt x="762" y="500"/>
                    </a:cubicBezTo>
                    <a:cubicBezTo>
                      <a:pt x="767" y="461"/>
                      <a:pt x="736" y="417"/>
                      <a:pt x="704" y="398"/>
                    </a:cubicBezTo>
                    <a:cubicBezTo>
                      <a:pt x="681" y="385"/>
                      <a:pt x="659" y="370"/>
                      <a:pt x="637" y="355"/>
                    </a:cubicBezTo>
                    <a:cubicBezTo>
                      <a:pt x="619" y="343"/>
                      <a:pt x="597" y="334"/>
                      <a:pt x="577" y="327"/>
                    </a:cubicBezTo>
                    <a:lnTo>
                      <a:pt x="577" y="327"/>
                    </a:lnTo>
                    <a:cubicBezTo>
                      <a:pt x="589" y="331"/>
                      <a:pt x="594" y="333"/>
                      <a:pt x="594" y="333"/>
                    </a:cubicBezTo>
                    <a:cubicBezTo>
                      <a:pt x="594" y="333"/>
                      <a:pt x="571" y="324"/>
                      <a:pt x="563" y="321"/>
                    </a:cubicBezTo>
                    <a:cubicBezTo>
                      <a:pt x="514" y="297"/>
                      <a:pt x="468" y="270"/>
                      <a:pt x="424" y="239"/>
                    </a:cubicBezTo>
                    <a:cubicBezTo>
                      <a:pt x="412" y="232"/>
                      <a:pt x="402" y="224"/>
                      <a:pt x="392" y="217"/>
                    </a:cubicBezTo>
                    <a:cubicBezTo>
                      <a:pt x="388" y="214"/>
                      <a:pt x="383" y="210"/>
                      <a:pt x="380" y="208"/>
                    </a:cubicBezTo>
                    <a:cubicBezTo>
                      <a:pt x="360" y="190"/>
                      <a:pt x="340" y="175"/>
                      <a:pt x="321" y="157"/>
                    </a:cubicBezTo>
                    <a:cubicBezTo>
                      <a:pt x="281" y="120"/>
                      <a:pt x="239" y="82"/>
                      <a:pt x="203" y="42"/>
                    </a:cubicBezTo>
                    <a:cubicBezTo>
                      <a:pt x="186" y="22"/>
                      <a:pt x="158" y="11"/>
                      <a:pt x="131" y="8"/>
                    </a:cubicBezTo>
                    <a:cubicBezTo>
                      <a:pt x="120" y="3"/>
                      <a:pt x="107" y="0"/>
                      <a:pt x="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2"/>
              <p:cNvSpPr/>
              <p:nvPr/>
            </p:nvSpPr>
            <p:spPr>
              <a:xfrm>
                <a:off x="1434075" y="3875425"/>
                <a:ext cx="142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493" extrusionOk="0">
                    <a:moveTo>
                      <a:pt x="311" y="170"/>
                    </a:moveTo>
                    <a:lnTo>
                      <a:pt x="318" y="175"/>
                    </a:lnTo>
                    <a:cubicBezTo>
                      <a:pt x="316" y="173"/>
                      <a:pt x="314" y="172"/>
                      <a:pt x="311" y="170"/>
                    </a:cubicBezTo>
                    <a:close/>
                    <a:moveTo>
                      <a:pt x="104" y="1"/>
                    </a:moveTo>
                    <a:cubicBezTo>
                      <a:pt x="87" y="1"/>
                      <a:pt x="70" y="5"/>
                      <a:pt x="56" y="14"/>
                    </a:cubicBezTo>
                    <a:cubicBezTo>
                      <a:pt x="20" y="37"/>
                      <a:pt x="1" y="79"/>
                      <a:pt x="12" y="122"/>
                    </a:cubicBezTo>
                    <a:cubicBezTo>
                      <a:pt x="24" y="169"/>
                      <a:pt x="46" y="212"/>
                      <a:pt x="74" y="253"/>
                    </a:cubicBezTo>
                    <a:cubicBezTo>
                      <a:pt x="103" y="294"/>
                      <a:pt x="134" y="338"/>
                      <a:pt x="174" y="369"/>
                    </a:cubicBezTo>
                    <a:cubicBezTo>
                      <a:pt x="214" y="400"/>
                      <a:pt x="254" y="430"/>
                      <a:pt x="300" y="452"/>
                    </a:cubicBezTo>
                    <a:cubicBezTo>
                      <a:pt x="327" y="467"/>
                      <a:pt x="353" y="476"/>
                      <a:pt x="382" y="482"/>
                    </a:cubicBezTo>
                    <a:cubicBezTo>
                      <a:pt x="405" y="486"/>
                      <a:pt x="430" y="492"/>
                      <a:pt x="454" y="492"/>
                    </a:cubicBezTo>
                    <a:cubicBezTo>
                      <a:pt x="474" y="492"/>
                      <a:pt x="493" y="488"/>
                      <a:pt x="509" y="476"/>
                    </a:cubicBezTo>
                    <a:cubicBezTo>
                      <a:pt x="544" y="451"/>
                      <a:pt x="570" y="408"/>
                      <a:pt x="556" y="364"/>
                    </a:cubicBezTo>
                    <a:cubicBezTo>
                      <a:pt x="545" y="333"/>
                      <a:pt x="529" y="312"/>
                      <a:pt x="502" y="296"/>
                    </a:cubicBezTo>
                    <a:cubicBezTo>
                      <a:pt x="494" y="292"/>
                      <a:pt x="486" y="287"/>
                      <a:pt x="479" y="281"/>
                    </a:cubicBezTo>
                    <a:cubicBezTo>
                      <a:pt x="463" y="271"/>
                      <a:pt x="448" y="259"/>
                      <a:pt x="431" y="250"/>
                    </a:cubicBezTo>
                    <a:cubicBezTo>
                      <a:pt x="398" y="233"/>
                      <a:pt x="368" y="213"/>
                      <a:pt x="338" y="191"/>
                    </a:cubicBezTo>
                    <a:cubicBezTo>
                      <a:pt x="326" y="182"/>
                      <a:pt x="314" y="172"/>
                      <a:pt x="302" y="162"/>
                    </a:cubicBezTo>
                    <a:lnTo>
                      <a:pt x="302" y="162"/>
                    </a:lnTo>
                    <a:cubicBezTo>
                      <a:pt x="280" y="144"/>
                      <a:pt x="260" y="125"/>
                      <a:pt x="241" y="105"/>
                    </a:cubicBezTo>
                    <a:cubicBezTo>
                      <a:pt x="229" y="92"/>
                      <a:pt x="219" y="80"/>
                      <a:pt x="209" y="67"/>
                    </a:cubicBezTo>
                    <a:cubicBezTo>
                      <a:pt x="198" y="54"/>
                      <a:pt x="184" y="41"/>
                      <a:pt x="172" y="29"/>
                    </a:cubicBezTo>
                    <a:cubicBezTo>
                      <a:pt x="155" y="10"/>
                      <a:pt x="129" y="1"/>
                      <a:pt x="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2"/>
              <p:cNvSpPr/>
              <p:nvPr/>
            </p:nvSpPr>
            <p:spPr>
              <a:xfrm>
                <a:off x="1449075" y="3877925"/>
                <a:ext cx="375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9" extrusionOk="0">
                    <a:moveTo>
                      <a:pt x="1" y="0"/>
                    </a:moveTo>
                    <a:cubicBezTo>
                      <a:pt x="3" y="3"/>
                      <a:pt x="6" y="6"/>
                      <a:pt x="8" y="9"/>
                    </a:cubicBezTo>
                    <a:lnTo>
                      <a:pt x="8" y="9"/>
                    </a:lnTo>
                    <a:cubicBezTo>
                      <a:pt x="7" y="7"/>
                      <a:pt x="6" y="5"/>
                      <a:pt x="4" y="4"/>
                    </a:cubicBezTo>
                    <a:cubicBezTo>
                      <a:pt x="3" y="2"/>
                      <a:pt x="2" y="1"/>
                      <a:pt x="1" y="0"/>
                    </a:cubicBezTo>
                    <a:close/>
                    <a:moveTo>
                      <a:pt x="8" y="9"/>
                    </a:moveTo>
                    <a:cubicBezTo>
                      <a:pt x="10" y="12"/>
                      <a:pt x="12" y="15"/>
                      <a:pt x="14" y="18"/>
                    </a:cubicBezTo>
                    <a:lnTo>
                      <a:pt x="14" y="17"/>
                    </a:lnTo>
                    <a:cubicBezTo>
                      <a:pt x="12" y="14"/>
                      <a:pt x="10" y="12"/>
                      <a:pt x="8" y="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2"/>
              <p:cNvSpPr/>
              <p:nvPr/>
            </p:nvSpPr>
            <p:spPr>
              <a:xfrm>
                <a:off x="1449025" y="3877850"/>
                <a:ext cx="7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extrusionOk="0">
                    <a:moveTo>
                      <a:pt x="1" y="1"/>
                    </a:moveTo>
                    <a:cubicBezTo>
                      <a:pt x="1" y="2"/>
                      <a:pt x="2" y="2"/>
                      <a:pt x="2" y="3"/>
                    </a:cubicBezTo>
                    <a:lnTo>
                      <a:pt x="3" y="3"/>
                    </a:lnTo>
                    <a:cubicBezTo>
                      <a:pt x="2" y="2"/>
                      <a:pt x="2" y="2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2"/>
              <p:cNvSpPr/>
              <p:nvPr/>
            </p:nvSpPr>
            <p:spPr>
              <a:xfrm>
                <a:off x="1444575" y="3869900"/>
                <a:ext cx="9075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368" extrusionOk="0">
                    <a:moveTo>
                      <a:pt x="105" y="1"/>
                    </a:moveTo>
                    <a:cubicBezTo>
                      <a:pt x="96" y="2"/>
                      <a:pt x="87" y="3"/>
                      <a:pt x="77" y="4"/>
                    </a:cubicBezTo>
                    <a:cubicBezTo>
                      <a:pt x="63" y="7"/>
                      <a:pt x="52" y="14"/>
                      <a:pt x="42" y="23"/>
                    </a:cubicBezTo>
                    <a:cubicBezTo>
                      <a:pt x="25" y="36"/>
                      <a:pt x="10" y="55"/>
                      <a:pt x="4" y="77"/>
                    </a:cubicBezTo>
                    <a:cubicBezTo>
                      <a:pt x="1" y="95"/>
                      <a:pt x="1" y="114"/>
                      <a:pt x="4" y="132"/>
                    </a:cubicBezTo>
                    <a:cubicBezTo>
                      <a:pt x="10" y="156"/>
                      <a:pt x="30" y="182"/>
                      <a:pt x="52" y="194"/>
                    </a:cubicBezTo>
                    <a:cubicBezTo>
                      <a:pt x="59" y="198"/>
                      <a:pt x="63" y="201"/>
                      <a:pt x="69" y="206"/>
                    </a:cubicBezTo>
                    <a:cubicBezTo>
                      <a:pt x="81" y="217"/>
                      <a:pt x="94" y="229"/>
                      <a:pt x="108" y="237"/>
                    </a:cubicBezTo>
                    <a:cubicBezTo>
                      <a:pt x="114" y="241"/>
                      <a:pt x="121" y="245"/>
                      <a:pt x="126" y="249"/>
                    </a:cubicBezTo>
                    <a:cubicBezTo>
                      <a:pt x="136" y="258"/>
                      <a:pt x="146" y="266"/>
                      <a:pt x="154" y="276"/>
                    </a:cubicBezTo>
                    <a:cubicBezTo>
                      <a:pt x="157" y="282"/>
                      <a:pt x="160" y="286"/>
                      <a:pt x="164" y="291"/>
                    </a:cubicBezTo>
                    <a:cubicBezTo>
                      <a:pt x="166" y="296"/>
                      <a:pt x="168" y="301"/>
                      <a:pt x="171" y="305"/>
                    </a:cubicBezTo>
                    <a:cubicBezTo>
                      <a:pt x="174" y="312"/>
                      <a:pt x="180" y="318"/>
                      <a:pt x="184" y="323"/>
                    </a:cubicBezTo>
                    <a:cubicBezTo>
                      <a:pt x="193" y="336"/>
                      <a:pt x="202" y="347"/>
                      <a:pt x="215" y="355"/>
                    </a:cubicBezTo>
                    <a:cubicBezTo>
                      <a:pt x="230" y="364"/>
                      <a:pt x="245" y="367"/>
                      <a:pt x="262" y="367"/>
                    </a:cubicBezTo>
                    <a:cubicBezTo>
                      <a:pt x="266" y="367"/>
                      <a:pt x="271" y="367"/>
                      <a:pt x="276" y="366"/>
                    </a:cubicBezTo>
                    <a:cubicBezTo>
                      <a:pt x="285" y="366"/>
                      <a:pt x="293" y="364"/>
                      <a:pt x="300" y="360"/>
                    </a:cubicBezTo>
                    <a:cubicBezTo>
                      <a:pt x="309" y="357"/>
                      <a:pt x="316" y="353"/>
                      <a:pt x="321" y="347"/>
                    </a:cubicBezTo>
                    <a:cubicBezTo>
                      <a:pt x="337" y="336"/>
                      <a:pt x="352" y="318"/>
                      <a:pt x="355" y="297"/>
                    </a:cubicBezTo>
                    <a:cubicBezTo>
                      <a:pt x="356" y="295"/>
                      <a:pt x="356" y="292"/>
                      <a:pt x="357" y="289"/>
                    </a:cubicBezTo>
                    <a:cubicBezTo>
                      <a:pt x="359" y="280"/>
                      <a:pt x="360" y="271"/>
                      <a:pt x="361" y="263"/>
                    </a:cubicBezTo>
                    <a:cubicBezTo>
                      <a:pt x="362" y="253"/>
                      <a:pt x="361" y="243"/>
                      <a:pt x="357" y="234"/>
                    </a:cubicBezTo>
                    <a:cubicBezTo>
                      <a:pt x="356" y="228"/>
                      <a:pt x="355" y="224"/>
                      <a:pt x="354" y="218"/>
                    </a:cubicBezTo>
                    <a:cubicBezTo>
                      <a:pt x="351" y="208"/>
                      <a:pt x="347" y="198"/>
                      <a:pt x="344" y="188"/>
                    </a:cubicBezTo>
                    <a:cubicBezTo>
                      <a:pt x="333" y="160"/>
                      <a:pt x="320" y="134"/>
                      <a:pt x="303" y="109"/>
                    </a:cubicBezTo>
                    <a:cubicBezTo>
                      <a:pt x="291" y="95"/>
                      <a:pt x="279" y="79"/>
                      <a:pt x="266" y="65"/>
                    </a:cubicBezTo>
                    <a:cubicBezTo>
                      <a:pt x="262" y="61"/>
                      <a:pt x="258" y="57"/>
                      <a:pt x="253" y="53"/>
                    </a:cubicBezTo>
                    <a:cubicBezTo>
                      <a:pt x="244" y="45"/>
                      <a:pt x="236" y="37"/>
                      <a:pt x="226" y="31"/>
                    </a:cubicBezTo>
                    <a:cubicBezTo>
                      <a:pt x="218" y="28"/>
                      <a:pt x="203" y="22"/>
                      <a:pt x="193" y="18"/>
                    </a:cubicBezTo>
                    <a:cubicBezTo>
                      <a:pt x="165" y="7"/>
                      <a:pt x="134" y="3"/>
                      <a:pt x="1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2"/>
              <p:cNvSpPr/>
              <p:nvPr/>
            </p:nvSpPr>
            <p:spPr>
              <a:xfrm>
                <a:off x="1549025" y="3256725"/>
                <a:ext cx="102700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4108" h="710" extrusionOk="0">
                    <a:moveTo>
                      <a:pt x="2680" y="0"/>
                    </a:moveTo>
                    <a:cubicBezTo>
                      <a:pt x="2446" y="0"/>
                      <a:pt x="2214" y="14"/>
                      <a:pt x="1989" y="37"/>
                    </a:cubicBezTo>
                    <a:cubicBezTo>
                      <a:pt x="1325" y="103"/>
                      <a:pt x="657" y="247"/>
                      <a:pt x="69" y="571"/>
                    </a:cubicBezTo>
                    <a:cubicBezTo>
                      <a:pt x="1" y="608"/>
                      <a:pt x="38" y="710"/>
                      <a:pt x="106" y="710"/>
                    </a:cubicBezTo>
                    <a:cubicBezTo>
                      <a:pt x="112" y="710"/>
                      <a:pt x="119" y="709"/>
                      <a:pt x="126" y="707"/>
                    </a:cubicBezTo>
                    <a:cubicBezTo>
                      <a:pt x="760" y="530"/>
                      <a:pt x="1392" y="353"/>
                      <a:pt x="2051" y="303"/>
                    </a:cubicBezTo>
                    <a:cubicBezTo>
                      <a:pt x="2192" y="292"/>
                      <a:pt x="2332" y="287"/>
                      <a:pt x="2471" y="287"/>
                    </a:cubicBezTo>
                    <a:cubicBezTo>
                      <a:pt x="2978" y="287"/>
                      <a:pt x="3476" y="348"/>
                      <a:pt x="3985" y="393"/>
                    </a:cubicBezTo>
                    <a:cubicBezTo>
                      <a:pt x="3989" y="394"/>
                      <a:pt x="3992" y="394"/>
                      <a:pt x="3996" y="394"/>
                    </a:cubicBezTo>
                    <a:cubicBezTo>
                      <a:pt x="4103" y="394"/>
                      <a:pt x="4108" y="233"/>
                      <a:pt x="4012" y="200"/>
                    </a:cubicBezTo>
                    <a:cubicBezTo>
                      <a:pt x="3594" y="53"/>
                      <a:pt x="3135" y="0"/>
                      <a:pt x="26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42"/>
              <p:cNvSpPr/>
              <p:nvPr/>
            </p:nvSpPr>
            <p:spPr>
              <a:xfrm>
                <a:off x="1577150" y="3271275"/>
                <a:ext cx="551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453" extrusionOk="0">
                    <a:moveTo>
                      <a:pt x="1396" y="1"/>
                    </a:moveTo>
                    <a:cubicBezTo>
                      <a:pt x="1282" y="1"/>
                      <a:pt x="1170" y="7"/>
                      <a:pt x="1067" y="14"/>
                    </a:cubicBezTo>
                    <a:cubicBezTo>
                      <a:pt x="892" y="26"/>
                      <a:pt x="720" y="53"/>
                      <a:pt x="549" y="92"/>
                    </a:cubicBezTo>
                    <a:cubicBezTo>
                      <a:pt x="393" y="130"/>
                      <a:pt x="192" y="178"/>
                      <a:pt x="69" y="286"/>
                    </a:cubicBezTo>
                    <a:cubicBezTo>
                      <a:pt x="1" y="345"/>
                      <a:pt x="60" y="448"/>
                      <a:pt x="138" y="452"/>
                    </a:cubicBezTo>
                    <a:cubicBezTo>
                      <a:pt x="143" y="452"/>
                      <a:pt x="148" y="453"/>
                      <a:pt x="153" y="453"/>
                    </a:cubicBezTo>
                    <a:cubicBezTo>
                      <a:pt x="225" y="453"/>
                      <a:pt x="299" y="431"/>
                      <a:pt x="370" y="416"/>
                    </a:cubicBezTo>
                    <a:cubicBezTo>
                      <a:pt x="449" y="399"/>
                      <a:pt x="528" y="385"/>
                      <a:pt x="609" y="372"/>
                    </a:cubicBezTo>
                    <a:cubicBezTo>
                      <a:pt x="765" y="345"/>
                      <a:pt x="925" y="327"/>
                      <a:pt x="1084" y="317"/>
                    </a:cubicBezTo>
                    <a:cubicBezTo>
                      <a:pt x="1153" y="314"/>
                      <a:pt x="1221" y="312"/>
                      <a:pt x="1290" y="312"/>
                    </a:cubicBezTo>
                    <a:cubicBezTo>
                      <a:pt x="1382" y="312"/>
                      <a:pt x="1475" y="315"/>
                      <a:pt x="1568" y="323"/>
                    </a:cubicBezTo>
                    <a:cubicBezTo>
                      <a:pt x="1694" y="333"/>
                      <a:pt x="1825" y="353"/>
                      <a:pt x="1953" y="353"/>
                    </a:cubicBezTo>
                    <a:cubicBezTo>
                      <a:pt x="1984" y="353"/>
                      <a:pt x="2016" y="352"/>
                      <a:pt x="2047" y="349"/>
                    </a:cubicBezTo>
                    <a:cubicBezTo>
                      <a:pt x="2150" y="340"/>
                      <a:pt x="2205" y="202"/>
                      <a:pt x="2102" y="144"/>
                    </a:cubicBezTo>
                    <a:cubicBezTo>
                      <a:pt x="1901" y="30"/>
                      <a:pt x="1643" y="1"/>
                      <a:pt x="13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2"/>
              <p:cNvSpPr/>
              <p:nvPr/>
            </p:nvSpPr>
            <p:spPr>
              <a:xfrm>
                <a:off x="1591950" y="3285825"/>
                <a:ext cx="296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351" extrusionOk="0">
                    <a:moveTo>
                      <a:pt x="792" y="0"/>
                    </a:moveTo>
                    <a:cubicBezTo>
                      <a:pt x="724" y="0"/>
                      <a:pt x="658" y="3"/>
                      <a:pt x="590" y="8"/>
                    </a:cubicBezTo>
                    <a:cubicBezTo>
                      <a:pt x="420" y="23"/>
                      <a:pt x="235" y="28"/>
                      <a:pt x="86" y="115"/>
                    </a:cubicBezTo>
                    <a:cubicBezTo>
                      <a:pt x="1" y="165"/>
                      <a:pt x="9" y="318"/>
                      <a:pt x="115" y="338"/>
                    </a:cubicBezTo>
                    <a:cubicBezTo>
                      <a:pt x="162" y="347"/>
                      <a:pt x="209" y="350"/>
                      <a:pt x="256" y="350"/>
                    </a:cubicBezTo>
                    <a:cubicBezTo>
                      <a:pt x="376" y="350"/>
                      <a:pt x="497" y="328"/>
                      <a:pt x="617" y="321"/>
                    </a:cubicBezTo>
                    <a:cubicBezTo>
                      <a:pt x="697" y="316"/>
                      <a:pt x="778" y="314"/>
                      <a:pt x="858" y="306"/>
                    </a:cubicBezTo>
                    <a:cubicBezTo>
                      <a:pt x="905" y="303"/>
                      <a:pt x="954" y="293"/>
                      <a:pt x="1001" y="284"/>
                    </a:cubicBezTo>
                    <a:cubicBezTo>
                      <a:pt x="1044" y="276"/>
                      <a:pt x="1081" y="256"/>
                      <a:pt x="1120" y="238"/>
                    </a:cubicBezTo>
                    <a:cubicBezTo>
                      <a:pt x="1185" y="209"/>
                      <a:pt x="1180" y="105"/>
                      <a:pt x="1120" y="73"/>
                    </a:cubicBezTo>
                    <a:cubicBezTo>
                      <a:pt x="1100" y="62"/>
                      <a:pt x="1080" y="54"/>
                      <a:pt x="1060" y="46"/>
                    </a:cubicBezTo>
                    <a:lnTo>
                      <a:pt x="1060" y="46"/>
                    </a:lnTo>
                    <a:cubicBezTo>
                      <a:pt x="989" y="10"/>
                      <a:pt x="900" y="1"/>
                      <a:pt x="822" y="0"/>
                    </a:cubicBezTo>
                    <a:cubicBezTo>
                      <a:pt x="812" y="0"/>
                      <a:pt x="802" y="0"/>
                      <a:pt x="7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2"/>
              <p:cNvSpPr/>
              <p:nvPr/>
            </p:nvSpPr>
            <p:spPr>
              <a:xfrm>
                <a:off x="1599175" y="3300675"/>
                <a:ext cx="1662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85" extrusionOk="0">
                    <a:moveTo>
                      <a:pt x="302" y="1"/>
                    </a:moveTo>
                    <a:cubicBezTo>
                      <a:pt x="279" y="1"/>
                      <a:pt x="257" y="2"/>
                      <a:pt x="234" y="4"/>
                    </a:cubicBezTo>
                    <a:cubicBezTo>
                      <a:pt x="175" y="10"/>
                      <a:pt x="122" y="36"/>
                      <a:pt x="71" y="63"/>
                    </a:cubicBezTo>
                    <a:cubicBezTo>
                      <a:pt x="26" y="87"/>
                      <a:pt x="1" y="149"/>
                      <a:pt x="17" y="197"/>
                    </a:cubicBezTo>
                    <a:cubicBezTo>
                      <a:pt x="22" y="216"/>
                      <a:pt x="32" y="234"/>
                      <a:pt x="46" y="250"/>
                    </a:cubicBezTo>
                    <a:cubicBezTo>
                      <a:pt x="63" y="268"/>
                      <a:pt x="96" y="284"/>
                      <a:pt x="123" y="284"/>
                    </a:cubicBezTo>
                    <a:cubicBezTo>
                      <a:pt x="125" y="284"/>
                      <a:pt x="128" y="284"/>
                      <a:pt x="130" y="284"/>
                    </a:cubicBezTo>
                    <a:cubicBezTo>
                      <a:pt x="152" y="282"/>
                      <a:pt x="173" y="280"/>
                      <a:pt x="195" y="280"/>
                    </a:cubicBezTo>
                    <a:cubicBezTo>
                      <a:pt x="200" y="280"/>
                      <a:pt x="205" y="280"/>
                      <a:pt x="210" y="281"/>
                    </a:cubicBezTo>
                    <a:cubicBezTo>
                      <a:pt x="240" y="281"/>
                      <a:pt x="269" y="275"/>
                      <a:pt x="299" y="269"/>
                    </a:cubicBezTo>
                    <a:cubicBezTo>
                      <a:pt x="340" y="265"/>
                      <a:pt x="382" y="265"/>
                      <a:pt x="425" y="265"/>
                    </a:cubicBezTo>
                    <a:cubicBezTo>
                      <a:pt x="447" y="265"/>
                      <a:pt x="469" y="263"/>
                      <a:pt x="491" y="263"/>
                    </a:cubicBezTo>
                    <a:cubicBezTo>
                      <a:pt x="510" y="263"/>
                      <a:pt x="530" y="264"/>
                      <a:pt x="549" y="264"/>
                    </a:cubicBezTo>
                    <a:cubicBezTo>
                      <a:pt x="554" y="264"/>
                      <a:pt x="559" y="264"/>
                      <a:pt x="563" y="264"/>
                    </a:cubicBezTo>
                    <a:cubicBezTo>
                      <a:pt x="602" y="261"/>
                      <a:pt x="635" y="242"/>
                      <a:pt x="651" y="205"/>
                    </a:cubicBezTo>
                    <a:cubicBezTo>
                      <a:pt x="664" y="172"/>
                      <a:pt x="660" y="124"/>
                      <a:pt x="630" y="101"/>
                    </a:cubicBezTo>
                    <a:cubicBezTo>
                      <a:pt x="591" y="67"/>
                      <a:pt x="544" y="47"/>
                      <a:pt x="496" y="28"/>
                    </a:cubicBezTo>
                    <a:cubicBezTo>
                      <a:pt x="450" y="10"/>
                      <a:pt x="400" y="5"/>
                      <a:pt x="351" y="2"/>
                    </a:cubicBezTo>
                    <a:cubicBezTo>
                      <a:pt x="335" y="1"/>
                      <a:pt x="319" y="1"/>
                      <a:pt x="3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2"/>
              <p:cNvSpPr/>
              <p:nvPr/>
            </p:nvSpPr>
            <p:spPr>
              <a:xfrm>
                <a:off x="1988875" y="3517775"/>
                <a:ext cx="15250" cy="80950"/>
              </a:xfrm>
              <a:custGeom>
                <a:avLst/>
                <a:gdLst/>
                <a:ahLst/>
                <a:cxnLst/>
                <a:rect l="l" t="t" r="r" b="b"/>
                <a:pathLst>
                  <a:path w="610" h="3238" extrusionOk="0">
                    <a:moveTo>
                      <a:pt x="90" y="0"/>
                    </a:moveTo>
                    <a:cubicBezTo>
                      <a:pt x="45" y="0"/>
                      <a:pt x="0" y="46"/>
                      <a:pt x="8" y="100"/>
                    </a:cubicBezTo>
                    <a:cubicBezTo>
                      <a:pt x="79" y="617"/>
                      <a:pt x="195" y="1128"/>
                      <a:pt x="238" y="1649"/>
                    </a:cubicBezTo>
                    <a:cubicBezTo>
                      <a:pt x="259" y="1902"/>
                      <a:pt x="266" y="2156"/>
                      <a:pt x="260" y="2410"/>
                    </a:cubicBezTo>
                    <a:cubicBezTo>
                      <a:pt x="256" y="2661"/>
                      <a:pt x="227" y="2917"/>
                      <a:pt x="274" y="3166"/>
                    </a:cubicBezTo>
                    <a:cubicBezTo>
                      <a:pt x="283" y="3212"/>
                      <a:pt x="328" y="3238"/>
                      <a:pt x="372" y="3238"/>
                    </a:cubicBezTo>
                    <a:cubicBezTo>
                      <a:pt x="406" y="3238"/>
                      <a:pt x="439" y="3222"/>
                      <a:pt x="455" y="3190"/>
                    </a:cubicBezTo>
                    <a:cubicBezTo>
                      <a:pt x="571" y="2950"/>
                      <a:pt x="590" y="2672"/>
                      <a:pt x="599" y="2410"/>
                    </a:cubicBezTo>
                    <a:cubicBezTo>
                      <a:pt x="609" y="2138"/>
                      <a:pt x="599" y="1864"/>
                      <a:pt x="573" y="1593"/>
                    </a:cubicBezTo>
                    <a:cubicBezTo>
                      <a:pt x="522" y="1059"/>
                      <a:pt x="412" y="514"/>
                      <a:pt x="150" y="41"/>
                    </a:cubicBezTo>
                    <a:lnTo>
                      <a:pt x="150" y="40"/>
                    </a:lnTo>
                    <a:cubicBezTo>
                      <a:pt x="135" y="12"/>
                      <a:pt x="113" y="0"/>
                      <a:pt x="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2"/>
              <p:cNvSpPr/>
              <p:nvPr/>
            </p:nvSpPr>
            <p:spPr>
              <a:xfrm>
                <a:off x="1978150" y="3540725"/>
                <a:ext cx="9175" cy="4017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607" extrusionOk="0">
                    <a:moveTo>
                      <a:pt x="108" y="1"/>
                    </a:moveTo>
                    <a:cubicBezTo>
                      <a:pt x="56" y="1"/>
                      <a:pt x="1" y="39"/>
                      <a:pt x="6" y="96"/>
                    </a:cubicBezTo>
                    <a:cubicBezTo>
                      <a:pt x="28" y="330"/>
                      <a:pt x="46" y="563"/>
                      <a:pt x="52" y="799"/>
                    </a:cubicBezTo>
                    <a:cubicBezTo>
                      <a:pt x="54" y="913"/>
                      <a:pt x="49" y="1026"/>
                      <a:pt x="49" y="1141"/>
                    </a:cubicBezTo>
                    <a:cubicBezTo>
                      <a:pt x="49" y="1201"/>
                      <a:pt x="46" y="1264"/>
                      <a:pt x="49" y="1324"/>
                    </a:cubicBezTo>
                    <a:cubicBezTo>
                      <a:pt x="54" y="1385"/>
                      <a:pt x="48" y="1448"/>
                      <a:pt x="55" y="1506"/>
                    </a:cubicBezTo>
                    <a:cubicBezTo>
                      <a:pt x="63" y="1562"/>
                      <a:pt x="115" y="1606"/>
                      <a:pt x="164" y="1606"/>
                    </a:cubicBezTo>
                    <a:cubicBezTo>
                      <a:pt x="193" y="1606"/>
                      <a:pt x="221" y="1592"/>
                      <a:pt x="240" y="1556"/>
                    </a:cubicBezTo>
                    <a:cubicBezTo>
                      <a:pt x="299" y="1445"/>
                      <a:pt x="328" y="1305"/>
                      <a:pt x="346" y="1181"/>
                    </a:cubicBezTo>
                    <a:cubicBezTo>
                      <a:pt x="365" y="1056"/>
                      <a:pt x="367" y="924"/>
                      <a:pt x="360" y="799"/>
                    </a:cubicBezTo>
                    <a:cubicBezTo>
                      <a:pt x="354" y="672"/>
                      <a:pt x="333" y="544"/>
                      <a:pt x="309" y="421"/>
                    </a:cubicBezTo>
                    <a:cubicBezTo>
                      <a:pt x="283" y="288"/>
                      <a:pt x="239" y="170"/>
                      <a:pt x="184" y="48"/>
                    </a:cubicBezTo>
                    <a:cubicBezTo>
                      <a:pt x="170" y="15"/>
                      <a:pt x="140" y="1"/>
                      <a:pt x="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2"/>
              <p:cNvSpPr/>
              <p:nvPr/>
            </p:nvSpPr>
            <p:spPr>
              <a:xfrm>
                <a:off x="1965725" y="3552900"/>
                <a:ext cx="78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914" extrusionOk="0">
                    <a:moveTo>
                      <a:pt x="114" y="0"/>
                    </a:moveTo>
                    <a:cubicBezTo>
                      <a:pt x="109" y="0"/>
                      <a:pt x="105" y="1"/>
                      <a:pt x="100" y="1"/>
                    </a:cubicBezTo>
                    <a:cubicBezTo>
                      <a:pt x="51" y="8"/>
                      <a:pt x="19" y="48"/>
                      <a:pt x="15" y="97"/>
                    </a:cubicBezTo>
                    <a:cubicBezTo>
                      <a:pt x="11" y="161"/>
                      <a:pt x="5" y="227"/>
                      <a:pt x="3" y="291"/>
                    </a:cubicBezTo>
                    <a:cubicBezTo>
                      <a:pt x="1" y="352"/>
                      <a:pt x="6" y="416"/>
                      <a:pt x="9" y="478"/>
                    </a:cubicBezTo>
                    <a:cubicBezTo>
                      <a:pt x="11" y="542"/>
                      <a:pt x="17" y="603"/>
                      <a:pt x="23" y="665"/>
                    </a:cubicBezTo>
                    <a:cubicBezTo>
                      <a:pt x="35" y="751"/>
                      <a:pt x="48" y="845"/>
                      <a:pt x="124" y="898"/>
                    </a:cubicBezTo>
                    <a:cubicBezTo>
                      <a:pt x="139" y="909"/>
                      <a:pt x="157" y="913"/>
                      <a:pt x="175" y="913"/>
                    </a:cubicBezTo>
                    <a:cubicBezTo>
                      <a:pt x="205" y="913"/>
                      <a:pt x="236" y="901"/>
                      <a:pt x="255" y="881"/>
                    </a:cubicBezTo>
                    <a:cubicBezTo>
                      <a:pt x="312" y="825"/>
                      <a:pt x="312" y="727"/>
                      <a:pt x="306" y="651"/>
                    </a:cubicBezTo>
                    <a:cubicBezTo>
                      <a:pt x="302" y="581"/>
                      <a:pt x="294" y="511"/>
                      <a:pt x="284" y="441"/>
                    </a:cubicBezTo>
                    <a:cubicBezTo>
                      <a:pt x="275" y="380"/>
                      <a:pt x="268" y="317"/>
                      <a:pt x="254" y="257"/>
                    </a:cubicBezTo>
                    <a:cubicBezTo>
                      <a:pt x="241" y="195"/>
                      <a:pt x="223" y="133"/>
                      <a:pt x="207" y="71"/>
                    </a:cubicBezTo>
                    <a:cubicBezTo>
                      <a:pt x="196" y="29"/>
                      <a:pt x="156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2"/>
              <p:cNvSpPr/>
              <p:nvPr/>
            </p:nvSpPr>
            <p:spPr>
              <a:xfrm>
                <a:off x="1955625" y="3561500"/>
                <a:ext cx="6225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543" extrusionOk="0">
                    <a:moveTo>
                      <a:pt x="141" y="1"/>
                    </a:moveTo>
                    <a:cubicBezTo>
                      <a:pt x="137" y="1"/>
                      <a:pt x="133" y="1"/>
                      <a:pt x="130" y="2"/>
                    </a:cubicBezTo>
                    <a:cubicBezTo>
                      <a:pt x="92" y="6"/>
                      <a:pt x="58" y="40"/>
                      <a:pt x="60" y="80"/>
                    </a:cubicBezTo>
                    <a:cubicBezTo>
                      <a:pt x="63" y="113"/>
                      <a:pt x="60" y="146"/>
                      <a:pt x="58" y="178"/>
                    </a:cubicBezTo>
                    <a:cubicBezTo>
                      <a:pt x="57" y="194"/>
                      <a:pt x="57" y="210"/>
                      <a:pt x="57" y="225"/>
                    </a:cubicBezTo>
                    <a:cubicBezTo>
                      <a:pt x="56" y="232"/>
                      <a:pt x="56" y="238"/>
                      <a:pt x="55" y="245"/>
                    </a:cubicBezTo>
                    <a:lnTo>
                      <a:pt x="54" y="259"/>
                    </a:lnTo>
                    <a:cubicBezTo>
                      <a:pt x="54" y="264"/>
                      <a:pt x="53" y="271"/>
                      <a:pt x="51" y="276"/>
                    </a:cubicBezTo>
                    <a:cubicBezTo>
                      <a:pt x="49" y="289"/>
                      <a:pt x="47" y="303"/>
                      <a:pt x="45" y="318"/>
                    </a:cubicBezTo>
                    <a:cubicBezTo>
                      <a:pt x="45" y="320"/>
                      <a:pt x="43" y="323"/>
                      <a:pt x="43" y="326"/>
                    </a:cubicBezTo>
                    <a:cubicBezTo>
                      <a:pt x="42" y="332"/>
                      <a:pt x="41" y="339"/>
                      <a:pt x="40" y="345"/>
                    </a:cubicBezTo>
                    <a:cubicBezTo>
                      <a:pt x="34" y="378"/>
                      <a:pt x="25" y="409"/>
                      <a:pt x="14" y="441"/>
                    </a:cubicBezTo>
                    <a:cubicBezTo>
                      <a:pt x="0" y="478"/>
                      <a:pt x="26" y="521"/>
                      <a:pt x="60" y="536"/>
                    </a:cubicBezTo>
                    <a:cubicBezTo>
                      <a:pt x="71" y="541"/>
                      <a:pt x="82" y="543"/>
                      <a:pt x="93" y="543"/>
                    </a:cubicBezTo>
                    <a:cubicBezTo>
                      <a:pt x="120" y="543"/>
                      <a:pt x="147" y="529"/>
                      <a:pt x="162" y="503"/>
                    </a:cubicBezTo>
                    <a:cubicBezTo>
                      <a:pt x="183" y="468"/>
                      <a:pt x="200" y="431"/>
                      <a:pt x="214" y="393"/>
                    </a:cubicBezTo>
                    <a:cubicBezTo>
                      <a:pt x="230" y="355"/>
                      <a:pt x="237" y="319"/>
                      <a:pt x="242" y="278"/>
                    </a:cubicBezTo>
                    <a:cubicBezTo>
                      <a:pt x="246" y="239"/>
                      <a:pt x="248" y="200"/>
                      <a:pt x="243" y="160"/>
                    </a:cubicBezTo>
                    <a:cubicBezTo>
                      <a:pt x="237" y="126"/>
                      <a:pt x="228" y="92"/>
                      <a:pt x="217" y="58"/>
                    </a:cubicBezTo>
                    <a:cubicBezTo>
                      <a:pt x="204" y="25"/>
                      <a:pt x="176" y="1"/>
                      <a:pt x="1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2"/>
              <p:cNvSpPr/>
              <p:nvPr/>
            </p:nvSpPr>
            <p:spPr>
              <a:xfrm>
                <a:off x="1677625" y="3972325"/>
                <a:ext cx="3820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375" extrusionOk="0">
                    <a:moveTo>
                      <a:pt x="1412" y="0"/>
                    </a:moveTo>
                    <a:cubicBezTo>
                      <a:pt x="1409" y="0"/>
                      <a:pt x="1406" y="0"/>
                      <a:pt x="1402" y="1"/>
                    </a:cubicBezTo>
                    <a:cubicBezTo>
                      <a:pt x="1288" y="12"/>
                      <a:pt x="1169" y="36"/>
                      <a:pt x="1056" y="57"/>
                    </a:cubicBezTo>
                    <a:cubicBezTo>
                      <a:pt x="949" y="78"/>
                      <a:pt x="843" y="93"/>
                      <a:pt x="735" y="109"/>
                    </a:cubicBezTo>
                    <a:cubicBezTo>
                      <a:pt x="516" y="142"/>
                      <a:pt x="295" y="154"/>
                      <a:pt x="75" y="189"/>
                    </a:cubicBezTo>
                    <a:cubicBezTo>
                      <a:pt x="1" y="201"/>
                      <a:pt x="6" y="320"/>
                      <a:pt x="75" y="336"/>
                    </a:cubicBezTo>
                    <a:cubicBezTo>
                      <a:pt x="201" y="364"/>
                      <a:pt x="325" y="375"/>
                      <a:pt x="449" y="375"/>
                    </a:cubicBezTo>
                    <a:cubicBezTo>
                      <a:pt x="555" y="375"/>
                      <a:pt x="661" y="367"/>
                      <a:pt x="768" y="355"/>
                    </a:cubicBezTo>
                    <a:cubicBezTo>
                      <a:pt x="997" y="329"/>
                      <a:pt x="1244" y="281"/>
                      <a:pt x="1450" y="176"/>
                    </a:cubicBezTo>
                    <a:cubicBezTo>
                      <a:pt x="1528" y="137"/>
                      <a:pt x="1499" y="0"/>
                      <a:pt x="14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2"/>
              <p:cNvSpPr/>
              <p:nvPr/>
            </p:nvSpPr>
            <p:spPr>
              <a:xfrm>
                <a:off x="1685450" y="3963725"/>
                <a:ext cx="1750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305" extrusionOk="0">
                    <a:moveTo>
                      <a:pt x="467" y="0"/>
                    </a:moveTo>
                    <a:cubicBezTo>
                      <a:pt x="447" y="0"/>
                      <a:pt x="427" y="2"/>
                      <a:pt x="408" y="3"/>
                    </a:cubicBezTo>
                    <a:cubicBezTo>
                      <a:pt x="371" y="5"/>
                      <a:pt x="335" y="6"/>
                      <a:pt x="298" y="8"/>
                    </a:cubicBezTo>
                    <a:cubicBezTo>
                      <a:pt x="271" y="9"/>
                      <a:pt x="242" y="11"/>
                      <a:pt x="216" y="20"/>
                    </a:cubicBezTo>
                    <a:cubicBezTo>
                      <a:pt x="199" y="24"/>
                      <a:pt x="183" y="32"/>
                      <a:pt x="168" y="39"/>
                    </a:cubicBezTo>
                    <a:cubicBezTo>
                      <a:pt x="145" y="48"/>
                      <a:pt x="119" y="56"/>
                      <a:pt x="99" y="67"/>
                    </a:cubicBezTo>
                    <a:cubicBezTo>
                      <a:pt x="79" y="79"/>
                      <a:pt x="61" y="97"/>
                      <a:pt x="44" y="111"/>
                    </a:cubicBezTo>
                    <a:cubicBezTo>
                      <a:pt x="0" y="148"/>
                      <a:pt x="9" y="238"/>
                      <a:pt x="63" y="262"/>
                    </a:cubicBezTo>
                    <a:cubicBezTo>
                      <a:pt x="84" y="271"/>
                      <a:pt x="105" y="283"/>
                      <a:pt x="127" y="289"/>
                    </a:cubicBezTo>
                    <a:cubicBezTo>
                      <a:pt x="150" y="296"/>
                      <a:pt x="174" y="296"/>
                      <a:pt x="198" y="298"/>
                    </a:cubicBezTo>
                    <a:cubicBezTo>
                      <a:pt x="216" y="300"/>
                      <a:pt x="236" y="304"/>
                      <a:pt x="255" y="304"/>
                    </a:cubicBezTo>
                    <a:cubicBezTo>
                      <a:pt x="259" y="304"/>
                      <a:pt x="262" y="304"/>
                      <a:pt x="266" y="304"/>
                    </a:cubicBezTo>
                    <a:cubicBezTo>
                      <a:pt x="290" y="304"/>
                      <a:pt x="314" y="299"/>
                      <a:pt x="336" y="294"/>
                    </a:cubicBezTo>
                    <a:lnTo>
                      <a:pt x="439" y="270"/>
                    </a:lnTo>
                    <a:cubicBezTo>
                      <a:pt x="478" y="261"/>
                      <a:pt x="522" y="254"/>
                      <a:pt x="555" y="231"/>
                    </a:cubicBezTo>
                    <a:lnTo>
                      <a:pt x="581" y="222"/>
                    </a:lnTo>
                    <a:cubicBezTo>
                      <a:pt x="602" y="214"/>
                      <a:pt x="630" y="209"/>
                      <a:pt x="648" y="194"/>
                    </a:cubicBezTo>
                    <a:cubicBezTo>
                      <a:pt x="679" y="170"/>
                      <a:pt x="700" y="141"/>
                      <a:pt x="694" y="99"/>
                    </a:cubicBezTo>
                    <a:cubicBezTo>
                      <a:pt x="689" y="58"/>
                      <a:pt x="661" y="34"/>
                      <a:pt x="625" y="20"/>
                    </a:cubicBezTo>
                    <a:cubicBezTo>
                      <a:pt x="602" y="11"/>
                      <a:pt x="576" y="12"/>
                      <a:pt x="552" y="9"/>
                    </a:cubicBezTo>
                    <a:lnTo>
                      <a:pt x="524" y="8"/>
                    </a:lnTo>
                    <a:cubicBezTo>
                      <a:pt x="506" y="2"/>
                      <a:pt x="487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2"/>
              <p:cNvSpPr/>
              <p:nvPr/>
            </p:nvSpPr>
            <p:spPr>
              <a:xfrm>
                <a:off x="1688700" y="3954700"/>
                <a:ext cx="71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89" extrusionOk="0">
                    <a:moveTo>
                      <a:pt x="135" y="0"/>
                    </a:moveTo>
                    <a:cubicBezTo>
                      <a:pt x="123" y="0"/>
                      <a:pt x="110" y="1"/>
                      <a:pt x="97" y="4"/>
                    </a:cubicBezTo>
                    <a:lnTo>
                      <a:pt x="66" y="9"/>
                    </a:lnTo>
                    <a:cubicBezTo>
                      <a:pt x="59" y="13"/>
                      <a:pt x="52" y="15"/>
                      <a:pt x="44" y="18"/>
                    </a:cubicBezTo>
                    <a:cubicBezTo>
                      <a:pt x="34" y="24"/>
                      <a:pt x="26" y="31"/>
                      <a:pt x="21" y="41"/>
                    </a:cubicBezTo>
                    <a:cubicBezTo>
                      <a:pt x="15" y="47"/>
                      <a:pt x="10" y="52"/>
                      <a:pt x="9" y="60"/>
                    </a:cubicBezTo>
                    <a:cubicBezTo>
                      <a:pt x="4" y="70"/>
                      <a:pt x="0" y="82"/>
                      <a:pt x="1" y="94"/>
                    </a:cubicBezTo>
                    <a:cubicBezTo>
                      <a:pt x="3" y="101"/>
                      <a:pt x="4" y="109"/>
                      <a:pt x="5" y="117"/>
                    </a:cubicBezTo>
                    <a:cubicBezTo>
                      <a:pt x="7" y="124"/>
                      <a:pt x="10" y="130"/>
                      <a:pt x="13" y="138"/>
                    </a:cubicBezTo>
                    <a:cubicBezTo>
                      <a:pt x="18" y="149"/>
                      <a:pt x="26" y="156"/>
                      <a:pt x="35" y="162"/>
                    </a:cubicBezTo>
                    <a:cubicBezTo>
                      <a:pt x="44" y="170"/>
                      <a:pt x="53" y="176"/>
                      <a:pt x="65" y="178"/>
                    </a:cubicBezTo>
                    <a:cubicBezTo>
                      <a:pt x="75" y="180"/>
                      <a:pt x="85" y="181"/>
                      <a:pt x="95" y="184"/>
                    </a:cubicBezTo>
                    <a:cubicBezTo>
                      <a:pt x="109" y="186"/>
                      <a:pt x="121" y="188"/>
                      <a:pt x="135" y="188"/>
                    </a:cubicBezTo>
                    <a:lnTo>
                      <a:pt x="180" y="188"/>
                    </a:lnTo>
                    <a:cubicBezTo>
                      <a:pt x="201" y="188"/>
                      <a:pt x="220" y="186"/>
                      <a:pt x="238" y="175"/>
                    </a:cubicBezTo>
                    <a:cubicBezTo>
                      <a:pt x="268" y="159"/>
                      <a:pt x="287" y="127"/>
                      <a:pt x="287" y="94"/>
                    </a:cubicBezTo>
                    <a:cubicBezTo>
                      <a:pt x="287" y="60"/>
                      <a:pt x="268" y="28"/>
                      <a:pt x="238" y="13"/>
                    </a:cubicBezTo>
                    <a:lnTo>
                      <a:pt x="239" y="13"/>
                    </a:lnTo>
                    <a:cubicBezTo>
                      <a:pt x="220" y="2"/>
                      <a:pt x="201" y="0"/>
                      <a:pt x="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2"/>
              <p:cNvSpPr/>
              <p:nvPr/>
            </p:nvSpPr>
            <p:spPr>
              <a:xfrm>
                <a:off x="1514025" y="3526700"/>
                <a:ext cx="34925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386" extrusionOk="0">
                    <a:moveTo>
                      <a:pt x="695" y="1"/>
                    </a:moveTo>
                    <a:cubicBezTo>
                      <a:pt x="634" y="9"/>
                      <a:pt x="572" y="18"/>
                      <a:pt x="511" y="26"/>
                    </a:cubicBezTo>
                    <a:cubicBezTo>
                      <a:pt x="395" y="59"/>
                      <a:pt x="293" y="117"/>
                      <a:pt x="207" y="204"/>
                    </a:cubicBezTo>
                    <a:cubicBezTo>
                      <a:pt x="140" y="266"/>
                      <a:pt x="92" y="339"/>
                      <a:pt x="64" y="426"/>
                    </a:cubicBezTo>
                    <a:cubicBezTo>
                      <a:pt x="21" y="508"/>
                      <a:pt x="1" y="596"/>
                      <a:pt x="4" y="692"/>
                    </a:cubicBezTo>
                    <a:cubicBezTo>
                      <a:pt x="5" y="816"/>
                      <a:pt x="37" y="933"/>
                      <a:pt x="99" y="1040"/>
                    </a:cubicBezTo>
                    <a:cubicBezTo>
                      <a:pt x="160" y="1143"/>
                      <a:pt x="243" y="1226"/>
                      <a:pt x="346" y="1288"/>
                    </a:cubicBezTo>
                    <a:lnTo>
                      <a:pt x="352" y="1291"/>
                    </a:lnTo>
                    <a:cubicBezTo>
                      <a:pt x="406" y="1314"/>
                      <a:pt x="461" y="1337"/>
                      <a:pt x="516" y="1361"/>
                    </a:cubicBezTo>
                    <a:cubicBezTo>
                      <a:pt x="569" y="1377"/>
                      <a:pt x="622" y="1386"/>
                      <a:pt x="675" y="1386"/>
                    </a:cubicBezTo>
                    <a:cubicBezTo>
                      <a:pt x="714" y="1386"/>
                      <a:pt x="752" y="1381"/>
                      <a:pt x="791" y="1372"/>
                    </a:cubicBezTo>
                    <a:cubicBezTo>
                      <a:pt x="853" y="1372"/>
                      <a:pt x="911" y="1356"/>
                      <a:pt x="964" y="1326"/>
                    </a:cubicBezTo>
                    <a:cubicBezTo>
                      <a:pt x="1050" y="1299"/>
                      <a:pt x="1124" y="1251"/>
                      <a:pt x="1186" y="1183"/>
                    </a:cubicBezTo>
                    <a:cubicBezTo>
                      <a:pt x="1222" y="1137"/>
                      <a:pt x="1259" y="1090"/>
                      <a:pt x="1294" y="1044"/>
                    </a:cubicBezTo>
                    <a:lnTo>
                      <a:pt x="1364" y="880"/>
                    </a:lnTo>
                    <a:cubicBezTo>
                      <a:pt x="1392" y="788"/>
                      <a:pt x="1397" y="696"/>
                      <a:pt x="1376" y="604"/>
                    </a:cubicBezTo>
                    <a:cubicBezTo>
                      <a:pt x="1372" y="513"/>
                      <a:pt x="1345" y="427"/>
                      <a:pt x="1295" y="347"/>
                    </a:cubicBezTo>
                    <a:cubicBezTo>
                      <a:pt x="1294" y="346"/>
                      <a:pt x="1293" y="345"/>
                      <a:pt x="1291" y="343"/>
                    </a:cubicBezTo>
                    <a:cubicBezTo>
                      <a:pt x="1230" y="240"/>
                      <a:pt x="1148" y="157"/>
                      <a:pt x="1043" y="95"/>
                    </a:cubicBezTo>
                    <a:cubicBezTo>
                      <a:pt x="936" y="33"/>
                      <a:pt x="819" y="2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2"/>
              <p:cNvSpPr/>
              <p:nvPr/>
            </p:nvSpPr>
            <p:spPr>
              <a:xfrm>
                <a:off x="1547650" y="3556900"/>
                <a:ext cx="20525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17" extrusionOk="0">
                    <a:moveTo>
                      <a:pt x="397" y="1"/>
                    </a:moveTo>
                    <a:cubicBezTo>
                      <a:pt x="345" y="1"/>
                      <a:pt x="298" y="12"/>
                      <a:pt x="253" y="36"/>
                    </a:cubicBezTo>
                    <a:cubicBezTo>
                      <a:pt x="203" y="52"/>
                      <a:pt x="159" y="80"/>
                      <a:pt x="122" y="120"/>
                    </a:cubicBezTo>
                    <a:cubicBezTo>
                      <a:pt x="82" y="157"/>
                      <a:pt x="54" y="200"/>
                      <a:pt x="38" y="251"/>
                    </a:cubicBezTo>
                    <a:cubicBezTo>
                      <a:pt x="12" y="300"/>
                      <a:pt x="1" y="352"/>
                      <a:pt x="3" y="409"/>
                    </a:cubicBezTo>
                    <a:cubicBezTo>
                      <a:pt x="8" y="445"/>
                      <a:pt x="13" y="481"/>
                      <a:pt x="18" y="517"/>
                    </a:cubicBezTo>
                    <a:cubicBezTo>
                      <a:pt x="37" y="585"/>
                      <a:pt x="72" y="647"/>
                      <a:pt x="122" y="696"/>
                    </a:cubicBezTo>
                    <a:cubicBezTo>
                      <a:pt x="150" y="718"/>
                      <a:pt x="177" y="739"/>
                      <a:pt x="205" y="761"/>
                    </a:cubicBezTo>
                    <a:cubicBezTo>
                      <a:pt x="268" y="797"/>
                      <a:pt x="337" y="816"/>
                      <a:pt x="411" y="816"/>
                    </a:cubicBezTo>
                    <a:cubicBezTo>
                      <a:pt x="415" y="817"/>
                      <a:pt x="419" y="817"/>
                      <a:pt x="424" y="817"/>
                    </a:cubicBezTo>
                    <a:cubicBezTo>
                      <a:pt x="475" y="817"/>
                      <a:pt x="523" y="804"/>
                      <a:pt x="568" y="781"/>
                    </a:cubicBezTo>
                    <a:cubicBezTo>
                      <a:pt x="618" y="764"/>
                      <a:pt x="662" y="737"/>
                      <a:pt x="699" y="696"/>
                    </a:cubicBezTo>
                    <a:cubicBezTo>
                      <a:pt x="739" y="660"/>
                      <a:pt x="767" y="616"/>
                      <a:pt x="783" y="566"/>
                    </a:cubicBezTo>
                    <a:cubicBezTo>
                      <a:pt x="809" y="517"/>
                      <a:pt x="821" y="464"/>
                      <a:pt x="818" y="409"/>
                    </a:cubicBezTo>
                    <a:cubicBezTo>
                      <a:pt x="814" y="373"/>
                      <a:pt x="809" y="336"/>
                      <a:pt x="804" y="300"/>
                    </a:cubicBezTo>
                    <a:cubicBezTo>
                      <a:pt x="784" y="231"/>
                      <a:pt x="749" y="171"/>
                      <a:pt x="699" y="120"/>
                    </a:cubicBezTo>
                    <a:cubicBezTo>
                      <a:pt x="671" y="98"/>
                      <a:pt x="644" y="78"/>
                      <a:pt x="617" y="57"/>
                    </a:cubicBezTo>
                    <a:cubicBezTo>
                      <a:pt x="553" y="19"/>
                      <a:pt x="484" y="1"/>
                      <a:pt x="411" y="1"/>
                    </a:cubicBezTo>
                    <a:cubicBezTo>
                      <a:pt x="406" y="1"/>
                      <a:pt x="401" y="1"/>
                      <a:pt x="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2"/>
              <p:cNvSpPr/>
              <p:nvPr/>
            </p:nvSpPr>
            <p:spPr>
              <a:xfrm>
                <a:off x="1717375" y="3532075"/>
                <a:ext cx="32500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281" extrusionOk="0">
                    <a:moveTo>
                      <a:pt x="645" y="0"/>
                    </a:moveTo>
                    <a:cubicBezTo>
                      <a:pt x="616" y="0"/>
                      <a:pt x="588" y="4"/>
                      <a:pt x="560" y="12"/>
                    </a:cubicBezTo>
                    <a:cubicBezTo>
                      <a:pt x="475" y="16"/>
                      <a:pt x="396" y="41"/>
                      <a:pt x="322" y="88"/>
                    </a:cubicBezTo>
                    <a:cubicBezTo>
                      <a:pt x="279" y="121"/>
                      <a:pt x="236" y="155"/>
                      <a:pt x="192" y="188"/>
                    </a:cubicBezTo>
                    <a:cubicBezTo>
                      <a:pt x="159" y="231"/>
                      <a:pt x="126" y="274"/>
                      <a:pt x="92" y="318"/>
                    </a:cubicBezTo>
                    <a:cubicBezTo>
                      <a:pt x="46" y="391"/>
                      <a:pt x="20" y="471"/>
                      <a:pt x="16" y="556"/>
                    </a:cubicBezTo>
                    <a:cubicBezTo>
                      <a:pt x="0" y="613"/>
                      <a:pt x="0" y="669"/>
                      <a:pt x="16" y="726"/>
                    </a:cubicBezTo>
                    <a:cubicBezTo>
                      <a:pt x="16" y="783"/>
                      <a:pt x="31" y="838"/>
                      <a:pt x="60" y="888"/>
                    </a:cubicBezTo>
                    <a:cubicBezTo>
                      <a:pt x="85" y="967"/>
                      <a:pt x="129" y="1035"/>
                      <a:pt x="192" y="1094"/>
                    </a:cubicBezTo>
                    <a:lnTo>
                      <a:pt x="322" y="1193"/>
                    </a:lnTo>
                    <a:lnTo>
                      <a:pt x="475" y="1258"/>
                    </a:lnTo>
                    <a:cubicBezTo>
                      <a:pt x="531" y="1266"/>
                      <a:pt x="588" y="1273"/>
                      <a:pt x="645" y="1281"/>
                    </a:cubicBezTo>
                    <a:cubicBezTo>
                      <a:pt x="652" y="1281"/>
                      <a:pt x="659" y="1281"/>
                      <a:pt x="665" y="1281"/>
                    </a:cubicBezTo>
                    <a:cubicBezTo>
                      <a:pt x="746" y="1281"/>
                      <a:pt x="821" y="1263"/>
                      <a:pt x="892" y="1226"/>
                    </a:cubicBezTo>
                    <a:cubicBezTo>
                      <a:pt x="971" y="1200"/>
                      <a:pt x="1040" y="1156"/>
                      <a:pt x="1098" y="1094"/>
                    </a:cubicBezTo>
                    <a:cubicBezTo>
                      <a:pt x="1194" y="1003"/>
                      <a:pt x="1228" y="914"/>
                      <a:pt x="1274" y="796"/>
                    </a:cubicBezTo>
                    <a:cubicBezTo>
                      <a:pt x="1282" y="743"/>
                      <a:pt x="1289" y="690"/>
                      <a:pt x="1296" y="636"/>
                    </a:cubicBezTo>
                    <a:cubicBezTo>
                      <a:pt x="1299" y="552"/>
                      <a:pt x="1282" y="475"/>
                      <a:pt x="1244" y="404"/>
                    </a:cubicBezTo>
                    <a:cubicBezTo>
                      <a:pt x="1230" y="353"/>
                      <a:pt x="1204" y="309"/>
                      <a:pt x="1167" y="271"/>
                    </a:cubicBezTo>
                    <a:cubicBezTo>
                      <a:pt x="1151" y="246"/>
                      <a:pt x="1131" y="224"/>
                      <a:pt x="1110" y="204"/>
                    </a:cubicBezTo>
                    <a:lnTo>
                      <a:pt x="1110" y="204"/>
                    </a:lnTo>
                    <a:cubicBezTo>
                      <a:pt x="1111" y="205"/>
                      <a:pt x="1112" y="206"/>
                      <a:pt x="1113" y="206"/>
                    </a:cubicBezTo>
                    <a:cubicBezTo>
                      <a:pt x="1110" y="203"/>
                      <a:pt x="1107" y="199"/>
                      <a:pt x="1103" y="196"/>
                    </a:cubicBezTo>
                    <a:cubicBezTo>
                      <a:pt x="1102" y="195"/>
                      <a:pt x="1102" y="195"/>
                      <a:pt x="1102" y="194"/>
                    </a:cubicBezTo>
                    <a:lnTo>
                      <a:pt x="1098" y="188"/>
                    </a:lnTo>
                    <a:cubicBezTo>
                      <a:pt x="1098" y="188"/>
                      <a:pt x="1097" y="188"/>
                      <a:pt x="1097" y="187"/>
                    </a:cubicBezTo>
                    <a:cubicBezTo>
                      <a:pt x="1092" y="183"/>
                      <a:pt x="1087" y="180"/>
                      <a:pt x="1084" y="177"/>
                    </a:cubicBezTo>
                    <a:cubicBezTo>
                      <a:pt x="1029" y="121"/>
                      <a:pt x="965" y="79"/>
                      <a:pt x="892" y="55"/>
                    </a:cubicBezTo>
                    <a:cubicBezTo>
                      <a:pt x="842" y="27"/>
                      <a:pt x="787" y="12"/>
                      <a:pt x="730" y="12"/>
                    </a:cubicBezTo>
                    <a:cubicBezTo>
                      <a:pt x="701" y="4"/>
                      <a:pt x="673" y="0"/>
                      <a:pt x="6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2"/>
              <p:cNvSpPr/>
              <p:nvPr/>
            </p:nvSpPr>
            <p:spPr>
              <a:xfrm>
                <a:off x="1746875" y="3559350"/>
                <a:ext cx="2700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839" extrusionOk="0">
                    <a:moveTo>
                      <a:pt x="540" y="0"/>
                    </a:moveTo>
                    <a:cubicBezTo>
                      <a:pt x="1" y="0"/>
                      <a:pt x="0" y="838"/>
                      <a:pt x="540" y="838"/>
                    </a:cubicBezTo>
                    <a:cubicBezTo>
                      <a:pt x="1079" y="838"/>
                      <a:pt x="1079" y="0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2"/>
              <p:cNvSpPr/>
              <p:nvPr/>
            </p:nvSpPr>
            <p:spPr>
              <a:xfrm>
                <a:off x="1741725" y="3625550"/>
                <a:ext cx="4307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066" extrusionOk="0">
                    <a:moveTo>
                      <a:pt x="228" y="1"/>
                    </a:moveTo>
                    <a:cubicBezTo>
                      <a:pt x="113" y="1"/>
                      <a:pt x="5" y="115"/>
                      <a:pt x="8" y="229"/>
                    </a:cubicBezTo>
                    <a:cubicBezTo>
                      <a:pt x="8" y="215"/>
                      <a:pt x="7" y="210"/>
                      <a:pt x="6" y="210"/>
                    </a:cubicBezTo>
                    <a:cubicBezTo>
                      <a:pt x="4" y="210"/>
                      <a:pt x="2" y="270"/>
                      <a:pt x="1" y="277"/>
                    </a:cubicBezTo>
                    <a:cubicBezTo>
                      <a:pt x="0" y="309"/>
                      <a:pt x="8" y="345"/>
                      <a:pt x="14" y="376"/>
                    </a:cubicBezTo>
                    <a:cubicBezTo>
                      <a:pt x="23" y="429"/>
                      <a:pt x="50" y="479"/>
                      <a:pt x="72" y="529"/>
                    </a:cubicBezTo>
                    <a:cubicBezTo>
                      <a:pt x="103" y="602"/>
                      <a:pt x="147" y="667"/>
                      <a:pt x="190" y="734"/>
                    </a:cubicBezTo>
                    <a:cubicBezTo>
                      <a:pt x="280" y="871"/>
                      <a:pt x="370" y="1007"/>
                      <a:pt x="466" y="1139"/>
                    </a:cubicBezTo>
                    <a:cubicBezTo>
                      <a:pt x="664" y="1417"/>
                      <a:pt x="857" y="1703"/>
                      <a:pt x="1075" y="1966"/>
                    </a:cubicBezTo>
                    <a:cubicBezTo>
                      <a:pt x="1133" y="2035"/>
                      <a:pt x="1220" y="2066"/>
                      <a:pt x="1309" y="2066"/>
                    </a:cubicBezTo>
                    <a:cubicBezTo>
                      <a:pt x="1390" y="2066"/>
                      <a:pt x="1472" y="2040"/>
                      <a:pt x="1532" y="1993"/>
                    </a:cubicBezTo>
                    <a:cubicBezTo>
                      <a:pt x="1660" y="1893"/>
                      <a:pt x="1723" y="1686"/>
                      <a:pt x="1622" y="1543"/>
                    </a:cubicBezTo>
                    <a:lnTo>
                      <a:pt x="1623" y="1543"/>
                    </a:lnTo>
                    <a:cubicBezTo>
                      <a:pt x="1589" y="1495"/>
                      <a:pt x="1552" y="1448"/>
                      <a:pt x="1515" y="1401"/>
                    </a:cubicBezTo>
                    <a:cubicBezTo>
                      <a:pt x="1512" y="1397"/>
                      <a:pt x="1511" y="1395"/>
                      <a:pt x="1509" y="1393"/>
                    </a:cubicBezTo>
                    <a:cubicBezTo>
                      <a:pt x="1498" y="1379"/>
                      <a:pt x="1488" y="1367"/>
                      <a:pt x="1478" y="1353"/>
                    </a:cubicBezTo>
                    <a:cubicBezTo>
                      <a:pt x="1429" y="1291"/>
                      <a:pt x="1382" y="1227"/>
                      <a:pt x="1333" y="1164"/>
                    </a:cubicBezTo>
                    <a:cubicBezTo>
                      <a:pt x="1234" y="1034"/>
                      <a:pt x="1135" y="903"/>
                      <a:pt x="1037" y="771"/>
                    </a:cubicBezTo>
                    <a:cubicBezTo>
                      <a:pt x="931" y="628"/>
                      <a:pt x="822" y="489"/>
                      <a:pt x="714" y="350"/>
                    </a:cubicBezTo>
                    <a:cubicBezTo>
                      <a:pt x="665" y="288"/>
                      <a:pt x="620" y="222"/>
                      <a:pt x="562" y="169"/>
                    </a:cubicBezTo>
                    <a:cubicBezTo>
                      <a:pt x="522" y="132"/>
                      <a:pt x="484" y="94"/>
                      <a:pt x="436" y="67"/>
                    </a:cubicBezTo>
                    <a:cubicBezTo>
                      <a:pt x="415" y="54"/>
                      <a:pt x="391" y="45"/>
                      <a:pt x="368" y="36"/>
                    </a:cubicBezTo>
                    <a:cubicBezTo>
                      <a:pt x="348" y="24"/>
                      <a:pt x="325" y="18"/>
                      <a:pt x="301" y="17"/>
                    </a:cubicBezTo>
                    <a:cubicBezTo>
                      <a:pt x="265" y="14"/>
                      <a:pt x="257" y="12"/>
                      <a:pt x="276" y="12"/>
                    </a:cubicBezTo>
                    <a:cubicBezTo>
                      <a:pt x="280" y="12"/>
                      <a:pt x="285" y="12"/>
                      <a:pt x="291" y="12"/>
                    </a:cubicBezTo>
                    <a:cubicBezTo>
                      <a:pt x="270" y="4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2"/>
              <p:cNvSpPr/>
              <p:nvPr/>
            </p:nvSpPr>
            <p:spPr>
              <a:xfrm>
                <a:off x="1765125" y="3609450"/>
                <a:ext cx="438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1930" extrusionOk="0">
                    <a:moveTo>
                      <a:pt x="254" y="0"/>
                    </a:moveTo>
                    <a:cubicBezTo>
                      <a:pt x="129" y="0"/>
                      <a:pt x="0" y="100"/>
                      <a:pt x="11" y="236"/>
                    </a:cubicBezTo>
                    <a:cubicBezTo>
                      <a:pt x="23" y="416"/>
                      <a:pt x="133" y="562"/>
                      <a:pt x="238" y="701"/>
                    </a:cubicBezTo>
                    <a:cubicBezTo>
                      <a:pt x="340" y="838"/>
                      <a:pt x="446" y="971"/>
                      <a:pt x="550" y="1106"/>
                    </a:cubicBezTo>
                    <a:cubicBezTo>
                      <a:pt x="644" y="1226"/>
                      <a:pt x="740" y="1346"/>
                      <a:pt x="836" y="1464"/>
                    </a:cubicBezTo>
                    <a:lnTo>
                      <a:pt x="982" y="1642"/>
                    </a:lnTo>
                    <a:cubicBezTo>
                      <a:pt x="1006" y="1671"/>
                      <a:pt x="1031" y="1701"/>
                      <a:pt x="1055" y="1730"/>
                    </a:cubicBezTo>
                    <a:lnTo>
                      <a:pt x="1072" y="1751"/>
                    </a:lnTo>
                    <a:cubicBezTo>
                      <a:pt x="1074" y="1755"/>
                      <a:pt x="1075" y="1757"/>
                      <a:pt x="1079" y="1763"/>
                    </a:cubicBezTo>
                    <a:cubicBezTo>
                      <a:pt x="1135" y="1867"/>
                      <a:pt x="1257" y="1930"/>
                      <a:pt x="1376" y="1930"/>
                    </a:cubicBezTo>
                    <a:cubicBezTo>
                      <a:pt x="1434" y="1930"/>
                      <a:pt x="1491" y="1915"/>
                      <a:pt x="1540" y="1884"/>
                    </a:cubicBezTo>
                    <a:cubicBezTo>
                      <a:pt x="1696" y="1783"/>
                      <a:pt x="1752" y="1587"/>
                      <a:pt x="1661" y="1423"/>
                    </a:cubicBezTo>
                    <a:cubicBezTo>
                      <a:pt x="1618" y="1345"/>
                      <a:pt x="1551" y="1279"/>
                      <a:pt x="1493" y="1211"/>
                    </a:cubicBezTo>
                    <a:cubicBezTo>
                      <a:pt x="1444" y="1152"/>
                      <a:pt x="1395" y="1095"/>
                      <a:pt x="1346" y="1036"/>
                    </a:cubicBezTo>
                    <a:cubicBezTo>
                      <a:pt x="1244" y="916"/>
                      <a:pt x="1142" y="796"/>
                      <a:pt x="1038" y="678"/>
                    </a:cubicBezTo>
                    <a:cubicBezTo>
                      <a:pt x="937" y="564"/>
                      <a:pt x="836" y="449"/>
                      <a:pt x="733" y="337"/>
                    </a:cubicBezTo>
                    <a:cubicBezTo>
                      <a:pt x="617" y="210"/>
                      <a:pt x="485" y="53"/>
                      <a:pt x="312" y="8"/>
                    </a:cubicBezTo>
                    <a:cubicBezTo>
                      <a:pt x="293" y="3"/>
                      <a:pt x="274" y="0"/>
                      <a:pt x="2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2"/>
              <p:cNvSpPr/>
              <p:nvPr/>
            </p:nvSpPr>
            <p:spPr>
              <a:xfrm>
                <a:off x="1791025" y="3592425"/>
                <a:ext cx="39150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671" extrusionOk="0">
                    <a:moveTo>
                      <a:pt x="199" y="0"/>
                    </a:moveTo>
                    <a:cubicBezTo>
                      <a:pt x="95" y="0"/>
                      <a:pt x="1" y="94"/>
                      <a:pt x="4" y="198"/>
                    </a:cubicBezTo>
                    <a:cubicBezTo>
                      <a:pt x="5" y="231"/>
                      <a:pt x="11" y="259"/>
                      <a:pt x="20" y="287"/>
                    </a:cubicBezTo>
                    <a:cubicBezTo>
                      <a:pt x="22" y="312"/>
                      <a:pt x="27" y="336"/>
                      <a:pt x="38" y="362"/>
                    </a:cubicBezTo>
                    <a:cubicBezTo>
                      <a:pt x="61" y="418"/>
                      <a:pt x="83" y="463"/>
                      <a:pt x="122" y="511"/>
                    </a:cubicBezTo>
                    <a:cubicBezTo>
                      <a:pt x="167" y="565"/>
                      <a:pt x="215" y="616"/>
                      <a:pt x="260" y="670"/>
                    </a:cubicBezTo>
                    <a:cubicBezTo>
                      <a:pt x="352" y="777"/>
                      <a:pt x="444" y="883"/>
                      <a:pt x="532" y="993"/>
                    </a:cubicBezTo>
                    <a:cubicBezTo>
                      <a:pt x="574" y="1045"/>
                      <a:pt x="615" y="1097"/>
                      <a:pt x="655" y="1149"/>
                    </a:cubicBezTo>
                    <a:cubicBezTo>
                      <a:pt x="677" y="1177"/>
                      <a:pt x="699" y="1204"/>
                      <a:pt x="721" y="1231"/>
                    </a:cubicBezTo>
                    <a:cubicBezTo>
                      <a:pt x="733" y="1247"/>
                      <a:pt x="746" y="1262"/>
                      <a:pt x="757" y="1277"/>
                    </a:cubicBezTo>
                    <a:cubicBezTo>
                      <a:pt x="761" y="1282"/>
                      <a:pt x="778" y="1304"/>
                      <a:pt x="778" y="1304"/>
                    </a:cubicBezTo>
                    <a:cubicBezTo>
                      <a:pt x="779" y="1304"/>
                      <a:pt x="776" y="1301"/>
                      <a:pt x="770" y="1292"/>
                    </a:cubicBezTo>
                    <a:cubicBezTo>
                      <a:pt x="763" y="1284"/>
                      <a:pt x="761" y="1280"/>
                      <a:pt x="761" y="1280"/>
                    </a:cubicBezTo>
                    <a:lnTo>
                      <a:pt x="761" y="1280"/>
                    </a:lnTo>
                    <a:cubicBezTo>
                      <a:pt x="761" y="1280"/>
                      <a:pt x="785" y="1312"/>
                      <a:pt x="789" y="1317"/>
                    </a:cubicBezTo>
                    <a:cubicBezTo>
                      <a:pt x="798" y="1330"/>
                      <a:pt x="807" y="1342"/>
                      <a:pt x="817" y="1354"/>
                    </a:cubicBezTo>
                    <a:cubicBezTo>
                      <a:pt x="838" y="1383"/>
                      <a:pt x="859" y="1411"/>
                      <a:pt x="880" y="1439"/>
                    </a:cubicBezTo>
                    <a:cubicBezTo>
                      <a:pt x="966" y="1557"/>
                      <a:pt x="1049" y="1670"/>
                      <a:pt x="1207" y="1670"/>
                    </a:cubicBezTo>
                    <a:cubicBezTo>
                      <a:pt x="1215" y="1670"/>
                      <a:pt x="1223" y="1670"/>
                      <a:pt x="1232" y="1669"/>
                    </a:cubicBezTo>
                    <a:cubicBezTo>
                      <a:pt x="1360" y="1660"/>
                      <a:pt x="1434" y="1592"/>
                      <a:pt x="1482" y="1478"/>
                    </a:cubicBezTo>
                    <a:cubicBezTo>
                      <a:pt x="1566" y="1280"/>
                      <a:pt x="1383" y="1100"/>
                      <a:pt x="1271" y="955"/>
                    </a:cubicBezTo>
                    <a:cubicBezTo>
                      <a:pt x="1173" y="826"/>
                      <a:pt x="1071" y="699"/>
                      <a:pt x="963" y="578"/>
                    </a:cubicBezTo>
                    <a:cubicBezTo>
                      <a:pt x="870" y="473"/>
                      <a:pt x="775" y="369"/>
                      <a:pt x="675" y="272"/>
                    </a:cubicBezTo>
                    <a:cubicBezTo>
                      <a:pt x="625" y="223"/>
                      <a:pt x="575" y="173"/>
                      <a:pt x="523" y="127"/>
                    </a:cubicBezTo>
                    <a:cubicBezTo>
                      <a:pt x="483" y="92"/>
                      <a:pt x="445" y="67"/>
                      <a:pt x="396" y="47"/>
                    </a:cubicBezTo>
                    <a:cubicBezTo>
                      <a:pt x="363" y="32"/>
                      <a:pt x="333" y="24"/>
                      <a:pt x="302" y="20"/>
                    </a:cubicBezTo>
                    <a:cubicBezTo>
                      <a:pt x="271" y="9"/>
                      <a:pt x="239" y="1"/>
                      <a:pt x="202" y="0"/>
                    </a:cubicBezTo>
                    <a:cubicBezTo>
                      <a:pt x="201" y="0"/>
                      <a:pt x="200" y="0"/>
                      <a:pt x="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2"/>
              <p:cNvSpPr/>
              <p:nvPr/>
            </p:nvSpPr>
            <p:spPr>
              <a:xfrm>
                <a:off x="1507175" y="3625550"/>
                <a:ext cx="43050" cy="516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2067" extrusionOk="0">
                    <a:moveTo>
                      <a:pt x="1493" y="1"/>
                    </a:moveTo>
                    <a:cubicBezTo>
                      <a:pt x="1472" y="1"/>
                      <a:pt x="1451" y="4"/>
                      <a:pt x="1431" y="12"/>
                    </a:cubicBezTo>
                    <a:cubicBezTo>
                      <a:pt x="1437" y="12"/>
                      <a:pt x="1442" y="12"/>
                      <a:pt x="1446" y="12"/>
                    </a:cubicBezTo>
                    <a:cubicBezTo>
                      <a:pt x="1466" y="12"/>
                      <a:pt x="1457" y="14"/>
                      <a:pt x="1420" y="18"/>
                    </a:cubicBezTo>
                    <a:cubicBezTo>
                      <a:pt x="1397" y="18"/>
                      <a:pt x="1375" y="24"/>
                      <a:pt x="1354" y="36"/>
                    </a:cubicBezTo>
                    <a:cubicBezTo>
                      <a:pt x="1331" y="45"/>
                      <a:pt x="1307" y="54"/>
                      <a:pt x="1286" y="67"/>
                    </a:cubicBezTo>
                    <a:cubicBezTo>
                      <a:pt x="1239" y="94"/>
                      <a:pt x="1201" y="132"/>
                      <a:pt x="1161" y="169"/>
                    </a:cubicBezTo>
                    <a:cubicBezTo>
                      <a:pt x="1103" y="223"/>
                      <a:pt x="1058" y="288"/>
                      <a:pt x="1009" y="350"/>
                    </a:cubicBezTo>
                    <a:cubicBezTo>
                      <a:pt x="900" y="489"/>
                      <a:pt x="791" y="630"/>
                      <a:pt x="684" y="771"/>
                    </a:cubicBezTo>
                    <a:cubicBezTo>
                      <a:pt x="587" y="903"/>
                      <a:pt x="489" y="1034"/>
                      <a:pt x="389" y="1164"/>
                    </a:cubicBezTo>
                    <a:cubicBezTo>
                      <a:pt x="341" y="1227"/>
                      <a:pt x="293" y="1291"/>
                      <a:pt x="244" y="1353"/>
                    </a:cubicBezTo>
                    <a:cubicBezTo>
                      <a:pt x="234" y="1367"/>
                      <a:pt x="224" y="1379"/>
                      <a:pt x="214" y="1393"/>
                    </a:cubicBezTo>
                    <a:cubicBezTo>
                      <a:pt x="212" y="1395"/>
                      <a:pt x="210" y="1397"/>
                      <a:pt x="208" y="1401"/>
                    </a:cubicBezTo>
                    <a:cubicBezTo>
                      <a:pt x="171" y="1448"/>
                      <a:pt x="134" y="1495"/>
                      <a:pt x="100" y="1543"/>
                    </a:cubicBezTo>
                    <a:cubicBezTo>
                      <a:pt x="0" y="1686"/>
                      <a:pt x="62" y="1894"/>
                      <a:pt x="190" y="1993"/>
                    </a:cubicBezTo>
                    <a:cubicBezTo>
                      <a:pt x="250" y="2040"/>
                      <a:pt x="332" y="2066"/>
                      <a:pt x="414" y="2066"/>
                    </a:cubicBezTo>
                    <a:cubicBezTo>
                      <a:pt x="502" y="2066"/>
                      <a:pt x="589" y="2035"/>
                      <a:pt x="647" y="1966"/>
                    </a:cubicBezTo>
                    <a:cubicBezTo>
                      <a:pt x="864" y="1703"/>
                      <a:pt x="1058" y="1417"/>
                      <a:pt x="1256" y="1139"/>
                    </a:cubicBezTo>
                    <a:cubicBezTo>
                      <a:pt x="1351" y="1007"/>
                      <a:pt x="1443" y="871"/>
                      <a:pt x="1531" y="734"/>
                    </a:cubicBezTo>
                    <a:cubicBezTo>
                      <a:pt x="1576" y="667"/>
                      <a:pt x="1619" y="602"/>
                      <a:pt x="1651" y="529"/>
                    </a:cubicBezTo>
                    <a:cubicBezTo>
                      <a:pt x="1673" y="479"/>
                      <a:pt x="1699" y="429"/>
                      <a:pt x="1709" y="376"/>
                    </a:cubicBezTo>
                    <a:cubicBezTo>
                      <a:pt x="1715" y="345"/>
                      <a:pt x="1722" y="309"/>
                      <a:pt x="1721" y="277"/>
                    </a:cubicBezTo>
                    <a:cubicBezTo>
                      <a:pt x="1721" y="270"/>
                      <a:pt x="1718" y="211"/>
                      <a:pt x="1716" y="211"/>
                    </a:cubicBezTo>
                    <a:cubicBezTo>
                      <a:pt x="1716" y="211"/>
                      <a:pt x="1715" y="216"/>
                      <a:pt x="1715" y="229"/>
                    </a:cubicBezTo>
                    <a:cubicBezTo>
                      <a:pt x="1717" y="115"/>
                      <a:pt x="1609" y="1"/>
                      <a:pt x="14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2"/>
              <p:cNvSpPr/>
              <p:nvPr/>
            </p:nvSpPr>
            <p:spPr>
              <a:xfrm>
                <a:off x="1483000" y="3609450"/>
                <a:ext cx="438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1930" extrusionOk="0">
                    <a:moveTo>
                      <a:pt x="1500" y="0"/>
                    </a:moveTo>
                    <a:cubicBezTo>
                      <a:pt x="1480" y="0"/>
                      <a:pt x="1461" y="3"/>
                      <a:pt x="1442" y="8"/>
                    </a:cubicBezTo>
                    <a:cubicBezTo>
                      <a:pt x="1268" y="53"/>
                      <a:pt x="1137" y="210"/>
                      <a:pt x="1021" y="337"/>
                    </a:cubicBezTo>
                    <a:cubicBezTo>
                      <a:pt x="917" y="449"/>
                      <a:pt x="817" y="564"/>
                      <a:pt x="715" y="678"/>
                    </a:cubicBezTo>
                    <a:cubicBezTo>
                      <a:pt x="611" y="796"/>
                      <a:pt x="509" y="916"/>
                      <a:pt x="408" y="1036"/>
                    </a:cubicBezTo>
                    <a:cubicBezTo>
                      <a:pt x="358" y="1095"/>
                      <a:pt x="310" y="1152"/>
                      <a:pt x="260" y="1211"/>
                    </a:cubicBezTo>
                    <a:cubicBezTo>
                      <a:pt x="203" y="1279"/>
                      <a:pt x="136" y="1345"/>
                      <a:pt x="93" y="1423"/>
                    </a:cubicBezTo>
                    <a:cubicBezTo>
                      <a:pt x="0" y="1587"/>
                      <a:pt x="58" y="1783"/>
                      <a:pt x="213" y="1884"/>
                    </a:cubicBezTo>
                    <a:cubicBezTo>
                      <a:pt x="262" y="1915"/>
                      <a:pt x="319" y="1930"/>
                      <a:pt x="377" y="1930"/>
                    </a:cubicBezTo>
                    <a:cubicBezTo>
                      <a:pt x="496" y="1930"/>
                      <a:pt x="618" y="1867"/>
                      <a:pt x="675" y="1763"/>
                    </a:cubicBezTo>
                    <a:cubicBezTo>
                      <a:pt x="678" y="1757"/>
                      <a:pt x="680" y="1755"/>
                      <a:pt x="681" y="1751"/>
                    </a:cubicBezTo>
                    <a:lnTo>
                      <a:pt x="698" y="1730"/>
                    </a:lnTo>
                    <a:cubicBezTo>
                      <a:pt x="723" y="1701"/>
                      <a:pt x="747" y="1671"/>
                      <a:pt x="772" y="1642"/>
                    </a:cubicBezTo>
                    <a:lnTo>
                      <a:pt x="917" y="1464"/>
                    </a:lnTo>
                    <a:cubicBezTo>
                      <a:pt x="1014" y="1346"/>
                      <a:pt x="1109" y="1226"/>
                      <a:pt x="1203" y="1106"/>
                    </a:cubicBezTo>
                    <a:cubicBezTo>
                      <a:pt x="1308" y="971"/>
                      <a:pt x="1414" y="838"/>
                      <a:pt x="1516" y="701"/>
                    </a:cubicBezTo>
                    <a:cubicBezTo>
                      <a:pt x="1620" y="562"/>
                      <a:pt x="1730" y="416"/>
                      <a:pt x="1743" y="236"/>
                    </a:cubicBezTo>
                    <a:cubicBezTo>
                      <a:pt x="1753" y="100"/>
                      <a:pt x="1625" y="0"/>
                      <a:pt x="1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2"/>
              <p:cNvSpPr/>
              <p:nvPr/>
            </p:nvSpPr>
            <p:spPr>
              <a:xfrm>
                <a:off x="1461800" y="3592425"/>
                <a:ext cx="39150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671" extrusionOk="0">
                    <a:moveTo>
                      <a:pt x="1366" y="0"/>
                    </a:moveTo>
                    <a:cubicBezTo>
                      <a:pt x="1365" y="0"/>
                      <a:pt x="1364" y="0"/>
                      <a:pt x="1363" y="0"/>
                    </a:cubicBezTo>
                    <a:cubicBezTo>
                      <a:pt x="1326" y="1"/>
                      <a:pt x="1295" y="9"/>
                      <a:pt x="1263" y="20"/>
                    </a:cubicBezTo>
                    <a:cubicBezTo>
                      <a:pt x="1233" y="24"/>
                      <a:pt x="1203" y="32"/>
                      <a:pt x="1169" y="47"/>
                    </a:cubicBezTo>
                    <a:cubicBezTo>
                      <a:pt x="1121" y="67"/>
                      <a:pt x="1083" y="92"/>
                      <a:pt x="1043" y="127"/>
                    </a:cubicBezTo>
                    <a:cubicBezTo>
                      <a:pt x="991" y="173"/>
                      <a:pt x="941" y="223"/>
                      <a:pt x="890" y="272"/>
                    </a:cubicBezTo>
                    <a:cubicBezTo>
                      <a:pt x="791" y="369"/>
                      <a:pt x="696" y="473"/>
                      <a:pt x="603" y="578"/>
                    </a:cubicBezTo>
                    <a:cubicBezTo>
                      <a:pt x="494" y="699"/>
                      <a:pt x="393" y="826"/>
                      <a:pt x="294" y="955"/>
                    </a:cubicBezTo>
                    <a:cubicBezTo>
                      <a:pt x="181" y="1100"/>
                      <a:pt x="0" y="1280"/>
                      <a:pt x="83" y="1478"/>
                    </a:cubicBezTo>
                    <a:cubicBezTo>
                      <a:pt x="130" y="1592"/>
                      <a:pt x="205" y="1660"/>
                      <a:pt x="334" y="1669"/>
                    </a:cubicBezTo>
                    <a:cubicBezTo>
                      <a:pt x="343" y="1670"/>
                      <a:pt x="351" y="1670"/>
                      <a:pt x="359" y="1670"/>
                    </a:cubicBezTo>
                    <a:cubicBezTo>
                      <a:pt x="516" y="1670"/>
                      <a:pt x="600" y="1557"/>
                      <a:pt x="686" y="1439"/>
                    </a:cubicBezTo>
                    <a:cubicBezTo>
                      <a:pt x="707" y="1411"/>
                      <a:pt x="727" y="1383"/>
                      <a:pt x="749" y="1354"/>
                    </a:cubicBezTo>
                    <a:cubicBezTo>
                      <a:pt x="758" y="1342"/>
                      <a:pt x="767" y="1330"/>
                      <a:pt x="777" y="1317"/>
                    </a:cubicBezTo>
                    <a:cubicBezTo>
                      <a:pt x="781" y="1312"/>
                      <a:pt x="805" y="1280"/>
                      <a:pt x="805" y="1280"/>
                    </a:cubicBezTo>
                    <a:lnTo>
                      <a:pt x="805" y="1280"/>
                    </a:lnTo>
                    <a:cubicBezTo>
                      <a:pt x="805" y="1280"/>
                      <a:pt x="803" y="1284"/>
                      <a:pt x="796" y="1292"/>
                    </a:cubicBezTo>
                    <a:cubicBezTo>
                      <a:pt x="790" y="1301"/>
                      <a:pt x="787" y="1304"/>
                      <a:pt x="787" y="1304"/>
                    </a:cubicBezTo>
                    <a:cubicBezTo>
                      <a:pt x="787" y="1304"/>
                      <a:pt x="804" y="1282"/>
                      <a:pt x="808" y="1277"/>
                    </a:cubicBezTo>
                    <a:cubicBezTo>
                      <a:pt x="820" y="1262"/>
                      <a:pt x="831" y="1247"/>
                      <a:pt x="844" y="1231"/>
                    </a:cubicBezTo>
                    <a:cubicBezTo>
                      <a:pt x="865" y="1204"/>
                      <a:pt x="888" y="1177"/>
                      <a:pt x="910" y="1149"/>
                    </a:cubicBezTo>
                    <a:cubicBezTo>
                      <a:pt x="951" y="1097"/>
                      <a:pt x="992" y="1045"/>
                      <a:pt x="1034" y="993"/>
                    </a:cubicBezTo>
                    <a:cubicBezTo>
                      <a:pt x="1122" y="883"/>
                      <a:pt x="1214" y="777"/>
                      <a:pt x="1305" y="670"/>
                    </a:cubicBezTo>
                    <a:cubicBezTo>
                      <a:pt x="1350" y="616"/>
                      <a:pt x="1399" y="565"/>
                      <a:pt x="1443" y="511"/>
                    </a:cubicBezTo>
                    <a:cubicBezTo>
                      <a:pt x="1483" y="463"/>
                      <a:pt x="1504" y="418"/>
                      <a:pt x="1528" y="362"/>
                    </a:cubicBezTo>
                    <a:cubicBezTo>
                      <a:pt x="1539" y="336"/>
                      <a:pt x="1544" y="312"/>
                      <a:pt x="1545" y="287"/>
                    </a:cubicBezTo>
                    <a:cubicBezTo>
                      <a:pt x="1554" y="259"/>
                      <a:pt x="1561" y="231"/>
                      <a:pt x="1562" y="198"/>
                    </a:cubicBezTo>
                    <a:cubicBezTo>
                      <a:pt x="1565" y="94"/>
                      <a:pt x="1470" y="0"/>
                      <a:pt x="1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2" name="Google Shape;1752;p42"/>
            <p:cNvGrpSpPr/>
            <p:nvPr/>
          </p:nvGrpSpPr>
          <p:grpSpPr>
            <a:xfrm>
              <a:off x="1501378" y="1962871"/>
              <a:ext cx="1721473" cy="1792759"/>
              <a:chOff x="2449975" y="3572950"/>
              <a:chExt cx="950250" cy="989600"/>
            </a:xfrm>
          </p:grpSpPr>
          <p:sp>
            <p:nvSpPr>
              <p:cNvPr id="1753" name="Google Shape;1753;p42"/>
              <p:cNvSpPr/>
              <p:nvPr/>
            </p:nvSpPr>
            <p:spPr>
              <a:xfrm>
                <a:off x="2662425" y="3843550"/>
                <a:ext cx="509250" cy="509250"/>
              </a:xfrm>
              <a:custGeom>
                <a:avLst/>
                <a:gdLst/>
                <a:ahLst/>
                <a:cxnLst/>
                <a:rect l="l" t="t" r="r" b="b"/>
                <a:pathLst>
                  <a:path w="20370" h="20370" extrusionOk="0">
                    <a:moveTo>
                      <a:pt x="7170" y="1058"/>
                    </a:moveTo>
                    <a:cubicBezTo>
                      <a:pt x="7220" y="1058"/>
                      <a:pt x="7273" y="1063"/>
                      <a:pt x="7309" y="1082"/>
                    </a:cubicBezTo>
                    <a:cubicBezTo>
                      <a:pt x="7319" y="1086"/>
                      <a:pt x="7326" y="1102"/>
                      <a:pt x="7325" y="1118"/>
                    </a:cubicBezTo>
                    <a:cubicBezTo>
                      <a:pt x="7325" y="1125"/>
                      <a:pt x="7322" y="1138"/>
                      <a:pt x="7312" y="1143"/>
                    </a:cubicBezTo>
                    <a:cubicBezTo>
                      <a:pt x="7276" y="1160"/>
                      <a:pt x="7231" y="1163"/>
                      <a:pt x="7183" y="1167"/>
                    </a:cubicBezTo>
                    <a:cubicBezTo>
                      <a:pt x="7154" y="1169"/>
                      <a:pt x="7125" y="1171"/>
                      <a:pt x="7099" y="1177"/>
                    </a:cubicBezTo>
                    <a:lnTo>
                      <a:pt x="7049" y="1185"/>
                    </a:lnTo>
                    <a:cubicBezTo>
                      <a:pt x="6993" y="1195"/>
                      <a:pt x="6937" y="1204"/>
                      <a:pt x="6883" y="1218"/>
                    </a:cubicBezTo>
                    <a:cubicBezTo>
                      <a:pt x="6825" y="1230"/>
                      <a:pt x="6770" y="1248"/>
                      <a:pt x="6714" y="1265"/>
                    </a:cubicBezTo>
                    <a:lnTo>
                      <a:pt x="6663" y="1281"/>
                    </a:lnTo>
                    <a:cubicBezTo>
                      <a:pt x="6625" y="1292"/>
                      <a:pt x="6586" y="1302"/>
                      <a:pt x="6548" y="1309"/>
                    </a:cubicBezTo>
                    <a:cubicBezTo>
                      <a:pt x="6517" y="1316"/>
                      <a:pt x="6488" y="1323"/>
                      <a:pt x="6452" y="1328"/>
                    </a:cubicBezTo>
                    <a:cubicBezTo>
                      <a:pt x="6448" y="1323"/>
                      <a:pt x="6450" y="1321"/>
                      <a:pt x="6452" y="1320"/>
                    </a:cubicBezTo>
                    <a:cubicBezTo>
                      <a:pt x="6510" y="1260"/>
                      <a:pt x="6563" y="1212"/>
                      <a:pt x="6627" y="1178"/>
                    </a:cubicBezTo>
                    <a:cubicBezTo>
                      <a:pt x="6686" y="1148"/>
                      <a:pt x="6756" y="1121"/>
                      <a:pt x="6847" y="1098"/>
                    </a:cubicBezTo>
                    <a:cubicBezTo>
                      <a:pt x="6933" y="1074"/>
                      <a:pt x="7014" y="1061"/>
                      <a:pt x="7087" y="1060"/>
                    </a:cubicBezTo>
                    <a:lnTo>
                      <a:pt x="7113" y="1059"/>
                    </a:lnTo>
                    <a:cubicBezTo>
                      <a:pt x="7131" y="1059"/>
                      <a:pt x="7150" y="1058"/>
                      <a:pt x="7170" y="1058"/>
                    </a:cubicBezTo>
                    <a:close/>
                    <a:moveTo>
                      <a:pt x="2816" y="5643"/>
                    </a:moveTo>
                    <a:lnTo>
                      <a:pt x="2816" y="5643"/>
                    </a:lnTo>
                    <a:cubicBezTo>
                      <a:pt x="2815" y="5644"/>
                      <a:pt x="2815" y="5645"/>
                      <a:pt x="2814" y="5646"/>
                    </a:cubicBezTo>
                    <a:lnTo>
                      <a:pt x="2814" y="5646"/>
                    </a:lnTo>
                    <a:cubicBezTo>
                      <a:pt x="2815" y="5645"/>
                      <a:pt x="2816" y="5644"/>
                      <a:pt x="2816" y="5643"/>
                    </a:cubicBezTo>
                    <a:close/>
                    <a:moveTo>
                      <a:pt x="3417" y="5449"/>
                    </a:moveTo>
                    <a:cubicBezTo>
                      <a:pt x="3428" y="5449"/>
                      <a:pt x="3433" y="5454"/>
                      <a:pt x="3435" y="5455"/>
                    </a:cubicBezTo>
                    <a:cubicBezTo>
                      <a:pt x="3437" y="5459"/>
                      <a:pt x="3444" y="5465"/>
                      <a:pt x="3441" y="5483"/>
                    </a:cubicBezTo>
                    <a:cubicBezTo>
                      <a:pt x="3438" y="5494"/>
                      <a:pt x="3428" y="5509"/>
                      <a:pt x="3418" y="5524"/>
                    </a:cubicBezTo>
                    <a:cubicBezTo>
                      <a:pt x="3411" y="5533"/>
                      <a:pt x="3406" y="5542"/>
                      <a:pt x="3400" y="5551"/>
                    </a:cubicBezTo>
                    <a:lnTo>
                      <a:pt x="3381" y="5585"/>
                    </a:lnTo>
                    <a:cubicBezTo>
                      <a:pt x="3378" y="5591"/>
                      <a:pt x="3374" y="5597"/>
                      <a:pt x="3370" y="5601"/>
                    </a:cubicBezTo>
                    <a:lnTo>
                      <a:pt x="3360" y="5616"/>
                    </a:lnTo>
                    <a:cubicBezTo>
                      <a:pt x="3344" y="5641"/>
                      <a:pt x="3330" y="5666"/>
                      <a:pt x="3316" y="5692"/>
                    </a:cubicBezTo>
                    <a:cubicBezTo>
                      <a:pt x="3302" y="5718"/>
                      <a:pt x="3281" y="5742"/>
                      <a:pt x="3266" y="5759"/>
                    </a:cubicBezTo>
                    <a:cubicBezTo>
                      <a:pt x="3263" y="5762"/>
                      <a:pt x="3255" y="5764"/>
                      <a:pt x="3248" y="5764"/>
                    </a:cubicBezTo>
                    <a:cubicBezTo>
                      <a:pt x="3244" y="5764"/>
                      <a:pt x="3239" y="5764"/>
                      <a:pt x="3236" y="5762"/>
                    </a:cubicBezTo>
                    <a:cubicBezTo>
                      <a:pt x="3225" y="5757"/>
                      <a:pt x="3218" y="5746"/>
                      <a:pt x="3218" y="5735"/>
                    </a:cubicBezTo>
                    <a:cubicBezTo>
                      <a:pt x="3218" y="5676"/>
                      <a:pt x="3247" y="5622"/>
                      <a:pt x="3281" y="5568"/>
                    </a:cubicBezTo>
                    <a:cubicBezTo>
                      <a:pt x="3290" y="5555"/>
                      <a:pt x="3299" y="5540"/>
                      <a:pt x="3309" y="5529"/>
                    </a:cubicBezTo>
                    <a:cubicBezTo>
                      <a:pt x="3317" y="5520"/>
                      <a:pt x="3327" y="5512"/>
                      <a:pt x="3336" y="5503"/>
                    </a:cubicBezTo>
                    <a:cubicBezTo>
                      <a:pt x="3347" y="5494"/>
                      <a:pt x="3356" y="5486"/>
                      <a:pt x="3372" y="5472"/>
                    </a:cubicBezTo>
                    <a:cubicBezTo>
                      <a:pt x="3387" y="5460"/>
                      <a:pt x="3398" y="5452"/>
                      <a:pt x="3408" y="5451"/>
                    </a:cubicBezTo>
                    <a:cubicBezTo>
                      <a:pt x="3411" y="5449"/>
                      <a:pt x="3415" y="5449"/>
                      <a:pt x="3417" y="5449"/>
                    </a:cubicBezTo>
                    <a:close/>
                    <a:moveTo>
                      <a:pt x="3300" y="5074"/>
                    </a:moveTo>
                    <a:cubicBezTo>
                      <a:pt x="3310" y="5074"/>
                      <a:pt x="3318" y="5078"/>
                      <a:pt x="3323" y="5084"/>
                    </a:cubicBezTo>
                    <a:cubicBezTo>
                      <a:pt x="3331" y="5092"/>
                      <a:pt x="3330" y="5100"/>
                      <a:pt x="3327" y="5104"/>
                    </a:cubicBezTo>
                    <a:cubicBezTo>
                      <a:pt x="3323" y="5122"/>
                      <a:pt x="3312" y="5140"/>
                      <a:pt x="3297" y="5162"/>
                    </a:cubicBezTo>
                    <a:cubicBezTo>
                      <a:pt x="3293" y="5167"/>
                      <a:pt x="3291" y="5173"/>
                      <a:pt x="3290" y="5180"/>
                    </a:cubicBezTo>
                    <a:cubicBezTo>
                      <a:pt x="3288" y="5189"/>
                      <a:pt x="3285" y="5196"/>
                      <a:pt x="3281" y="5201"/>
                    </a:cubicBezTo>
                    <a:cubicBezTo>
                      <a:pt x="3274" y="5214"/>
                      <a:pt x="3265" y="5224"/>
                      <a:pt x="3256" y="5235"/>
                    </a:cubicBezTo>
                    <a:lnTo>
                      <a:pt x="3246" y="5248"/>
                    </a:lnTo>
                    <a:cubicBezTo>
                      <a:pt x="3246" y="5248"/>
                      <a:pt x="3238" y="5257"/>
                      <a:pt x="3238" y="5257"/>
                    </a:cubicBezTo>
                    <a:lnTo>
                      <a:pt x="3230" y="5267"/>
                    </a:lnTo>
                    <a:cubicBezTo>
                      <a:pt x="3230" y="5267"/>
                      <a:pt x="3224" y="5275"/>
                      <a:pt x="3224" y="5276"/>
                    </a:cubicBezTo>
                    <a:cubicBezTo>
                      <a:pt x="3213" y="5290"/>
                      <a:pt x="3203" y="5305"/>
                      <a:pt x="3193" y="5319"/>
                    </a:cubicBezTo>
                    <a:lnTo>
                      <a:pt x="3175" y="5345"/>
                    </a:lnTo>
                    <a:cubicBezTo>
                      <a:pt x="3159" y="5369"/>
                      <a:pt x="3143" y="5393"/>
                      <a:pt x="3124" y="5419"/>
                    </a:cubicBezTo>
                    <a:lnTo>
                      <a:pt x="3077" y="5481"/>
                    </a:lnTo>
                    <a:cubicBezTo>
                      <a:pt x="3054" y="5514"/>
                      <a:pt x="3032" y="5547"/>
                      <a:pt x="3010" y="5580"/>
                    </a:cubicBezTo>
                    <a:lnTo>
                      <a:pt x="2962" y="5651"/>
                    </a:lnTo>
                    <a:cubicBezTo>
                      <a:pt x="2949" y="5668"/>
                      <a:pt x="2938" y="5680"/>
                      <a:pt x="2928" y="5693"/>
                    </a:cubicBezTo>
                    <a:cubicBezTo>
                      <a:pt x="2916" y="5704"/>
                      <a:pt x="2905" y="5717"/>
                      <a:pt x="2895" y="5731"/>
                    </a:cubicBezTo>
                    <a:cubicBezTo>
                      <a:pt x="2878" y="5754"/>
                      <a:pt x="2859" y="5772"/>
                      <a:pt x="2839" y="5791"/>
                    </a:cubicBezTo>
                    <a:lnTo>
                      <a:pt x="2826" y="5804"/>
                    </a:lnTo>
                    <a:cubicBezTo>
                      <a:pt x="2822" y="5808"/>
                      <a:pt x="2818" y="5809"/>
                      <a:pt x="2814" y="5809"/>
                    </a:cubicBezTo>
                    <a:cubicBezTo>
                      <a:pt x="2811" y="5809"/>
                      <a:pt x="2808" y="5808"/>
                      <a:pt x="2806" y="5807"/>
                    </a:cubicBezTo>
                    <a:cubicBezTo>
                      <a:pt x="2802" y="5805"/>
                      <a:pt x="2796" y="5800"/>
                      <a:pt x="2796" y="5794"/>
                    </a:cubicBezTo>
                    <a:cubicBezTo>
                      <a:pt x="2796" y="5762"/>
                      <a:pt x="2797" y="5733"/>
                      <a:pt x="2803" y="5701"/>
                    </a:cubicBezTo>
                    <a:cubicBezTo>
                      <a:pt x="2809" y="5686"/>
                      <a:pt x="2810" y="5670"/>
                      <a:pt x="2811" y="5658"/>
                    </a:cubicBezTo>
                    <a:cubicBezTo>
                      <a:pt x="2812" y="5654"/>
                      <a:pt x="2813" y="5651"/>
                      <a:pt x="2814" y="5646"/>
                    </a:cubicBezTo>
                    <a:lnTo>
                      <a:pt x="2814" y="5646"/>
                    </a:lnTo>
                    <a:cubicBezTo>
                      <a:pt x="2813" y="5649"/>
                      <a:pt x="2811" y="5652"/>
                      <a:pt x="2806" y="5656"/>
                    </a:cubicBezTo>
                    <a:cubicBezTo>
                      <a:pt x="2806" y="5654"/>
                      <a:pt x="2805" y="5653"/>
                      <a:pt x="2805" y="5652"/>
                    </a:cubicBezTo>
                    <a:cubicBezTo>
                      <a:pt x="2816" y="5642"/>
                      <a:pt x="2822" y="5627"/>
                      <a:pt x="2825" y="5614"/>
                    </a:cubicBezTo>
                    <a:cubicBezTo>
                      <a:pt x="2826" y="5603"/>
                      <a:pt x="2830" y="5593"/>
                      <a:pt x="2838" y="5576"/>
                    </a:cubicBezTo>
                    <a:cubicBezTo>
                      <a:pt x="2867" y="5511"/>
                      <a:pt x="2898" y="5453"/>
                      <a:pt x="2933" y="5400"/>
                    </a:cubicBezTo>
                    <a:cubicBezTo>
                      <a:pt x="2954" y="5370"/>
                      <a:pt x="2975" y="5341"/>
                      <a:pt x="2997" y="5311"/>
                    </a:cubicBezTo>
                    <a:cubicBezTo>
                      <a:pt x="3022" y="5278"/>
                      <a:pt x="3049" y="5251"/>
                      <a:pt x="3078" y="5223"/>
                    </a:cubicBezTo>
                    <a:cubicBezTo>
                      <a:pt x="3102" y="5198"/>
                      <a:pt x="3127" y="5175"/>
                      <a:pt x="3153" y="5153"/>
                    </a:cubicBezTo>
                    <a:cubicBezTo>
                      <a:pt x="3178" y="5130"/>
                      <a:pt x="3197" y="5118"/>
                      <a:pt x="3216" y="5112"/>
                    </a:cubicBezTo>
                    <a:cubicBezTo>
                      <a:pt x="3221" y="5110"/>
                      <a:pt x="3232" y="5104"/>
                      <a:pt x="3236" y="5102"/>
                    </a:cubicBezTo>
                    <a:cubicBezTo>
                      <a:pt x="3255" y="5090"/>
                      <a:pt x="3275" y="5078"/>
                      <a:pt x="3292" y="5075"/>
                    </a:cubicBezTo>
                    <a:cubicBezTo>
                      <a:pt x="3295" y="5074"/>
                      <a:pt x="3298" y="5074"/>
                      <a:pt x="3300" y="5074"/>
                    </a:cubicBezTo>
                    <a:close/>
                    <a:moveTo>
                      <a:pt x="3621" y="5652"/>
                    </a:moveTo>
                    <a:cubicBezTo>
                      <a:pt x="3625" y="5652"/>
                      <a:pt x="3629" y="5653"/>
                      <a:pt x="3632" y="5656"/>
                    </a:cubicBezTo>
                    <a:cubicBezTo>
                      <a:pt x="3637" y="5658"/>
                      <a:pt x="3639" y="5660"/>
                      <a:pt x="3641" y="5663"/>
                    </a:cubicBezTo>
                    <a:cubicBezTo>
                      <a:pt x="3643" y="5668"/>
                      <a:pt x="3644" y="5671"/>
                      <a:pt x="3646" y="5683"/>
                    </a:cubicBezTo>
                    <a:cubicBezTo>
                      <a:pt x="3646" y="5690"/>
                      <a:pt x="3641" y="5706"/>
                      <a:pt x="3638" y="5718"/>
                    </a:cubicBezTo>
                    <a:lnTo>
                      <a:pt x="3633" y="5735"/>
                    </a:lnTo>
                    <a:cubicBezTo>
                      <a:pt x="3630" y="5750"/>
                      <a:pt x="3622" y="5764"/>
                      <a:pt x="3616" y="5779"/>
                    </a:cubicBezTo>
                    <a:lnTo>
                      <a:pt x="3604" y="5806"/>
                    </a:lnTo>
                    <a:cubicBezTo>
                      <a:pt x="3601" y="5810"/>
                      <a:pt x="3600" y="5814"/>
                      <a:pt x="3598" y="5819"/>
                    </a:cubicBezTo>
                    <a:lnTo>
                      <a:pt x="3589" y="5833"/>
                    </a:lnTo>
                    <a:cubicBezTo>
                      <a:pt x="3589" y="5833"/>
                      <a:pt x="3581" y="5845"/>
                      <a:pt x="3581" y="5845"/>
                    </a:cubicBezTo>
                    <a:cubicBezTo>
                      <a:pt x="3571" y="5859"/>
                      <a:pt x="3564" y="5871"/>
                      <a:pt x="3549" y="5879"/>
                    </a:cubicBezTo>
                    <a:lnTo>
                      <a:pt x="3529" y="5892"/>
                    </a:lnTo>
                    <a:cubicBezTo>
                      <a:pt x="3522" y="5898"/>
                      <a:pt x="3519" y="5899"/>
                      <a:pt x="3512" y="5899"/>
                    </a:cubicBezTo>
                    <a:cubicBezTo>
                      <a:pt x="3510" y="5899"/>
                      <a:pt x="3508" y="5899"/>
                      <a:pt x="3505" y="5899"/>
                    </a:cubicBezTo>
                    <a:cubicBezTo>
                      <a:pt x="3502" y="5898"/>
                      <a:pt x="3498" y="5896"/>
                      <a:pt x="3494" y="5884"/>
                    </a:cubicBezTo>
                    <a:cubicBezTo>
                      <a:pt x="3495" y="5873"/>
                      <a:pt x="3495" y="5860"/>
                      <a:pt x="3494" y="5848"/>
                    </a:cubicBezTo>
                    <a:cubicBezTo>
                      <a:pt x="3493" y="5836"/>
                      <a:pt x="3495" y="5830"/>
                      <a:pt x="3496" y="5825"/>
                    </a:cubicBezTo>
                    <a:lnTo>
                      <a:pt x="3504" y="5807"/>
                    </a:lnTo>
                    <a:cubicBezTo>
                      <a:pt x="3510" y="5790"/>
                      <a:pt x="3516" y="5773"/>
                      <a:pt x="3526" y="5759"/>
                    </a:cubicBezTo>
                    <a:lnTo>
                      <a:pt x="3532" y="5748"/>
                    </a:lnTo>
                    <a:cubicBezTo>
                      <a:pt x="3544" y="5730"/>
                      <a:pt x="3554" y="5712"/>
                      <a:pt x="3569" y="5695"/>
                    </a:cubicBezTo>
                    <a:lnTo>
                      <a:pt x="3575" y="5686"/>
                    </a:lnTo>
                    <a:cubicBezTo>
                      <a:pt x="3587" y="5674"/>
                      <a:pt x="3597" y="5661"/>
                      <a:pt x="3606" y="5657"/>
                    </a:cubicBezTo>
                    <a:cubicBezTo>
                      <a:pt x="3609" y="5654"/>
                      <a:pt x="3615" y="5652"/>
                      <a:pt x="3621" y="5652"/>
                    </a:cubicBezTo>
                    <a:close/>
                    <a:moveTo>
                      <a:pt x="3151" y="4631"/>
                    </a:moveTo>
                    <a:cubicBezTo>
                      <a:pt x="3167" y="4631"/>
                      <a:pt x="3182" y="4638"/>
                      <a:pt x="3190" y="4648"/>
                    </a:cubicBezTo>
                    <a:cubicBezTo>
                      <a:pt x="3197" y="4655"/>
                      <a:pt x="3201" y="4664"/>
                      <a:pt x="3190" y="4682"/>
                    </a:cubicBezTo>
                    <a:cubicBezTo>
                      <a:pt x="3165" y="4721"/>
                      <a:pt x="3130" y="4758"/>
                      <a:pt x="3094" y="4795"/>
                    </a:cubicBezTo>
                    <a:cubicBezTo>
                      <a:pt x="3077" y="4813"/>
                      <a:pt x="3061" y="4831"/>
                      <a:pt x="3040" y="4856"/>
                    </a:cubicBezTo>
                    <a:cubicBezTo>
                      <a:pt x="3019" y="4888"/>
                      <a:pt x="2993" y="4917"/>
                      <a:pt x="2965" y="4949"/>
                    </a:cubicBezTo>
                    <a:cubicBezTo>
                      <a:pt x="2955" y="4961"/>
                      <a:pt x="2944" y="4973"/>
                      <a:pt x="2932" y="4986"/>
                    </a:cubicBezTo>
                    <a:cubicBezTo>
                      <a:pt x="2906" y="5017"/>
                      <a:pt x="2880" y="5049"/>
                      <a:pt x="2855" y="5079"/>
                    </a:cubicBezTo>
                    <a:lnTo>
                      <a:pt x="2810" y="5136"/>
                    </a:lnTo>
                    <a:cubicBezTo>
                      <a:pt x="2731" y="5232"/>
                      <a:pt x="2654" y="5334"/>
                      <a:pt x="2577" y="5447"/>
                    </a:cubicBezTo>
                    <a:cubicBezTo>
                      <a:pt x="2434" y="5658"/>
                      <a:pt x="2317" y="5887"/>
                      <a:pt x="2204" y="6107"/>
                    </a:cubicBezTo>
                    <a:lnTo>
                      <a:pt x="2184" y="6147"/>
                    </a:lnTo>
                    <a:lnTo>
                      <a:pt x="2183" y="6152"/>
                    </a:lnTo>
                    <a:cubicBezTo>
                      <a:pt x="2180" y="6152"/>
                      <a:pt x="2176" y="6149"/>
                      <a:pt x="2170" y="6144"/>
                    </a:cubicBezTo>
                    <a:cubicBezTo>
                      <a:pt x="2168" y="6141"/>
                      <a:pt x="2164" y="6136"/>
                      <a:pt x="2166" y="6129"/>
                    </a:cubicBezTo>
                    <a:cubicBezTo>
                      <a:pt x="2202" y="5888"/>
                      <a:pt x="2297" y="5637"/>
                      <a:pt x="2453" y="5365"/>
                    </a:cubicBezTo>
                    <a:cubicBezTo>
                      <a:pt x="2517" y="5256"/>
                      <a:pt x="2592" y="5146"/>
                      <a:pt x="2693" y="5019"/>
                    </a:cubicBezTo>
                    <a:cubicBezTo>
                      <a:pt x="2753" y="4944"/>
                      <a:pt x="2853" y="4819"/>
                      <a:pt x="2964" y="4756"/>
                    </a:cubicBezTo>
                    <a:lnTo>
                      <a:pt x="2991" y="4734"/>
                    </a:lnTo>
                    <a:cubicBezTo>
                      <a:pt x="3036" y="4695"/>
                      <a:pt x="3084" y="4656"/>
                      <a:pt x="3131" y="4634"/>
                    </a:cubicBezTo>
                    <a:cubicBezTo>
                      <a:pt x="3138" y="4632"/>
                      <a:pt x="3144" y="4631"/>
                      <a:pt x="3151" y="4631"/>
                    </a:cubicBezTo>
                    <a:close/>
                    <a:moveTo>
                      <a:pt x="17573" y="6882"/>
                    </a:moveTo>
                    <a:cubicBezTo>
                      <a:pt x="17652" y="6970"/>
                      <a:pt x="17704" y="7081"/>
                      <a:pt x="17740" y="7168"/>
                    </a:cubicBezTo>
                    <a:cubicBezTo>
                      <a:pt x="17761" y="7215"/>
                      <a:pt x="17782" y="7268"/>
                      <a:pt x="17796" y="7320"/>
                    </a:cubicBezTo>
                    <a:lnTo>
                      <a:pt x="17806" y="7355"/>
                    </a:lnTo>
                    <a:cubicBezTo>
                      <a:pt x="17818" y="7398"/>
                      <a:pt x="17833" y="7446"/>
                      <a:pt x="17824" y="7479"/>
                    </a:cubicBezTo>
                    <a:cubicBezTo>
                      <a:pt x="17821" y="7492"/>
                      <a:pt x="17810" y="7498"/>
                      <a:pt x="17803" y="7500"/>
                    </a:cubicBezTo>
                    <a:cubicBezTo>
                      <a:pt x="17800" y="7501"/>
                      <a:pt x="17796" y="7502"/>
                      <a:pt x="17792" y="7502"/>
                    </a:cubicBezTo>
                    <a:cubicBezTo>
                      <a:pt x="17784" y="7502"/>
                      <a:pt x="17774" y="7499"/>
                      <a:pt x="17766" y="7491"/>
                    </a:cubicBezTo>
                    <a:cubicBezTo>
                      <a:pt x="17753" y="7479"/>
                      <a:pt x="17746" y="7458"/>
                      <a:pt x="17737" y="7433"/>
                    </a:cubicBezTo>
                    <a:lnTo>
                      <a:pt x="17730" y="7413"/>
                    </a:lnTo>
                    <a:cubicBezTo>
                      <a:pt x="17721" y="7389"/>
                      <a:pt x="17712" y="7365"/>
                      <a:pt x="17702" y="7341"/>
                    </a:cubicBezTo>
                    <a:cubicBezTo>
                      <a:pt x="17688" y="7308"/>
                      <a:pt x="17678" y="7274"/>
                      <a:pt x="17667" y="7240"/>
                    </a:cubicBezTo>
                    <a:lnTo>
                      <a:pt x="17642" y="7168"/>
                    </a:lnTo>
                    <a:cubicBezTo>
                      <a:pt x="17611" y="7080"/>
                      <a:pt x="17578" y="6987"/>
                      <a:pt x="17562" y="6897"/>
                    </a:cubicBezTo>
                    <a:cubicBezTo>
                      <a:pt x="17562" y="6894"/>
                      <a:pt x="17561" y="6885"/>
                      <a:pt x="17573" y="6882"/>
                    </a:cubicBezTo>
                    <a:close/>
                    <a:moveTo>
                      <a:pt x="16939" y="7283"/>
                    </a:moveTo>
                    <a:lnTo>
                      <a:pt x="16988" y="7317"/>
                    </a:lnTo>
                    <a:lnTo>
                      <a:pt x="17033" y="7411"/>
                    </a:lnTo>
                    <a:cubicBezTo>
                      <a:pt x="17039" y="7424"/>
                      <a:pt x="17043" y="7439"/>
                      <a:pt x="17048" y="7465"/>
                    </a:cubicBezTo>
                    <a:lnTo>
                      <a:pt x="17061" y="7519"/>
                    </a:lnTo>
                    <a:cubicBezTo>
                      <a:pt x="17063" y="7530"/>
                      <a:pt x="17059" y="7538"/>
                      <a:pt x="17047" y="7541"/>
                    </a:cubicBezTo>
                    <a:lnTo>
                      <a:pt x="17064" y="7594"/>
                    </a:lnTo>
                    <a:lnTo>
                      <a:pt x="17064" y="7594"/>
                    </a:lnTo>
                    <a:lnTo>
                      <a:pt x="17038" y="7539"/>
                    </a:lnTo>
                    <a:cubicBezTo>
                      <a:pt x="17036" y="7539"/>
                      <a:pt x="17034" y="7536"/>
                      <a:pt x="17029" y="7524"/>
                    </a:cubicBezTo>
                    <a:lnTo>
                      <a:pt x="17003" y="7458"/>
                    </a:lnTo>
                    <a:cubicBezTo>
                      <a:pt x="16999" y="7450"/>
                      <a:pt x="16995" y="7441"/>
                      <a:pt x="16994" y="7436"/>
                    </a:cubicBezTo>
                    <a:cubicBezTo>
                      <a:pt x="16989" y="7413"/>
                      <a:pt x="16986" y="7391"/>
                      <a:pt x="16983" y="7369"/>
                    </a:cubicBezTo>
                    <a:lnTo>
                      <a:pt x="16977" y="7333"/>
                    </a:lnTo>
                    <a:cubicBezTo>
                      <a:pt x="16976" y="7324"/>
                      <a:pt x="16977" y="7321"/>
                      <a:pt x="16977" y="7320"/>
                    </a:cubicBezTo>
                    <a:lnTo>
                      <a:pt x="16937" y="7283"/>
                    </a:lnTo>
                    <a:close/>
                    <a:moveTo>
                      <a:pt x="17254" y="7081"/>
                    </a:moveTo>
                    <a:cubicBezTo>
                      <a:pt x="17258" y="7081"/>
                      <a:pt x="17261" y="7082"/>
                      <a:pt x="17264" y="7085"/>
                    </a:cubicBezTo>
                    <a:lnTo>
                      <a:pt x="17287" y="7106"/>
                    </a:lnTo>
                    <a:cubicBezTo>
                      <a:pt x="17288" y="7108"/>
                      <a:pt x="17290" y="7110"/>
                      <a:pt x="17291" y="7110"/>
                    </a:cubicBezTo>
                    <a:cubicBezTo>
                      <a:pt x="17296" y="7115"/>
                      <a:pt x="17304" y="7122"/>
                      <a:pt x="17305" y="7123"/>
                    </a:cubicBezTo>
                    <a:cubicBezTo>
                      <a:pt x="17320" y="7142"/>
                      <a:pt x="17335" y="7160"/>
                      <a:pt x="17348" y="7181"/>
                    </a:cubicBezTo>
                    <a:cubicBezTo>
                      <a:pt x="17374" y="7217"/>
                      <a:pt x="17393" y="7258"/>
                      <a:pt x="17410" y="7300"/>
                    </a:cubicBezTo>
                    <a:cubicBezTo>
                      <a:pt x="17423" y="7333"/>
                      <a:pt x="17438" y="7372"/>
                      <a:pt x="17445" y="7412"/>
                    </a:cubicBezTo>
                    <a:lnTo>
                      <a:pt x="17449" y="7433"/>
                    </a:lnTo>
                    <a:cubicBezTo>
                      <a:pt x="17456" y="7467"/>
                      <a:pt x="17464" y="7507"/>
                      <a:pt x="17455" y="7531"/>
                    </a:cubicBezTo>
                    <a:cubicBezTo>
                      <a:pt x="17453" y="7535"/>
                      <a:pt x="17451" y="7540"/>
                      <a:pt x="17451" y="7545"/>
                    </a:cubicBezTo>
                    <a:cubicBezTo>
                      <a:pt x="17449" y="7567"/>
                      <a:pt x="17447" y="7582"/>
                      <a:pt x="17440" y="7594"/>
                    </a:cubicBezTo>
                    <a:cubicBezTo>
                      <a:pt x="17440" y="7595"/>
                      <a:pt x="17436" y="7599"/>
                      <a:pt x="17429" y="7600"/>
                    </a:cubicBezTo>
                    <a:cubicBezTo>
                      <a:pt x="17427" y="7600"/>
                      <a:pt x="17425" y="7600"/>
                      <a:pt x="17424" y="7600"/>
                    </a:cubicBezTo>
                    <a:cubicBezTo>
                      <a:pt x="17420" y="7600"/>
                      <a:pt x="17418" y="7600"/>
                      <a:pt x="17418" y="7599"/>
                    </a:cubicBezTo>
                    <a:cubicBezTo>
                      <a:pt x="17410" y="7590"/>
                      <a:pt x="17404" y="7581"/>
                      <a:pt x="17395" y="7556"/>
                    </a:cubicBezTo>
                    <a:cubicBezTo>
                      <a:pt x="17393" y="7551"/>
                      <a:pt x="17389" y="7547"/>
                      <a:pt x="17387" y="7542"/>
                    </a:cubicBezTo>
                    <a:cubicBezTo>
                      <a:pt x="17374" y="7527"/>
                      <a:pt x="17368" y="7499"/>
                      <a:pt x="17361" y="7474"/>
                    </a:cubicBezTo>
                    <a:cubicBezTo>
                      <a:pt x="17358" y="7461"/>
                      <a:pt x="17354" y="7448"/>
                      <a:pt x="17351" y="7436"/>
                    </a:cubicBezTo>
                    <a:cubicBezTo>
                      <a:pt x="17345" y="7419"/>
                      <a:pt x="17339" y="7401"/>
                      <a:pt x="17335" y="7382"/>
                    </a:cubicBezTo>
                    <a:cubicBezTo>
                      <a:pt x="17329" y="7361"/>
                      <a:pt x="17322" y="7341"/>
                      <a:pt x="17316" y="7320"/>
                    </a:cubicBezTo>
                    <a:lnTo>
                      <a:pt x="17301" y="7275"/>
                    </a:lnTo>
                    <a:cubicBezTo>
                      <a:pt x="17292" y="7251"/>
                      <a:pt x="17284" y="7227"/>
                      <a:pt x="17276" y="7204"/>
                    </a:cubicBezTo>
                    <a:cubicBezTo>
                      <a:pt x="17274" y="7193"/>
                      <a:pt x="17269" y="7183"/>
                      <a:pt x="17266" y="7173"/>
                    </a:cubicBezTo>
                    <a:lnTo>
                      <a:pt x="17258" y="7148"/>
                    </a:lnTo>
                    <a:cubicBezTo>
                      <a:pt x="17257" y="7143"/>
                      <a:pt x="17253" y="7130"/>
                      <a:pt x="17252" y="7121"/>
                    </a:cubicBezTo>
                    <a:lnTo>
                      <a:pt x="17251" y="7121"/>
                    </a:lnTo>
                    <a:lnTo>
                      <a:pt x="17245" y="7085"/>
                    </a:lnTo>
                    <a:cubicBezTo>
                      <a:pt x="17248" y="7083"/>
                      <a:pt x="17251" y="7081"/>
                      <a:pt x="17254" y="7081"/>
                    </a:cubicBezTo>
                    <a:close/>
                    <a:moveTo>
                      <a:pt x="17782" y="6509"/>
                    </a:moveTo>
                    <a:cubicBezTo>
                      <a:pt x="17906" y="6708"/>
                      <a:pt x="18003" y="6900"/>
                      <a:pt x="18080" y="7097"/>
                    </a:cubicBezTo>
                    <a:cubicBezTo>
                      <a:pt x="18175" y="7343"/>
                      <a:pt x="18222" y="7542"/>
                      <a:pt x="18227" y="7728"/>
                    </a:cubicBezTo>
                    <a:lnTo>
                      <a:pt x="18228" y="7727"/>
                    </a:lnTo>
                    <a:lnTo>
                      <a:pt x="18228" y="7727"/>
                    </a:lnTo>
                    <a:cubicBezTo>
                      <a:pt x="18228" y="7737"/>
                      <a:pt x="18226" y="7737"/>
                      <a:pt x="18222" y="7738"/>
                    </a:cubicBezTo>
                    <a:cubicBezTo>
                      <a:pt x="18221" y="7738"/>
                      <a:pt x="18220" y="7738"/>
                      <a:pt x="18218" y="7738"/>
                    </a:cubicBezTo>
                    <a:cubicBezTo>
                      <a:pt x="18210" y="7738"/>
                      <a:pt x="18199" y="7734"/>
                      <a:pt x="18195" y="7724"/>
                    </a:cubicBezTo>
                    <a:cubicBezTo>
                      <a:pt x="18150" y="7608"/>
                      <a:pt x="18114" y="7487"/>
                      <a:pt x="18079" y="7368"/>
                    </a:cubicBezTo>
                    <a:cubicBezTo>
                      <a:pt x="18054" y="7285"/>
                      <a:pt x="18029" y="7202"/>
                      <a:pt x="18001" y="7121"/>
                    </a:cubicBezTo>
                    <a:cubicBezTo>
                      <a:pt x="17918" y="6874"/>
                      <a:pt x="17847" y="6688"/>
                      <a:pt x="17771" y="6521"/>
                    </a:cubicBezTo>
                    <a:cubicBezTo>
                      <a:pt x="17767" y="6515"/>
                      <a:pt x="17769" y="6512"/>
                      <a:pt x="17771" y="6509"/>
                    </a:cubicBezTo>
                    <a:close/>
                    <a:moveTo>
                      <a:pt x="17969" y="5898"/>
                    </a:moveTo>
                    <a:cubicBezTo>
                      <a:pt x="17973" y="5898"/>
                      <a:pt x="17976" y="5901"/>
                      <a:pt x="17978" y="5905"/>
                    </a:cubicBezTo>
                    <a:cubicBezTo>
                      <a:pt x="18386" y="6584"/>
                      <a:pt x="18628" y="7295"/>
                      <a:pt x="18699" y="8019"/>
                    </a:cubicBezTo>
                    <a:cubicBezTo>
                      <a:pt x="18699" y="8021"/>
                      <a:pt x="18701" y="8027"/>
                      <a:pt x="18686" y="8029"/>
                    </a:cubicBezTo>
                    <a:cubicBezTo>
                      <a:pt x="18686" y="8029"/>
                      <a:pt x="18683" y="8029"/>
                      <a:pt x="18680" y="8029"/>
                    </a:cubicBezTo>
                    <a:cubicBezTo>
                      <a:pt x="18674" y="8029"/>
                      <a:pt x="18666" y="8028"/>
                      <a:pt x="18664" y="8021"/>
                    </a:cubicBezTo>
                    <a:cubicBezTo>
                      <a:pt x="18490" y="7220"/>
                      <a:pt x="18258" y="6534"/>
                      <a:pt x="17955" y="5923"/>
                    </a:cubicBezTo>
                    <a:cubicBezTo>
                      <a:pt x="17949" y="5910"/>
                      <a:pt x="17955" y="5904"/>
                      <a:pt x="17962" y="5900"/>
                    </a:cubicBezTo>
                    <a:cubicBezTo>
                      <a:pt x="17965" y="5899"/>
                      <a:pt x="17967" y="5898"/>
                      <a:pt x="17969" y="5898"/>
                    </a:cubicBezTo>
                    <a:close/>
                    <a:moveTo>
                      <a:pt x="5803" y="1518"/>
                    </a:moveTo>
                    <a:cubicBezTo>
                      <a:pt x="5828" y="1518"/>
                      <a:pt x="5841" y="1539"/>
                      <a:pt x="5842" y="1543"/>
                    </a:cubicBezTo>
                    <a:cubicBezTo>
                      <a:pt x="5849" y="1554"/>
                      <a:pt x="5856" y="1578"/>
                      <a:pt x="5827" y="1596"/>
                    </a:cubicBezTo>
                    <a:cubicBezTo>
                      <a:pt x="5374" y="1876"/>
                      <a:pt x="4785" y="2256"/>
                      <a:pt x="4245" y="2722"/>
                    </a:cubicBezTo>
                    <a:cubicBezTo>
                      <a:pt x="3404" y="3447"/>
                      <a:pt x="2669" y="4323"/>
                      <a:pt x="2063" y="5326"/>
                    </a:cubicBezTo>
                    <a:cubicBezTo>
                      <a:pt x="1735" y="5865"/>
                      <a:pt x="1487" y="6359"/>
                      <a:pt x="1304" y="6838"/>
                    </a:cubicBezTo>
                    <a:cubicBezTo>
                      <a:pt x="1188" y="7138"/>
                      <a:pt x="1099" y="7449"/>
                      <a:pt x="1013" y="7752"/>
                    </a:cubicBezTo>
                    <a:cubicBezTo>
                      <a:pt x="944" y="7989"/>
                      <a:pt x="874" y="8237"/>
                      <a:pt x="791" y="8475"/>
                    </a:cubicBezTo>
                    <a:cubicBezTo>
                      <a:pt x="790" y="8477"/>
                      <a:pt x="787" y="8482"/>
                      <a:pt x="780" y="8484"/>
                    </a:cubicBezTo>
                    <a:cubicBezTo>
                      <a:pt x="778" y="8484"/>
                      <a:pt x="777" y="8485"/>
                      <a:pt x="775" y="8485"/>
                    </a:cubicBezTo>
                    <a:cubicBezTo>
                      <a:pt x="771" y="8485"/>
                      <a:pt x="768" y="8483"/>
                      <a:pt x="766" y="8477"/>
                    </a:cubicBezTo>
                    <a:cubicBezTo>
                      <a:pt x="792" y="7839"/>
                      <a:pt x="1034" y="7185"/>
                      <a:pt x="1260" y="6621"/>
                    </a:cubicBezTo>
                    <a:cubicBezTo>
                      <a:pt x="1516" y="5981"/>
                      <a:pt x="1757" y="5485"/>
                      <a:pt x="2019" y="5061"/>
                    </a:cubicBezTo>
                    <a:cubicBezTo>
                      <a:pt x="2323" y="4571"/>
                      <a:pt x="2672" y="4100"/>
                      <a:pt x="3057" y="3663"/>
                    </a:cubicBezTo>
                    <a:cubicBezTo>
                      <a:pt x="3878" y="2727"/>
                      <a:pt x="4820" y="1988"/>
                      <a:pt x="5780" y="1523"/>
                    </a:cubicBezTo>
                    <a:cubicBezTo>
                      <a:pt x="5789" y="1519"/>
                      <a:pt x="5796" y="1518"/>
                      <a:pt x="5803" y="1518"/>
                    </a:cubicBezTo>
                    <a:close/>
                    <a:moveTo>
                      <a:pt x="6966" y="7706"/>
                    </a:moveTo>
                    <a:cubicBezTo>
                      <a:pt x="7647" y="7706"/>
                      <a:pt x="8025" y="8216"/>
                      <a:pt x="8100" y="8757"/>
                    </a:cubicBezTo>
                    <a:cubicBezTo>
                      <a:pt x="8151" y="9121"/>
                      <a:pt x="8064" y="9478"/>
                      <a:pt x="7859" y="9737"/>
                    </a:cubicBezTo>
                    <a:lnTo>
                      <a:pt x="7858" y="9737"/>
                    </a:lnTo>
                    <a:cubicBezTo>
                      <a:pt x="7670" y="9976"/>
                      <a:pt x="7390" y="10117"/>
                      <a:pt x="7049" y="10149"/>
                    </a:cubicBezTo>
                    <a:cubicBezTo>
                      <a:pt x="7017" y="10152"/>
                      <a:pt x="6985" y="10153"/>
                      <a:pt x="6953" y="10153"/>
                    </a:cubicBezTo>
                    <a:cubicBezTo>
                      <a:pt x="6356" y="10153"/>
                      <a:pt x="5782" y="9654"/>
                      <a:pt x="5721" y="9055"/>
                    </a:cubicBezTo>
                    <a:cubicBezTo>
                      <a:pt x="5657" y="8425"/>
                      <a:pt x="6171" y="7787"/>
                      <a:pt x="6800" y="7715"/>
                    </a:cubicBezTo>
                    <a:cubicBezTo>
                      <a:pt x="6857" y="7709"/>
                      <a:pt x="6913" y="7706"/>
                      <a:pt x="6966" y="7706"/>
                    </a:cubicBezTo>
                    <a:close/>
                    <a:moveTo>
                      <a:pt x="13176" y="7705"/>
                    </a:moveTo>
                    <a:cubicBezTo>
                      <a:pt x="13229" y="7705"/>
                      <a:pt x="13283" y="7709"/>
                      <a:pt x="13340" y="7715"/>
                    </a:cubicBezTo>
                    <a:cubicBezTo>
                      <a:pt x="13969" y="7787"/>
                      <a:pt x="14484" y="8425"/>
                      <a:pt x="14419" y="9055"/>
                    </a:cubicBezTo>
                    <a:cubicBezTo>
                      <a:pt x="14358" y="9654"/>
                      <a:pt x="13784" y="10153"/>
                      <a:pt x="13187" y="10153"/>
                    </a:cubicBezTo>
                    <a:cubicBezTo>
                      <a:pt x="13155" y="10153"/>
                      <a:pt x="13123" y="10152"/>
                      <a:pt x="13091" y="10149"/>
                    </a:cubicBezTo>
                    <a:cubicBezTo>
                      <a:pt x="12750" y="10117"/>
                      <a:pt x="12470" y="9976"/>
                      <a:pt x="12282" y="9737"/>
                    </a:cubicBezTo>
                    <a:cubicBezTo>
                      <a:pt x="12077" y="9478"/>
                      <a:pt x="11989" y="9121"/>
                      <a:pt x="12040" y="8757"/>
                    </a:cubicBezTo>
                    <a:cubicBezTo>
                      <a:pt x="12116" y="8216"/>
                      <a:pt x="12495" y="7705"/>
                      <a:pt x="13176" y="7705"/>
                    </a:cubicBezTo>
                    <a:close/>
                    <a:moveTo>
                      <a:pt x="761" y="9018"/>
                    </a:moveTo>
                    <a:cubicBezTo>
                      <a:pt x="764" y="9018"/>
                      <a:pt x="767" y="9019"/>
                      <a:pt x="770" y="9020"/>
                    </a:cubicBezTo>
                    <a:cubicBezTo>
                      <a:pt x="787" y="9025"/>
                      <a:pt x="802" y="9044"/>
                      <a:pt x="803" y="9062"/>
                    </a:cubicBezTo>
                    <a:cubicBezTo>
                      <a:pt x="807" y="9089"/>
                      <a:pt x="799" y="9119"/>
                      <a:pt x="790" y="9152"/>
                    </a:cubicBezTo>
                    <a:cubicBezTo>
                      <a:pt x="786" y="9166"/>
                      <a:pt x="783" y="9181"/>
                      <a:pt x="781" y="9194"/>
                    </a:cubicBezTo>
                    <a:cubicBezTo>
                      <a:pt x="773" y="9228"/>
                      <a:pt x="767" y="9263"/>
                      <a:pt x="761" y="9298"/>
                    </a:cubicBezTo>
                    <a:lnTo>
                      <a:pt x="753" y="9338"/>
                    </a:lnTo>
                    <a:cubicBezTo>
                      <a:pt x="748" y="9373"/>
                      <a:pt x="741" y="9408"/>
                      <a:pt x="734" y="9443"/>
                    </a:cubicBezTo>
                    <a:cubicBezTo>
                      <a:pt x="723" y="9500"/>
                      <a:pt x="712" y="9557"/>
                      <a:pt x="703" y="9614"/>
                    </a:cubicBezTo>
                    <a:cubicBezTo>
                      <a:pt x="686" y="9720"/>
                      <a:pt x="679" y="9826"/>
                      <a:pt x="672" y="9929"/>
                    </a:cubicBezTo>
                    <a:cubicBezTo>
                      <a:pt x="666" y="10012"/>
                      <a:pt x="661" y="10093"/>
                      <a:pt x="650" y="10175"/>
                    </a:cubicBezTo>
                    <a:cubicBezTo>
                      <a:pt x="649" y="10188"/>
                      <a:pt x="640" y="10190"/>
                      <a:pt x="639" y="10190"/>
                    </a:cubicBezTo>
                    <a:cubicBezTo>
                      <a:pt x="639" y="10190"/>
                      <a:pt x="638" y="10190"/>
                      <a:pt x="638" y="10190"/>
                    </a:cubicBezTo>
                    <a:cubicBezTo>
                      <a:pt x="636" y="10190"/>
                      <a:pt x="634" y="10188"/>
                      <a:pt x="631" y="10182"/>
                    </a:cubicBezTo>
                    <a:cubicBezTo>
                      <a:pt x="578" y="10028"/>
                      <a:pt x="563" y="9842"/>
                      <a:pt x="582" y="9596"/>
                    </a:cubicBezTo>
                    <a:cubicBezTo>
                      <a:pt x="590" y="9506"/>
                      <a:pt x="602" y="9399"/>
                      <a:pt x="630" y="9300"/>
                    </a:cubicBezTo>
                    <a:cubicBezTo>
                      <a:pt x="643" y="9254"/>
                      <a:pt x="658" y="9210"/>
                      <a:pt x="674" y="9166"/>
                    </a:cubicBezTo>
                    <a:lnTo>
                      <a:pt x="682" y="9144"/>
                    </a:lnTo>
                    <a:cubicBezTo>
                      <a:pt x="698" y="9100"/>
                      <a:pt x="714" y="9058"/>
                      <a:pt x="741" y="9029"/>
                    </a:cubicBezTo>
                    <a:cubicBezTo>
                      <a:pt x="748" y="9022"/>
                      <a:pt x="754" y="9018"/>
                      <a:pt x="761" y="9018"/>
                    </a:cubicBezTo>
                    <a:close/>
                    <a:moveTo>
                      <a:pt x="15541" y="2288"/>
                    </a:moveTo>
                    <a:cubicBezTo>
                      <a:pt x="15541" y="2288"/>
                      <a:pt x="15542" y="2288"/>
                      <a:pt x="15546" y="2290"/>
                    </a:cubicBezTo>
                    <a:cubicBezTo>
                      <a:pt x="16155" y="2667"/>
                      <a:pt x="16670" y="3087"/>
                      <a:pt x="17122" y="3574"/>
                    </a:cubicBezTo>
                    <a:cubicBezTo>
                      <a:pt x="17914" y="4427"/>
                      <a:pt x="18570" y="5525"/>
                      <a:pt x="19021" y="6751"/>
                    </a:cubicBezTo>
                    <a:cubicBezTo>
                      <a:pt x="19538" y="8157"/>
                      <a:pt x="19765" y="9562"/>
                      <a:pt x="19677" y="10816"/>
                    </a:cubicBezTo>
                    <a:cubicBezTo>
                      <a:pt x="19675" y="10832"/>
                      <a:pt x="19669" y="10840"/>
                      <a:pt x="19656" y="10840"/>
                    </a:cubicBezTo>
                    <a:cubicBezTo>
                      <a:pt x="19656" y="10840"/>
                      <a:pt x="19655" y="10840"/>
                      <a:pt x="19654" y="10840"/>
                    </a:cubicBezTo>
                    <a:cubicBezTo>
                      <a:pt x="19646" y="10840"/>
                      <a:pt x="19632" y="10835"/>
                      <a:pt x="19629" y="10814"/>
                    </a:cubicBezTo>
                    <a:lnTo>
                      <a:pt x="19608" y="10626"/>
                    </a:lnTo>
                    <a:cubicBezTo>
                      <a:pt x="19529" y="9937"/>
                      <a:pt x="19449" y="9225"/>
                      <a:pt x="19312" y="8533"/>
                    </a:cubicBezTo>
                    <a:cubicBezTo>
                      <a:pt x="19050" y="7210"/>
                      <a:pt x="18586" y="6004"/>
                      <a:pt x="17933" y="4949"/>
                    </a:cubicBezTo>
                    <a:cubicBezTo>
                      <a:pt x="17639" y="4474"/>
                      <a:pt x="17292" y="4015"/>
                      <a:pt x="16873" y="3546"/>
                    </a:cubicBezTo>
                    <a:cubicBezTo>
                      <a:pt x="16439" y="3060"/>
                      <a:pt x="15993" y="2643"/>
                      <a:pt x="15546" y="2305"/>
                    </a:cubicBezTo>
                    <a:lnTo>
                      <a:pt x="15512" y="2349"/>
                    </a:lnTo>
                    <a:lnTo>
                      <a:pt x="15512" y="2349"/>
                    </a:lnTo>
                    <a:lnTo>
                      <a:pt x="15541" y="2288"/>
                    </a:lnTo>
                    <a:close/>
                    <a:moveTo>
                      <a:pt x="8644" y="10191"/>
                    </a:moveTo>
                    <a:cubicBezTo>
                      <a:pt x="8689" y="10191"/>
                      <a:pt x="8739" y="10214"/>
                      <a:pt x="8759" y="10273"/>
                    </a:cubicBezTo>
                    <a:cubicBezTo>
                      <a:pt x="8778" y="10327"/>
                      <a:pt x="8793" y="10381"/>
                      <a:pt x="8809" y="10434"/>
                    </a:cubicBezTo>
                    <a:cubicBezTo>
                      <a:pt x="8843" y="10545"/>
                      <a:pt x="8877" y="10661"/>
                      <a:pt x="8937" y="10774"/>
                    </a:cubicBezTo>
                    <a:cubicBezTo>
                      <a:pt x="9024" y="10935"/>
                      <a:pt x="9136" y="11078"/>
                      <a:pt x="9271" y="11200"/>
                    </a:cubicBezTo>
                    <a:cubicBezTo>
                      <a:pt x="9504" y="11408"/>
                      <a:pt x="9806" y="11529"/>
                      <a:pt x="10101" y="11533"/>
                    </a:cubicBezTo>
                    <a:cubicBezTo>
                      <a:pt x="10396" y="11529"/>
                      <a:pt x="10697" y="11408"/>
                      <a:pt x="10930" y="11200"/>
                    </a:cubicBezTo>
                    <a:cubicBezTo>
                      <a:pt x="11065" y="11078"/>
                      <a:pt x="11177" y="10935"/>
                      <a:pt x="11264" y="10774"/>
                    </a:cubicBezTo>
                    <a:cubicBezTo>
                      <a:pt x="11324" y="10661"/>
                      <a:pt x="11359" y="10545"/>
                      <a:pt x="11392" y="10434"/>
                    </a:cubicBezTo>
                    <a:cubicBezTo>
                      <a:pt x="11408" y="10381"/>
                      <a:pt x="11424" y="10327"/>
                      <a:pt x="11443" y="10273"/>
                    </a:cubicBezTo>
                    <a:cubicBezTo>
                      <a:pt x="11464" y="10215"/>
                      <a:pt x="11513" y="10191"/>
                      <a:pt x="11558" y="10191"/>
                    </a:cubicBezTo>
                    <a:cubicBezTo>
                      <a:pt x="11565" y="10191"/>
                      <a:pt x="11571" y="10192"/>
                      <a:pt x="11578" y="10193"/>
                    </a:cubicBezTo>
                    <a:cubicBezTo>
                      <a:pt x="11599" y="10196"/>
                      <a:pt x="11667" y="10213"/>
                      <a:pt x="11668" y="10301"/>
                    </a:cubicBezTo>
                    <a:cubicBezTo>
                      <a:pt x="11675" y="10714"/>
                      <a:pt x="11371" y="11162"/>
                      <a:pt x="11084" y="11405"/>
                    </a:cubicBezTo>
                    <a:lnTo>
                      <a:pt x="11067" y="11418"/>
                    </a:lnTo>
                    <a:cubicBezTo>
                      <a:pt x="10779" y="11656"/>
                      <a:pt x="10424" y="11789"/>
                      <a:pt x="10095" y="11789"/>
                    </a:cubicBezTo>
                    <a:cubicBezTo>
                      <a:pt x="10088" y="11789"/>
                      <a:pt x="10081" y="11789"/>
                      <a:pt x="10074" y="11789"/>
                    </a:cubicBezTo>
                    <a:cubicBezTo>
                      <a:pt x="9748" y="11782"/>
                      <a:pt x="9399" y="11641"/>
                      <a:pt x="9118" y="11405"/>
                    </a:cubicBezTo>
                    <a:cubicBezTo>
                      <a:pt x="8832" y="11162"/>
                      <a:pt x="8526" y="10714"/>
                      <a:pt x="8534" y="10301"/>
                    </a:cubicBezTo>
                    <a:cubicBezTo>
                      <a:pt x="8535" y="10213"/>
                      <a:pt x="8603" y="10196"/>
                      <a:pt x="8623" y="10193"/>
                    </a:cubicBezTo>
                    <a:cubicBezTo>
                      <a:pt x="8630" y="10192"/>
                      <a:pt x="8637" y="10191"/>
                      <a:pt x="8644" y="10191"/>
                    </a:cubicBezTo>
                    <a:close/>
                    <a:moveTo>
                      <a:pt x="19558" y="11589"/>
                    </a:moveTo>
                    <a:cubicBezTo>
                      <a:pt x="19560" y="11589"/>
                      <a:pt x="19563" y="11590"/>
                      <a:pt x="19563" y="11590"/>
                    </a:cubicBezTo>
                    <a:lnTo>
                      <a:pt x="19571" y="11627"/>
                    </a:lnTo>
                    <a:cubicBezTo>
                      <a:pt x="19589" y="11715"/>
                      <a:pt x="19608" y="11798"/>
                      <a:pt x="19605" y="11882"/>
                    </a:cubicBezTo>
                    <a:cubicBezTo>
                      <a:pt x="19604" y="11973"/>
                      <a:pt x="19596" y="12070"/>
                      <a:pt x="19579" y="12195"/>
                    </a:cubicBezTo>
                    <a:lnTo>
                      <a:pt x="19575" y="12228"/>
                    </a:lnTo>
                    <a:cubicBezTo>
                      <a:pt x="19562" y="12315"/>
                      <a:pt x="19551" y="12407"/>
                      <a:pt x="19523" y="12487"/>
                    </a:cubicBezTo>
                    <a:lnTo>
                      <a:pt x="19508" y="12531"/>
                    </a:lnTo>
                    <a:cubicBezTo>
                      <a:pt x="19481" y="12613"/>
                      <a:pt x="19452" y="12697"/>
                      <a:pt x="19412" y="12767"/>
                    </a:cubicBezTo>
                    <a:cubicBezTo>
                      <a:pt x="19404" y="12779"/>
                      <a:pt x="19392" y="12782"/>
                      <a:pt x="19383" y="12782"/>
                    </a:cubicBezTo>
                    <a:cubicBezTo>
                      <a:pt x="19378" y="12782"/>
                      <a:pt x="19374" y="12781"/>
                      <a:pt x="19372" y="12780"/>
                    </a:cubicBezTo>
                    <a:cubicBezTo>
                      <a:pt x="19363" y="12777"/>
                      <a:pt x="19348" y="12770"/>
                      <a:pt x="19348" y="12751"/>
                    </a:cubicBezTo>
                    <a:cubicBezTo>
                      <a:pt x="19349" y="12708"/>
                      <a:pt x="19356" y="12666"/>
                      <a:pt x="19364" y="12622"/>
                    </a:cubicBezTo>
                    <a:lnTo>
                      <a:pt x="19366" y="12603"/>
                    </a:lnTo>
                    <a:cubicBezTo>
                      <a:pt x="19371" y="12574"/>
                      <a:pt x="19374" y="12547"/>
                      <a:pt x="19377" y="12520"/>
                    </a:cubicBezTo>
                    <a:cubicBezTo>
                      <a:pt x="19379" y="12495"/>
                      <a:pt x="19381" y="12471"/>
                      <a:pt x="19384" y="12446"/>
                    </a:cubicBezTo>
                    <a:cubicBezTo>
                      <a:pt x="19394" y="12395"/>
                      <a:pt x="19403" y="12344"/>
                      <a:pt x="19412" y="12292"/>
                    </a:cubicBezTo>
                    <a:cubicBezTo>
                      <a:pt x="19420" y="12251"/>
                      <a:pt x="19427" y="12207"/>
                      <a:pt x="19434" y="12164"/>
                    </a:cubicBezTo>
                    <a:cubicBezTo>
                      <a:pt x="19443" y="12108"/>
                      <a:pt x="19452" y="12050"/>
                      <a:pt x="19460" y="11993"/>
                    </a:cubicBezTo>
                    <a:lnTo>
                      <a:pt x="19477" y="11881"/>
                    </a:lnTo>
                    <a:cubicBezTo>
                      <a:pt x="19488" y="11816"/>
                      <a:pt x="19504" y="11751"/>
                      <a:pt x="19523" y="11684"/>
                    </a:cubicBezTo>
                    <a:cubicBezTo>
                      <a:pt x="19532" y="11654"/>
                      <a:pt x="19540" y="11623"/>
                      <a:pt x="19552" y="11590"/>
                    </a:cubicBezTo>
                    <a:cubicBezTo>
                      <a:pt x="19553" y="11589"/>
                      <a:pt x="19555" y="11589"/>
                      <a:pt x="19558" y="11589"/>
                    </a:cubicBezTo>
                    <a:close/>
                    <a:moveTo>
                      <a:pt x="2955" y="16246"/>
                    </a:moveTo>
                    <a:cubicBezTo>
                      <a:pt x="2971" y="16266"/>
                      <a:pt x="2988" y="16285"/>
                      <a:pt x="3006" y="16304"/>
                    </a:cubicBezTo>
                    <a:cubicBezTo>
                      <a:pt x="3019" y="16319"/>
                      <a:pt x="3034" y="16335"/>
                      <a:pt x="3047" y="16351"/>
                    </a:cubicBezTo>
                    <a:lnTo>
                      <a:pt x="3083" y="16395"/>
                    </a:lnTo>
                    <a:cubicBezTo>
                      <a:pt x="3102" y="16419"/>
                      <a:pt x="3121" y="16441"/>
                      <a:pt x="3139" y="16465"/>
                    </a:cubicBezTo>
                    <a:lnTo>
                      <a:pt x="3188" y="16530"/>
                    </a:lnTo>
                    <a:cubicBezTo>
                      <a:pt x="3224" y="16577"/>
                      <a:pt x="3261" y="16626"/>
                      <a:pt x="3298" y="16672"/>
                    </a:cubicBezTo>
                    <a:cubicBezTo>
                      <a:pt x="3327" y="16710"/>
                      <a:pt x="3357" y="16746"/>
                      <a:pt x="3387" y="16782"/>
                    </a:cubicBezTo>
                    <a:cubicBezTo>
                      <a:pt x="3417" y="16816"/>
                      <a:pt x="3445" y="16850"/>
                      <a:pt x="3473" y="16884"/>
                    </a:cubicBezTo>
                    <a:cubicBezTo>
                      <a:pt x="3492" y="16908"/>
                      <a:pt x="3511" y="16931"/>
                      <a:pt x="3530" y="16953"/>
                    </a:cubicBezTo>
                    <a:cubicBezTo>
                      <a:pt x="3571" y="17001"/>
                      <a:pt x="3612" y="17051"/>
                      <a:pt x="3644" y="17100"/>
                    </a:cubicBezTo>
                    <a:cubicBezTo>
                      <a:pt x="3650" y="17108"/>
                      <a:pt x="3642" y="17122"/>
                      <a:pt x="3635" y="17129"/>
                    </a:cubicBezTo>
                    <a:cubicBezTo>
                      <a:pt x="3629" y="17134"/>
                      <a:pt x="3625" y="17136"/>
                      <a:pt x="3622" y="17136"/>
                    </a:cubicBezTo>
                    <a:cubicBezTo>
                      <a:pt x="3619" y="17136"/>
                      <a:pt x="3617" y="17134"/>
                      <a:pt x="3616" y="17133"/>
                    </a:cubicBezTo>
                    <a:cubicBezTo>
                      <a:pt x="3546" y="17081"/>
                      <a:pt x="3481" y="17011"/>
                      <a:pt x="3418" y="16941"/>
                    </a:cubicBezTo>
                    <a:cubicBezTo>
                      <a:pt x="3364" y="16882"/>
                      <a:pt x="3312" y="16816"/>
                      <a:pt x="3262" y="16754"/>
                    </a:cubicBezTo>
                    <a:lnTo>
                      <a:pt x="3224" y="16705"/>
                    </a:lnTo>
                    <a:cubicBezTo>
                      <a:pt x="3172" y="16640"/>
                      <a:pt x="3119" y="16572"/>
                      <a:pt x="3073" y="16503"/>
                    </a:cubicBezTo>
                    <a:cubicBezTo>
                      <a:pt x="3053" y="16474"/>
                      <a:pt x="3035" y="16444"/>
                      <a:pt x="3018" y="16414"/>
                    </a:cubicBezTo>
                    <a:lnTo>
                      <a:pt x="3005" y="16392"/>
                    </a:lnTo>
                    <a:cubicBezTo>
                      <a:pt x="2992" y="16370"/>
                      <a:pt x="2982" y="16349"/>
                      <a:pt x="2972" y="16327"/>
                    </a:cubicBezTo>
                    <a:cubicBezTo>
                      <a:pt x="2962" y="16307"/>
                      <a:pt x="2953" y="16286"/>
                      <a:pt x="2942" y="16257"/>
                    </a:cubicBezTo>
                    <a:cubicBezTo>
                      <a:pt x="2946" y="16250"/>
                      <a:pt x="2951" y="16246"/>
                      <a:pt x="2954" y="16246"/>
                    </a:cubicBezTo>
                    <a:close/>
                    <a:moveTo>
                      <a:pt x="9104" y="18048"/>
                    </a:moveTo>
                    <a:lnTo>
                      <a:pt x="9116" y="18105"/>
                    </a:lnTo>
                    <a:lnTo>
                      <a:pt x="9190" y="18111"/>
                    </a:lnTo>
                    <a:cubicBezTo>
                      <a:pt x="9199" y="18111"/>
                      <a:pt x="9202" y="18113"/>
                      <a:pt x="9204" y="18115"/>
                    </a:cubicBezTo>
                    <a:lnTo>
                      <a:pt x="9203" y="18132"/>
                    </a:lnTo>
                    <a:cubicBezTo>
                      <a:pt x="9202" y="18133"/>
                      <a:pt x="9200" y="18135"/>
                      <a:pt x="9190" y="18137"/>
                    </a:cubicBezTo>
                    <a:lnTo>
                      <a:pt x="9116" y="18141"/>
                    </a:lnTo>
                    <a:cubicBezTo>
                      <a:pt x="9116" y="18141"/>
                      <a:pt x="9100" y="18142"/>
                      <a:pt x="9100" y="18142"/>
                    </a:cubicBezTo>
                    <a:cubicBezTo>
                      <a:pt x="9096" y="18141"/>
                      <a:pt x="9089" y="18141"/>
                      <a:pt x="9081" y="18139"/>
                    </a:cubicBezTo>
                    <a:lnTo>
                      <a:pt x="9046" y="18130"/>
                    </a:lnTo>
                    <a:cubicBezTo>
                      <a:pt x="9045" y="18130"/>
                      <a:pt x="9042" y="18125"/>
                      <a:pt x="9042" y="18121"/>
                    </a:cubicBezTo>
                    <a:lnTo>
                      <a:pt x="8987" y="18123"/>
                    </a:lnTo>
                    <a:lnTo>
                      <a:pt x="9046" y="18116"/>
                    </a:lnTo>
                    <a:lnTo>
                      <a:pt x="9081" y="18108"/>
                    </a:lnTo>
                    <a:cubicBezTo>
                      <a:pt x="9088" y="18106"/>
                      <a:pt x="9097" y="18104"/>
                      <a:pt x="9101" y="18104"/>
                    </a:cubicBezTo>
                    <a:lnTo>
                      <a:pt x="9104" y="18048"/>
                    </a:lnTo>
                    <a:close/>
                    <a:moveTo>
                      <a:pt x="9449" y="18302"/>
                    </a:moveTo>
                    <a:cubicBezTo>
                      <a:pt x="9454" y="18302"/>
                      <a:pt x="9461" y="18308"/>
                      <a:pt x="9464" y="18311"/>
                    </a:cubicBezTo>
                    <a:cubicBezTo>
                      <a:pt x="9468" y="18318"/>
                      <a:pt x="9466" y="18326"/>
                      <a:pt x="9458" y="18336"/>
                    </a:cubicBezTo>
                    <a:cubicBezTo>
                      <a:pt x="9439" y="18360"/>
                      <a:pt x="9403" y="18385"/>
                      <a:pt x="9350" y="18408"/>
                    </a:cubicBezTo>
                    <a:lnTo>
                      <a:pt x="9337" y="18415"/>
                    </a:lnTo>
                    <a:lnTo>
                      <a:pt x="9356" y="18467"/>
                    </a:lnTo>
                    <a:lnTo>
                      <a:pt x="9326" y="18419"/>
                    </a:lnTo>
                    <a:cubicBezTo>
                      <a:pt x="9319" y="18421"/>
                      <a:pt x="9313" y="18423"/>
                      <a:pt x="9309" y="18428"/>
                    </a:cubicBezTo>
                    <a:lnTo>
                      <a:pt x="9301" y="18433"/>
                    </a:lnTo>
                    <a:cubicBezTo>
                      <a:pt x="9300" y="18434"/>
                      <a:pt x="9295" y="18437"/>
                      <a:pt x="9285" y="18439"/>
                    </a:cubicBezTo>
                    <a:cubicBezTo>
                      <a:pt x="9259" y="18445"/>
                      <a:pt x="9233" y="18448"/>
                      <a:pt x="9207" y="18449"/>
                    </a:cubicBezTo>
                    <a:cubicBezTo>
                      <a:pt x="9194" y="18450"/>
                      <a:pt x="9181" y="18451"/>
                      <a:pt x="9169" y="18451"/>
                    </a:cubicBezTo>
                    <a:cubicBezTo>
                      <a:pt x="9129" y="18451"/>
                      <a:pt x="9095" y="18445"/>
                      <a:pt x="9067" y="18433"/>
                    </a:cubicBezTo>
                    <a:cubicBezTo>
                      <a:pt x="9023" y="18414"/>
                      <a:pt x="8987" y="18393"/>
                      <a:pt x="8954" y="18368"/>
                    </a:cubicBezTo>
                    <a:lnTo>
                      <a:pt x="8961" y="18359"/>
                    </a:lnTo>
                    <a:cubicBezTo>
                      <a:pt x="8973" y="18362"/>
                      <a:pt x="8985" y="18364"/>
                      <a:pt x="8997" y="18366"/>
                    </a:cubicBezTo>
                    <a:lnTo>
                      <a:pt x="9013" y="18370"/>
                    </a:lnTo>
                    <a:cubicBezTo>
                      <a:pt x="9016" y="18370"/>
                      <a:pt x="9020" y="18371"/>
                      <a:pt x="9023" y="18371"/>
                    </a:cubicBezTo>
                    <a:cubicBezTo>
                      <a:pt x="9036" y="18372"/>
                      <a:pt x="9048" y="18373"/>
                      <a:pt x="9061" y="18373"/>
                    </a:cubicBezTo>
                    <a:cubicBezTo>
                      <a:pt x="9070" y="18373"/>
                      <a:pt x="9080" y="18373"/>
                      <a:pt x="9089" y="18372"/>
                    </a:cubicBezTo>
                    <a:lnTo>
                      <a:pt x="9140" y="18372"/>
                    </a:lnTo>
                    <a:cubicBezTo>
                      <a:pt x="9150" y="18373"/>
                      <a:pt x="9161" y="18373"/>
                      <a:pt x="9171" y="18373"/>
                    </a:cubicBezTo>
                    <a:cubicBezTo>
                      <a:pt x="9186" y="18373"/>
                      <a:pt x="9202" y="18372"/>
                      <a:pt x="9220" y="18371"/>
                    </a:cubicBezTo>
                    <a:lnTo>
                      <a:pt x="9266" y="18361"/>
                    </a:lnTo>
                    <a:cubicBezTo>
                      <a:pt x="9270" y="18360"/>
                      <a:pt x="9281" y="18358"/>
                      <a:pt x="9287" y="18358"/>
                    </a:cubicBezTo>
                    <a:cubicBezTo>
                      <a:pt x="9289" y="18358"/>
                      <a:pt x="9291" y="18358"/>
                      <a:pt x="9292" y="18359"/>
                    </a:cubicBezTo>
                    <a:cubicBezTo>
                      <a:pt x="9297" y="18357"/>
                      <a:pt x="9312" y="18356"/>
                      <a:pt x="9317" y="18355"/>
                    </a:cubicBezTo>
                    <a:lnTo>
                      <a:pt x="9335" y="18351"/>
                    </a:lnTo>
                    <a:cubicBezTo>
                      <a:pt x="9345" y="18347"/>
                      <a:pt x="9355" y="18344"/>
                      <a:pt x="9366" y="18340"/>
                    </a:cubicBezTo>
                    <a:lnTo>
                      <a:pt x="9413" y="18319"/>
                    </a:lnTo>
                    <a:cubicBezTo>
                      <a:pt x="9425" y="18313"/>
                      <a:pt x="9439" y="18306"/>
                      <a:pt x="9449" y="18302"/>
                    </a:cubicBezTo>
                    <a:close/>
                    <a:moveTo>
                      <a:pt x="14751" y="18122"/>
                    </a:moveTo>
                    <a:cubicBezTo>
                      <a:pt x="14763" y="18122"/>
                      <a:pt x="14776" y="18126"/>
                      <a:pt x="14785" y="18134"/>
                    </a:cubicBezTo>
                    <a:cubicBezTo>
                      <a:pt x="14794" y="18142"/>
                      <a:pt x="14794" y="18149"/>
                      <a:pt x="14790" y="18158"/>
                    </a:cubicBezTo>
                    <a:cubicBezTo>
                      <a:pt x="14764" y="18225"/>
                      <a:pt x="14703" y="18288"/>
                      <a:pt x="14649" y="18345"/>
                    </a:cubicBezTo>
                    <a:lnTo>
                      <a:pt x="14625" y="18371"/>
                    </a:lnTo>
                    <a:cubicBezTo>
                      <a:pt x="14592" y="18420"/>
                      <a:pt x="14544" y="18458"/>
                      <a:pt x="14486" y="18504"/>
                    </a:cubicBezTo>
                    <a:cubicBezTo>
                      <a:pt x="14414" y="18559"/>
                      <a:pt x="14348" y="18600"/>
                      <a:pt x="14277" y="18633"/>
                    </a:cubicBezTo>
                    <a:cubicBezTo>
                      <a:pt x="14207" y="18664"/>
                      <a:pt x="14119" y="18695"/>
                      <a:pt x="14040" y="18713"/>
                    </a:cubicBezTo>
                    <a:cubicBezTo>
                      <a:pt x="14024" y="18718"/>
                      <a:pt x="14007" y="18722"/>
                      <a:pt x="13989" y="18724"/>
                    </a:cubicBezTo>
                    <a:cubicBezTo>
                      <a:pt x="13978" y="18726"/>
                      <a:pt x="13969" y="18727"/>
                      <a:pt x="13959" y="18727"/>
                    </a:cubicBezTo>
                    <a:cubicBezTo>
                      <a:pt x="13953" y="18727"/>
                      <a:pt x="13946" y="18727"/>
                      <a:pt x="13939" y="18727"/>
                    </a:cubicBezTo>
                    <a:lnTo>
                      <a:pt x="13917" y="18725"/>
                    </a:lnTo>
                    <a:lnTo>
                      <a:pt x="13890" y="18725"/>
                    </a:lnTo>
                    <a:cubicBezTo>
                      <a:pt x="13885" y="18726"/>
                      <a:pt x="13881" y="18726"/>
                      <a:pt x="13877" y="18726"/>
                    </a:cubicBezTo>
                    <a:cubicBezTo>
                      <a:pt x="13859" y="18726"/>
                      <a:pt x="13849" y="18723"/>
                      <a:pt x="13836" y="18714"/>
                    </a:cubicBezTo>
                    <a:cubicBezTo>
                      <a:pt x="13849" y="18694"/>
                      <a:pt x="13870" y="18681"/>
                      <a:pt x="13903" y="18663"/>
                    </a:cubicBezTo>
                    <a:cubicBezTo>
                      <a:pt x="13906" y="18661"/>
                      <a:pt x="13909" y="18658"/>
                      <a:pt x="13913" y="18655"/>
                    </a:cubicBezTo>
                    <a:cubicBezTo>
                      <a:pt x="13931" y="18638"/>
                      <a:pt x="13952" y="18627"/>
                      <a:pt x="13980" y="18611"/>
                    </a:cubicBezTo>
                    <a:lnTo>
                      <a:pt x="13995" y="18603"/>
                    </a:lnTo>
                    <a:cubicBezTo>
                      <a:pt x="14010" y="18594"/>
                      <a:pt x="14028" y="18584"/>
                      <a:pt x="14046" y="18574"/>
                    </a:cubicBezTo>
                    <a:cubicBezTo>
                      <a:pt x="14066" y="18562"/>
                      <a:pt x="14085" y="18551"/>
                      <a:pt x="14104" y="18540"/>
                    </a:cubicBezTo>
                    <a:cubicBezTo>
                      <a:pt x="14148" y="18515"/>
                      <a:pt x="14190" y="18489"/>
                      <a:pt x="14233" y="18462"/>
                    </a:cubicBezTo>
                    <a:cubicBezTo>
                      <a:pt x="14262" y="18443"/>
                      <a:pt x="14291" y="18424"/>
                      <a:pt x="14320" y="18407"/>
                    </a:cubicBezTo>
                    <a:lnTo>
                      <a:pt x="14352" y="18388"/>
                    </a:lnTo>
                    <a:cubicBezTo>
                      <a:pt x="14380" y="18371"/>
                      <a:pt x="14409" y="18355"/>
                      <a:pt x="14436" y="18337"/>
                    </a:cubicBezTo>
                    <a:cubicBezTo>
                      <a:pt x="14450" y="18328"/>
                      <a:pt x="14462" y="18319"/>
                      <a:pt x="14474" y="18310"/>
                    </a:cubicBezTo>
                    <a:cubicBezTo>
                      <a:pt x="14495" y="18296"/>
                      <a:pt x="14514" y="18282"/>
                      <a:pt x="14536" y="18270"/>
                    </a:cubicBezTo>
                    <a:cubicBezTo>
                      <a:pt x="14567" y="18254"/>
                      <a:pt x="14597" y="18234"/>
                      <a:pt x="14638" y="18201"/>
                    </a:cubicBezTo>
                    <a:cubicBezTo>
                      <a:pt x="14648" y="18193"/>
                      <a:pt x="14658" y="18184"/>
                      <a:pt x="14668" y="18175"/>
                    </a:cubicBezTo>
                    <a:cubicBezTo>
                      <a:pt x="14691" y="18155"/>
                      <a:pt x="14712" y="18137"/>
                      <a:pt x="14734" y="18125"/>
                    </a:cubicBezTo>
                    <a:cubicBezTo>
                      <a:pt x="14739" y="18123"/>
                      <a:pt x="14745" y="18122"/>
                      <a:pt x="14751" y="18122"/>
                    </a:cubicBezTo>
                    <a:close/>
                    <a:moveTo>
                      <a:pt x="8758" y="18611"/>
                    </a:moveTo>
                    <a:cubicBezTo>
                      <a:pt x="8890" y="18654"/>
                      <a:pt x="9032" y="18684"/>
                      <a:pt x="9174" y="18695"/>
                    </a:cubicBezTo>
                    <a:cubicBezTo>
                      <a:pt x="9232" y="18699"/>
                      <a:pt x="9309" y="18705"/>
                      <a:pt x="9388" y="18705"/>
                    </a:cubicBezTo>
                    <a:cubicBezTo>
                      <a:pt x="9420" y="18705"/>
                      <a:pt x="9450" y="18703"/>
                      <a:pt x="9482" y="18701"/>
                    </a:cubicBezTo>
                    <a:cubicBezTo>
                      <a:pt x="9511" y="18699"/>
                      <a:pt x="9539" y="18696"/>
                      <a:pt x="9568" y="18696"/>
                    </a:cubicBezTo>
                    <a:cubicBezTo>
                      <a:pt x="9577" y="18696"/>
                      <a:pt x="9585" y="18697"/>
                      <a:pt x="9594" y="18697"/>
                    </a:cubicBezTo>
                    <a:cubicBezTo>
                      <a:pt x="9610" y="18698"/>
                      <a:pt x="9618" y="18705"/>
                      <a:pt x="9620" y="18718"/>
                    </a:cubicBezTo>
                    <a:cubicBezTo>
                      <a:pt x="9621" y="18721"/>
                      <a:pt x="9622" y="18741"/>
                      <a:pt x="9600" y="18749"/>
                    </a:cubicBezTo>
                    <a:cubicBezTo>
                      <a:pt x="9538" y="18772"/>
                      <a:pt x="9459" y="18775"/>
                      <a:pt x="9386" y="18778"/>
                    </a:cubicBezTo>
                    <a:cubicBezTo>
                      <a:pt x="9370" y="18778"/>
                      <a:pt x="9354" y="18779"/>
                      <a:pt x="9338" y="18779"/>
                    </a:cubicBezTo>
                    <a:cubicBezTo>
                      <a:pt x="9280" y="18779"/>
                      <a:pt x="9222" y="18774"/>
                      <a:pt x="9163" y="18764"/>
                    </a:cubicBezTo>
                    <a:cubicBezTo>
                      <a:pt x="9027" y="18744"/>
                      <a:pt x="8892" y="18698"/>
                      <a:pt x="8749" y="18627"/>
                    </a:cubicBezTo>
                    <a:cubicBezTo>
                      <a:pt x="8748" y="18622"/>
                      <a:pt x="8753" y="18612"/>
                      <a:pt x="8758" y="18611"/>
                    </a:cubicBezTo>
                    <a:close/>
                    <a:moveTo>
                      <a:pt x="8271" y="18857"/>
                    </a:moveTo>
                    <a:cubicBezTo>
                      <a:pt x="8272" y="18857"/>
                      <a:pt x="8272" y="18857"/>
                      <a:pt x="8274" y="18858"/>
                    </a:cubicBezTo>
                    <a:cubicBezTo>
                      <a:pt x="8644" y="18971"/>
                      <a:pt x="9024" y="19037"/>
                      <a:pt x="9406" y="19054"/>
                    </a:cubicBezTo>
                    <a:cubicBezTo>
                      <a:pt x="9452" y="19056"/>
                      <a:pt x="9499" y="19057"/>
                      <a:pt x="9545" y="19057"/>
                    </a:cubicBezTo>
                    <a:cubicBezTo>
                      <a:pt x="9856" y="19057"/>
                      <a:pt x="10164" y="19016"/>
                      <a:pt x="10462" y="18978"/>
                    </a:cubicBezTo>
                    <a:lnTo>
                      <a:pt x="10532" y="18969"/>
                    </a:lnTo>
                    <a:cubicBezTo>
                      <a:pt x="10534" y="18968"/>
                      <a:pt x="10536" y="18968"/>
                      <a:pt x="10538" y="18968"/>
                    </a:cubicBezTo>
                    <a:cubicBezTo>
                      <a:pt x="10545" y="18968"/>
                      <a:pt x="10546" y="18972"/>
                      <a:pt x="10547" y="18978"/>
                    </a:cubicBezTo>
                    <a:cubicBezTo>
                      <a:pt x="10552" y="18995"/>
                      <a:pt x="10544" y="19020"/>
                      <a:pt x="10527" y="19027"/>
                    </a:cubicBezTo>
                    <a:cubicBezTo>
                      <a:pt x="10276" y="19120"/>
                      <a:pt x="9980" y="19166"/>
                      <a:pt x="9644" y="19166"/>
                    </a:cubicBezTo>
                    <a:cubicBezTo>
                      <a:pt x="9556" y="19166"/>
                      <a:pt x="9465" y="19163"/>
                      <a:pt x="9372" y="19157"/>
                    </a:cubicBezTo>
                    <a:cubicBezTo>
                      <a:pt x="8996" y="19130"/>
                      <a:pt x="8621" y="19037"/>
                      <a:pt x="8258" y="18878"/>
                    </a:cubicBezTo>
                    <a:cubicBezTo>
                      <a:pt x="8258" y="18876"/>
                      <a:pt x="8259" y="18867"/>
                      <a:pt x="8266" y="18860"/>
                    </a:cubicBezTo>
                    <a:cubicBezTo>
                      <a:pt x="8268" y="18858"/>
                      <a:pt x="8270" y="18857"/>
                      <a:pt x="8271" y="18857"/>
                    </a:cubicBezTo>
                    <a:close/>
                    <a:moveTo>
                      <a:pt x="4298" y="17659"/>
                    </a:moveTo>
                    <a:cubicBezTo>
                      <a:pt x="4300" y="17659"/>
                      <a:pt x="4302" y="17659"/>
                      <a:pt x="4305" y="17661"/>
                    </a:cubicBezTo>
                    <a:cubicBezTo>
                      <a:pt x="4772" y="17995"/>
                      <a:pt x="5320" y="18297"/>
                      <a:pt x="5981" y="18585"/>
                    </a:cubicBezTo>
                    <a:cubicBezTo>
                      <a:pt x="7045" y="19048"/>
                      <a:pt x="8130" y="19328"/>
                      <a:pt x="9206" y="19415"/>
                    </a:cubicBezTo>
                    <a:cubicBezTo>
                      <a:pt x="9452" y="19435"/>
                      <a:pt x="9704" y="19445"/>
                      <a:pt x="9961" y="19445"/>
                    </a:cubicBezTo>
                    <a:cubicBezTo>
                      <a:pt x="10767" y="19445"/>
                      <a:pt x="11627" y="19348"/>
                      <a:pt x="12572" y="19151"/>
                    </a:cubicBezTo>
                    <a:cubicBezTo>
                      <a:pt x="12576" y="19150"/>
                      <a:pt x="12580" y="19150"/>
                      <a:pt x="12584" y="19150"/>
                    </a:cubicBezTo>
                    <a:cubicBezTo>
                      <a:pt x="12605" y="19150"/>
                      <a:pt x="12612" y="19164"/>
                      <a:pt x="12615" y="19173"/>
                    </a:cubicBezTo>
                    <a:cubicBezTo>
                      <a:pt x="12616" y="19178"/>
                      <a:pt x="12623" y="19207"/>
                      <a:pt x="12589" y="19220"/>
                    </a:cubicBezTo>
                    <a:cubicBezTo>
                      <a:pt x="12004" y="19446"/>
                      <a:pt x="11354" y="19593"/>
                      <a:pt x="10710" y="19644"/>
                    </a:cubicBezTo>
                    <a:cubicBezTo>
                      <a:pt x="10465" y="19663"/>
                      <a:pt x="10217" y="19673"/>
                      <a:pt x="9969" y="19673"/>
                    </a:cubicBezTo>
                    <a:cubicBezTo>
                      <a:pt x="9060" y="19673"/>
                      <a:pt x="8145" y="19543"/>
                      <a:pt x="7287" y="19292"/>
                    </a:cubicBezTo>
                    <a:cubicBezTo>
                      <a:pt x="6706" y="19121"/>
                      <a:pt x="6166" y="18903"/>
                      <a:pt x="5680" y="18644"/>
                    </a:cubicBezTo>
                    <a:cubicBezTo>
                      <a:pt x="5239" y="18407"/>
                      <a:pt x="4792" y="18106"/>
                      <a:pt x="4274" y="17698"/>
                    </a:cubicBezTo>
                    <a:cubicBezTo>
                      <a:pt x="4265" y="17690"/>
                      <a:pt x="4273" y="17678"/>
                      <a:pt x="4277" y="17672"/>
                    </a:cubicBezTo>
                    <a:cubicBezTo>
                      <a:pt x="4277" y="17672"/>
                      <a:pt x="4288" y="17659"/>
                      <a:pt x="4298" y="17659"/>
                    </a:cubicBezTo>
                    <a:close/>
                    <a:moveTo>
                      <a:pt x="10185" y="0"/>
                    </a:moveTo>
                    <a:cubicBezTo>
                      <a:pt x="4570" y="0"/>
                      <a:pt x="0" y="4570"/>
                      <a:pt x="0" y="10185"/>
                    </a:cubicBezTo>
                    <a:cubicBezTo>
                      <a:pt x="0" y="15802"/>
                      <a:pt x="4570" y="20370"/>
                      <a:pt x="10185" y="20370"/>
                    </a:cubicBezTo>
                    <a:cubicBezTo>
                      <a:pt x="15800" y="20370"/>
                      <a:pt x="20370" y="15802"/>
                      <a:pt x="20370" y="10185"/>
                    </a:cubicBezTo>
                    <a:cubicBezTo>
                      <a:pt x="20370" y="4570"/>
                      <a:pt x="15800" y="0"/>
                      <a:pt x="101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42"/>
              <p:cNvSpPr/>
              <p:nvPr/>
            </p:nvSpPr>
            <p:spPr>
              <a:xfrm>
                <a:off x="2489425" y="3623350"/>
                <a:ext cx="832875" cy="887275"/>
              </a:xfrm>
              <a:custGeom>
                <a:avLst/>
                <a:gdLst/>
                <a:ahLst/>
                <a:cxnLst/>
                <a:rect l="l" t="t" r="r" b="b"/>
                <a:pathLst>
                  <a:path w="33315" h="35491" extrusionOk="0">
                    <a:moveTo>
                      <a:pt x="20622" y="6387"/>
                    </a:moveTo>
                    <a:lnTo>
                      <a:pt x="20601" y="6402"/>
                    </a:lnTo>
                    <a:lnTo>
                      <a:pt x="20581" y="6402"/>
                    </a:lnTo>
                    <a:lnTo>
                      <a:pt x="20622" y="6387"/>
                    </a:lnTo>
                    <a:close/>
                    <a:moveTo>
                      <a:pt x="20807" y="5600"/>
                    </a:moveTo>
                    <a:cubicBezTo>
                      <a:pt x="20809" y="5600"/>
                      <a:pt x="20811" y="5600"/>
                      <a:pt x="20814" y="5600"/>
                    </a:cubicBezTo>
                    <a:cubicBezTo>
                      <a:pt x="20937" y="5817"/>
                      <a:pt x="21062" y="5992"/>
                      <a:pt x="21191" y="6136"/>
                    </a:cubicBezTo>
                    <a:cubicBezTo>
                      <a:pt x="21273" y="6227"/>
                      <a:pt x="21350" y="6304"/>
                      <a:pt x="21427" y="6370"/>
                    </a:cubicBezTo>
                    <a:lnTo>
                      <a:pt x="21459" y="6399"/>
                    </a:lnTo>
                    <a:cubicBezTo>
                      <a:pt x="21490" y="6427"/>
                      <a:pt x="21521" y="6455"/>
                      <a:pt x="21554" y="6481"/>
                    </a:cubicBezTo>
                    <a:cubicBezTo>
                      <a:pt x="21567" y="6492"/>
                      <a:pt x="21579" y="6502"/>
                      <a:pt x="21593" y="6512"/>
                    </a:cubicBezTo>
                    <a:cubicBezTo>
                      <a:pt x="21622" y="6533"/>
                      <a:pt x="21649" y="6554"/>
                      <a:pt x="21665" y="6579"/>
                    </a:cubicBezTo>
                    <a:cubicBezTo>
                      <a:pt x="21672" y="6589"/>
                      <a:pt x="21672" y="6598"/>
                      <a:pt x="21666" y="6608"/>
                    </a:cubicBezTo>
                    <a:cubicBezTo>
                      <a:pt x="21659" y="6618"/>
                      <a:pt x="21642" y="6628"/>
                      <a:pt x="21624" y="6628"/>
                    </a:cubicBezTo>
                    <a:cubicBezTo>
                      <a:pt x="21622" y="6628"/>
                      <a:pt x="21621" y="6628"/>
                      <a:pt x="21619" y="6627"/>
                    </a:cubicBezTo>
                    <a:cubicBezTo>
                      <a:pt x="21587" y="6622"/>
                      <a:pt x="21547" y="6592"/>
                      <a:pt x="21513" y="6566"/>
                    </a:cubicBezTo>
                    <a:lnTo>
                      <a:pt x="21485" y="6546"/>
                    </a:lnTo>
                    <a:cubicBezTo>
                      <a:pt x="21427" y="6505"/>
                      <a:pt x="21383" y="6470"/>
                      <a:pt x="21344" y="6435"/>
                    </a:cubicBezTo>
                    <a:cubicBezTo>
                      <a:pt x="21259" y="6358"/>
                      <a:pt x="21186" y="6281"/>
                      <a:pt x="21120" y="6197"/>
                    </a:cubicBezTo>
                    <a:cubicBezTo>
                      <a:pt x="20968" y="6002"/>
                      <a:pt x="20862" y="5809"/>
                      <a:pt x="20798" y="5603"/>
                    </a:cubicBezTo>
                    <a:cubicBezTo>
                      <a:pt x="20799" y="5602"/>
                      <a:pt x="20801" y="5600"/>
                      <a:pt x="20807" y="5600"/>
                    </a:cubicBezTo>
                    <a:close/>
                    <a:moveTo>
                      <a:pt x="20733" y="2961"/>
                    </a:moveTo>
                    <a:lnTo>
                      <a:pt x="20789" y="2964"/>
                    </a:lnTo>
                    <a:cubicBezTo>
                      <a:pt x="20790" y="2964"/>
                      <a:pt x="20792" y="2963"/>
                      <a:pt x="20795" y="2963"/>
                    </a:cubicBezTo>
                    <a:cubicBezTo>
                      <a:pt x="20799" y="2963"/>
                      <a:pt x="20805" y="2964"/>
                      <a:pt x="20811" y="2968"/>
                    </a:cubicBezTo>
                    <a:cubicBezTo>
                      <a:pt x="20816" y="2970"/>
                      <a:pt x="20823" y="2976"/>
                      <a:pt x="20823" y="2982"/>
                    </a:cubicBezTo>
                    <a:lnTo>
                      <a:pt x="20825" y="3053"/>
                    </a:lnTo>
                    <a:cubicBezTo>
                      <a:pt x="20851" y="3845"/>
                      <a:pt x="20877" y="4666"/>
                      <a:pt x="21277" y="5381"/>
                    </a:cubicBezTo>
                    <a:cubicBezTo>
                      <a:pt x="21629" y="6014"/>
                      <a:pt x="22234" y="6467"/>
                      <a:pt x="22893" y="6594"/>
                    </a:cubicBezTo>
                    <a:cubicBezTo>
                      <a:pt x="22897" y="6595"/>
                      <a:pt x="22905" y="6596"/>
                      <a:pt x="22904" y="6614"/>
                    </a:cubicBezTo>
                    <a:cubicBezTo>
                      <a:pt x="22904" y="6615"/>
                      <a:pt x="22901" y="6639"/>
                      <a:pt x="22884" y="6639"/>
                    </a:cubicBezTo>
                    <a:cubicBezTo>
                      <a:pt x="22215" y="6624"/>
                      <a:pt x="21578" y="6194"/>
                      <a:pt x="21178" y="5488"/>
                    </a:cubicBezTo>
                    <a:cubicBezTo>
                      <a:pt x="20798" y="4816"/>
                      <a:pt x="20660" y="3921"/>
                      <a:pt x="20789" y="2969"/>
                    </a:cubicBezTo>
                    <a:lnTo>
                      <a:pt x="20733" y="2961"/>
                    </a:lnTo>
                    <a:close/>
                    <a:moveTo>
                      <a:pt x="20663" y="5991"/>
                    </a:moveTo>
                    <a:cubicBezTo>
                      <a:pt x="20672" y="6013"/>
                      <a:pt x="20684" y="6032"/>
                      <a:pt x="20696" y="6051"/>
                    </a:cubicBezTo>
                    <a:cubicBezTo>
                      <a:pt x="20704" y="6062"/>
                      <a:pt x="20711" y="6074"/>
                      <a:pt x="20717" y="6086"/>
                    </a:cubicBezTo>
                    <a:cubicBezTo>
                      <a:pt x="20733" y="6118"/>
                      <a:pt x="20750" y="6148"/>
                      <a:pt x="20772" y="6184"/>
                    </a:cubicBezTo>
                    <a:cubicBezTo>
                      <a:pt x="20807" y="6238"/>
                      <a:pt x="20842" y="6296"/>
                      <a:pt x="20884" y="6349"/>
                    </a:cubicBezTo>
                    <a:cubicBezTo>
                      <a:pt x="20918" y="6392"/>
                      <a:pt x="20969" y="6449"/>
                      <a:pt x="21019" y="6496"/>
                    </a:cubicBezTo>
                    <a:cubicBezTo>
                      <a:pt x="21038" y="6513"/>
                      <a:pt x="21057" y="6532"/>
                      <a:pt x="21075" y="6550"/>
                    </a:cubicBezTo>
                    <a:cubicBezTo>
                      <a:pt x="21106" y="6580"/>
                      <a:pt x="21135" y="6608"/>
                      <a:pt x="21167" y="6637"/>
                    </a:cubicBezTo>
                    <a:cubicBezTo>
                      <a:pt x="21170" y="6640"/>
                      <a:pt x="21169" y="6650"/>
                      <a:pt x="21165" y="6657"/>
                    </a:cubicBezTo>
                    <a:cubicBezTo>
                      <a:pt x="21162" y="6661"/>
                      <a:pt x="21157" y="6663"/>
                      <a:pt x="21153" y="6663"/>
                    </a:cubicBezTo>
                    <a:cubicBezTo>
                      <a:pt x="21148" y="6663"/>
                      <a:pt x="21143" y="6660"/>
                      <a:pt x="21141" y="6659"/>
                    </a:cubicBezTo>
                    <a:cubicBezTo>
                      <a:pt x="21068" y="6624"/>
                      <a:pt x="21012" y="6586"/>
                      <a:pt x="20964" y="6539"/>
                    </a:cubicBezTo>
                    <a:cubicBezTo>
                      <a:pt x="20918" y="6496"/>
                      <a:pt x="20872" y="6444"/>
                      <a:pt x="20824" y="6379"/>
                    </a:cubicBezTo>
                    <a:cubicBezTo>
                      <a:pt x="20777" y="6317"/>
                      <a:pt x="20745" y="6263"/>
                      <a:pt x="20721" y="6207"/>
                    </a:cubicBezTo>
                    <a:cubicBezTo>
                      <a:pt x="20705" y="6172"/>
                      <a:pt x="20691" y="6137"/>
                      <a:pt x="20679" y="6102"/>
                    </a:cubicBezTo>
                    <a:cubicBezTo>
                      <a:pt x="20673" y="6084"/>
                      <a:pt x="20670" y="6066"/>
                      <a:pt x="20667" y="6048"/>
                    </a:cubicBezTo>
                    <a:cubicBezTo>
                      <a:pt x="20665" y="6033"/>
                      <a:pt x="20663" y="6017"/>
                      <a:pt x="20660" y="6002"/>
                    </a:cubicBezTo>
                    <a:lnTo>
                      <a:pt x="20663" y="5991"/>
                    </a:lnTo>
                    <a:close/>
                    <a:moveTo>
                      <a:pt x="20538" y="6331"/>
                    </a:moveTo>
                    <a:cubicBezTo>
                      <a:pt x="20543" y="6331"/>
                      <a:pt x="20548" y="6334"/>
                      <a:pt x="20549" y="6339"/>
                    </a:cubicBezTo>
                    <a:cubicBezTo>
                      <a:pt x="20555" y="6361"/>
                      <a:pt x="20562" y="6384"/>
                      <a:pt x="20570" y="6407"/>
                    </a:cubicBezTo>
                    <a:lnTo>
                      <a:pt x="20572" y="6406"/>
                    </a:lnTo>
                    <a:cubicBezTo>
                      <a:pt x="20574" y="6411"/>
                      <a:pt x="20574" y="6416"/>
                      <a:pt x="20576" y="6420"/>
                    </a:cubicBezTo>
                    <a:cubicBezTo>
                      <a:pt x="20576" y="6423"/>
                      <a:pt x="20577" y="6424"/>
                      <a:pt x="20578" y="6426"/>
                    </a:cubicBezTo>
                    <a:cubicBezTo>
                      <a:pt x="20584" y="6440"/>
                      <a:pt x="20590" y="6452"/>
                      <a:pt x="20598" y="6473"/>
                    </a:cubicBezTo>
                    <a:lnTo>
                      <a:pt x="20600" y="6473"/>
                    </a:lnTo>
                    <a:cubicBezTo>
                      <a:pt x="20600" y="6477"/>
                      <a:pt x="20601" y="6480"/>
                      <a:pt x="20602" y="6483"/>
                    </a:cubicBezTo>
                    <a:cubicBezTo>
                      <a:pt x="20607" y="6494"/>
                      <a:pt x="20612" y="6504"/>
                      <a:pt x="20618" y="6515"/>
                    </a:cubicBezTo>
                    <a:cubicBezTo>
                      <a:pt x="20628" y="6535"/>
                      <a:pt x="20638" y="6553"/>
                      <a:pt x="20649" y="6571"/>
                    </a:cubicBezTo>
                    <a:cubicBezTo>
                      <a:pt x="20656" y="6581"/>
                      <a:pt x="20663" y="6590"/>
                      <a:pt x="20670" y="6601"/>
                    </a:cubicBezTo>
                    <a:lnTo>
                      <a:pt x="20681" y="6616"/>
                    </a:lnTo>
                    <a:cubicBezTo>
                      <a:pt x="20695" y="6634"/>
                      <a:pt x="20709" y="6650"/>
                      <a:pt x="20726" y="6668"/>
                    </a:cubicBezTo>
                    <a:cubicBezTo>
                      <a:pt x="20741" y="6684"/>
                      <a:pt x="20756" y="6700"/>
                      <a:pt x="20772" y="6715"/>
                    </a:cubicBezTo>
                    <a:cubicBezTo>
                      <a:pt x="20780" y="6721"/>
                      <a:pt x="20788" y="6728"/>
                      <a:pt x="20795" y="6736"/>
                    </a:cubicBezTo>
                    <a:lnTo>
                      <a:pt x="20809" y="6746"/>
                    </a:lnTo>
                    <a:cubicBezTo>
                      <a:pt x="20810" y="6748"/>
                      <a:pt x="20811" y="6750"/>
                      <a:pt x="20814" y="6751"/>
                    </a:cubicBezTo>
                    <a:cubicBezTo>
                      <a:pt x="20833" y="6766"/>
                      <a:pt x="20827" y="6775"/>
                      <a:pt x="20824" y="6781"/>
                    </a:cubicBezTo>
                    <a:cubicBezTo>
                      <a:pt x="20823" y="6784"/>
                      <a:pt x="20819" y="6786"/>
                      <a:pt x="20815" y="6787"/>
                    </a:cubicBezTo>
                    <a:cubicBezTo>
                      <a:pt x="20812" y="6788"/>
                      <a:pt x="20810" y="6788"/>
                      <a:pt x="20808" y="6788"/>
                    </a:cubicBezTo>
                    <a:cubicBezTo>
                      <a:pt x="20806" y="6788"/>
                      <a:pt x="20804" y="6787"/>
                      <a:pt x="20802" y="6786"/>
                    </a:cubicBezTo>
                    <a:cubicBezTo>
                      <a:pt x="20723" y="6736"/>
                      <a:pt x="20660" y="6673"/>
                      <a:pt x="20609" y="6594"/>
                    </a:cubicBezTo>
                    <a:cubicBezTo>
                      <a:pt x="20585" y="6556"/>
                      <a:pt x="20564" y="6514"/>
                      <a:pt x="20547" y="6471"/>
                    </a:cubicBezTo>
                    <a:cubicBezTo>
                      <a:pt x="20533" y="6430"/>
                      <a:pt x="20527" y="6381"/>
                      <a:pt x="20523" y="6339"/>
                    </a:cubicBezTo>
                    <a:cubicBezTo>
                      <a:pt x="20524" y="6336"/>
                      <a:pt x="20530" y="6331"/>
                      <a:pt x="20535" y="6331"/>
                    </a:cubicBezTo>
                    <a:cubicBezTo>
                      <a:pt x="20536" y="6331"/>
                      <a:pt x="20537" y="6331"/>
                      <a:pt x="20538" y="6331"/>
                    </a:cubicBezTo>
                    <a:close/>
                    <a:moveTo>
                      <a:pt x="20338" y="6641"/>
                    </a:moveTo>
                    <a:lnTo>
                      <a:pt x="20391" y="6702"/>
                    </a:lnTo>
                    <a:cubicBezTo>
                      <a:pt x="20421" y="6738"/>
                      <a:pt x="20449" y="6772"/>
                      <a:pt x="20474" y="6810"/>
                    </a:cubicBezTo>
                    <a:lnTo>
                      <a:pt x="20560" y="6948"/>
                    </a:lnTo>
                    <a:cubicBezTo>
                      <a:pt x="20559" y="6952"/>
                      <a:pt x="20555" y="6957"/>
                      <a:pt x="20552" y="6960"/>
                    </a:cubicBezTo>
                    <a:cubicBezTo>
                      <a:pt x="20551" y="6961"/>
                      <a:pt x="20550" y="6961"/>
                      <a:pt x="20549" y="6961"/>
                    </a:cubicBezTo>
                    <a:cubicBezTo>
                      <a:pt x="20544" y="6961"/>
                      <a:pt x="20538" y="6957"/>
                      <a:pt x="20534" y="6951"/>
                    </a:cubicBezTo>
                    <a:lnTo>
                      <a:pt x="20446" y="6822"/>
                    </a:lnTo>
                    <a:cubicBezTo>
                      <a:pt x="20422" y="6788"/>
                      <a:pt x="20404" y="6752"/>
                      <a:pt x="20383" y="6714"/>
                    </a:cubicBezTo>
                    <a:lnTo>
                      <a:pt x="20372" y="6692"/>
                    </a:lnTo>
                    <a:cubicBezTo>
                      <a:pt x="20371" y="6690"/>
                      <a:pt x="20370" y="6686"/>
                      <a:pt x="20372" y="6685"/>
                    </a:cubicBezTo>
                    <a:lnTo>
                      <a:pt x="20338" y="6641"/>
                    </a:lnTo>
                    <a:close/>
                    <a:moveTo>
                      <a:pt x="14345" y="6467"/>
                    </a:moveTo>
                    <a:cubicBezTo>
                      <a:pt x="14353" y="6467"/>
                      <a:pt x="14359" y="6471"/>
                      <a:pt x="14366" y="6478"/>
                    </a:cubicBezTo>
                    <a:cubicBezTo>
                      <a:pt x="14384" y="6498"/>
                      <a:pt x="14391" y="6533"/>
                      <a:pt x="14373" y="6556"/>
                    </a:cubicBezTo>
                    <a:cubicBezTo>
                      <a:pt x="13770" y="7270"/>
                      <a:pt x="12938" y="7771"/>
                      <a:pt x="12146" y="7896"/>
                    </a:cubicBezTo>
                    <a:cubicBezTo>
                      <a:pt x="12010" y="7917"/>
                      <a:pt x="11876" y="7928"/>
                      <a:pt x="11745" y="7928"/>
                    </a:cubicBezTo>
                    <a:cubicBezTo>
                      <a:pt x="11091" y="7928"/>
                      <a:pt x="10517" y="7662"/>
                      <a:pt x="10162" y="7179"/>
                    </a:cubicBezTo>
                    <a:cubicBezTo>
                      <a:pt x="10164" y="7177"/>
                      <a:pt x="10169" y="7169"/>
                      <a:pt x="10178" y="7166"/>
                    </a:cubicBezTo>
                    <a:cubicBezTo>
                      <a:pt x="10181" y="7165"/>
                      <a:pt x="10182" y="7165"/>
                      <a:pt x="10184" y="7165"/>
                    </a:cubicBezTo>
                    <a:cubicBezTo>
                      <a:pt x="10186" y="7165"/>
                      <a:pt x="10188" y="7166"/>
                      <a:pt x="10188" y="7168"/>
                    </a:cubicBezTo>
                    <a:cubicBezTo>
                      <a:pt x="10544" y="7539"/>
                      <a:pt x="11100" y="7747"/>
                      <a:pt x="11689" y="7747"/>
                    </a:cubicBezTo>
                    <a:cubicBezTo>
                      <a:pt x="11859" y="7747"/>
                      <a:pt x="12032" y="7730"/>
                      <a:pt x="12204" y="7694"/>
                    </a:cubicBezTo>
                    <a:cubicBezTo>
                      <a:pt x="12891" y="7550"/>
                      <a:pt x="13440" y="7138"/>
                      <a:pt x="13969" y="6738"/>
                    </a:cubicBezTo>
                    <a:cubicBezTo>
                      <a:pt x="14087" y="6650"/>
                      <a:pt x="14205" y="6562"/>
                      <a:pt x="14324" y="6476"/>
                    </a:cubicBezTo>
                    <a:cubicBezTo>
                      <a:pt x="14332" y="6470"/>
                      <a:pt x="14339" y="6467"/>
                      <a:pt x="14345" y="6467"/>
                    </a:cubicBezTo>
                    <a:close/>
                    <a:moveTo>
                      <a:pt x="9687" y="7409"/>
                    </a:moveTo>
                    <a:cubicBezTo>
                      <a:pt x="9689" y="7409"/>
                      <a:pt x="9691" y="7409"/>
                      <a:pt x="9694" y="7410"/>
                    </a:cubicBezTo>
                    <a:cubicBezTo>
                      <a:pt x="9706" y="7412"/>
                      <a:pt x="9720" y="7424"/>
                      <a:pt x="9721" y="7437"/>
                    </a:cubicBezTo>
                    <a:cubicBezTo>
                      <a:pt x="9722" y="7480"/>
                      <a:pt x="9711" y="7529"/>
                      <a:pt x="9698" y="7580"/>
                    </a:cubicBezTo>
                    <a:cubicBezTo>
                      <a:pt x="9689" y="7623"/>
                      <a:pt x="9679" y="7667"/>
                      <a:pt x="9659" y="7713"/>
                    </a:cubicBezTo>
                    <a:cubicBezTo>
                      <a:pt x="9622" y="7798"/>
                      <a:pt x="9578" y="7879"/>
                      <a:pt x="9527" y="7950"/>
                    </a:cubicBezTo>
                    <a:cubicBezTo>
                      <a:pt x="9476" y="8023"/>
                      <a:pt x="9411" y="8092"/>
                      <a:pt x="9331" y="8155"/>
                    </a:cubicBezTo>
                    <a:cubicBezTo>
                      <a:pt x="9295" y="8185"/>
                      <a:pt x="9255" y="8213"/>
                      <a:pt x="9211" y="8238"/>
                    </a:cubicBezTo>
                    <a:cubicBezTo>
                      <a:pt x="9183" y="8254"/>
                      <a:pt x="9149" y="8264"/>
                      <a:pt x="9113" y="8274"/>
                    </a:cubicBezTo>
                    <a:lnTo>
                      <a:pt x="9079" y="8277"/>
                    </a:lnTo>
                    <a:cubicBezTo>
                      <a:pt x="9078" y="8276"/>
                      <a:pt x="9075" y="8272"/>
                      <a:pt x="9078" y="8268"/>
                    </a:cubicBezTo>
                    <a:cubicBezTo>
                      <a:pt x="9093" y="8254"/>
                      <a:pt x="9107" y="8238"/>
                      <a:pt x="9121" y="8222"/>
                    </a:cubicBezTo>
                    <a:cubicBezTo>
                      <a:pt x="9135" y="8205"/>
                      <a:pt x="9149" y="8188"/>
                      <a:pt x="9166" y="8173"/>
                    </a:cubicBezTo>
                    <a:cubicBezTo>
                      <a:pt x="9193" y="8148"/>
                      <a:pt x="9219" y="8121"/>
                      <a:pt x="9245" y="8095"/>
                    </a:cubicBezTo>
                    <a:lnTo>
                      <a:pt x="9263" y="8077"/>
                    </a:lnTo>
                    <a:cubicBezTo>
                      <a:pt x="9294" y="8045"/>
                      <a:pt x="9324" y="8012"/>
                      <a:pt x="9353" y="7977"/>
                    </a:cubicBezTo>
                    <a:cubicBezTo>
                      <a:pt x="9368" y="7959"/>
                      <a:pt x="9370" y="7957"/>
                      <a:pt x="9383" y="7938"/>
                    </a:cubicBezTo>
                    <a:lnTo>
                      <a:pt x="9407" y="7906"/>
                    </a:lnTo>
                    <a:cubicBezTo>
                      <a:pt x="9408" y="7905"/>
                      <a:pt x="9409" y="7904"/>
                      <a:pt x="9411" y="7901"/>
                    </a:cubicBezTo>
                    <a:lnTo>
                      <a:pt x="9423" y="7886"/>
                    </a:lnTo>
                    <a:cubicBezTo>
                      <a:pt x="9477" y="7813"/>
                      <a:pt x="9525" y="7735"/>
                      <a:pt x="9563" y="7652"/>
                    </a:cubicBezTo>
                    <a:cubicBezTo>
                      <a:pt x="9571" y="7635"/>
                      <a:pt x="9580" y="7619"/>
                      <a:pt x="9589" y="7602"/>
                    </a:cubicBezTo>
                    <a:cubicBezTo>
                      <a:pt x="9602" y="7580"/>
                      <a:pt x="9614" y="7557"/>
                      <a:pt x="9625" y="7532"/>
                    </a:cubicBezTo>
                    <a:cubicBezTo>
                      <a:pt x="9632" y="7516"/>
                      <a:pt x="9639" y="7499"/>
                      <a:pt x="9645" y="7482"/>
                    </a:cubicBezTo>
                    <a:cubicBezTo>
                      <a:pt x="9653" y="7461"/>
                      <a:pt x="9661" y="7439"/>
                      <a:pt x="9671" y="7419"/>
                    </a:cubicBezTo>
                    <a:cubicBezTo>
                      <a:pt x="9673" y="7415"/>
                      <a:pt x="9676" y="7409"/>
                      <a:pt x="9687" y="7409"/>
                    </a:cubicBezTo>
                    <a:close/>
                    <a:moveTo>
                      <a:pt x="24441" y="6470"/>
                    </a:moveTo>
                    <a:cubicBezTo>
                      <a:pt x="24460" y="6470"/>
                      <a:pt x="24476" y="6476"/>
                      <a:pt x="24486" y="6489"/>
                    </a:cubicBezTo>
                    <a:cubicBezTo>
                      <a:pt x="24497" y="6504"/>
                      <a:pt x="24498" y="6527"/>
                      <a:pt x="24488" y="6550"/>
                    </a:cubicBezTo>
                    <a:cubicBezTo>
                      <a:pt x="24371" y="6821"/>
                      <a:pt x="24314" y="7126"/>
                      <a:pt x="24323" y="7433"/>
                    </a:cubicBezTo>
                    <a:cubicBezTo>
                      <a:pt x="24326" y="7575"/>
                      <a:pt x="24345" y="7719"/>
                      <a:pt x="24382" y="7872"/>
                    </a:cubicBezTo>
                    <a:cubicBezTo>
                      <a:pt x="24401" y="7952"/>
                      <a:pt x="24419" y="8017"/>
                      <a:pt x="24438" y="8077"/>
                    </a:cubicBezTo>
                    <a:cubicBezTo>
                      <a:pt x="24449" y="8109"/>
                      <a:pt x="24462" y="8139"/>
                      <a:pt x="24475" y="8171"/>
                    </a:cubicBezTo>
                    <a:cubicBezTo>
                      <a:pt x="24493" y="8214"/>
                      <a:pt x="24509" y="8254"/>
                      <a:pt x="24519" y="8294"/>
                    </a:cubicBezTo>
                    <a:cubicBezTo>
                      <a:pt x="24522" y="8308"/>
                      <a:pt x="24509" y="8325"/>
                      <a:pt x="24495" y="8332"/>
                    </a:cubicBezTo>
                    <a:cubicBezTo>
                      <a:pt x="24491" y="8334"/>
                      <a:pt x="24488" y="8334"/>
                      <a:pt x="24486" y="8334"/>
                    </a:cubicBezTo>
                    <a:cubicBezTo>
                      <a:pt x="24481" y="8334"/>
                      <a:pt x="24478" y="8331"/>
                      <a:pt x="24476" y="8328"/>
                    </a:cubicBezTo>
                    <a:cubicBezTo>
                      <a:pt x="24384" y="8213"/>
                      <a:pt x="24330" y="8038"/>
                      <a:pt x="24292" y="7899"/>
                    </a:cubicBezTo>
                    <a:cubicBezTo>
                      <a:pt x="24255" y="7754"/>
                      <a:pt x="24232" y="7596"/>
                      <a:pt x="24227" y="7429"/>
                    </a:cubicBezTo>
                    <a:cubicBezTo>
                      <a:pt x="24217" y="7174"/>
                      <a:pt x="24256" y="6917"/>
                      <a:pt x="24340" y="6666"/>
                    </a:cubicBezTo>
                    <a:cubicBezTo>
                      <a:pt x="24347" y="6648"/>
                      <a:pt x="24342" y="6627"/>
                      <a:pt x="24330" y="6613"/>
                    </a:cubicBezTo>
                    <a:cubicBezTo>
                      <a:pt x="24319" y="6600"/>
                      <a:pt x="24304" y="6594"/>
                      <a:pt x="24288" y="6594"/>
                    </a:cubicBezTo>
                    <a:lnTo>
                      <a:pt x="24280" y="6594"/>
                    </a:lnTo>
                    <a:lnTo>
                      <a:pt x="23920" y="6647"/>
                    </a:lnTo>
                    <a:cubicBezTo>
                      <a:pt x="23836" y="6660"/>
                      <a:pt x="23750" y="6674"/>
                      <a:pt x="23667" y="6674"/>
                    </a:cubicBezTo>
                    <a:cubicBezTo>
                      <a:pt x="23630" y="6674"/>
                      <a:pt x="23594" y="6671"/>
                      <a:pt x="23560" y="6665"/>
                    </a:cubicBezTo>
                    <a:cubicBezTo>
                      <a:pt x="23558" y="6664"/>
                      <a:pt x="23556" y="6659"/>
                      <a:pt x="23557" y="6652"/>
                    </a:cubicBezTo>
                    <a:cubicBezTo>
                      <a:pt x="23557" y="6648"/>
                      <a:pt x="23558" y="6643"/>
                      <a:pt x="23560" y="6643"/>
                    </a:cubicBezTo>
                    <a:cubicBezTo>
                      <a:pt x="23659" y="6590"/>
                      <a:pt x="23782" y="6572"/>
                      <a:pt x="23900" y="6555"/>
                    </a:cubicBezTo>
                    <a:lnTo>
                      <a:pt x="24114" y="6521"/>
                    </a:lnTo>
                    <a:cubicBezTo>
                      <a:pt x="24219" y="6504"/>
                      <a:pt x="24323" y="6487"/>
                      <a:pt x="24428" y="6471"/>
                    </a:cubicBezTo>
                    <a:cubicBezTo>
                      <a:pt x="24433" y="6471"/>
                      <a:pt x="24437" y="6470"/>
                      <a:pt x="24441" y="6470"/>
                    </a:cubicBezTo>
                    <a:close/>
                    <a:moveTo>
                      <a:pt x="12743" y="8081"/>
                    </a:moveTo>
                    <a:cubicBezTo>
                      <a:pt x="12753" y="8081"/>
                      <a:pt x="12759" y="8087"/>
                      <a:pt x="12762" y="8093"/>
                    </a:cubicBezTo>
                    <a:cubicBezTo>
                      <a:pt x="12766" y="8097"/>
                      <a:pt x="12774" y="8115"/>
                      <a:pt x="12751" y="8132"/>
                    </a:cubicBezTo>
                    <a:cubicBezTo>
                      <a:pt x="12595" y="8249"/>
                      <a:pt x="12437" y="8316"/>
                      <a:pt x="12254" y="8342"/>
                    </a:cubicBezTo>
                    <a:lnTo>
                      <a:pt x="12253" y="8342"/>
                    </a:lnTo>
                    <a:cubicBezTo>
                      <a:pt x="12185" y="8351"/>
                      <a:pt x="12123" y="8356"/>
                      <a:pt x="12063" y="8356"/>
                    </a:cubicBezTo>
                    <a:cubicBezTo>
                      <a:pt x="12031" y="8356"/>
                      <a:pt x="11999" y="8355"/>
                      <a:pt x="11967" y="8352"/>
                    </a:cubicBezTo>
                    <a:cubicBezTo>
                      <a:pt x="11924" y="8348"/>
                      <a:pt x="11879" y="8343"/>
                      <a:pt x="11837" y="8328"/>
                    </a:cubicBezTo>
                    <a:lnTo>
                      <a:pt x="11784" y="8307"/>
                    </a:lnTo>
                    <a:cubicBezTo>
                      <a:pt x="11758" y="8297"/>
                      <a:pt x="11733" y="8286"/>
                      <a:pt x="11701" y="8271"/>
                    </a:cubicBezTo>
                    <a:cubicBezTo>
                      <a:pt x="11700" y="8266"/>
                      <a:pt x="11700" y="8262"/>
                      <a:pt x="11700" y="8260"/>
                    </a:cubicBezTo>
                    <a:lnTo>
                      <a:pt x="11700" y="8260"/>
                    </a:lnTo>
                    <a:cubicBezTo>
                      <a:pt x="11720" y="8262"/>
                      <a:pt x="11742" y="8263"/>
                      <a:pt x="11767" y="8263"/>
                    </a:cubicBezTo>
                    <a:cubicBezTo>
                      <a:pt x="11789" y="8263"/>
                      <a:pt x="11813" y="8262"/>
                      <a:pt x="11838" y="8260"/>
                    </a:cubicBezTo>
                    <a:cubicBezTo>
                      <a:pt x="11880" y="8258"/>
                      <a:pt x="11920" y="8257"/>
                      <a:pt x="11964" y="8257"/>
                    </a:cubicBezTo>
                    <a:cubicBezTo>
                      <a:pt x="12055" y="8256"/>
                      <a:pt x="12141" y="8249"/>
                      <a:pt x="12220" y="8235"/>
                    </a:cubicBezTo>
                    <a:cubicBezTo>
                      <a:pt x="12295" y="8223"/>
                      <a:pt x="12368" y="8203"/>
                      <a:pt x="12440" y="8183"/>
                    </a:cubicBezTo>
                    <a:lnTo>
                      <a:pt x="12478" y="8172"/>
                    </a:lnTo>
                    <a:cubicBezTo>
                      <a:pt x="12578" y="8145"/>
                      <a:pt x="12657" y="8118"/>
                      <a:pt x="12725" y="8086"/>
                    </a:cubicBezTo>
                    <a:cubicBezTo>
                      <a:pt x="12732" y="8083"/>
                      <a:pt x="12738" y="8081"/>
                      <a:pt x="12743" y="8081"/>
                    </a:cubicBezTo>
                    <a:close/>
                    <a:moveTo>
                      <a:pt x="12450" y="8625"/>
                    </a:moveTo>
                    <a:cubicBezTo>
                      <a:pt x="12457" y="8626"/>
                      <a:pt x="12462" y="8630"/>
                      <a:pt x="12465" y="8635"/>
                    </a:cubicBezTo>
                    <a:cubicBezTo>
                      <a:pt x="12467" y="8641"/>
                      <a:pt x="12467" y="8650"/>
                      <a:pt x="12466" y="8651"/>
                    </a:cubicBezTo>
                    <a:cubicBezTo>
                      <a:pt x="12411" y="8695"/>
                      <a:pt x="12330" y="8708"/>
                      <a:pt x="12257" y="8714"/>
                    </a:cubicBezTo>
                    <a:cubicBezTo>
                      <a:pt x="12242" y="8716"/>
                      <a:pt x="12227" y="8717"/>
                      <a:pt x="12213" y="8717"/>
                    </a:cubicBezTo>
                    <a:cubicBezTo>
                      <a:pt x="12192" y="8717"/>
                      <a:pt x="12172" y="8715"/>
                      <a:pt x="12152" y="8711"/>
                    </a:cubicBezTo>
                    <a:cubicBezTo>
                      <a:pt x="12134" y="8708"/>
                      <a:pt x="12116" y="8702"/>
                      <a:pt x="12098" y="8696"/>
                    </a:cubicBezTo>
                    <a:cubicBezTo>
                      <a:pt x="12083" y="8692"/>
                      <a:pt x="12068" y="8687"/>
                      <a:pt x="12054" y="8684"/>
                    </a:cubicBezTo>
                    <a:lnTo>
                      <a:pt x="12043" y="8725"/>
                    </a:lnTo>
                    <a:lnTo>
                      <a:pt x="12043" y="8725"/>
                    </a:lnTo>
                    <a:lnTo>
                      <a:pt x="12052" y="8669"/>
                    </a:lnTo>
                    <a:cubicBezTo>
                      <a:pt x="12065" y="8671"/>
                      <a:pt x="12077" y="8672"/>
                      <a:pt x="12089" y="8672"/>
                    </a:cubicBezTo>
                    <a:cubicBezTo>
                      <a:pt x="12097" y="8672"/>
                      <a:pt x="12104" y="8671"/>
                      <a:pt x="12111" y="8670"/>
                    </a:cubicBezTo>
                    <a:lnTo>
                      <a:pt x="12131" y="8668"/>
                    </a:lnTo>
                    <a:cubicBezTo>
                      <a:pt x="12141" y="8667"/>
                      <a:pt x="12152" y="8665"/>
                      <a:pt x="12162" y="8663"/>
                    </a:cubicBezTo>
                    <a:cubicBezTo>
                      <a:pt x="12183" y="8661"/>
                      <a:pt x="12202" y="8660"/>
                      <a:pt x="12222" y="8659"/>
                    </a:cubicBezTo>
                    <a:lnTo>
                      <a:pt x="12287" y="8653"/>
                    </a:lnTo>
                    <a:cubicBezTo>
                      <a:pt x="12287" y="8653"/>
                      <a:pt x="12297" y="8651"/>
                      <a:pt x="12298" y="8651"/>
                    </a:cubicBezTo>
                    <a:lnTo>
                      <a:pt x="12347" y="8642"/>
                    </a:lnTo>
                    <a:cubicBezTo>
                      <a:pt x="12359" y="8640"/>
                      <a:pt x="12373" y="8637"/>
                      <a:pt x="12386" y="8634"/>
                    </a:cubicBezTo>
                    <a:cubicBezTo>
                      <a:pt x="12407" y="8630"/>
                      <a:pt x="12428" y="8625"/>
                      <a:pt x="12450" y="8625"/>
                    </a:cubicBezTo>
                    <a:close/>
                    <a:moveTo>
                      <a:pt x="12312" y="8931"/>
                    </a:moveTo>
                    <a:lnTo>
                      <a:pt x="12331" y="8940"/>
                    </a:lnTo>
                    <a:cubicBezTo>
                      <a:pt x="12331" y="8941"/>
                      <a:pt x="12331" y="8943"/>
                      <a:pt x="12332" y="8945"/>
                    </a:cubicBezTo>
                    <a:cubicBezTo>
                      <a:pt x="12331" y="8947"/>
                      <a:pt x="12326" y="8953"/>
                      <a:pt x="12326" y="8955"/>
                    </a:cubicBezTo>
                    <a:lnTo>
                      <a:pt x="12283" y="8979"/>
                    </a:lnTo>
                    <a:cubicBezTo>
                      <a:pt x="12274" y="8984"/>
                      <a:pt x="12265" y="8988"/>
                      <a:pt x="12256" y="8991"/>
                    </a:cubicBezTo>
                    <a:lnTo>
                      <a:pt x="12234" y="8999"/>
                    </a:lnTo>
                    <a:lnTo>
                      <a:pt x="12237" y="9052"/>
                    </a:lnTo>
                    <a:lnTo>
                      <a:pt x="12236" y="9052"/>
                    </a:lnTo>
                    <a:lnTo>
                      <a:pt x="12221" y="8995"/>
                    </a:lnTo>
                    <a:lnTo>
                      <a:pt x="12221" y="8986"/>
                    </a:lnTo>
                    <a:cubicBezTo>
                      <a:pt x="12223" y="8984"/>
                      <a:pt x="12230" y="8979"/>
                      <a:pt x="12231" y="8976"/>
                    </a:cubicBezTo>
                    <a:lnTo>
                      <a:pt x="12312" y="8931"/>
                    </a:lnTo>
                    <a:close/>
                    <a:moveTo>
                      <a:pt x="7851" y="10579"/>
                    </a:moveTo>
                    <a:cubicBezTo>
                      <a:pt x="7852" y="10579"/>
                      <a:pt x="7855" y="10579"/>
                      <a:pt x="7857" y="10581"/>
                    </a:cubicBezTo>
                    <a:lnTo>
                      <a:pt x="7888" y="10639"/>
                    </a:lnTo>
                    <a:cubicBezTo>
                      <a:pt x="7895" y="10655"/>
                      <a:pt x="7901" y="10676"/>
                      <a:pt x="7907" y="10697"/>
                    </a:cubicBezTo>
                    <a:lnTo>
                      <a:pt x="7916" y="10732"/>
                    </a:lnTo>
                    <a:cubicBezTo>
                      <a:pt x="7920" y="10746"/>
                      <a:pt x="7924" y="10760"/>
                      <a:pt x="7927" y="10773"/>
                    </a:cubicBezTo>
                    <a:cubicBezTo>
                      <a:pt x="7929" y="10783"/>
                      <a:pt x="7929" y="10791"/>
                      <a:pt x="7927" y="10808"/>
                    </a:cubicBezTo>
                    <a:lnTo>
                      <a:pt x="7927" y="10809"/>
                    </a:lnTo>
                    <a:lnTo>
                      <a:pt x="7925" y="10824"/>
                    </a:lnTo>
                    <a:cubicBezTo>
                      <a:pt x="7925" y="10833"/>
                      <a:pt x="7924" y="10843"/>
                      <a:pt x="7921" y="10848"/>
                    </a:cubicBezTo>
                    <a:cubicBezTo>
                      <a:pt x="7920" y="10855"/>
                      <a:pt x="7916" y="10861"/>
                      <a:pt x="7908" y="10864"/>
                    </a:cubicBezTo>
                    <a:cubicBezTo>
                      <a:pt x="7906" y="10864"/>
                      <a:pt x="7904" y="10865"/>
                      <a:pt x="7902" y="10865"/>
                    </a:cubicBezTo>
                    <a:cubicBezTo>
                      <a:pt x="7897" y="10865"/>
                      <a:pt x="7893" y="10863"/>
                      <a:pt x="7891" y="10861"/>
                    </a:cubicBezTo>
                    <a:cubicBezTo>
                      <a:pt x="7883" y="10852"/>
                      <a:pt x="7876" y="10842"/>
                      <a:pt x="7866" y="10823"/>
                    </a:cubicBezTo>
                    <a:cubicBezTo>
                      <a:pt x="7860" y="10815"/>
                      <a:pt x="7855" y="10805"/>
                      <a:pt x="7854" y="10799"/>
                    </a:cubicBezTo>
                    <a:cubicBezTo>
                      <a:pt x="7851" y="10786"/>
                      <a:pt x="7849" y="10772"/>
                      <a:pt x="7848" y="10758"/>
                    </a:cubicBezTo>
                    <a:lnTo>
                      <a:pt x="7841" y="10710"/>
                    </a:lnTo>
                    <a:cubicBezTo>
                      <a:pt x="7838" y="10692"/>
                      <a:pt x="7834" y="10673"/>
                      <a:pt x="7835" y="10660"/>
                    </a:cubicBezTo>
                    <a:cubicBezTo>
                      <a:pt x="7835" y="10645"/>
                      <a:pt x="7838" y="10629"/>
                      <a:pt x="7839" y="10615"/>
                    </a:cubicBezTo>
                    <a:lnTo>
                      <a:pt x="7841" y="10592"/>
                    </a:lnTo>
                    <a:cubicBezTo>
                      <a:pt x="7841" y="10583"/>
                      <a:pt x="7844" y="10579"/>
                      <a:pt x="7851" y="10579"/>
                    </a:cubicBezTo>
                    <a:close/>
                    <a:moveTo>
                      <a:pt x="7462" y="10500"/>
                    </a:moveTo>
                    <a:lnTo>
                      <a:pt x="7475" y="10501"/>
                    </a:lnTo>
                    <a:cubicBezTo>
                      <a:pt x="7480" y="10509"/>
                      <a:pt x="7486" y="10517"/>
                      <a:pt x="7495" y="10523"/>
                    </a:cubicBezTo>
                    <a:cubicBezTo>
                      <a:pt x="7498" y="10525"/>
                      <a:pt x="7500" y="10527"/>
                      <a:pt x="7505" y="10532"/>
                    </a:cubicBezTo>
                    <a:cubicBezTo>
                      <a:pt x="7509" y="10540"/>
                      <a:pt x="7515" y="10548"/>
                      <a:pt x="7521" y="10558"/>
                    </a:cubicBezTo>
                    <a:cubicBezTo>
                      <a:pt x="7522" y="10560"/>
                      <a:pt x="7529" y="10570"/>
                      <a:pt x="7531" y="10573"/>
                    </a:cubicBezTo>
                    <a:lnTo>
                      <a:pt x="7540" y="10584"/>
                    </a:lnTo>
                    <a:cubicBezTo>
                      <a:pt x="7542" y="10589"/>
                      <a:pt x="7543" y="10592"/>
                      <a:pt x="7544" y="10596"/>
                    </a:cubicBezTo>
                    <a:cubicBezTo>
                      <a:pt x="7546" y="10596"/>
                      <a:pt x="7550" y="10610"/>
                      <a:pt x="7550" y="10610"/>
                    </a:cubicBezTo>
                    <a:cubicBezTo>
                      <a:pt x="7567" y="10650"/>
                      <a:pt x="7585" y="10690"/>
                      <a:pt x="7593" y="10733"/>
                    </a:cubicBezTo>
                    <a:cubicBezTo>
                      <a:pt x="7601" y="10779"/>
                      <a:pt x="7609" y="10825"/>
                      <a:pt x="7604" y="10867"/>
                    </a:cubicBezTo>
                    <a:lnTo>
                      <a:pt x="7602" y="10890"/>
                    </a:lnTo>
                    <a:cubicBezTo>
                      <a:pt x="7599" y="10927"/>
                      <a:pt x="7594" y="10978"/>
                      <a:pt x="7575" y="10997"/>
                    </a:cubicBezTo>
                    <a:cubicBezTo>
                      <a:pt x="7568" y="11003"/>
                      <a:pt x="7562" y="11007"/>
                      <a:pt x="7555" y="11007"/>
                    </a:cubicBezTo>
                    <a:cubicBezTo>
                      <a:pt x="7554" y="11007"/>
                      <a:pt x="7553" y="11007"/>
                      <a:pt x="7552" y="11006"/>
                    </a:cubicBezTo>
                    <a:cubicBezTo>
                      <a:pt x="7541" y="11005"/>
                      <a:pt x="7530" y="10998"/>
                      <a:pt x="7522" y="10987"/>
                    </a:cubicBezTo>
                    <a:cubicBezTo>
                      <a:pt x="7516" y="10979"/>
                      <a:pt x="7515" y="10962"/>
                      <a:pt x="7514" y="10945"/>
                    </a:cubicBezTo>
                    <a:lnTo>
                      <a:pt x="7513" y="10921"/>
                    </a:lnTo>
                    <a:cubicBezTo>
                      <a:pt x="7512" y="10911"/>
                      <a:pt x="7510" y="10902"/>
                      <a:pt x="7509" y="10893"/>
                    </a:cubicBezTo>
                    <a:lnTo>
                      <a:pt x="7507" y="10878"/>
                    </a:lnTo>
                    <a:cubicBezTo>
                      <a:pt x="7502" y="10854"/>
                      <a:pt x="7500" y="10830"/>
                      <a:pt x="7499" y="10805"/>
                    </a:cubicBezTo>
                    <a:lnTo>
                      <a:pt x="7496" y="10773"/>
                    </a:lnTo>
                    <a:cubicBezTo>
                      <a:pt x="7496" y="10773"/>
                      <a:pt x="7496" y="10764"/>
                      <a:pt x="7495" y="10760"/>
                    </a:cubicBezTo>
                    <a:cubicBezTo>
                      <a:pt x="7495" y="10758"/>
                      <a:pt x="7495" y="10757"/>
                      <a:pt x="7495" y="10756"/>
                    </a:cubicBezTo>
                    <a:lnTo>
                      <a:pt x="7495" y="10755"/>
                    </a:lnTo>
                    <a:lnTo>
                      <a:pt x="7495" y="10754"/>
                    </a:lnTo>
                    <a:cubicBezTo>
                      <a:pt x="7495" y="10753"/>
                      <a:pt x="7495" y="10752"/>
                      <a:pt x="7493" y="10752"/>
                    </a:cubicBezTo>
                    <a:cubicBezTo>
                      <a:pt x="7491" y="10736"/>
                      <a:pt x="7490" y="10720"/>
                      <a:pt x="7489" y="10704"/>
                    </a:cubicBezTo>
                    <a:lnTo>
                      <a:pt x="7487" y="10679"/>
                    </a:lnTo>
                    <a:cubicBezTo>
                      <a:pt x="7487" y="10679"/>
                      <a:pt x="7483" y="10661"/>
                      <a:pt x="7483" y="10661"/>
                    </a:cubicBezTo>
                    <a:lnTo>
                      <a:pt x="7479" y="10634"/>
                    </a:lnTo>
                    <a:cubicBezTo>
                      <a:pt x="7479" y="10634"/>
                      <a:pt x="7476" y="10621"/>
                      <a:pt x="7476" y="10621"/>
                    </a:cubicBezTo>
                    <a:cubicBezTo>
                      <a:pt x="7475" y="10615"/>
                      <a:pt x="7474" y="10607"/>
                      <a:pt x="7474" y="10600"/>
                    </a:cubicBezTo>
                    <a:cubicBezTo>
                      <a:pt x="7475" y="10594"/>
                      <a:pt x="7474" y="10579"/>
                      <a:pt x="7473" y="10574"/>
                    </a:cubicBezTo>
                    <a:cubicBezTo>
                      <a:pt x="7473" y="10574"/>
                      <a:pt x="7471" y="10562"/>
                      <a:pt x="7471" y="10562"/>
                    </a:cubicBezTo>
                    <a:lnTo>
                      <a:pt x="7469" y="10549"/>
                    </a:lnTo>
                    <a:cubicBezTo>
                      <a:pt x="7467" y="10543"/>
                      <a:pt x="7467" y="10539"/>
                      <a:pt x="7469" y="10534"/>
                    </a:cubicBezTo>
                    <a:cubicBezTo>
                      <a:pt x="7470" y="10525"/>
                      <a:pt x="7469" y="10514"/>
                      <a:pt x="7465" y="10505"/>
                    </a:cubicBezTo>
                    <a:lnTo>
                      <a:pt x="7462" y="10500"/>
                    </a:lnTo>
                    <a:close/>
                    <a:moveTo>
                      <a:pt x="7050" y="10438"/>
                    </a:moveTo>
                    <a:cubicBezTo>
                      <a:pt x="7110" y="10510"/>
                      <a:pt x="7150" y="10574"/>
                      <a:pt x="7180" y="10644"/>
                    </a:cubicBezTo>
                    <a:cubicBezTo>
                      <a:pt x="7213" y="10716"/>
                      <a:pt x="7235" y="10795"/>
                      <a:pt x="7250" y="10882"/>
                    </a:cubicBezTo>
                    <a:cubicBezTo>
                      <a:pt x="7266" y="10972"/>
                      <a:pt x="7279" y="11060"/>
                      <a:pt x="7274" y="11141"/>
                    </a:cubicBezTo>
                    <a:cubicBezTo>
                      <a:pt x="7271" y="11185"/>
                      <a:pt x="7267" y="11229"/>
                      <a:pt x="7257" y="11267"/>
                    </a:cubicBezTo>
                    <a:lnTo>
                      <a:pt x="7252" y="11282"/>
                    </a:lnTo>
                    <a:cubicBezTo>
                      <a:pt x="7243" y="11313"/>
                      <a:pt x="7232" y="11349"/>
                      <a:pt x="7217" y="11373"/>
                    </a:cubicBezTo>
                    <a:cubicBezTo>
                      <a:pt x="7213" y="11381"/>
                      <a:pt x="7204" y="11384"/>
                      <a:pt x="7197" y="11384"/>
                    </a:cubicBezTo>
                    <a:cubicBezTo>
                      <a:pt x="7195" y="11384"/>
                      <a:pt x="7193" y="11384"/>
                      <a:pt x="7191" y="11383"/>
                    </a:cubicBezTo>
                    <a:cubicBezTo>
                      <a:pt x="7181" y="11381"/>
                      <a:pt x="7180" y="11376"/>
                      <a:pt x="7179" y="11372"/>
                    </a:cubicBezTo>
                    <a:cubicBezTo>
                      <a:pt x="7173" y="11348"/>
                      <a:pt x="7172" y="11320"/>
                      <a:pt x="7171" y="11289"/>
                    </a:cubicBezTo>
                    <a:cubicBezTo>
                      <a:pt x="7170" y="11277"/>
                      <a:pt x="7168" y="11263"/>
                      <a:pt x="7168" y="11251"/>
                    </a:cubicBezTo>
                    <a:cubicBezTo>
                      <a:pt x="7166" y="11226"/>
                      <a:pt x="7165" y="11200"/>
                      <a:pt x="7165" y="11174"/>
                    </a:cubicBezTo>
                    <a:lnTo>
                      <a:pt x="7162" y="11086"/>
                    </a:lnTo>
                    <a:cubicBezTo>
                      <a:pt x="7161" y="11030"/>
                      <a:pt x="7159" y="10972"/>
                      <a:pt x="7151" y="10915"/>
                    </a:cubicBezTo>
                    <a:cubicBezTo>
                      <a:pt x="7129" y="10753"/>
                      <a:pt x="7082" y="10589"/>
                      <a:pt x="7040" y="10448"/>
                    </a:cubicBezTo>
                    <a:cubicBezTo>
                      <a:pt x="7040" y="10445"/>
                      <a:pt x="7048" y="10438"/>
                      <a:pt x="7050" y="10438"/>
                    </a:cubicBezTo>
                    <a:close/>
                    <a:moveTo>
                      <a:pt x="6533" y="10206"/>
                    </a:moveTo>
                    <a:cubicBezTo>
                      <a:pt x="6538" y="10206"/>
                      <a:pt x="6541" y="10207"/>
                      <a:pt x="6543" y="10209"/>
                    </a:cubicBezTo>
                    <a:cubicBezTo>
                      <a:pt x="6706" y="10427"/>
                      <a:pt x="6824" y="10729"/>
                      <a:pt x="6877" y="11062"/>
                    </a:cubicBezTo>
                    <a:cubicBezTo>
                      <a:pt x="6935" y="11434"/>
                      <a:pt x="6926" y="11735"/>
                      <a:pt x="6848" y="11978"/>
                    </a:cubicBezTo>
                    <a:cubicBezTo>
                      <a:pt x="6842" y="11994"/>
                      <a:pt x="6829" y="11995"/>
                      <a:pt x="6822" y="11995"/>
                    </a:cubicBezTo>
                    <a:cubicBezTo>
                      <a:pt x="6820" y="11995"/>
                      <a:pt x="6819" y="11995"/>
                      <a:pt x="6819" y="11995"/>
                    </a:cubicBezTo>
                    <a:cubicBezTo>
                      <a:pt x="6802" y="11992"/>
                      <a:pt x="6802" y="11979"/>
                      <a:pt x="6802" y="11975"/>
                    </a:cubicBezTo>
                    <a:cubicBezTo>
                      <a:pt x="6802" y="11918"/>
                      <a:pt x="6803" y="11862"/>
                      <a:pt x="6804" y="11807"/>
                    </a:cubicBezTo>
                    <a:cubicBezTo>
                      <a:pt x="6808" y="11567"/>
                      <a:pt x="6813" y="11319"/>
                      <a:pt x="6772" y="11071"/>
                    </a:cubicBezTo>
                    <a:cubicBezTo>
                      <a:pt x="6726" y="10791"/>
                      <a:pt x="6641" y="10535"/>
                      <a:pt x="6550" y="10266"/>
                    </a:cubicBezTo>
                    <a:lnTo>
                      <a:pt x="6526" y="10207"/>
                    </a:lnTo>
                    <a:cubicBezTo>
                      <a:pt x="6528" y="10206"/>
                      <a:pt x="6531" y="10206"/>
                      <a:pt x="6533" y="10206"/>
                    </a:cubicBezTo>
                    <a:close/>
                    <a:moveTo>
                      <a:pt x="8449" y="8571"/>
                    </a:moveTo>
                    <a:cubicBezTo>
                      <a:pt x="8464" y="8571"/>
                      <a:pt x="8474" y="8581"/>
                      <a:pt x="8480" y="8591"/>
                    </a:cubicBezTo>
                    <a:cubicBezTo>
                      <a:pt x="8482" y="8594"/>
                      <a:pt x="8504" y="8632"/>
                      <a:pt x="8466" y="8657"/>
                    </a:cubicBezTo>
                    <a:cubicBezTo>
                      <a:pt x="7946" y="9012"/>
                      <a:pt x="7312" y="9196"/>
                      <a:pt x="6664" y="9196"/>
                    </a:cubicBezTo>
                    <a:cubicBezTo>
                      <a:pt x="6329" y="9196"/>
                      <a:pt x="5991" y="9147"/>
                      <a:pt x="5662" y="9047"/>
                    </a:cubicBezTo>
                    <a:cubicBezTo>
                      <a:pt x="5657" y="9046"/>
                      <a:pt x="5651" y="9045"/>
                      <a:pt x="5646" y="9045"/>
                    </a:cubicBezTo>
                    <a:cubicBezTo>
                      <a:pt x="5629" y="9045"/>
                      <a:pt x="5613" y="9053"/>
                      <a:pt x="5602" y="9067"/>
                    </a:cubicBezTo>
                    <a:cubicBezTo>
                      <a:pt x="5588" y="9086"/>
                      <a:pt x="5587" y="9111"/>
                      <a:pt x="5599" y="9130"/>
                    </a:cubicBezTo>
                    <a:cubicBezTo>
                      <a:pt x="5794" y="9439"/>
                      <a:pt x="5960" y="9763"/>
                      <a:pt x="6094" y="10091"/>
                    </a:cubicBezTo>
                    <a:cubicBezTo>
                      <a:pt x="6420" y="10890"/>
                      <a:pt x="6545" y="11728"/>
                      <a:pt x="6455" y="12515"/>
                    </a:cubicBezTo>
                    <a:cubicBezTo>
                      <a:pt x="6407" y="12925"/>
                      <a:pt x="6307" y="13315"/>
                      <a:pt x="6154" y="13677"/>
                    </a:cubicBezTo>
                    <a:cubicBezTo>
                      <a:pt x="6020" y="13995"/>
                      <a:pt x="5828" y="14392"/>
                      <a:pt x="5538" y="14653"/>
                    </a:cubicBezTo>
                    <a:cubicBezTo>
                      <a:pt x="5537" y="14653"/>
                      <a:pt x="5536" y="14654"/>
                      <a:pt x="5534" y="14654"/>
                    </a:cubicBezTo>
                    <a:cubicBezTo>
                      <a:pt x="5531" y="14654"/>
                      <a:pt x="5527" y="14652"/>
                      <a:pt x="5522" y="14642"/>
                    </a:cubicBezTo>
                    <a:cubicBezTo>
                      <a:pt x="5570" y="14556"/>
                      <a:pt x="5624" y="14471"/>
                      <a:pt x="5677" y="14389"/>
                    </a:cubicBezTo>
                    <a:cubicBezTo>
                      <a:pt x="5739" y="14288"/>
                      <a:pt x="5805" y="14185"/>
                      <a:pt x="5862" y="14077"/>
                    </a:cubicBezTo>
                    <a:cubicBezTo>
                      <a:pt x="5965" y="13884"/>
                      <a:pt x="6052" y="13678"/>
                      <a:pt x="6122" y="13466"/>
                    </a:cubicBezTo>
                    <a:cubicBezTo>
                      <a:pt x="6606" y="11998"/>
                      <a:pt x="6303" y="10333"/>
                      <a:pt x="5292" y="8897"/>
                    </a:cubicBezTo>
                    <a:cubicBezTo>
                      <a:pt x="5273" y="8871"/>
                      <a:pt x="5281" y="8855"/>
                      <a:pt x="5290" y="8844"/>
                    </a:cubicBezTo>
                    <a:cubicBezTo>
                      <a:pt x="5306" y="8824"/>
                      <a:pt x="5334" y="8812"/>
                      <a:pt x="5360" y="8812"/>
                    </a:cubicBezTo>
                    <a:cubicBezTo>
                      <a:pt x="5370" y="8812"/>
                      <a:pt x="5379" y="8814"/>
                      <a:pt x="5388" y="8818"/>
                    </a:cubicBezTo>
                    <a:cubicBezTo>
                      <a:pt x="5782" y="8984"/>
                      <a:pt x="6207" y="9066"/>
                      <a:pt x="6638" y="9066"/>
                    </a:cubicBezTo>
                    <a:cubicBezTo>
                      <a:pt x="7247" y="9066"/>
                      <a:pt x="7867" y="8902"/>
                      <a:pt x="8425" y="8579"/>
                    </a:cubicBezTo>
                    <a:cubicBezTo>
                      <a:pt x="8434" y="8573"/>
                      <a:pt x="8442" y="8571"/>
                      <a:pt x="8449" y="8571"/>
                    </a:cubicBezTo>
                    <a:close/>
                    <a:moveTo>
                      <a:pt x="28542" y="14590"/>
                    </a:moveTo>
                    <a:cubicBezTo>
                      <a:pt x="28545" y="14590"/>
                      <a:pt x="28548" y="14591"/>
                      <a:pt x="28550" y="14595"/>
                    </a:cubicBezTo>
                    <a:cubicBezTo>
                      <a:pt x="28815" y="14964"/>
                      <a:pt x="29167" y="15279"/>
                      <a:pt x="29567" y="15505"/>
                    </a:cubicBezTo>
                    <a:cubicBezTo>
                      <a:pt x="29914" y="15702"/>
                      <a:pt x="30304" y="15829"/>
                      <a:pt x="30692" y="15873"/>
                    </a:cubicBezTo>
                    <a:cubicBezTo>
                      <a:pt x="30726" y="15878"/>
                      <a:pt x="30767" y="15878"/>
                      <a:pt x="30810" y="15878"/>
                    </a:cubicBezTo>
                    <a:cubicBezTo>
                      <a:pt x="30922" y="15879"/>
                      <a:pt x="31048" y="15880"/>
                      <a:pt x="31097" y="15948"/>
                    </a:cubicBezTo>
                    <a:cubicBezTo>
                      <a:pt x="31115" y="15973"/>
                      <a:pt x="31120" y="15996"/>
                      <a:pt x="31117" y="16016"/>
                    </a:cubicBezTo>
                    <a:cubicBezTo>
                      <a:pt x="31107" y="16073"/>
                      <a:pt x="31023" y="16128"/>
                      <a:pt x="30961" y="16170"/>
                    </a:cubicBezTo>
                    <a:lnTo>
                      <a:pt x="30925" y="16195"/>
                    </a:lnTo>
                    <a:cubicBezTo>
                      <a:pt x="30294" y="16638"/>
                      <a:pt x="29832" y="17342"/>
                      <a:pt x="29652" y="18136"/>
                    </a:cubicBezTo>
                    <a:lnTo>
                      <a:pt x="29653" y="18136"/>
                    </a:lnTo>
                    <a:cubicBezTo>
                      <a:pt x="29652" y="18136"/>
                      <a:pt x="29651" y="18136"/>
                      <a:pt x="29650" y="18136"/>
                    </a:cubicBezTo>
                    <a:cubicBezTo>
                      <a:pt x="29646" y="18136"/>
                      <a:pt x="29642" y="18135"/>
                      <a:pt x="29637" y="18131"/>
                    </a:cubicBezTo>
                    <a:cubicBezTo>
                      <a:pt x="29628" y="18125"/>
                      <a:pt x="29629" y="18115"/>
                      <a:pt x="29629" y="18112"/>
                    </a:cubicBezTo>
                    <a:cubicBezTo>
                      <a:pt x="29691" y="17707"/>
                      <a:pt x="29834" y="17324"/>
                      <a:pt x="30053" y="16975"/>
                    </a:cubicBezTo>
                    <a:cubicBezTo>
                      <a:pt x="30235" y="16684"/>
                      <a:pt x="30485" y="16412"/>
                      <a:pt x="30774" y="16189"/>
                    </a:cubicBezTo>
                    <a:cubicBezTo>
                      <a:pt x="30816" y="16158"/>
                      <a:pt x="30858" y="16126"/>
                      <a:pt x="30903" y="16095"/>
                    </a:cubicBezTo>
                    <a:lnTo>
                      <a:pt x="30915" y="16086"/>
                    </a:lnTo>
                    <a:cubicBezTo>
                      <a:pt x="30934" y="16073"/>
                      <a:pt x="30943" y="16049"/>
                      <a:pt x="30936" y="16026"/>
                    </a:cubicBezTo>
                    <a:cubicBezTo>
                      <a:pt x="30929" y="16004"/>
                      <a:pt x="30910" y="15988"/>
                      <a:pt x="30887" y="15987"/>
                    </a:cubicBezTo>
                    <a:lnTo>
                      <a:pt x="30850" y="15983"/>
                    </a:lnTo>
                    <a:cubicBezTo>
                      <a:pt x="30801" y="15980"/>
                      <a:pt x="30754" y="15976"/>
                      <a:pt x="30705" y="15971"/>
                    </a:cubicBezTo>
                    <a:cubicBezTo>
                      <a:pt x="30530" y="15950"/>
                      <a:pt x="30358" y="15915"/>
                      <a:pt x="30193" y="15865"/>
                    </a:cubicBezTo>
                    <a:cubicBezTo>
                      <a:pt x="29488" y="15653"/>
                      <a:pt x="28898" y="15203"/>
                      <a:pt x="28541" y="14590"/>
                    </a:cubicBezTo>
                    <a:close/>
                    <a:moveTo>
                      <a:pt x="4995" y="19281"/>
                    </a:moveTo>
                    <a:cubicBezTo>
                      <a:pt x="4999" y="19281"/>
                      <a:pt x="5003" y="19282"/>
                      <a:pt x="5007" y="19286"/>
                    </a:cubicBezTo>
                    <a:cubicBezTo>
                      <a:pt x="5016" y="19295"/>
                      <a:pt x="5026" y="19306"/>
                      <a:pt x="5033" y="19317"/>
                    </a:cubicBezTo>
                    <a:cubicBezTo>
                      <a:pt x="5038" y="19327"/>
                      <a:pt x="5043" y="19337"/>
                      <a:pt x="5049" y="19349"/>
                    </a:cubicBezTo>
                    <a:cubicBezTo>
                      <a:pt x="5055" y="19366"/>
                      <a:pt x="5061" y="19377"/>
                      <a:pt x="5063" y="19389"/>
                    </a:cubicBezTo>
                    <a:cubicBezTo>
                      <a:pt x="5067" y="19408"/>
                      <a:pt x="5069" y="19427"/>
                      <a:pt x="5072" y="19446"/>
                    </a:cubicBezTo>
                    <a:cubicBezTo>
                      <a:pt x="5075" y="19470"/>
                      <a:pt x="5077" y="19494"/>
                      <a:pt x="5077" y="19518"/>
                    </a:cubicBezTo>
                    <a:cubicBezTo>
                      <a:pt x="5076" y="19543"/>
                      <a:pt x="5063" y="19571"/>
                      <a:pt x="5051" y="19600"/>
                    </a:cubicBezTo>
                    <a:cubicBezTo>
                      <a:pt x="5051" y="19600"/>
                      <a:pt x="5050" y="19605"/>
                      <a:pt x="5048" y="19607"/>
                    </a:cubicBezTo>
                    <a:cubicBezTo>
                      <a:pt x="5046" y="19608"/>
                      <a:pt x="5041" y="19610"/>
                      <a:pt x="5037" y="19610"/>
                    </a:cubicBezTo>
                    <a:cubicBezTo>
                      <a:pt x="5035" y="19610"/>
                      <a:pt x="5033" y="19609"/>
                      <a:pt x="5032" y="19609"/>
                    </a:cubicBezTo>
                    <a:cubicBezTo>
                      <a:pt x="5028" y="19608"/>
                      <a:pt x="5025" y="19600"/>
                      <a:pt x="5024" y="19590"/>
                    </a:cubicBezTo>
                    <a:cubicBezTo>
                      <a:pt x="5024" y="19589"/>
                      <a:pt x="5021" y="19576"/>
                      <a:pt x="5021" y="19575"/>
                    </a:cubicBezTo>
                    <a:cubicBezTo>
                      <a:pt x="5021" y="19575"/>
                      <a:pt x="5019" y="19564"/>
                      <a:pt x="5019" y="19564"/>
                    </a:cubicBezTo>
                    <a:lnTo>
                      <a:pt x="5016" y="19549"/>
                    </a:lnTo>
                    <a:cubicBezTo>
                      <a:pt x="5014" y="19539"/>
                      <a:pt x="5011" y="19530"/>
                      <a:pt x="5011" y="19521"/>
                    </a:cubicBezTo>
                    <a:cubicBezTo>
                      <a:pt x="5010" y="19498"/>
                      <a:pt x="5009" y="19474"/>
                      <a:pt x="5007" y="19448"/>
                    </a:cubicBezTo>
                    <a:lnTo>
                      <a:pt x="5000" y="19413"/>
                    </a:lnTo>
                    <a:cubicBezTo>
                      <a:pt x="4998" y="19396"/>
                      <a:pt x="4994" y="19379"/>
                      <a:pt x="4992" y="19362"/>
                    </a:cubicBezTo>
                    <a:lnTo>
                      <a:pt x="4992" y="19361"/>
                    </a:lnTo>
                    <a:lnTo>
                      <a:pt x="4992" y="19360"/>
                    </a:lnTo>
                    <a:cubicBezTo>
                      <a:pt x="4989" y="19336"/>
                      <a:pt x="4985" y="19312"/>
                      <a:pt x="4983" y="19290"/>
                    </a:cubicBezTo>
                    <a:lnTo>
                      <a:pt x="4982" y="19290"/>
                    </a:lnTo>
                    <a:cubicBezTo>
                      <a:pt x="4983" y="19287"/>
                      <a:pt x="4987" y="19283"/>
                      <a:pt x="4991" y="19282"/>
                    </a:cubicBezTo>
                    <a:cubicBezTo>
                      <a:pt x="4992" y="19281"/>
                      <a:pt x="4994" y="19281"/>
                      <a:pt x="4995" y="19281"/>
                    </a:cubicBezTo>
                    <a:close/>
                    <a:moveTo>
                      <a:pt x="4651" y="19217"/>
                    </a:moveTo>
                    <a:cubicBezTo>
                      <a:pt x="4663" y="19217"/>
                      <a:pt x="4673" y="19223"/>
                      <a:pt x="4679" y="19233"/>
                    </a:cubicBezTo>
                    <a:cubicBezTo>
                      <a:pt x="4698" y="19264"/>
                      <a:pt x="4715" y="19297"/>
                      <a:pt x="4730" y="19337"/>
                    </a:cubicBezTo>
                    <a:cubicBezTo>
                      <a:pt x="4741" y="19363"/>
                      <a:pt x="4744" y="19397"/>
                      <a:pt x="4747" y="19429"/>
                    </a:cubicBezTo>
                    <a:lnTo>
                      <a:pt x="4749" y="19447"/>
                    </a:lnTo>
                    <a:cubicBezTo>
                      <a:pt x="4752" y="19475"/>
                      <a:pt x="4754" y="19509"/>
                      <a:pt x="4752" y="19542"/>
                    </a:cubicBezTo>
                    <a:cubicBezTo>
                      <a:pt x="4751" y="19563"/>
                      <a:pt x="4747" y="19583"/>
                      <a:pt x="4743" y="19607"/>
                    </a:cubicBezTo>
                    <a:cubicBezTo>
                      <a:pt x="4738" y="19627"/>
                      <a:pt x="4732" y="19642"/>
                      <a:pt x="4715" y="19661"/>
                    </a:cubicBezTo>
                    <a:cubicBezTo>
                      <a:pt x="4711" y="19666"/>
                      <a:pt x="4702" y="19668"/>
                      <a:pt x="4692" y="19668"/>
                    </a:cubicBezTo>
                    <a:cubicBezTo>
                      <a:pt x="4690" y="19668"/>
                      <a:pt x="4688" y="19668"/>
                      <a:pt x="4686" y="19668"/>
                    </a:cubicBezTo>
                    <a:cubicBezTo>
                      <a:pt x="4675" y="19667"/>
                      <a:pt x="4665" y="19661"/>
                      <a:pt x="4661" y="19653"/>
                    </a:cubicBezTo>
                    <a:cubicBezTo>
                      <a:pt x="4657" y="19644"/>
                      <a:pt x="4652" y="19634"/>
                      <a:pt x="4650" y="19624"/>
                    </a:cubicBezTo>
                    <a:cubicBezTo>
                      <a:pt x="4648" y="19617"/>
                      <a:pt x="4648" y="19609"/>
                      <a:pt x="4648" y="19589"/>
                    </a:cubicBezTo>
                    <a:lnTo>
                      <a:pt x="4647" y="19562"/>
                    </a:lnTo>
                    <a:cubicBezTo>
                      <a:pt x="4647" y="19551"/>
                      <a:pt x="4647" y="19542"/>
                      <a:pt x="4647" y="19532"/>
                    </a:cubicBezTo>
                    <a:cubicBezTo>
                      <a:pt x="4647" y="19495"/>
                      <a:pt x="4644" y="19457"/>
                      <a:pt x="4639" y="19414"/>
                    </a:cubicBezTo>
                    <a:lnTo>
                      <a:pt x="4636" y="19403"/>
                    </a:lnTo>
                    <a:cubicBezTo>
                      <a:pt x="4633" y="19380"/>
                      <a:pt x="4630" y="19358"/>
                      <a:pt x="4629" y="19335"/>
                    </a:cubicBezTo>
                    <a:lnTo>
                      <a:pt x="4621" y="19264"/>
                    </a:lnTo>
                    <a:cubicBezTo>
                      <a:pt x="4616" y="19230"/>
                      <a:pt x="4632" y="19222"/>
                      <a:pt x="4639" y="19220"/>
                    </a:cubicBezTo>
                    <a:cubicBezTo>
                      <a:pt x="4643" y="19218"/>
                      <a:pt x="4647" y="19217"/>
                      <a:pt x="4651" y="19217"/>
                    </a:cubicBezTo>
                    <a:close/>
                    <a:moveTo>
                      <a:pt x="4263" y="19020"/>
                    </a:moveTo>
                    <a:cubicBezTo>
                      <a:pt x="4264" y="19020"/>
                      <a:pt x="4265" y="19020"/>
                      <a:pt x="4267" y="19021"/>
                    </a:cubicBezTo>
                    <a:cubicBezTo>
                      <a:pt x="4273" y="19021"/>
                      <a:pt x="4279" y="19025"/>
                      <a:pt x="4281" y="19028"/>
                    </a:cubicBezTo>
                    <a:cubicBezTo>
                      <a:pt x="4364" y="19146"/>
                      <a:pt x="4388" y="19306"/>
                      <a:pt x="4401" y="19446"/>
                    </a:cubicBezTo>
                    <a:cubicBezTo>
                      <a:pt x="4418" y="19641"/>
                      <a:pt x="4396" y="19778"/>
                      <a:pt x="4333" y="19864"/>
                    </a:cubicBezTo>
                    <a:cubicBezTo>
                      <a:pt x="4323" y="19878"/>
                      <a:pt x="4316" y="19879"/>
                      <a:pt x="4310" y="19879"/>
                    </a:cubicBezTo>
                    <a:cubicBezTo>
                      <a:pt x="4310" y="19879"/>
                      <a:pt x="4309" y="19879"/>
                      <a:pt x="4308" y="19879"/>
                    </a:cubicBezTo>
                    <a:cubicBezTo>
                      <a:pt x="4304" y="19877"/>
                      <a:pt x="4294" y="19872"/>
                      <a:pt x="4293" y="19872"/>
                    </a:cubicBezTo>
                    <a:cubicBezTo>
                      <a:pt x="4283" y="19791"/>
                      <a:pt x="4290" y="19711"/>
                      <a:pt x="4297" y="19625"/>
                    </a:cubicBezTo>
                    <a:cubicBezTo>
                      <a:pt x="4301" y="19567"/>
                      <a:pt x="4306" y="19507"/>
                      <a:pt x="4305" y="19447"/>
                    </a:cubicBezTo>
                    <a:cubicBezTo>
                      <a:pt x="4304" y="19358"/>
                      <a:pt x="4290" y="19272"/>
                      <a:pt x="4276" y="19188"/>
                    </a:cubicBezTo>
                    <a:cubicBezTo>
                      <a:pt x="4268" y="19133"/>
                      <a:pt x="4259" y="19079"/>
                      <a:pt x="4253" y="19022"/>
                    </a:cubicBezTo>
                    <a:cubicBezTo>
                      <a:pt x="4254" y="19022"/>
                      <a:pt x="4257" y="19020"/>
                      <a:pt x="4263" y="19020"/>
                    </a:cubicBezTo>
                    <a:close/>
                    <a:moveTo>
                      <a:pt x="3887" y="18712"/>
                    </a:moveTo>
                    <a:cubicBezTo>
                      <a:pt x="3896" y="18712"/>
                      <a:pt x="3897" y="18719"/>
                      <a:pt x="3899" y="18724"/>
                    </a:cubicBezTo>
                    <a:cubicBezTo>
                      <a:pt x="4050" y="19220"/>
                      <a:pt x="4048" y="19728"/>
                      <a:pt x="3895" y="20116"/>
                    </a:cubicBezTo>
                    <a:cubicBezTo>
                      <a:pt x="3890" y="20129"/>
                      <a:pt x="3883" y="20132"/>
                      <a:pt x="3879" y="20132"/>
                    </a:cubicBezTo>
                    <a:cubicBezTo>
                      <a:pt x="3877" y="20132"/>
                      <a:pt x="3876" y="20131"/>
                      <a:pt x="3876" y="20131"/>
                    </a:cubicBezTo>
                    <a:cubicBezTo>
                      <a:pt x="3870" y="20130"/>
                      <a:pt x="3862" y="20124"/>
                      <a:pt x="3864" y="20107"/>
                    </a:cubicBezTo>
                    <a:lnTo>
                      <a:pt x="3870" y="20065"/>
                    </a:lnTo>
                    <a:cubicBezTo>
                      <a:pt x="3900" y="19857"/>
                      <a:pt x="3931" y="19641"/>
                      <a:pt x="3934" y="19423"/>
                    </a:cubicBezTo>
                    <a:cubicBezTo>
                      <a:pt x="3939" y="19191"/>
                      <a:pt x="3916" y="18959"/>
                      <a:pt x="3870" y="18734"/>
                    </a:cubicBezTo>
                    <a:cubicBezTo>
                      <a:pt x="3868" y="18722"/>
                      <a:pt x="3871" y="18716"/>
                      <a:pt x="3882" y="18713"/>
                    </a:cubicBezTo>
                    <a:cubicBezTo>
                      <a:pt x="3883" y="18712"/>
                      <a:pt x="3886" y="18712"/>
                      <a:pt x="3887" y="18712"/>
                    </a:cubicBezTo>
                    <a:close/>
                    <a:moveTo>
                      <a:pt x="29243" y="19147"/>
                    </a:moveTo>
                    <a:cubicBezTo>
                      <a:pt x="29248" y="19148"/>
                      <a:pt x="29254" y="19150"/>
                      <a:pt x="29257" y="19158"/>
                    </a:cubicBezTo>
                    <a:cubicBezTo>
                      <a:pt x="29267" y="19192"/>
                      <a:pt x="29267" y="19229"/>
                      <a:pt x="29266" y="19269"/>
                    </a:cubicBezTo>
                    <a:lnTo>
                      <a:pt x="29266" y="19304"/>
                    </a:lnTo>
                    <a:cubicBezTo>
                      <a:pt x="29266" y="19328"/>
                      <a:pt x="29267" y="19353"/>
                      <a:pt x="29268" y="19377"/>
                    </a:cubicBezTo>
                    <a:cubicBezTo>
                      <a:pt x="29268" y="19404"/>
                      <a:pt x="29269" y="19431"/>
                      <a:pt x="29269" y="19457"/>
                    </a:cubicBezTo>
                    <a:cubicBezTo>
                      <a:pt x="29269" y="19565"/>
                      <a:pt x="29275" y="19670"/>
                      <a:pt x="29288" y="19770"/>
                    </a:cubicBezTo>
                    <a:cubicBezTo>
                      <a:pt x="29301" y="19864"/>
                      <a:pt x="29321" y="19967"/>
                      <a:pt x="29349" y="20086"/>
                    </a:cubicBezTo>
                    <a:cubicBezTo>
                      <a:pt x="29357" y="20119"/>
                      <a:pt x="29366" y="20150"/>
                      <a:pt x="29375" y="20183"/>
                    </a:cubicBezTo>
                    <a:cubicBezTo>
                      <a:pt x="29395" y="20248"/>
                      <a:pt x="29413" y="20315"/>
                      <a:pt x="29420" y="20379"/>
                    </a:cubicBezTo>
                    <a:cubicBezTo>
                      <a:pt x="29421" y="20384"/>
                      <a:pt x="29409" y="20397"/>
                      <a:pt x="29398" y="20401"/>
                    </a:cubicBezTo>
                    <a:cubicBezTo>
                      <a:pt x="29397" y="20401"/>
                      <a:pt x="29395" y="20401"/>
                      <a:pt x="29392" y="20401"/>
                    </a:cubicBezTo>
                    <a:cubicBezTo>
                      <a:pt x="29386" y="20401"/>
                      <a:pt x="29376" y="20398"/>
                      <a:pt x="29363" y="20381"/>
                    </a:cubicBezTo>
                    <a:cubicBezTo>
                      <a:pt x="29304" y="20305"/>
                      <a:pt x="29272" y="20195"/>
                      <a:pt x="29244" y="20094"/>
                    </a:cubicBezTo>
                    <a:cubicBezTo>
                      <a:pt x="29218" y="20000"/>
                      <a:pt x="29199" y="19897"/>
                      <a:pt x="29184" y="19771"/>
                    </a:cubicBezTo>
                    <a:cubicBezTo>
                      <a:pt x="29171" y="19652"/>
                      <a:pt x="29166" y="19548"/>
                      <a:pt x="29169" y="19449"/>
                    </a:cubicBezTo>
                    <a:cubicBezTo>
                      <a:pt x="29173" y="19368"/>
                      <a:pt x="29178" y="19232"/>
                      <a:pt x="29227" y="19155"/>
                    </a:cubicBezTo>
                    <a:cubicBezTo>
                      <a:pt x="29231" y="19148"/>
                      <a:pt x="29236" y="19147"/>
                      <a:pt x="29241" y="19147"/>
                    </a:cubicBezTo>
                    <a:close/>
                    <a:moveTo>
                      <a:pt x="28860" y="19501"/>
                    </a:moveTo>
                    <a:cubicBezTo>
                      <a:pt x="28863" y="19501"/>
                      <a:pt x="28867" y="19501"/>
                      <a:pt x="28872" y="19503"/>
                    </a:cubicBezTo>
                    <a:cubicBezTo>
                      <a:pt x="28890" y="19586"/>
                      <a:pt x="28896" y="19669"/>
                      <a:pt x="28904" y="19759"/>
                    </a:cubicBezTo>
                    <a:cubicBezTo>
                      <a:pt x="28910" y="19823"/>
                      <a:pt x="28916" y="19888"/>
                      <a:pt x="28926" y="19952"/>
                    </a:cubicBezTo>
                    <a:cubicBezTo>
                      <a:pt x="28940" y="20048"/>
                      <a:pt x="28961" y="20144"/>
                      <a:pt x="28980" y="20236"/>
                    </a:cubicBezTo>
                    <a:cubicBezTo>
                      <a:pt x="28993" y="20293"/>
                      <a:pt x="29005" y="20351"/>
                      <a:pt x="29017" y="20407"/>
                    </a:cubicBezTo>
                    <a:lnTo>
                      <a:pt x="29017" y="20409"/>
                    </a:lnTo>
                    <a:cubicBezTo>
                      <a:pt x="29019" y="20421"/>
                      <a:pt x="29006" y="20432"/>
                      <a:pt x="28997" y="20436"/>
                    </a:cubicBezTo>
                    <a:cubicBezTo>
                      <a:pt x="28996" y="20436"/>
                      <a:pt x="28994" y="20437"/>
                      <a:pt x="28993" y="20437"/>
                    </a:cubicBezTo>
                    <a:cubicBezTo>
                      <a:pt x="28990" y="20437"/>
                      <a:pt x="28988" y="20435"/>
                      <a:pt x="28986" y="20429"/>
                    </a:cubicBezTo>
                    <a:cubicBezTo>
                      <a:pt x="28923" y="20304"/>
                      <a:pt x="28878" y="20157"/>
                      <a:pt x="28852" y="19978"/>
                    </a:cubicBezTo>
                    <a:cubicBezTo>
                      <a:pt x="28829" y="19822"/>
                      <a:pt x="28809" y="19657"/>
                      <a:pt x="28850" y="19506"/>
                    </a:cubicBezTo>
                    <a:cubicBezTo>
                      <a:pt x="28851" y="19502"/>
                      <a:pt x="28855" y="19501"/>
                      <a:pt x="28860" y="19501"/>
                    </a:cubicBezTo>
                    <a:close/>
                    <a:moveTo>
                      <a:pt x="28476" y="19870"/>
                    </a:moveTo>
                    <a:cubicBezTo>
                      <a:pt x="28487" y="19870"/>
                      <a:pt x="28500" y="19881"/>
                      <a:pt x="28502" y="19889"/>
                    </a:cubicBezTo>
                    <a:lnTo>
                      <a:pt x="28502" y="19888"/>
                    </a:lnTo>
                    <a:cubicBezTo>
                      <a:pt x="28507" y="19910"/>
                      <a:pt x="28513" y="19932"/>
                      <a:pt x="28518" y="19954"/>
                    </a:cubicBezTo>
                    <a:cubicBezTo>
                      <a:pt x="28523" y="19973"/>
                      <a:pt x="28524" y="19991"/>
                      <a:pt x="28525" y="20010"/>
                    </a:cubicBezTo>
                    <a:lnTo>
                      <a:pt x="28526" y="20024"/>
                    </a:lnTo>
                    <a:cubicBezTo>
                      <a:pt x="28527" y="20037"/>
                      <a:pt x="28528" y="20050"/>
                      <a:pt x="28530" y="20062"/>
                    </a:cubicBezTo>
                    <a:lnTo>
                      <a:pt x="28533" y="20090"/>
                    </a:lnTo>
                    <a:cubicBezTo>
                      <a:pt x="28533" y="20091"/>
                      <a:pt x="28534" y="20101"/>
                      <a:pt x="28534" y="20102"/>
                    </a:cubicBezTo>
                    <a:lnTo>
                      <a:pt x="28548" y="20178"/>
                    </a:lnTo>
                    <a:cubicBezTo>
                      <a:pt x="28553" y="20211"/>
                      <a:pt x="28560" y="20245"/>
                      <a:pt x="28564" y="20279"/>
                    </a:cubicBezTo>
                    <a:lnTo>
                      <a:pt x="28567" y="20304"/>
                    </a:lnTo>
                    <a:cubicBezTo>
                      <a:pt x="28570" y="20332"/>
                      <a:pt x="28575" y="20359"/>
                      <a:pt x="28570" y="20378"/>
                    </a:cubicBezTo>
                    <a:cubicBezTo>
                      <a:pt x="28569" y="20382"/>
                      <a:pt x="28568" y="20387"/>
                      <a:pt x="28569" y="20392"/>
                    </a:cubicBezTo>
                    <a:cubicBezTo>
                      <a:pt x="28569" y="20405"/>
                      <a:pt x="28570" y="20419"/>
                      <a:pt x="28573" y="20432"/>
                    </a:cubicBezTo>
                    <a:cubicBezTo>
                      <a:pt x="28574" y="20442"/>
                      <a:pt x="28575" y="20453"/>
                      <a:pt x="28575" y="20464"/>
                    </a:cubicBezTo>
                    <a:cubicBezTo>
                      <a:pt x="28575" y="20471"/>
                      <a:pt x="28568" y="20479"/>
                      <a:pt x="28549" y="20481"/>
                    </a:cubicBezTo>
                    <a:cubicBezTo>
                      <a:pt x="28540" y="20471"/>
                      <a:pt x="28515" y="20436"/>
                      <a:pt x="28510" y="20426"/>
                    </a:cubicBezTo>
                    <a:lnTo>
                      <a:pt x="28510" y="20426"/>
                    </a:lnTo>
                    <a:cubicBezTo>
                      <a:pt x="28510" y="20426"/>
                      <a:pt x="28512" y="20429"/>
                      <a:pt x="28512" y="20435"/>
                    </a:cubicBezTo>
                    <a:lnTo>
                      <a:pt x="28512" y="20435"/>
                    </a:lnTo>
                    <a:cubicBezTo>
                      <a:pt x="28510" y="20423"/>
                      <a:pt x="28502" y="20410"/>
                      <a:pt x="28493" y="20401"/>
                    </a:cubicBezTo>
                    <a:lnTo>
                      <a:pt x="28483" y="20388"/>
                    </a:lnTo>
                    <a:cubicBezTo>
                      <a:pt x="28477" y="20379"/>
                      <a:pt x="28474" y="20370"/>
                      <a:pt x="28471" y="20360"/>
                    </a:cubicBezTo>
                    <a:lnTo>
                      <a:pt x="28464" y="20342"/>
                    </a:lnTo>
                    <a:cubicBezTo>
                      <a:pt x="28448" y="20302"/>
                      <a:pt x="28437" y="20262"/>
                      <a:pt x="28429" y="20209"/>
                    </a:cubicBezTo>
                    <a:cubicBezTo>
                      <a:pt x="28422" y="20157"/>
                      <a:pt x="28417" y="20104"/>
                      <a:pt x="28419" y="20046"/>
                    </a:cubicBezTo>
                    <a:lnTo>
                      <a:pt x="28419" y="20035"/>
                    </a:lnTo>
                    <a:cubicBezTo>
                      <a:pt x="28419" y="20010"/>
                      <a:pt x="28419" y="19986"/>
                      <a:pt x="28422" y="19966"/>
                    </a:cubicBezTo>
                    <a:cubicBezTo>
                      <a:pt x="28425" y="19949"/>
                      <a:pt x="28432" y="19931"/>
                      <a:pt x="28438" y="19914"/>
                    </a:cubicBezTo>
                    <a:lnTo>
                      <a:pt x="28445" y="19894"/>
                    </a:lnTo>
                    <a:cubicBezTo>
                      <a:pt x="28449" y="19879"/>
                      <a:pt x="28461" y="19871"/>
                      <a:pt x="28476" y="19870"/>
                    </a:cubicBezTo>
                    <a:close/>
                    <a:moveTo>
                      <a:pt x="28157" y="20105"/>
                    </a:moveTo>
                    <a:cubicBezTo>
                      <a:pt x="28161" y="20105"/>
                      <a:pt x="28165" y="20106"/>
                      <a:pt x="28171" y="20111"/>
                    </a:cubicBezTo>
                    <a:cubicBezTo>
                      <a:pt x="28169" y="20132"/>
                      <a:pt x="28171" y="20155"/>
                      <a:pt x="28174" y="20183"/>
                    </a:cubicBezTo>
                    <a:cubicBezTo>
                      <a:pt x="28175" y="20188"/>
                      <a:pt x="28177" y="20192"/>
                      <a:pt x="28179" y="20197"/>
                    </a:cubicBezTo>
                    <a:cubicBezTo>
                      <a:pt x="28179" y="20198"/>
                      <a:pt x="28180" y="20209"/>
                      <a:pt x="28180" y="20211"/>
                    </a:cubicBezTo>
                    <a:lnTo>
                      <a:pt x="28183" y="20224"/>
                    </a:lnTo>
                    <a:cubicBezTo>
                      <a:pt x="28184" y="20232"/>
                      <a:pt x="28186" y="20240"/>
                      <a:pt x="28189" y="20248"/>
                    </a:cubicBezTo>
                    <a:cubicBezTo>
                      <a:pt x="28192" y="20260"/>
                      <a:pt x="28197" y="20273"/>
                      <a:pt x="28203" y="20291"/>
                    </a:cubicBezTo>
                    <a:lnTo>
                      <a:pt x="28208" y="20303"/>
                    </a:lnTo>
                    <a:lnTo>
                      <a:pt x="28262" y="20290"/>
                    </a:lnTo>
                    <a:lnTo>
                      <a:pt x="28213" y="20316"/>
                    </a:lnTo>
                    <a:cubicBezTo>
                      <a:pt x="28223" y="20336"/>
                      <a:pt x="28234" y="20355"/>
                      <a:pt x="28246" y="20375"/>
                    </a:cubicBezTo>
                    <a:lnTo>
                      <a:pt x="28258" y="20394"/>
                    </a:lnTo>
                    <a:cubicBezTo>
                      <a:pt x="28262" y="20401"/>
                      <a:pt x="28266" y="20406"/>
                      <a:pt x="28271" y="20415"/>
                    </a:cubicBezTo>
                    <a:cubicBezTo>
                      <a:pt x="28273" y="20416"/>
                      <a:pt x="28277" y="20423"/>
                      <a:pt x="28278" y="20424"/>
                    </a:cubicBezTo>
                    <a:cubicBezTo>
                      <a:pt x="28288" y="20436"/>
                      <a:pt x="28300" y="20447"/>
                      <a:pt x="28310" y="20457"/>
                    </a:cubicBezTo>
                    <a:cubicBezTo>
                      <a:pt x="28314" y="20462"/>
                      <a:pt x="28314" y="20472"/>
                      <a:pt x="28310" y="20478"/>
                    </a:cubicBezTo>
                    <a:cubicBezTo>
                      <a:pt x="28307" y="20482"/>
                      <a:pt x="28303" y="20484"/>
                      <a:pt x="28298" y="20484"/>
                    </a:cubicBezTo>
                    <a:cubicBezTo>
                      <a:pt x="28294" y="20484"/>
                      <a:pt x="28290" y="20482"/>
                      <a:pt x="28284" y="20480"/>
                    </a:cubicBezTo>
                    <a:cubicBezTo>
                      <a:pt x="28252" y="20465"/>
                      <a:pt x="28222" y="20444"/>
                      <a:pt x="28199" y="20420"/>
                    </a:cubicBezTo>
                    <a:cubicBezTo>
                      <a:pt x="28172" y="20393"/>
                      <a:pt x="28154" y="20352"/>
                      <a:pt x="28139" y="20316"/>
                    </a:cubicBezTo>
                    <a:cubicBezTo>
                      <a:pt x="28128" y="20288"/>
                      <a:pt x="28123" y="20253"/>
                      <a:pt x="28124" y="20210"/>
                    </a:cubicBezTo>
                    <a:cubicBezTo>
                      <a:pt x="28124" y="20204"/>
                      <a:pt x="28124" y="20197"/>
                      <a:pt x="28125" y="20190"/>
                    </a:cubicBezTo>
                    <a:cubicBezTo>
                      <a:pt x="28125" y="20182"/>
                      <a:pt x="28126" y="20178"/>
                      <a:pt x="28130" y="20170"/>
                    </a:cubicBezTo>
                    <a:cubicBezTo>
                      <a:pt x="28132" y="20165"/>
                      <a:pt x="28134" y="20159"/>
                      <a:pt x="28134" y="20154"/>
                    </a:cubicBezTo>
                    <a:cubicBezTo>
                      <a:pt x="28139" y="20137"/>
                      <a:pt x="28147" y="20121"/>
                      <a:pt x="28153" y="20106"/>
                    </a:cubicBezTo>
                    <a:cubicBezTo>
                      <a:pt x="28153" y="20105"/>
                      <a:pt x="28155" y="20105"/>
                      <a:pt x="28157" y="20105"/>
                    </a:cubicBezTo>
                    <a:close/>
                    <a:moveTo>
                      <a:pt x="29627" y="18634"/>
                    </a:moveTo>
                    <a:cubicBezTo>
                      <a:pt x="29630" y="18634"/>
                      <a:pt x="29639" y="18636"/>
                      <a:pt x="29639" y="18648"/>
                    </a:cubicBezTo>
                    <a:cubicBezTo>
                      <a:pt x="29647" y="18745"/>
                      <a:pt x="29646" y="18846"/>
                      <a:pt x="29645" y="18944"/>
                    </a:cubicBezTo>
                    <a:cubicBezTo>
                      <a:pt x="29644" y="19019"/>
                      <a:pt x="29643" y="19094"/>
                      <a:pt x="29646" y="19169"/>
                    </a:cubicBezTo>
                    <a:cubicBezTo>
                      <a:pt x="29652" y="19336"/>
                      <a:pt x="29670" y="19513"/>
                      <a:pt x="29702" y="19709"/>
                    </a:cubicBezTo>
                    <a:cubicBezTo>
                      <a:pt x="29727" y="19863"/>
                      <a:pt x="29766" y="20013"/>
                      <a:pt x="29804" y="20159"/>
                    </a:cubicBezTo>
                    <a:lnTo>
                      <a:pt x="29820" y="20224"/>
                    </a:lnTo>
                    <a:cubicBezTo>
                      <a:pt x="29849" y="20332"/>
                      <a:pt x="29885" y="20436"/>
                      <a:pt x="29921" y="20536"/>
                    </a:cubicBezTo>
                    <a:cubicBezTo>
                      <a:pt x="29944" y="20599"/>
                      <a:pt x="29965" y="20660"/>
                      <a:pt x="29986" y="20723"/>
                    </a:cubicBezTo>
                    <a:cubicBezTo>
                      <a:pt x="29987" y="20728"/>
                      <a:pt x="29989" y="20734"/>
                      <a:pt x="29978" y="20738"/>
                    </a:cubicBezTo>
                    <a:cubicBezTo>
                      <a:pt x="29978" y="20738"/>
                      <a:pt x="29973" y="20741"/>
                      <a:pt x="29966" y="20741"/>
                    </a:cubicBezTo>
                    <a:cubicBezTo>
                      <a:pt x="29962" y="20741"/>
                      <a:pt x="29956" y="20739"/>
                      <a:pt x="29953" y="20734"/>
                    </a:cubicBezTo>
                    <a:cubicBezTo>
                      <a:pt x="29793" y="20473"/>
                      <a:pt x="29678" y="20128"/>
                      <a:pt x="29611" y="19708"/>
                    </a:cubicBezTo>
                    <a:cubicBezTo>
                      <a:pt x="29565" y="19415"/>
                      <a:pt x="29516" y="18987"/>
                      <a:pt x="29619" y="18642"/>
                    </a:cubicBezTo>
                    <a:cubicBezTo>
                      <a:pt x="29621" y="18634"/>
                      <a:pt x="29623" y="18634"/>
                      <a:pt x="29627" y="18634"/>
                    </a:cubicBezTo>
                    <a:close/>
                    <a:moveTo>
                      <a:pt x="2807" y="17283"/>
                    </a:moveTo>
                    <a:cubicBezTo>
                      <a:pt x="2807" y="17283"/>
                      <a:pt x="2808" y="17283"/>
                      <a:pt x="2808" y="17283"/>
                    </a:cubicBezTo>
                    <a:cubicBezTo>
                      <a:pt x="3372" y="17994"/>
                      <a:pt x="3505" y="18938"/>
                      <a:pt x="3518" y="19603"/>
                    </a:cubicBezTo>
                    <a:cubicBezTo>
                      <a:pt x="3532" y="20345"/>
                      <a:pt x="3363" y="21097"/>
                      <a:pt x="3026" y="21778"/>
                    </a:cubicBezTo>
                    <a:cubicBezTo>
                      <a:pt x="3018" y="21796"/>
                      <a:pt x="3019" y="21817"/>
                      <a:pt x="3032" y="21834"/>
                    </a:cubicBezTo>
                    <a:cubicBezTo>
                      <a:pt x="3042" y="21849"/>
                      <a:pt x="3058" y="21857"/>
                      <a:pt x="3076" y="21857"/>
                    </a:cubicBezTo>
                    <a:cubicBezTo>
                      <a:pt x="3078" y="21857"/>
                      <a:pt x="3081" y="21857"/>
                      <a:pt x="3083" y="21857"/>
                    </a:cubicBezTo>
                    <a:cubicBezTo>
                      <a:pt x="3153" y="21849"/>
                      <a:pt x="3222" y="21845"/>
                      <a:pt x="3291" y="21845"/>
                    </a:cubicBezTo>
                    <a:cubicBezTo>
                      <a:pt x="3823" y="21845"/>
                      <a:pt x="4323" y="22083"/>
                      <a:pt x="4601" y="22483"/>
                    </a:cubicBezTo>
                    <a:cubicBezTo>
                      <a:pt x="4605" y="22489"/>
                      <a:pt x="4608" y="22493"/>
                      <a:pt x="4598" y="22502"/>
                    </a:cubicBezTo>
                    <a:cubicBezTo>
                      <a:pt x="4595" y="22505"/>
                      <a:pt x="4586" y="22511"/>
                      <a:pt x="4578" y="22511"/>
                    </a:cubicBezTo>
                    <a:cubicBezTo>
                      <a:pt x="4573" y="22511"/>
                      <a:pt x="4568" y="22509"/>
                      <a:pt x="4564" y="22505"/>
                    </a:cubicBezTo>
                    <a:cubicBezTo>
                      <a:pt x="4195" y="22157"/>
                      <a:pt x="3744" y="21970"/>
                      <a:pt x="3298" y="21970"/>
                    </a:cubicBezTo>
                    <a:cubicBezTo>
                      <a:pt x="3155" y="21970"/>
                      <a:pt x="3013" y="21989"/>
                      <a:pt x="2873" y="22029"/>
                    </a:cubicBezTo>
                    <a:cubicBezTo>
                      <a:pt x="2867" y="22030"/>
                      <a:pt x="2862" y="22031"/>
                      <a:pt x="2857" y="22031"/>
                    </a:cubicBezTo>
                    <a:cubicBezTo>
                      <a:pt x="2832" y="22031"/>
                      <a:pt x="2817" y="22015"/>
                      <a:pt x="2810" y="22007"/>
                    </a:cubicBezTo>
                    <a:cubicBezTo>
                      <a:pt x="2796" y="21990"/>
                      <a:pt x="2786" y="21961"/>
                      <a:pt x="2802" y="21932"/>
                    </a:cubicBezTo>
                    <a:cubicBezTo>
                      <a:pt x="3176" y="21243"/>
                      <a:pt x="3368" y="20437"/>
                      <a:pt x="3358" y="19601"/>
                    </a:cubicBezTo>
                    <a:cubicBezTo>
                      <a:pt x="3348" y="18742"/>
                      <a:pt x="3060" y="17959"/>
                      <a:pt x="2791" y="17294"/>
                    </a:cubicBezTo>
                    <a:cubicBezTo>
                      <a:pt x="2793" y="17290"/>
                      <a:pt x="2804" y="17283"/>
                      <a:pt x="2807" y="17283"/>
                    </a:cubicBezTo>
                    <a:close/>
                    <a:moveTo>
                      <a:pt x="29114" y="25743"/>
                    </a:moveTo>
                    <a:cubicBezTo>
                      <a:pt x="29127" y="25743"/>
                      <a:pt x="29138" y="25745"/>
                      <a:pt x="29149" y="25750"/>
                    </a:cubicBezTo>
                    <a:cubicBezTo>
                      <a:pt x="29154" y="25752"/>
                      <a:pt x="29167" y="25753"/>
                      <a:pt x="29172" y="25754"/>
                    </a:cubicBezTo>
                    <a:cubicBezTo>
                      <a:pt x="29191" y="25757"/>
                      <a:pt x="29210" y="25759"/>
                      <a:pt x="29234" y="25762"/>
                    </a:cubicBezTo>
                    <a:cubicBezTo>
                      <a:pt x="29258" y="25766"/>
                      <a:pt x="29280" y="25769"/>
                      <a:pt x="29295" y="25778"/>
                    </a:cubicBezTo>
                    <a:cubicBezTo>
                      <a:pt x="29305" y="25785"/>
                      <a:pt x="29310" y="25794"/>
                      <a:pt x="29309" y="25804"/>
                    </a:cubicBezTo>
                    <a:cubicBezTo>
                      <a:pt x="29308" y="25813"/>
                      <a:pt x="29301" y="25826"/>
                      <a:pt x="29285" y="25831"/>
                    </a:cubicBezTo>
                    <a:cubicBezTo>
                      <a:pt x="29276" y="25836"/>
                      <a:pt x="29259" y="25836"/>
                      <a:pt x="29243" y="25837"/>
                    </a:cubicBezTo>
                    <a:cubicBezTo>
                      <a:pt x="29234" y="25837"/>
                      <a:pt x="29225" y="25837"/>
                      <a:pt x="29217" y="25838"/>
                    </a:cubicBezTo>
                    <a:lnTo>
                      <a:pt x="29171" y="25844"/>
                    </a:lnTo>
                    <a:cubicBezTo>
                      <a:pt x="29165" y="25845"/>
                      <a:pt x="29159" y="25847"/>
                      <a:pt x="29155" y="25850"/>
                    </a:cubicBezTo>
                    <a:cubicBezTo>
                      <a:pt x="29155" y="25850"/>
                      <a:pt x="29144" y="25854"/>
                      <a:pt x="29144" y="25854"/>
                    </a:cubicBezTo>
                    <a:cubicBezTo>
                      <a:pt x="29141" y="25855"/>
                      <a:pt x="29138" y="25856"/>
                      <a:pt x="29130" y="25856"/>
                    </a:cubicBezTo>
                    <a:cubicBezTo>
                      <a:pt x="29129" y="25856"/>
                      <a:pt x="29129" y="25858"/>
                      <a:pt x="29127" y="25858"/>
                    </a:cubicBezTo>
                    <a:cubicBezTo>
                      <a:pt x="29112" y="25858"/>
                      <a:pt x="29097" y="25862"/>
                      <a:pt x="29075" y="25867"/>
                    </a:cubicBezTo>
                    <a:cubicBezTo>
                      <a:pt x="29055" y="25870"/>
                      <a:pt x="29035" y="25876"/>
                      <a:pt x="29015" y="25881"/>
                    </a:cubicBezTo>
                    <a:cubicBezTo>
                      <a:pt x="29001" y="25885"/>
                      <a:pt x="28987" y="25889"/>
                      <a:pt x="28973" y="25892"/>
                    </a:cubicBezTo>
                    <a:cubicBezTo>
                      <a:pt x="28937" y="25901"/>
                      <a:pt x="28902" y="25910"/>
                      <a:pt x="28868" y="25921"/>
                    </a:cubicBezTo>
                    <a:cubicBezTo>
                      <a:pt x="28846" y="25928"/>
                      <a:pt x="28813" y="25937"/>
                      <a:pt x="28784" y="25937"/>
                    </a:cubicBezTo>
                    <a:cubicBezTo>
                      <a:pt x="28781" y="25937"/>
                      <a:pt x="28778" y="25937"/>
                      <a:pt x="28775" y="25937"/>
                    </a:cubicBezTo>
                    <a:cubicBezTo>
                      <a:pt x="28775" y="25937"/>
                      <a:pt x="28774" y="25937"/>
                      <a:pt x="28773" y="25937"/>
                    </a:cubicBezTo>
                    <a:cubicBezTo>
                      <a:pt x="28765" y="25937"/>
                      <a:pt x="28748" y="25940"/>
                      <a:pt x="28744" y="25941"/>
                    </a:cubicBezTo>
                    <a:cubicBezTo>
                      <a:pt x="28741" y="25942"/>
                      <a:pt x="28739" y="25942"/>
                      <a:pt x="28737" y="25942"/>
                    </a:cubicBezTo>
                    <a:cubicBezTo>
                      <a:pt x="28725" y="25942"/>
                      <a:pt x="28719" y="25935"/>
                      <a:pt x="28716" y="25930"/>
                    </a:cubicBezTo>
                    <a:cubicBezTo>
                      <a:pt x="28713" y="25924"/>
                      <a:pt x="28711" y="25914"/>
                      <a:pt x="28721" y="25903"/>
                    </a:cubicBezTo>
                    <a:lnTo>
                      <a:pt x="28735" y="25888"/>
                    </a:lnTo>
                    <a:cubicBezTo>
                      <a:pt x="28738" y="25885"/>
                      <a:pt x="28740" y="25881"/>
                      <a:pt x="28742" y="25877"/>
                    </a:cubicBezTo>
                    <a:cubicBezTo>
                      <a:pt x="28750" y="25862"/>
                      <a:pt x="28762" y="25853"/>
                      <a:pt x="28785" y="25835"/>
                    </a:cubicBezTo>
                    <a:cubicBezTo>
                      <a:pt x="28796" y="25827"/>
                      <a:pt x="28807" y="25819"/>
                      <a:pt x="28819" y="25812"/>
                    </a:cubicBezTo>
                    <a:cubicBezTo>
                      <a:pt x="28857" y="25794"/>
                      <a:pt x="28898" y="25778"/>
                      <a:pt x="28937" y="25766"/>
                    </a:cubicBezTo>
                    <a:cubicBezTo>
                      <a:pt x="28972" y="25756"/>
                      <a:pt x="29013" y="25751"/>
                      <a:pt x="29061" y="25747"/>
                    </a:cubicBezTo>
                    <a:cubicBezTo>
                      <a:pt x="29078" y="25745"/>
                      <a:pt x="29098" y="25743"/>
                      <a:pt x="29114" y="25743"/>
                    </a:cubicBezTo>
                    <a:close/>
                    <a:moveTo>
                      <a:pt x="25656" y="27031"/>
                    </a:moveTo>
                    <a:cubicBezTo>
                      <a:pt x="25661" y="27031"/>
                      <a:pt x="25664" y="27034"/>
                      <a:pt x="25666" y="27035"/>
                    </a:cubicBezTo>
                    <a:cubicBezTo>
                      <a:pt x="25668" y="27037"/>
                      <a:pt x="25668" y="27045"/>
                      <a:pt x="25665" y="27052"/>
                    </a:cubicBezTo>
                    <a:lnTo>
                      <a:pt x="25656" y="27073"/>
                    </a:lnTo>
                    <a:cubicBezTo>
                      <a:pt x="25652" y="27079"/>
                      <a:pt x="25650" y="27086"/>
                      <a:pt x="25648" y="27094"/>
                    </a:cubicBezTo>
                    <a:cubicBezTo>
                      <a:pt x="25644" y="27105"/>
                      <a:pt x="25639" y="27116"/>
                      <a:pt x="25634" y="27127"/>
                    </a:cubicBezTo>
                    <a:lnTo>
                      <a:pt x="25631" y="27134"/>
                    </a:lnTo>
                    <a:cubicBezTo>
                      <a:pt x="25631" y="27135"/>
                      <a:pt x="25630" y="27135"/>
                      <a:pt x="25630" y="27136"/>
                    </a:cubicBezTo>
                    <a:cubicBezTo>
                      <a:pt x="25624" y="27151"/>
                      <a:pt x="25618" y="27167"/>
                      <a:pt x="25615" y="27181"/>
                    </a:cubicBezTo>
                    <a:cubicBezTo>
                      <a:pt x="25611" y="27187"/>
                      <a:pt x="25610" y="27193"/>
                      <a:pt x="25609" y="27198"/>
                    </a:cubicBezTo>
                    <a:lnTo>
                      <a:pt x="25607" y="27216"/>
                    </a:lnTo>
                    <a:cubicBezTo>
                      <a:pt x="25606" y="27225"/>
                      <a:pt x="25605" y="27235"/>
                      <a:pt x="25602" y="27242"/>
                    </a:cubicBezTo>
                    <a:cubicBezTo>
                      <a:pt x="25601" y="27248"/>
                      <a:pt x="25600" y="27254"/>
                      <a:pt x="25598" y="27270"/>
                    </a:cubicBezTo>
                    <a:cubicBezTo>
                      <a:pt x="25598" y="27270"/>
                      <a:pt x="25597" y="27281"/>
                      <a:pt x="25597" y="27281"/>
                    </a:cubicBezTo>
                    <a:cubicBezTo>
                      <a:pt x="25596" y="27296"/>
                      <a:pt x="25596" y="27308"/>
                      <a:pt x="25591" y="27315"/>
                    </a:cubicBezTo>
                    <a:cubicBezTo>
                      <a:pt x="25589" y="27318"/>
                      <a:pt x="25585" y="27323"/>
                      <a:pt x="25577" y="27325"/>
                    </a:cubicBezTo>
                    <a:cubicBezTo>
                      <a:pt x="25576" y="27326"/>
                      <a:pt x="25574" y="27326"/>
                      <a:pt x="25572" y="27326"/>
                    </a:cubicBezTo>
                    <a:cubicBezTo>
                      <a:pt x="25570" y="27326"/>
                      <a:pt x="25568" y="27326"/>
                      <a:pt x="25568" y="27326"/>
                    </a:cubicBezTo>
                    <a:cubicBezTo>
                      <a:pt x="25555" y="27316"/>
                      <a:pt x="25551" y="27312"/>
                      <a:pt x="25547" y="27299"/>
                    </a:cubicBezTo>
                    <a:lnTo>
                      <a:pt x="25544" y="27285"/>
                    </a:lnTo>
                    <a:cubicBezTo>
                      <a:pt x="25539" y="27268"/>
                      <a:pt x="25537" y="27251"/>
                      <a:pt x="25534" y="27235"/>
                    </a:cubicBezTo>
                    <a:cubicBezTo>
                      <a:pt x="25531" y="27214"/>
                      <a:pt x="25534" y="27190"/>
                      <a:pt x="25544" y="27161"/>
                    </a:cubicBezTo>
                    <a:lnTo>
                      <a:pt x="25545" y="27161"/>
                    </a:lnTo>
                    <a:cubicBezTo>
                      <a:pt x="25556" y="27122"/>
                      <a:pt x="25571" y="27094"/>
                      <a:pt x="25587" y="27076"/>
                    </a:cubicBezTo>
                    <a:cubicBezTo>
                      <a:pt x="25592" y="27068"/>
                      <a:pt x="25605" y="27059"/>
                      <a:pt x="25619" y="27049"/>
                    </a:cubicBezTo>
                    <a:cubicBezTo>
                      <a:pt x="25627" y="27043"/>
                      <a:pt x="25636" y="27039"/>
                      <a:pt x="25645" y="27034"/>
                    </a:cubicBezTo>
                    <a:cubicBezTo>
                      <a:pt x="25649" y="27032"/>
                      <a:pt x="25652" y="27031"/>
                      <a:pt x="25656" y="27031"/>
                    </a:cubicBezTo>
                    <a:close/>
                    <a:moveTo>
                      <a:pt x="25994" y="27028"/>
                    </a:moveTo>
                    <a:cubicBezTo>
                      <a:pt x="26002" y="27030"/>
                      <a:pt x="26008" y="27035"/>
                      <a:pt x="26008" y="27036"/>
                    </a:cubicBezTo>
                    <a:lnTo>
                      <a:pt x="26006" y="27060"/>
                    </a:lnTo>
                    <a:cubicBezTo>
                      <a:pt x="26003" y="27096"/>
                      <a:pt x="26000" y="27133"/>
                      <a:pt x="25989" y="27162"/>
                    </a:cubicBezTo>
                    <a:cubicBezTo>
                      <a:pt x="25979" y="27188"/>
                      <a:pt x="25968" y="27213"/>
                      <a:pt x="25958" y="27238"/>
                    </a:cubicBezTo>
                    <a:lnTo>
                      <a:pt x="25932" y="27300"/>
                    </a:lnTo>
                    <a:cubicBezTo>
                      <a:pt x="25917" y="27335"/>
                      <a:pt x="25902" y="27370"/>
                      <a:pt x="25884" y="27404"/>
                    </a:cubicBezTo>
                    <a:lnTo>
                      <a:pt x="25871" y="27430"/>
                    </a:lnTo>
                    <a:cubicBezTo>
                      <a:pt x="25858" y="27456"/>
                      <a:pt x="25846" y="27480"/>
                      <a:pt x="25824" y="27505"/>
                    </a:cubicBezTo>
                    <a:lnTo>
                      <a:pt x="25786" y="27565"/>
                    </a:lnTo>
                    <a:cubicBezTo>
                      <a:pt x="25785" y="27567"/>
                      <a:pt x="25781" y="27573"/>
                      <a:pt x="25775" y="27573"/>
                    </a:cubicBezTo>
                    <a:cubicBezTo>
                      <a:pt x="25773" y="27573"/>
                      <a:pt x="25770" y="27572"/>
                      <a:pt x="25768" y="27571"/>
                    </a:cubicBezTo>
                    <a:cubicBezTo>
                      <a:pt x="25756" y="27566"/>
                      <a:pt x="25759" y="27558"/>
                      <a:pt x="25759" y="27554"/>
                    </a:cubicBezTo>
                    <a:lnTo>
                      <a:pt x="25778" y="27471"/>
                    </a:lnTo>
                    <a:cubicBezTo>
                      <a:pt x="25779" y="27459"/>
                      <a:pt x="25782" y="27446"/>
                      <a:pt x="25788" y="27430"/>
                    </a:cubicBezTo>
                    <a:lnTo>
                      <a:pt x="25806" y="27373"/>
                    </a:lnTo>
                    <a:cubicBezTo>
                      <a:pt x="25820" y="27334"/>
                      <a:pt x="25836" y="27298"/>
                      <a:pt x="25852" y="27261"/>
                    </a:cubicBezTo>
                    <a:lnTo>
                      <a:pt x="25875" y="27204"/>
                    </a:lnTo>
                    <a:cubicBezTo>
                      <a:pt x="25887" y="27179"/>
                      <a:pt x="25897" y="27153"/>
                      <a:pt x="25909" y="27129"/>
                    </a:cubicBezTo>
                    <a:cubicBezTo>
                      <a:pt x="25923" y="27101"/>
                      <a:pt x="25948" y="27073"/>
                      <a:pt x="25972" y="27045"/>
                    </a:cubicBezTo>
                    <a:lnTo>
                      <a:pt x="25994" y="27028"/>
                    </a:lnTo>
                    <a:close/>
                    <a:moveTo>
                      <a:pt x="26479" y="26946"/>
                    </a:moveTo>
                    <a:cubicBezTo>
                      <a:pt x="26479" y="26946"/>
                      <a:pt x="26490" y="26955"/>
                      <a:pt x="26486" y="26965"/>
                    </a:cubicBezTo>
                    <a:cubicBezTo>
                      <a:pt x="26452" y="27030"/>
                      <a:pt x="26415" y="27094"/>
                      <a:pt x="26379" y="27159"/>
                    </a:cubicBezTo>
                    <a:cubicBezTo>
                      <a:pt x="26319" y="27266"/>
                      <a:pt x="26258" y="27377"/>
                      <a:pt x="26205" y="27492"/>
                    </a:cubicBezTo>
                    <a:lnTo>
                      <a:pt x="26197" y="27509"/>
                    </a:lnTo>
                    <a:cubicBezTo>
                      <a:pt x="26116" y="27681"/>
                      <a:pt x="26035" y="27860"/>
                      <a:pt x="25973" y="28043"/>
                    </a:cubicBezTo>
                    <a:cubicBezTo>
                      <a:pt x="25972" y="28047"/>
                      <a:pt x="25970" y="28053"/>
                      <a:pt x="25962" y="28053"/>
                    </a:cubicBezTo>
                    <a:cubicBezTo>
                      <a:pt x="25961" y="28053"/>
                      <a:pt x="25960" y="28052"/>
                      <a:pt x="25958" y="28052"/>
                    </a:cubicBezTo>
                    <a:cubicBezTo>
                      <a:pt x="25948" y="28049"/>
                      <a:pt x="25949" y="28042"/>
                      <a:pt x="25950" y="28037"/>
                    </a:cubicBezTo>
                    <a:cubicBezTo>
                      <a:pt x="26052" y="27574"/>
                      <a:pt x="26226" y="27207"/>
                      <a:pt x="26479" y="26946"/>
                    </a:cubicBezTo>
                    <a:close/>
                    <a:moveTo>
                      <a:pt x="7017" y="25904"/>
                    </a:moveTo>
                    <a:cubicBezTo>
                      <a:pt x="7019" y="25904"/>
                      <a:pt x="7021" y="25905"/>
                      <a:pt x="7024" y="25907"/>
                    </a:cubicBezTo>
                    <a:cubicBezTo>
                      <a:pt x="7216" y="26625"/>
                      <a:pt x="7424" y="27674"/>
                      <a:pt x="7014" y="28504"/>
                    </a:cubicBezTo>
                    <a:cubicBezTo>
                      <a:pt x="7005" y="28523"/>
                      <a:pt x="7008" y="28546"/>
                      <a:pt x="7020" y="28563"/>
                    </a:cubicBezTo>
                    <a:lnTo>
                      <a:pt x="7021" y="28563"/>
                    </a:lnTo>
                    <a:cubicBezTo>
                      <a:pt x="7031" y="28577"/>
                      <a:pt x="7047" y="28584"/>
                      <a:pt x="7064" y="28584"/>
                    </a:cubicBezTo>
                    <a:cubicBezTo>
                      <a:pt x="7068" y="28584"/>
                      <a:pt x="7072" y="28584"/>
                      <a:pt x="7076" y="28583"/>
                    </a:cubicBezTo>
                    <a:cubicBezTo>
                      <a:pt x="7584" y="28478"/>
                      <a:pt x="8073" y="28426"/>
                      <a:pt x="8535" y="28426"/>
                    </a:cubicBezTo>
                    <a:cubicBezTo>
                      <a:pt x="8715" y="28426"/>
                      <a:pt x="8891" y="28434"/>
                      <a:pt x="9063" y="28450"/>
                    </a:cubicBezTo>
                    <a:cubicBezTo>
                      <a:pt x="9082" y="28452"/>
                      <a:pt x="9083" y="28468"/>
                      <a:pt x="9083" y="28473"/>
                    </a:cubicBezTo>
                    <a:cubicBezTo>
                      <a:pt x="9082" y="28484"/>
                      <a:pt x="9078" y="28486"/>
                      <a:pt x="9067" y="28486"/>
                    </a:cubicBezTo>
                    <a:cubicBezTo>
                      <a:pt x="8224" y="28489"/>
                      <a:pt x="7530" y="28562"/>
                      <a:pt x="6883" y="28717"/>
                    </a:cubicBezTo>
                    <a:cubicBezTo>
                      <a:pt x="6880" y="28717"/>
                      <a:pt x="6877" y="28718"/>
                      <a:pt x="6873" y="28718"/>
                    </a:cubicBezTo>
                    <a:cubicBezTo>
                      <a:pt x="6856" y="28718"/>
                      <a:pt x="6841" y="28708"/>
                      <a:pt x="6832" y="28695"/>
                    </a:cubicBezTo>
                    <a:cubicBezTo>
                      <a:pt x="6824" y="28685"/>
                      <a:pt x="6819" y="28670"/>
                      <a:pt x="6830" y="28652"/>
                    </a:cubicBezTo>
                    <a:cubicBezTo>
                      <a:pt x="7316" y="27880"/>
                      <a:pt x="7168" y="26947"/>
                      <a:pt x="7039" y="26124"/>
                    </a:cubicBezTo>
                    <a:lnTo>
                      <a:pt x="7007" y="25920"/>
                    </a:lnTo>
                    <a:cubicBezTo>
                      <a:pt x="7007" y="25914"/>
                      <a:pt x="7008" y="25910"/>
                      <a:pt x="7011" y="25906"/>
                    </a:cubicBezTo>
                    <a:cubicBezTo>
                      <a:pt x="7013" y="25905"/>
                      <a:pt x="7016" y="25904"/>
                      <a:pt x="7017" y="25904"/>
                    </a:cubicBezTo>
                    <a:close/>
                    <a:moveTo>
                      <a:pt x="10044" y="28750"/>
                    </a:moveTo>
                    <a:cubicBezTo>
                      <a:pt x="10311" y="28777"/>
                      <a:pt x="10566" y="28835"/>
                      <a:pt x="10820" y="28926"/>
                    </a:cubicBezTo>
                    <a:cubicBezTo>
                      <a:pt x="10955" y="28974"/>
                      <a:pt x="11073" y="29025"/>
                      <a:pt x="11183" y="29080"/>
                    </a:cubicBezTo>
                    <a:cubicBezTo>
                      <a:pt x="11205" y="29093"/>
                      <a:pt x="11230" y="29104"/>
                      <a:pt x="11255" y="29117"/>
                    </a:cubicBezTo>
                    <a:cubicBezTo>
                      <a:pt x="11356" y="29165"/>
                      <a:pt x="11459" y="29216"/>
                      <a:pt x="11531" y="29285"/>
                    </a:cubicBezTo>
                    <a:cubicBezTo>
                      <a:pt x="11551" y="29303"/>
                      <a:pt x="11542" y="29324"/>
                      <a:pt x="11537" y="29332"/>
                    </a:cubicBezTo>
                    <a:cubicBezTo>
                      <a:pt x="11530" y="29344"/>
                      <a:pt x="11517" y="29356"/>
                      <a:pt x="11501" y="29356"/>
                    </a:cubicBezTo>
                    <a:cubicBezTo>
                      <a:pt x="11497" y="29356"/>
                      <a:pt x="11494" y="29355"/>
                      <a:pt x="11491" y="29354"/>
                    </a:cubicBezTo>
                    <a:cubicBezTo>
                      <a:pt x="11417" y="29334"/>
                      <a:pt x="11341" y="29295"/>
                      <a:pt x="11269" y="29257"/>
                    </a:cubicBezTo>
                    <a:cubicBezTo>
                      <a:pt x="11225" y="29234"/>
                      <a:pt x="11180" y="29211"/>
                      <a:pt x="11137" y="29191"/>
                    </a:cubicBezTo>
                    <a:cubicBezTo>
                      <a:pt x="11021" y="29140"/>
                      <a:pt x="10904" y="29090"/>
                      <a:pt x="10786" y="29041"/>
                    </a:cubicBezTo>
                    <a:cubicBezTo>
                      <a:pt x="10558" y="28946"/>
                      <a:pt x="10327" y="28861"/>
                      <a:pt x="10046" y="28759"/>
                    </a:cubicBezTo>
                    <a:cubicBezTo>
                      <a:pt x="10045" y="28755"/>
                      <a:pt x="10045" y="28751"/>
                      <a:pt x="10044" y="28750"/>
                    </a:cubicBezTo>
                    <a:close/>
                    <a:moveTo>
                      <a:pt x="17105" y="8477"/>
                    </a:moveTo>
                    <a:cubicBezTo>
                      <a:pt x="22904" y="8477"/>
                      <a:pt x="27621" y="13194"/>
                      <a:pt x="27621" y="18993"/>
                    </a:cubicBezTo>
                    <a:cubicBezTo>
                      <a:pt x="27621" y="24792"/>
                      <a:pt x="22904" y="29509"/>
                      <a:pt x="17105" y="29509"/>
                    </a:cubicBezTo>
                    <a:cubicBezTo>
                      <a:pt x="11306" y="29509"/>
                      <a:pt x="6589" y="24792"/>
                      <a:pt x="6589" y="18993"/>
                    </a:cubicBezTo>
                    <a:cubicBezTo>
                      <a:pt x="6589" y="13194"/>
                      <a:pt x="11306" y="8477"/>
                      <a:pt x="17105" y="8477"/>
                    </a:cubicBezTo>
                    <a:close/>
                    <a:moveTo>
                      <a:pt x="28040" y="26160"/>
                    </a:moveTo>
                    <a:cubicBezTo>
                      <a:pt x="28059" y="26160"/>
                      <a:pt x="28069" y="26178"/>
                      <a:pt x="28070" y="26179"/>
                    </a:cubicBezTo>
                    <a:cubicBezTo>
                      <a:pt x="28078" y="26196"/>
                      <a:pt x="28070" y="26204"/>
                      <a:pt x="28059" y="26210"/>
                    </a:cubicBezTo>
                    <a:cubicBezTo>
                      <a:pt x="27315" y="26625"/>
                      <a:pt x="26713" y="27291"/>
                      <a:pt x="26408" y="28036"/>
                    </a:cubicBezTo>
                    <a:cubicBezTo>
                      <a:pt x="26053" y="28904"/>
                      <a:pt x="26046" y="29899"/>
                      <a:pt x="26392" y="30766"/>
                    </a:cubicBezTo>
                    <a:cubicBezTo>
                      <a:pt x="26390" y="30771"/>
                      <a:pt x="26382" y="30776"/>
                      <a:pt x="26377" y="30776"/>
                    </a:cubicBezTo>
                    <a:cubicBezTo>
                      <a:pt x="26377" y="30776"/>
                      <a:pt x="26376" y="30776"/>
                      <a:pt x="26376" y="30775"/>
                    </a:cubicBezTo>
                    <a:cubicBezTo>
                      <a:pt x="25972" y="29877"/>
                      <a:pt x="25943" y="28864"/>
                      <a:pt x="26299" y="27998"/>
                    </a:cubicBezTo>
                    <a:cubicBezTo>
                      <a:pt x="26636" y="27178"/>
                      <a:pt x="27249" y="26526"/>
                      <a:pt x="28025" y="26163"/>
                    </a:cubicBezTo>
                    <a:cubicBezTo>
                      <a:pt x="28030" y="26161"/>
                      <a:pt x="28036" y="26160"/>
                      <a:pt x="28040" y="26160"/>
                    </a:cubicBezTo>
                    <a:close/>
                    <a:moveTo>
                      <a:pt x="14580" y="30805"/>
                    </a:moveTo>
                    <a:lnTo>
                      <a:pt x="14646" y="30873"/>
                    </a:lnTo>
                    <a:cubicBezTo>
                      <a:pt x="14651" y="30878"/>
                      <a:pt x="14657" y="30885"/>
                      <a:pt x="14663" y="30891"/>
                    </a:cubicBezTo>
                    <a:cubicBezTo>
                      <a:pt x="14670" y="30899"/>
                      <a:pt x="14677" y="30909"/>
                      <a:pt x="14684" y="30919"/>
                    </a:cubicBezTo>
                    <a:lnTo>
                      <a:pt x="14737" y="30995"/>
                    </a:lnTo>
                    <a:cubicBezTo>
                      <a:pt x="14749" y="31010"/>
                      <a:pt x="14754" y="31019"/>
                      <a:pt x="14758" y="31030"/>
                    </a:cubicBezTo>
                    <a:lnTo>
                      <a:pt x="14769" y="31066"/>
                    </a:lnTo>
                    <a:cubicBezTo>
                      <a:pt x="14770" y="31072"/>
                      <a:pt x="14766" y="31082"/>
                      <a:pt x="14749" y="31087"/>
                    </a:cubicBezTo>
                    <a:cubicBezTo>
                      <a:pt x="14745" y="31087"/>
                      <a:pt x="14743" y="31086"/>
                      <a:pt x="14733" y="31078"/>
                    </a:cubicBezTo>
                    <a:lnTo>
                      <a:pt x="14721" y="31070"/>
                    </a:lnTo>
                    <a:cubicBezTo>
                      <a:pt x="14715" y="31064"/>
                      <a:pt x="14709" y="31060"/>
                      <a:pt x="14702" y="31055"/>
                    </a:cubicBezTo>
                    <a:cubicBezTo>
                      <a:pt x="14698" y="31051"/>
                      <a:pt x="14691" y="31039"/>
                      <a:pt x="14685" y="31030"/>
                    </a:cubicBezTo>
                    <a:lnTo>
                      <a:pt x="14631" y="30948"/>
                    </a:lnTo>
                    <a:cubicBezTo>
                      <a:pt x="14626" y="30941"/>
                      <a:pt x="14621" y="30935"/>
                      <a:pt x="14617" y="30927"/>
                    </a:cubicBezTo>
                    <a:lnTo>
                      <a:pt x="14569" y="30822"/>
                    </a:lnTo>
                    <a:cubicBezTo>
                      <a:pt x="14563" y="30809"/>
                      <a:pt x="14567" y="30807"/>
                      <a:pt x="14569" y="30806"/>
                    </a:cubicBezTo>
                    <a:lnTo>
                      <a:pt x="14580" y="30805"/>
                    </a:lnTo>
                    <a:close/>
                    <a:moveTo>
                      <a:pt x="14225" y="30914"/>
                    </a:moveTo>
                    <a:cubicBezTo>
                      <a:pt x="14228" y="30914"/>
                      <a:pt x="14231" y="30914"/>
                      <a:pt x="14233" y="30915"/>
                    </a:cubicBezTo>
                    <a:cubicBezTo>
                      <a:pt x="14268" y="30923"/>
                      <a:pt x="14311" y="30935"/>
                      <a:pt x="14340" y="30954"/>
                    </a:cubicBezTo>
                    <a:cubicBezTo>
                      <a:pt x="14377" y="30980"/>
                      <a:pt x="14407" y="31006"/>
                      <a:pt x="14430" y="31032"/>
                    </a:cubicBezTo>
                    <a:cubicBezTo>
                      <a:pt x="14460" y="31064"/>
                      <a:pt x="14481" y="31096"/>
                      <a:pt x="14497" y="31129"/>
                    </a:cubicBezTo>
                    <a:cubicBezTo>
                      <a:pt x="14506" y="31150"/>
                      <a:pt x="14516" y="31172"/>
                      <a:pt x="14524" y="31194"/>
                    </a:cubicBezTo>
                    <a:cubicBezTo>
                      <a:pt x="14527" y="31201"/>
                      <a:pt x="14529" y="31209"/>
                      <a:pt x="14531" y="31217"/>
                    </a:cubicBezTo>
                    <a:cubicBezTo>
                      <a:pt x="14533" y="31224"/>
                      <a:pt x="14533" y="31230"/>
                      <a:pt x="14533" y="31237"/>
                    </a:cubicBezTo>
                    <a:cubicBezTo>
                      <a:pt x="14532" y="31240"/>
                      <a:pt x="14532" y="31243"/>
                      <a:pt x="14532" y="31245"/>
                    </a:cubicBezTo>
                    <a:cubicBezTo>
                      <a:pt x="14531" y="31250"/>
                      <a:pt x="14531" y="31254"/>
                      <a:pt x="14532" y="31259"/>
                    </a:cubicBezTo>
                    <a:cubicBezTo>
                      <a:pt x="14535" y="31284"/>
                      <a:pt x="14537" y="31309"/>
                      <a:pt x="14536" y="31334"/>
                    </a:cubicBezTo>
                    <a:cubicBezTo>
                      <a:pt x="14536" y="31342"/>
                      <a:pt x="14531" y="31351"/>
                      <a:pt x="14521" y="31352"/>
                    </a:cubicBezTo>
                    <a:cubicBezTo>
                      <a:pt x="14520" y="31352"/>
                      <a:pt x="14520" y="31352"/>
                      <a:pt x="14519" y="31352"/>
                    </a:cubicBezTo>
                    <a:cubicBezTo>
                      <a:pt x="14508" y="31352"/>
                      <a:pt x="14503" y="31341"/>
                      <a:pt x="14502" y="31338"/>
                    </a:cubicBezTo>
                    <a:cubicBezTo>
                      <a:pt x="14499" y="31330"/>
                      <a:pt x="14497" y="31322"/>
                      <a:pt x="14494" y="31313"/>
                    </a:cubicBezTo>
                    <a:cubicBezTo>
                      <a:pt x="14494" y="31312"/>
                      <a:pt x="14488" y="31302"/>
                      <a:pt x="14488" y="31302"/>
                    </a:cubicBezTo>
                    <a:cubicBezTo>
                      <a:pt x="14488" y="31300"/>
                      <a:pt x="14484" y="31288"/>
                      <a:pt x="14482" y="31286"/>
                    </a:cubicBezTo>
                    <a:lnTo>
                      <a:pt x="14479" y="31284"/>
                    </a:lnTo>
                    <a:cubicBezTo>
                      <a:pt x="14479" y="31280"/>
                      <a:pt x="14477" y="31276"/>
                      <a:pt x="14476" y="31273"/>
                    </a:cubicBezTo>
                    <a:cubicBezTo>
                      <a:pt x="14473" y="31268"/>
                      <a:pt x="14465" y="31259"/>
                      <a:pt x="14462" y="31256"/>
                    </a:cubicBezTo>
                    <a:lnTo>
                      <a:pt x="14446" y="31228"/>
                    </a:lnTo>
                    <a:cubicBezTo>
                      <a:pt x="14437" y="31211"/>
                      <a:pt x="14427" y="31194"/>
                      <a:pt x="14416" y="31179"/>
                    </a:cubicBezTo>
                    <a:lnTo>
                      <a:pt x="14388" y="31141"/>
                    </a:lnTo>
                    <a:cubicBezTo>
                      <a:pt x="14382" y="31133"/>
                      <a:pt x="14376" y="31124"/>
                      <a:pt x="14365" y="31108"/>
                    </a:cubicBezTo>
                    <a:cubicBezTo>
                      <a:pt x="14341" y="31080"/>
                      <a:pt x="14314" y="31054"/>
                      <a:pt x="14278" y="31023"/>
                    </a:cubicBezTo>
                    <a:cubicBezTo>
                      <a:pt x="14274" y="31021"/>
                      <a:pt x="14271" y="31019"/>
                      <a:pt x="14267" y="31014"/>
                    </a:cubicBezTo>
                    <a:cubicBezTo>
                      <a:pt x="14261" y="31008"/>
                      <a:pt x="14254" y="31001"/>
                      <a:pt x="14246" y="30994"/>
                    </a:cubicBezTo>
                    <a:lnTo>
                      <a:pt x="14228" y="30978"/>
                    </a:lnTo>
                    <a:cubicBezTo>
                      <a:pt x="14225" y="30977"/>
                      <a:pt x="14215" y="30969"/>
                      <a:pt x="14214" y="30968"/>
                    </a:cubicBezTo>
                    <a:cubicBezTo>
                      <a:pt x="14203" y="30961"/>
                      <a:pt x="14191" y="30948"/>
                      <a:pt x="14198" y="30931"/>
                    </a:cubicBezTo>
                    <a:cubicBezTo>
                      <a:pt x="14204" y="30919"/>
                      <a:pt x="14214" y="30914"/>
                      <a:pt x="14225" y="30914"/>
                    </a:cubicBezTo>
                    <a:close/>
                    <a:moveTo>
                      <a:pt x="13876" y="30983"/>
                    </a:moveTo>
                    <a:cubicBezTo>
                      <a:pt x="14010" y="31071"/>
                      <a:pt x="14113" y="31162"/>
                      <a:pt x="14189" y="31258"/>
                    </a:cubicBezTo>
                    <a:cubicBezTo>
                      <a:pt x="14239" y="31321"/>
                      <a:pt x="14281" y="31381"/>
                      <a:pt x="14315" y="31439"/>
                    </a:cubicBezTo>
                    <a:cubicBezTo>
                      <a:pt x="14333" y="31470"/>
                      <a:pt x="14347" y="31504"/>
                      <a:pt x="14362" y="31544"/>
                    </a:cubicBezTo>
                    <a:cubicBezTo>
                      <a:pt x="14375" y="31578"/>
                      <a:pt x="14386" y="31608"/>
                      <a:pt x="14388" y="31638"/>
                    </a:cubicBezTo>
                    <a:cubicBezTo>
                      <a:pt x="14390" y="31649"/>
                      <a:pt x="14378" y="31658"/>
                      <a:pt x="14368" y="31662"/>
                    </a:cubicBezTo>
                    <a:cubicBezTo>
                      <a:pt x="14367" y="31663"/>
                      <a:pt x="14362" y="31664"/>
                      <a:pt x="14357" y="31664"/>
                    </a:cubicBezTo>
                    <a:cubicBezTo>
                      <a:pt x="14352" y="31664"/>
                      <a:pt x="14346" y="31663"/>
                      <a:pt x="14343" y="31659"/>
                    </a:cubicBezTo>
                    <a:cubicBezTo>
                      <a:pt x="14327" y="31641"/>
                      <a:pt x="14316" y="31619"/>
                      <a:pt x="14302" y="31595"/>
                    </a:cubicBezTo>
                    <a:lnTo>
                      <a:pt x="14271" y="31538"/>
                    </a:lnTo>
                    <a:cubicBezTo>
                      <a:pt x="14259" y="31518"/>
                      <a:pt x="14249" y="31499"/>
                      <a:pt x="14239" y="31480"/>
                    </a:cubicBezTo>
                    <a:cubicBezTo>
                      <a:pt x="14207" y="31420"/>
                      <a:pt x="14171" y="31361"/>
                      <a:pt x="14131" y="31304"/>
                    </a:cubicBezTo>
                    <a:cubicBezTo>
                      <a:pt x="14042" y="31176"/>
                      <a:pt x="13957" y="31079"/>
                      <a:pt x="13864" y="30995"/>
                    </a:cubicBezTo>
                    <a:cubicBezTo>
                      <a:pt x="13864" y="30992"/>
                      <a:pt x="13871" y="30983"/>
                      <a:pt x="13876" y="30983"/>
                    </a:cubicBezTo>
                    <a:close/>
                    <a:moveTo>
                      <a:pt x="13477" y="30993"/>
                    </a:moveTo>
                    <a:cubicBezTo>
                      <a:pt x="14032" y="31439"/>
                      <a:pt x="14410" y="32190"/>
                      <a:pt x="14516" y="33050"/>
                    </a:cubicBezTo>
                    <a:cubicBezTo>
                      <a:pt x="14519" y="33074"/>
                      <a:pt x="14537" y="33093"/>
                      <a:pt x="14561" y="33098"/>
                    </a:cubicBezTo>
                    <a:cubicBezTo>
                      <a:pt x="14564" y="33099"/>
                      <a:pt x="14568" y="33099"/>
                      <a:pt x="14571" y="33099"/>
                    </a:cubicBezTo>
                    <a:cubicBezTo>
                      <a:pt x="14590" y="33099"/>
                      <a:pt x="14609" y="33089"/>
                      <a:pt x="14619" y="33072"/>
                    </a:cubicBezTo>
                    <a:cubicBezTo>
                      <a:pt x="14870" y="32636"/>
                      <a:pt x="15296" y="32335"/>
                      <a:pt x="15756" y="32263"/>
                    </a:cubicBezTo>
                    <a:cubicBezTo>
                      <a:pt x="15760" y="32263"/>
                      <a:pt x="15763" y="32263"/>
                      <a:pt x="15766" y="32263"/>
                    </a:cubicBezTo>
                    <a:cubicBezTo>
                      <a:pt x="15797" y="32263"/>
                      <a:pt x="15813" y="32289"/>
                      <a:pt x="15818" y="32309"/>
                    </a:cubicBezTo>
                    <a:cubicBezTo>
                      <a:pt x="15823" y="32338"/>
                      <a:pt x="15804" y="32346"/>
                      <a:pt x="15788" y="32349"/>
                    </a:cubicBezTo>
                    <a:cubicBezTo>
                      <a:pt x="15139" y="32500"/>
                      <a:pt x="14638" y="33029"/>
                      <a:pt x="14539" y="33665"/>
                    </a:cubicBezTo>
                    <a:cubicBezTo>
                      <a:pt x="14534" y="33697"/>
                      <a:pt x="14510" y="33703"/>
                      <a:pt x="14492" y="33703"/>
                    </a:cubicBezTo>
                    <a:cubicBezTo>
                      <a:pt x="14488" y="33703"/>
                      <a:pt x="14484" y="33703"/>
                      <a:pt x="14481" y="33703"/>
                    </a:cubicBezTo>
                    <a:cubicBezTo>
                      <a:pt x="14455" y="33700"/>
                      <a:pt x="14416" y="33683"/>
                      <a:pt x="14417" y="33644"/>
                    </a:cubicBezTo>
                    <a:cubicBezTo>
                      <a:pt x="14429" y="33161"/>
                      <a:pt x="14349" y="32685"/>
                      <a:pt x="14179" y="32227"/>
                    </a:cubicBezTo>
                    <a:cubicBezTo>
                      <a:pt x="14003" y="31755"/>
                      <a:pt x="13716" y="31341"/>
                      <a:pt x="13459" y="30996"/>
                    </a:cubicBezTo>
                    <a:cubicBezTo>
                      <a:pt x="13460" y="30995"/>
                      <a:pt x="13463" y="30993"/>
                      <a:pt x="13474" y="30993"/>
                    </a:cubicBezTo>
                    <a:close/>
                    <a:moveTo>
                      <a:pt x="21315" y="1"/>
                    </a:moveTo>
                    <a:cubicBezTo>
                      <a:pt x="21291" y="1"/>
                      <a:pt x="21270" y="16"/>
                      <a:pt x="21263" y="39"/>
                    </a:cubicBezTo>
                    <a:cubicBezTo>
                      <a:pt x="21183" y="302"/>
                      <a:pt x="21098" y="582"/>
                      <a:pt x="21008" y="856"/>
                    </a:cubicBezTo>
                    <a:cubicBezTo>
                      <a:pt x="20772" y="1580"/>
                      <a:pt x="20474" y="2427"/>
                      <a:pt x="20058" y="3207"/>
                    </a:cubicBezTo>
                    <a:cubicBezTo>
                      <a:pt x="19580" y="4106"/>
                      <a:pt x="19052" y="4740"/>
                      <a:pt x="18445" y="5146"/>
                    </a:cubicBezTo>
                    <a:cubicBezTo>
                      <a:pt x="18009" y="5439"/>
                      <a:pt x="17520" y="5587"/>
                      <a:pt x="17054" y="5587"/>
                    </a:cubicBezTo>
                    <a:cubicBezTo>
                      <a:pt x="16696" y="5587"/>
                      <a:pt x="16351" y="5499"/>
                      <a:pt x="16055" y="5320"/>
                    </a:cubicBezTo>
                    <a:cubicBezTo>
                      <a:pt x="15764" y="5143"/>
                      <a:pt x="15504" y="4879"/>
                      <a:pt x="15283" y="4534"/>
                    </a:cubicBezTo>
                    <a:cubicBezTo>
                      <a:pt x="15173" y="4363"/>
                      <a:pt x="15087" y="4184"/>
                      <a:pt x="15034" y="4017"/>
                    </a:cubicBezTo>
                    <a:cubicBezTo>
                      <a:pt x="15026" y="3992"/>
                      <a:pt x="15020" y="3966"/>
                      <a:pt x="15014" y="3941"/>
                    </a:cubicBezTo>
                    <a:lnTo>
                      <a:pt x="15009" y="3928"/>
                    </a:lnTo>
                    <a:cubicBezTo>
                      <a:pt x="15003" y="3904"/>
                      <a:pt x="14982" y="3887"/>
                      <a:pt x="14958" y="3887"/>
                    </a:cubicBezTo>
                    <a:cubicBezTo>
                      <a:pt x="14956" y="3887"/>
                      <a:pt x="14955" y="3887"/>
                      <a:pt x="14954" y="3887"/>
                    </a:cubicBezTo>
                    <a:cubicBezTo>
                      <a:pt x="14927" y="3888"/>
                      <a:pt x="14906" y="3908"/>
                      <a:pt x="14901" y="3934"/>
                    </a:cubicBezTo>
                    <a:cubicBezTo>
                      <a:pt x="14836" y="4349"/>
                      <a:pt x="14696" y="4758"/>
                      <a:pt x="14497" y="5113"/>
                    </a:cubicBezTo>
                    <a:cubicBezTo>
                      <a:pt x="14247" y="5561"/>
                      <a:pt x="13909" y="5974"/>
                      <a:pt x="13522" y="6309"/>
                    </a:cubicBezTo>
                    <a:cubicBezTo>
                      <a:pt x="12976" y="6778"/>
                      <a:pt x="12517" y="6993"/>
                      <a:pt x="12033" y="7006"/>
                    </a:cubicBezTo>
                    <a:cubicBezTo>
                      <a:pt x="12019" y="7006"/>
                      <a:pt x="12005" y="7006"/>
                      <a:pt x="11991" y="7006"/>
                    </a:cubicBezTo>
                    <a:cubicBezTo>
                      <a:pt x="11483" y="7006"/>
                      <a:pt x="10938" y="6806"/>
                      <a:pt x="10448" y="6438"/>
                    </a:cubicBezTo>
                    <a:cubicBezTo>
                      <a:pt x="10190" y="6245"/>
                      <a:pt x="10006" y="6069"/>
                      <a:pt x="9869" y="5885"/>
                    </a:cubicBezTo>
                    <a:cubicBezTo>
                      <a:pt x="9851" y="5861"/>
                      <a:pt x="9833" y="5836"/>
                      <a:pt x="9815" y="5809"/>
                    </a:cubicBezTo>
                    <a:cubicBezTo>
                      <a:pt x="9804" y="5794"/>
                      <a:pt x="9787" y="5786"/>
                      <a:pt x="9768" y="5786"/>
                    </a:cubicBezTo>
                    <a:cubicBezTo>
                      <a:pt x="9764" y="5786"/>
                      <a:pt x="9759" y="5786"/>
                      <a:pt x="9755" y="5787"/>
                    </a:cubicBezTo>
                    <a:cubicBezTo>
                      <a:pt x="9733" y="5793"/>
                      <a:pt x="9716" y="5812"/>
                      <a:pt x="9714" y="5835"/>
                    </a:cubicBezTo>
                    <a:cubicBezTo>
                      <a:pt x="9656" y="6368"/>
                      <a:pt x="9435" y="6886"/>
                      <a:pt x="9075" y="7333"/>
                    </a:cubicBezTo>
                    <a:cubicBezTo>
                      <a:pt x="8637" y="7879"/>
                      <a:pt x="7996" y="8255"/>
                      <a:pt x="7319" y="8366"/>
                    </a:cubicBezTo>
                    <a:cubicBezTo>
                      <a:pt x="7176" y="8389"/>
                      <a:pt x="7033" y="8401"/>
                      <a:pt x="6890" y="8401"/>
                    </a:cubicBezTo>
                    <a:cubicBezTo>
                      <a:pt x="6353" y="8401"/>
                      <a:pt x="5813" y="8236"/>
                      <a:pt x="5250" y="7901"/>
                    </a:cubicBezTo>
                    <a:cubicBezTo>
                      <a:pt x="4643" y="7541"/>
                      <a:pt x="4024" y="7086"/>
                      <a:pt x="3357" y="6509"/>
                    </a:cubicBezTo>
                    <a:cubicBezTo>
                      <a:pt x="3243" y="6410"/>
                      <a:pt x="3126" y="6305"/>
                      <a:pt x="3000" y="6189"/>
                    </a:cubicBezTo>
                    <a:cubicBezTo>
                      <a:pt x="2989" y="6179"/>
                      <a:pt x="2976" y="6175"/>
                      <a:pt x="2963" y="6175"/>
                    </a:cubicBezTo>
                    <a:cubicBezTo>
                      <a:pt x="2950" y="6175"/>
                      <a:pt x="2937" y="6179"/>
                      <a:pt x="2927" y="6188"/>
                    </a:cubicBezTo>
                    <a:cubicBezTo>
                      <a:pt x="2905" y="6206"/>
                      <a:pt x="2901" y="6237"/>
                      <a:pt x="2916" y="6261"/>
                    </a:cubicBezTo>
                    <a:cubicBezTo>
                      <a:pt x="3338" y="6902"/>
                      <a:pt x="3706" y="7565"/>
                      <a:pt x="4010" y="8129"/>
                    </a:cubicBezTo>
                    <a:cubicBezTo>
                      <a:pt x="4998" y="9961"/>
                      <a:pt x="6008" y="12337"/>
                      <a:pt x="5043" y="14464"/>
                    </a:cubicBezTo>
                    <a:cubicBezTo>
                      <a:pt x="4631" y="15371"/>
                      <a:pt x="3855" y="16010"/>
                      <a:pt x="2857" y="16263"/>
                    </a:cubicBezTo>
                    <a:cubicBezTo>
                      <a:pt x="2469" y="16360"/>
                      <a:pt x="2038" y="16411"/>
                      <a:pt x="1571" y="16411"/>
                    </a:cubicBezTo>
                    <a:cubicBezTo>
                      <a:pt x="1528" y="16411"/>
                      <a:pt x="1485" y="16411"/>
                      <a:pt x="1442" y="16410"/>
                    </a:cubicBezTo>
                    <a:cubicBezTo>
                      <a:pt x="1251" y="16407"/>
                      <a:pt x="1094" y="16401"/>
                      <a:pt x="952" y="16392"/>
                    </a:cubicBezTo>
                    <a:cubicBezTo>
                      <a:pt x="927" y="16392"/>
                      <a:pt x="903" y="16407"/>
                      <a:pt x="895" y="16430"/>
                    </a:cubicBezTo>
                    <a:cubicBezTo>
                      <a:pt x="887" y="16454"/>
                      <a:pt x="896" y="16480"/>
                      <a:pt x="918" y="16494"/>
                    </a:cubicBezTo>
                    <a:cubicBezTo>
                      <a:pt x="987" y="16539"/>
                      <a:pt x="1049" y="16582"/>
                      <a:pt x="1106" y="16624"/>
                    </a:cubicBezTo>
                    <a:cubicBezTo>
                      <a:pt x="1456" y="16886"/>
                      <a:pt x="1760" y="17178"/>
                      <a:pt x="2012" y="17494"/>
                    </a:cubicBezTo>
                    <a:cubicBezTo>
                      <a:pt x="2504" y="18113"/>
                      <a:pt x="2784" y="18798"/>
                      <a:pt x="2820" y="19474"/>
                    </a:cubicBezTo>
                    <a:cubicBezTo>
                      <a:pt x="2854" y="20115"/>
                      <a:pt x="2656" y="20812"/>
                      <a:pt x="2262" y="21437"/>
                    </a:cubicBezTo>
                    <a:cubicBezTo>
                      <a:pt x="1904" y="22005"/>
                      <a:pt x="1379" y="22519"/>
                      <a:pt x="703" y="22965"/>
                    </a:cubicBezTo>
                    <a:cubicBezTo>
                      <a:pt x="504" y="23097"/>
                      <a:pt x="286" y="23225"/>
                      <a:pt x="36" y="23360"/>
                    </a:cubicBezTo>
                    <a:cubicBezTo>
                      <a:pt x="12" y="23373"/>
                      <a:pt x="1" y="23401"/>
                      <a:pt x="10" y="23426"/>
                    </a:cubicBezTo>
                    <a:cubicBezTo>
                      <a:pt x="18" y="23450"/>
                      <a:pt x="40" y="23464"/>
                      <a:pt x="63" y="23464"/>
                    </a:cubicBezTo>
                    <a:cubicBezTo>
                      <a:pt x="66" y="23464"/>
                      <a:pt x="68" y="23464"/>
                      <a:pt x="71" y="23464"/>
                    </a:cubicBezTo>
                    <a:cubicBezTo>
                      <a:pt x="135" y="23452"/>
                      <a:pt x="200" y="23442"/>
                      <a:pt x="264" y="23433"/>
                    </a:cubicBezTo>
                    <a:cubicBezTo>
                      <a:pt x="816" y="23356"/>
                      <a:pt x="1308" y="23319"/>
                      <a:pt x="1758" y="23319"/>
                    </a:cubicBezTo>
                    <a:cubicBezTo>
                      <a:pt x="1819" y="23319"/>
                      <a:pt x="1879" y="23320"/>
                      <a:pt x="1938" y="23321"/>
                    </a:cubicBezTo>
                    <a:cubicBezTo>
                      <a:pt x="3892" y="23366"/>
                      <a:pt x="5483" y="24196"/>
                      <a:pt x="6193" y="25544"/>
                    </a:cubicBezTo>
                    <a:cubicBezTo>
                      <a:pt x="6591" y="26298"/>
                      <a:pt x="6680" y="27129"/>
                      <a:pt x="6445" y="27886"/>
                    </a:cubicBezTo>
                    <a:cubicBezTo>
                      <a:pt x="6287" y="28391"/>
                      <a:pt x="6008" y="28879"/>
                      <a:pt x="5565" y="29423"/>
                    </a:cubicBezTo>
                    <a:cubicBezTo>
                      <a:pt x="5550" y="29442"/>
                      <a:pt x="5548" y="29466"/>
                      <a:pt x="5560" y="29487"/>
                    </a:cubicBezTo>
                    <a:cubicBezTo>
                      <a:pt x="5571" y="29503"/>
                      <a:pt x="5589" y="29513"/>
                      <a:pt x="5608" y="29513"/>
                    </a:cubicBezTo>
                    <a:cubicBezTo>
                      <a:pt x="5612" y="29513"/>
                      <a:pt x="5616" y="29512"/>
                      <a:pt x="5619" y="29512"/>
                    </a:cubicBezTo>
                    <a:cubicBezTo>
                      <a:pt x="6626" y="29305"/>
                      <a:pt x="7461" y="29207"/>
                      <a:pt x="8221" y="29207"/>
                    </a:cubicBezTo>
                    <a:cubicBezTo>
                      <a:pt x="8308" y="29207"/>
                      <a:pt x="8394" y="29208"/>
                      <a:pt x="8480" y="29211"/>
                    </a:cubicBezTo>
                    <a:cubicBezTo>
                      <a:pt x="9483" y="29241"/>
                      <a:pt x="10393" y="29451"/>
                      <a:pt x="11186" y="29833"/>
                    </a:cubicBezTo>
                    <a:cubicBezTo>
                      <a:pt x="12001" y="30229"/>
                      <a:pt x="12692" y="30846"/>
                      <a:pt x="13184" y="31620"/>
                    </a:cubicBezTo>
                    <a:cubicBezTo>
                      <a:pt x="13642" y="32343"/>
                      <a:pt x="13939" y="33207"/>
                      <a:pt x="14067" y="34186"/>
                    </a:cubicBezTo>
                    <a:cubicBezTo>
                      <a:pt x="14120" y="34595"/>
                      <a:pt x="14143" y="35015"/>
                      <a:pt x="14134" y="35434"/>
                    </a:cubicBezTo>
                    <a:cubicBezTo>
                      <a:pt x="14134" y="35461"/>
                      <a:pt x="14153" y="35485"/>
                      <a:pt x="14180" y="35490"/>
                    </a:cubicBezTo>
                    <a:cubicBezTo>
                      <a:pt x="14182" y="35491"/>
                      <a:pt x="14186" y="35491"/>
                      <a:pt x="14189" y="35491"/>
                    </a:cubicBezTo>
                    <a:cubicBezTo>
                      <a:pt x="14213" y="35491"/>
                      <a:pt x="14233" y="35476"/>
                      <a:pt x="14241" y="35454"/>
                    </a:cubicBezTo>
                    <a:cubicBezTo>
                      <a:pt x="14292" y="35311"/>
                      <a:pt x="14336" y="35192"/>
                      <a:pt x="14381" y="35082"/>
                    </a:cubicBezTo>
                    <a:cubicBezTo>
                      <a:pt x="14612" y="34504"/>
                      <a:pt x="14890" y="33906"/>
                      <a:pt x="15358" y="33441"/>
                    </a:cubicBezTo>
                    <a:cubicBezTo>
                      <a:pt x="15816" y="32985"/>
                      <a:pt x="16452" y="32733"/>
                      <a:pt x="17156" y="32733"/>
                    </a:cubicBezTo>
                    <a:cubicBezTo>
                      <a:pt x="17175" y="32733"/>
                      <a:pt x="17193" y="32733"/>
                      <a:pt x="17211" y="32733"/>
                    </a:cubicBezTo>
                    <a:cubicBezTo>
                      <a:pt x="18142" y="32749"/>
                      <a:pt x="19055" y="33164"/>
                      <a:pt x="19715" y="33871"/>
                    </a:cubicBezTo>
                    <a:cubicBezTo>
                      <a:pt x="19726" y="33882"/>
                      <a:pt x="19741" y="33889"/>
                      <a:pt x="19756" y="33889"/>
                    </a:cubicBezTo>
                    <a:cubicBezTo>
                      <a:pt x="19763" y="33889"/>
                      <a:pt x="19769" y="33887"/>
                      <a:pt x="19775" y="33885"/>
                    </a:cubicBezTo>
                    <a:cubicBezTo>
                      <a:pt x="19797" y="33877"/>
                      <a:pt x="19810" y="33858"/>
                      <a:pt x="19811" y="33835"/>
                    </a:cubicBezTo>
                    <a:cubicBezTo>
                      <a:pt x="19826" y="33306"/>
                      <a:pt x="19964" y="32792"/>
                      <a:pt x="20210" y="32348"/>
                    </a:cubicBezTo>
                    <a:cubicBezTo>
                      <a:pt x="20577" y="31684"/>
                      <a:pt x="21179" y="31222"/>
                      <a:pt x="21907" y="31047"/>
                    </a:cubicBezTo>
                    <a:cubicBezTo>
                      <a:pt x="22216" y="30973"/>
                      <a:pt x="22550" y="30936"/>
                      <a:pt x="22904" y="30936"/>
                    </a:cubicBezTo>
                    <a:cubicBezTo>
                      <a:pt x="23405" y="30936"/>
                      <a:pt x="23945" y="31010"/>
                      <a:pt x="24505" y="31158"/>
                    </a:cubicBezTo>
                    <a:cubicBezTo>
                      <a:pt x="25248" y="31355"/>
                      <a:pt x="26026" y="31689"/>
                      <a:pt x="26882" y="32181"/>
                    </a:cubicBezTo>
                    <a:cubicBezTo>
                      <a:pt x="27251" y="32392"/>
                      <a:pt x="27566" y="32588"/>
                      <a:pt x="27843" y="32780"/>
                    </a:cubicBezTo>
                    <a:cubicBezTo>
                      <a:pt x="27853" y="32786"/>
                      <a:pt x="27864" y="32790"/>
                      <a:pt x="27875" y="32790"/>
                    </a:cubicBezTo>
                    <a:cubicBezTo>
                      <a:pt x="27889" y="32790"/>
                      <a:pt x="27902" y="32785"/>
                      <a:pt x="27912" y="32775"/>
                    </a:cubicBezTo>
                    <a:cubicBezTo>
                      <a:pt x="27932" y="32756"/>
                      <a:pt x="27935" y="32728"/>
                      <a:pt x="27921" y="32705"/>
                    </a:cubicBezTo>
                    <a:cubicBezTo>
                      <a:pt x="27678" y="32318"/>
                      <a:pt x="27474" y="31901"/>
                      <a:pt x="27315" y="31466"/>
                    </a:cubicBezTo>
                    <a:cubicBezTo>
                      <a:pt x="26772" y="29987"/>
                      <a:pt x="26656" y="27994"/>
                      <a:pt x="27954" y="26833"/>
                    </a:cubicBezTo>
                    <a:cubicBezTo>
                      <a:pt x="28480" y="26363"/>
                      <a:pt x="29203" y="26040"/>
                      <a:pt x="30105" y="25875"/>
                    </a:cubicBezTo>
                    <a:cubicBezTo>
                      <a:pt x="30702" y="25764"/>
                      <a:pt x="31358" y="25709"/>
                      <a:pt x="32051" y="25709"/>
                    </a:cubicBezTo>
                    <a:cubicBezTo>
                      <a:pt x="32078" y="25709"/>
                      <a:pt x="32105" y="25709"/>
                      <a:pt x="32133" y="25709"/>
                    </a:cubicBezTo>
                    <a:lnTo>
                      <a:pt x="32134" y="25709"/>
                    </a:lnTo>
                    <a:cubicBezTo>
                      <a:pt x="32157" y="25709"/>
                      <a:pt x="32176" y="25696"/>
                      <a:pt x="32185" y="25675"/>
                    </a:cubicBezTo>
                    <a:cubicBezTo>
                      <a:pt x="32194" y="25655"/>
                      <a:pt x="32188" y="25630"/>
                      <a:pt x="32172" y="25614"/>
                    </a:cubicBezTo>
                    <a:cubicBezTo>
                      <a:pt x="32051" y="25495"/>
                      <a:pt x="31941" y="25364"/>
                      <a:pt x="31847" y="25223"/>
                    </a:cubicBezTo>
                    <a:cubicBezTo>
                      <a:pt x="31614" y="24875"/>
                      <a:pt x="31496" y="24476"/>
                      <a:pt x="31516" y="24101"/>
                    </a:cubicBezTo>
                    <a:cubicBezTo>
                      <a:pt x="31536" y="23713"/>
                      <a:pt x="31697" y="23329"/>
                      <a:pt x="31981" y="22991"/>
                    </a:cubicBezTo>
                    <a:cubicBezTo>
                      <a:pt x="32292" y="22622"/>
                      <a:pt x="32727" y="22346"/>
                      <a:pt x="33274" y="22174"/>
                    </a:cubicBezTo>
                    <a:cubicBezTo>
                      <a:pt x="33299" y="22166"/>
                      <a:pt x="33315" y="22141"/>
                      <a:pt x="33312" y="22115"/>
                    </a:cubicBezTo>
                    <a:cubicBezTo>
                      <a:pt x="33309" y="22089"/>
                      <a:pt x="33288" y="22069"/>
                      <a:pt x="33262" y="22066"/>
                    </a:cubicBezTo>
                    <a:cubicBezTo>
                      <a:pt x="33121" y="22055"/>
                      <a:pt x="32982" y="22038"/>
                      <a:pt x="32847" y="22017"/>
                    </a:cubicBezTo>
                    <a:cubicBezTo>
                      <a:pt x="32282" y="21925"/>
                      <a:pt x="31801" y="21749"/>
                      <a:pt x="31416" y="21497"/>
                    </a:cubicBezTo>
                    <a:cubicBezTo>
                      <a:pt x="30718" y="21038"/>
                      <a:pt x="30253" y="20286"/>
                      <a:pt x="30139" y="19435"/>
                    </a:cubicBezTo>
                    <a:cubicBezTo>
                      <a:pt x="30027" y="18602"/>
                      <a:pt x="30281" y="17777"/>
                      <a:pt x="30857" y="17112"/>
                    </a:cubicBezTo>
                    <a:cubicBezTo>
                      <a:pt x="31357" y="16535"/>
                      <a:pt x="32100" y="16077"/>
                      <a:pt x="33005" y="15791"/>
                    </a:cubicBezTo>
                    <a:cubicBezTo>
                      <a:pt x="33030" y="15783"/>
                      <a:pt x="33046" y="15759"/>
                      <a:pt x="33043" y="15733"/>
                    </a:cubicBezTo>
                    <a:cubicBezTo>
                      <a:pt x="33041" y="15707"/>
                      <a:pt x="33021" y="15687"/>
                      <a:pt x="32995" y="15683"/>
                    </a:cubicBezTo>
                    <a:cubicBezTo>
                      <a:pt x="32752" y="15655"/>
                      <a:pt x="32504" y="15619"/>
                      <a:pt x="32258" y="15576"/>
                    </a:cubicBezTo>
                    <a:cubicBezTo>
                      <a:pt x="30344" y="15247"/>
                      <a:pt x="29046" y="14595"/>
                      <a:pt x="28292" y="13584"/>
                    </a:cubicBezTo>
                    <a:cubicBezTo>
                      <a:pt x="27839" y="12979"/>
                      <a:pt x="27621" y="12224"/>
                      <a:pt x="27678" y="11457"/>
                    </a:cubicBezTo>
                    <a:cubicBezTo>
                      <a:pt x="27706" y="11064"/>
                      <a:pt x="27801" y="10684"/>
                      <a:pt x="27960" y="10325"/>
                    </a:cubicBezTo>
                    <a:cubicBezTo>
                      <a:pt x="28044" y="10137"/>
                      <a:pt x="28141" y="9974"/>
                      <a:pt x="28266" y="9820"/>
                    </a:cubicBezTo>
                    <a:cubicBezTo>
                      <a:pt x="28282" y="9800"/>
                      <a:pt x="28283" y="9773"/>
                      <a:pt x="28268" y="9754"/>
                    </a:cubicBezTo>
                    <a:cubicBezTo>
                      <a:pt x="28258" y="9739"/>
                      <a:pt x="28241" y="9730"/>
                      <a:pt x="28224" y="9730"/>
                    </a:cubicBezTo>
                    <a:cubicBezTo>
                      <a:pt x="28217" y="9730"/>
                      <a:pt x="28211" y="9731"/>
                      <a:pt x="28205" y="9734"/>
                    </a:cubicBezTo>
                    <a:cubicBezTo>
                      <a:pt x="27779" y="9881"/>
                      <a:pt x="27366" y="9955"/>
                      <a:pt x="26974" y="9955"/>
                    </a:cubicBezTo>
                    <a:cubicBezTo>
                      <a:pt x="26936" y="9955"/>
                      <a:pt x="26898" y="9955"/>
                      <a:pt x="26860" y="9953"/>
                    </a:cubicBezTo>
                    <a:cubicBezTo>
                      <a:pt x="26444" y="9937"/>
                      <a:pt x="25871" y="9820"/>
                      <a:pt x="25503" y="9347"/>
                    </a:cubicBezTo>
                    <a:cubicBezTo>
                      <a:pt x="25229" y="8994"/>
                      <a:pt x="25061" y="8508"/>
                      <a:pt x="24991" y="7861"/>
                    </a:cubicBezTo>
                    <a:cubicBezTo>
                      <a:pt x="24935" y="7344"/>
                      <a:pt x="24984" y="6793"/>
                      <a:pt x="25135" y="6220"/>
                    </a:cubicBezTo>
                    <a:cubicBezTo>
                      <a:pt x="25189" y="6013"/>
                      <a:pt x="25257" y="5805"/>
                      <a:pt x="25336" y="5604"/>
                    </a:cubicBezTo>
                    <a:cubicBezTo>
                      <a:pt x="25345" y="5582"/>
                      <a:pt x="25339" y="5556"/>
                      <a:pt x="25320" y="5542"/>
                    </a:cubicBezTo>
                    <a:cubicBezTo>
                      <a:pt x="25310" y="5533"/>
                      <a:pt x="25298" y="5529"/>
                      <a:pt x="25286" y="5529"/>
                    </a:cubicBezTo>
                    <a:cubicBezTo>
                      <a:pt x="25275" y="5529"/>
                      <a:pt x="25265" y="5531"/>
                      <a:pt x="25256" y="5537"/>
                    </a:cubicBezTo>
                    <a:cubicBezTo>
                      <a:pt x="24812" y="5817"/>
                      <a:pt x="24291" y="5979"/>
                      <a:pt x="23708" y="6019"/>
                    </a:cubicBezTo>
                    <a:cubicBezTo>
                      <a:pt x="23637" y="6024"/>
                      <a:pt x="23568" y="6027"/>
                      <a:pt x="23500" y="6027"/>
                    </a:cubicBezTo>
                    <a:cubicBezTo>
                      <a:pt x="23173" y="6027"/>
                      <a:pt x="22879" y="5970"/>
                      <a:pt x="22628" y="5857"/>
                    </a:cubicBezTo>
                    <a:cubicBezTo>
                      <a:pt x="22351" y="5735"/>
                      <a:pt x="22102" y="5529"/>
                      <a:pt x="21887" y="5246"/>
                    </a:cubicBezTo>
                    <a:cubicBezTo>
                      <a:pt x="21405" y="4611"/>
                      <a:pt x="21312" y="3787"/>
                      <a:pt x="21286" y="3142"/>
                    </a:cubicBezTo>
                    <a:cubicBezTo>
                      <a:pt x="21253" y="2363"/>
                      <a:pt x="21267" y="1542"/>
                      <a:pt x="21325" y="633"/>
                    </a:cubicBezTo>
                    <a:cubicBezTo>
                      <a:pt x="21338" y="442"/>
                      <a:pt x="21354" y="251"/>
                      <a:pt x="21371" y="61"/>
                    </a:cubicBezTo>
                    <a:cubicBezTo>
                      <a:pt x="21373" y="33"/>
                      <a:pt x="21354" y="6"/>
                      <a:pt x="21327" y="2"/>
                    </a:cubicBezTo>
                    <a:cubicBezTo>
                      <a:pt x="21323" y="1"/>
                      <a:pt x="21319" y="1"/>
                      <a:pt x="213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2"/>
              <p:cNvSpPr/>
              <p:nvPr/>
            </p:nvSpPr>
            <p:spPr>
              <a:xfrm>
                <a:off x="2652750" y="3833875"/>
                <a:ext cx="528600" cy="528600"/>
              </a:xfrm>
              <a:custGeom>
                <a:avLst/>
                <a:gdLst/>
                <a:ahLst/>
                <a:cxnLst/>
                <a:rect l="l" t="t" r="r" b="b"/>
                <a:pathLst>
                  <a:path w="21144" h="21144" extrusionOk="0">
                    <a:moveTo>
                      <a:pt x="10572" y="443"/>
                    </a:moveTo>
                    <a:cubicBezTo>
                      <a:pt x="16157" y="443"/>
                      <a:pt x="20701" y="4987"/>
                      <a:pt x="20701" y="10572"/>
                    </a:cubicBezTo>
                    <a:cubicBezTo>
                      <a:pt x="20701" y="16158"/>
                      <a:pt x="16157" y="20701"/>
                      <a:pt x="10572" y="20701"/>
                    </a:cubicBezTo>
                    <a:cubicBezTo>
                      <a:pt x="4987" y="20701"/>
                      <a:pt x="443" y="16158"/>
                      <a:pt x="443" y="10572"/>
                    </a:cubicBezTo>
                    <a:cubicBezTo>
                      <a:pt x="443" y="4987"/>
                      <a:pt x="4987" y="443"/>
                      <a:pt x="10572" y="443"/>
                    </a:cubicBezTo>
                    <a:close/>
                    <a:moveTo>
                      <a:pt x="10572" y="0"/>
                    </a:moveTo>
                    <a:cubicBezTo>
                      <a:pt x="4743" y="0"/>
                      <a:pt x="0" y="4743"/>
                      <a:pt x="0" y="10572"/>
                    </a:cubicBezTo>
                    <a:cubicBezTo>
                      <a:pt x="0" y="16402"/>
                      <a:pt x="4743" y="21144"/>
                      <a:pt x="10572" y="21144"/>
                    </a:cubicBezTo>
                    <a:cubicBezTo>
                      <a:pt x="16402" y="21144"/>
                      <a:pt x="21144" y="16402"/>
                      <a:pt x="21144" y="10572"/>
                    </a:cubicBezTo>
                    <a:cubicBezTo>
                      <a:pt x="21144" y="4743"/>
                      <a:pt x="16402" y="0"/>
                      <a:pt x="105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2"/>
              <p:cNvSpPr/>
              <p:nvPr/>
            </p:nvSpPr>
            <p:spPr>
              <a:xfrm>
                <a:off x="2449975" y="3572950"/>
                <a:ext cx="950250" cy="989600"/>
              </a:xfrm>
              <a:custGeom>
                <a:avLst/>
                <a:gdLst/>
                <a:ahLst/>
                <a:cxnLst/>
                <a:rect l="l" t="t" r="r" b="b"/>
                <a:pathLst>
                  <a:path w="38010" h="39584" extrusionOk="0">
                    <a:moveTo>
                      <a:pt x="22894" y="2072"/>
                    </a:moveTo>
                    <a:lnTo>
                      <a:pt x="22894" y="2072"/>
                    </a:lnTo>
                    <a:cubicBezTo>
                      <a:pt x="22877" y="2263"/>
                      <a:pt x="22862" y="2454"/>
                      <a:pt x="22849" y="2645"/>
                    </a:cubicBezTo>
                    <a:cubicBezTo>
                      <a:pt x="22795" y="3481"/>
                      <a:pt x="22774" y="4323"/>
                      <a:pt x="22809" y="5160"/>
                    </a:cubicBezTo>
                    <a:cubicBezTo>
                      <a:pt x="22840" y="5908"/>
                      <a:pt x="22959" y="6684"/>
                      <a:pt x="23422" y="7296"/>
                    </a:cubicBezTo>
                    <a:cubicBezTo>
                      <a:pt x="23624" y="7560"/>
                      <a:pt x="23878" y="7789"/>
                      <a:pt x="24183" y="7924"/>
                    </a:cubicBezTo>
                    <a:cubicBezTo>
                      <a:pt x="24466" y="8050"/>
                      <a:pt x="24770" y="8098"/>
                      <a:pt x="25076" y="8098"/>
                    </a:cubicBezTo>
                    <a:cubicBezTo>
                      <a:pt x="25148" y="8098"/>
                      <a:pt x="25220" y="8096"/>
                      <a:pt x="25292" y="8091"/>
                    </a:cubicBezTo>
                    <a:cubicBezTo>
                      <a:pt x="25859" y="8051"/>
                      <a:pt x="26399" y="7893"/>
                      <a:pt x="26864" y="7599"/>
                    </a:cubicBezTo>
                    <a:lnTo>
                      <a:pt x="26864" y="7599"/>
                    </a:lnTo>
                    <a:cubicBezTo>
                      <a:pt x="26784" y="7803"/>
                      <a:pt x="26715" y="8010"/>
                      <a:pt x="26659" y="8221"/>
                    </a:cubicBezTo>
                    <a:cubicBezTo>
                      <a:pt x="26518" y="8760"/>
                      <a:pt x="26455" y="9327"/>
                      <a:pt x="26515" y="9883"/>
                    </a:cubicBezTo>
                    <a:cubicBezTo>
                      <a:pt x="26572" y="10411"/>
                      <a:pt x="26706" y="10971"/>
                      <a:pt x="27038" y="11397"/>
                    </a:cubicBezTo>
                    <a:cubicBezTo>
                      <a:pt x="27377" y="11833"/>
                      <a:pt x="27901" y="12004"/>
                      <a:pt x="28437" y="12025"/>
                    </a:cubicBezTo>
                    <a:cubicBezTo>
                      <a:pt x="28475" y="12026"/>
                      <a:pt x="28514" y="12027"/>
                      <a:pt x="28552" y="12027"/>
                    </a:cubicBezTo>
                    <a:cubicBezTo>
                      <a:pt x="28978" y="12027"/>
                      <a:pt x="29400" y="11941"/>
                      <a:pt x="29802" y="11802"/>
                    </a:cubicBezTo>
                    <a:lnTo>
                      <a:pt x="29802" y="11802"/>
                    </a:lnTo>
                    <a:cubicBezTo>
                      <a:pt x="29800" y="11804"/>
                      <a:pt x="29797" y="11806"/>
                      <a:pt x="29796" y="11808"/>
                    </a:cubicBezTo>
                    <a:cubicBezTo>
                      <a:pt x="29669" y="11966"/>
                      <a:pt x="29571" y="12135"/>
                      <a:pt x="29488" y="12319"/>
                    </a:cubicBezTo>
                    <a:cubicBezTo>
                      <a:pt x="29326" y="12685"/>
                      <a:pt x="29231" y="13069"/>
                      <a:pt x="29202" y="13470"/>
                    </a:cubicBezTo>
                    <a:cubicBezTo>
                      <a:pt x="29145" y="14237"/>
                      <a:pt x="29365" y="15015"/>
                      <a:pt x="29826" y="15634"/>
                    </a:cubicBezTo>
                    <a:cubicBezTo>
                      <a:pt x="30758" y="16880"/>
                      <a:pt x="32354" y="17393"/>
                      <a:pt x="33829" y="17647"/>
                    </a:cubicBezTo>
                    <a:cubicBezTo>
                      <a:pt x="34073" y="17689"/>
                      <a:pt x="34320" y="17725"/>
                      <a:pt x="34567" y="17755"/>
                    </a:cubicBezTo>
                    <a:cubicBezTo>
                      <a:pt x="33752" y="18013"/>
                      <a:pt x="32959" y="18440"/>
                      <a:pt x="32394" y="19092"/>
                    </a:cubicBezTo>
                    <a:cubicBezTo>
                      <a:pt x="31823" y="19752"/>
                      <a:pt x="31546" y="20589"/>
                      <a:pt x="31662" y="21459"/>
                    </a:cubicBezTo>
                    <a:cubicBezTo>
                      <a:pt x="31778" y="22310"/>
                      <a:pt x="32244" y="23085"/>
                      <a:pt x="32965" y="23559"/>
                    </a:cubicBezTo>
                    <a:cubicBezTo>
                      <a:pt x="33397" y="23843"/>
                      <a:pt x="33909" y="24004"/>
                      <a:pt x="34417" y="24087"/>
                    </a:cubicBezTo>
                    <a:cubicBezTo>
                      <a:pt x="34556" y="24110"/>
                      <a:pt x="34696" y="24126"/>
                      <a:pt x="34836" y="24137"/>
                    </a:cubicBezTo>
                    <a:cubicBezTo>
                      <a:pt x="34330" y="24297"/>
                      <a:pt x="33863" y="24562"/>
                      <a:pt x="33517" y="24972"/>
                    </a:cubicBezTo>
                    <a:cubicBezTo>
                      <a:pt x="33243" y="25297"/>
                      <a:pt x="33062" y="25686"/>
                      <a:pt x="33039" y="26114"/>
                    </a:cubicBezTo>
                    <a:cubicBezTo>
                      <a:pt x="33018" y="26521"/>
                      <a:pt x="33156" y="26935"/>
                      <a:pt x="33381" y="27271"/>
                    </a:cubicBezTo>
                    <a:cubicBezTo>
                      <a:pt x="33478" y="27415"/>
                      <a:pt x="33589" y="27549"/>
                      <a:pt x="33713" y="27670"/>
                    </a:cubicBezTo>
                    <a:cubicBezTo>
                      <a:pt x="33690" y="27670"/>
                      <a:pt x="33667" y="27670"/>
                      <a:pt x="33644" y="27670"/>
                    </a:cubicBezTo>
                    <a:cubicBezTo>
                      <a:pt x="32983" y="27670"/>
                      <a:pt x="32320" y="27717"/>
                      <a:pt x="31674" y="27836"/>
                    </a:cubicBezTo>
                    <a:cubicBezTo>
                      <a:pt x="30886" y="27981"/>
                      <a:pt x="30101" y="28266"/>
                      <a:pt x="29496" y="28808"/>
                    </a:cubicBezTo>
                    <a:cubicBezTo>
                      <a:pt x="28184" y="29981"/>
                      <a:pt x="28286" y="31984"/>
                      <a:pt x="28842" y="33501"/>
                    </a:cubicBezTo>
                    <a:cubicBezTo>
                      <a:pt x="29002" y="33939"/>
                      <a:pt x="29206" y="34358"/>
                      <a:pt x="29454" y="34750"/>
                    </a:cubicBezTo>
                    <a:cubicBezTo>
                      <a:pt x="29142" y="34535"/>
                      <a:pt x="28817" y="34337"/>
                      <a:pt x="28488" y="34149"/>
                    </a:cubicBezTo>
                    <a:cubicBezTo>
                      <a:pt x="27735" y="33718"/>
                      <a:pt x="26938" y="33344"/>
                      <a:pt x="26098" y="33121"/>
                    </a:cubicBezTo>
                    <a:cubicBezTo>
                      <a:pt x="25580" y="32984"/>
                      <a:pt x="25028" y="32896"/>
                      <a:pt x="24481" y="32896"/>
                    </a:cubicBezTo>
                    <a:cubicBezTo>
                      <a:pt x="24140" y="32896"/>
                      <a:pt x="23801" y="32930"/>
                      <a:pt x="23473" y="33009"/>
                    </a:cubicBezTo>
                    <a:cubicBezTo>
                      <a:pt x="22729" y="33189"/>
                      <a:pt x="22110" y="33669"/>
                      <a:pt x="21740" y="34338"/>
                    </a:cubicBezTo>
                    <a:cubicBezTo>
                      <a:pt x="21485" y="34801"/>
                      <a:pt x="21350" y="35323"/>
                      <a:pt x="21335" y="35850"/>
                    </a:cubicBezTo>
                    <a:cubicBezTo>
                      <a:pt x="20682" y="35150"/>
                      <a:pt x="19755" y="34710"/>
                      <a:pt x="18792" y="34695"/>
                    </a:cubicBezTo>
                    <a:cubicBezTo>
                      <a:pt x="18774" y="34695"/>
                      <a:pt x="18756" y="34695"/>
                      <a:pt x="18738" y="34695"/>
                    </a:cubicBezTo>
                    <a:cubicBezTo>
                      <a:pt x="18050" y="34695"/>
                      <a:pt x="17391" y="34927"/>
                      <a:pt x="16898" y="35417"/>
                    </a:cubicBezTo>
                    <a:cubicBezTo>
                      <a:pt x="16434" y="35879"/>
                      <a:pt x="16149" y="36477"/>
                      <a:pt x="15908" y="37078"/>
                    </a:cubicBezTo>
                    <a:cubicBezTo>
                      <a:pt x="15859" y="37201"/>
                      <a:pt x="15812" y="37325"/>
                      <a:pt x="15768" y="37452"/>
                    </a:cubicBezTo>
                    <a:cubicBezTo>
                      <a:pt x="15776" y="37032"/>
                      <a:pt x="15755" y="36610"/>
                      <a:pt x="15700" y="36194"/>
                    </a:cubicBezTo>
                    <a:cubicBezTo>
                      <a:pt x="15581" y="35283"/>
                      <a:pt x="15304" y="34387"/>
                      <a:pt x="14809" y="33607"/>
                    </a:cubicBezTo>
                    <a:cubicBezTo>
                      <a:pt x="14314" y="32828"/>
                      <a:pt x="13620" y="32201"/>
                      <a:pt x="12789" y="31799"/>
                    </a:cubicBezTo>
                    <a:cubicBezTo>
                      <a:pt x="11940" y="31390"/>
                      <a:pt x="10999" y="31199"/>
                      <a:pt x="10060" y="31171"/>
                    </a:cubicBezTo>
                    <a:cubicBezTo>
                      <a:pt x="9973" y="31168"/>
                      <a:pt x="9885" y="31167"/>
                      <a:pt x="9798" y="31167"/>
                    </a:cubicBezTo>
                    <a:cubicBezTo>
                      <a:pt x="8920" y="31167"/>
                      <a:pt x="8047" y="31297"/>
                      <a:pt x="7186" y="31473"/>
                    </a:cubicBezTo>
                    <a:cubicBezTo>
                      <a:pt x="7568" y="31006"/>
                      <a:pt x="7896" y="30496"/>
                      <a:pt x="8076" y="29917"/>
                    </a:cubicBezTo>
                    <a:cubicBezTo>
                      <a:pt x="8325" y="29119"/>
                      <a:pt x="8209" y="28269"/>
                      <a:pt x="7821" y="27534"/>
                    </a:cubicBezTo>
                    <a:cubicBezTo>
                      <a:pt x="6995" y="25967"/>
                      <a:pt x="5201" y="25321"/>
                      <a:pt x="3517" y="25283"/>
                    </a:cubicBezTo>
                    <a:cubicBezTo>
                      <a:pt x="3454" y="25281"/>
                      <a:pt x="3390" y="25280"/>
                      <a:pt x="3327" y="25280"/>
                    </a:cubicBezTo>
                    <a:cubicBezTo>
                      <a:pt x="2828" y="25280"/>
                      <a:pt x="2330" y="25326"/>
                      <a:pt x="1834" y="25395"/>
                    </a:cubicBezTo>
                    <a:cubicBezTo>
                      <a:pt x="1769" y="25404"/>
                      <a:pt x="1704" y="25414"/>
                      <a:pt x="1640" y="25425"/>
                    </a:cubicBezTo>
                    <a:cubicBezTo>
                      <a:pt x="1870" y="25302"/>
                      <a:pt x="2094" y="25172"/>
                      <a:pt x="2311" y="25028"/>
                    </a:cubicBezTo>
                    <a:cubicBezTo>
                      <a:pt x="2932" y="24619"/>
                      <a:pt x="3489" y="24115"/>
                      <a:pt x="3887" y="23482"/>
                    </a:cubicBezTo>
                    <a:cubicBezTo>
                      <a:pt x="4260" y="22892"/>
                      <a:pt x="4491" y="22191"/>
                      <a:pt x="4454" y="21488"/>
                    </a:cubicBezTo>
                    <a:cubicBezTo>
                      <a:pt x="4413" y="20745"/>
                      <a:pt x="4091" y="20052"/>
                      <a:pt x="3633" y="19476"/>
                    </a:cubicBezTo>
                    <a:cubicBezTo>
                      <a:pt x="3370" y="19144"/>
                      <a:pt x="3056" y="18850"/>
                      <a:pt x="2717" y="18596"/>
                    </a:cubicBezTo>
                    <a:cubicBezTo>
                      <a:pt x="2654" y="18550"/>
                      <a:pt x="2590" y="18505"/>
                      <a:pt x="2526" y="18465"/>
                    </a:cubicBezTo>
                    <a:lnTo>
                      <a:pt x="2526" y="18465"/>
                    </a:lnTo>
                    <a:cubicBezTo>
                      <a:pt x="2692" y="18475"/>
                      <a:pt x="2858" y="18479"/>
                      <a:pt x="3019" y="18483"/>
                    </a:cubicBezTo>
                    <a:cubicBezTo>
                      <a:pt x="3058" y="18483"/>
                      <a:pt x="3097" y="18484"/>
                      <a:pt x="3136" y="18484"/>
                    </a:cubicBezTo>
                    <a:cubicBezTo>
                      <a:pt x="3578" y="18484"/>
                      <a:pt x="4021" y="18441"/>
                      <a:pt x="4449" y="18332"/>
                    </a:cubicBezTo>
                    <a:cubicBezTo>
                      <a:pt x="5439" y="18082"/>
                      <a:pt x="6247" y="17439"/>
                      <a:pt x="6672" y="16503"/>
                    </a:cubicBezTo>
                    <a:cubicBezTo>
                      <a:pt x="7637" y="14378"/>
                      <a:pt x="6664" y="12024"/>
                      <a:pt x="5637" y="10119"/>
                    </a:cubicBezTo>
                    <a:cubicBezTo>
                      <a:pt x="5295" y="9486"/>
                      <a:pt x="4938" y="8852"/>
                      <a:pt x="4541" y="8246"/>
                    </a:cubicBezTo>
                    <a:lnTo>
                      <a:pt x="4541" y="8246"/>
                    </a:lnTo>
                    <a:cubicBezTo>
                      <a:pt x="4659" y="8355"/>
                      <a:pt x="4779" y="8462"/>
                      <a:pt x="4900" y="8568"/>
                    </a:cubicBezTo>
                    <a:cubicBezTo>
                      <a:pt x="5491" y="9079"/>
                      <a:pt x="6127" y="9566"/>
                      <a:pt x="6800" y="9966"/>
                    </a:cubicBezTo>
                    <a:cubicBezTo>
                      <a:pt x="7324" y="10276"/>
                      <a:pt x="7880" y="10473"/>
                      <a:pt x="8472" y="10473"/>
                    </a:cubicBezTo>
                    <a:cubicBezTo>
                      <a:pt x="8615" y="10473"/>
                      <a:pt x="8759" y="10461"/>
                      <a:pt x="8906" y="10437"/>
                    </a:cubicBezTo>
                    <a:cubicBezTo>
                      <a:pt x="9604" y="10323"/>
                      <a:pt x="10256" y="9933"/>
                      <a:pt x="10698" y="9384"/>
                    </a:cubicBezTo>
                    <a:cubicBezTo>
                      <a:pt x="11058" y="8937"/>
                      <a:pt x="11287" y="8412"/>
                      <a:pt x="11348" y="7858"/>
                    </a:cubicBezTo>
                    <a:cubicBezTo>
                      <a:pt x="11367" y="7885"/>
                      <a:pt x="11385" y="7910"/>
                      <a:pt x="11403" y="7935"/>
                    </a:cubicBezTo>
                    <a:cubicBezTo>
                      <a:pt x="11565" y="8152"/>
                      <a:pt x="11777" y="8337"/>
                      <a:pt x="11993" y="8500"/>
                    </a:cubicBezTo>
                    <a:cubicBezTo>
                      <a:pt x="12438" y="8833"/>
                      <a:pt x="13000" y="9078"/>
                      <a:pt x="13563" y="9078"/>
                    </a:cubicBezTo>
                    <a:cubicBezTo>
                      <a:pt x="13580" y="9078"/>
                      <a:pt x="13596" y="9078"/>
                      <a:pt x="13612" y="9077"/>
                    </a:cubicBezTo>
                    <a:cubicBezTo>
                      <a:pt x="14202" y="9062"/>
                      <a:pt x="14703" y="8741"/>
                      <a:pt x="15136" y="8367"/>
                    </a:cubicBezTo>
                    <a:cubicBezTo>
                      <a:pt x="15532" y="8026"/>
                      <a:pt x="15870" y="7612"/>
                      <a:pt x="16124" y="7158"/>
                    </a:cubicBezTo>
                    <a:cubicBezTo>
                      <a:pt x="16328" y="6793"/>
                      <a:pt x="16469" y="6379"/>
                      <a:pt x="16535" y="5959"/>
                    </a:cubicBezTo>
                    <a:cubicBezTo>
                      <a:pt x="16543" y="5989"/>
                      <a:pt x="16551" y="6020"/>
                      <a:pt x="16560" y="6050"/>
                    </a:cubicBezTo>
                    <a:cubicBezTo>
                      <a:pt x="16619" y="6235"/>
                      <a:pt x="16710" y="6417"/>
                      <a:pt x="16816" y="6580"/>
                    </a:cubicBezTo>
                    <a:cubicBezTo>
                      <a:pt x="17020" y="6898"/>
                      <a:pt x="17280" y="7186"/>
                      <a:pt x="17605" y="7383"/>
                    </a:cubicBezTo>
                    <a:cubicBezTo>
                      <a:pt x="17921" y="7575"/>
                      <a:pt x="18273" y="7660"/>
                      <a:pt x="18627" y="7660"/>
                    </a:cubicBezTo>
                    <a:cubicBezTo>
                      <a:pt x="19128" y="7660"/>
                      <a:pt x="19635" y="7489"/>
                      <a:pt x="20054" y="7209"/>
                    </a:cubicBezTo>
                    <a:cubicBezTo>
                      <a:pt x="20768" y="6731"/>
                      <a:pt x="21288" y="5997"/>
                      <a:pt x="21686" y="5249"/>
                    </a:cubicBezTo>
                    <a:cubicBezTo>
                      <a:pt x="22086" y="4499"/>
                      <a:pt x="22377" y="3695"/>
                      <a:pt x="22640" y="2889"/>
                    </a:cubicBezTo>
                    <a:cubicBezTo>
                      <a:pt x="22728" y="2618"/>
                      <a:pt x="22812" y="2345"/>
                      <a:pt x="22894" y="2072"/>
                    </a:cubicBezTo>
                    <a:close/>
                    <a:moveTo>
                      <a:pt x="23344" y="0"/>
                    </a:moveTo>
                    <a:cubicBezTo>
                      <a:pt x="23292" y="0"/>
                      <a:pt x="23238" y="30"/>
                      <a:pt x="23216" y="92"/>
                    </a:cubicBezTo>
                    <a:cubicBezTo>
                      <a:pt x="23165" y="229"/>
                      <a:pt x="23126" y="371"/>
                      <a:pt x="23096" y="515"/>
                    </a:cubicBezTo>
                    <a:cubicBezTo>
                      <a:pt x="22818" y="1083"/>
                      <a:pt x="22583" y="1671"/>
                      <a:pt x="22380" y="2267"/>
                    </a:cubicBezTo>
                    <a:cubicBezTo>
                      <a:pt x="22128" y="3008"/>
                      <a:pt x="21887" y="3757"/>
                      <a:pt x="21564" y="4471"/>
                    </a:cubicBezTo>
                    <a:cubicBezTo>
                      <a:pt x="21243" y="5180"/>
                      <a:pt x="20842" y="5880"/>
                      <a:pt x="20286" y="6433"/>
                    </a:cubicBezTo>
                    <a:cubicBezTo>
                      <a:pt x="19847" y="6870"/>
                      <a:pt x="19251" y="7212"/>
                      <a:pt x="18627" y="7212"/>
                    </a:cubicBezTo>
                    <a:cubicBezTo>
                      <a:pt x="18474" y="7212"/>
                      <a:pt x="18318" y="7192"/>
                      <a:pt x="18163" y="7146"/>
                    </a:cubicBezTo>
                    <a:cubicBezTo>
                      <a:pt x="17798" y="7040"/>
                      <a:pt x="17492" y="6784"/>
                      <a:pt x="17270" y="6480"/>
                    </a:cubicBezTo>
                    <a:cubicBezTo>
                      <a:pt x="17152" y="6318"/>
                      <a:pt x="17057" y="6144"/>
                      <a:pt x="16957" y="5971"/>
                    </a:cubicBezTo>
                    <a:cubicBezTo>
                      <a:pt x="16854" y="5794"/>
                      <a:pt x="16741" y="5626"/>
                      <a:pt x="16639" y="5448"/>
                    </a:cubicBezTo>
                    <a:cubicBezTo>
                      <a:pt x="16624" y="5422"/>
                      <a:pt x="16598" y="5408"/>
                      <a:pt x="16570" y="5404"/>
                    </a:cubicBezTo>
                    <a:cubicBezTo>
                      <a:pt x="16554" y="5362"/>
                      <a:pt x="16511" y="5339"/>
                      <a:pt x="16469" y="5339"/>
                    </a:cubicBezTo>
                    <a:cubicBezTo>
                      <a:pt x="16427" y="5339"/>
                      <a:pt x="16385" y="5363"/>
                      <a:pt x="16371" y="5414"/>
                    </a:cubicBezTo>
                    <a:cubicBezTo>
                      <a:pt x="16127" y="6304"/>
                      <a:pt x="15707" y="7169"/>
                      <a:pt x="15046" y="7827"/>
                    </a:cubicBezTo>
                    <a:cubicBezTo>
                      <a:pt x="14711" y="8160"/>
                      <a:pt x="14293" y="8505"/>
                      <a:pt x="13816" y="8597"/>
                    </a:cubicBezTo>
                    <a:cubicBezTo>
                      <a:pt x="13730" y="8613"/>
                      <a:pt x="13644" y="8621"/>
                      <a:pt x="13557" y="8621"/>
                    </a:cubicBezTo>
                    <a:cubicBezTo>
                      <a:pt x="13140" y="8621"/>
                      <a:pt x="12719" y="8445"/>
                      <a:pt x="12377" y="8225"/>
                    </a:cubicBezTo>
                    <a:cubicBezTo>
                      <a:pt x="12156" y="8083"/>
                      <a:pt x="11959" y="7909"/>
                      <a:pt x="11785" y="7713"/>
                    </a:cubicBezTo>
                    <a:cubicBezTo>
                      <a:pt x="11699" y="7618"/>
                      <a:pt x="11614" y="7520"/>
                      <a:pt x="11525" y="7427"/>
                    </a:cubicBezTo>
                    <a:cubicBezTo>
                      <a:pt x="11461" y="7360"/>
                      <a:pt x="11406" y="7288"/>
                      <a:pt x="11341" y="7226"/>
                    </a:cubicBezTo>
                    <a:cubicBezTo>
                      <a:pt x="11337" y="7200"/>
                      <a:pt x="11335" y="7173"/>
                      <a:pt x="11331" y="7146"/>
                    </a:cubicBezTo>
                    <a:cubicBezTo>
                      <a:pt x="11323" y="7101"/>
                      <a:pt x="11281" y="7078"/>
                      <a:pt x="11238" y="7078"/>
                    </a:cubicBezTo>
                    <a:cubicBezTo>
                      <a:pt x="11196" y="7078"/>
                      <a:pt x="11153" y="7101"/>
                      <a:pt x="11146" y="7146"/>
                    </a:cubicBezTo>
                    <a:cubicBezTo>
                      <a:pt x="11146" y="7150"/>
                      <a:pt x="11145" y="7153"/>
                      <a:pt x="11145" y="7158"/>
                    </a:cubicBezTo>
                    <a:cubicBezTo>
                      <a:pt x="11126" y="7174"/>
                      <a:pt x="11112" y="7197"/>
                      <a:pt x="11109" y="7225"/>
                    </a:cubicBezTo>
                    <a:cubicBezTo>
                      <a:pt x="11105" y="7262"/>
                      <a:pt x="11107" y="7300"/>
                      <a:pt x="11112" y="7340"/>
                    </a:cubicBezTo>
                    <a:cubicBezTo>
                      <a:pt x="11003" y="7912"/>
                      <a:pt x="10807" y="8483"/>
                      <a:pt x="10472" y="8961"/>
                    </a:cubicBezTo>
                    <a:cubicBezTo>
                      <a:pt x="10104" y="9485"/>
                      <a:pt x="9541" y="9852"/>
                      <a:pt x="8916" y="9985"/>
                    </a:cubicBezTo>
                    <a:cubicBezTo>
                      <a:pt x="8764" y="10018"/>
                      <a:pt x="8614" y="10033"/>
                      <a:pt x="8466" y="10033"/>
                    </a:cubicBezTo>
                    <a:cubicBezTo>
                      <a:pt x="7956" y="10033"/>
                      <a:pt x="7473" y="9852"/>
                      <a:pt x="7022" y="9586"/>
                    </a:cubicBezTo>
                    <a:cubicBezTo>
                      <a:pt x="6406" y="9221"/>
                      <a:pt x="5828" y="8782"/>
                      <a:pt x="5283" y="8321"/>
                    </a:cubicBezTo>
                    <a:cubicBezTo>
                      <a:pt x="4970" y="8057"/>
                      <a:pt x="4665" y="7784"/>
                      <a:pt x="4370" y="7501"/>
                    </a:cubicBezTo>
                    <a:cubicBezTo>
                      <a:pt x="4228" y="7364"/>
                      <a:pt x="4089" y="7227"/>
                      <a:pt x="3944" y="7094"/>
                    </a:cubicBezTo>
                    <a:cubicBezTo>
                      <a:pt x="3797" y="6961"/>
                      <a:pt x="3656" y="6820"/>
                      <a:pt x="3468" y="6755"/>
                    </a:cubicBezTo>
                    <a:cubicBezTo>
                      <a:pt x="3460" y="6752"/>
                      <a:pt x="3453" y="6750"/>
                      <a:pt x="3445" y="6750"/>
                    </a:cubicBezTo>
                    <a:cubicBezTo>
                      <a:pt x="3428" y="6750"/>
                      <a:pt x="3412" y="6758"/>
                      <a:pt x="3398" y="6768"/>
                    </a:cubicBezTo>
                    <a:cubicBezTo>
                      <a:pt x="3377" y="6745"/>
                      <a:pt x="3352" y="6736"/>
                      <a:pt x="3327" y="6736"/>
                    </a:cubicBezTo>
                    <a:cubicBezTo>
                      <a:pt x="3255" y="6736"/>
                      <a:pt x="3188" y="6820"/>
                      <a:pt x="3230" y="6898"/>
                    </a:cubicBezTo>
                    <a:cubicBezTo>
                      <a:pt x="4274" y="8846"/>
                      <a:pt x="5652" y="10641"/>
                      <a:pt x="6303" y="12781"/>
                    </a:cubicBezTo>
                    <a:cubicBezTo>
                      <a:pt x="6602" y="13763"/>
                      <a:pt x="6733" y="14822"/>
                      <a:pt x="6436" y="15822"/>
                    </a:cubicBezTo>
                    <a:cubicBezTo>
                      <a:pt x="6166" y="16734"/>
                      <a:pt x="5551" y="17481"/>
                      <a:pt x="4638" y="17798"/>
                    </a:cubicBezTo>
                    <a:cubicBezTo>
                      <a:pt x="4158" y="17965"/>
                      <a:pt x="3652" y="18024"/>
                      <a:pt x="3146" y="18034"/>
                    </a:cubicBezTo>
                    <a:cubicBezTo>
                      <a:pt x="3121" y="18035"/>
                      <a:pt x="3097" y="18035"/>
                      <a:pt x="3072" y="18035"/>
                    </a:cubicBezTo>
                    <a:cubicBezTo>
                      <a:pt x="2647" y="18035"/>
                      <a:pt x="2220" y="17974"/>
                      <a:pt x="1796" y="17974"/>
                    </a:cubicBezTo>
                    <a:cubicBezTo>
                      <a:pt x="1724" y="17974"/>
                      <a:pt x="1652" y="17976"/>
                      <a:pt x="1581" y="17980"/>
                    </a:cubicBezTo>
                    <a:cubicBezTo>
                      <a:pt x="1557" y="17981"/>
                      <a:pt x="1537" y="17987"/>
                      <a:pt x="1518" y="17995"/>
                    </a:cubicBezTo>
                    <a:cubicBezTo>
                      <a:pt x="1471" y="18004"/>
                      <a:pt x="1438" y="18047"/>
                      <a:pt x="1438" y="18092"/>
                    </a:cubicBezTo>
                    <a:cubicBezTo>
                      <a:pt x="1419" y="18165"/>
                      <a:pt x="1449" y="18249"/>
                      <a:pt x="1539" y="18282"/>
                    </a:cubicBezTo>
                    <a:cubicBezTo>
                      <a:pt x="1597" y="18303"/>
                      <a:pt x="1654" y="18322"/>
                      <a:pt x="1712" y="18338"/>
                    </a:cubicBezTo>
                    <a:cubicBezTo>
                      <a:pt x="1930" y="18503"/>
                      <a:pt x="2135" y="18682"/>
                      <a:pt x="2352" y="18847"/>
                    </a:cubicBezTo>
                    <a:cubicBezTo>
                      <a:pt x="2625" y="19056"/>
                      <a:pt x="2888" y="19280"/>
                      <a:pt x="3121" y="19532"/>
                    </a:cubicBezTo>
                    <a:cubicBezTo>
                      <a:pt x="3569" y="20017"/>
                      <a:pt x="3904" y="20617"/>
                      <a:pt x="4007" y="21274"/>
                    </a:cubicBezTo>
                    <a:cubicBezTo>
                      <a:pt x="4221" y="22635"/>
                      <a:pt x="3288" y="23874"/>
                      <a:pt x="2240" y="24625"/>
                    </a:cubicBezTo>
                    <a:cubicBezTo>
                      <a:pt x="1915" y="24857"/>
                      <a:pt x="1569" y="25061"/>
                      <a:pt x="1217" y="25249"/>
                    </a:cubicBezTo>
                    <a:cubicBezTo>
                      <a:pt x="907" y="25413"/>
                      <a:pt x="550" y="25544"/>
                      <a:pt x="269" y="25761"/>
                    </a:cubicBezTo>
                    <a:cubicBezTo>
                      <a:pt x="238" y="25768"/>
                      <a:pt x="206" y="25776"/>
                      <a:pt x="174" y="25784"/>
                    </a:cubicBezTo>
                    <a:cubicBezTo>
                      <a:pt x="1" y="25825"/>
                      <a:pt x="66" y="26060"/>
                      <a:pt x="224" y="26060"/>
                    </a:cubicBezTo>
                    <a:cubicBezTo>
                      <a:pt x="232" y="26060"/>
                      <a:pt x="241" y="26060"/>
                      <a:pt x="249" y="26058"/>
                    </a:cubicBezTo>
                    <a:cubicBezTo>
                      <a:pt x="487" y="26023"/>
                      <a:pt x="725" y="26029"/>
                      <a:pt x="961" y="25993"/>
                    </a:cubicBezTo>
                    <a:cubicBezTo>
                      <a:pt x="1196" y="25956"/>
                      <a:pt x="1434" y="25941"/>
                      <a:pt x="1668" y="25908"/>
                    </a:cubicBezTo>
                    <a:cubicBezTo>
                      <a:pt x="2121" y="25844"/>
                      <a:pt x="2575" y="25792"/>
                      <a:pt x="3032" y="25776"/>
                    </a:cubicBezTo>
                    <a:cubicBezTo>
                      <a:pt x="3128" y="25773"/>
                      <a:pt x="3223" y="25771"/>
                      <a:pt x="3318" y="25771"/>
                    </a:cubicBezTo>
                    <a:cubicBezTo>
                      <a:pt x="4041" y="25771"/>
                      <a:pt x="4763" y="25870"/>
                      <a:pt x="5443" y="26125"/>
                    </a:cubicBezTo>
                    <a:cubicBezTo>
                      <a:pt x="6145" y="26388"/>
                      <a:pt x="6786" y="26840"/>
                      <a:pt x="7209" y="27466"/>
                    </a:cubicBezTo>
                    <a:lnTo>
                      <a:pt x="7209" y="27467"/>
                    </a:lnTo>
                    <a:cubicBezTo>
                      <a:pt x="7608" y="28060"/>
                      <a:pt x="7822" y="28793"/>
                      <a:pt x="7676" y="29505"/>
                    </a:cubicBezTo>
                    <a:cubicBezTo>
                      <a:pt x="7500" y="30366"/>
                      <a:pt x="6923" y="31072"/>
                      <a:pt x="6339" y="31699"/>
                    </a:cubicBezTo>
                    <a:cubicBezTo>
                      <a:pt x="6185" y="31863"/>
                      <a:pt x="6310" y="32115"/>
                      <a:pt x="6516" y="32115"/>
                    </a:cubicBezTo>
                    <a:cubicBezTo>
                      <a:pt x="6536" y="32115"/>
                      <a:pt x="6556" y="32112"/>
                      <a:pt x="6577" y="32107"/>
                    </a:cubicBezTo>
                    <a:cubicBezTo>
                      <a:pt x="7630" y="31861"/>
                      <a:pt x="8726" y="31656"/>
                      <a:pt x="9812" y="31656"/>
                    </a:cubicBezTo>
                    <a:cubicBezTo>
                      <a:pt x="10638" y="31656"/>
                      <a:pt x="11457" y="31775"/>
                      <a:pt x="12247" y="32085"/>
                    </a:cubicBezTo>
                    <a:cubicBezTo>
                      <a:pt x="13038" y="32396"/>
                      <a:pt x="13746" y="32911"/>
                      <a:pt x="14249" y="33601"/>
                    </a:cubicBezTo>
                    <a:cubicBezTo>
                      <a:pt x="14751" y="34291"/>
                      <a:pt x="15073" y="35102"/>
                      <a:pt x="15233" y="35937"/>
                    </a:cubicBezTo>
                    <a:cubicBezTo>
                      <a:pt x="15338" y="36491"/>
                      <a:pt x="15372" y="37057"/>
                      <a:pt x="15361" y="37620"/>
                    </a:cubicBezTo>
                    <a:cubicBezTo>
                      <a:pt x="15349" y="38193"/>
                      <a:pt x="15260" y="38766"/>
                      <a:pt x="15269" y="39337"/>
                    </a:cubicBezTo>
                    <a:cubicBezTo>
                      <a:pt x="15269" y="39391"/>
                      <a:pt x="15300" y="39427"/>
                      <a:pt x="15338" y="39443"/>
                    </a:cubicBezTo>
                    <a:cubicBezTo>
                      <a:pt x="15336" y="39466"/>
                      <a:pt x="15333" y="39488"/>
                      <a:pt x="15332" y="39511"/>
                    </a:cubicBezTo>
                    <a:cubicBezTo>
                      <a:pt x="15330" y="39558"/>
                      <a:pt x="15367" y="39584"/>
                      <a:pt x="15406" y="39584"/>
                    </a:cubicBezTo>
                    <a:cubicBezTo>
                      <a:pt x="15437" y="39584"/>
                      <a:pt x="15469" y="39566"/>
                      <a:pt x="15480" y="39530"/>
                    </a:cubicBezTo>
                    <a:cubicBezTo>
                      <a:pt x="15671" y="38875"/>
                      <a:pt x="15861" y="38219"/>
                      <a:pt x="16118" y="37585"/>
                    </a:cubicBezTo>
                    <a:cubicBezTo>
                      <a:pt x="16347" y="37021"/>
                      <a:pt x="16596" y="36434"/>
                      <a:pt x="16986" y="35960"/>
                    </a:cubicBezTo>
                    <a:cubicBezTo>
                      <a:pt x="17377" y="35481"/>
                      <a:pt x="17899" y="35190"/>
                      <a:pt x="18521" y="35146"/>
                    </a:cubicBezTo>
                    <a:cubicBezTo>
                      <a:pt x="18589" y="35141"/>
                      <a:pt x="18658" y="35138"/>
                      <a:pt x="18726" y="35138"/>
                    </a:cubicBezTo>
                    <a:cubicBezTo>
                      <a:pt x="19217" y="35138"/>
                      <a:pt x="19704" y="35262"/>
                      <a:pt x="20138" y="35492"/>
                    </a:cubicBezTo>
                    <a:cubicBezTo>
                      <a:pt x="20681" y="35776"/>
                      <a:pt x="21131" y="36206"/>
                      <a:pt x="21432" y="36739"/>
                    </a:cubicBezTo>
                    <a:cubicBezTo>
                      <a:pt x="21477" y="36818"/>
                      <a:pt x="21545" y="36851"/>
                      <a:pt x="21613" y="36851"/>
                    </a:cubicBezTo>
                    <a:cubicBezTo>
                      <a:pt x="21746" y="36851"/>
                      <a:pt x="21880" y="36726"/>
                      <a:pt x="21846" y="36565"/>
                    </a:cubicBezTo>
                    <a:cubicBezTo>
                      <a:pt x="21581" y="35321"/>
                      <a:pt x="22190" y="33857"/>
                      <a:pt x="23475" y="33487"/>
                    </a:cubicBezTo>
                    <a:cubicBezTo>
                      <a:pt x="23801" y="33393"/>
                      <a:pt x="24142" y="33353"/>
                      <a:pt x="24486" y="33353"/>
                    </a:cubicBezTo>
                    <a:cubicBezTo>
                      <a:pt x="24960" y="33353"/>
                      <a:pt x="25439" y="33428"/>
                      <a:pt x="25885" y="33540"/>
                    </a:cubicBezTo>
                    <a:cubicBezTo>
                      <a:pt x="26661" y="33734"/>
                      <a:pt x="27393" y="34061"/>
                      <a:pt x="28090" y="34448"/>
                    </a:cubicBezTo>
                    <a:cubicBezTo>
                      <a:pt x="28497" y="34675"/>
                      <a:pt x="28885" y="34931"/>
                      <a:pt x="29283" y="35172"/>
                    </a:cubicBezTo>
                    <a:cubicBezTo>
                      <a:pt x="29475" y="35287"/>
                      <a:pt x="29666" y="35403"/>
                      <a:pt x="29863" y="35510"/>
                    </a:cubicBezTo>
                    <a:cubicBezTo>
                      <a:pt x="29968" y="35567"/>
                      <a:pt x="30065" y="35639"/>
                      <a:pt x="30174" y="35687"/>
                    </a:cubicBezTo>
                    <a:cubicBezTo>
                      <a:pt x="30186" y="35693"/>
                      <a:pt x="30198" y="35699"/>
                      <a:pt x="30209" y="35705"/>
                    </a:cubicBezTo>
                    <a:cubicBezTo>
                      <a:pt x="30299" y="35783"/>
                      <a:pt x="30377" y="35819"/>
                      <a:pt x="30496" y="35858"/>
                    </a:cubicBezTo>
                    <a:cubicBezTo>
                      <a:pt x="30504" y="35860"/>
                      <a:pt x="30512" y="35861"/>
                      <a:pt x="30520" y="35861"/>
                    </a:cubicBezTo>
                    <a:cubicBezTo>
                      <a:pt x="30526" y="35862"/>
                      <a:pt x="30531" y="35863"/>
                      <a:pt x="30537" y="35863"/>
                    </a:cubicBezTo>
                    <a:cubicBezTo>
                      <a:pt x="30618" y="35863"/>
                      <a:pt x="30688" y="35757"/>
                      <a:pt x="30611" y="35694"/>
                    </a:cubicBezTo>
                    <a:cubicBezTo>
                      <a:pt x="30606" y="35688"/>
                      <a:pt x="30599" y="35682"/>
                      <a:pt x="30592" y="35677"/>
                    </a:cubicBezTo>
                    <a:cubicBezTo>
                      <a:pt x="30576" y="35609"/>
                      <a:pt x="30557" y="35547"/>
                      <a:pt x="30513" y="35487"/>
                    </a:cubicBezTo>
                    <a:cubicBezTo>
                      <a:pt x="30451" y="35400"/>
                      <a:pt x="30394" y="35311"/>
                      <a:pt x="30333" y="35224"/>
                    </a:cubicBezTo>
                    <a:cubicBezTo>
                      <a:pt x="30219" y="35062"/>
                      <a:pt x="30102" y="34901"/>
                      <a:pt x="29997" y="34731"/>
                    </a:cubicBezTo>
                    <a:cubicBezTo>
                      <a:pt x="29786" y="34391"/>
                      <a:pt x="29600" y="34037"/>
                      <a:pt x="29444" y="33667"/>
                    </a:cubicBezTo>
                    <a:cubicBezTo>
                      <a:pt x="29141" y="32947"/>
                      <a:pt x="28950" y="32160"/>
                      <a:pt x="28962" y="31375"/>
                    </a:cubicBezTo>
                    <a:cubicBezTo>
                      <a:pt x="28971" y="30641"/>
                      <a:pt x="29165" y="29888"/>
                      <a:pt x="29675" y="29339"/>
                    </a:cubicBezTo>
                    <a:cubicBezTo>
                      <a:pt x="30173" y="28801"/>
                      <a:pt x="30873" y="28522"/>
                      <a:pt x="31576" y="28367"/>
                    </a:cubicBezTo>
                    <a:cubicBezTo>
                      <a:pt x="32235" y="28221"/>
                      <a:pt x="32917" y="28167"/>
                      <a:pt x="33597" y="28167"/>
                    </a:cubicBezTo>
                    <a:cubicBezTo>
                      <a:pt x="33919" y="28167"/>
                      <a:pt x="34241" y="28179"/>
                      <a:pt x="34559" y="28200"/>
                    </a:cubicBezTo>
                    <a:cubicBezTo>
                      <a:pt x="34563" y="28200"/>
                      <a:pt x="34568" y="28200"/>
                      <a:pt x="34572" y="28200"/>
                    </a:cubicBezTo>
                    <a:cubicBezTo>
                      <a:pt x="34801" y="28200"/>
                      <a:pt x="34906" y="27834"/>
                      <a:pt x="34685" y="27734"/>
                    </a:cubicBezTo>
                    <a:cubicBezTo>
                      <a:pt x="34104" y="27473"/>
                      <a:pt x="33564" y="26921"/>
                      <a:pt x="33534" y="26253"/>
                    </a:cubicBezTo>
                    <a:cubicBezTo>
                      <a:pt x="33502" y="25527"/>
                      <a:pt x="34092" y="24995"/>
                      <a:pt x="34696" y="24704"/>
                    </a:cubicBezTo>
                    <a:cubicBezTo>
                      <a:pt x="35127" y="24497"/>
                      <a:pt x="35598" y="24379"/>
                      <a:pt x="36042" y="24203"/>
                    </a:cubicBezTo>
                    <a:cubicBezTo>
                      <a:pt x="36147" y="24162"/>
                      <a:pt x="36165" y="24013"/>
                      <a:pt x="36083" y="23960"/>
                    </a:cubicBezTo>
                    <a:cubicBezTo>
                      <a:pt x="36090" y="23897"/>
                      <a:pt x="36060" y="23830"/>
                      <a:pt x="35989" y="23818"/>
                    </a:cubicBezTo>
                    <a:cubicBezTo>
                      <a:pt x="35163" y="23691"/>
                      <a:pt x="34302" y="23702"/>
                      <a:pt x="33536" y="23315"/>
                    </a:cubicBezTo>
                    <a:cubicBezTo>
                      <a:pt x="32846" y="22966"/>
                      <a:pt x="32364" y="22369"/>
                      <a:pt x="32190" y="21613"/>
                    </a:cubicBezTo>
                    <a:cubicBezTo>
                      <a:pt x="32022" y="20881"/>
                      <a:pt x="32200" y="20125"/>
                      <a:pt x="32664" y="19536"/>
                    </a:cubicBezTo>
                    <a:cubicBezTo>
                      <a:pt x="33150" y="18920"/>
                      <a:pt x="33866" y="18504"/>
                      <a:pt x="34602" y="18259"/>
                    </a:cubicBezTo>
                    <a:cubicBezTo>
                      <a:pt x="35125" y="18084"/>
                      <a:pt x="35666" y="17978"/>
                      <a:pt x="36210" y="17893"/>
                    </a:cubicBezTo>
                    <a:cubicBezTo>
                      <a:pt x="36482" y="17850"/>
                      <a:pt x="36757" y="17819"/>
                      <a:pt x="37028" y="17769"/>
                    </a:cubicBezTo>
                    <a:cubicBezTo>
                      <a:pt x="37309" y="17717"/>
                      <a:pt x="37576" y="17644"/>
                      <a:pt x="37850" y="17560"/>
                    </a:cubicBezTo>
                    <a:cubicBezTo>
                      <a:pt x="38010" y="17511"/>
                      <a:pt x="37989" y="17255"/>
                      <a:pt x="37814" y="17255"/>
                    </a:cubicBezTo>
                    <a:cubicBezTo>
                      <a:pt x="37812" y="17255"/>
                      <a:pt x="37810" y="17255"/>
                      <a:pt x="37808" y="17255"/>
                    </a:cubicBezTo>
                    <a:cubicBezTo>
                      <a:pt x="37115" y="17277"/>
                      <a:pt x="36405" y="17328"/>
                      <a:pt x="35701" y="17328"/>
                    </a:cubicBezTo>
                    <a:cubicBezTo>
                      <a:pt x="35253" y="17328"/>
                      <a:pt x="34808" y="17308"/>
                      <a:pt x="34370" y="17246"/>
                    </a:cubicBezTo>
                    <a:cubicBezTo>
                      <a:pt x="33626" y="17141"/>
                      <a:pt x="32882" y="16983"/>
                      <a:pt x="32176" y="16717"/>
                    </a:cubicBezTo>
                    <a:cubicBezTo>
                      <a:pt x="30909" y="16242"/>
                      <a:pt x="29732" y="15281"/>
                      <a:pt x="29669" y="13832"/>
                    </a:cubicBezTo>
                    <a:cubicBezTo>
                      <a:pt x="29652" y="13433"/>
                      <a:pt x="29715" y="13042"/>
                      <a:pt x="29846" y="12667"/>
                    </a:cubicBezTo>
                    <a:cubicBezTo>
                      <a:pt x="29909" y="12488"/>
                      <a:pt x="29997" y="12323"/>
                      <a:pt x="30082" y="12155"/>
                    </a:cubicBezTo>
                    <a:cubicBezTo>
                      <a:pt x="30127" y="12066"/>
                      <a:pt x="30179" y="11978"/>
                      <a:pt x="30220" y="11888"/>
                    </a:cubicBezTo>
                    <a:cubicBezTo>
                      <a:pt x="30265" y="11789"/>
                      <a:pt x="30292" y="11686"/>
                      <a:pt x="30339" y="11590"/>
                    </a:cubicBezTo>
                    <a:cubicBezTo>
                      <a:pt x="30340" y="11585"/>
                      <a:pt x="30341" y="11582"/>
                      <a:pt x="30342" y="11579"/>
                    </a:cubicBezTo>
                    <a:cubicBezTo>
                      <a:pt x="30445" y="11528"/>
                      <a:pt x="30380" y="11387"/>
                      <a:pt x="30283" y="11387"/>
                    </a:cubicBezTo>
                    <a:cubicBezTo>
                      <a:pt x="30276" y="11387"/>
                      <a:pt x="30269" y="11388"/>
                      <a:pt x="30262" y="11389"/>
                    </a:cubicBezTo>
                    <a:cubicBezTo>
                      <a:pt x="29735" y="11498"/>
                      <a:pt x="29196" y="11559"/>
                      <a:pt x="28658" y="11577"/>
                    </a:cubicBezTo>
                    <a:cubicBezTo>
                      <a:pt x="28622" y="11579"/>
                      <a:pt x="28585" y="11579"/>
                      <a:pt x="28548" y="11579"/>
                    </a:cubicBezTo>
                    <a:cubicBezTo>
                      <a:pt x="28142" y="11579"/>
                      <a:pt x="27724" y="11498"/>
                      <a:pt x="27439" y="11187"/>
                    </a:cubicBezTo>
                    <a:cubicBezTo>
                      <a:pt x="27137" y="10857"/>
                      <a:pt x="27017" y="10360"/>
                      <a:pt x="26963" y="9930"/>
                    </a:cubicBezTo>
                    <a:cubicBezTo>
                      <a:pt x="26901" y="9438"/>
                      <a:pt x="26930" y="8931"/>
                      <a:pt x="27034" y="8448"/>
                    </a:cubicBezTo>
                    <a:cubicBezTo>
                      <a:pt x="27094" y="8170"/>
                      <a:pt x="27177" y="7897"/>
                      <a:pt x="27280" y="7632"/>
                    </a:cubicBezTo>
                    <a:cubicBezTo>
                      <a:pt x="27346" y="7461"/>
                      <a:pt x="27442" y="7269"/>
                      <a:pt x="27482" y="7077"/>
                    </a:cubicBezTo>
                    <a:cubicBezTo>
                      <a:pt x="27509" y="7046"/>
                      <a:pt x="27511" y="7006"/>
                      <a:pt x="27497" y="6972"/>
                    </a:cubicBezTo>
                    <a:cubicBezTo>
                      <a:pt x="27501" y="6932"/>
                      <a:pt x="27502" y="6893"/>
                      <a:pt x="27499" y="6854"/>
                    </a:cubicBezTo>
                    <a:cubicBezTo>
                      <a:pt x="27495" y="6817"/>
                      <a:pt x="27468" y="6792"/>
                      <a:pt x="27436" y="6792"/>
                    </a:cubicBezTo>
                    <a:cubicBezTo>
                      <a:pt x="27426" y="6792"/>
                      <a:pt x="27414" y="6794"/>
                      <a:pt x="27403" y="6800"/>
                    </a:cubicBezTo>
                    <a:cubicBezTo>
                      <a:pt x="27287" y="6855"/>
                      <a:pt x="27194" y="6956"/>
                      <a:pt x="27118" y="7071"/>
                    </a:cubicBezTo>
                    <a:cubicBezTo>
                      <a:pt x="26623" y="7354"/>
                      <a:pt x="26065" y="7573"/>
                      <a:pt x="25508" y="7652"/>
                    </a:cubicBezTo>
                    <a:cubicBezTo>
                      <a:pt x="25367" y="7671"/>
                      <a:pt x="25223" y="7684"/>
                      <a:pt x="25079" y="7684"/>
                    </a:cubicBezTo>
                    <a:cubicBezTo>
                      <a:pt x="24870" y="7684"/>
                      <a:pt x="24662" y="7658"/>
                      <a:pt x="24465" y="7592"/>
                    </a:cubicBezTo>
                    <a:cubicBezTo>
                      <a:pt x="24189" y="7498"/>
                      <a:pt x="23953" y="7303"/>
                      <a:pt x="23773" y="7075"/>
                    </a:cubicBezTo>
                    <a:cubicBezTo>
                      <a:pt x="23347" y="6536"/>
                      <a:pt x="23251" y="5825"/>
                      <a:pt x="23224" y="5160"/>
                    </a:cubicBezTo>
                    <a:cubicBezTo>
                      <a:pt x="23191" y="4377"/>
                      <a:pt x="23207" y="3590"/>
                      <a:pt x="23252" y="2807"/>
                    </a:cubicBezTo>
                    <a:cubicBezTo>
                      <a:pt x="23279" y="2359"/>
                      <a:pt x="23318" y="1910"/>
                      <a:pt x="23362" y="1463"/>
                    </a:cubicBezTo>
                    <a:cubicBezTo>
                      <a:pt x="23399" y="1077"/>
                      <a:pt x="23468" y="685"/>
                      <a:pt x="23475" y="296"/>
                    </a:cubicBezTo>
                    <a:cubicBezTo>
                      <a:pt x="23493" y="250"/>
                      <a:pt x="23509" y="205"/>
                      <a:pt x="23527" y="160"/>
                    </a:cubicBezTo>
                    <a:cubicBezTo>
                      <a:pt x="23557" y="84"/>
                      <a:pt x="23488" y="26"/>
                      <a:pt x="23420" y="23"/>
                    </a:cubicBezTo>
                    <a:cubicBezTo>
                      <a:pt x="23398" y="8"/>
                      <a:pt x="23371" y="0"/>
                      <a:pt x="23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2"/>
              <p:cNvSpPr/>
              <p:nvPr/>
            </p:nvSpPr>
            <p:spPr>
              <a:xfrm>
                <a:off x="2766925" y="4283625"/>
                <a:ext cx="213250" cy="53150"/>
              </a:xfrm>
              <a:custGeom>
                <a:avLst/>
                <a:gdLst/>
                <a:ahLst/>
                <a:cxnLst/>
                <a:rect l="l" t="t" r="r" b="b"/>
                <a:pathLst>
                  <a:path w="8530" h="2126" extrusionOk="0">
                    <a:moveTo>
                      <a:pt x="118" y="0"/>
                    </a:moveTo>
                    <a:cubicBezTo>
                      <a:pt x="56" y="0"/>
                      <a:pt x="1" y="91"/>
                      <a:pt x="60" y="138"/>
                    </a:cubicBezTo>
                    <a:cubicBezTo>
                      <a:pt x="506" y="491"/>
                      <a:pt x="973" y="820"/>
                      <a:pt x="1474" y="1090"/>
                    </a:cubicBezTo>
                    <a:cubicBezTo>
                      <a:pt x="1989" y="1365"/>
                      <a:pt x="2532" y="1578"/>
                      <a:pt x="3091" y="1742"/>
                    </a:cubicBezTo>
                    <a:cubicBezTo>
                      <a:pt x="3959" y="1997"/>
                      <a:pt x="4870" y="2125"/>
                      <a:pt x="5778" y="2125"/>
                    </a:cubicBezTo>
                    <a:cubicBezTo>
                      <a:pt x="6031" y="2125"/>
                      <a:pt x="6284" y="2115"/>
                      <a:pt x="6535" y="2095"/>
                    </a:cubicBezTo>
                    <a:cubicBezTo>
                      <a:pt x="7176" y="2045"/>
                      <a:pt x="7829" y="1900"/>
                      <a:pt x="8429" y="1668"/>
                    </a:cubicBezTo>
                    <a:cubicBezTo>
                      <a:pt x="8530" y="1630"/>
                      <a:pt x="8502" y="1491"/>
                      <a:pt x="8404" y="1491"/>
                    </a:cubicBezTo>
                    <a:cubicBezTo>
                      <a:pt x="8397" y="1491"/>
                      <a:pt x="8389" y="1492"/>
                      <a:pt x="8381" y="1494"/>
                    </a:cubicBezTo>
                    <a:cubicBezTo>
                      <a:pt x="7527" y="1672"/>
                      <a:pt x="6659" y="1786"/>
                      <a:pt x="5787" y="1786"/>
                    </a:cubicBezTo>
                    <a:cubicBezTo>
                      <a:pt x="5535" y="1786"/>
                      <a:pt x="5283" y="1777"/>
                      <a:pt x="5030" y="1757"/>
                    </a:cubicBezTo>
                    <a:cubicBezTo>
                      <a:pt x="3924" y="1667"/>
                      <a:pt x="2839" y="1374"/>
                      <a:pt x="1822" y="931"/>
                    </a:cubicBezTo>
                    <a:cubicBezTo>
                      <a:pt x="1240" y="677"/>
                      <a:pt x="674" y="383"/>
                      <a:pt x="156" y="13"/>
                    </a:cubicBezTo>
                    <a:cubicBezTo>
                      <a:pt x="144" y="4"/>
                      <a:pt x="131" y="0"/>
                      <a:pt x="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2"/>
              <p:cNvSpPr/>
              <p:nvPr/>
            </p:nvSpPr>
            <p:spPr>
              <a:xfrm>
                <a:off x="3006725" y="4295200"/>
                <a:ext cx="2735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16" extrusionOk="0">
                    <a:moveTo>
                      <a:pt x="978" y="0"/>
                    </a:moveTo>
                    <a:cubicBezTo>
                      <a:pt x="963" y="0"/>
                      <a:pt x="949" y="3"/>
                      <a:pt x="937" y="9"/>
                    </a:cubicBezTo>
                    <a:cubicBezTo>
                      <a:pt x="896" y="30"/>
                      <a:pt x="864" y="65"/>
                      <a:pt x="830" y="93"/>
                    </a:cubicBezTo>
                    <a:cubicBezTo>
                      <a:pt x="796" y="120"/>
                      <a:pt x="770" y="140"/>
                      <a:pt x="739" y="156"/>
                    </a:cubicBezTo>
                    <a:cubicBezTo>
                      <a:pt x="701" y="174"/>
                      <a:pt x="669" y="202"/>
                      <a:pt x="633" y="225"/>
                    </a:cubicBezTo>
                    <a:cubicBezTo>
                      <a:pt x="596" y="250"/>
                      <a:pt x="558" y="271"/>
                      <a:pt x="520" y="294"/>
                    </a:cubicBezTo>
                    <a:cubicBezTo>
                      <a:pt x="448" y="337"/>
                      <a:pt x="379" y="384"/>
                      <a:pt x="305" y="425"/>
                    </a:cubicBezTo>
                    <a:cubicBezTo>
                      <a:pt x="268" y="447"/>
                      <a:pt x="227" y="471"/>
                      <a:pt x="196" y="488"/>
                    </a:cubicBezTo>
                    <a:cubicBezTo>
                      <a:pt x="161" y="508"/>
                      <a:pt x="130" y="524"/>
                      <a:pt x="103" y="548"/>
                    </a:cubicBezTo>
                    <a:cubicBezTo>
                      <a:pt x="71" y="568"/>
                      <a:pt x="40" y="584"/>
                      <a:pt x="17" y="616"/>
                    </a:cubicBezTo>
                    <a:cubicBezTo>
                      <a:pt x="0" y="642"/>
                      <a:pt x="11" y="688"/>
                      <a:pt x="40" y="701"/>
                    </a:cubicBezTo>
                    <a:cubicBezTo>
                      <a:pt x="65" y="713"/>
                      <a:pt x="86" y="715"/>
                      <a:pt x="108" y="715"/>
                    </a:cubicBezTo>
                    <a:cubicBezTo>
                      <a:pt x="116" y="715"/>
                      <a:pt x="124" y="715"/>
                      <a:pt x="132" y="715"/>
                    </a:cubicBezTo>
                    <a:cubicBezTo>
                      <a:pt x="136" y="715"/>
                      <a:pt x="140" y="715"/>
                      <a:pt x="144" y="715"/>
                    </a:cubicBezTo>
                    <a:cubicBezTo>
                      <a:pt x="161" y="715"/>
                      <a:pt x="175" y="716"/>
                      <a:pt x="189" y="716"/>
                    </a:cubicBezTo>
                    <a:cubicBezTo>
                      <a:pt x="201" y="716"/>
                      <a:pt x="214" y="715"/>
                      <a:pt x="228" y="713"/>
                    </a:cubicBezTo>
                    <a:cubicBezTo>
                      <a:pt x="247" y="709"/>
                      <a:pt x="267" y="705"/>
                      <a:pt x="286" y="700"/>
                    </a:cubicBezTo>
                    <a:cubicBezTo>
                      <a:pt x="357" y="683"/>
                      <a:pt x="450" y="653"/>
                      <a:pt x="528" y="616"/>
                    </a:cubicBezTo>
                    <a:cubicBezTo>
                      <a:pt x="607" y="580"/>
                      <a:pt x="679" y="535"/>
                      <a:pt x="748" y="481"/>
                    </a:cubicBezTo>
                    <a:cubicBezTo>
                      <a:pt x="803" y="436"/>
                      <a:pt x="860" y="393"/>
                      <a:pt x="900" y="336"/>
                    </a:cubicBezTo>
                    <a:cubicBezTo>
                      <a:pt x="962" y="270"/>
                      <a:pt x="1037" y="196"/>
                      <a:pt x="1069" y="111"/>
                    </a:cubicBezTo>
                    <a:cubicBezTo>
                      <a:pt x="1094" y="48"/>
                      <a:pt x="103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2"/>
              <p:cNvSpPr/>
              <p:nvPr/>
            </p:nvSpPr>
            <p:spPr>
              <a:xfrm>
                <a:off x="3048925" y="3899350"/>
                <a:ext cx="10925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8664" extrusionOk="0">
                    <a:moveTo>
                      <a:pt x="82" y="0"/>
                    </a:moveTo>
                    <a:cubicBezTo>
                      <a:pt x="30" y="0"/>
                      <a:pt x="1" y="78"/>
                      <a:pt x="52" y="117"/>
                    </a:cubicBezTo>
                    <a:cubicBezTo>
                      <a:pt x="528" y="477"/>
                      <a:pt x="975" y="906"/>
                      <a:pt x="1372" y="1351"/>
                    </a:cubicBezTo>
                    <a:cubicBezTo>
                      <a:pt x="1762" y="1787"/>
                      <a:pt x="2118" y="2249"/>
                      <a:pt x="2426" y="2746"/>
                    </a:cubicBezTo>
                    <a:cubicBezTo>
                      <a:pt x="3101" y="3837"/>
                      <a:pt x="3550" y="5056"/>
                      <a:pt x="3798" y="6311"/>
                    </a:cubicBezTo>
                    <a:cubicBezTo>
                      <a:pt x="3947" y="7064"/>
                      <a:pt x="4028" y="7826"/>
                      <a:pt x="4115" y="8587"/>
                    </a:cubicBezTo>
                    <a:cubicBezTo>
                      <a:pt x="4120" y="8637"/>
                      <a:pt x="4158" y="8663"/>
                      <a:pt x="4196" y="8663"/>
                    </a:cubicBezTo>
                    <a:cubicBezTo>
                      <a:pt x="4232" y="8663"/>
                      <a:pt x="4268" y="8638"/>
                      <a:pt x="4272" y="8587"/>
                    </a:cubicBezTo>
                    <a:cubicBezTo>
                      <a:pt x="4369" y="7208"/>
                      <a:pt x="4089" y="5791"/>
                      <a:pt x="3613" y="4499"/>
                    </a:cubicBezTo>
                    <a:cubicBezTo>
                      <a:pt x="3185" y="3336"/>
                      <a:pt x="2549" y="2216"/>
                      <a:pt x="1702" y="1304"/>
                    </a:cubicBezTo>
                    <a:cubicBezTo>
                      <a:pt x="1231" y="796"/>
                      <a:pt x="703" y="375"/>
                      <a:pt x="115" y="11"/>
                    </a:cubicBezTo>
                    <a:cubicBezTo>
                      <a:pt x="103" y="3"/>
                      <a:pt x="92" y="0"/>
                      <a:pt x="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2"/>
              <p:cNvSpPr/>
              <p:nvPr/>
            </p:nvSpPr>
            <p:spPr>
              <a:xfrm>
                <a:off x="3144700" y="4131875"/>
                <a:ext cx="93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305" extrusionOk="0">
                    <a:moveTo>
                      <a:pt x="266" y="1"/>
                    </a:moveTo>
                    <a:cubicBezTo>
                      <a:pt x="238" y="1"/>
                      <a:pt x="210" y="17"/>
                      <a:pt x="202" y="47"/>
                    </a:cubicBezTo>
                    <a:cubicBezTo>
                      <a:pt x="178" y="145"/>
                      <a:pt x="147" y="240"/>
                      <a:pt x="131" y="340"/>
                    </a:cubicBezTo>
                    <a:cubicBezTo>
                      <a:pt x="116" y="434"/>
                      <a:pt x="104" y="528"/>
                      <a:pt x="88" y="622"/>
                    </a:cubicBezTo>
                    <a:cubicBezTo>
                      <a:pt x="73" y="718"/>
                      <a:pt x="54" y="810"/>
                      <a:pt x="39" y="905"/>
                    </a:cubicBezTo>
                    <a:cubicBezTo>
                      <a:pt x="31" y="956"/>
                      <a:pt x="29" y="1009"/>
                      <a:pt x="21" y="1061"/>
                    </a:cubicBezTo>
                    <a:cubicBezTo>
                      <a:pt x="13" y="1113"/>
                      <a:pt x="4" y="1164"/>
                      <a:pt x="2" y="1217"/>
                    </a:cubicBezTo>
                    <a:cubicBezTo>
                      <a:pt x="0" y="1272"/>
                      <a:pt x="46" y="1304"/>
                      <a:pt x="93" y="1304"/>
                    </a:cubicBezTo>
                    <a:cubicBezTo>
                      <a:pt x="122" y="1304"/>
                      <a:pt x="151" y="1291"/>
                      <a:pt x="168" y="1262"/>
                    </a:cubicBezTo>
                    <a:cubicBezTo>
                      <a:pt x="219" y="1174"/>
                      <a:pt x="251" y="1070"/>
                      <a:pt x="284" y="973"/>
                    </a:cubicBezTo>
                    <a:cubicBezTo>
                      <a:pt x="317" y="877"/>
                      <a:pt x="329" y="771"/>
                      <a:pt x="343" y="670"/>
                    </a:cubicBezTo>
                    <a:cubicBezTo>
                      <a:pt x="357" y="564"/>
                      <a:pt x="369" y="458"/>
                      <a:pt x="370" y="351"/>
                    </a:cubicBezTo>
                    <a:cubicBezTo>
                      <a:pt x="372" y="248"/>
                      <a:pt x="347" y="147"/>
                      <a:pt x="327" y="47"/>
                    </a:cubicBezTo>
                    <a:cubicBezTo>
                      <a:pt x="321" y="16"/>
                      <a:pt x="294" y="1"/>
                      <a:pt x="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2"/>
              <p:cNvSpPr/>
              <p:nvPr/>
            </p:nvSpPr>
            <p:spPr>
              <a:xfrm>
                <a:off x="2680150" y="3880100"/>
                <a:ext cx="130975" cy="1769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7079" extrusionOk="0">
                    <a:moveTo>
                      <a:pt x="5094" y="0"/>
                    </a:moveTo>
                    <a:cubicBezTo>
                      <a:pt x="5079" y="0"/>
                      <a:pt x="5063" y="4"/>
                      <a:pt x="5047" y="12"/>
                    </a:cubicBezTo>
                    <a:cubicBezTo>
                      <a:pt x="4003" y="517"/>
                      <a:pt x="3068" y="1296"/>
                      <a:pt x="2306" y="2163"/>
                    </a:cubicBezTo>
                    <a:cubicBezTo>
                      <a:pt x="1921" y="2603"/>
                      <a:pt x="1571" y="3074"/>
                      <a:pt x="1263" y="3570"/>
                    </a:cubicBezTo>
                    <a:cubicBezTo>
                      <a:pt x="957" y="4064"/>
                      <a:pt x="715" y="4600"/>
                      <a:pt x="500" y="5139"/>
                    </a:cubicBezTo>
                    <a:cubicBezTo>
                      <a:pt x="264" y="5727"/>
                      <a:pt x="28" y="6376"/>
                      <a:pt x="3" y="7013"/>
                    </a:cubicBezTo>
                    <a:cubicBezTo>
                      <a:pt x="1" y="7056"/>
                      <a:pt x="33" y="7078"/>
                      <a:pt x="66" y="7078"/>
                    </a:cubicBezTo>
                    <a:cubicBezTo>
                      <a:pt x="94" y="7078"/>
                      <a:pt x="123" y="7063"/>
                      <a:pt x="134" y="7031"/>
                    </a:cubicBezTo>
                    <a:cubicBezTo>
                      <a:pt x="322" y="6491"/>
                      <a:pt x="440" y="5931"/>
                      <a:pt x="646" y="5396"/>
                    </a:cubicBezTo>
                    <a:cubicBezTo>
                      <a:pt x="848" y="4870"/>
                      <a:pt x="1109" y="4375"/>
                      <a:pt x="1400" y="3892"/>
                    </a:cubicBezTo>
                    <a:cubicBezTo>
                      <a:pt x="1990" y="2920"/>
                      <a:pt x="2709" y="2045"/>
                      <a:pt x="3572" y="1301"/>
                    </a:cubicBezTo>
                    <a:cubicBezTo>
                      <a:pt x="4061" y="879"/>
                      <a:pt x="4597" y="520"/>
                      <a:pt x="5146" y="182"/>
                    </a:cubicBezTo>
                    <a:cubicBezTo>
                      <a:pt x="5239" y="123"/>
                      <a:pt x="5183" y="0"/>
                      <a:pt x="50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2"/>
              <p:cNvSpPr/>
              <p:nvPr/>
            </p:nvSpPr>
            <p:spPr>
              <a:xfrm>
                <a:off x="2675200" y="4067625"/>
                <a:ext cx="8825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283" extrusionOk="0">
                    <a:moveTo>
                      <a:pt x="250" y="0"/>
                    </a:moveTo>
                    <a:cubicBezTo>
                      <a:pt x="229" y="0"/>
                      <a:pt x="207" y="9"/>
                      <a:pt x="189" y="29"/>
                    </a:cubicBezTo>
                    <a:cubicBezTo>
                      <a:pt x="149" y="70"/>
                      <a:pt x="132" y="129"/>
                      <a:pt x="111" y="184"/>
                    </a:cubicBezTo>
                    <a:cubicBezTo>
                      <a:pt x="94" y="229"/>
                      <a:pt x="78" y="274"/>
                      <a:pt x="65" y="322"/>
                    </a:cubicBezTo>
                    <a:cubicBezTo>
                      <a:pt x="38" y="420"/>
                      <a:pt x="25" y="527"/>
                      <a:pt x="16" y="629"/>
                    </a:cubicBezTo>
                    <a:cubicBezTo>
                      <a:pt x="0" y="829"/>
                      <a:pt x="1" y="1045"/>
                      <a:pt x="68" y="1237"/>
                    </a:cubicBezTo>
                    <a:cubicBezTo>
                      <a:pt x="79" y="1268"/>
                      <a:pt x="103" y="1282"/>
                      <a:pt x="127" y="1282"/>
                    </a:cubicBezTo>
                    <a:cubicBezTo>
                      <a:pt x="158" y="1282"/>
                      <a:pt x="189" y="1259"/>
                      <a:pt x="194" y="1220"/>
                    </a:cubicBezTo>
                    <a:cubicBezTo>
                      <a:pt x="218" y="1034"/>
                      <a:pt x="218" y="846"/>
                      <a:pt x="246" y="660"/>
                    </a:cubicBezTo>
                    <a:cubicBezTo>
                      <a:pt x="261" y="568"/>
                      <a:pt x="281" y="477"/>
                      <a:pt x="297" y="385"/>
                    </a:cubicBezTo>
                    <a:cubicBezTo>
                      <a:pt x="306" y="338"/>
                      <a:pt x="314" y="290"/>
                      <a:pt x="323" y="241"/>
                    </a:cubicBezTo>
                    <a:cubicBezTo>
                      <a:pt x="333" y="194"/>
                      <a:pt x="352" y="143"/>
                      <a:pt x="348" y="94"/>
                    </a:cubicBezTo>
                    <a:cubicBezTo>
                      <a:pt x="342" y="43"/>
                      <a:pt x="297" y="0"/>
                      <a:pt x="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2"/>
              <p:cNvSpPr/>
              <p:nvPr/>
            </p:nvSpPr>
            <p:spPr>
              <a:xfrm>
                <a:off x="2715000" y="3957925"/>
                <a:ext cx="295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632" extrusionOk="0">
                    <a:moveTo>
                      <a:pt x="1048" y="1"/>
                    </a:moveTo>
                    <a:cubicBezTo>
                      <a:pt x="1034" y="1"/>
                      <a:pt x="1020" y="4"/>
                      <a:pt x="1007" y="9"/>
                    </a:cubicBezTo>
                    <a:cubicBezTo>
                      <a:pt x="941" y="38"/>
                      <a:pt x="881" y="93"/>
                      <a:pt x="826" y="140"/>
                    </a:cubicBezTo>
                    <a:cubicBezTo>
                      <a:pt x="718" y="198"/>
                      <a:pt x="620" y="318"/>
                      <a:pt x="547" y="410"/>
                    </a:cubicBezTo>
                    <a:cubicBezTo>
                      <a:pt x="458" y="522"/>
                      <a:pt x="374" y="639"/>
                      <a:pt x="303" y="762"/>
                    </a:cubicBezTo>
                    <a:cubicBezTo>
                      <a:pt x="162" y="1006"/>
                      <a:pt x="50" y="1267"/>
                      <a:pt x="7" y="1546"/>
                    </a:cubicBezTo>
                    <a:cubicBezTo>
                      <a:pt x="0" y="1591"/>
                      <a:pt x="40" y="1632"/>
                      <a:pt x="79" y="1632"/>
                    </a:cubicBezTo>
                    <a:cubicBezTo>
                      <a:pt x="98" y="1632"/>
                      <a:pt x="117" y="1621"/>
                      <a:pt x="129" y="1597"/>
                    </a:cubicBezTo>
                    <a:cubicBezTo>
                      <a:pt x="251" y="1361"/>
                      <a:pt x="371" y="1124"/>
                      <a:pt x="520" y="904"/>
                    </a:cubicBezTo>
                    <a:cubicBezTo>
                      <a:pt x="591" y="797"/>
                      <a:pt x="668" y="694"/>
                      <a:pt x="750" y="596"/>
                    </a:cubicBezTo>
                    <a:cubicBezTo>
                      <a:pt x="790" y="546"/>
                      <a:pt x="829" y="496"/>
                      <a:pt x="871" y="448"/>
                    </a:cubicBezTo>
                    <a:cubicBezTo>
                      <a:pt x="911" y="401"/>
                      <a:pt x="953" y="360"/>
                      <a:pt x="984" y="311"/>
                    </a:cubicBezTo>
                    <a:cubicBezTo>
                      <a:pt x="1034" y="253"/>
                      <a:pt x="1094" y="200"/>
                      <a:pt x="1134" y="136"/>
                    </a:cubicBezTo>
                    <a:cubicBezTo>
                      <a:pt x="1180" y="64"/>
                      <a:pt x="1116" y="1"/>
                      <a:pt x="1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2"/>
              <p:cNvSpPr/>
              <p:nvPr/>
            </p:nvSpPr>
            <p:spPr>
              <a:xfrm>
                <a:off x="2730925" y="3969000"/>
                <a:ext cx="164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657" h="847" extrusionOk="0">
                    <a:moveTo>
                      <a:pt x="559" y="0"/>
                    </a:moveTo>
                    <a:cubicBezTo>
                      <a:pt x="553" y="0"/>
                      <a:pt x="547" y="1"/>
                      <a:pt x="541" y="2"/>
                    </a:cubicBezTo>
                    <a:cubicBezTo>
                      <a:pt x="512" y="8"/>
                      <a:pt x="484" y="25"/>
                      <a:pt x="459" y="41"/>
                    </a:cubicBezTo>
                    <a:cubicBezTo>
                      <a:pt x="430" y="50"/>
                      <a:pt x="404" y="68"/>
                      <a:pt x="376" y="93"/>
                    </a:cubicBezTo>
                    <a:cubicBezTo>
                      <a:pt x="350" y="117"/>
                      <a:pt x="324" y="140"/>
                      <a:pt x="299" y="165"/>
                    </a:cubicBezTo>
                    <a:cubicBezTo>
                      <a:pt x="268" y="196"/>
                      <a:pt x="239" y="224"/>
                      <a:pt x="213" y="260"/>
                    </a:cubicBezTo>
                    <a:cubicBezTo>
                      <a:pt x="190" y="290"/>
                      <a:pt x="168" y="320"/>
                      <a:pt x="148" y="351"/>
                    </a:cubicBezTo>
                    <a:cubicBezTo>
                      <a:pt x="108" y="410"/>
                      <a:pt x="76" y="471"/>
                      <a:pt x="47" y="536"/>
                    </a:cubicBezTo>
                    <a:cubicBezTo>
                      <a:pt x="39" y="554"/>
                      <a:pt x="33" y="570"/>
                      <a:pt x="29" y="589"/>
                    </a:cubicBezTo>
                    <a:cubicBezTo>
                      <a:pt x="29" y="592"/>
                      <a:pt x="29" y="595"/>
                      <a:pt x="28" y="598"/>
                    </a:cubicBezTo>
                    <a:cubicBezTo>
                      <a:pt x="28" y="598"/>
                      <a:pt x="28" y="598"/>
                      <a:pt x="28" y="598"/>
                    </a:cubicBezTo>
                    <a:cubicBezTo>
                      <a:pt x="28" y="598"/>
                      <a:pt x="26" y="600"/>
                      <a:pt x="23" y="605"/>
                    </a:cubicBezTo>
                    <a:cubicBezTo>
                      <a:pt x="21" y="611"/>
                      <a:pt x="19" y="621"/>
                      <a:pt x="17" y="627"/>
                    </a:cubicBezTo>
                    <a:cubicBezTo>
                      <a:pt x="14" y="649"/>
                      <a:pt x="13" y="660"/>
                      <a:pt x="13" y="660"/>
                    </a:cubicBezTo>
                    <a:cubicBezTo>
                      <a:pt x="13" y="660"/>
                      <a:pt x="13" y="658"/>
                      <a:pt x="13" y="653"/>
                    </a:cubicBezTo>
                    <a:cubicBezTo>
                      <a:pt x="13" y="651"/>
                      <a:pt x="13" y="650"/>
                      <a:pt x="13" y="650"/>
                    </a:cubicBezTo>
                    <a:cubicBezTo>
                      <a:pt x="13" y="650"/>
                      <a:pt x="13" y="652"/>
                      <a:pt x="12" y="656"/>
                    </a:cubicBezTo>
                    <a:cubicBezTo>
                      <a:pt x="2" y="695"/>
                      <a:pt x="1" y="734"/>
                      <a:pt x="1" y="775"/>
                    </a:cubicBezTo>
                    <a:cubicBezTo>
                      <a:pt x="0" y="818"/>
                      <a:pt x="37" y="846"/>
                      <a:pt x="74" y="846"/>
                    </a:cubicBezTo>
                    <a:cubicBezTo>
                      <a:pt x="92" y="846"/>
                      <a:pt x="110" y="840"/>
                      <a:pt x="124" y="826"/>
                    </a:cubicBezTo>
                    <a:cubicBezTo>
                      <a:pt x="150" y="799"/>
                      <a:pt x="176" y="777"/>
                      <a:pt x="198" y="746"/>
                    </a:cubicBezTo>
                    <a:cubicBezTo>
                      <a:pt x="222" y="716"/>
                      <a:pt x="242" y="700"/>
                      <a:pt x="267" y="665"/>
                    </a:cubicBezTo>
                    <a:cubicBezTo>
                      <a:pt x="305" y="608"/>
                      <a:pt x="344" y="551"/>
                      <a:pt x="382" y="495"/>
                    </a:cubicBezTo>
                    <a:cubicBezTo>
                      <a:pt x="391" y="482"/>
                      <a:pt x="401" y="470"/>
                      <a:pt x="410" y="456"/>
                    </a:cubicBezTo>
                    <a:cubicBezTo>
                      <a:pt x="415" y="448"/>
                      <a:pt x="422" y="442"/>
                      <a:pt x="428" y="434"/>
                    </a:cubicBezTo>
                    <a:cubicBezTo>
                      <a:pt x="429" y="433"/>
                      <a:pt x="428" y="433"/>
                      <a:pt x="429" y="433"/>
                    </a:cubicBezTo>
                    <a:cubicBezTo>
                      <a:pt x="454" y="400"/>
                      <a:pt x="474" y="367"/>
                      <a:pt x="498" y="333"/>
                    </a:cubicBezTo>
                    <a:cubicBezTo>
                      <a:pt x="507" y="319"/>
                      <a:pt x="517" y="305"/>
                      <a:pt x="528" y="291"/>
                    </a:cubicBezTo>
                    <a:cubicBezTo>
                      <a:pt x="533" y="284"/>
                      <a:pt x="538" y="279"/>
                      <a:pt x="542" y="272"/>
                    </a:cubicBezTo>
                    <a:cubicBezTo>
                      <a:pt x="543" y="271"/>
                      <a:pt x="543" y="271"/>
                      <a:pt x="543" y="271"/>
                    </a:cubicBezTo>
                    <a:cubicBezTo>
                      <a:pt x="544" y="270"/>
                      <a:pt x="545" y="268"/>
                      <a:pt x="548" y="265"/>
                    </a:cubicBezTo>
                    <a:cubicBezTo>
                      <a:pt x="561" y="248"/>
                      <a:pt x="576" y="231"/>
                      <a:pt x="587" y="213"/>
                    </a:cubicBezTo>
                    <a:cubicBezTo>
                      <a:pt x="596" y="199"/>
                      <a:pt x="601" y="187"/>
                      <a:pt x="603" y="173"/>
                    </a:cubicBezTo>
                    <a:cubicBezTo>
                      <a:pt x="618" y="151"/>
                      <a:pt x="633" y="128"/>
                      <a:pt x="641" y="102"/>
                    </a:cubicBezTo>
                    <a:cubicBezTo>
                      <a:pt x="657" y="46"/>
                      <a:pt x="610" y="0"/>
                      <a:pt x="5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2"/>
              <p:cNvSpPr/>
              <p:nvPr/>
            </p:nvSpPr>
            <p:spPr>
              <a:xfrm>
                <a:off x="2741475" y="3978400"/>
                <a:ext cx="845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426" extrusionOk="0">
                    <a:moveTo>
                      <a:pt x="254" y="0"/>
                    </a:moveTo>
                    <a:cubicBezTo>
                      <a:pt x="247" y="0"/>
                      <a:pt x="240" y="1"/>
                      <a:pt x="233" y="2"/>
                    </a:cubicBezTo>
                    <a:cubicBezTo>
                      <a:pt x="207" y="8"/>
                      <a:pt x="189" y="24"/>
                      <a:pt x="169" y="41"/>
                    </a:cubicBezTo>
                    <a:cubicBezTo>
                      <a:pt x="159" y="49"/>
                      <a:pt x="147" y="59"/>
                      <a:pt x="137" y="68"/>
                    </a:cubicBezTo>
                    <a:cubicBezTo>
                      <a:pt x="127" y="77"/>
                      <a:pt x="117" y="86"/>
                      <a:pt x="106" y="96"/>
                    </a:cubicBezTo>
                    <a:cubicBezTo>
                      <a:pt x="93" y="112"/>
                      <a:pt x="80" y="130"/>
                      <a:pt x="70" y="148"/>
                    </a:cubicBezTo>
                    <a:cubicBezTo>
                      <a:pt x="32" y="207"/>
                      <a:pt x="0" y="269"/>
                      <a:pt x="0" y="341"/>
                    </a:cubicBezTo>
                    <a:cubicBezTo>
                      <a:pt x="0" y="376"/>
                      <a:pt x="22" y="406"/>
                      <a:pt x="52" y="419"/>
                    </a:cubicBezTo>
                    <a:cubicBezTo>
                      <a:pt x="63" y="423"/>
                      <a:pt x="75" y="426"/>
                      <a:pt x="87" y="426"/>
                    </a:cubicBezTo>
                    <a:cubicBezTo>
                      <a:pt x="109" y="426"/>
                      <a:pt x="130" y="418"/>
                      <a:pt x="145" y="402"/>
                    </a:cubicBezTo>
                    <a:cubicBezTo>
                      <a:pt x="167" y="378"/>
                      <a:pt x="188" y="352"/>
                      <a:pt x="203" y="324"/>
                    </a:cubicBezTo>
                    <a:cubicBezTo>
                      <a:pt x="215" y="299"/>
                      <a:pt x="229" y="275"/>
                      <a:pt x="245" y="252"/>
                    </a:cubicBezTo>
                    <a:cubicBezTo>
                      <a:pt x="251" y="241"/>
                      <a:pt x="260" y="231"/>
                      <a:pt x="267" y="220"/>
                    </a:cubicBezTo>
                    <a:cubicBezTo>
                      <a:pt x="273" y="208"/>
                      <a:pt x="279" y="197"/>
                      <a:pt x="285" y="186"/>
                    </a:cubicBezTo>
                    <a:cubicBezTo>
                      <a:pt x="301" y="158"/>
                      <a:pt x="326" y="131"/>
                      <a:pt x="332" y="101"/>
                    </a:cubicBezTo>
                    <a:cubicBezTo>
                      <a:pt x="337" y="72"/>
                      <a:pt x="333" y="44"/>
                      <a:pt x="311" y="23"/>
                    </a:cubicBezTo>
                    <a:cubicBezTo>
                      <a:pt x="296" y="7"/>
                      <a:pt x="276" y="0"/>
                      <a:pt x="2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2"/>
              <p:cNvSpPr/>
              <p:nvPr/>
            </p:nvSpPr>
            <p:spPr>
              <a:xfrm>
                <a:off x="2748350" y="3983450"/>
                <a:ext cx="66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60" extrusionOk="0">
                    <a:moveTo>
                      <a:pt x="184" y="0"/>
                    </a:moveTo>
                    <a:cubicBezTo>
                      <a:pt x="170" y="0"/>
                      <a:pt x="156" y="4"/>
                      <a:pt x="143" y="11"/>
                    </a:cubicBezTo>
                    <a:cubicBezTo>
                      <a:pt x="120" y="23"/>
                      <a:pt x="104" y="45"/>
                      <a:pt x="89" y="63"/>
                    </a:cubicBezTo>
                    <a:cubicBezTo>
                      <a:pt x="70" y="84"/>
                      <a:pt x="57" y="108"/>
                      <a:pt x="42" y="132"/>
                    </a:cubicBezTo>
                    <a:cubicBezTo>
                      <a:pt x="27" y="156"/>
                      <a:pt x="18" y="182"/>
                      <a:pt x="8" y="208"/>
                    </a:cubicBezTo>
                    <a:cubicBezTo>
                      <a:pt x="1" y="224"/>
                      <a:pt x="0" y="241"/>
                      <a:pt x="2" y="258"/>
                    </a:cubicBezTo>
                    <a:cubicBezTo>
                      <a:pt x="4" y="267"/>
                      <a:pt x="2" y="277"/>
                      <a:pt x="1" y="286"/>
                    </a:cubicBezTo>
                    <a:cubicBezTo>
                      <a:pt x="0" y="298"/>
                      <a:pt x="6" y="313"/>
                      <a:pt x="12" y="323"/>
                    </a:cubicBezTo>
                    <a:cubicBezTo>
                      <a:pt x="19" y="337"/>
                      <a:pt x="32" y="347"/>
                      <a:pt x="47" y="354"/>
                    </a:cubicBezTo>
                    <a:cubicBezTo>
                      <a:pt x="56" y="357"/>
                      <a:pt x="65" y="359"/>
                      <a:pt x="74" y="359"/>
                    </a:cubicBezTo>
                    <a:cubicBezTo>
                      <a:pt x="77" y="359"/>
                      <a:pt x="81" y="359"/>
                      <a:pt x="84" y="358"/>
                    </a:cubicBezTo>
                    <a:cubicBezTo>
                      <a:pt x="102" y="356"/>
                      <a:pt x="113" y="349"/>
                      <a:pt x="127" y="338"/>
                    </a:cubicBezTo>
                    <a:cubicBezTo>
                      <a:pt x="127" y="338"/>
                      <a:pt x="128" y="337"/>
                      <a:pt x="128" y="337"/>
                    </a:cubicBezTo>
                    <a:cubicBezTo>
                      <a:pt x="134" y="334"/>
                      <a:pt x="141" y="330"/>
                      <a:pt x="146" y="327"/>
                    </a:cubicBezTo>
                    <a:cubicBezTo>
                      <a:pt x="168" y="314"/>
                      <a:pt x="179" y="295"/>
                      <a:pt x="193" y="275"/>
                    </a:cubicBezTo>
                    <a:cubicBezTo>
                      <a:pt x="197" y="267"/>
                      <a:pt x="203" y="259"/>
                      <a:pt x="209" y="251"/>
                    </a:cubicBezTo>
                    <a:cubicBezTo>
                      <a:pt x="213" y="243"/>
                      <a:pt x="217" y="234"/>
                      <a:pt x="220" y="225"/>
                    </a:cubicBezTo>
                    <a:cubicBezTo>
                      <a:pt x="230" y="201"/>
                      <a:pt x="244" y="177"/>
                      <a:pt x="249" y="152"/>
                    </a:cubicBezTo>
                    <a:cubicBezTo>
                      <a:pt x="255" y="130"/>
                      <a:pt x="265" y="104"/>
                      <a:pt x="263" y="80"/>
                    </a:cubicBezTo>
                    <a:cubicBezTo>
                      <a:pt x="263" y="65"/>
                      <a:pt x="260" y="53"/>
                      <a:pt x="252" y="40"/>
                    </a:cubicBezTo>
                    <a:cubicBezTo>
                      <a:pt x="245" y="28"/>
                      <a:pt x="236" y="19"/>
                      <a:pt x="223" y="11"/>
                    </a:cubicBezTo>
                    <a:cubicBezTo>
                      <a:pt x="211" y="4"/>
                      <a:pt x="198" y="0"/>
                      <a:pt x="1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2"/>
              <p:cNvSpPr/>
              <p:nvPr/>
            </p:nvSpPr>
            <p:spPr>
              <a:xfrm>
                <a:off x="2821750" y="3868600"/>
                <a:ext cx="2565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385" extrusionOk="0">
                    <a:moveTo>
                      <a:pt x="798" y="1"/>
                    </a:moveTo>
                    <a:cubicBezTo>
                      <a:pt x="768" y="1"/>
                      <a:pt x="738" y="2"/>
                      <a:pt x="712" y="3"/>
                    </a:cubicBezTo>
                    <a:cubicBezTo>
                      <a:pt x="628" y="5"/>
                      <a:pt x="542" y="20"/>
                      <a:pt x="459" y="42"/>
                    </a:cubicBezTo>
                    <a:cubicBezTo>
                      <a:pt x="380" y="63"/>
                      <a:pt x="301" y="89"/>
                      <a:pt x="228" y="127"/>
                    </a:cubicBezTo>
                    <a:cubicBezTo>
                      <a:pt x="153" y="167"/>
                      <a:pt x="97" y="219"/>
                      <a:pt x="39" y="279"/>
                    </a:cubicBezTo>
                    <a:cubicBezTo>
                      <a:pt x="0" y="319"/>
                      <a:pt x="31" y="385"/>
                      <a:pt x="82" y="385"/>
                    </a:cubicBezTo>
                    <a:cubicBezTo>
                      <a:pt x="87" y="385"/>
                      <a:pt x="93" y="384"/>
                      <a:pt x="99" y="382"/>
                    </a:cubicBezTo>
                    <a:cubicBezTo>
                      <a:pt x="168" y="364"/>
                      <a:pt x="238" y="353"/>
                      <a:pt x="306" y="332"/>
                    </a:cubicBezTo>
                    <a:cubicBezTo>
                      <a:pt x="379" y="310"/>
                      <a:pt x="449" y="286"/>
                      <a:pt x="522" y="269"/>
                    </a:cubicBezTo>
                    <a:cubicBezTo>
                      <a:pt x="593" y="253"/>
                      <a:pt x="664" y="242"/>
                      <a:pt x="735" y="229"/>
                    </a:cubicBezTo>
                    <a:cubicBezTo>
                      <a:pt x="809" y="216"/>
                      <a:pt x="893" y="223"/>
                      <a:pt x="962" y="191"/>
                    </a:cubicBezTo>
                    <a:cubicBezTo>
                      <a:pt x="1025" y="163"/>
                      <a:pt x="1020" y="62"/>
                      <a:pt x="962" y="31"/>
                    </a:cubicBezTo>
                    <a:cubicBezTo>
                      <a:pt x="916" y="6"/>
                      <a:pt x="856" y="1"/>
                      <a:pt x="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2"/>
              <p:cNvSpPr/>
              <p:nvPr/>
            </p:nvSpPr>
            <p:spPr>
              <a:xfrm>
                <a:off x="2866675" y="4313550"/>
                <a:ext cx="6140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422" extrusionOk="0">
                    <a:moveTo>
                      <a:pt x="102" y="1"/>
                    </a:moveTo>
                    <a:cubicBezTo>
                      <a:pt x="39" y="1"/>
                      <a:pt x="1" y="100"/>
                      <a:pt x="67" y="129"/>
                    </a:cubicBezTo>
                    <a:cubicBezTo>
                      <a:pt x="429" y="287"/>
                      <a:pt x="805" y="384"/>
                      <a:pt x="1199" y="411"/>
                    </a:cubicBezTo>
                    <a:cubicBezTo>
                      <a:pt x="1289" y="418"/>
                      <a:pt x="1382" y="421"/>
                      <a:pt x="1475" y="421"/>
                    </a:cubicBezTo>
                    <a:cubicBezTo>
                      <a:pt x="1781" y="421"/>
                      <a:pt x="2094" y="383"/>
                      <a:pt x="2376" y="278"/>
                    </a:cubicBezTo>
                    <a:cubicBezTo>
                      <a:pt x="2454" y="249"/>
                      <a:pt x="2456" y="113"/>
                      <a:pt x="2367" y="113"/>
                    </a:cubicBezTo>
                    <a:cubicBezTo>
                      <a:pt x="2363" y="113"/>
                      <a:pt x="2359" y="113"/>
                      <a:pt x="2355" y="113"/>
                    </a:cubicBezTo>
                    <a:cubicBezTo>
                      <a:pt x="2029" y="156"/>
                      <a:pt x="1708" y="201"/>
                      <a:pt x="1379" y="201"/>
                    </a:cubicBezTo>
                    <a:cubicBezTo>
                      <a:pt x="1332" y="201"/>
                      <a:pt x="1285" y="200"/>
                      <a:pt x="1238" y="198"/>
                    </a:cubicBezTo>
                    <a:cubicBezTo>
                      <a:pt x="860" y="181"/>
                      <a:pt x="482" y="116"/>
                      <a:pt x="119" y="4"/>
                    </a:cubicBezTo>
                    <a:cubicBezTo>
                      <a:pt x="113" y="2"/>
                      <a:pt x="107" y="1"/>
                      <a:pt x="1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2"/>
              <p:cNvSpPr/>
              <p:nvPr/>
            </p:nvSpPr>
            <p:spPr>
              <a:xfrm>
                <a:off x="2879050" y="4307425"/>
                <a:ext cx="2597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279" extrusionOk="0">
                    <a:moveTo>
                      <a:pt x="91" y="1"/>
                    </a:moveTo>
                    <a:cubicBezTo>
                      <a:pt x="33" y="1"/>
                      <a:pt x="1" y="91"/>
                      <a:pt x="60" y="122"/>
                    </a:cubicBezTo>
                    <a:cubicBezTo>
                      <a:pt x="197" y="191"/>
                      <a:pt x="337" y="241"/>
                      <a:pt x="488" y="264"/>
                    </a:cubicBezTo>
                    <a:cubicBezTo>
                      <a:pt x="551" y="274"/>
                      <a:pt x="614" y="279"/>
                      <a:pt x="677" y="279"/>
                    </a:cubicBezTo>
                    <a:cubicBezTo>
                      <a:pt x="692" y="279"/>
                      <a:pt x="707" y="279"/>
                      <a:pt x="723" y="278"/>
                    </a:cubicBezTo>
                    <a:cubicBezTo>
                      <a:pt x="799" y="276"/>
                      <a:pt x="883" y="272"/>
                      <a:pt x="954" y="246"/>
                    </a:cubicBezTo>
                    <a:cubicBezTo>
                      <a:pt x="1039" y="215"/>
                      <a:pt x="1026" y="92"/>
                      <a:pt x="932" y="87"/>
                    </a:cubicBezTo>
                    <a:cubicBezTo>
                      <a:pt x="923" y="86"/>
                      <a:pt x="914" y="86"/>
                      <a:pt x="905" y="86"/>
                    </a:cubicBezTo>
                    <a:cubicBezTo>
                      <a:pt x="845" y="86"/>
                      <a:pt x="783" y="95"/>
                      <a:pt x="723" y="95"/>
                    </a:cubicBezTo>
                    <a:cubicBezTo>
                      <a:pt x="653" y="95"/>
                      <a:pt x="582" y="90"/>
                      <a:pt x="513" y="84"/>
                    </a:cubicBezTo>
                    <a:cubicBezTo>
                      <a:pt x="377" y="73"/>
                      <a:pt x="239" y="46"/>
                      <a:pt x="110" y="4"/>
                    </a:cubicBezTo>
                    <a:cubicBezTo>
                      <a:pt x="104" y="2"/>
                      <a:pt x="97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2"/>
              <p:cNvSpPr/>
              <p:nvPr/>
            </p:nvSpPr>
            <p:spPr>
              <a:xfrm>
                <a:off x="2884750" y="4299700"/>
                <a:ext cx="159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260" extrusionOk="0">
                    <a:moveTo>
                      <a:pt x="555" y="1"/>
                    </a:moveTo>
                    <a:cubicBezTo>
                      <a:pt x="549" y="1"/>
                      <a:pt x="543" y="2"/>
                      <a:pt x="537" y="4"/>
                    </a:cubicBezTo>
                    <a:cubicBezTo>
                      <a:pt x="514" y="14"/>
                      <a:pt x="493" y="26"/>
                      <a:pt x="470" y="37"/>
                    </a:cubicBezTo>
                    <a:lnTo>
                      <a:pt x="469" y="37"/>
                    </a:lnTo>
                    <a:cubicBezTo>
                      <a:pt x="468" y="37"/>
                      <a:pt x="469" y="37"/>
                      <a:pt x="468" y="38"/>
                    </a:cubicBezTo>
                    <a:cubicBezTo>
                      <a:pt x="463" y="39"/>
                      <a:pt x="459" y="41"/>
                      <a:pt x="454" y="42"/>
                    </a:cubicBezTo>
                    <a:cubicBezTo>
                      <a:pt x="445" y="46"/>
                      <a:pt x="435" y="49"/>
                      <a:pt x="426" y="51"/>
                    </a:cubicBezTo>
                    <a:cubicBezTo>
                      <a:pt x="418" y="54"/>
                      <a:pt x="410" y="56"/>
                      <a:pt x="402" y="57"/>
                    </a:cubicBezTo>
                    <a:cubicBezTo>
                      <a:pt x="388" y="57"/>
                      <a:pt x="367" y="60"/>
                      <a:pt x="362" y="62"/>
                    </a:cubicBezTo>
                    <a:cubicBezTo>
                      <a:pt x="352" y="63"/>
                      <a:pt x="342" y="66"/>
                      <a:pt x="333" y="68"/>
                    </a:cubicBezTo>
                    <a:cubicBezTo>
                      <a:pt x="327" y="68"/>
                      <a:pt x="323" y="70"/>
                      <a:pt x="318" y="71"/>
                    </a:cubicBezTo>
                    <a:lnTo>
                      <a:pt x="317" y="71"/>
                    </a:lnTo>
                    <a:cubicBezTo>
                      <a:pt x="305" y="72"/>
                      <a:pt x="292" y="72"/>
                      <a:pt x="280" y="72"/>
                    </a:cubicBezTo>
                    <a:cubicBezTo>
                      <a:pt x="260" y="72"/>
                      <a:pt x="240" y="71"/>
                      <a:pt x="220" y="71"/>
                    </a:cubicBezTo>
                    <a:cubicBezTo>
                      <a:pt x="211" y="71"/>
                      <a:pt x="203" y="71"/>
                      <a:pt x="194" y="72"/>
                    </a:cubicBezTo>
                    <a:cubicBezTo>
                      <a:pt x="188" y="72"/>
                      <a:pt x="183" y="72"/>
                      <a:pt x="178" y="72"/>
                    </a:cubicBezTo>
                    <a:cubicBezTo>
                      <a:pt x="164" y="72"/>
                      <a:pt x="149" y="71"/>
                      <a:pt x="135" y="70"/>
                    </a:cubicBezTo>
                    <a:lnTo>
                      <a:pt x="129" y="70"/>
                    </a:lnTo>
                    <a:lnTo>
                      <a:pt x="114" y="66"/>
                    </a:lnTo>
                    <a:cubicBezTo>
                      <a:pt x="103" y="65"/>
                      <a:pt x="93" y="63"/>
                      <a:pt x="82" y="59"/>
                    </a:cubicBezTo>
                    <a:cubicBezTo>
                      <a:pt x="77" y="58"/>
                      <a:pt x="71" y="57"/>
                      <a:pt x="66" y="57"/>
                    </a:cubicBezTo>
                    <a:cubicBezTo>
                      <a:pt x="45" y="57"/>
                      <a:pt x="24" y="68"/>
                      <a:pt x="12" y="88"/>
                    </a:cubicBezTo>
                    <a:lnTo>
                      <a:pt x="12" y="87"/>
                    </a:lnTo>
                    <a:lnTo>
                      <a:pt x="12" y="87"/>
                    </a:lnTo>
                    <a:cubicBezTo>
                      <a:pt x="0" y="108"/>
                      <a:pt x="2" y="144"/>
                      <a:pt x="23" y="160"/>
                    </a:cubicBezTo>
                    <a:cubicBezTo>
                      <a:pt x="62" y="193"/>
                      <a:pt x="105" y="218"/>
                      <a:pt x="153" y="238"/>
                    </a:cubicBezTo>
                    <a:cubicBezTo>
                      <a:pt x="192" y="255"/>
                      <a:pt x="235" y="260"/>
                      <a:pt x="278" y="260"/>
                    </a:cubicBezTo>
                    <a:cubicBezTo>
                      <a:pt x="291" y="260"/>
                      <a:pt x="304" y="259"/>
                      <a:pt x="317" y="259"/>
                    </a:cubicBezTo>
                    <a:cubicBezTo>
                      <a:pt x="345" y="256"/>
                      <a:pt x="374" y="253"/>
                      <a:pt x="402" y="247"/>
                    </a:cubicBezTo>
                    <a:cubicBezTo>
                      <a:pt x="413" y="245"/>
                      <a:pt x="426" y="242"/>
                      <a:pt x="436" y="236"/>
                    </a:cubicBezTo>
                    <a:cubicBezTo>
                      <a:pt x="440" y="233"/>
                      <a:pt x="445" y="229"/>
                      <a:pt x="448" y="226"/>
                    </a:cubicBezTo>
                    <a:cubicBezTo>
                      <a:pt x="455" y="224"/>
                      <a:pt x="462" y="221"/>
                      <a:pt x="464" y="220"/>
                    </a:cubicBezTo>
                    <a:cubicBezTo>
                      <a:pt x="470" y="218"/>
                      <a:pt x="476" y="216"/>
                      <a:pt x="481" y="212"/>
                    </a:cubicBezTo>
                    <a:cubicBezTo>
                      <a:pt x="525" y="192"/>
                      <a:pt x="578" y="162"/>
                      <a:pt x="607" y="125"/>
                    </a:cubicBezTo>
                    <a:cubicBezTo>
                      <a:pt x="627" y="99"/>
                      <a:pt x="636" y="67"/>
                      <a:pt x="618" y="38"/>
                    </a:cubicBezTo>
                    <a:cubicBezTo>
                      <a:pt x="607" y="17"/>
                      <a:pt x="580" y="1"/>
                      <a:pt x="5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2"/>
              <p:cNvSpPr/>
              <p:nvPr/>
            </p:nvSpPr>
            <p:spPr>
              <a:xfrm>
                <a:off x="2887025" y="4294775"/>
                <a:ext cx="70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9" extrusionOk="0">
                    <a:moveTo>
                      <a:pt x="115" y="0"/>
                    </a:moveTo>
                    <a:cubicBezTo>
                      <a:pt x="104" y="0"/>
                      <a:pt x="93" y="3"/>
                      <a:pt x="83" y="5"/>
                    </a:cubicBezTo>
                    <a:cubicBezTo>
                      <a:pt x="72" y="8"/>
                      <a:pt x="61" y="11"/>
                      <a:pt x="48" y="14"/>
                    </a:cubicBezTo>
                    <a:cubicBezTo>
                      <a:pt x="23" y="20"/>
                      <a:pt x="1" y="48"/>
                      <a:pt x="2" y="75"/>
                    </a:cubicBezTo>
                    <a:cubicBezTo>
                      <a:pt x="4" y="102"/>
                      <a:pt x="21" y="128"/>
                      <a:pt x="48" y="135"/>
                    </a:cubicBezTo>
                    <a:cubicBezTo>
                      <a:pt x="61" y="139"/>
                      <a:pt x="72" y="141"/>
                      <a:pt x="83" y="144"/>
                    </a:cubicBezTo>
                    <a:cubicBezTo>
                      <a:pt x="93" y="146"/>
                      <a:pt x="103" y="149"/>
                      <a:pt x="113" y="149"/>
                    </a:cubicBezTo>
                    <a:cubicBezTo>
                      <a:pt x="114" y="149"/>
                      <a:pt x="116" y="149"/>
                      <a:pt x="117" y="149"/>
                    </a:cubicBezTo>
                    <a:cubicBezTo>
                      <a:pt x="124" y="149"/>
                      <a:pt x="130" y="148"/>
                      <a:pt x="137" y="148"/>
                    </a:cubicBezTo>
                    <a:cubicBezTo>
                      <a:pt x="160" y="146"/>
                      <a:pt x="185" y="144"/>
                      <a:pt x="210" y="143"/>
                    </a:cubicBezTo>
                    <a:cubicBezTo>
                      <a:pt x="228" y="142"/>
                      <a:pt x="245" y="136"/>
                      <a:pt x="258" y="123"/>
                    </a:cubicBezTo>
                    <a:cubicBezTo>
                      <a:pt x="270" y="111"/>
                      <a:pt x="279" y="91"/>
                      <a:pt x="278" y="74"/>
                    </a:cubicBezTo>
                    <a:cubicBezTo>
                      <a:pt x="277" y="57"/>
                      <a:pt x="271" y="39"/>
                      <a:pt x="258" y="26"/>
                    </a:cubicBezTo>
                    <a:cubicBezTo>
                      <a:pt x="244" y="14"/>
                      <a:pt x="228" y="7"/>
                      <a:pt x="210" y="6"/>
                    </a:cubicBezTo>
                    <a:cubicBezTo>
                      <a:pt x="185" y="5"/>
                      <a:pt x="160" y="3"/>
                      <a:pt x="137" y="2"/>
                    </a:cubicBezTo>
                    <a:cubicBezTo>
                      <a:pt x="131" y="0"/>
                      <a:pt x="125" y="0"/>
                      <a:pt x="120" y="0"/>
                    </a:cubicBezTo>
                    <a:cubicBezTo>
                      <a:pt x="118" y="0"/>
                      <a:pt x="116" y="0"/>
                      <a:pt x="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2"/>
              <p:cNvSpPr/>
              <p:nvPr/>
            </p:nvSpPr>
            <p:spPr>
              <a:xfrm>
                <a:off x="3109375" y="3989600"/>
                <a:ext cx="22050" cy="5610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2244" extrusionOk="0">
                    <a:moveTo>
                      <a:pt x="92" y="1"/>
                    </a:moveTo>
                    <a:cubicBezTo>
                      <a:pt x="46" y="1"/>
                      <a:pt x="0" y="50"/>
                      <a:pt x="28" y="105"/>
                    </a:cubicBezTo>
                    <a:cubicBezTo>
                      <a:pt x="355" y="767"/>
                      <a:pt x="576" y="1471"/>
                      <a:pt x="732" y="2192"/>
                    </a:cubicBezTo>
                    <a:cubicBezTo>
                      <a:pt x="739" y="2227"/>
                      <a:pt x="771" y="2243"/>
                      <a:pt x="802" y="2243"/>
                    </a:cubicBezTo>
                    <a:cubicBezTo>
                      <a:pt x="841" y="2243"/>
                      <a:pt x="881" y="2218"/>
                      <a:pt x="877" y="2171"/>
                    </a:cubicBezTo>
                    <a:cubicBezTo>
                      <a:pt x="801" y="1412"/>
                      <a:pt x="538" y="687"/>
                      <a:pt x="148" y="34"/>
                    </a:cubicBezTo>
                    <a:cubicBezTo>
                      <a:pt x="133" y="10"/>
                      <a:pt x="11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2"/>
              <p:cNvSpPr/>
              <p:nvPr/>
            </p:nvSpPr>
            <p:spPr>
              <a:xfrm>
                <a:off x="3104850" y="4004750"/>
                <a:ext cx="14700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46" extrusionOk="0">
                    <a:moveTo>
                      <a:pt x="81" y="1"/>
                    </a:moveTo>
                    <a:cubicBezTo>
                      <a:pt x="40" y="1"/>
                      <a:pt x="0" y="46"/>
                      <a:pt x="23" y="96"/>
                    </a:cubicBezTo>
                    <a:cubicBezTo>
                      <a:pt x="110" y="289"/>
                      <a:pt x="184" y="491"/>
                      <a:pt x="252" y="691"/>
                    </a:cubicBezTo>
                    <a:cubicBezTo>
                      <a:pt x="320" y="891"/>
                      <a:pt x="371" y="1099"/>
                      <a:pt x="446" y="1297"/>
                    </a:cubicBezTo>
                    <a:cubicBezTo>
                      <a:pt x="459" y="1329"/>
                      <a:pt x="491" y="1346"/>
                      <a:pt x="521" y="1346"/>
                    </a:cubicBezTo>
                    <a:cubicBezTo>
                      <a:pt x="555" y="1346"/>
                      <a:pt x="587" y="1324"/>
                      <a:pt x="586" y="1278"/>
                    </a:cubicBezTo>
                    <a:cubicBezTo>
                      <a:pt x="579" y="1056"/>
                      <a:pt x="514" y="836"/>
                      <a:pt x="434" y="629"/>
                    </a:cubicBezTo>
                    <a:cubicBezTo>
                      <a:pt x="352" y="418"/>
                      <a:pt x="252" y="223"/>
                      <a:pt x="133" y="32"/>
                    </a:cubicBezTo>
                    <a:lnTo>
                      <a:pt x="132" y="32"/>
                    </a:lnTo>
                    <a:cubicBezTo>
                      <a:pt x="118" y="10"/>
                      <a:pt x="99" y="1"/>
                      <a:pt x="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2"/>
              <p:cNvSpPr/>
              <p:nvPr/>
            </p:nvSpPr>
            <p:spPr>
              <a:xfrm>
                <a:off x="3100000" y="4014200"/>
                <a:ext cx="97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732" extrusionOk="0">
                    <a:moveTo>
                      <a:pt x="66" y="0"/>
                    </a:moveTo>
                    <a:cubicBezTo>
                      <a:pt x="55" y="0"/>
                      <a:pt x="44" y="3"/>
                      <a:pt x="35" y="8"/>
                    </a:cubicBezTo>
                    <a:cubicBezTo>
                      <a:pt x="9" y="24"/>
                      <a:pt x="1" y="53"/>
                      <a:pt x="5" y="80"/>
                    </a:cubicBezTo>
                    <a:cubicBezTo>
                      <a:pt x="23" y="184"/>
                      <a:pt x="61" y="286"/>
                      <a:pt x="95" y="387"/>
                    </a:cubicBezTo>
                    <a:cubicBezTo>
                      <a:pt x="113" y="436"/>
                      <a:pt x="127" y="486"/>
                      <a:pt x="148" y="535"/>
                    </a:cubicBezTo>
                    <a:cubicBezTo>
                      <a:pt x="157" y="559"/>
                      <a:pt x="166" y="582"/>
                      <a:pt x="175" y="607"/>
                    </a:cubicBezTo>
                    <a:cubicBezTo>
                      <a:pt x="189" y="642"/>
                      <a:pt x="198" y="680"/>
                      <a:pt x="226" y="707"/>
                    </a:cubicBezTo>
                    <a:cubicBezTo>
                      <a:pt x="244" y="724"/>
                      <a:pt x="267" y="732"/>
                      <a:pt x="289" y="732"/>
                    </a:cubicBezTo>
                    <a:cubicBezTo>
                      <a:pt x="327" y="732"/>
                      <a:pt x="363" y="709"/>
                      <a:pt x="374" y="667"/>
                    </a:cubicBezTo>
                    <a:cubicBezTo>
                      <a:pt x="390" y="610"/>
                      <a:pt x="362" y="537"/>
                      <a:pt x="346" y="481"/>
                    </a:cubicBezTo>
                    <a:cubicBezTo>
                      <a:pt x="332" y="425"/>
                      <a:pt x="311" y="374"/>
                      <a:pt x="288" y="321"/>
                    </a:cubicBezTo>
                    <a:cubicBezTo>
                      <a:pt x="244" y="213"/>
                      <a:pt x="190" y="106"/>
                      <a:pt x="110" y="19"/>
                    </a:cubicBezTo>
                    <a:cubicBezTo>
                      <a:pt x="100" y="6"/>
                      <a:pt x="83" y="0"/>
                      <a:pt x="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42"/>
              <p:cNvSpPr/>
              <p:nvPr/>
            </p:nvSpPr>
            <p:spPr>
              <a:xfrm>
                <a:off x="3091825" y="4019200"/>
                <a:ext cx="86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630" extrusionOk="0">
                    <a:moveTo>
                      <a:pt x="79" y="1"/>
                    </a:moveTo>
                    <a:cubicBezTo>
                      <a:pt x="39" y="1"/>
                      <a:pt x="0" y="34"/>
                      <a:pt x="14" y="81"/>
                    </a:cubicBezTo>
                    <a:cubicBezTo>
                      <a:pt x="17" y="90"/>
                      <a:pt x="20" y="99"/>
                      <a:pt x="22" y="110"/>
                    </a:cubicBezTo>
                    <a:cubicBezTo>
                      <a:pt x="22" y="112"/>
                      <a:pt x="26" y="133"/>
                      <a:pt x="29" y="138"/>
                    </a:cubicBezTo>
                    <a:cubicBezTo>
                      <a:pt x="34" y="157"/>
                      <a:pt x="41" y="175"/>
                      <a:pt x="47" y="194"/>
                    </a:cubicBezTo>
                    <a:cubicBezTo>
                      <a:pt x="59" y="234"/>
                      <a:pt x="74" y="273"/>
                      <a:pt x="88" y="311"/>
                    </a:cubicBezTo>
                    <a:cubicBezTo>
                      <a:pt x="100" y="350"/>
                      <a:pt x="109" y="389"/>
                      <a:pt x="121" y="428"/>
                    </a:cubicBezTo>
                    <a:cubicBezTo>
                      <a:pt x="134" y="465"/>
                      <a:pt x="141" y="517"/>
                      <a:pt x="167" y="551"/>
                    </a:cubicBezTo>
                    <a:cubicBezTo>
                      <a:pt x="169" y="556"/>
                      <a:pt x="170" y="560"/>
                      <a:pt x="170" y="560"/>
                    </a:cubicBezTo>
                    <a:cubicBezTo>
                      <a:pt x="178" y="579"/>
                      <a:pt x="186" y="593"/>
                      <a:pt x="198" y="609"/>
                    </a:cubicBezTo>
                    <a:cubicBezTo>
                      <a:pt x="210" y="623"/>
                      <a:pt x="228" y="630"/>
                      <a:pt x="247" y="630"/>
                    </a:cubicBezTo>
                    <a:cubicBezTo>
                      <a:pt x="274" y="630"/>
                      <a:pt x="302" y="616"/>
                      <a:pt x="314" y="593"/>
                    </a:cubicBezTo>
                    <a:cubicBezTo>
                      <a:pt x="324" y="573"/>
                      <a:pt x="328" y="549"/>
                      <a:pt x="330" y="525"/>
                    </a:cubicBezTo>
                    <a:cubicBezTo>
                      <a:pt x="347" y="480"/>
                      <a:pt x="332" y="422"/>
                      <a:pt x="323" y="376"/>
                    </a:cubicBezTo>
                    <a:cubicBezTo>
                      <a:pt x="315" y="334"/>
                      <a:pt x="300" y="293"/>
                      <a:pt x="285" y="252"/>
                    </a:cubicBezTo>
                    <a:cubicBezTo>
                      <a:pt x="265" y="206"/>
                      <a:pt x="247" y="163"/>
                      <a:pt x="218" y="122"/>
                    </a:cubicBezTo>
                    <a:cubicBezTo>
                      <a:pt x="203" y="103"/>
                      <a:pt x="188" y="82"/>
                      <a:pt x="172" y="63"/>
                    </a:cubicBezTo>
                    <a:cubicBezTo>
                      <a:pt x="170" y="59"/>
                      <a:pt x="147" y="39"/>
                      <a:pt x="147" y="39"/>
                    </a:cubicBezTo>
                    <a:lnTo>
                      <a:pt x="147" y="39"/>
                    </a:lnTo>
                    <a:cubicBezTo>
                      <a:pt x="147" y="39"/>
                      <a:pt x="147" y="39"/>
                      <a:pt x="149" y="40"/>
                    </a:cubicBezTo>
                    <a:cubicBezTo>
                      <a:pt x="141" y="33"/>
                      <a:pt x="133" y="26"/>
                      <a:pt x="124" y="18"/>
                    </a:cubicBezTo>
                    <a:cubicBezTo>
                      <a:pt x="111" y="6"/>
                      <a:pt x="94" y="1"/>
                      <a:pt x="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2"/>
              <p:cNvSpPr/>
              <p:nvPr/>
            </p:nvSpPr>
            <p:spPr>
              <a:xfrm>
                <a:off x="3085425" y="4025100"/>
                <a:ext cx="5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335" extrusionOk="0">
                    <a:moveTo>
                      <a:pt x="64" y="1"/>
                    </a:moveTo>
                    <a:cubicBezTo>
                      <a:pt x="56" y="1"/>
                      <a:pt x="48" y="2"/>
                      <a:pt x="40" y="5"/>
                    </a:cubicBezTo>
                    <a:cubicBezTo>
                      <a:pt x="28" y="11"/>
                      <a:pt x="15" y="20"/>
                      <a:pt x="9" y="31"/>
                    </a:cubicBezTo>
                    <a:cubicBezTo>
                      <a:pt x="0" y="47"/>
                      <a:pt x="0" y="63"/>
                      <a:pt x="3" y="80"/>
                    </a:cubicBezTo>
                    <a:cubicBezTo>
                      <a:pt x="8" y="115"/>
                      <a:pt x="13" y="150"/>
                      <a:pt x="20" y="184"/>
                    </a:cubicBezTo>
                    <a:cubicBezTo>
                      <a:pt x="23" y="201"/>
                      <a:pt x="32" y="217"/>
                      <a:pt x="38" y="233"/>
                    </a:cubicBezTo>
                    <a:lnTo>
                      <a:pt x="58" y="282"/>
                    </a:lnTo>
                    <a:cubicBezTo>
                      <a:pt x="65" y="300"/>
                      <a:pt x="73" y="315"/>
                      <a:pt x="90" y="325"/>
                    </a:cubicBezTo>
                    <a:cubicBezTo>
                      <a:pt x="100" y="331"/>
                      <a:pt x="114" y="335"/>
                      <a:pt x="127" y="335"/>
                    </a:cubicBezTo>
                    <a:cubicBezTo>
                      <a:pt x="133" y="335"/>
                      <a:pt x="140" y="334"/>
                      <a:pt x="145" y="332"/>
                    </a:cubicBezTo>
                    <a:cubicBezTo>
                      <a:pt x="183" y="320"/>
                      <a:pt x="203" y="283"/>
                      <a:pt x="194" y="245"/>
                    </a:cubicBezTo>
                    <a:cubicBezTo>
                      <a:pt x="191" y="227"/>
                      <a:pt x="186" y="209"/>
                      <a:pt x="183" y="191"/>
                    </a:cubicBezTo>
                    <a:cubicBezTo>
                      <a:pt x="177" y="168"/>
                      <a:pt x="173" y="146"/>
                      <a:pt x="163" y="126"/>
                    </a:cubicBezTo>
                    <a:cubicBezTo>
                      <a:pt x="149" y="94"/>
                      <a:pt x="133" y="63"/>
                      <a:pt x="118" y="31"/>
                    </a:cubicBezTo>
                    <a:cubicBezTo>
                      <a:pt x="113" y="19"/>
                      <a:pt x="94" y="5"/>
                      <a:pt x="81" y="3"/>
                    </a:cubicBezTo>
                    <a:cubicBezTo>
                      <a:pt x="75" y="1"/>
                      <a:pt x="69" y="1"/>
                      <a:pt x="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2"/>
              <p:cNvSpPr/>
              <p:nvPr/>
            </p:nvSpPr>
            <p:spPr>
              <a:xfrm>
                <a:off x="2734075" y="4248275"/>
                <a:ext cx="21450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03" extrusionOk="0">
                    <a:moveTo>
                      <a:pt x="90" y="0"/>
                    </a:moveTo>
                    <a:cubicBezTo>
                      <a:pt x="45" y="0"/>
                      <a:pt x="1" y="56"/>
                      <a:pt x="28" y="104"/>
                    </a:cubicBezTo>
                    <a:cubicBezTo>
                      <a:pt x="50" y="146"/>
                      <a:pt x="67" y="189"/>
                      <a:pt x="91" y="231"/>
                    </a:cubicBezTo>
                    <a:cubicBezTo>
                      <a:pt x="114" y="268"/>
                      <a:pt x="135" y="308"/>
                      <a:pt x="160" y="344"/>
                    </a:cubicBezTo>
                    <a:cubicBezTo>
                      <a:pt x="215" y="425"/>
                      <a:pt x="276" y="502"/>
                      <a:pt x="336" y="577"/>
                    </a:cubicBezTo>
                    <a:cubicBezTo>
                      <a:pt x="392" y="649"/>
                      <a:pt x="449" y="722"/>
                      <a:pt x="511" y="790"/>
                    </a:cubicBezTo>
                    <a:cubicBezTo>
                      <a:pt x="575" y="859"/>
                      <a:pt x="643" y="933"/>
                      <a:pt x="717" y="990"/>
                    </a:cubicBezTo>
                    <a:cubicBezTo>
                      <a:pt x="730" y="999"/>
                      <a:pt x="743" y="1003"/>
                      <a:pt x="755" y="1003"/>
                    </a:cubicBezTo>
                    <a:cubicBezTo>
                      <a:pt x="809" y="1003"/>
                      <a:pt x="858" y="932"/>
                      <a:pt x="825" y="881"/>
                    </a:cubicBezTo>
                    <a:cubicBezTo>
                      <a:pt x="775" y="804"/>
                      <a:pt x="708" y="734"/>
                      <a:pt x="650" y="661"/>
                    </a:cubicBezTo>
                    <a:cubicBezTo>
                      <a:pt x="593" y="590"/>
                      <a:pt x="532" y="521"/>
                      <a:pt x="475" y="449"/>
                    </a:cubicBezTo>
                    <a:cubicBezTo>
                      <a:pt x="422" y="382"/>
                      <a:pt x="371" y="311"/>
                      <a:pt x="319" y="243"/>
                    </a:cubicBezTo>
                    <a:cubicBezTo>
                      <a:pt x="288" y="204"/>
                      <a:pt x="255" y="166"/>
                      <a:pt x="225" y="128"/>
                    </a:cubicBezTo>
                    <a:cubicBezTo>
                      <a:pt x="195" y="92"/>
                      <a:pt x="161" y="60"/>
                      <a:pt x="133" y="23"/>
                    </a:cubicBezTo>
                    <a:cubicBezTo>
                      <a:pt x="121" y="7"/>
                      <a:pt x="105" y="0"/>
                      <a:pt x="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2"/>
              <p:cNvSpPr/>
              <p:nvPr/>
            </p:nvSpPr>
            <p:spPr>
              <a:xfrm>
                <a:off x="3200825" y="3986725"/>
                <a:ext cx="69850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3657" extrusionOk="0">
                    <a:moveTo>
                      <a:pt x="86" y="0"/>
                    </a:moveTo>
                    <a:cubicBezTo>
                      <a:pt x="42" y="0"/>
                      <a:pt x="1" y="43"/>
                      <a:pt x="31" y="93"/>
                    </a:cubicBezTo>
                    <a:cubicBezTo>
                      <a:pt x="410" y="722"/>
                      <a:pt x="1019" y="1172"/>
                      <a:pt x="1721" y="1384"/>
                    </a:cubicBezTo>
                    <a:cubicBezTo>
                      <a:pt x="1891" y="1435"/>
                      <a:pt x="2067" y="1471"/>
                      <a:pt x="2243" y="1491"/>
                    </a:cubicBezTo>
                    <a:cubicBezTo>
                      <a:pt x="2292" y="1496"/>
                      <a:pt x="2341" y="1500"/>
                      <a:pt x="2390" y="1504"/>
                    </a:cubicBezTo>
                    <a:cubicBezTo>
                      <a:pt x="2401" y="1504"/>
                      <a:pt x="2414" y="1506"/>
                      <a:pt x="2427" y="1506"/>
                    </a:cubicBezTo>
                    <a:cubicBezTo>
                      <a:pt x="2421" y="1510"/>
                      <a:pt x="2416" y="1514"/>
                      <a:pt x="2414" y="1516"/>
                    </a:cubicBezTo>
                    <a:cubicBezTo>
                      <a:pt x="2370" y="1547"/>
                      <a:pt x="2327" y="1578"/>
                      <a:pt x="2284" y="1610"/>
                    </a:cubicBezTo>
                    <a:cubicBezTo>
                      <a:pt x="1997" y="1832"/>
                      <a:pt x="1743" y="2103"/>
                      <a:pt x="1549" y="2411"/>
                    </a:cubicBezTo>
                    <a:cubicBezTo>
                      <a:pt x="1327" y="2765"/>
                      <a:pt x="1182" y="3156"/>
                      <a:pt x="1119" y="3569"/>
                    </a:cubicBezTo>
                    <a:cubicBezTo>
                      <a:pt x="1111" y="3621"/>
                      <a:pt x="1154" y="3657"/>
                      <a:pt x="1194" y="3657"/>
                    </a:cubicBezTo>
                    <a:cubicBezTo>
                      <a:pt x="1220" y="3657"/>
                      <a:pt x="1245" y="3642"/>
                      <a:pt x="1252" y="3607"/>
                    </a:cubicBezTo>
                    <a:cubicBezTo>
                      <a:pt x="1421" y="2855"/>
                      <a:pt x="1867" y="2150"/>
                      <a:pt x="2500" y="1705"/>
                    </a:cubicBezTo>
                    <a:cubicBezTo>
                      <a:pt x="2601" y="1635"/>
                      <a:pt x="2794" y="1533"/>
                      <a:pt x="2686" y="1383"/>
                    </a:cubicBezTo>
                    <a:cubicBezTo>
                      <a:pt x="2599" y="1260"/>
                      <a:pt x="2371" y="1299"/>
                      <a:pt x="2243" y="1284"/>
                    </a:cubicBezTo>
                    <a:cubicBezTo>
                      <a:pt x="1855" y="1240"/>
                      <a:pt x="1478" y="1115"/>
                      <a:pt x="1138" y="923"/>
                    </a:cubicBezTo>
                    <a:cubicBezTo>
                      <a:pt x="750" y="703"/>
                      <a:pt x="400" y="392"/>
                      <a:pt x="139" y="28"/>
                    </a:cubicBezTo>
                    <a:cubicBezTo>
                      <a:pt x="125" y="8"/>
                      <a:pt x="105" y="0"/>
                      <a:pt x="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2"/>
              <p:cNvSpPr/>
              <p:nvPr/>
            </p:nvSpPr>
            <p:spPr>
              <a:xfrm>
                <a:off x="3226000" y="4087800"/>
                <a:ext cx="14800" cy="5545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218" extrusionOk="0">
                    <a:moveTo>
                      <a:pt x="163" y="1"/>
                    </a:moveTo>
                    <a:cubicBezTo>
                      <a:pt x="137" y="1"/>
                      <a:pt x="112" y="15"/>
                      <a:pt x="103" y="48"/>
                    </a:cubicBezTo>
                    <a:cubicBezTo>
                      <a:pt x="1" y="387"/>
                      <a:pt x="38" y="793"/>
                      <a:pt x="94" y="1138"/>
                    </a:cubicBezTo>
                    <a:cubicBezTo>
                      <a:pt x="149" y="1492"/>
                      <a:pt x="253" y="1876"/>
                      <a:pt x="442" y="2184"/>
                    </a:cubicBezTo>
                    <a:cubicBezTo>
                      <a:pt x="457" y="2207"/>
                      <a:pt x="480" y="2218"/>
                      <a:pt x="504" y="2218"/>
                    </a:cubicBezTo>
                    <a:cubicBezTo>
                      <a:pt x="548" y="2218"/>
                      <a:pt x="592" y="2181"/>
                      <a:pt x="575" y="2128"/>
                    </a:cubicBezTo>
                    <a:cubicBezTo>
                      <a:pt x="522" y="1962"/>
                      <a:pt x="455" y="1802"/>
                      <a:pt x="411" y="1632"/>
                    </a:cubicBezTo>
                    <a:cubicBezTo>
                      <a:pt x="368" y="1463"/>
                      <a:pt x="321" y="1295"/>
                      <a:pt x="293" y="1122"/>
                    </a:cubicBezTo>
                    <a:cubicBezTo>
                      <a:pt x="265" y="945"/>
                      <a:pt x="244" y="767"/>
                      <a:pt x="237" y="588"/>
                    </a:cubicBezTo>
                    <a:cubicBezTo>
                      <a:pt x="232" y="415"/>
                      <a:pt x="244" y="238"/>
                      <a:pt x="232" y="65"/>
                    </a:cubicBezTo>
                    <a:cubicBezTo>
                      <a:pt x="229" y="25"/>
                      <a:pt x="195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2"/>
              <p:cNvSpPr/>
              <p:nvPr/>
            </p:nvSpPr>
            <p:spPr>
              <a:xfrm>
                <a:off x="3136275" y="4275950"/>
                <a:ext cx="57375" cy="118150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4726" extrusionOk="0">
                    <a:moveTo>
                      <a:pt x="2166" y="0"/>
                    </a:moveTo>
                    <a:cubicBezTo>
                      <a:pt x="2153" y="0"/>
                      <a:pt x="2140" y="3"/>
                      <a:pt x="2127" y="9"/>
                    </a:cubicBezTo>
                    <a:cubicBezTo>
                      <a:pt x="1327" y="383"/>
                      <a:pt x="709" y="1056"/>
                      <a:pt x="374" y="1872"/>
                    </a:cubicBezTo>
                    <a:cubicBezTo>
                      <a:pt x="0" y="2783"/>
                      <a:pt x="50" y="3803"/>
                      <a:pt x="451" y="4694"/>
                    </a:cubicBezTo>
                    <a:cubicBezTo>
                      <a:pt x="461" y="4716"/>
                      <a:pt x="480" y="4725"/>
                      <a:pt x="501" y="4725"/>
                    </a:cubicBezTo>
                    <a:cubicBezTo>
                      <a:pt x="542" y="4725"/>
                      <a:pt x="587" y="4689"/>
                      <a:pt x="569" y="4644"/>
                    </a:cubicBezTo>
                    <a:cubicBezTo>
                      <a:pt x="230" y="3792"/>
                      <a:pt x="237" y="2803"/>
                      <a:pt x="584" y="1953"/>
                    </a:cubicBezTo>
                    <a:cubicBezTo>
                      <a:pt x="896" y="1192"/>
                      <a:pt x="1497" y="553"/>
                      <a:pt x="2212" y="154"/>
                    </a:cubicBezTo>
                    <a:cubicBezTo>
                      <a:pt x="2295" y="108"/>
                      <a:pt x="2243" y="0"/>
                      <a:pt x="2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2"/>
              <p:cNvSpPr/>
              <p:nvPr/>
            </p:nvSpPr>
            <p:spPr>
              <a:xfrm>
                <a:off x="3205200" y="4265550"/>
                <a:ext cx="1890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310" extrusionOk="0">
                    <a:moveTo>
                      <a:pt x="487" y="1"/>
                    </a:moveTo>
                    <a:cubicBezTo>
                      <a:pt x="485" y="1"/>
                      <a:pt x="483" y="1"/>
                      <a:pt x="481" y="1"/>
                    </a:cubicBezTo>
                    <a:cubicBezTo>
                      <a:pt x="463" y="1"/>
                      <a:pt x="443" y="2"/>
                      <a:pt x="424" y="4"/>
                    </a:cubicBezTo>
                    <a:cubicBezTo>
                      <a:pt x="380" y="8"/>
                      <a:pt x="332" y="12"/>
                      <a:pt x="289" y="25"/>
                    </a:cubicBezTo>
                    <a:cubicBezTo>
                      <a:pt x="247" y="38"/>
                      <a:pt x="204" y="55"/>
                      <a:pt x="165" y="74"/>
                    </a:cubicBezTo>
                    <a:cubicBezTo>
                      <a:pt x="149" y="82"/>
                      <a:pt x="134" y="93"/>
                      <a:pt x="121" y="103"/>
                    </a:cubicBezTo>
                    <a:cubicBezTo>
                      <a:pt x="94" y="123"/>
                      <a:pt x="76" y="138"/>
                      <a:pt x="63" y="163"/>
                    </a:cubicBezTo>
                    <a:cubicBezTo>
                      <a:pt x="58" y="167"/>
                      <a:pt x="53" y="173"/>
                      <a:pt x="48" y="179"/>
                    </a:cubicBezTo>
                    <a:cubicBezTo>
                      <a:pt x="0" y="231"/>
                      <a:pt x="39" y="310"/>
                      <a:pt x="105" y="310"/>
                    </a:cubicBezTo>
                    <a:cubicBezTo>
                      <a:pt x="111" y="310"/>
                      <a:pt x="117" y="309"/>
                      <a:pt x="124" y="308"/>
                    </a:cubicBezTo>
                    <a:cubicBezTo>
                      <a:pt x="128" y="307"/>
                      <a:pt x="134" y="305"/>
                      <a:pt x="140" y="304"/>
                    </a:cubicBezTo>
                    <a:cubicBezTo>
                      <a:pt x="145" y="305"/>
                      <a:pt x="150" y="305"/>
                      <a:pt x="155" y="305"/>
                    </a:cubicBezTo>
                    <a:cubicBezTo>
                      <a:pt x="188" y="305"/>
                      <a:pt x="223" y="296"/>
                      <a:pt x="253" y="286"/>
                    </a:cubicBezTo>
                    <a:cubicBezTo>
                      <a:pt x="287" y="276"/>
                      <a:pt x="320" y="266"/>
                      <a:pt x="354" y="258"/>
                    </a:cubicBezTo>
                    <a:cubicBezTo>
                      <a:pt x="388" y="251"/>
                      <a:pt x="421" y="240"/>
                      <a:pt x="455" y="233"/>
                    </a:cubicBezTo>
                    <a:cubicBezTo>
                      <a:pt x="467" y="230"/>
                      <a:pt x="482" y="226"/>
                      <a:pt x="495" y="225"/>
                    </a:cubicBezTo>
                    <a:lnTo>
                      <a:pt x="495" y="225"/>
                    </a:lnTo>
                    <a:cubicBezTo>
                      <a:pt x="491" y="226"/>
                      <a:pt x="489" y="226"/>
                      <a:pt x="490" y="226"/>
                    </a:cubicBezTo>
                    <a:cubicBezTo>
                      <a:pt x="491" y="226"/>
                      <a:pt x="495" y="226"/>
                      <a:pt x="501" y="225"/>
                    </a:cubicBezTo>
                    <a:cubicBezTo>
                      <a:pt x="499" y="225"/>
                      <a:pt x="497" y="225"/>
                      <a:pt x="495" y="225"/>
                    </a:cubicBezTo>
                    <a:lnTo>
                      <a:pt x="495" y="225"/>
                    </a:lnTo>
                    <a:cubicBezTo>
                      <a:pt x="498" y="225"/>
                      <a:pt x="501" y="224"/>
                      <a:pt x="506" y="224"/>
                    </a:cubicBezTo>
                    <a:cubicBezTo>
                      <a:pt x="513" y="224"/>
                      <a:pt x="521" y="222"/>
                      <a:pt x="529" y="219"/>
                    </a:cubicBezTo>
                    <a:cubicBezTo>
                      <a:pt x="536" y="218"/>
                      <a:pt x="542" y="215"/>
                      <a:pt x="547" y="211"/>
                    </a:cubicBezTo>
                    <a:cubicBezTo>
                      <a:pt x="554" y="210"/>
                      <a:pt x="561" y="209"/>
                      <a:pt x="562" y="209"/>
                    </a:cubicBezTo>
                    <a:cubicBezTo>
                      <a:pt x="571" y="208"/>
                      <a:pt x="581" y="207"/>
                      <a:pt x="590" y="206"/>
                    </a:cubicBezTo>
                    <a:cubicBezTo>
                      <a:pt x="618" y="204"/>
                      <a:pt x="648" y="206"/>
                      <a:pt x="673" y="196"/>
                    </a:cubicBezTo>
                    <a:cubicBezTo>
                      <a:pt x="740" y="171"/>
                      <a:pt x="756" y="86"/>
                      <a:pt x="694" y="45"/>
                    </a:cubicBezTo>
                    <a:cubicBezTo>
                      <a:pt x="667" y="28"/>
                      <a:pt x="636" y="23"/>
                      <a:pt x="606" y="19"/>
                    </a:cubicBezTo>
                    <a:cubicBezTo>
                      <a:pt x="584" y="16"/>
                      <a:pt x="561" y="13"/>
                      <a:pt x="538" y="11"/>
                    </a:cubicBezTo>
                    <a:cubicBezTo>
                      <a:pt x="523" y="5"/>
                      <a:pt x="507" y="1"/>
                      <a:pt x="4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2"/>
              <p:cNvSpPr/>
              <p:nvPr/>
            </p:nvSpPr>
            <p:spPr>
              <a:xfrm>
                <a:off x="2657900" y="4269525"/>
                <a:ext cx="60625" cy="7315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2926" extrusionOk="0">
                    <a:moveTo>
                      <a:pt x="281" y="0"/>
                    </a:moveTo>
                    <a:cubicBezTo>
                      <a:pt x="244" y="0"/>
                      <a:pt x="206" y="33"/>
                      <a:pt x="213" y="81"/>
                    </a:cubicBezTo>
                    <a:cubicBezTo>
                      <a:pt x="349" y="974"/>
                      <a:pt x="557" y="1959"/>
                      <a:pt x="43" y="2776"/>
                    </a:cubicBezTo>
                    <a:cubicBezTo>
                      <a:pt x="0" y="2846"/>
                      <a:pt x="61" y="2926"/>
                      <a:pt x="134" y="2926"/>
                    </a:cubicBezTo>
                    <a:cubicBezTo>
                      <a:pt x="141" y="2926"/>
                      <a:pt x="149" y="2925"/>
                      <a:pt x="157" y="2923"/>
                    </a:cubicBezTo>
                    <a:cubicBezTo>
                      <a:pt x="870" y="2753"/>
                      <a:pt x="1597" y="2697"/>
                      <a:pt x="2328" y="2694"/>
                    </a:cubicBezTo>
                    <a:cubicBezTo>
                      <a:pt x="2425" y="2694"/>
                      <a:pt x="2421" y="2556"/>
                      <a:pt x="2328" y="2547"/>
                    </a:cubicBezTo>
                    <a:cubicBezTo>
                      <a:pt x="2150" y="2530"/>
                      <a:pt x="1971" y="2523"/>
                      <a:pt x="1792" y="2523"/>
                    </a:cubicBezTo>
                    <a:cubicBezTo>
                      <a:pt x="1300" y="2523"/>
                      <a:pt x="808" y="2582"/>
                      <a:pt x="325" y="2682"/>
                    </a:cubicBezTo>
                    <a:cubicBezTo>
                      <a:pt x="724" y="1874"/>
                      <a:pt x="562" y="884"/>
                      <a:pt x="338" y="47"/>
                    </a:cubicBezTo>
                    <a:cubicBezTo>
                      <a:pt x="329" y="14"/>
                      <a:pt x="306" y="0"/>
                      <a:pt x="2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2"/>
              <p:cNvSpPr/>
              <p:nvPr/>
            </p:nvSpPr>
            <p:spPr>
              <a:xfrm>
                <a:off x="2738700" y="4340675"/>
                <a:ext cx="41575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718" extrusionOk="0">
                    <a:moveTo>
                      <a:pt x="71" y="1"/>
                    </a:moveTo>
                    <a:cubicBezTo>
                      <a:pt x="4" y="1"/>
                      <a:pt x="1" y="101"/>
                      <a:pt x="61" y="123"/>
                    </a:cubicBezTo>
                    <a:cubicBezTo>
                      <a:pt x="307" y="209"/>
                      <a:pt x="554" y="298"/>
                      <a:pt x="794" y="399"/>
                    </a:cubicBezTo>
                    <a:cubicBezTo>
                      <a:pt x="912" y="448"/>
                      <a:pt x="1027" y="498"/>
                      <a:pt x="1144" y="549"/>
                    </a:cubicBezTo>
                    <a:cubicBezTo>
                      <a:pt x="1262" y="601"/>
                      <a:pt x="1380" y="682"/>
                      <a:pt x="1505" y="715"/>
                    </a:cubicBezTo>
                    <a:cubicBezTo>
                      <a:pt x="1513" y="717"/>
                      <a:pt x="1522" y="718"/>
                      <a:pt x="1530" y="718"/>
                    </a:cubicBezTo>
                    <a:cubicBezTo>
                      <a:pt x="1609" y="718"/>
                      <a:pt x="1663" y="614"/>
                      <a:pt x="1599" y="553"/>
                    </a:cubicBezTo>
                    <a:cubicBezTo>
                      <a:pt x="1502" y="460"/>
                      <a:pt x="1356" y="399"/>
                      <a:pt x="1237" y="339"/>
                    </a:cubicBezTo>
                    <a:cubicBezTo>
                      <a:pt x="1118" y="277"/>
                      <a:pt x="993" y="226"/>
                      <a:pt x="867" y="181"/>
                    </a:cubicBezTo>
                    <a:cubicBezTo>
                      <a:pt x="609" y="88"/>
                      <a:pt x="350" y="29"/>
                      <a:pt x="77" y="1"/>
                    </a:cubicBezTo>
                    <a:cubicBezTo>
                      <a:pt x="75" y="1"/>
                      <a:pt x="73" y="1"/>
                      <a:pt x="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2"/>
              <p:cNvSpPr/>
              <p:nvPr/>
            </p:nvSpPr>
            <p:spPr>
              <a:xfrm>
                <a:off x="2823975" y="4396725"/>
                <a:ext cx="6355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824" extrusionOk="0">
                    <a:moveTo>
                      <a:pt x="89" y="0"/>
                    </a:moveTo>
                    <a:cubicBezTo>
                      <a:pt x="45" y="0"/>
                      <a:pt x="1" y="42"/>
                      <a:pt x="34" y="87"/>
                    </a:cubicBezTo>
                    <a:cubicBezTo>
                      <a:pt x="313" y="472"/>
                      <a:pt x="577" y="862"/>
                      <a:pt x="745" y="1311"/>
                    </a:cubicBezTo>
                    <a:cubicBezTo>
                      <a:pt x="910" y="1756"/>
                      <a:pt x="991" y="2232"/>
                      <a:pt x="978" y="2706"/>
                    </a:cubicBezTo>
                    <a:cubicBezTo>
                      <a:pt x="976" y="2780"/>
                      <a:pt x="1044" y="2823"/>
                      <a:pt x="1107" y="2823"/>
                    </a:cubicBezTo>
                    <a:cubicBezTo>
                      <a:pt x="1156" y="2823"/>
                      <a:pt x="1203" y="2797"/>
                      <a:pt x="1211" y="2738"/>
                    </a:cubicBezTo>
                    <a:cubicBezTo>
                      <a:pt x="1309" y="2107"/>
                      <a:pt x="1801" y="1611"/>
                      <a:pt x="2419" y="1468"/>
                    </a:cubicBezTo>
                    <a:cubicBezTo>
                      <a:pt x="2541" y="1440"/>
                      <a:pt x="2495" y="1273"/>
                      <a:pt x="2383" y="1273"/>
                    </a:cubicBezTo>
                    <a:cubicBezTo>
                      <a:pt x="2378" y="1273"/>
                      <a:pt x="2372" y="1273"/>
                      <a:pt x="2365" y="1274"/>
                    </a:cubicBezTo>
                    <a:cubicBezTo>
                      <a:pt x="1868" y="1350"/>
                      <a:pt x="1438" y="1678"/>
                      <a:pt x="1189" y="2109"/>
                    </a:cubicBezTo>
                    <a:cubicBezTo>
                      <a:pt x="1091" y="1316"/>
                      <a:pt x="745" y="510"/>
                      <a:pt x="129" y="14"/>
                    </a:cubicBezTo>
                    <a:cubicBezTo>
                      <a:pt x="117" y="5"/>
                      <a:pt x="103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2"/>
              <p:cNvSpPr/>
              <p:nvPr/>
            </p:nvSpPr>
            <p:spPr>
              <a:xfrm>
                <a:off x="2557125" y="4054050"/>
                <a:ext cx="49450" cy="133450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5338" extrusionOk="0">
                    <a:moveTo>
                      <a:pt x="101" y="1"/>
                    </a:moveTo>
                    <a:cubicBezTo>
                      <a:pt x="59" y="1"/>
                      <a:pt x="14" y="42"/>
                      <a:pt x="32" y="86"/>
                    </a:cubicBezTo>
                    <a:cubicBezTo>
                      <a:pt x="332" y="830"/>
                      <a:pt x="584" y="1562"/>
                      <a:pt x="595" y="2374"/>
                    </a:cubicBezTo>
                    <a:cubicBezTo>
                      <a:pt x="605" y="3177"/>
                      <a:pt x="429" y="3970"/>
                      <a:pt x="45" y="4678"/>
                    </a:cubicBezTo>
                    <a:cubicBezTo>
                      <a:pt x="1" y="4758"/>
                      <a:pt x="61" y="4859"/>
                      <a:pt x="147" y="4859"/>
                    </a:cubicBezTo>
                    <a:cubicBezTo>
                      <a:pt x="158" y="4859"/>
                      <a:pt x="169" y="4857"/>
                      <a:pt x="180" y="4854"/>
                    </a:cubicBezTo>
                    <a:cubicBezTo>
                      <a:pt x="317" y="4815"/>
                      <a:pt x="456" y="4797"/>
                      <a:pt x="592" y="4797"/>
                    </a:cubicBezTo>
                    <a:cubicBezTo>
                      <a:pt x="1045" y="4797"/>
                      <a:pt x="1481" y="4999"/>
                      <a:pt x="1817" y="5317"/>
                    </a:cubicBezTo>
                    <a:cubicBezTo>
                      <a:pt x="1833" y="5332"/>
                      <a:pt x="1851" y="5338"/>
                      <a:pt x="1869" y="5338"/>
                    </a:cubicBezTo>
                    <a:cubicBezTo>
                      <a:pt x="1924" y="5338"/>
                      <a:pt x="1978" y="5281"/>
                      <a:pt x="1939" y="5223"/>
                    </a:cubicBezTo>
                    <a:cubicBezTo>
                      <a:pt x="1633" y="4785"/>
                      <a:pt x="1109" y="4562"/>
                      <a:pt x="584" y="4562"/>
                    </a:cubicBezTo>
                    <a:cubicBezTo>
                      <a:pt x="512" y="4562"/>
                      <a:pt x="440" y="4566"/>
                      <a:pt x="368" y="4574"/>
                    </a:cubicBezTo>
                    <a:cubicBezTo>
                      <a:pt x="703" y="3894"/>
                      <a:pt x="880" y="3132"/>
                      <a:pt x="865" y="2374"/>
                    </a:cubicBezTo>
                    <a:cubicBezTo>
                      <a:pt x="849" y="1561"/>
                      <a:pt x="658" y="670"/>
                      <a:pt x="144" y="21"/>
                    </a:cubicBezTo>
                    <a:cubicBezTo>
                      <a:pt x="133" y="7"/>
                      <a:pt x="117" y="1"/>
                      <a:pt x="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2"/>
              <p:cNvSpPr/>
              <p:nvPr/>
            </p:nvSpPr>
            <p:spPr>
              <a:xfrm>
                <a:off x="2618975" y="3836225"/>
                <a:ext cx="85100" cy="15492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6197" extrusionOk="0">
                    <a:moveTo>
                      <a:pt x="3267" y="1"/>
                    </a:moveTo>
                    <a:cubicBezTo>
                      <a:pt x="3251" y="1"/>
                      <a:pt x="3233" y="5"/>
                      <a:pt x="3215" y="16"/>
                    </a:cubicBezTo>
                    <a:cubicBezTo>
                      <a:pt x="2678" y="327"/>
                      <a:pt x="2067" y="497"/>
                      <a:pt x="1455" y="497"/>
                    </a:cubicBezTo>
                    <a:cubicBezTo>
                      <a:pt x="1038" y="497"/>
                      <a:pt x="620" y="418"/>
                      <a:pt x="227" y="252"/>
                    </a:cubicBezTo>
                    <a:cubicBezTo>
                      <a:pt x="211" y="245"/>
                      <a:pt x="195" y="242"/>
                      <a:pt x="178" y="242"/>
                    </a:cubicBezTo>
                    <a:cubicBezTo>
                      <a:pt x="91" y="242"/>
                      <a:pt x="0" y="322"/>
                      <a:pt x="65" y="415"/>
                    </a:cubicBezTo>
                    <a:cubicBezTo>
                      <a:pt x="990" y="1729"/>
                      <a:pt x="1400" y="3376"/>
                      <a:pt x="887" y="4934"/>
                    </a:cubicBezTo>
                    <a:cubicBezTo>
                      <a:pt x="818" y="5142"/>
                      <a:pt x="733" y="5344"/>
                      <a:pt x="631" y="5537"/>
                    </a:cubicBezTo>
                    <a:cubicBezTo>
                      <a:pt x="528" y="5732"/>
                      <a:pt x="398" y="5909"/>
                      <a:pt x="291" y="6101"/>
                    </a:cubicBezTo>
                    <a:cubicBezTo>
                      <a:pt x="264" y="6150"/>
                      <a:pt x="304" y="6196"/>
                      <a:pt x="349" y="6196"/>
                    </a:cubicBezTo>
                    <a:cubicBezTo>
                      <a:pt x="363" y="6196"/>
                      <a:pt x="379" y="6191"/>
                      <a:pt x="392" y="6180"/>
                    </a:cubicBezTo>
                    <a:cubicBezTo>
                      <a:pt x="679" y="5922"/>
                      <a:pt x="874" y="5533"/>
                      <a:pt x="1023" y="5183"/>
                    </a:cubicBezTo>
                    <a:cubicBezTo>
                      <a:pt x="1182" y="4806"/>
                      <a:pt x="1281" y="4413"/>
                      <a:pt x="1327" y="4007"/>
                    </a:cubicBezTo>
                    <a:cubicBezTo>
                      <a:pt x="1421" y="3175"/>
                      <a:pt x="1278" y="2327"/>
                      <a:pt x="963" y="1556"/>
                    </a:cubicBezTo>
                    <a:cubicBezTo>
                      <a:pt x="825" y="1217"/>
                      <a:pt x="657" y="894"/>
                      <a:pt x="463" y="586"/>
                    </a:cubicBezTo>
                    <a:lnTo>
                      <a:pt x="463" y="586"/>
                    </a:lnTo>
                    <a:cubicBezTo>
                      <a:pt x="790" y="684"/>
                      <a:pt x="1133" y="734"/>
                      <a:pt x="1476" y="734"/>
                    </a:cubicBezTo>
                    <a:cubicBezTo>
                      <a:pt x="2127" y="734"/>
                      <a:pt x="2777" y="554"/>
                      <a:pt x="3315" y="187"/>
                    </a:cubicBezTo>
                    <a:cubicBezTo>
                      <a:pt x="3403" y="127"/>
                      <a:pt x="3352" y="1"/>
                      <a:pt x="3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2"/>
              <p:cNvSpPr/>
              <p:nvPr/>
            </p:nvSpPr>
            <p:spPr>
              <a:xfrm>
                <a:off x="2741500" y="3783625"/>
                <a:ext cx="10970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4388" h="1572" extrusionOk="0">
                    <a:moveTo>
                      <a:pt x="4262" y="1"/>
                    </a:moveTo>
                    <a:cubicBezTo>
                      <a:pt x="4245" y="1"/>
                      <a:pt x="4227" y="7"/>
                      <a:pt x="4208" y="21"/>
                    </a:cubicBezTo>
                    <a:cubicBezTo>
                      <a:pt x="3547" y="496"/>
                      <a:pt x="2933" y="1057"/>
                      <a:pt x="2110" y="1229"/>
                    </a:cubicBezTo>
                    <a:cubicBezTo>
                      <a:pt x="1946" y="1263"/>
                      <a:pt x="1775" y="1281"/>
                      <a:pt x="1603" y="1281"/>
                    </a:cubicBezTo>
                    <a:cubicBezTo>
                      <a:pt x="1065" y="1281"/>
                      <a:pt x="517" y="1108"/>
                      <a:pt x="146" y="718"/>
                    </a:cubicBezTo>
                    <a:cubicBezTo>
                      <a:pt x="133" y="705"/>
                      <a:pt x="117" y="699"/>
                      <a:pt x="101" y="699"/>
                    </a:cubicBezTo>
                    <a:cubicBezTo>
                      <a:pt x="51" y="699"/>
                      <a:pt x="1" y="753"/>
                      <a:pt x="36" y="802"/>
                    </a:cubicBezTo>
                    <a:cubicBezTo>
                      <a:pt x="425" y="1331"/>
                      <a:pt x="1041" y="1572"/>
                      <a:pt x="1673" y="1572"/>
                    </a:cubicBezTo>
                    <a:cubicBezTo>
                      <a:pt x="1806" y="1572"/>
                      <a:pt x="1940" y="1561"/>
                      <a:pt x="2072" y="1540"/>
                    </a:cubicBezTo>
                    <a:cubicBezTo>
                      <a:pt x="2938" y="1403"/>
                      <a:pt x="3774" y="840"/>
                      <a:pt x="4332" y="180"/>
                    </a:cubicBezTo>
                    <a:cubicBezTo>
                      <a:pt x="4388" y="114"/>
                      <a:pt x="4337" y="1"/>
                      <a:pt x="42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2"/>
              <p:cNvSpPr/>
              <p:nvPr/>
            </p:nvSpPr>
            <p:spPr>
              <a:xfrm>
                <a:off x="2714400" y="3807175"/>
                <a:ext cx="19450" cy="2460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984" extrusionOk="0">
                    <a:moveTo>
                      <a:pt x="687" y="1"/>
                    </a:moveTo>
                    <a:cubicBezTo>
                      <a:pt x="661" y="1"/>
                      <a:pt x="637" y="13"/>
                      <a:pt x="622" y="41"/>
                    </a:cubicBezTo>
                    <a:cubicBezTo>
                      <a:pt x="604" y="78"/>
                      <a:pt x="592" y="119"/>
                      <a:pt x="575" y="158"/>
                    </a:cubicBezTo>
                    <a:cubicBezTo>
                      <a:pt x="558" y="199"/>
                      <a:pt x="534" y="236"/>
                      <a:pt x="515" y="276"/>
                    </a:cubicBezTo>
                    <a:cubicBezTo>
                      <a:pt x="477" y="355"/>
                      <a:pt x="432" y="430"/>
                      <a:pt x="379" y="500"/>
                    </a:cubicBezTo>
                    <a:cubicBezTo>
                      <a:pt x="376" y="504"/>
                      <a:pt x="363" y="519"/>
                      <a:pt x="364" y="519"/>
                    </a:cubicBezTo>
                    <a:cubicBezTo>
                      <a:pt x="364" y="519"/>
                      <a:pt x="364" y="519"/>
                      <a:pt x="364" y="519"/>
                    </a:cubicBezTo>
                    <a:lnTo>
                      <a:pt x="364" y="519"/>
                    </a:lnTo>
                    <a:cubicBezTo>
                      <a:pt x="356" y="530"/>
                      <a:pt x="348" y="540"/>
                      <a:pt x="340" y="552"/>
                    </a:cubicBezTo>
                    <a:cubicBezTo>
                      <a:pt x="327" y="570"/>
                      <a:pt x="324" y="572"/>
                      <a:pt x="311" y="589"/>
                    </a:cubicBezTo>
                    <a:cubicBezTo>
                      <a:pt x="284" y="622"/>
                      <a:pt x="254" y="654"/>
                      <a:pt x="225" y="684"/>
                    </a:cubicBezTo>
                    <a:cubicBezTo>
                      <a:pt x="193" y="716"/>
                      <a:pt x="162" y="749"/>
                      <a:pt x="128" y="778"/>
                    </a:cubicBezTo>
                    <a:cubicBezTo>
                      <a:pt x="97" y="808"/>
                      <a:pt x="71" y="845"/>
                      <a:pt x="40" y="876"/>
                    </a:cubicBezTo>
                    <a:cubicBezTo>
                      <a:pt x="0" y="915"/>
                      <a:pt x="32" y="984"/>
                      <a:pt x="84" y="984"/>
                    </a:cubicBezTo>
                    <a:cubicBezTo>
                      <a:pt x="89" y="984"/>
                      <a:pt x="95" y="983"/>
                      <a:pt x="101" y="981"/>
                    </a:cubicBezTo>
                    <a:lnTo>
                      <a:pt x="101" y="982"/>
                    </a:lnTo>
                    <a:cubicBezTo>
                      <a:pt x="148" y="969"/>
                      <a:pt x="198" y="957"/>
                      <a:pt x="239" y="932"/>
                    </a:cubicBezTo>
                    <a:cubicBezTo>
                      <a:pt x="284" y="907"/>
                      <a:pt x="327" y="878"/>
                      <a:pt x="367" y="845"/>
                    </a:cubicBezTo>
                    <a:cubicBezTo>
                      <a:pt x="444" y="783"/>
                      <a:pt x="516" y="710"/>
                      <a:pt x="572" y="629"/>
                    </a:cubicBezTo>
                    <a:cubicBezTo>
                      <a:pt x="627" y="552"/>
                      <a:pt x="673" y="469"/>
                      <a:pt x="709" y="383"/>
                    </a:cubicBezTo>
                    <a:cubicBezTo>
                      <a:pt x="732" y="332"/>
                      <a:pt x="742" y="286"/>
                      <a:pt x="754" y="239"/>
                    </a:cubicBezTo>
                    <a:cubicBezTo>
                      <a:pt x="765" y="189"/>
                      <a:pt x="777" y="135"/>
                      <a:pt x="776" y="83"/>
                    </a:cubicBezTo>
                    <a:cubicBezTo>
                      <a:pt x="775" y="35"/>
                      <a:pt x="730" y="1"/>
                      <a:pt x="6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2"/>
              <p:cNvSpPr/>
              <p:nvPr/>
            </p:nvSpPr>
            <p:spPr>
              <a:xfrm>
                <a:off x="3004850" y="3696050"/>
                <a:ext cx="59350" cy="94675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3787" extrusionOk="0">
                    <a:moveTo>
                      <a:pt x="178" y="0"/>
                    </a:moveTo>
                    <a:cubicBezTo>
                      <a:pt x="148" y="0"/>
                      <a:pt x="121" y="16"/>
                      <a:pt x="116" y="53"/>
                    </a:cubicBezTo>
                    <a:cubicBezTo>
                      <a:pt x="1" y="907"/>
                      <a:pt x="81" y="1844"/>
                      <a:pt x="513" y="2607"/>
                    </a:cubicBezTo>
                    <a:cubicBezTo>
                      <a:pt x="878" y="3252"/>
                      <a:pt x="1501" y="3769"/>
                      <a:pt x="2264" y="3786"/>
                    </a:cubicBezTo>
                    <a:cubicBezTo>
                      <a:pt x="2265" y="3786"/>
                      <a:pt x="2265" y="3786"/>
                      <a:pt x="2265" y="3786"/>
                    </a:cubicBezTo>
                    <a:cubicBezTo>
                      <a:pt x="2352" y="3786"/>
                      <a:pt x="2374" y="3648"/>
                      <a:pt x="2286" y="3631"/>
                    </a:cubicBezTo>
                    <a:cubicBezTo>
                      <a:pt x="1615" y="3502"/>
                      <a:pt x="1037" y="3036"/>
                      <a:pt x="707" y="2446"/>
                    </a:cubicBezTo>
                    <a:cubicBezTo>
                      <a:pt x="303" y="1722"/>
                      <a:pt x="287" y="879"/>
                      <a:pt x="260" y="72"/>
                    </a:cubicBezTo>
                    <a:cubicBezTo>
                      <a:pt x="259" y="28"/>
                      <a:pt x="216" y="0"/>
                      <a:pt x="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42"/>
              <p:cNvSpPr/>
              <p:nvPr/>
            </p:nvSpPr>
            <p:spPr>
              <a:xfrm>
                <a:off x="3076525" y="3783700"/>
                <a:ext cx="27550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976" extrusionOk="0">
                    <a:moveTo>
                      <a:pt x="958" y="1"/>
                    </a:moveTo>
                    <a:cubicBezTo>
                      <a:pt x="951" y="1"/>
                      <a:pt x="943" y="2"/>
                      <a:pt x="935" y="3"/>
                    </a:cubicBezTo>
                    <a:cubicBezTo>
                      <a:pt x="783" y="27"/>
                      <a:pt x="632" y="50"/>
                      <a:pt x="479" y="75"/>
                    </a:cubicBezTo>
                    <a:cubicBezTo>
                      <a:pt x="337" y="98"/>
                      <a:pt x="179" y="112"/>
                      <a:pt x="50" y="180"/>
                    </a:cubicBezTo>
                    <a:cubicBezTo>
                      <a:pt x="1" y="207"/>
                      <a:pt x="8" y="294"/>
                      <a:pt x="67" y="305"/>
                    </a:cubicBezTo>
                    <a:cubicBezTo>
                      <a:pt x="105" y="312"/>
                      <a:pt x="143" y="315"/>
                      <a:pt x="182" y="315"/>
                    </a:cubicBezTo>
                    <a:cubicBezTo>
                      <a:pt x="294" y="315"/>
                      <a:pt x="408" y="292"/>
                      <a:pt x="516" y="277"/>
                    </a:cubicBezTo>
                    <a:cubicBezTo>
                      <a:pt x="612" y="262"/>
                      <a:pt x="707" y="249"/>
                      <a:pt x="804" y="234"/>
                    </a:cubicBezTo>
                    <a:lnTo>
                      <a:pt x="804" y="234"/>
                    </a:lnTo>
                    <a:cubicBezTo>
                      <a:pt x="720" y="486"/>
                      <a:pt x="678" y="749"/>
                      <a:pt x="687" y="1016"/>
                    </a:cubicBezTo>
                    <a:cubicBezTo>
                      <a:pt x="693" y="1178"/>
                      <a:pt x="713" y="1342"/>
                      <a:pt x="755" y="1499"/>
                    </a:cubicBezTo>
                    <a:cubicBezTo>
                      <a:pt x="795" y="1648"/>
                      <a:pt x="850" y="1827"/>
                      <a:pt x="948" y="1948"/>
                    </a:cubicBezTo>
                    <a:cubicBezTo>
                      <a:pt x="963" y="1968"/>
                      <a:pt x="982" y="1976"/>
                      <a:pt x="1001" y="1976"/>
                    </a:cubicBezTo>
                    <a:cubicBezTo>
                      <a:pt x="1051" y="1976"/>
                      <a:pt x="1101" y="1921"/>
                      <a:pt x="1088" y="1867"/>
                    </a:cubicBezTo>
                    <a:cubicBezTo>
                      <a:pt x="1070" y="1791"/>
                      <a:pt x="1031" y="1720"/>
                      <a:pt x="1006" y="1645"/>
                    </a:cubicBezTo>
                    <a:cubicBezTo>
                      <a:pt x="985" y="1579"/>
                      <a:pt x="968" y="1512"/>
                      <a:pt x="952" y="1444"/>
                    </a:cubicBezTo>
                    <a:cubicBezTo>
                      <a:pt x="918" y="1304"/>
                      <a:pt x="898" y="1161"/>
                      <a:pt x="893" y="1016"/>
                    </a:cubicBezTo>
                    <a:cubicBezTo>
                      <a:pt x="885" y="723"/>
                      <a:pt x="937" y="428"/>
                      <a:pt x="1055" y="158"/>
                    </a:cubicBezTo>
                    <a:cubicBezTo>
                      <a:pt x="1090" y="77"/>
                      <a:pt x="1041" y="1"/>
                      <a:pt x="9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42"/>
              <p:cNvSpPr/>
              <p:nvPr/>
            </p:nvSpPr>
            <p:spPr>
              <a:xfrm>
                <a:off x="2802375" y="4034800"/>
                <a:ext cx="66250" cy="63975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2559" extrusionOk="0">
                    <a:moveTo>
                      <a:pt x="1363" y="0"/>
                    </a:moveTo>
                    <a:cubicBezTo>
                      <a:pt x="1309" y="0"/>
                      <a:pt x="1253" y="3"/>
                      <a:pt x="1196" y="10"/>
                    </a:cubicBezTo>
                    <a:cubicBezTo>
                      <a:pt x="535" y="85"/>
                      <a:pt x="1" y="749"/>
                      <a:pt x="68" y="1411"/>
                    </a:cubicBezTo>
                    <a:cubicBezTo>
                      <a:pt x="132" y="2038"/>
                      <a:pt x="729" y="2559"/>
                      <a:pt x="1355" y="2559"/>
                    </a:cubicBezTo>
                    <a:cubicBezTo>
                      <a:pt x="1389" y="2559"/>
                      <a:pt x="1422" y="2557"/>
                      <a:pt x="1456" y="2554"/>
                    </a:cubicBezTo>
                    <a:cubicBezTo>
                      <a:pt x="2306" y="2476"/>
                      <a:pt x="2650" y="1755"/>
                      <a:pt x="2557" y="1099"/>
                    </a:cubicBezTo>
                    <a:cubicBezTo>
                      <a:pt x="2476" y="524"/>
                      <a:pt x="2062" y="0"/>
                      <a:pt x="13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42"/>
              <p:cNvSpPr/>
              <p:nvPr/>
            </p:nvSpPr>
            <p:spPr>
              <a:xfrm>
                <a:off x="2959725" y="4034800"/>
                <a:ext cx="66250" cy="63975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2559" extrusionOk="0">
                    <a:moveTo>
                      <a:pt x="1286" y="0"/>
                    </a:moveTo>
                    <a:cubicBezTo>
                      <a:pt x="588" y="0"/>
                      <a:pt x="173" y="524"/>
                      <a:pt x="94" y="1099"/>
                    </a:cubicBezTo>
                    <a:cubicBezTo>
                      <a:pt x="1" y="1755"/>
                      <a:pt x="344" y="2476"/>
                      <a:pt x="1193" y="2554"/>
                    </a:cubicBezTo>
                    <a:cubicBezTo>
                      <a:pt x="1227" y="2557"/>
                      <a:pt x="1260" y="2559"/>
                      <a:pt x="1294" y="2559"/>
                    </a:cubicBezTo>
                    <a:cubicBezTo>
                      <a:pt x="1921" y="2559"/>
                      <a:pt x="2518" y="2038"/>
                      <a:pt x="2581" y="1411"/>
                    </a:cubicBezTo>
                    <a:cubicBezTo>
                      <a:pt x="2649" y="749"/>
                      <a:pt x="2115" y="85"/>
                      <a:pt x="1454" y="10"/>
                    </a:cubicBezTo>
                    <a:cubicBezTo>
                      <a:pt x="1396" y="3"/>
                      <a:pt x="1340" y="0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42"/>
              <p:cNvSpPr/>
              <p:nvPr/>
            </p:nvSpPr>
            <p:spPr>
              <a:xfrm>
                <a:off x="2874175" y="4096925"/>
                <a:ext cx="81525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3261" h="1709" extrusionOk="0">
                    <a:moveTo>
                      <a:pt x="3089" y="1"/>
                    </a:moveTo>
                    <a:cubicBezTo>
                      <a:pt x="3020" y="1"/>
                      <a:pt x="2949" y="40"/>
                      <a:pt x="2921" y="120"/>
                    </a:cubicBezTo>
                    <a:cubicBezTo>
                      <a:pt x="2862" y="288"/>
                      <a:pt x="2832" y="453"/>
                      <a:pt x="2746" y="612"/>
                    </a:cubicBezTo>
                    <a:cubicBezTo>
                      <a:pt x="2662" y="768"/>
                      <a:pt x="2554" y="905"/>
                      <a:pt x="2423" y="1023"/>
                    </a:cubicBezTo>
                    <a:cubicBezTo>
                      <a:pt x="2211" y="1213"/>
                      <a:pt x="1920" y="1339"/>
                      <a:pt x="1631" y="1342"/>
                    </a:cubicBezTo>
                    <a:cubicBezTo>
                      <a:pt x="1341" y="1339"/>
                      <a:pt x="1051" y="1213"/>
                      <a:pt x="839" y="1023"/>
                    </a:cubicBezTo>
                    <a:cubicBezTo>
                      <a:pt x="707" y="905"/>
                      <a:pt x="600" y="768"/>
                      <a:pt x="517" y="612"/>
                    </a:cubicBezTo>
                    <a:cubicBezTo>
                      <a:pt x="431" y="453"/>
                      <a:pt x="400" y="288"/>
                      <a:pt x="341" y="120"/>
                    </a:cubicBezTo>
                    <a:cubicBezTo>
                      <a:pt x="313" y="40"/>
                      <a:pt x="243" y="1"/>
                      <a:pt x="174" y="1"/>
                    </a:cubicBezTo>
                    <a:cubicBezTo>
                      <a:pt x="91" y="1"/>
                      <a:pt x="10" y="57"/>
                      <a:pt x="9" y="164"/>
                    </a:cubicBezTo>
                    <a:cubicBezTo>
                      <a:pt x="1" y="588"/>
                      <a:pt x="301" y="1048"/>
                      <a:pt x="613" y="1312"/>
                    </a:cubicBezTo>
                    <a:cubicBezTo>
                      <a:pt x="887" y="1543"/>
                      <a:pt x="1241" y="1701"/>
                      <a:pt x="1603" y="1708"/>
                    </a:cubicBezTo>
                    <a:cubicBezTo>
                      <a:pt x="1612" y="1708"/>
                      <a:pt x="1621" y="1708"/>
                      <a:pt x="1630" y="1708"/>
                    </a:cubicBezTo>
                    <a:cubicBezTo>
                      <a:pt x="1992" y="1708"/>
                      <a:pt x="2355" y="1554"/>
                      <a:pt x="2631" y="1326"/>
                    </a:cubicBezTo>
                    <a:cubicBezTo>
                      <a:pt x="2638" y="1322"/>
                      <a:pt x="2644" y="1316"/>
                      <a:pt x="2649" y="1312"/>
                    </a:cubicBezTo>
                    <a:cubicBezTo>
                      <a:pt x="2961" y="1049"/>
                      <a:pt x="3261" y="588"/>
                      <a:pt x="3254" y="164"/>
                    </a:cubicBezTo>
                    <a:cubicBezTo>
                      <a:pt x="3252" y="57"/>
                      <a:pt x="3172" y="1"/>
                      <a:pt x="30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42"/>
              <p:cNvSpPr/>
              <p:nvPr/>
            </p:nvSpPr>
            <p:spPr>
              <a:xfrm>
                <a:off x="2650950" y="3877100"/>
                <a:ext cx="134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900" extrusionOk="0">
                    <a:moveTo>
                      <a:pt x="73" y="0"/>
                    </a:moveTo>
                    <a:cubicBezTo>
                      <a:pt x="36" y="0"/>
                      <a:pt x="1" y="27"/>
                      <a:pt x="16" y="73"/>
                    </a:cubicBezTo>
                    <a:cubicBezTo>
                      <a:pt x="111" y="357"/>
                      <a:pt x="208" y="633"/>
                      <a:pt x="256" y="930"/>
                    </a:cubicBezTo>
                    <a:cubicBezTo>
                      <a:pt x="305" y="1229"/>
                      <a:pt x="287" y="1523"/>
                      <a:pt x="285" y="1823"/>
                    </a:cubicBezTo>
                    <a:cubicBezTo>
                      <a:pt x="284" y="1873"/>
                      <a:pt x="323" y="1900"/>
                      <a:pt x="363" y="1900"/>
                    </a:cubicBezTo>
                    <a:cubicBezTo>
                      <a:pt x="395" y="1900"/>
                      <a:pt x="427" y="1882"/>
                      <a:pt x="439" y="1845"/>
                    </a:cubicBezTo>
                    <a:cubicBezTo>
                      <a:pt x="535" y="1546"/>
                      <a:pt x="518" y="1209"/>
                      <a:pt x="471" y="903"/>
                    </a:cubicBezTo>
                    <a:cubicBezTo>
                      <a:pt x="422" y="598"/>
                      <a:pt x="313" y="274"/>
                      <a:pt x="127" y="26"/>
                    </a:cubicBezTo>
                    <a:cubicBezTo>
                      <a:pt x="113" y="8"/>
                      <a:pt x="93" y="0"/>
                      <a:pt x="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42"/>
              <p:cNvSpPr/>
              <p:nvPr/>
            </p:nvSpPr>
            <p:spPr>
              <a:xfrm>
                <a:off x="2663775" y="3882925"/>
                <a:ext cx="9025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057" extrusionOk="0">
                    <a:moveTo>
                      <a:pt x="78" y="0"/>
                    </a:moveTo>
                    <a:cubicBezTo>
                      <a:pt x="40" y="0"/>
                      <a:pt x="0" y="39"/>
                      <a:pt x="13" y="81"/>
                    </a:cubicBezTo>
                    <a:cubicBezTo>
                      <a:pt x="57" y="229"/>
                      <a:pt x="100" y="386"/>
                      <a:pt x="122" y="538"/>
                    </a:cubicBezTo>
                    <a:cubicBezTo>
                      <a:pt x="133" y="613"/>
                      <a:pt x="131" y="687"/>
                      <a:pt x="134" y="762"/>
                    </a:cubicBezTo>
                    <a:cubicBezTo>
                      <a:pt x="136" y="799"/>
                      <a:pt x="136" y="836"/>
                      <a:pt x="139" y="873"/>
                    </a:cubicBezTo>
                    <a:cubicBezTo>
                      <a:pt x="142" y="914"/>
                      <a:pt x="141" y="961"/>
                      <a:pt x="150" y="1002"/>
                    </a:cubicBezTo>
                    <a:cubicBezTo>
                      <a:pt x="159" y="1038"/>
                      <a:pt x="190" y="1056"/>
                      <a:pt x="221" y="1056"/>
                    </a:cubicBezTo>
                    <a:cubicBezTo>
                      <a:pt x="247" y="1056"/>
                      <a:pt x="274" y="1044"/>
                      <a:pt x="290" y="1020"/>
                    </a:cubicBezTo>
                    <a:cubicBezTo>
                      <a:pt x="312" y="986"/>
                      <a:pt x="324" y="938"/>
                      <a:pt x="335" y="899"/>
                    </a:cubicBezTo>
                    <a:cubicBezTo>
                      <a:pt x="347" y="857"/>
                      <a:pt x="352" y="806"/>
                      <a:pt x="355" y="762"/>
                    </a:cubicBezTo>
                    <a:cubicBezTo>
                      <a:pt x="361" y="672"/>
                      <a:pt x="346" y="577"/>
                      <a:pt x="330" y="490"/>
                    </a:cubicBezTo>
                    <a:cubicBezTo>
                      <a:pt x="316" y="403"/>
                      <a:pt x="292" y="320"/>
                      <a:pt x="257" y="238"/>
                    </a:cubicBezTo>
                    <a:cubicBezTo>
                      <a:pt x="220" y="157"/>
                      <a:pt x="175" y="88"/>
                      <a:pt x="119" y="20"/>
                    </a:cubicBezTo>
                    <a:cubicBezTo>
                      <a:pt x="107" y="6"/>
                      <a:pt x="93" y="0"/>
                      <a:pt x="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42"/>
              <p:cNvSpPr/>
              <p:nvPr/>
            </p:nvSpPr>
            <p:spPr>
              <a:xfrm>
                <a:off x="2674350" y="3884275"/>
                <a:ext cx="672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625" extrusionOk="0">
                    <a:moveTo>
                      <a:pt x="70" y="1"/>
                    </a:moveTo>
                    <a:cubicBezTo>
                      <a:pt x="62" y="1"/>
                      <a:pt x="54" y="2"/>
                      <a:pt x="47" y="5"/>
                    </a:cubicBezTo>
                    <a:cubicBezTo>
                      <a:pt x="22" y="17"/>
                      <a:pt x="0" y="48"/>
                      <a:pt x="12" y="77"/>
                    </a:cubicBezTo>
                    <a:cubicBezTo>
                      <a:pt x="13" y="81"/>
                      <a:pt x="15" y="85"/>
                      <a:pt x="16" y="88"/>
                    </a:cubicBezTo>
                    <a:cubicBezTo>
                      <a:pt x="14" y="98"/>
                      <a:pt x="14" y="107"/>
                      <a:pt x="16" y="120"/>
                    </a:cubicBezTo>
                    <a:cubicBezTo>
                      <a:pt x="17" y="129"/>
                      <a:pt x="19" y="137"/>
                      <a:pt x="21" y="146"/>
                    </a:cubicBezTo>
                    <a:cubicBezTo>
                      <a:pt x="21" y="149"/>
                      <a:pt x="22" y="152"/>
                      <a:pt x="22" y="155"/>
                    </a:cubicBezTo>
                    <a:cubicBezTo>
                      <a:pt x="22" y="158"/>
                      <a:pt x="21" y="161"/>
                      <a:pt x="21" y="165"/>
                    </a:cubicBezTo>
                    <a:cubicBezTo>
                      <a:pt x="21" y="179"/>
                      <a:pt x="25" y="192"/>
                      <a:pt x="27" y="206"/>
                    </a:cubicBezTo>
                    <a:cubicBezTo>
                      <a:pt x="28" y="215"/>
                      <a:pt x="30" y="224"/>
                      <a:pt x="32" y="233"/>
                    </a:cubicBezTo>
                    <a:cubicBezTo>
                      <a:pt x="32" y="236"/>
                      <a:pt x="33" y="246"/>
                      <a:pt x="33" y="248"/>
                    </a:cubicBezTo>
                    <a:cubicBezTo>
                      <a:pt x="36" y="275"/>
                      <a:pt x="39" y="303"/>
                      <a:pt x="42" y="330"/>
                    </a:cubicBezTo>
                    <a:cubicBezTo>
                      <a:pt x="42" y="328"/>
                      <a:pt x="42" y="327"/>
                      <a:pt x="42" y="324"/>
                    </a:cubicBezTo>
                    <a:cubicBezTo>
                      <a:pt x="42" y="329"/>
                      <a:pt x="43" y="335"/>
                      <a:pt x="43" y="341"/>
                    </a:cubicBezTo>
                    <a:lnTo>
                      <a:pt x="44" y="342"/>
                    </a:lnTo>
                    <a:cubicBezTo>
                      <a:pt x="44" y="351"/>
                      <a:pt x="45" y="361"/>
                      <a:pt x="47" y="371"/>
                    </a:cubicBezTo>
                    <a:cubicBezTo>
                      <a:pt x="48" y="398"/>
                      <a:pt x="50" y="424"/>
                      <a:pt x="55" y="452"/>
                    </a:cubicBezTo>
                    <a:cubicBezTo>
                      <a:pt x="56" y="453"/>
                      <a:pt x="56" y="460"/>
                      <a:pt x="57" y="464"/>
                    </a:cubicBezTo>
                    <a:cubicBezTo>
                      <a:pt x="58" y="473"/>
                      <a:pt x="59" y="482"/>
                      <a:pt x="60" y="491"/>
                    </a:cubicBezTo>
                    <a:cubicBezTo>
                      <a:pt x="62" y="523"/>
                      <a:pt x="60" y="556"/>
                      <a:pt x="79" y="583"/>
                    </a:cubicBezTo>
                    <a:cubicBezTo>
                      <a:pt x="99" y="609"/>
                      <a:pt x="128" y="625"/>
                      <a:pt x="157" y="625"/>
                    </a:cubicBezTo>
                    <a:cubicBezTo>
                      <a:pt x="177" y="625"/>
                      <a:pt x="198" y="617"/>
                      <a:pt x="215" y="600"/>
                    </a:cubicBezTo>
                    <a:cubicBezTo>
                      <a:pt x="256" y="561"/>
                      <a:pt x="257" y="488"/>
                      <a:pt x="263" y="436"/>
                    </a:cubicBezTo>
                    <a:cubicBezTo>
                      <a:pt x="269" y="385"/>
                      <a:pt x="258" y="333"/>
                      <a:pt x="249" y="283"/>
                    </a:cubicBezTo>
                    <a:cubicBezTo>
                      <a:pt x="241" y="235"/>
                      <a:pt x="221" y="191"/>
                      <a:pt x="202" y="146"/>
                    </a:cubicBezTo>
                    <a:cubicBezTo>
                      <a:pt x="198" y="138"/>
                      <a:pt x="195" y="128"/>
                      <a:pt x="190" y="120"/>
                    </a:cubicBezTo>
                    <a:cubicBezTo>
                      <a:pt x="183" y="110"/>
                      <a:pt x="178" y="103"/>
                      <a:pt x="176" y="101"/>
                    </a:cubicBezTo>
                    <a:cubicBezTo>
                      <a:pt x="175" y="98"/>
                      <a:pt x="172" y="95"/>
                      <a:pt x="170" y="92"/>
                    </a:cubicBezTo>
                    <a:cubicBezTo>
                      <a:pt x="164" y="82"/>
                      <a:pt x="159" y="72"/>
                      <a:pt x="152" y="63"/>
                    </a:cubicBezTo>
                    <a:cubicBezTo>
                      <a:pt x="144" y="53"/>
                      <a:pt x="136" y="45"/>
                      <a:pt x="127" y="39"/>
                    </a:cubicBezTo>
                    <a:cubicBezTo>
                      <a:pt x="126" y="36"/>
                      <a:pt x="124" y="34"/>
                      <a:pt x="122" y="30"/>
                    </a:cubicBezTo>
                    <a:cubicBezTo>
                      <a:pt x="113" y="11"/>
                      <a:pt x="91" y="1"/>
                      <a:pt x="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42"/>
              <p:cNvSpPr/>
              <p:nvPr/>
            </p:nvSpPr>
            <p:spPr>
              <a:xfrm>
                <a:off x="2683850" y="3886400"/>
                <a:ext cx="52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398" extrusionOk="0">
                    <a:moveTo>
                      <a:pt x="72" y="0"/>
                    </a:moveTo>
                    <a:cubicBezTo>
                      <a:pt x="66" y="0"/>
                      <a:pt x="60" y="1"/>
                      <a:pt x="55" y="3"/>
                    </a:cubicBezTo>
                    <a:cubicBezTo>
                      <a:pt x="27" y="12"/>
                      <a:pt x="10" y="36"/>
                      <a:pt x="7" y="65"/>
                    </a:cubicBezTo>
                    <a:cubicBezTo>
                      <a:pt x="6" y="88"/>
                      <a:pt x="4" y="112"/>
                      <a:pt x="2" y="134"/>
                    </a:cubicBezTo>
                    <a:cubicBezTo>
                      <a:pt x="1" y="163"/>
                      <a:pt x="9" y="193"/>
                      <a:pt x="12" y="221"/>
                    </a:cubicBezTo>
                    <a:cubicBezTo>
                      <a:pt x="15" y="243"/>
                      <a:pt x="17" y="267"/>
                      <a:pt x="22" y="288"/>
                    </a:cubicBezTo>
                    <a:cubicBezTo>
                      <a:pt x="26" y="305"/>
                      <a:pt x="36" y="321"/>
                      <a:pt x="45" y="336"/>
                    </a:cubicBezTo>
                    <a:cubicBezTo>
                      <a:pt x="54" y="351"/>
                      <a:pt x="62" y="363"/>
                      <a:pt x="72" y="376"/>
                    </a:cubicBezTo>
                    <a:cubicBezTo>
                      <a:pt x="84" y="391"/>
                      <a:pt x="105" y="398"/>
                      <a:pt x="124" y="398"/>
                    </a:cubicBezTo>
                    <a:cubicBezTo>
                      <a:pt x="131" y="398"/>
                      <a:pt x="138" y="397"/>
                      <a:pt x="144" y="395"/>
                    </a:cubicBezTo>
                    <a:cubicBezTo>
                      <a:pt x="171" y="388"/>
                      <a:pt x="189" y="368"/>
                      <a:pt x="197" y="343"/>
                    </a:cubicBezTo>
                    <a:cubicBezTo>
                      <a:pt x="202" y="328"/>
                      <a:pt x="202" y="310"/>
                      <a:pt x="204" y="293"/>
                    </a:cubicBezTo>
                    <a:cubicBezTo>
                      <a:pt x="207" y="274"/>
                      <a:pt x="208" y="259"/>
                      <a:pt x="203" y="239"/>
                    </a:cubicBezTo>
                    <a:cubicBezTo>
                      <a:pt x="199" y="216"/>
                      <a:pt x="192" y="194"/>
                      <a:pt x="185" y="173"/>
                    </a:cubicBezTo>
                    <a:cubicBezTo>
                      <a:pt x="178" y="145"/>
                      <a:pt x="172" y="117"/>
                      <a:pt x="159" y="91"/>
                    </a:cubicBezTo>
                    <a:cubicBezTo>
                      <a:pt x="149" y="72"/>
                      <a:pt x="139" y="53"/>
                      <a:pt x="127" y="33"/>
                    </a:cubicBezTo>
                    <a:cubicBezTo>
                      <a:pt x="118" y="14"/>
                      <a:pt x="94" y="0"/>
                      <a:pt x="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42"/>
              <p:cNvSpPr/>
              <p:nvPr/>
            </p:nvSpPr>
            <p:spPr>
              <a:xfrm>
                <a:off x="3136525" y="4295550"/>
                <a:ext cx="1690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221" extrusionOk="0">
                    <a:moveTo>
                      <a:pt x="590" y="1"/>
                    </a:moveTo>
                    <a:cubicBezTo>
                      <a:pt x="575" y="1"/>
                      <a:pt x="559" y="7"/>
                      <a:pt x="545" y="22"/>
                    </a:cubicBezTo>
                    <a:cubicBezTo>
                      <a:pt x="260" y="326"/>
                      <a:pt x="100" y="735"/>
                      <a:pt x="12" y="1137"/>
                    </a:cubicBezTo>
                    <a:cubicBezTo>
                      <a:pt x="1" y="1188"/>
                      <a:pt x="40" y="1220"/>
                      <a:pt x="78" y="1220"/>
                    </a:cubicBezTo>
                    <a:cubicBezTo>
                      <a:pt x="104" y="1220"/>
                      <a:pt x="130" y="1206"/>
                      <a:pt x="141" y="1173"/>
                    </a:cubicBezTo>
                    <a:cubicBezTo>
                      <a:pt x="204" y="986"/>
                      <a:pt x="288" y="806"/>
                      <a:pt x="371" y="627"/>
                    </a:cubicBezTo>
                    <a:cubicBezTo>
                      <a:pt x="454" y="447"/>
                      <a:pt x="559" y="279"/>
                      <a:pt x="650" y="102"/>
                    </a:cubicBezTo>
                    <a:cubicBezTo>
                      <a:pt x="676" y="54"/>
                      <a:pt x="635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42"/>
              <p:cNvSpPr/>
              <p:nvPr/>
            </p:nvSpPr>
            <p:spPr>
              <a:xfrm>
                <a:off x="3131725" y="4297650"/>
                <a:ext cx="93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56" extrusionOk="0">
                    <a:moveTo>
                      <a:pt x="298" y="0"/>
                    </a:moveTo>
                    <a:cubicBezTo>
                      <a:pt x="280" y="0"/>
                      <a:pt x="263" y="6"/>
                      <a:pt x="251" y="20"/>
                    </a:cubicBezTo>
                    <a:cubicBezTo>
                      <a:pt x="222" y="55"/>
                      <a:pt x="187" y="92"/>
                      <a:pt x="166" y="132"/>
                    </a:cubicBezTo>
                    <a:cubicBezTo>
                      <a:pt x="148" y="171"/>
                      <a:pt x="132" y="210"/>
                      <a:pt x="115" y="250"/>
                    </a:cubicBezTo>
                    <a:cubicBezTo>
                      <a:pt x="96" y="294"/>
                      <a:pt x="77" y="337"/>
                      <a:pt x="62" y="383"/>
                    </a:cubicBezTo>
                    <a:cubicBezTo>
                      <a:pt x="55" y="402"/>
                      <a:pt x="49" y="421"/>
                      <a:pt x="43" y="440"/>
                    </a:cubicBezTo>
                    <a:cubicBezTo>
                      <a:pt x="36" y="460"/>
                      <a:pt x="33" y="477"/>
                      <a:pt x="30" y="494"/>
                    </a:cubicBezTo>
                    <a:lnTo>
                      <a:pt x="12" y="569"/>
                    </a:lnTo>
                    <a:cubicBezTo>
                      <a:pt x="0" y="620"/>
                      <a:pt x="41" y="656"/>
                      <a:pt x="82" y="656"/>
                    </a:cubicBezTo>
                    <a:cubicBezTo>
                      <a:pt x="103" y="656"/>
                      <a:pt x="125" y="646"/>
                      <a:pt x="140" y="623"/>
                    </a:cubicBezTo>
                    <a:cubicBezTo>
                      <a:pt x="153" y="603"/>
                      <a:pt x="165" y="583"/>
                      <a:pt x="179" y="563"/>
                    </a:cubicBezTo>
                    <a:cubicBezTo>
                      <a:pt x="206" y="533"/>
                      <a:pt x="222" y="494"/>
                      <a:pt x="240" y="458"/>
                    </a:cubicBezTo>
                    <a:cubicBezTo>
                      <a:pt x="263" y="415"/>
                      <a:pt x="281" y="371"/>
                      <a:pt x="299" y="327"/>
                    </a:cubicBezTo>
                    <a:cubicBezTo>
                      <a:pt x="316" y="287"/>
                      <a:pt x="334" y="249"/>
                      <a:pt x="349" y="209"/>
                    </a:cubicBezTo>
                    <a:cubicBezTo>
                      <a:pt x="364" y="166"/>
                      <a:pt x="367" y="115"/>
                      <a:pt x="370" y="70"/>
                    </a:cubicBezTo>
                    <a:cubicBezTo>
                      <a:pt x="374" y="29"/>
                      <a:pt x="335" y="0"/>
                      <a:pt x="2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42"/>
              <p:cNvSpPr/>
              <p:nvPr/>
            </p:nvSpPr>
            <p:spPr>
              <a:xfrm>
                <a:off x="3126275" y="4297725"/>
                <a:ext cx="632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07" extrusionOk="0">
                    <a:moveTo>
                      <a:pt x="181" y="1"/>
                    </a:moveTo>
                    <a:cubicBezTo>
                      <a:pt x="170" y="1"/>
                      <a:pt x="158" y="4"/>
                      <a:pt x="147" y="9"/>
                    </a:cubicBezTo>
                    <a:cubicBezTo>
                      <a:pt x="135" y="15"/>
                      <a:pt x="124" y="22"/>
                      <a:pt x="113" y="28"/>
                    </a:cubicBezTo>
                    <a:cubicBezTo>
                      <a:pt x="98" y="40"/>
                      <a:pt x="82" y="51"/>
                      <a:pt x="70" y="65"/>
                    </a:cubicBezTo>
                    <a:cubicBezTo>
                      <a:pt x="45" y="94"/>
                      <a:pt x="29" y="133"/>
                      <a:pt x="17" y="169"/>
                    </a:cubicBezTo>
                    <a:cubicBezTo>
                      <a:pt x="7" y="201"/>
                      <a:pt x="0" y="235"/>
                      <a:pt x="5" y="267"/>
                    </a:cubicBezTo>
                    <a:cubicBezTo>
                      <a:pt x="7" y="287"/>
                      <a:pt x="11" y="306"/>
                      <a:pt x="15" y="325"/>
                    </a:cubicBezTo>
                    <a:cubicBezTo>
                      <a:pt x="17" y="331"/>
                      <a:pt x="19" y="337"/>
                      <a:pt x="21" y="342"/>
                    </a:cubicBezTo>
                    <a:cubicBezTo>
                      <a:pt x="30" y="367"/>
                      <a:pt x="40" y="381"/>
                      <a:pt x="62" y="397"/>
                    </a:cubicBezTo>
                    <a:cubicBezTo>
                      <a:pt x="71" y="403"/>
                      <a:pt x="86" y="406"/>
                      <a:pt x="99" y="406"/>
                    </a:cubicBezTo>
                    <a:cubicBezTo>
                      <a:pt x="107" y="406"/>
                      <a:pt x="114" y="405"/>
                      <a:pt x="119" y="403"/>
                    </a:cubicBezTo>
                    <a:cubicBezTo>
                      <a:pt x="139" y="398"/>
                      <a:pt x="153" y="386"/>
                      <a:pt x="163" y="369"/>
                    </a:cubicBezTo>
                    <a:cubicBezTo>
                      <a:pt x="177" y="348"/>
                      <a:pt x="177" y="323"/>
                      <a:pt x="178" y="299"/>
                    </a:cubicBezTo>
                    <a:cubicBezTo>
                      <a:pt x="179" y="292"/>
                      <a:pt x="180" y="287"/>
                      <a:pt x="182" y="281"/>
                    </a:cubicBezTo>
                    <a:cubicBezTo>
                      <a:pt x="185" y="268"/>
                      <a:pt x="187" y="256"/>
                      <a:pt x="188" y="244"/>
                    </a:cubicBezTo>
                    <a:lnTo>
                      <a:pt x="188" y="244"/>
                    </a:lnTo>
                    <a:cubicBezTo>
                      <a:pt x="193" y="222"/>
                      <a:pt x="199" y="201"/>
                      <a:pt x="207" y="181"/>
                    </a:cubicBezTo>
                    <a:cubicBezTo>
                      <a:pt x="213" y="167"/>
                      <a:pt x="221" y="152"/>
                      <a:pt x="226" y="136"/>
                    </a:cubicBezTo>
                    <a:cubicBezTo>
                      <a:pt x="228" y="129"/>
                      <a:pt x="231" y="122"/>
                      <a:pt x="234" y="115"/>
                    </a:cubicBezTo>
                    <a:cubicBezTo>
                      <a:pt x="236" y="111"/>
                      <a:pt x="238" y="107"/>
                      <a:pt x="239" y="103"/>
                    </a:cubicBezTo>
                    <a:cubicBezTo>
                      <a:pt x="253" y="77"/>
                      <a:pt x="252" y="41"/>
                      <a:pt x="229" y="21"/>
                    </a:cubicBezTo>
                    <a:cubicBezTo>
                      <a:pt x="215" y="7"/>
                      <a:pt x="198" y="1"/>
                      <a:pt x="1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2"/>
              <p:cNvSpPr/>
              <p:nvPr/>
            </p:nvSpPr>
            <p:spPr>
              <a:xfrm>
                <a:off x="2833975" y="4396500"/>
                <a:ext cx="166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794" extrusionOk="0">
                    <a:moveTo>
                      <a:pt x="93" y="1"/>
                    </a:moveTo>
                    <a:cubicBezTo>
                      <a:pt x="42" y="1"/>
                      <a:pt x="1" y="71"/>
                      <a:pt x="46" y="112"/>
                    </a:cubicBezTo>
                    <a:cubicBezTo>
                      <a:pt x="147" y="202"/>
                      <a:pt x="228" y="301"/>
                      <a:pt x="304" y="410"/>
                    </a:cubicBezTo>
                    <a:cubicBezTo>
                      <a:pt x="343" y="464"/>
                      <a:pt x="377" y="521"/>
                      <a:pt x="407" y="580"/>
                    </a:cubicBezTo>
                    <a:cubicBezTo>
                      <a:pt x="423" y="610"/>
                      <a:pt x="441" y="641"/>
                      <a:pt x="458" y="670"/>
                    </a:cubicBezTo>
                    <a:cubicBezTo>
                      <a:pt x="477" y="704"/>
                      <a:pt x="493" y="738"/>
                      <a:pt x="518" y="769"/>
                    </a:cubicBezTo>
                    <a:cubicBezTo>
                      <a:pt x="533" y="786"/>
                      <a:pt x="553" y="794"/>
                      <a:pt x="573" y="794"/>
                    </a:cubicBezTo>
                    <a:cubicBezTo>
                      <a:pt x="618" y="794"/>
                      <a:pt x="664" y="758"/>
                      <a:pt x="662" y="710"/>
                    </a:cubicBezTo>
                    <a:cubicBezTo>
                      <a:pt x="660" y="670"/>
                      <a:pt x="646" y="635"/>
                      <a:pt x="631" y="598"/>
                    </a:cubicBezTo>
                    <a:cubicBezTo>
                      <a:pt x="617" y="559"/>
                      <a:pt x="601" y="521"/>
                      <a:pt x="580" y="485"/>
                    </a:cubicBezTo>
                    <a:cubicBezTo>
                      <a:pt x="541" y="419"/>
                      <a:pt x="497" y="358"/>
                      <a:pt x="450" y="298"/>
                    </a:cubicBezTo>
                    <a:cubicBezTo>
                      <a:pt x="361" y="185"/>
                      <a:pt x="244" y="90"/>
                      <a:pt x="124" y="10"/>
                    </a:cubicBezTo>
                    <a:cubicBezTo>
                      <a:pt x="114" y="4"/>
                      <a:pt x="103" y="1"/>
                      <a:pt x="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42"/>
              <p:cNvSpPr/>
              <p:nvPr/>
            </p:nvSpPr>
            <p:spPr>
              <a:xfrm>
                <a:off x="2842675" y="4394800"/>
                <a:ext cx="115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50" extrusionOk="0">
                    <a:moveTo>
                      <a:pt x="96" y="0"/>
                    </a:moveTo>
                    <a:cubicBezTo>
                      <a:pt x="62" y="0"/>
                      <a:pt x="31" y="19"/>
                      <a:pt x="17" y="51"/>
                    </a:cubicBezTo>
                    <a:cubicBezTo>
                      <a:pt x="0" y="92"/>
                      <a:pt x="17" y="131"/>
                      <a:pt x="51" y="156"/>
                    </a:cubicBezTo>
                    <a:cubicBezTo>
                      <a:pt x="55" y="158"/>
                      <a:pt x="58" y="160"/>
                      <a:pt x="61" y="162"/>
                    </a:cubicBezTo>
                    <a:cubicBezTo>
                      <a:pt x="67" y="168"/>
                      <a:pt x="73" y="172"/>
                      <a:pt x="78" y="178"/>
                    </a:cubicBezTo>
                    <a:cubicBezTo>
                      <a:pt x="85" y="184"/>
                      <a:pt x="91" y="189"/>
                      <a:pt x="97" y="196"/>
                    </a:cubicBezTo>
                    <a:cubicBezTo>
                      <a:pt x="102" y="201"/>
                      <a:pt x="107" y="205"/>
                      <a:pt x="114" y="210"/>
                    </a:cubicBezTo>
                    <a:cubicBezTo>
                      <a:pt x="115" y="211"/>
                      <a:pt x="115" y="211"/>
                      <a:pt x="116" y="212"/>
                    </a:cubicBezTo>
                    <a:lnTo>
                      <a:pt x="117" y="212"/>
                    </a:lnTo>
                    <a:cubicBezTo>
                      <a:pt x="144" y="235"/>
                      <a:pt x="169" y="259"/>
                      <a:pt x="192" y="285"/>
                    </a:cubicBezTo>
                    <a:cubicBezTo>
                      <a:pt x="192" y="287"/>
                      <a:pt x="193" y="288"/>
                      <a:pt x="194" y="289"/>
                    </a:cubicBezTo>
                    <a:cubicBezTo>
                      <a:pt x="201" y="298"/>
                      <a:pt x="208" y="308"/>
                      <a:pt x="214" y="317"/>
                    </a:cubicBezTo>
                    <a:cubicBezTo>
                      <a:pt x="219" y="323"/>
                      <a:pt x="222" y="327"/>
                      <a:pt x="227" y="332"/>
                    </a:cubicBezTo>
                    <a:cubicBezTo>
                      <a:pt x="231" y="339"/>
                      <a:pt x="236" y="344"/>
                      <a:pt x="240" y="351"/>
                    </a:cubicBezTo>
                    <a:cubicBezTo>
                      <a:pt x="249" y="366"/>
                      <a:pt x="258" y="381"/>
                      <a:pt x="266" y="396"/>
                    </a:cubicBezTo>
                    <a:cubicBezTo>
                      <a:pt x="271" y="403"/>
                      <a:pt x="274" y="411"/>
                      <a:pt x="279" y="419"/>
                    </a:cubicBezTo>
                    <a:cubicBezTo>
                      <a:pt x="283" y="427"/>
                      <a:pt x="289" y="433"/>
                      <a:pt x="296" y="439"/>
                    </a:cubicBezTo>
                    <a:cubicBezTo>
                      <a:pt x="296" y="441"/>
                      <a:pt x="296" y="439"/>
                      <a:pt x="297" y="442"/>
                    </a:cubicBezTo>
                    <a:lnTo>
                      <a:pt x="302" y="452"/>
                    </a:lnTo>
                    <a:cubicBezTo>
                      <a:pt x="303" y="453"/>
                      <a:pt x="304" y="456"/>
                      <a:pt x="305" y="460"/>
                    </a:cubicBezTo>
                    <a:cubicBezTo>
                      <a:pt x="306" y="461"/>
                      <a:pt x="311" y="473"/>
                      <a:pt x="312" y="475"/>
                    </a:cubicBezTo>
                    <a:cubicBezTo>
                      <a:pt x="314" y="483"/>
                      <a:pt x="316" y="489"/>
                      <a:pt x="320" y="497"/>
                    </a:cubicBezTo>
                    <a:cubicBezTo>
                      <a:pt x="329" y="528"/>
                      <a:pt x="355" y="549"/>
                      <a:pt x="388" y="549"/>
                    </a:cubicBezTo>
                    <a:cubicBezTo>
                      <a:pt x="391" y="549"/>
                      <a:pt x="395" y="549"/>
                      <a:pt x="399" y="548"/>
                    </a:cubicBezTo>
                    <a:cubicBezTo>
                      <a:pt x="434" y="544"/>
                      <a:pt x="460" y="514"/>
                      <a:pt x="461" y="478"/>
                    </a:cubicBezTo>
                    <a:cubicBezTo>
                      <a:pt x="462" y="450"/>
                      <a:pt x="460" y="421"/>
                      <a:pt x="457" y="394"/>
                    </a:cubicBezTo>
                    <a:cubicBezTo>
                      <a:pt x="457" y="392"/>
                      <a:pt x="458" y="391"/>
                      <a:pt x="458" y="389"/>
                    </a:cubicBezTo>
                    <a:cubicBezTo>
                      <a:pt x="460" y="374"/>
                      <a:pt x="459" y="360"/>
                      <a:pt x="454" y="344"/>
                    </a:cubicBezTo>
                    <a:cubicBezTo>
                      <a:pt x="452" y="335"/>
                      <a:pt x="449" y="326"/>
                      <a:pt x="445" y="317"/>
                    </a:cubicBezTo>
                    <a:cubicBezTo>
                      <a:pt x="437" y="293"/>
                      <a:pt x="427" y="270"/>
                      <a:pt x="417" y="247"/>
                    </a:cubicBezTo>
                    <a:cubicBezTo>
                      <a:pt x="398" y="206"/>
                      <a:pt x="372" y="170"/>
                      <a:pt x="341" y="136"/>
                    </a:cubicBezTo>
                    <a:cubicBezTo>
                      <a:pt x="311" y="104"/>
                      <a:pt x="277" y="76"/>
                      <a:pt x="241" y="51"/>
                    </a:cubicBezTo>
                    <a:cubicBezTo>
                      <a:pt x="206" y="26"/>
                      <a:pt x="159" y="13"/>
                      <a:pt x="117" y="2"/>
                    </a:cubicBezTo>
                    <a:cubicBezTo>
                      <a:pt x="110" y="1"/>
                      <a:pt x="103" y="0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42"/>
              <p:cNvSpPr/>
              <p:nvPr/>
            </p:nvSpPr>
            <p:spPr>
              <a:xfrm>
                <a:off x="2852000" y="4392050"/>
                <a:ext cx="822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96" extrusionOk="0">
                    <a:moveTo>
                      <a:pt x="72" y="0"/>
                    </a:moveTo>
                    <a:cubicBezTo>
                      <a:pt x="57" y="0"/>
                      <a:pt x="43" y="5"/>
                      <a:pt x="32" y="14"/>
                    </a:cubicBezTo>
                    <a:cubicBezTo>
                      <a:pt x="4" y="34"/>
                      <a:pt x="1" y="67"/>
                      <a:pt x="15" y="97"/>
                    </a:cubicBezTo>
                    <a:cubicBezTo>
                      <a:pt x="27" y="121"/>
                      <a:pt x="38" y="146"/>
                      <a:pt x="50" y="171"/>
                    </a:cubicBezTo>
                    <a:cubicBezTo>
                      <a:pt x="54" y="183"/>
                      <a:pt x="60" y="193"/>
                      <a:pt x="64" y="204"/>
                    </a:cubicBezTo>
                    <a:cubicBezTo>
                      <a:pt x="70" y="217"/>
                      <a:pt x="79" y="227"/>
                      <a:pt x="86" y="238"/>
                    </a:cubicBezTo>
                    <a:cubicBezTo>
                      <a:pt x="101" y="260"/>
                      <a:pt x="114" y="281"/>
                      <a:pt x="129" y="303"/>
                    </a:cubicBezTo>
                    <a:cubicBezTo>
                      <a:pt x="139" y="318"/>
                      <a:pt x="149" y="337"/>
                      <a:pt x="163" y="349"/>
                    </a:cubicBezTo>
                    <a:cubicBezTo>
                      <a:pt x="173" y="358"/>
                      <a:pt x="184" y="366"/>
                      <a:pt x="196" y="374"/>
                    </a:cubicBezTo>
                    <a:cubicBezTo>
                      <a:pt x="208" y="384"/>
                      <a:pt x="221" y="392"/>
                      <a:pt x="238" y="394"/>
                    </a:cubicBezTo>
                    <a:cubicBezTo>
                      <a:pt x="241" y="395"/>
                      <a:pt x="245" y="395"/>
                      <a:pt x="249" y="395"/>
                    </a:cubicBezTo>
                    <a:cubicBezTo>
                      <a:pt x="261" y="395"/>
                      <a:pt x="274" y="392"/>
                      <a:pt x="284" y="385"/>
                    </a:cubicBezTo>
                    <a:cubicBezTo>
                      <a:pt x="311" y="368"/>
                      <a:pt x="328" y="334"/>
                      <a:pt x="318" y="303"/>
                    </a:cubicBezTo>
                    <a:cubicBezTo>
                      <a:pt x="315" y="290"/>
                      <a:pt x="311" y="278"/>
                      <a:pt x="307" y="265"/>
                    </a:cubicBezTo>
                    <a:cubicBezTo>
                      <a:pt x="300" y="245"/>
                      <a:pt x="291" y="231"/>
                      <a:pt x="280" y="214"/>
                    </a:cubicBezTo>
                    <a:cubicBezTo>
                      <a:pt x="264" y="193"/>
                      <a:pt x="248" y="171"/>
                      <a:pt x="233" y="150"/>
                    </a:cubicBezTo>
                    <a:cubicBezTo>
                      <a:pt x="222" y="135"/>
                      <a:pt x="213" y="119"/>
                      <a:pt x="200" y="106"/>
                    </a:cubicBezTo>
                    <a:cubicBezTo>
                      <a:pt x="191" y="95"/>
                      <a:pt x="181" y="86"/>
                      <a:pt x="172" y="76"/>
                    </a:cubicBezTo>
                    <a:cubicBezTo>
                      <a:pt x="154" y="57"/>
                      <a:pt x="135" y="38"/>
                      <a:pt x="116" y="18"/>
                    </a:cubicBezTo>
                    <a:cubicBezTo>
                      <a:pt x="104" y="6"/>
                      <a:pt x="88" y="0"/>
                      <a:pt x="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42"/>
              <p:cNvSpPr/>
              <p:nvPr/>
            </p:nvSpPr>
            <p:spPr>
              <a:xfrm>
                <a:off x="3007700" y="3761925"/>
                <a:ext cx="25575" cy="2852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141" extrusionOk="0">
                    <a:moveTo>
                      <a:pt x="78" y="0"/>
                    </a:moveTo>
                    <a:cubicBezTo>
                      <a:pt x="39" y="0"/>
                      <a:pt x="1" y="33"/>
                      <a:pt x="15" y="79"/>
                    </a:cubicBezTo>
                    <a:cubicBezTo>
                      <a:pt x="86" y="305"/>
                      <a:pt x="199" y="502"/>
                      <a:pt x="345" y="688"/>
                    </a:cubicBezTo>
                    <a:cubicBezTo>
                      <a:pt x="414" y="776"/>
                      <a:pt x="491" y="858"/>
                      <a:pt x="575" y="933"/>
                    </a:cubicBezTo>
                    <a:cubicBezTo>
                      <a:pt x="622" y="975"/>
                      <a:pt x="670" y="1012"/>
                      <a:pt x="721" y="1047"/>
                    </a:cubicBezTo>
                    <a:cubicBezTo>
                      <a:pt x="767" y="1080"/>
                      <a:pt x="823" y="1130"/>
                      <a:pt x="879" y="1139"/>
                    </a:cubicBezTo>
                    <a:cubicBezTo>
                      <a:pt x="884" y="1140"/>
                      <a:pt x="890" y="1140"/>
                      <a:pt x="895" y="1140"/>
                    </a:cubicBezTo>
                    <a:cubicBezTo>
                      <a:pt x="963" y="1140"/>
                      <a:pt x="1022" y="1073"/>
                      <a:pt x="981" y="1006"/>
                    </a:cubicBezTo>
                    <a:cubicBezTo>
                      <a:pt x="952" y="960"/>
                      <a:pt x="900" y="930"/>
                      <a:pt x="858" y="897"/>
                    </a:cubicBezTo>
                    <a:cubicBezTo>
                      <a:pt x="815" y="860"/>
                      <a:pt x="774" y="823"/>
                      <a:pt x="733" y="787"/>
                    </a:cubicBezTo>
                    <a:cubicBezTo>
                      <a:pt x="651" y="714"/>
                      <a:pt x="574" y="636"/>
                      <a:pt x="500" y="556"/>
                    </a:cubicBezTo>
                    <a:cubicBezTo>
                      <a:pt x="358" y="397"/>
                      <a:pt x="237" y="215"/>
                      <a:pt x="130" y="30"/>
                    </a:cubicBezTo>
                    <a:cubicBezTo>
                      <a:pt x="118" y="9"/>
                      <a:pt x="98" y="0"/>
                      <a:pt x="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42"/>
              <p:cNvSpPr/>
              <p:nvPr/>
            </p:nvSpPr>
            <p:spPr>
              <a:xfrm>
                <a:off x="3004300" y="3771825"/>
                <a:ext cx="15900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779" extrusionOk="0">
                    <a:moveTo>
                      <a:pt x="74" y="0"/>
                    </a:moveTo>
                    <a:cubicBezTo>
                      <a:pt x="39" y="0"/>
                      <a:pt x="0" y="35"/>
                      <a:pt x="10" y="76"/>
                    </a:cubicBezTo>
                    <a:cubicBezTo>
                      <a:pt x="18" y="111"/>
                      <a:pt x="19" y="147"/>
                      <a:pt x="31" y="181"/>
                    </a:cubicBezTo>
                    <a:cubicBezTo>
                      <a:pt x="43" y="219"/>
                      <a:pt x="58" y="255"/>
                      <a:pt x="74" y="290"/>
                    </a:cubicBezTo>
                    <a:cubicBezTo>
                      <a:pt x="103" y="357"/>
                      <a:pt x="142" y="416"/>
                      <a:pt x="185" y="473"/>
                    </a:cubicBezTo>
                    <a:cubicBezTo>
                      <a:pt x="229" y="532"/>
                      <a:pt x="276" y="590"/>
                      <a:pt x="330" y="641"/>
                    </a:cubicBezTo>
                    <a:cubicBezTo>
                      <a:pt x="387" y="695"/>
                      <a:pt x="450" y="735"/>
                      <a:pt x="521" y="770"/>
                    </a:cubicBezTo>
                    <a:cubicBezTo>
                      <a:pt x="533" y="776"/>
                      <a:pt x="545" y="779"/>
                      <a:pt x="558" y="779"/>
                    </a:cubicBezTo>
                    <a:cubicBezTo>
                      <a:pt x="579" y="779"/>
                      <a:pt x="600" y="770"/>
                      <a:pt x="614" y="751"/>
                    </a:cubicBezTo>
                    <a:cubicBezTo>
                      <a:pt x="634" y="724"/>
                      <a:pt x="635" y="681"/>
                      <a:pt x="608" y="657"/>
                    </a:cubicBezTo>
                    <a:cubicBezTo>
                      <a:pt x="558" y="611"/>
                      <a:pt x="511" y="563"/>
                      <a:pt x="462" y="516"/>
                    </a:cubicBezTo>
                    <a:cubicBezTo>
                      <a:pt x="417" y="473"/>
                      <a:pt x="365" y="419"/>
                      <a:pt x="332" y="376"/>
                    </a:cubicBezTo>
                    <a:cubicBezTo>
                      <a:pt x="291" y="324"/>
                      <a:pt x="256" y="267"/>
                      <a:pt x="221" y="211"/>
                    </a:cubicBezTo>
                    <a:cubicBezTo>
                      <a:pt x="203" y="182"/>
                      <a:pt x="187" y="152"/>
                      <a:pt x="171" y="122"/>
                    </a:cubicBezTo>
                    <a:cubicBezTo>
                      <a:pt x="154" y="91"/>
                      <a:pt x="133" y="63"/>
                      <a:pt x="118" y="31"/>
                    </a:cubicBezTo>
                    <a:cubicBezTo>
                      <a:pt x="109" y="9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42"/>
              <p:cNvSpPr/>
              <p:nvPr/>
            </p:nvSpPr>
            <p:spPr>
              <a:xfrm>
                <a:off x="3001025" y="3780200"/>
                <a:ext cx="10750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570" extrusionOk="0">
                    <a:moveTo>
                      <a:pt x="72" y="1"/>
                    </a:moveTo>
                    <a:cubicBezTo>
                      <a:pt x="69" y="1"/>
                      <a:pt x="66" y="1"/>
                      <a:pt x="63" y="1"/>
                    </a:cubicBezTo>
                    <a:cubicBezTo>
                      <a:pt x="33" y="6"/>
                      <a:pt x="1" y="34"/>
                      <a:pt x="4" y="68"/>
                    </a:cubicBezTo>
                    <a:cubicBezTo>
                      <a:pt x="9" y="117"/>
                      <a:pt x="14" y="170"/>
                      <a:pt x="31" y="216"/>
                    </a:cubicBezTo>
                    <a:cubicBezTo>
                      <a:pt x="49" y="263"/>
                      <a:pt x="71" y="307"/>
                      <a:pt x="98" y="349"/>
                    </a:cubicBezTo>
                    <a:cubicBezTo>
                      <a:pt x="153" y="435"/>
                      <a:pt x="223" y="505"/>
                      <a:pt x="309" y="560"/>
                    </a:cubicBezTo>
                    <a:cubicBezTo>
                      <a:pt x="319" y="566"/>
                      <a:pt x="332" y="569"/>
                      <a:pt x="345" y="569"/>
                    </a:cubicBezTo>
                    <a:cubicBezTo>
                      <a:pt x="370" y="569"/>
                      <a:pt x="397" y="556"/>
                      <a:pt x="410" y="534"/>
                    </a:cubicBezTo>
                    <a:cubicBezTo>
                      <a:pt x="430" y="494"/>
                      <a:pt x="415" y="458"/>
                      <a:pt x="382" y="433"/>
                    </a:cubicBezTo>
                    <a:lnTo>
                      <a:pt x="382" y="433"/>
                    </a:lnTo>
                    <a:cubicBezTo>
                      <a:pt x="385" y="435"/>
                      <a:pt x="386" y="435"/>
                      <a:pt x="387" y="435"/>
                    </a:cubicBezTo>
                    <a:cubicBezTo>
                      <a:pt x="387" y="435"/>
                      <a:pt x="382" y="432"/>
                      <a:pt x="380" y="430"/>
                    </a:cubicBezTo>
                    <a:cubicBezTo>
                      <a:pt x="376" y="427"/>
                      <a:pt x="371" y="424"/>
                      <a:pt x="367" y="419"/>
                    </a:cubicBezTo>
                    <a:cubicBezTo>
                      <a:pt x="360" y="413"/>
                      <a:pt x="352" y="407"/>
                      <a:pt x="345" y="400"/>
                    </a:cubicBezTo>
                    <a:cubicBezTo>
                      <a:pt x="329" y="385"/>
                      <a:pt x="316" y="370"/>
                      <a:pt x="301" y="356"/>
                    </a:cubicBezTo>
                    <a:cubicBezTo>
                      <a:pt x="287" y="340"/>
                      <a:pt x="274" y="324"/>
                      <a:pt x="260" y="308"/>
                    </a:cubicBezTo>
                    <a:cubicBezTo>
                      <a:pt x="259" y="307"/>
                      <a:pt x="259" y="307"/>
                      <a:pt x="258" y="306"/>
                    </a:cubicBezTo>
                    <a:cubicBezTo>
                      <a:pt x="256" y="303"/>
                      <a:pt x="253" y="298"/>
                      <a:pt x="251" y="295"/>
                    </a:cubicBezTo>
                    <a:cubicBezTo>
                      <a:pt x="244" y="286"/>
                      <a:pt x="239" y="276"/>
                      <a:pt x="232" y="267"/>
                    </a:cubicBezTo>
                    <a:cubicBezTo>
                      <a:pt x="222" y="250"/>
                      <a:pt x="213" y="233"/>
                      <a:pt x="202" y="215"/>
                    </a:cubicBezTo>
                    <a:cubicBezTo>
                      <a:pt x="198" y="206"/>
                      <a:pt x="193" y="196"/>
                      <a:pt x="189" y="186"/>
                    </a:cubicBezTo>
                    <a:cubicBezTo>
                      <a:pt x="188" y="184"/>
                      <a:pt x="187" y="182"/>
                      <a:pt x="187" y="180"/>
                    </a:cubicBezTo>
                    <a:cubicBezTo>
                      <a:pt x="187" y="180"/>
                      <a:pt x="183" y="173"/>
                      <a:pt x="182" y="171"/>
                    </a:cubicBezTo>
                    <a:cubicBezTo>
                      <a:pt x="176" y="156"/>
                      <a:pt x="171" y="143"/>
                      <a:pt x="164" y="129"/>
                    </a:cubicBezTo>
                    <a:cubicBezTo>
                      <a:pt x="164" y="129"/>
                      <a:pt x="164" y="129"/>
                      <a:pt x="164" y="129"/>
                    </a:cubicBezTo>
                    <a:cubicBezTo>
                      <a:pt x="164" y="129"/>
                      <a:pt x="164" y="129"/>
                      <a:pt x="164" y="128"/>
                    </a:cubicBezTo>
                    <a:cubicBezTo>
                      <a:pt x="163" y="127"/>
                      <a:pt x="163" y="127"/>
                      <a:pt x="163" y="126"/>
                    </a:cubicBezTo>
                    <a:cubicBezTo>
                      <a:pt x="160" y="121"/>
                      <a:pt x="159" y="118"/>
                      <a:pt x="158" y="113"/>
                    </a:cubicBezTo>
                    <a:cubicBezTo>
                      <a:pt x="150" y="93"/>
                      <a:pt x="143" y="72"/>
                      <a:pt x="138" y="50"/>
                    </a:cubicBezTo>
                    <a:cubicBezTo>
                      <a:pt x="130" y="20"/>
                      <a:pt x="102" y="1"/>
                      <a:pt x="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42"/>
              <p:cNvSpPr/>
              <p:nvPr/>
            </p:nvSpPr>
            <p:spPr>
              <a:xfrm>
                <a:off x="2997125" y="3789050"/>
                <a:ext cx="79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88" extrusionOk="0">
                    <a:moveTo>
                      <a:pt x="68" y="0"/>
                    </a:moveTo>
                    <a:cubicBezTo>
                      <a:pt x="54" y="0"/>
                      <a:pt x="40" y="5"/>
                      <a:pt x="30" y="13"/>
                    </a:cubicBezTo>
                    <a:cubicBezTo>
                      <a:pt x="6" y="31"/>
                      <a:pt x="1" y="63"/>
                      <a:pt x="14" y="89"/>
                    </a:cubicBezTo>
                    <a:cubicBezTo>
                      <a:pt x="39" y="135"/>
                      <a:pt x="62" y="182"/>
                      <a:pt x="91" y="225"/>
                    </a:cubicBezTo>
                    <a:cubicBezTo>
                      <a:pt x="121" y="268"/>
                      <a:pt x="150" y="311"/>
                      <a:pt x="179" y="354"/>
                    </a:cubicBezTo>
                    <a:cubicBezTo>
                      <a:pt x="193" y="374"/>
                      <a:pt x="217" y="388"/>
                      <a:pt x="241" y="388"/>
                    </a:cubicBezTo>
                    <a:cubicBezTo>
                      <a:pt x="252" y="388"/>
                      <a:pt x="263" y="385"/>
                      <a:pt x="273" y="379"/>
                    </a:cubicBezTo>
                    <a:cubicBezTo>
                      <a:pt x="303" y="360"/>
                      <a:pt x="319" y="317"/>
                      <a:pt x="298" y="285"/>
                    </a:cubicBezTo>
                    <a:cubicBezTo>
                      <a:pt x="269" y="241"/>
                      <a:pt x="241" y="197"/>
                      <a:pt x="211" y="152"/>
                    </a:cubicBezTo>
                    <a:cubicBezTo>
                      <a:pt x="181" y="104"/>
                      <a:pt x="143" y="62"/>
                      <a:pt x="107" y="18"/>
                    </a:cubicBezTo>
                    <a:cubicBezTo>
                      <a:pt x="98" y="6"/>
                      <a:pt x="83" y="0"/>
                      <a:pt x="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42"/>
              <p:cNvSpPr/>
              <p:nvPr/>
            </p:nvSpPr>
            <p:spPr>
              <a:xfrm>
                <a:off x="3217175" y="4100625"/>
                <a:ext cx="922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66" extrusionOk="0">
                    <a:moveTo>
                      <a:pt x="130" y="1"/>
                    </a:moveTo>
                    <a:cubicBezTo>
                      <a:pt x="107" y="1"/>
                      <a:pt x="84" y="12"/>
                      <a:pt x="70" y="35"/>
                    </a:cubicBezTo>
                    <a:cubicBezTo>
                      <a:pt x="15" y="121"/>
                      <a:pt x="8" y="255"/>
                      <a:pt x="4" y="356"/>
                    </a:cubicBezTo>
                    <a:cubicBezTo>
                      <a:pt x="0" y="466"/>
                      <a:pt x="7" y="577"/>
                      <a:pt x="20" y="686"/>
                    </a:cubicBezTo>
                    <a:cubicBezTo>
                      <a:pt x="32" y="798"/>
                      <a:pt x="50" y="909"/>
                      <a:pt x="81" y="1017"/>
                    </a:cubicBezTo>
                    <a:cubicBezTo>
                      <a:pt x="109" y="1119"/>
                      <a:pt x="143" y="1239"/>
                      <a:pt x="209" y="1324"/>
                    </a:cubicBezTo>
                    <a:cubicBezTo>
                      <a:pt x="227" y="1348"/>
                      <a:pt x="252" y="1366"/>
                      <a:pt x="281" y="1366"/>
                    </a:cubicBezTo>
                    <a:cubicBezTo>
                      <a:pt x="288" y="1366"/>
                      <a:pt x="295" y="1365"/>
                      <a:pt x="303" y="1363"/>
                    </a:cubicBezTo>
                    <a:cubicBezTo>
                      <a:pt x="336" y="1354"/>
                      <a:pt x="369" y="1319"/>
                      <a:pt x="365" y="1282"/>
                    </a:cubicBezTo>
                    <a:cubicBezTo>
                      <a:pt x="355" y="1181"/>
                      <a:pt x="318" y="1080"/>
                      <a:pt x="294" y="981"/>
                    </a:cubicBezTo>
                    <a:cubicBezTo>
                      <a:pt x="269" y="879"/>
                      <a:pt x="247" y="775"/>
                      <a:pt x="233" y="671"/>
                    </a:cubicBezTo>
                    <a:lnTo>
                      <a:pt x="233" y="671"/>
                    </a:lnTo>
                    <a:lnTo>
                      <a:pt x="234" y="672"/>
                    </a:lnTo>
                    <a:cubicBezTo>
                      <a:pt x="220" y="571"/>
                      <a:pt x="215" y="468"/>
                      <a:pt x="215" y="367"/>
                    </a:cubicBezTo>
                    <a:cubicBezTo>
                      <a:pt x="215" y="315"/>
                      <a:pt x="211" y="264"/>
                      <a:pt x="211" y="212"/>
                    </a:cubicBezTo>
                    <a:cubicBezTo>
                      <a:pt x="211" y="158"/>
                      <a:pt x="216" y="105"/>
                      <a:pt x="200" y="52"/>
                    </a:cubicBezTo>
                    <a:cubicBezTo>
                      <a:pt x="189" y="19"/>
                      <a:pt x="160" y="1"/>
                      <a:pt x="1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42"/>
              <p:cNvSpPr/>
              <p:nvPr/>
            </p:nvSpPr>
            <p:spPr>
              <a:xfrm>
                <a:off x="3208225" y="4109425"/>
                <a:ext cx="82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050" extrusionOk="0">
                    <a:moveTo>
                      <a:pt x="111" y="1"/>
                    </a:moveTo>
                    <a:cubicBezTo>
                      <a:pt x="82" y="1"/>
                      <a:pt x="52" y="17"/>
                      <a:pt x="44" y="48"/>
                    </a:cubicBezTo>
                    <a:cubicBezTo>
                      <a:pt x="1" y="209"/>
                      <a:pt x="21" y="381"/>
                      <a:pt x="45" y="543"/>
                    </a:cubicBezTo>
                    <a:cubicBezTo>
                      <a:pt x="69" y="705"/>
                      <a:pt x="109" y="865"/>
                      <a:pt x="184" y="1012"/>
                    </a:cubicBezTo>
                    <a:cubicBezTo>
                      <a:pt x="197" y="1038"/>
                      <a:pt x="219" y="1049"/>
                      <a:pt x="240" y="1049"/>
                    </a:cubicBezTo>
                    <a:cubicBezTo>
                      <a:pt x="283" y="1049"/>
                      <a:pt x="328" y="1006"/>
                      <a:pt x="318" y="955"/>
                    </a:cubicBezTo>
                    <a:cubicBezTo>
                      <a:pt x="289" y="804"/>
                      <a:pt x="251" y="654"/>
                      <a:pt x="228" y="501"/>
                    </a:cubicBezTo>
                    <a:cubicBezTo>
                      <a:pt x="204" y="351"/>
                      <a:pt x="206" y="198"/>
                      <a:pt x="174" y="48"/>
                    </a:cubicBezTo>
                    <a:cubicBezTo>
                      <a:pt x="167" y="16"/>
                      <a:pt x="139" y="1"/>
                      <a:pt x="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42"/>
              <p:cNvSpPr/>
              <p:nvPr/>
            </p:nvSpPr>
            <p:spPr>
              <a:xfrm>
                <a:off x="3198450" y="4118675"/>
                <a:ext cx="680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726" extrusionOk="0">
                    <a:moveTo>
                      <a:pt x="115" y="1"/>
                    </a:moveTo>
                    <a:cubicBezTo>
                      <a:pt x="114" y="1"/>
                      <a:pt x="114" y="1"/>
                      <a:pt x="113" y="1"/>
                    </a:cubicBezTo>
                    <a:cubicBezTo>
                      <a:pt x="75" y="3"/>
                      <a:pt x="43" y="27"/>
                      <a:pt x="32" y="64"/>
                    </a:cubicBezTo>
                    <a:cubicBezTo>
                      <a:pt x="23" y="89"/>
                      <a:pt x="13" y="115"/>
                      <a:pt x="8" y="141"/>
                    </a:cubicBezTo>
                    <a:cubicBezTo>
                      <a:pt x="1" y="171"/>
                      <a:pt x="2" y="203"/>
                      <a:pt x="2" y="233"/>
                    </a:cubicBezTo>
                    <a:cubicBezTo>
                      <a:pt x="2" y="290"/>
                      <a:pt x="6" y="348"/>
                      <a:pt x="13" y="404"/>
                    </a:cubicBezTo>
                    <a:cubicBezTo>
                      <a:pt x="21" y="455"/>
                      <a:pt x="32" y="502"/>
                      <a:pt x="52" y="550"/>
                    </a:cubicBezTo>
                    <a:cubicBezTo>
                      <a:pt x="59" y="567"/>
                      <a:pt x="64" y="588"/>
                      <a:pt x="75" y="603"/>
                    </a:cubicBezTo>
                    <a:cubicBezTo>
                      <a:pt x="80" y="610"/>
                      <a:pt x="85" y="618"/>
                      <a:pt x="90" y="625"/>
                    </a:cubicBezTo>
                    <a:cubicBezTo>
                      <a:pt x="93" y="627"/>
                      <a:pt x="95" y="627"/>
                      <a:pt x="96" y="629"/>
                    </a:cubicBezTo>
                    <a:cubicBezTo>
                      <a:pt x="96" y="640"/>
                      <a:pt x="141" y="699"/>
                      <a:pt x="144" y="703"/>
                    </a:cubicBezTo>
                    <a:cubicBezTo>
                      <a:pt x="157" y="719"/>
                      <a:pt x="174" y="726"/>
                      <a:pt x="191" y="726"/>
                    </a:cubicBezTo>
                    <a:cubicBezTo>
                      <a:pt x="230" y="726"/>
                      <a:pt x="269" y="692"/>
                      <a:pt x="269" y="651"/>
                    </a:cubicBezTo>
                    <a:cubicBezTo>
                      <a:pt x="269" y="625"/>
                      <a:pt x="264" y="602"/>
                      <a:pt x="263" y="577"/>
                    </a:cubicBezTo>
                    <a:cubicBezTo>
                      <a:pt x="272" y="540"/>
                      <a:pt x="261" y="497"/>
                      <a:pt x="258" y="461"/>
                    </a:cubicBezTo>
                    <a:cubicBezTo>
                      <a:pt x="252" y="411"/>
                      <a:pt x="241" y="360"/>
                      <a:pt x="233" y="311"/>
                    </a:cubicBezTo>
                    <a:cubicBezTo>
                      <a:pt x="232" y="301"/>
                      <a:pt x="230" y="291"/>
                      <a:pt x="229" y="281"/>
                    </a:cubicBezTo>
                    <a:cubicBezTo>
                      <a:pt x="227" y="277"/>
                      <a:pt x="227" y="275"/>
                      <a:pt x="227" y="273"/>
                    </a:cubicBezTo>
                    <a:cubicBezTo>
                      <a:pt x="227" y="272"/>
                      <a:pt x="227" y="272"/>
                      <a:pt x="226" y="269"/>
                    </a:cubicBezTo>
                    <a:cubicBezTo>
                      <a:pt x="225" y="248"/>
                      <a:pt x="222" y="228"/>
                      <a:pt x="221" y="207"/>
                    </a:cubicBezTo>
                    <a:cubicBezTo>
                      <a:pt x="218" y="180"/>
                      <a:pt x="218" y="153"/>
                      <a:pt x="210" y="127"/>
                    </a:cubicBezTo>
                    <a:cubicBezTo>
                      <a:pt x="205" y="106"/>
                      <a:pt x="200" y="85"/>
                      <a:pt x="196" y="64"/>
                    </a:cubicBezTo>
                    <a:cubicBezTo>
                      <a:pt x="188" y="30"/>
                      <a:pt x="150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42"/>
              <p:cNvSpPr/>
              <p:nvPr/>
            </p:nvSpPr>
            <p:spPr>
              <a:xfrm>
                <a:off x="3191100" y="4124525"/>
                <a:ext cx="7700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493" extrusionOk="0">
                    <a:moveTo>
                      <a:pt x="95" y="1"/>
                    </a:moveTo>
                    <a:cubicBezTo>
                      <a:pt x="72" y="1"/>
                      <a:pt x="46" y="11"/>
                      <a:pt x="37" y="33"/>
                    </a:cubicBezTo>
                    <a:cubicBezTo>
                      <a:pt x="28" y="54"/>
                      <a:pt x="18" y="75"/>
                      <a:pt x="13" y="97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7" y="112"/>
                      <a:pt x="4" y="123"/>
                      <a:pt x="3" y="137"/>
                    </a:cubicBezTo>
                    <a:cubicBezTo>
                      <a:pt x="2" y="145"/>
                      <a:pt x="2" y="154"/>
                      <a:pt x="2" y="162"/>
                    </a:cubicBezTo>
                    <a:cubicBezTo>
                      <a:pt x="1" y="204"/>
                      <a:pt x="5" y="249"/>
                      <a:pt x="20" y="288"/>
                    </a:cubicBezTo>
                    <a:cubicBezTo>
                      <a:pt x="38" y="332"/>
                      <a:pt x="58" y="377"/>
                      <a:pt x="91" y="411"/>
                    </a:cubicBezTo>
                    <a:lnTo>
                      <a:pt x="91" y="412"/>
                    </a:lnTo>
                    <a:cubicBezTo>
                      <a:pt x="121" y="441"/>
                      <a:pt x="157" y="466"/>
                      <a:pt x="193" y="484"/>
                    </a:cubicBezTo>
                    <a:cubicBezTo>
                      <a:pt x="205" y="489"/>
                      <a:pt x="218" y="492"/>
                      <a:pt x="231" y="492"/>
                    </a:cubicBezTo>
                    <a:cubicBezTo>
                      <a:pt x="252" y="492"/>
                      <a:pt x="272" y="484"/>
                      <a:pt x="286" y="465"/>
                    </a:cubicBezTo>
                    <a:cubicBezTo>
                      <a:pt x="307" y="437"/>
                      <a:pt x="307" y="394"/>
                      <a:pt x="281" y="369"/>
                    </a:cubicBezTo>
                    <a:cubicBezTo>
                      <a:pt x="271" y="360"/>
                      <a:pt x="262" y="351"/>
                      <a:pt x="253" y="340"/>
                    </a:cubicBezTo>
                    <a:cubicBezTo>
                      <a:pt x="252" y="339"/>
                      <a:pt x="250" y="337"/>
                      <a:pt x="249" y="334"/>
                    </a:cubicBezTo>
                    <a:cubicBezTo>
                      <a:pt x="245" y="330"/>
                      <a:pt x="242" y="323"/>
                      <a:pt x="237" y="317"/>
                    </a:cubicBezTo>
                    <a:cubicBezTo>
                      <a:pt x="224" y="294"/>
                      <a:pt x="208" y="271"/>
                      <a:pt x="195" y="245"/>
                    </a:cubicBezTo>
                    <a:cubicBezTo>
                      <a:pt x="195" y="245"/>
                      <a:pt x="195" y="244"/>
                      <a:pt x="195" y="244"/>
                    </a:cubicBezTo>
                    <a:cubicBezTo>
                      <a:pt x="195" y="244"/>
                      <a:pt x="195" y="244"/>
                      <a:pt x="194" y="243"/>
                    </a:cubicBezTo>
                    <a:cubicBezTo>
                      <a:pt x="192" y="237"/>
                      <a:pt x="191" y="230"/>
                      <a:pt x="187" y="223"/>
                    </a:cubicBezTo>
                    <a:cubicBezTo>
                      <a:pt x="183" y="211"/>
                      <a:pt x="178" y="198"/>
                      <a:pt x="175" y="185"/>
                    </a:cubicBezTo>
                    <a:cubicBezTo>
                      <a:pt x="173" y="178"/>
                      <a:pt x="172" y="172"/>
                      <a:pt x="169" y="166"/>
                    </a:cubicBezTo>
                    <a:cubicBezTo>
                      <a:pt x="168" y="161"/>
                      <a:pt x="168" y="157"/>
                      <a:pt x="167" y="153"/>
                    </a:cubicBezTo>
                    <a:cubicBezTo>
                      <a:pt x="167" y="152"/>
                      <a:pt x="167" y="152"/>
                      <a:pt x="167" y="151"/>
                    </a:cubicBezTo>
                    <a:cubicBezTo>
                      <a:pt x="166" y="148"/>
                      <a:pt x="166" y="142"/>
                      <a:pt x="166" y="140"/>
                    </a:cubicBezTo>
                    <a:cubicBezTo>
                      <a:pt x="165" y="134"/>
                      <a:pt x="163" y="129"/>
                      <a:pt x="161" y="124"/>
                    </a:cubicBezTo>
                    <a:cubicBezTo>
                      <a:pt x="159" y="104"/>
                      <a:pt x="158" y="85"/>
                      <a:pt x="159" y="66"/>
                    </a:cubicBezTo>
                    <a:cubicBezTo>
                      <a:pt x="160" y="39"/>
                      <a:pt x="138" y="9"/>
                      <a:pt x="110" y="3"/>
                    </a:cubicBezTo>
                    <a:cubicBezTo>
                      <a:pt x="106" y="1"/>
                      <a:pt x="100" y="1"/>
                      <a:pt x="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42"/>
              <p:cNvSpPr/>
              <p:nvPr/>
            </p:nvSpPr>
            <p:spPr>
              <a:xfrm>
                <a:off x="2780100" y="3824000"/>
                <a:ext cx="30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386" extrusionOk="0">
                    <a:moveTo>
                      <a:pt x="1116" y="0"/>
                    </a:moveTo>
                    <a:cubicBezTo>
                      <a:pt x="1103" y="0"/>
                      <a:pt x="1089" y="3"/>
                      <a:pt x="1074" y="10"/>
                    </a:cubicBezTo>
                    <a:lnTo>
                      <a:pt x="1075" y="9"/>
                    </a:lnTo>
                    <a:lnTo>
                      <a:pt x="1075" y="9"/>
                    </a:lnTo>
                    <a:cubicBezTo>
                      <a:pt x="999" y="44"/>
                      <a:pt x="917" y="71"/>
                      <a:pt x="836" y="93"/>
                    </a:cubicBezTo>
                    <a:cubicBezTo>
                      <a:pt x="753" y="115"/>
                      <a:pt x="669" y="140"/>
                      <a:pt x="583" y="155"/>
                    </a:cubicBezTo>
                    <a:cubicBezTo>
                      <a:pt x="502" y="169"/>
                      <a:pt x="417" y="174"/>
                      <a:pt x="336" y="175"/>
                    </a:cubicBezTo>
                    <a:cubicBezTo>
                      <a:pt x="292" y="175"/>
                      <a:pt x="250" y="177"/>
                      <a:pt x="207" y="179"/>
                    </a:cubicBezTo>
                    <a:cubicBezTo>
                      <a:pt x="184" y="181"/>
                      <a:pt x="161" y="182"/>
                      <a:pt x="137" y="182"/>
                    </a:cubicBezTo>
                    <a:cubicBezTo>
                      <a:pt x="117" y="182"/>
                      <a:pt x="97" y="181"/>
                      <a:pt x="78" y="179"/>
                    </a:cubicBezTo>
                    <a:cubicBezTo>
                      <a:pt x="75" y="179"/>
                      <a:pt x="73" y="178"/>
                      <a:pt x="70" y="178"/>
                    </a:cubicBezTo>
                    <a:cubicBezTo>
                      <a:pt x="3" y="178"/>
                      <a:pt x="1" y="282"/>
                      <a:pt x="61" y="303"/>
                    </a:cubicBezTo>
                    <a:cubicBezTo>
                      <a:pt x="104" y="319"/>
                      <a:pt x="148" y="337"/>
                      <a:pt x="191" y="353"/>
                    </a:cubicBezTo>
                    <a:cubicBezTo>
                      <a:pt x="237" y="371"/>
                      <a:pt x="286" y="376"/>
                      <a:pt x="336" y="382"/>
                    </a:cubicBezTo>
                    <a:cubicBezTo>
                      <a:pt x="370" y="385"/>
                      <a:pt x="403" y="386"/>
                      <a:pt x="436" y="386"/>
                    </a:cubicBezTo>
                    <a:cubicBezTo>
                      <a:pt x="502" y="386"/>
                      <a:pt x="567" y="380"/>
                      <a:pt x="634" y="371"/>
                    </a:cubicBezTo>
                    <a:cubicBezTo>
                      <a:pt x="831" y="343"/>
                      <a:pt x="998" y="269"/>
                      <a:pt x="1157" y="151"/>
                    </a:cubicBezTo>
                    <a:cubicBezTo>
                      <a:pt x="1227" y="97"/>
                      <a:pt x="1189" y="0"/>
                      <a:pt x="11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42"/>
              <p:cNvSpPr/>
              <p:nvPr/>
            </p:nvSpPr>
            <p:spPr>
              <a:xfrm>
                <a:off x="2789200" y="3837575"/>
                <a:ext cx="133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04" extrusionOk="0">
                    <a:moveTo>
                      <a:pt x="460" y="0"/>
                    </a:moveTo>
                    <a:cubicBezTo>
                      <a:pt x="459" y="0"/>
                      <a:pt x="459" y="0"/>
                      <a:pt x="458" y="1"/>
                    </a:cubicBezTo>
                    <a:cubicBezTo>
                      <a:pt x="420" y="1"/>
                      <a:pt x="383" y="13"/>
                      <a:pt x="347" y="19"/>
                    </a:cubicBezTo>
                    <a:cubicBezTo>
                      <a:pt x="331" y="21"/>
                      <a:pt x="314" y="24"/>
                      <a:pt x="298" y="28"/>
                    </a:cubicBezTo>
                    <a:cubicBezTo>
                      <a:pt x="295" y="28"/>
                      <a:pt x="291" y="29"/>
                      <a:pt x="288" y="29"/>
                    </a:cubicBezTo>
                    <a:cubicBezTo>
                      <a:pt x="280" y="30"/>
                      <a:pt x="272" y="31"/>
                      <a:pt x="264" y="31"/>
                    </a:cubicBezTo>
                    <a:cubicBezTo>
                      <a:pt x="231" y="34"/>
                      <a:pt x="198" y="36"/>
                      <a:pt x="164" y="40"/>
                    </a:cubicBezTo>
                    <a:cubicBezTo>
                      <a:pt x="153" y="41"/>
                      <a:pt x="142" y="42"/>
                      <a:pt x="130" y="45"/>
                    </a:cubicBezTo>
                    <a:lnTo>
                      <a:pt x="129" y="45"/>
                    </a:lnTo>
                    <a:cubicBezTo>
                      <a:pt x="125" y="46"/>
                      <a:pt x="120" y="46"/>
                      <a:pt x="116" y="46"/>
                    </a:cubicBezTo>
                    <a:cubicBezTo>
                      <a:pt x="110" y="47"/>
                      <a:pt x="105" y="47"/>
                      <a:pt x="100" y="47"/>
                    </a:cubicBezTo>
                    <a:cubicBezTo>
                      <a:pt x="89" y="47"/>
                      <a:pt x="78" y="45"/>
                      <a:pt x="66" y="45"/>
                    </a:cubicBezTo>
                    <a:cubicBezTo>
                      <a:pt x="64" y="44"/>
                      <a:pt x="63" y="44"/>
                      <a:pt x="61" y="44"/>
                    </a:cubicBezTo>
                    <a:cubicBezTo>
                      <a:pt x="33" y="44"/>
                      <a:pt x="8" y="72"/>
                      <a:pt x="5" y="99"/>
                    </a:cubicBezTo>
                    <a:cubicBezTo>
                      <a:pt x="0" y="130"/>
                      <a:pt x="18" y="161"/>
                      <a:pt x="49" y="169"/>
                    </a:cubicBezTo>
                    <a:cubicBezTo>
                      <a:pt x="83" y="177"/>
                      <a:pt x="117" y="190"/>
                      <a:pt x="151" y="196"/>
                    </a:cubicBezTo>
                    <a:cubicBezTo>
                      <a:pt x="176" y="201"/>
                      <a:pt x="200" y="204"/>
                      <a:pt x="225" y="204"/>
                    </a:cubicBezTo>
                    <a:cubicBezTo>
                      <a:pt x="240" y="204"/>
                      <a:pt x="255" y="203"/>
                      <a:pt x="271" y="201"/>
                    </a:cubicBezTo>
                    <a:cubicBezTo>
                      <a:pt x="352" y="193"/>
                      <a:pt x="444" y="178"/>
                      <a:pt x="510" y="125"/>
                    </a:cubicBezTo>
                    <a:cubicBezTo>
                      <a:pt x="532" y="107"/>
                      <a:pt x="535" y="70"/>
                      <a:pt x="525" y="45"/>
                    </a:cubicBezTo>
                    <a:lnTo>
                      <a:pt x="525" y="45"/>
                    </a:lnTo>
                    <a:lnTo>
                      <a:pt x="525" y="46"/>
                    </a:lnTo>
                    <a:cubicBezTo>
                      <a:pt x="514" y="19"/>
                      <a:pt x="489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2"/>
              <p:cNvSpPr/>
              <p:nvPr/>
            </p:nvSpPr>
            <p:spPr>
              <a:xfrm>
                <a:off x="2793575" y="3845250"/>
                <a:ext cx="55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79" extrusionOk="0">
                    <a:moveTo>
                      <a:pt x="152" y="0"/>
                    </a:moveTo>
                    <a:cubicBezTo>
                      <a:pt x="140" y="0"/>
                      <a:pt x="129" y="3"/>
                      <a:pt x="119" y="9"/>
                    </a:cubicBezTo>
                    <a:cubicBezTo>
                      <a:pt x="104" y="16"/>
                      <a:pt x="89" y="23"/>
                      <a:pt x="74" y="30"/>
                    </a:cubicBezTo>
                    <a:cubicBezTo>
                      <a:pt x="70" y="31"/>
                      <a:pt x="66" y="33"/>
                      <a:pt x="63" y="34"/>
                    </a:cubicBezTo>
                    <a:cubicBezTo>
                      <a:pt x="60" y="37"/>
                      <a:pt x="56" y="39"/>
                      <a:pt x="53" y="41"/>
                    </a:cubicBezTo>
                    <a:cubicBezTo>
                      <a:pt x="46" y="46"/>
                      <a:pt x="40" y="50"/>
                      <a:pt x="34" y="56"/>
                    </a:cubicBezTo>
                    <a:cubicBezTo>
                      <a:pt x="26" y="59"/>
                      <a:pt x="19" y="65"/>
                      <a:pt x="14" y="73"/>
                    </a:cubicBezTo>
                    <a:cubicBezTo>
                      <a:pt x="9" y="79"/>
                      <a:pt x="5" y="86"/>
                      <a:pt x="3" y="94"/>
                    </a:cubicBezTo>
                    <a:cubicBezTo>
                      <a:pt x="2" y="100"/>
                      <a:pt x="2" y="107"/>
                      <a:pt x="1" y="112"/>
                    </a:cubicBezTo>
                    <a:cubicBezTo>
                      <a:pt x="1" y="122"/>
                      <a:pt x="2" y="129"/>
                      <a:pt x="6" y="137"/>
                    </a:cubicBezTo>
                    <a:cubicBezTo>
                      <a:pt x="8" y="143"/>
                      <a:pt x="11" y="148"/>
                      <a:pt x="14" y="152"/>
                    </a:cubicBezTo>
                    <a:cubicBezTo>
                      <a:pt x="19" y="159"/>
                      <a:pt x="26" y="165"/>
                      <a:pt x="34" y="169"/>
                    </a:cubicBezTo>
                    <a:cubicBezTo>
                      <a:pt x="44" y="175"/>
                      <a:pt x="56" y="178"/>
                      <a:pt x="67" y="178"/>
                    </a:cubicBezTo>
                    <a:cubicBezTo>
                      <a:pt x="73" y="178"/>
                      <a:pt x="78" y="178"/>
                      <a:pt x="83" y="176"/>
                    </a:cubicBezTo>
                    <a:cubicBezTo>
                      <a:pt x="91" y="173"/>
                      <a:pt x="99" y="170"/>
                      <a:pt x="107" y="168"/>
                    </a:cubicBezTo>
                    <a:cubicBezTo>
                      <a:pt x="121" y="163"/>
                      <a:pt x="132" y="158"/>
                      <a:pt x="145" y="151"/>
                    </a:cubicBezTo>
                    <a:lnTo>
                      <a:pt x="188" y="127"/>
                    </a:lnTo>
                    <a:cubicBezTo>
                      <a:pt x="196" y="123"/>
                      <a:pt x="201" y="117"/>
                      <a:pt x="206" y="109"/>
                    </a:cubicBezTo>
                    <a:cubicBezTo>
                      <a:pt x="213" y="103"/>
                      <a:pt x="216" y="96"/>
                      <a:pt x="218" y="86"/>
                    </a:cubicBezTo>
                    <a:cubicBezTo>
                      <a:pt x="222" y="77"/>
                      <a:pt x="222" y="68"/>
                      <a:pt x="219" y="59"/>
                    </a:cubicBezTo>
                    <a:cubicBezTo>
                      <a:pt x="219" y="50"/>
                      <a:pt x="217" y="41"/>
                      <a:pt x="211" y="33"/>
                    </a:cubicBezTo>
                    <a:cubicBezTo>
                      <a:pt x="202" y="20"/>
                      <a:pt x="189" y="6"/>
                      <a:pt x="171" y="3"/>
                    </a:cubicBezTo>
                    <a:cubicBezTo>
                      <a:pt x="165" y="2"/>
                      <a:pt x="158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2"/>
              <p:cNvSpPr/>
              <p:nvPr/>
            </p:nvSpPr>
            <p:spPr>
              <a:xfrm>
                <a:off x="2584450" y="4089750"/>
                <a:ext cx="80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531" extrusionOk="0">
                    <a:moveTo>
                      <a:pt x="86" y="1"/>
                    </a:moveTo>
                    <a:cubicBezTo>
                      <a:pt x="45" y="1"/>
                      <a:pt x="3" y="35"/>
                      <a:pt x="14" y="89"/>
                    </a:cubicBezTo>
                    <a:cubicBezTo>
                      <a:pt x="61" y="311"/>
                      <a:pt x="82" y="540"/>
                      <a:pt x="78" y="766"/>
                    </a:cubicBezTo>
                    <a:cubicBezTo>
                      <a:pt x="75" y="994"/>
                      <a:pt x="41" y="1219"/>
                      <a:pt x="8" y="1443"/>
                    </a:cubicBezTo>
                    <a:cubicBezTo>
                      <a:pt x="0" y="1497"/>
                      <a:pt x="39" y="1531"/>
                      <a:pt x="78" y="1531"/>
                    </a:cubicBezTo>
                    <a:cubicBezTo>
                      <a:pt x="104" y="1531"/>
                      <a:pt x="131" y="1515"/>
                      <a:pt x="145" y="1481"/>
                    </a:cubicBezTo>
                    <a:cubicBezTo>
                      <a:pt x="321" y="1033"/>
                      <a:pt x="289" y="505"/>
                      <a:pt x="150" y="52"/>
                    </a:cubicBezTo>
                    <a:cubicBezTo>
                      <a:pt x="140" y="16"/>
                      <a:pt x="113" y="1"/>
                      <a:pt x="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42"/>
              <p:cNvSpPr/>
              <p:nvPr/>
            </p:nvSpPr>
            <p:spPr>
              <a:xfrm>
                <a:off x="2594275" y="4097475"/>
                <a:ext cx="6875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969" extrusionOk="0">
                    <a:moveTo>
                      <a:pt x="68" y="0"/>
                    </a:moveTo>
                    <a:cubicBezTo>
                      <a:pt x="33" y="0"/>
                      <a:pt x="0" y="21"/>
                      <a:pt x="4" y="65"/>
                    </a:cubicBezTo>
                    <a:cubicBezTo>
                      <a:pt x="18" y="206"/>
                      <a:pt x="54" y="342"/>
                      <a:pt x="56" y="483"/>
                    </a:cubicBezTo>
                    <a:cubicBezTo>
                      <a:pt x="57" y="627"/>
                      <a:pt x="26" y="771"/>
                      <a:pt x="45" y="914"/>
                    </a:cubicBezTo>
                    <a:cubicBezTo>
                      <a:pt x="48" y="943"/>
                      <a:pt x="81" y="965"/>
                      <a:pt x="107" y="968"/>
                    </a:cubicBezTo>
                    <a:cubicBezTo>
                      <a:pt x="111" y="968"/>
                      <a:pt x="115" y="969"/>
                      <a:pt x="119" y="969"/>
                    </a:cubicBezTo>
                    <a:cubicBezTo>
                      <a:pt x="146" y="969"/>
                      <a:pt x="167" y="955"/>
                      <a:pt x="183" y="932"/>
                    </a:cubicBezTo>
                    <a:cubicBezTo>
                      <a:pt x="274" y="807"/>
                      <a:pt x="275" y="624"/>
                      <a:pt x="261" y="475"/>
                    </a:cubicBezTo>
                    <a:cubicBezTo>
                      <a:pt x="248" y="324"/>
                      <a:pt x="222" y="158"/>
                      <a:pt x="132" y="30"/>
                    </a:cubicBezTo>
                    <a:cubicBezTo>
                      <a:pt x="118" y="10"/>
                      <a:pt x="93" y="0"/>
                      <a:pt x="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42"/>
              <p:cNvSpPr/>
              <p:nvPr/>
            </p:nvSpPr>
            <p:spPr>
              <a:xfrm>
                <a:off x="2603400" y="4102375"/>
                <a:ext cx="627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563" extrusionOk="0">
                    <a:moveTo>
                      <a:pt x="92" y="1"/>
                    </a:moveTo>
                    <a:cubicBezTo>
                      <a:pt x="81" y="1"/>
                      <a:pt x="69" y="3"/>
                      <a:pt x="58" y="8"/>
                    </a:cubicBezTo>
                    <a:cubicBezTo>
                      <a:pt x="15" y="26"/>
                      <a:pt x="0" y="68"/>
                      <a:pt x="7" y="112"/>
                    </a:cubicBezTo>
                    <a:cubicBezTo>
                      <a:pt x="8" y="114"/>
                      <a:pt x="8" y="114"/>
                      <a:pt x="8" y="115"/>
                    </a:cubicBezTo>
                    <a:cubicBezTo>
                      <a:pt x="10" y="122"/>
                      <a:pt x="10" y="129"/>
                      <a:pt x="11" y="136"/>
                    </a:cubicBezTo>
                    <a:cubicBezTo>
                      <a:pt x="12" y="149"/>
                      <a:pt x="13" y="164"/>
                      <a:pt x="14" y="177"/>
                    </a:cubicBezTo>
                    <a:cubicBezTo>
                      <a:pt x="16" y="206"/>
                      <a:pt x="21" y="234"/>
                      <a:pt x="25" y="262"/>
                    </a:cubicBezTo>
                    <a:cubicBezTo>
                      <a:pt x="30" y="299"/>
                      <a:pt x="32" y="334"/>
                      <a:pt x="32" y="371"/>
                    </a:cubicBezTo>
                    <a:cubicBezTo>
                      <a:pt x="32" y="390"/>
                      <a:pt x="33" y="408"/>
                      <a:pt x="33" y="428"/>
                    </a:cubicBezTo>
                    <a:cubicBezTo>
                      <a:pt x="34" y="445"/>
                      <a:pt x="33" y="461"/>
                      <a:pt x="38" y="476"/>
                    </a:cubicBezTo>
                    <a:cubicBezTo>
                      <a:pt x="41" y="491"/>
                      <a:pt x="47" y="505"/>
                      <a:pt x="54" y="517"/>
                    </a:cubicBezTo>
                    <a:cubicBezTo>
                      <a:pt x="67" y="547"/>
                      <a:pt x="101" y="563"/>
                      <a:pt x="134" y="563"/>
                    </a:cubicBezTo>
                    <a:cubicBezTo>
                      <a:pt x="159" y="563"/>
                      <a:pt x="183" y="554"/>
                      <a:pt x="199" y="536"/>
                    </a:cubicBezTo>
                    <a:cubicBezTo>
                      <a:pt x="219" y="511"/>
                      <a:pt x="233" y="488"/>
                      <a:pt x="238" y="456"/>
                    </a:cubicBezTo>
                    <a:cubicBezTo>
                      <a:pt x="243" y="432"/>
                      <a:pt x="247" y="408"/>
                      <a:pt x="248" y="385"/>
                    </a:cubicBezTo>
                    <a:cubicBezTo>
                      <a:pt x="251" y="351"/>
                      <a:pt x="248" y="314"/>
                      <a:pt x="245" y="280"/>
                    </a:cubicBezTo>
                    <a:cubicBezTo>
                      <a:pt x="242" y="241"/>
                      <a:pt x="238" y="194"/>
                      <a:pt x="224" y="156"/>
                    </a:cubicBezTo>
                    <a:cubicBezTo>
                      <a:pt x="208" y="117"/>
                      <a:pt x="190" y="80"/>
                      <a:pt x="168" y="44"/>
                    </a:cubicBezTo>
                    <a:cubicBezTo>
                      <a:pt x="152" y="17"/>
                      <a:pt x="12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2"/>
              <p:cNvSpPr/>
              <p:nvPr/>
            </p:nvSpPr>
            <p:spPr>
              <a:xfrm>
                <a:off x="2612525" y="4103975"/>
                <a:ext cx="52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441" extrusionOk="0">
                    <a:moveTo>
                      <a:pt x="72" y="1"/>
                    </a:moveTo>
                    <a:cubicBezTo>
                      <a:pt x="63" y="1"/>
                      <a:pt x="54" y="2"/>
                      <a:pt x="45" y="6"/>
                    </a:cubicBezTo>
                    <a:cubicBezTo>
                      <a:pt x="23" y="15"/>
                      <a:pt x="0" y="42"/>
                      <a:pt x="3" y="68"/>
                    </a:cubicBezTo>
                    <a:cubicBezTo>
                      <a:pt x="6" y="93"/>
                      <a:pt x="9" y="119"/>
                      <a:pt x="13" y="144"/>
                    </a:cubicBezTo>
                    <a:cubicBezTo>
                      <a:pt x="17" y="173"/>
                      <a:pt x="23" y="203"/>
                      <a:pt x="27" y="232"/>
                    </a:cubicBezTo>
                    <a:cubicBezTo>
                      <a:pt x="30" y="254"/>
                      <a:pt x="31" y="276"/>
                      <a:pt x="32" y="298"/>
                    </a:cubicBezTo>
                    <a:cubicBezTo>
                      <a:pt x="33" y="315"/>
                      <a:pt x="37" y="332"/>
                      <a:pt x="41" y="349"/>
                    </a:cubicBezTo>
                    <a:cubicBezTo>
                      <a:pt x="42" y="355"/>
                      <a:pt x="42" y="359"/>
                      <a:pt x="43" y="365"/>
                    </a:cubicBezTo>
                    <a:cubicBezTo>
                      <a:pt x="43" y="365"/>
                      <a:pt x="43" y="365"/>
                      <a:pt x="43" y="366"/>
                    </a:cubicBezTo>
                    <a:cubicBezTo>
                      <a:pt x="43" y="367"/>
                      <a:pt x="44" y="369"/>
                      <a:pt x="44" y="372"/>
                    </a:cubicBezTo>
                    <a:cubicBezTo>
                      <a:pt x="48" y="401"/>
                      <a:pt x="63" y="430"/>
                      <a:pt x="95" y="438"/>
                    </a:cubicBezTo>
                    <a:cubicBezTo>
                      <a:pt x="100" y="439"/>
                      <a:pt x="106" y="440"/>
                      <a:pt x="111" y="440"/>
                    </a:cubicBezTo>
                    <a:cubicBezTo>
                      <a:pt x="136" y="440"/>
                      <a:pt x="164" y="430"/>
                      <a:pt x="173" y="407"/>
                    </a:cubicBezTo>
                    <a:cubicBezTo>
                      <a:pt x="188" y="372"/>
                      <a:pt x="206" y="334"/>
                      <a:pt x="207" y="296"/>
                    </a:cubicBezTo>
                    <a:cubicBezTo>
                      <a:pt x="208" y="269"/>
                      <a:pt x="206" y="240"/>
                      <a:pt x="203" y="214"/>
                    </a:cubicBezTo>
                    <a:cubicBezTo>
                      <a:pt x="199" y="194"/>
                      <a:pt x="197" y="173"/>
                      <a:pt x="193" y="153"/>
                    </a:cubicBezTo>
                    <a:cubicBezTo>
                      <a:pt x="189" y="135"/>
                      <a:pt x="182" y="118"/>
                      <a:pt x="174" y="101"/>
                    </a:cubicBezTo>
                    <a:cubicBezTo>
                      <a:pt x="169" y="89"/>
                      <a:pt x="163" y="75"/>
                      <a:pt x="155" y="62"/>
                    </a:cubicBezTo>
                    <a:cubicBezTo>
                      <a:pt x="145" y="48"/>
                      <a:pt x="133" y="33"/>
                      <a:pt x="120" y="19"/>
                    </a:cubicBezTo>
                    <a:cubicBezTo>
                      <a:pt x="108" y="7"/>
                      <a:pt x="90" y="1"/>
                      <a:pt x="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2"/>
              <p:cNvSpPr/>
              <p:nvPr/>
            </p:nvSpPr>
            <p:spPr>
              <a:xfrm>
                <a:off x="2612825" y="4107450"/>
                <a:ext cx="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3" h="24" extrusionOk="0">
                    <a:moveTo>
                      <a:pt x="1" y="0"/>
                    </a:moveTo>
                    <a:lnTo>
                      <a:pt x="1" y="5"/>
                    </a:lnTo>
                    <a:cubicBezTo>
                      <a:pt x="1" y="5"/>
                      <a:pt x="1" y="6"/>
                      <a:pt x="1" y="6"/>
                    </a:cubicBezTo>
                    <a:lnTo>
                      <a:pt x="1" y="6"/>
                    </a:lnTo>
                    <a:cubicBezTo>
                      <a:pt x="1" y="4"/>
                      <a:pt x="1" y="2"/>
                      <a:pt x="1" y="0"/>
                    </a:cubicBezTo>
                    <a:close/>
                    <a:moveTo>
                      <a:pt x="1" y="6"/>
                    </a:moveTo>
                    <a:cubicBezTo>
                      <a:pt x="1" y="12"/>
                      <a:pt x="2" y="17"/>
                      <a:pt x="3" y="23"/>
                    </a:cubicBezTo>
                    <a:cubicBezTo>
                      <a:pt x="3" y="18"/>
                      <a:pt x="2" y="11"/>
                      <a:pt x="1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42"/>
              <p:cNvSpPr/>
              <p:nvPr/>
            </p:nvSpPr>
            <p:spPr>
              <a:xfrm>
                <a:off x="2812750" y="4045725"/>
                <a:ext cx="29175" cy="28950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158" extrusionOk="0">
                    <a:moveTo>
                      <a:pt x="584" y="1"/>
                    </a:moveTo>
                    <a:cubicBezTo>
                      <a:pt x="479" y="1"/>
                      <a:pt x="383" y="27"/>
                      <a:pt x="294" y="79"/>
                    </a:cubicBezTo>
                    <a:cubicBezTo>
                      <a:pt x="247" y="105"/>
                      <a:pt x="208" y="137"/>
                      <a:pt x="171" y="174"/>
                    </a:cubicBezTo>
                    <a:cubicBezTo>
                      <a:pt x="116" y="226"/>
                      <a:pt x="76" y="287"/>
                      <a:pt x="52" y="360"/>
                    </a:cubicBezTo>
                    <a:cubicBezTo>
                      <a:pt x="16" y="428"/>
                      <a:pt x="0" y="503"/>
                      <a:pt x="3" y="582"/>
                    </a:cubicBezTo>
                    <a:cubicBezTo>
                      <a:pt x="0" y="661"/>
                      <a:pt x="16" y="735"/>
                      <a:pt x="52" y="804"/>
                    </a:cubicBezTo>
                    <a:cubicBezTo>
                      <a:pt x="76" y="875"/>
                      <a:pt x="116" y="936"/>
                      <a:pt x="171" y="988"/>
                    </a:cubicBezTo>
                    <a:cubicBezTo>
                      <a:pt x="211" y="1019"/>
                      <a:pt x="249" y="1048"/>
                      <a:pt x="288" y="1079"/>
                    </a:cubicBezTo>
                    <a:cubicBezTo>
                      <a:pt x="379" y="1131"/>
                      <a:pt x="475" y="1157"/>
                      <a:pt x="579" y="1157"/>
                    </a:cubicBezTo>
                    <a:cubicBezTo>
                      <a:pt x="630" y="1150"/>
                      <a:pt x="681" y="1143"/>
                      <a:pt x="732" y="1137"/>
                    </a:cubicBezTo>
                    <a:cubicBezTo>
                      <a:pt x="830" y="1109"/>
                      <a:pt x="914" y="1060"/>
                      <a:pt x="987" y="988"/>
                    </a:cubicBezTo>
                    <a:cubicBezTo>
                      <a:pt x="988" y="987"/>
                      <a:pt x="990" y="985"/>
                      <a:pt x="991" y="984"/>
                    </a:cubicBezTo>
                    <a:cubicBezTo>
                      <a:pt x="1021" y="944"/>
                      <a:pt x="1051" y="906"/>
                      <a:pt x="1081" y="867"/>
                    </a:cubicBezTo>
                    <a:cubicBezTo>
                      <a:pt x="1101" y="821"/>
                      <a:pt x="1120" y="775"/>
                      <a:pt x="1140" y="729"/>
                    </a:cubicBezTo>
                    <a:cubicBezTo>
                      <a:pt x="1163" y="653"/>
                      <a:pt x="1167" y="576"/>
                      <a:pt x="1150" y="499"/>
                    </a:cubicBezTo>
                    <a:lnTo>
                      <a:pt x="1150" y="499"/>
                    </a:lnTo>
                    <a:lnTo>
                      <a:pt x="1150" y="500"/>
                    </a:lnTo>
                    <a:cubicBezTo>
                      <a:pt x="1145" y="467"/>
                      <a:pt x="1143" y="439"/>
                      <a:pt x="1136" y="410"/>
                    </a:cubicBezTo>
                    <a:cubicBezTo>
                      <a:pt x="1118" y="366"/>
                      <a:pt x="1099" y="321"/>
                      <a:pt x="1081" y="277"/>
                    </a:cubicBezTo>
                    <a:cubicBezTo>
                      <a:pt x="1046" y="213"/>
                      <a:pt x="998" y="161"/>
                      <a:pt x="938" y="122"/>
                    </a:cubicBezTo>
                    <a:cubicBezTo>
                      <a:pt x="904" y="87"/>
                      <a:pt x="863" y="63"/>
                      <a:pt x="816" y="51"/>
                    </a:cubicBezTo>
                    <a:cubicBezTo>
                      <a:pt x="756" y="19"/>
                      <a:pt x="691" y="3"/>
                      <a:pt x="623" y="3"/>
                    </a:cubicBezTo>
                    <a:cubicBezTo>
                      <a:pt x="616" y="3"/>
                      <a:pt x="609" y="3"/>
                      <a:pt x="603" y="3"/>
                    </a:cubicBezTo>
                    <a:cubicBezTo>
                      <a:pt x="596" y="2"/>
                      <a:pt x="590" y="1"/>
                      <a:pt x="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42"/>
              <p:cNvSpPr/>
              <p:nvPr/>
            </p:nvSpPr>
            <p:spPr>
              <a:xfrm>
                <a:off x="2845275" y="4065900"/>
                <a:ext cx="131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61" extrusionOk="0">
                    <a:moveTo>
                      <a:pt x="263" y="1"/>
                    </a:moveTo>
                    <a:cubicBezTo>
                      <a:pt x="171" y="1"/>
                      <a:pt x="80" y="52"/>
                      <a:pt x="55" y="155"/>
                    </a:cubicBezTo>
                    <a:cubicBezTo>
                      <a:pt x="51" y="167"/>
                      <a:pt x="49" y="177"/>
                      <a:pt x="46" y="188"/>
                    </a:cubicBezTo>
                    <a:cubicBezTo>
                      <a:pt x="0" y="370"/>
                      <a:pt x="132" y="461"/>
                      <a:pt x="263" y="461"/>
                    </a:cubicBezTo>
                    <a:cubicBezTo>
                      <a:pt x="394" y="461"/>
                      <a:pt x="525" y="370"/>
                      <a:pt x="479" y="188"/>
                    </a:cubicBezTo>
                    <a:cubicBezTo>
                      <a:pt x="477" y="177"/>
                      <a:pt x="474" y="165"/>
                      <a:pt x="472" y="155"/>
                    </a:cubicBezTo>
                    <a:cubicBezTo>
                      <a:pt x="445" y="52"/>
                      <a:pt x="354" y="1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42"/>
              <p:cNvSpPr/>
              <p:nvPr/>
            </p:nvSpPr>
            <p:spPr>
              <a:xfrm>
                <a:off x="2969350" y="4049300"/>
                <a:ext cx="284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132" extrusionOk="0">
                    <a:moveTo>
                      <a:pt x="550" y="0"/>
                    </a:moveTo>
                    <a:cubicBezTo>
                      <a:pt x="479" y="0"/>
                      <a:pt x="413" y="17"/>
                      <a:pt x="352" y="49"/>
                    </a:cubicBezTo>
                    <a:cubicBezTo>
                      <a:pt x="282" y="72"/>
                      <a:pt x="220" y="110"/>
                      <a:pt x="169" y="166"/>
                    </a:cubicBezTo>
                    <a:cubicBezTo>
                      <a:pt x="114" y="217"/>
                      <a:pt x="75" y="278"/>
                      <a:pt x="53" y="348"/>
                    </a:cubicBezTo>
                    <a:cubicBezTo>
                      <a:pt x="17" y="415"/>
                      <a:pt x="1" y="487"/>
                      <a:pt x="4" y="566"/>
                    </a:cubicBezTo>
                    <a:cubicBezTo>
                      <a:pt x="11" y="615"/>
                      <a:pt x="18" y="666"/>
                      <a:pt x="24" y="716"/>
                    </a:cubicBezTo>
                    <a:cubicBezTo>
                      <a:pt x="50" y="811"/>
                      <a:pt x="99" y="895"/>
                      <a:pt x="169" y="965"/>
                    </a:cubicBezTo>
                    <a:cubicBezTo>
                      <a:pt x="208" y="995"/>
                      <a:pt x="245" y="1024"/>
                      <a:pt x="284" y="1054"/>
                    </a:cubicBezTo>
                    <a:cubicBezTo>
                      <a:pt x="372" y="1105"/>
                      <a:pt x="467" y="1131"/>
                      <a:pt x="569" y="1131"/>
                    </a:cubicBezTo>
                    <a:cubicBezTo>
                      <a:pt x="576" y="1131"/>
                      <a:pt x="583" y="1131"/>
                      <a:pt x="590" y="1131"/>
                    </a:cubicBezTo>
                    <a:cubicBezTo>
                      <a:pt x="660" y="1131"/>
                      <a:pt x="726" y="1115"/>
                      <a:pt x="787" y="1082"/>
                    </a:cubicBezTo>
                    <a:cubicBezTo>
                      <a:pt x="857" y="1059"/>
                      <a:pt x="918" y="1021"/>
                      <a:pt x="969" y="965"/>
                    </a:cubicBezTo>
                    <a:cubicBezTo>
                      <a:pt x="1024" y="914"/>
                      <a:pt x="1063" y="853"/>
                      <a:pt x="1085" y="783"/>
                    </a:cubicBezTo>
                    <a:cubicBezTo>
                      <a:pt x="1121" y="716"/>
                      <a:pt x="1138" y="644"/>
                      <a:pt x="1134" y="566"/>
                    </a:cubicBezTo>
                    <a:cubicBezTo>
                      <a:pt x="1127" y="516"/>
                      <a:pt x="1121" y="466"/>
                      <a:pt x="1114" y="415"/>
                    </a:cubicBezTo>
                    <a:cubicBezTo>
                      <a:pt x="1088" y="320"/>
                      <a:pt x="1039" y="236"/>
                      <a:pt x="969" y="166"/>
                    </a:cubicBezTo>
                    <a:cubicBezTo>
                      <a:pt x="930" y="136"/>
                      <a:pt x="892" y="107"/>
                      <a:pt x="854" y="78"/>
                    </a:cubicBezTo>
                    <a:cubicBezTo>
                      <a:pt x="766" y="27"/>
                      <a:pt x="671" y="1"/>
                      <a:pt x="569" y="1"/>
                    </a:cubicBezTo>
                    <a:cubicBezTo>
                      <a:pt x="563" y="0"/>
                      <a:pt x="556" y="0"/>
                      <a:pt x="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2"/>
              <p:cNvSpPr/>
              <p:nvPr/>
            </p:nvSpPr>
            <p:spPr>
              <a:xfrm>
                <a:off x="3001875" y="4067650"/>
                <a:ext cx="11675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67" h="466" extrusionOk="0">
                    <a:moveTo>
                      <a:pt x="233" y="0"/>
                    </a:moveTo>
                    <a:cubicBezTo>
                      <a:pt x="223" y="0"/>
                      <a:pt x="213" y="1"/>
                      <a:pt x="202" y="4"/>
                    </a:cubicBezTo>
                    <a:cubicBezTo>
                      <a:pt x="182" y="4"/>
                      <a:pt x="162" y="9"/>
                      <a:pt x="143" y="20"/>
                    </a:cubicBezTo>
                    <a:cubicBezTo>
                      <a:pt x="115" y="30"/>
                      <a:pt x="90" y="46"/>
                      <a:pt x="69" y="68"/>
                    </a:cubicBezTo>
                    <a:cubicBezTo>
                      <a:pt x="57" y="84"/>
                      <a:pt x="45" y="100"/>
                      <a:pt x="32" y="115"/>
                    </a:cubicBezTo>
                    <a:cubicBezTo>
                      <a:pt x="25" y="134"/>
                      <a:pt x="18" y="152"/>
                      <a:pt x="10" y="170"/>
                    </a:cubicBezTo>
                    <a:cubicBezTo>
                      <a:pt x="6" y="192"/>
                      <a:pt x="4" y="212"/>
                      <a:pt x="1" y="232"/>
                    </a:cubicBezTo>
                    <a:cubicBezTo>
                      <a:pt x="4" y="253"/>
                      <a:pt x="6" y="273"/>
                      <a:pt x="10" y="295"/>
                    </a:cubicBezTo>
                    <a:cubicBezTo>
                      <a:pt x="17" y="313"/>
                      <a:pt x="25" y="332"/>
                      <a:pt x="32" y="350"/>
                    </a:cubicBezTo>
                    <a:cubicBezTo>
                      <a:pt x="47" y="377"/>
                      <a:pt x="68" y="399"/>
                      <a:pt x="92" y="415"/>
                    </a:cubicBezTo>
                    <a:cubicBezTo>
                      <a:pt x="107" y="430"/>
                      <a:pt x="124" y="440"/>
                      <a:pt x="143" y="445"/>
                    </a:cubicBezTo>
                    <a:cubicBezTo>
                      <a:pt x="168" y="458"/>
                      <a:pt x="194" y="465"/>
                      <a:pt x="222" y="465"/>
                    </a:cubicBezTo>
                    <a:cubicBezTo>
                      <a:pt x="226" y="465"/>
                      <a:pt x="230" y="465"/>
                      <a:pt x="234" y="465"/>
                    </a:cubicBezTo>
                    <a:lnTo>
                      <a:pt x="236" y="465"/>
                    </a:lnTo>
                    <a:cubicBezTo>
                      <a:pt x="239" y="465"/>
                      <a:pt x="242" y="465"/>
                      <a:pt x="244" y="465"/>
                    </a:cubicBezTo>
                    <a:cubicBezTo>
                      <a:pt x="273" y="465"/>
                      <a:pt x="300" y="459"/>
                      <a:pt x="325" y="445"/>
                    </a:cubicBezTo>
                    <a:cubicBezTo>
                      <a:pt x="354" y="436"/>
                      <a:pt x="378" y="420"/>
                      <a:pt x="399" y="398"/>
                    </a:cubicBezTo>
                    <a:cubicBezTo>
                      <a:pt x="411" y="382"/>
                      <a:pt x="423" y="367"/>
                      <a:pt x="434" y="351"/>
                    </a:cubicBezTo>
                    <a:cubicBezTo>
                      <a:pt x="455" y="316"/>
                      <a:pt x="466" y="277"/>
                      <a:pt x="466" y="236"/>
                    </a:cubicBezTo>
                    <a:lnTo>
                      <a:pt x="466" y="232"/>
                    </a:lnTo>
                    <a:cubicBezTo>
                      <a:pt x="463" y="212"/>
                      <a:pt x="461" y="192"/>
                      <a:pt x="457" y="170"/>
                    </a:cubicBezTo>
                    <a:lnTo>
                      <a:pt x="457" y="171"/>
                    </a:lnTo>
                    <a:cubicBezTo>
                      <a:pt x="449" y="152"/>
                      <a:pt x="442" y="134"/>
                      <a:pt x="434" y="116"/>
                    </a:cubicBezTo>
                    <a:cubicBezTo>
                      <a:pt x="420" y="89"/>
                      <a:pt x="399" y="66"/>
                      <a:pt x="374" y="50"/>
                    </a:cubicBezTo>
                    <a:cubicBezTo>
                      <a:pt x="360" y="35"/>
                      <a:pt x="343" y="25"/>
                      <a:pt x="324" y="20"/>
                    </a:cubicBezTo>
                    <a:cubicBezTo>
                      <a:pt x="305" y="9"/>
                      <a:pt x="285" y="4"/>
                      <a:pt x="265" y="4"/>
                    </a:cubicBezTo>
                    <a:cubicBezTo>
                      <a:pt x="254" y="1"/>
                      <a:pt x="244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42"/>
              <p:cNvSpPr/>
              <p:nvPr/>
            </p:nvSpPr>
            <p:spPr>
              <a:xfrm>
                <a:off x="2991400" y="4121650"/>
                <a:ext cx="342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643" extrusionOk="0">
                    <a:moveTo>
                      <a:pt x="182" y="1"/>
                    </a:moveTo>
                    <a:cubicBezTo>
                      <a:pt x="90" y="1"/>
                      <a:pt x="5" y="92"/>
                      <a:pt x="6" y="182"/>
                    </a:cubicBezTo>
                    <a:cubicBezTo>
                      <a:pt x="6" y="171"/>
                      <a:pt x="6" y="167"/>
                      <a:pt x="5" y="167"/>
                    </a:cubicBezTo>
                    <a:cubicBezTo>
                      <a:pt x="4" y="167"/>
                      <a:pt x="2" y="214"/>
                      <a:pt x="1" y="221"/>
                    </a:cubicBezTo>
                    <a:cubicBezTo>
                      <a:pt x="1" y="247"/>
                      <a:pt x="6" y="275"/>
                      <a:pt x="11" y="299"/>
                    </a:cubicBezTo>
                    <a:cubicBezTo>
                      <a:pt x="18" y="342"/>
                      <a:pt x="39" y="381"/>
                      <a:pt x="56" y="421"/>
                    </a:cubicBezTo>
                    <a:cubicBezTo>
                      <a:pt x="82" y="479"/>
                      <a:pt x="116" y="530"/>
                      <a:pt x="151" y="584"/>
                    </a:cubicBezTo>
                    <a:cubicBezTo>
                      <a:pt x="223" y="693"/>
                      <a:pt x="295" y="800"/>
                      <a:pt x="370" y="906"/>
                    </a:cubicBezTo>
                    <a:cubicBezTo>
                      <a:pt x="528" y="1127"/>
                      <a:pt x="681" y="1354"/>
                      <a:pt x="855" y="1564"/>
                    </a:cubicBezTo>
                    <a:cubicBezTo>
                      <a:pt x="901" y="1618"/>
                      <a:pt x="970" y="1643"/>
                      <a:pt x="1040" y="1643"/>
                    </a:cubicBezTo>
                    <a:cubicBezTo>
                      <a:pt x="1105" y="1643"/>
                      <a:pt x="1170" y="1622"/>
                      <a:pt x="1218" y="1585"/>
                    </a:cubicBezTo>
                    <a:cubicBezTo>
                      <a:pt x="1320" y="1506"/>
                      <a:pt x="1369" y="1341"/>
                      <a:pt x="1291" y="1227"/>
                    </a:cubicBezTo>
                    <a:cubicBezTo>
                      <a:pt x="1263" y="1188"/>
                      <a:pt x="1233" y="1151"/>
                      <a:pt x="1205" y="1114"/>
                    </a:cubicBezTo>
                    <a:cubicBezTo>
                      <a:pt x="1202" y="1111"/>
                      <a:pt x="1201" y="1110"/>
                      <a:pt x="1199" y="1107"/>
                    </a:cubicBezTo>
                    <a:cubicBezTo>
                      <a:pt x="1191" y="1097"/>
                      <a:pt x="1183" y="1087"/>
                      <a:pt x="1175" y="1077"/>
                    </a:cubicBezTo>
                    <a:cubicBezTo>
                      <a:pt x="1137" y="1026"/>
                      <a:pt x="1098" y="976"/>
                      <a:pt x="1060" y="926"/>
                    </a:cubicBezTo>
                    <a:cubicBezTo>
                      <a:pt x="981" y="822"/>
                      <a:pt x="902" y="718"/>
                      <a:pt x="825" y="614"/>
                    </a:cubicBezTo>
                    <a:cubicBezTo>
                      <a:pt x="740" y="500"/>
                      <a:pt x="654" y="389"/>
                      <a:pt x="567" y="278"/>
                    </a:cubicBezTo>
                    <a:cubicBezTo>
                      <a:pt x="528" y="229"/>
                      <a:pt x="492" y="176"/>
                      <a:pt x="446" y="135"/>
                    </a:cubicBezTo>
                    <a:cubicBezTo>
                      <a:pt x="415" y="105"/>
                      <a:pt x="385" y="75"/>
                      <a:pt x="347" y="53"/>
                    </a:cubicBezTo>
                    <a:cubicBezTo>
                      <a:pt x="330" y="43"/>
                      <a:pt x="311" y="36"/>
                      <a:pt x="293" y="28"/>
                    </a:cubicBezTo>
                    <a:cubicBezTo>
                      <a:pt x="276" y="19"/>
                      <a:pt x="259" y="15"/>
                      <a:pt x="240" y="15"/>
                    </a:cubicBezTo>
                    <a:cubicBezTo>
                      <a:pt x="211" y="12"/>
                      <a:pt x="204" y="10"/>
                      <a:pt x="219" y="10"/>
                    </a:cubicBezTo>
                    <a:cubicBezTo>
                      <a:pt x="222" y="10"/>
                      <a:pt x="227" y="10"/>
                      <a:pt x="232" y="10"/>
                    </a:cubicBezTo>
                    <a:cubicBezTo>
                      <a:pt x="215" y="4"/>
                      <a:pt x="199" y="1"/>
                      <a:pt x="1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42"/>
              <p:cNvSpPr/>
              <p:nvPr/>
            </p:nvSpPr>
            <p:spPr>
              <a:xfrm>
                <a:off x="3009975" y="4108825"/>
                <a:ext cx="34900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535" extrusionOk="0">
                    <a:moveTo>
                      <a:pt x="203" y="1"/>
                    </a:moveTo>
                    <a:cubicBezTo>
                      <a:pt x="103" y="1"/>
                      <a:pt x="1" y="80"/>
                      <a:pt x="10" y="189"/>
                    </a:cubicBezTo>
                    <a:cubicBezTo>
                      <a:pt x="20" y="332"/>
                      <a:pt x="107" y="447"/>
                      <a:pt x="191" y="558"/>
                    </a:cubicBezTo>
                    <a:cubicBezTo>
                      <a:pt x="271" y="667"/>
                      <a:pt x="355" y="773"/>
                      <a:pt x="439" y="880"/>
                    </a:cubicBezTo>
                    <a:cubicBezTo>
                      <a:pt x="514" y="976"/>
                      <a:pt x="589" y="1071"/>
                      <a:pt x="666" y="1165"/>
                    </a:cubicBezTo>
                    <a:lnTo>
                      <a:pt x="782" y="1305"/>
                    </a:lnTo>
                    <a:cubicBezTo>
                      <a:pt x="801" y="1329"/>
                      <a:pt x="820" y="1353"/>
                      <a:pt x="840" y="1377"/>
                    </a:cubicBezTo>
                    <a:lnTo>
                      <a:pt x="854" y="1393"/>
                    </a:lnTo>
                    <a:cubicBezTo>
                      <a:pt x="856" y="1396"/>
                      <a:pt x="857" y="1398"/>
                      <a:pt x="859" y="1402"/>
                    </a:cubicBezTo>
                    <a:cubicBezTo>
                      <a:pt x="904" y="1485"/>
                      <a:pt x="1001" y="1535"/>
                      <a:pt x="1096" y="1535"/>
                    </a:cubicBezTo>
                    <a:cubicBezTo>
                      <a:pt x="1142" y="1535"/>
                      <a:pt x="1187" y="1523"/>
                      <a:pt x="1226" y="1498"/>
                    </a:cubicBezTo>
                    <a:cubicBezTo>
                      <a:pt x="1349" y="1419"/>
                      <a:pt x="1396" y="1262"/>
                      <a:pt x="1322" y="1131"/>
                    </a:cubicBezTo>
                    <a:lnTo>
                      <a:pt x="1322" y="1131"/>
                    </a:lnTo>
                    <a:lnTo>
                      <a:pt x="1322" y="1132"/>
                    </a:lnTo>
                    <a:cubicBezTo>
                      <a:pt x="1287" y="1071"/>
                      <a:pt x="1234" y="1018"/>
                      <a:pt x="1188" y="963"/>
                    </a:cubicBezTo>
                    <a:cubicBezTo>
                      <a:pt x="1150" y="917"/>
                      <a:pt x="1110" y="871"/>
                      <a:pt x="1072" y="824"/>
                    </a:cubicBezTo>
                    <a:cubicBezTo>
                      <a:pt x="990" y="729"/>
                      <a:pt x="910" y="634"/>
                      <a:pt x="826" y="540"/>
                    </a:cubicBezTo>
                    <a:cubicBezTo>
                      <a:pt x="746" y="449"/>
                      <a:pt x="666" y="358"/>
                      <a:pt x="584" y="269"/>
                    </a:cubicBezTo>
                    <a:cubicBezTo>
                      <a:pt x="491" y="167"/>
                      <a:pt x="387" y="43"/>
                      <a:pt x="249" y="7"/>
                    </a:cubicBezTo>
                    <a:cubicBezTo>
                      <a:pt x="234" y="3"/>
                      <a:pt x="219" y="1"/>
                      <a:pt x="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42"/>
              <p:cNvSpPr/>
              <p:nvPr/>
            </p:nvSpPr>
            <p:spPr>
              <a:xfrm>
                <a:off x="3030600" y="4095300"/>
                <a:ext cx="31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329" extrusionOk="0">
                    <a:moveTo>
                      <a:pt x="157" y="1"/>
                    </a:moveTo>
                    <a:cubicBezTo>
                      <a:pt x="75" y="1"/>
                      <a:pt x="0" y="76"/>
                      <a:pt x="3" y="158"/>
                    </a:cubicBezTo>
                    <a:cubicBezTo>
                      <a:pt x="3" y="184"/>
                      <a:pt x="9" y="206"/>
                      <a:pt x="16" y="228"/>
                    </a:cubicBezTo>
                    <a:cubicBezTo>
                      <a:pt x="17" y="248"/>
                      <a:pt x="22" y="267"/>
                      <a:pt x="29" y="288"/>
                    </a:cubicBezTo>
                    <a:cubicBezTo>
                      <a:pt x="49" y="332"/>
                      <a:pt x="66" y="369"/>
                      <a:pt x="97" y="406"/>
                    </a:cubicBezTo>
                    <a:cubicBezTo>
                      <a:pt x="132" y="449"/>
                      <a:pt x="171" y="490"/>
                      <a:pt x="207" y="533"/>
                    </a:cubicBezTo>
                    <a:cubicBezTo>
                      <a:pt x="280" y="618"/>
                      <a:pt x="352" y="703"/>
                      <a:pt x="422" y="790"/>
                    </a:cubicBezTo>
                    <a:cubicBezTo>
                      <a:pt x="456" y="831"/>
                      <a:pt x="488" y="873"/>
                      <a:pt x="521" y="913"/>
                    </a:cubicBezTo>
                    <a:cubicBezTo>
                      <a:pt x="538" y="936"/>
                      <a:pt x="556" y="958"/>
                      <a:pt x="573" y="979"/>
                    </a:cubicBezTo>
                    <a:cubicBezTo>
                      <a:pt x="583" y="992"/>
                      <a:pt x="592" y="1004"/>
                      <a:pt x="602" y="1015"/>
                    </a:cubicBezTo>
                    <a:cubicBezTo>
                      <a:pt x="603" y="1016"/>
                      <a:pt x="604" y="1017"/>
                      <a:pt x="605" y="1019"/>
                    </a:cubicBezTo>
                    <a:lnTo>
                      <a:pt x="605" y="1019"/>
                    </a:lnTo>
                    <a:cubicBezTo>
                      <a:pt x="605" y="1019"/>
                      <a:pt x="605" y="1018"/>
                      <a:pt x="605" y="1018"/>
                    </a:cubicBezTo>
                    <a:lnTo>
                      <a:pt x="605" y="1018"/>
                    </a:lnTo>
                    <a:cubicBezTo>
                      <a:pt x="605" y="1018"/>
                      <a:pt x="607" y="1022"/>
                      <a:pt x="611" y="1026"/>
                    </a:cubicBezTo>
                    <a:lnTo>
                      <a:pt x="611" y="1026"/>
                    </a:lnTo>
                    <a:cubicBezTo>
                      <a:pt x="609" y="1024"/>
                      <a:pt x="607" y="1021"/>
                      <a:pt x="605" y="1019"/>
                    </a:cubicBezTo>
                    <a:lnTo>
                      <a:pt x="605" y="1019"/>
                    </a:lnTo>
                    <a:cubicBezTo>
                      <a:pt x="606" y="1021"/>
                      <a:pt x="608" y="1023"/>
                      <a:pt x="611" y="1028"/>
                    </a:cubicBezTo>
                    <a:cubicBezTo>
                      <a:pt x="614" y="1030"/>
                      <a:pt x="615" y="1032"/>
                      <a:pt x="616" y="1034"/>
                    </a:cubicBezTo>
                    <a:lnTo>
                      <a:pt x="616" y="1034"/>
                    </a:lnTo>
                    <a:cubicBezTo>
                      <a:pt x="614" y="1031"/>
                      <a:pt x="612" y="1029"/>
                      <a:pt x="611" y="1026"/>
                    </a:cubicBezTo>
                    <a:lnTo>
                      <a:pt x="611" y="1026"/>
                    </a:lnTo>
                    <a:cubicBezTo>
                      <a:pt x="615" y="1032"/>
                      <a:pt x="619" y="1037"/>
                      <a:pt x="619" y="1037"/>
                    </a:cubicBezTo>
                    <a:cubicBezTo>
                      <a:pt x="619" y="1037"/>
                      <a:pt x="618" y="1036"/>
                      <a:pt x="616" y="1034"/>
                    </a:cubicBezTo>
                    <a:lnTo>
                      <a:pt x="616" y="1034"/>
                    </a:lnTo>
                    <a:cubicBezTo>
                      <a:pt x="621" y="1040"/>
                      <a:pt x="625" y="1046"/>
                      <a:pt x="626" y="1048"/>
                    </a:cubicBezTo>
                    <a:lnTo>
                      <a:pt x="649" y="1078"/>
                    </a:lnTo>
                    <a:cubicBezTo>
                      <a:pt x="666" y="1099"/>
                      <a:pt x="683" y="1122"/>
                      <a:pt x="699" y="1144"/>
                    </a:cubicBezTo>
                    <a:cubicBezTo>
                      <a:pt x="768" y="1238"/>
                      <a:pt x="833" y="1329"/>
                      <a:pt x="959" y="1329"/>
                    </a:cubicBezTo>
                    <a:cubicBezTo>
                      <a:pt x="966" y="1329"/>
                      <a:pt x="973" y="1328"/>
                      <a:pt x="980" y="1328"/>
                    </a:cubicBezTo>
                    <a:cubicBezTo>
                      <a:pt x="1081" y="1320"/>
                      <a:pt x="1140" y="1266"/>
                      <a:pt x="1179" y="1175"/>
                    </a:cubicBezTo>
                    <a:cubicBezTo>
                      <a:pt x="1244" y="1018"/>
                      <a:pt x="1100" y="875"/>
                      <a:pt x="1011" y="759"/>
                    </a:cubicBezTo>
                    <a:cubicBezTo>
                      <a:pt x="932" y="656"/>
                      <a:pt x="852" y="556"/>
                      <a:pt x="765" y="459"/>
                    </a:cubicBezTo>
                    <a:cubicBezTo>
                      <a:pt x="692" y="377"/>
                      <a:pt x="616" y="294"/>
                      <a:pt x="537" y="216"/>
                    </a:cubicBezTo>
                    <a:cubicBezTo>
                      <a:pt x="497" y="177"/>
                      <a:pt x="457" y="138"/>
                      <a:pt x="416" y="101"/>
                    </a:cubicBezTo>
                    <a:cubicBezTo>
                      <a:pt x="384" y="73"/>
                      <a:pt x="353" y="54"/>
                      <a:pt x="315" y="37"/>
                    </a:cubicBezTo>
                    <a:cubicBezTo>
                      <a:pt x="289" y="26"/>
                      <a:pt x="264" y="20"/>
                      <a:pt x="240" y="17"/>
                    </a:cubicBezTo>
                    <a:cubicBezTo>
                      <a:pt x="215" y="7"/>
                      <a:pt x="190" y="1"/>
                      <a:pt x="161" y="1"/>
                    </a:cubicBezTo>
                    <a:cubicBezTo>
                      <a:pt x="160" y="1"/>
                      <a:pt x="158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42"/>
              <p:cNvSpPr/>
              <p:nvPr/>
            </p:nvSpPr>
            <p:spPr>
              <a:xfrm>
                <a:off x="2804875" y="4121650"/>
                <a:ext cx="342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643" extrusionOk="0">
                    <a:moveTo>
                      <a:pt x="1188" y="0"/>
                    </a:moveTo>
                    <a:cubicBezTo>
                      <a:pt x="1171" y="0"/>
                      <a:pt x="1154" y="3"/>
                      <a:pt x="1137" y="10"/>
                    </a:cubicBezTo>
                    <a:cubicBezTo>
                      <a:pt x="1143" y="10"/>
                      <a:pt x="1147" y="10"/>
                      <a:pt x="1150" y="10"/>
                    </a:cubicBezTo>
                    <a:cubicBezTo>
                      <a:pt x="1165" y="10"/>
                      <a:pt x="1158" y="12"/>
                      <a:pt x="1130" y="13"/>
                    </a:cubicBezTo>
                    <a:cubicBezTo>
                      <a:pt x="1111" y="13"/>
                      <a:pt x="1093" y="19"/>
                      <a:pt x="1076" y="28"/>
                    </a:cubicBezTo>
                    <a:cubicBezTo>
                      <a:pt x="1058" y="36"/>
                      <a:pt x="1040" y="43"/>
                      <a:pt x="1022" y="53"/>
                    </a:cubicBezTo>
                    <a:cubicBezTo>
                      <a:pt x="986" y="75"/>
                      <a:pt x="954" y="105"/>
                      <a:pt x="923" y="135"/>
                    </a:cubicBezTo>
                    <a:cubicBezTo>
                      <a:pt x="877" y="176"/>
                      <a:pt x="841" y="229"/>
                      <a:pt x="802" y="278"/>
                    </a:cubicBezTo>
                    <a:cubicBezTo>
                      <a:pt x="715" y="389"/>
                      <a:pt x="629" y="500"/>
                      <a:pt x="545" y="614"/>
                    </a:cubicBezTo>
                    <a:cubicBezTo>
                      <a:pt x="467" y="718"/>
                      <a:pt x="388" y="822"/>
                      <a:pt x="310" y="926"/>
                    </a:cubicBezTo>
                    <a:cubicBezTo>
                      <a:pt x="271" y="976"/>
                      <a:pt x="233" y="1026"/>
                      <a:pt x="194" y="1077"/>
                    </a:cubicBezTo>
                    <a:cubicBezTo>
                      <a:pt x="186" y="1087"/>
                      <a:pt x="178" y="1097"/>
                      <a:pt x="170" y="1107"/>
                    </a:cubicBezTo>
                    <a:cubicBezTo>
                      <a:pt x="168" y="1110"/>
                      <a:pt x="167" y="1111"/>
                      <a:pt x="165" y="1114"/>
                    </a:cubicBezTo>
                    <a:cubicBezTo>
                      <a:pt x="136" y="1151"/>
                      <a:pt x="107" y="1188"/>
                      <a:pt x="80" y="1227"/>
                    </a:cubicBezTo>
                    <a:cubicBezTo>
                      <a:pt x="1" y="1341"/>
                      <a:pt x="49" y="1506"/>
                      <a:pt x="151" y="1584"/>
                    </a:cubicBezTo>
                    <a:lnTo>
                      <a:pt x="151" y="1585"/>
                    </a:lnTo>
                    <a:cubicBezTo>
                      <a:pt x="199" y="1622"/>
                      <a:pt x="264" y="1643"/>
                      <a:pt x="328" y="1643"/>
                    </a:cubicBezTo>
                    <a:cubicBezTo>
                      <a:pt x="399" y="1643"/>
                      <a:pt x="469" y="1618"/>
                      <a:pt x="515" y="1562"/>
                    </a:cubicBezTo>
                    <a:cubicBezTo>
                      <a:pt x="688" y="1354"/>
                      <a:pt x="841" y="1127"/>
                      <a:pt x="999" y="906"/>
                    </a:cubicBezTo>
                    <a:cubicBezTo>
                      <a:pt x="1075" y="800"/>
                      <a:pt x="1148" y="693"/>
                      <a:pt x="1218" y="583"/>
                    </a:cubicBezTo>
                    <a:cubicBezTo>
                      <a:pt x="1253" y="530"/>
                      <a:pt x="1287" y="479"/>
                      <a:pt x="1313" y="420"/>
                    </a:cubicBezTo>
                    <a:cubicBezTo>
                      <a:pt x="1330" y="380"/>
                      <a:pt x="1351" y="342"/>
                      <a:pt x="1358" y="299"/>
                    </a:cubicBezTo>
                    <a:cubicBezTo>
                      <a:pt x="1363" y="274"/>
                      <a:pt x="1370" y="246"/>
                      <a:pt x="1368" y="221"/>
                    </a:cubicBezTo>
                    <a:cubicBezTo>
                      <a:pt x="1368" y="214"/>
                      <a:pt x="1366" y="167"/>
                      <a:pt x="1365" y="167"/>
                    </a:cubicBezTo>
                    <a:cubicBezTo>
                      <a:pt x="1364" y="167"/>
                      <a:pt x="1364" y="170"/>
                      <a:pt x="1364" y="177"/>
                    </a:cubicBezTo>
                    <a:lnTo>
                      <a:pt x="1364" y="177"/>
                    </a:lnTo>
                    <a:cubicBezTo>
                      <a:pt x="1363" y="89"/>
                      <a:pt x="1279" y="0"/>
                      <a:pt x="11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42"/>
              <p:cNvSpPr/>
              <p:nvPr/>
            </p:nvSpPr>
            <p:spPr>
              <a:xfrm>
                <a:off x="2785650" y="4108825"/>
                <a:ext cx="3487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1535" extrusionOk="0">
                    <a:moveTo>
                      <a:pt x="1192" y="1"/>
                    </a:moveTo>
                    <a:cubicBezTo>
                      <a:pt x="1177" y="1"/>
                      <a:pt x="1161" y="3"/>
                      <a:pt x="1147" y="7"/>
                    </a:cubicBezTo>
                    <a:cubicBezTo>
                      <a:pt x="1009" y="43"/>
                      <a:pt x="904" y="167"/>
                      <a:pt x="811" y="269"/>
                    </a:cubicBezTo>
                    <a:cubicBezTo>
                      <a:pt x="730" y="358"/>
                      <a:pt x="650" y="449"/>
                      <a:pt x="569" y="540"/>
                    </a:cubicBezTo>
                    <a:cubicBezTo>
                      <a:pt x="486" y="634"/>
                      <a:pt x="405" y="729"/>
                      <a:pt x="325" y="824"/>
                    </a:cubicBezTo>
                    <a:cubicBezTo>
                      <a:pt x="285" y="871"/>
                      <a:pt x="246" y="917"/>
                      <a:pt x="207" y="963"/>
                    </a:cubicBezTo>
                    <a:cubicBezTo>
                      <a:pt x="161" y="1018"/>
                      <a:pt x="108" y="1071"/>
                      <a:pt x="74" y="1132"/>
                    </a:cubicBezTo>
                    <a:lnTo>
                      <a:pt x="74" y="1131"/>
                    </a:lnTo>
                    <a:lnTo>
                      <a:pt x="74" y="1131"/>
                    </a:lnTo>
                    <a:cubicBezTo>
                      <a:pt x="1" y="1262"/>
                      <a:pt x="46" y="1419"/>
                      <a:pt x="169" y="1498"/>
                    </a:cubicBezTo>
                    <a:cubicBezTo>
                      <a:pt x="208" y="1523"/>
                      <a:pt x="254" y="1535"/>
                      <a:pt x="299" y="1535"/>
                    </a:cubicBezTo>
                    <a:cubicBezTo>
                      <a:pt x="394" y="1535"/>
                      <a:pt x="491" y="1485"/>
                      <a:pt x="536" y="1402"/>
                    </a:cubicBezTo>
                    <a:cubicBezTo>
                      <a:pt x="539" y="1398"/>
                      <a:pt x="541" y="1396"/>
                      <a:pt x="542" y="1393"/>
                    </a:cubicBezTo>
                    <a:lnTo>
                      <a:pt x="556" y="1377"/>
                    </a:lnTo>
                    <a:cubicBezTo>
                      <a:pt x="575" y="1353"/>
                      <a:pt x="594" y="1329"/>
                      <a:pt x="613" y="1305"/>
                    </a:cubicBezTo>
                    <a:lnTo>
                      <a:pt x="729" y="1165"/>
                    </a:lnTo>
                    <a:cubicBezTo>
                      <a:pt x="806" y="1071"/>
                      <a:pt x="882" y="976"/>
                      <a:pt x="958" y="880"/>
                    </a:cubicBezTo>
                    <a:cubicBezTo>
                      <a:pt x="1040" y="773"/>
                      <a:pt x="1124" y="667"/>
                      <a:pt x="1206" y="558"/>
                    </a:cubicBezTo>
                    <a:cubicBezTo>
                      <a:pt x="1288" y="447"/>
                      <a:pt x="1375" y="332"/>
                      <a:pt x="1387" y="189"/>
                    </a:cubicBezTo>
                    <a:cubicBezTo>
                      <a:pt x="1395" y="80"/>
                      <a:pt x="1292" y="1"/>
                      <a:pt x="1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42"/>
              <p:cNvSpPr/>
              <p:nvPr/>
            </p:nvSpPr>
            <p:spPr>
              <a:xfrm>
                <a:off x="2768775" y="4095300"/>
                <a:ext cx="31150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29" extrusionOk="0">
                    <a:moveTo>
                      <a:pt x="640" y="1019"/>
                    </a:moveTo>
                    <a:lnTo>
                      <a:pt x="640" y="1019"/>
                    </a:lnTo>
                    <a:cubicBezTo>
                      <a:pt x="635" y="1026"/>
                      <a:pt x="626" y="1037"/>
                      <a:pt x="627" y="1037"/>
                    </a:cubicBezTo>
                    <a:cubicBezTo>
                      <a:pt x="627" y="1037"/>
                      <a:pt x="629" y="1034"/>
                      <a:pt x="634" y="1028"/>
                    </a:cubicBezTo>
                    <a:cubicBezTo>
                      <a:pt x="637" y="1023"/>
                      <a:pt x="639" y="1021"/>
                      <a:pt x="640" y="1019"/>
                    </a:cubicBezTo>
                    <a:close/>
                    <a:moveTo>
                      <a:pt x="1088" y="1"/>
                    </a:moveTo>
                    <a:cubicBezTo>
                      <a:pt x="1087" y="1"/>
                      <a:pt x="1086" y="1"/>
                      <a:pt x="1084" y="1"/>
                    </a:cubicBezTo>
                    <a:cubicBezTo>
                      <a:pt x="1055" y="1"/>
                      <a:pt x="1030" y="7"/>
                      <a:pt x="1005" y="17"/>
                    </a:cubicBezTo>
                    <a:cubicBezTo>
                      <a:pt x="981" y="20"/>
                      <a:pt x="957" y="26"/>
                      <a:pt x="930" y="37"/>
                    </a:cubicBezTo>
                    <a:cubicBezTo>
                      <a:pt x="892" y="54"/>
                      <a:pt x="861" y="73"/>
                      <a:pt x="830" y="101"/>
                    </a:cubicBezTo>
                    <a:cubicBezTo>
                      <a:pt x="788" y="138"/>
                      <a:pt x="749" y="177"/>
                      <a:pt x="709" y="216"/>
                    </a:cubicBezTo>
                    <a:cubicBezTo>
                      <a:pt x="629" y="294"/>
                      <a:pt x="553" y="377"/>
                      <a:pt x="480" y="459"/>
                    </a:cubicBezTo>
                    <a:cubicBezTo>
                      <a:pt x="394" y="556"/>
                      <a:pt x="313" y="656"/>
                      <a:pt x="234" y="759"/>
                    </a:cubicBezTo>
                    <a:cubicBezTo>
                      <a:pt x="146" y="875"/>
                      <a:pt x="1" y="1018"/>
                      <a:pt x="66" y="1175"/>
                    </a:cubicBezTo>
                    <a:cubicBezTo>
                      <a:pt x="105" y="1266"/>
                      <a:pt x="164" y="1320"/>
                      <a:pt x="266" y="1328"/>
                    </a:cubicBezTo>
                    <a:cubicBezTo>
                      <a:pt x="273" y="1328"/>
                      <a:pt x="279" y="1329"/>
                      <a:pt x="286" y="1329"/>
                    </a:cubicBezTo>
                    <a:cubicBezTo>
                      <a:pt x="412" y="1329"/>
                      <a:pt x="478" y="1238"/>
                      <a:pt x="547" y="1144"/>
                    </a:cubicBezTo>
                    <a:cubicBezTo>
                      <a:pt x="562" y="1122"/>
                      <a:pt x="579" y="1099"/>
                      <a:pt x="596" y="1078"/>
                    </a:cubicBezTo>
                    <a:cubicBezTo>
                      <a:pt x="603" y="1067"/>
                      <a:pt x="611" y="1057"/>
                      <a:pt x="618" y="1048"/>
                    </a:cubicBezTo>
                    <a:cubicBezTo>
                      <a:pt x="621" y="1044"/>
                      <a:pt x="640" y="1018"/>
                      <a:pt x="641" y="1018"/>
                    </a:cubicBezTo>
                    <a:lnTo>
                      <a:pt x="641" y="1018"/>
                    </a:lnTo>
                    <a:cubicBezTo>
                      <a:pt x="641" y="1018"/>
                      <a:pt x="640" y="1019"/>
                      <a:pt x="640" y="1019"/>
                    </a:cubicBezTo>
                    <a:lnTo>
                      <a:pt x="640" y="1019"/>
                    </a:lnTo>
                    <a:cubicBezTo>
                      <a:pt x="641" y="1017"/>
                      <a:pt x="642" y="1016"/>
                      <a:pt x="643" y="1015"/>
                    </a:cubicBezTo>
                    <a:cubicBezTo>
                      <a:pt x="653" y="1004"/>
                      <a:pt x="662" y="992"/>
                      <a:pt x="672" y="979"/>
                    </a:cubicBezTo>
                    <a:cubicBezTo>
                      <a:pt x="689" y="958"/>
                      <a:pt x="707" y="936"/>
                      <a:pt x="724" y="913"/>
                    </a:cubicBezTo>
                    <a:cubicBezTo>
                      <a:pt x="757" y="873"/>
                      <a:pt x="789" y="831"/>
                      <a:pt x="823" y="790"/>
                    </a:cubicBezTo>
                    <a:cubicBezTo>
                      <a:pt x="893" y="703"/>
                      <a:pt x="966" y="618"/>
                      <a:pt x="1038" y="533"/>
                    </a:cubicBezTo>
                    <a:cubicBezTo>
                      <a:pt x="1074" y="490"/>
                      <a:pt x="1113" y="449"/>
                      <a:pt x="1148" y="406"/>
                    </a:cubicBezTo>
                    <a:cubicBezTo>
                      <a:pt x="1180" y="369"/>
                      <a:pt x="1197" y="332"/>
                      <a:pt x="1216" y="288"/>
                    </a:cubicBezTo>
                    <a:cubicBezTo>
                      <a:pt x="1224" y="267"/>
                      <a:pt x="1228" y="248"/>
                      <a:pt x="1229" y="228"/>
                    </a:cubicBezTo>
                    <a:cubicBezTo>
                      <a:pt x="1236" y="206"/>
                      <a:pt x="1242" y="184"/>
                      <a:pt x="1243" y="158"/>
                    </a:cubicBezTo>
                    <a:cubicBezTo>
                      <a:pt x="1245" y="76"/>
                      <a:pt x="1171" y="1"/>
                      <a:pt x="1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0" name="Google Shape;1830;p42"/>
            <p:cNvGrpSpPr/>
            <p:nvPr/>
          </p:nvGrpSpPr>
          <p:grpSpPr>
            <a:xfrm>
              <a:off x="4083296" y="2411989"/>
              <a:ext cx="927328" cy="894643"/>
              <a:chOff x="5310375" y="269700"/>
              <a:chExt cx="1002950" cy="967600"/>
            </a:xfrm>
          </p:grpSpPr>
          <p:grpSp>
            <p:nvGrpSpPr>
              <p:cNvPr id="1831" name="Google Shape;1831;p42"/>
              <p:cNvGrpSpPr/>
              <p:nvPr/>
            </p:nvGrpSpPr>
            <p:grpSpPr>
              <a:xfrm>
                <a:off x="5310375" y="269700"/>
                <a:ext cx="1002950" cy="967600"/>
                <a:chOff x="5310375" y="269700"/>
                <a:chExt cx="1002950" cy="967600"/>
              </a:xfrm>
            </p:grpSpPr>
            <p:sp>
              <p:nvSpPr>
                <p:cNvPr id="1832" name="Google Shape;1832;p42"/>
                <p:cNvSpPr/>
                <p:nvPr/>
              </p:nvSpPr>
              <p:spPr>
                <a:xfrm>
                  <a:off x="5310375" y="269700"/>
                  <a:ext cx="1002950" cy="96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8" h="38704" extrusionOk="0">
                      <a:moveTo>
                        <a:pt x="21259" y="1"/>
                      </a:moveTo>
                      <a:cubicBezTo>
                        <a:pt x="20571" y="1"/>
                        <a:pt x="19882" y="73"/>
                        <a:pt x="19205" y="184"/>
                      </a:cubicBezTo>
                      <a:cubicBezTo>
                        <a:pt x="18586" y="286"/>
                        <a:pt x="17932" y="390"/>
                        <a:pt x="17366" y="679"/>
                      </a:cubicBezTo>
                      <a:cubicBezTo>
                        <a:pt x="17052" y="841"/>
                        <a:pt x="16824" y="1067"/>
                        <a:pt x="16658" y="1337"/>
                      </a:cubicBezTo>
                      <a:cubicBezTo>
                        <a:pt x="12845" y="1982"/>
                        <a:pt x="9421" y="3778"/>
                        <a:pt x="6752" y="6355"/>
                      </a:cubicBezTo>
                      <a:cubicBezTo>
                        <a:pt x="6745" y="6353"/>
                        <a:pt x="6737" y="6351"/>
                        <a:pt x="6730" y="6350"/>
                      </a:cubicBezTo>
                      <a:cubicBezTo>
                        <a:pt x="6381" y="6275"/>
                        <a:pt x="6031" y="6229"/>
                        <a:pt x="5686" y="6229"/>
                      </a:cubicBezTo>
                      <a:cubicBezTo>
                        <a:pt x="5129" y="6229"/>
                        <a:pt x="4585" y="6350"/>
                        <a:pt x="4080" y="6663"/>
                      </a:cubicBezTo>
                      <a:cubicBezTo>
                        <a:pt x="3371" y="7102"/>
                        <a:pt x="2828" y="7791"/>
                        <a:pt x="2473" y="8538"/>
                      </a:cubicBezTo>
                      <a:cubicBezTo>
                        <a:pt x="2041" y="9452"/>
                        <a:pt x="1834" y="10439"/>
                        <a:pt x="1553" y="11404"/>
                      </a:cubicBezTo>
                      <a:cubicBezTo>
                        <a:pt x="1264" y="12396"/>
                        <a:pt x="815" y="13331"/>
                        <a:pt x="531" y="14324"/>
                      </a:cubicBezTo>
                      <a:cubicBezTo>
                        <a:pt x="251" y="15313"/>
                        <a:pt x="123" y="16343"/>
                        <a:pt x="65" y="17368"/>
                      </a:cubicBezTo>
                      <a:cubicBezTo>
                        <a:pt x="37" y="17880"/>
                        <a:pt x="25" y="18392"/>
                        <a:pt x="22" y="18905"/>
                      </a:cubicBezTo>
                      <a:cubicBezTo>
                        <a:pt x="20" y="19364"/>
                        <a:pt x="0" y="19831"/>
                        <a:pt x="38" y="20290"/>
                      </a:cubicBezTo>
                      <a:cubicBezTo>
                        <a:pt x="95" y="20987"/>
                        <a:pt x="285" y="21821"/>
                        <a:pt x="939" y="22202"/>
                      </a:cubicBezTo>
                      <a:cubicBezTo>
                        <a:pt x="1009" y="22243"/>
                        <a:pt x="1080" y="22276"/>
                        <a:pt x="1151" y="22302"/>
                      </a:cubicBezTo>
                      <a:cubicBezTo>
                        <a:pt x="1354" y="23867"/>
                        <a:pt x="1748" y="25371"/>
                        <a:pt x="2310" y="26792"/>
                      </a:cubicBezTo>
                      <a:cubicBezTo>
                        <a:pt x="2214" y="26955"/>
                        <a:pt x="2148" y="27131"/>
                        <a:pt x="2127" y="27325"/>
                      </a:cubicBezTo>
                      <a:cubicBezTo>
                        <a:pt x="2090" y="27660"/>
                        <a:pt x="2203" y="27963"/>
                        <a:pt x="2335" y="28264"/>
                      </a:cubicBezTo>
                      <a:cubicBezTo>
                        <a:pt x="2789" y="29295"/>
                        <a:pt x="3299" y="30345"/>
                        <a:pt x="4190" y="31073"/>
                      </a:cubicBezTo>
                      <a:cubicBezTo>
                        <a:pt x="4611" y="31416"/>
                        <a:pt x="5087" y="31706"/>
                        <a:pt x="5445" y="32122"/>
                      </a:cubicBezTo>
                      <a:cubicBezTo>
                        <a:pt x="5806" y="32541"/>
                        <a:pt x="5993" y="33089"/>
                        <a:pt x="6230" y="33580"/>
                      </a:cubicBezTo>
                      <a:cubicBezTo>
                        <a:pt x="6693" y="34541"/>
                        <a:pt x="7386" y="35373"/>
                        <a:pt x="8230" y="36021"/>
                      </a:cubicBezTo>
                      <a:cubicBezTo>
                        <a:pt x="8652" y="36343"/>
                        <a:pt x="9143" y="36684"/>
                        <a:pt x="9657" y="36835"/>
                      </a:cubicBezTo>
                      <a:cubicBezTo>
                        <a:pt x="9773" y="36869"/>
                        <a:pt x="9894" y="36888"/>
                        <a:pt x="10014" y="36888"/>
                      </a:cubicBezTo>
                      <a:cubicBezTo>
                        <a:pt x="10196" y="36888"/>
                        <a:pt x="10376" y="36844"/>
                        <a:pt x="10533" y="36741"/>
                      </a:cubicBezTo>
                      <a:cubicBezTo>
                        <a:pt x="10659" y="36657"/>
                        <a:pt x="10758" y="36545"/>
                        <a:pt x="10842" y="36421"/>
                      </a:cubicBezTo>
                      <a:cubicBezTo>
                        <a:pt x="13510" y="37874"/>
                        <a:pt x="16565" y="38703"/>
                        <a:pt x="19810" y="38703"/>
                      </a:cubicBezTo>
                      <a:cubicBezTo>
                        <a:pt x="22410" y="38703"/>
                        <a:pt x="24888" y="38172"/>
                        <a:pt x="27142" y="37214"/>
                      </a:cubicBezTo>
                      <a:cubicBezTo>
                        <a:pt x="27356" y="37376"/>
                        <a:pt x="27593" y="37490"/>
                        <a:pt x="27859" y="37513"/>
                      </a:cubicBezTo>
                      <a:cubicBezTo>
                        <a:pt x="27887" y="37515"/>
                        <a:pt x="27914" y="37517"/>
                        <a:pt x="27941" y="37517"/>
                      </a:cubicBezTo>
                      <a:cubicBezTo>
                        <a:pt x="28328" y="37517"/>
                        <a:pt x="28662" y="37283"/>
                        <a:pt x="28981" y="37085"/>
                      </a:cubicBezTo>
                      <a:cubicBezTo>
                        <a:pt x="29373" y="36843"/>
                        <a:pt x="29765" y="36599"/>
                        <a:pt x="30158" y="36356"/>
                      </a:cubicBezTo>
                      <a:cubicBezTo>
                        <a:pt x="30902" y="35895"/>
                        <a:pt x="31659" y="35448"/>
                        <a:pt x="32377" y="34946"/>
                      </a:cubicBezTo>
                      <a:cubicBezTo>
                        <a:pt x="33103" y="34439"/>
                        <a:pt x="33735" y="33853"/>
                        <a:pt x="34344" y="33215"/>
                      </a:cubicBezTo>
                      <a:cubicBezTo>
                        <a:pt x="34917" y="32614"/>
                        <a:pt x="35547" y="32079"/>
                        <a:pt x="36128" y="31489"/>
                      </a:cubicBezTo>
                      <a:cubicBezTo>
                        <a:pt x="36652" y="30958"/>
                        <a:pt x="37121" y="30344"/>
                        <a:pt x="37312" y="29611"/>
                      </a:cubicBezTo>
                      <a:cubicBezTo>
                        <a:pt x="37481" y="28965"/>
                        <a:pt x="37456" y="28226"/>
                        <a:pt x="37104" y="27643"/>
                      </a:cubicBezTo>
                      <a:cubicBezTo>
                        <a:pt x="37074" y="27595"/>
                        <a:pt x="37040" y="27553"/>
                        <a:pt x="37008" y="27508"/>
                      </a:cubicBezTo>
                      <a:cubicBezTo>
                        <a:pt x="37602" y="26172"/>
                        <a:pt x="38046" y="24755"/>
                        <a:pt x="38317" y="23278"/>
                      </a:cubicBezTo>
                      <a:cubicBezTo>
                        <a:pt x="38373" y="23267"/>
                        <a:pt x="38430" y="23253"/>
                        <a:pt x="38485" y="23234"/>
                      </a:cubicBezTo>
                      <a:cubicBezTo>
                        <a:pt x="39022" y="23050"/>
                        <a:pt x="39441" y="22606"/>
                        <a:pt x="39672" y="22097"/>
                      </a:cubicBezTo>
                      <a:cubicBezTo>
                        <a:pt x="39958" y="21467"/>
                        <a:pt x="39957" y="20786"/>
                        <a:pt x="39913" y="20108"/>
                      </a:cubicBezTo>
                      <a:cubicBezTo>
                        <a:pt x="39889" y="19739"/>
                        <a:pt x="39858" y="19370"/>
                        <a:pt x="39876" y="19000"/>
                      </a:cubicBezTo>
                      <a:cubicBezTo>
                        <a:pt x="39892" y="18658"/>
                        <a:pt x="39952" y="18321"/>
                        <a:pt x="39998" y="17983"/>
                      </a:cubicBezTo>
                      <a:cubicBezTo>
                        <a:pt x="40097" y="17283"/>
                        <a:pt x="40117" y="16601"/>
                        <a:pt x="39868" y="15929"/>
                      </a:cubicBezTo>
                      <a:cubicBezTo>
                        <a:pt x="39645" y="15326"/>
                        <a:pt x="39297" y="14788"/>
                        <a:pt x="38961" y="14245"/>
                      </a:cubicBezTo>
                      <a:cubicBezTo>
                        <a:pt x="38619" y="13692"/>
                        <a:pt x="38315" y="13118"/>
                        <a:pt x="38089" y="12508"/>
                      </a:cubicBezTo>
                      <a:cubicBezTo>
                        <a:pt x="37850" y="11867"/>
                        <a:pt x="37731" y="11206"/>
                        <a:pt x="37552" y="10549"/>
                      </a:cubicBezTo>
                      <a:cubicBezTo>
                        <a:pt x="37371" y="9885"/>
                        <a:pt x="37025" y="9350"/>
                        <a:pt x="36559" y="8848"/>
                      </a:cubicBezTo>
                      <a:cubicBezTo>
                        <a:pt x="36065" y="8315"/>
                        <a:pt x="35554" y="7797"/>
                        <a:pt x="35050" y="7274"/>
                      </a:cubicBezTo>
                      <a:cubicBezTo>
                        <a:pt x="34605" y="6811"/>
                        <a:pt x="34147" y="6344"/>
                        <a:pt x="33591" y="6016"/>
                      </a:cubicBezTo>
                      <a:cubicBezTo>
                        <a:pt x="33099" y="5726"/>
                        <a:pt x="32538" y="5571"/>
                        <a:pt x="31970" y="5543"/>
                      </a:cubicBezTo>
                      <a:cubicBezTo>
                        <a:pt x="30216" y="4054"/>
                        <a:pt x="28190" y="2878"/>
                        <a:pt x="25974" y="2107"/>
                      </a:cubicBezTo>
                      <a:cubicBezTo>
                        <a:pt x="25923" y="1977"/>
                        <a:pt x="25862" y="1851"/>
                        <a:pt x="25779" y="1733"/>
                      </a:cubicBezTo>
                      <a:cubicBezTo>
                        <a:pt x="25576" y="1446"/>
                        <a:pt x="25312" y="1223"/>
                        <a:pt x="25024" y="1026"/>
                      </a:cubicBezTo>
                      <a:cubicBezTo>
                        <a:pt x="24478" y="654"/>
                        <a:pt x="23852" y="390"/>
                        <a:pt x="23212" y="228"/>
                      </a:cubicBezTo>
                      <a:cubicBezTo>
                        <a:pt x="22572" y="67"/>
                        <a:pt x="21916" y="1"/>
                        <a:pt x="212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42"/>
                <p:cNvSpPr/>
                <p:nvPr/>
              </p:nvSpPr>
              <p:spPr>
                <a:xfrm>
                  <a:off x="5384000" y="929600"/>
                  <a:ext cx="201325" cy="24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3" h="9656" extrusionOk="0">
                      <a:moveTo>
                        <a:pt x="1624" y="0"/>
                      </a:moveTo>
                      <a:cubicBezTo>
                        <a:pt x="1331" y="0"/>
                        <a:pt x="1025" y="117"/>
                        <a:pt x="781" y="243"/>
                      </a:cubicBezTo>
                      <a:cubicBezTo>
                        <a:pt x="479" y="399"/>
                        <a:pt x="18" y="665"/>
                        <a:pt x="7" y="1055"/>
                      </a:cubicBezTo>
                      <a:cubicBezTo>
                        <a:pt x="1" y="1282"/>
                        <a:pt x="144" y="1519"/>
                        <a:pt x="236" y="1721"/>
                      </a:cubicBezTo>
                      <a:cubicBezTo>
                        <a:pt x="339" y="1946"/>
                        <a:pt x="445" y="2171"/>
                        <a:pt x="557" y="2393"/>
                      </a:cubicBezTo>
                      <a:cubicBezTo>
                        <a:pt x="784" y="2843"/>
                        <a:pt x="1041" y="3287"/>
                        <a:pt x="1383" y="3660"/>
                      </a:cubicBezTo>
                      <a:cubicBezTo>
                        <a:pt x="1723" y="4032"/>
                        <a:pt x="2140" y="4309"/>
                        <a:pt x="2533" y="4618"/>
                      </a:cubicBezTo>
                      <a:cubicBezTo>
                        <a:pt x="2938" y="4939"/>
                        <a:pt x="3278" y="5308"/>
                        <a:pt x="3529" y="5762"/>
                      </a:cubicBezTo>
                      <a:cubicBezTo>
                        <a:pt x="3778" y="6208"/>
                        <a:pt x="3953" y="6692"/>
                        <a:pt x="4203" y="7138"/>
                      </a:cubicBezTo>
                      <a:cubicBezTo>
                        <a:pt x="4651" y="7934"/>
                        <a:pt x="5284" y="8631"/>
                        <a:pt x="6043" y="9143"/>
                      </a:cubicBezTo>
                      <a:cubicBezTo>
                        <a:pt x="6251" y="9284"/>
                        <a:pt x="6470" y="9413"/>
                        <a:pt x="6694" y="9527"/>
                      </a:cubicBezTo>
                      <a:cubicBezTo>
                        <a:pt x="6794" y="9578"/>
                        <a:pt x="6928" y="9656"/>
                        <a:pt x="7041" y="9656"/>
                      </a:cubicBezTo>
                      <a:cubicBezTo>
                        <a:pt x="7092" y="9656"/>
                        <a:pt x="7139" y="9640"/>
                        <a:pt x="7177" y="9597"/>
                      </a:cubicBezTo>
                      <a:cubicBezTo>
                        <a:pt x="7328" y="9426"/>
                        <a:pt x="7425" y="9163"/>
                        <a:pt x="7533" y="8963"/>
                      </a:cubicBezTo>
                      <a:cubicBezTo>
                        <a:pt x="7656" y="8739"/>
                        <a:pt x="7807" y="8513"/>
                        <a:pt x="7904" y="8276"/>
                      </a:cubicBezTo>
                      <a:cubicBezTo>
                        <a:pt x="8053" y="7909"/>
                        <a:pt x="7572" y="7637"/>
                        <a:pt x="7327" y="7450"/>
                      </a:cubicBezTo>
                      <a:cubicBezTo>
                        <a:pt x="6934" y="7151"/>
                        <a:pt x="6571" y="6822"/>
                        <a:pt x="6249" y="6448"/>
                      </a:cubicBezTo>
                      <a:cubicBezTo>
                        <a:pt x="5929" y="6076"/>
                        <a:pt x="5640" y="5673"/>
                        <a:pt x="5401" y="5243"/>
                      </a:cubicBezTo>
                      <a:cubicBezTo>
                        <a:pt x="5272" y="5010"/>
                        <a:pt x="5141" y="4767"/>
                        <a:pt x="5077" y="4506"/>
                      </a:cubicBezTo>
                      <a:cubicBezTo>
                        <a:pt x="5042" y="4364"/>
                        <a:pt x="5031" y="4210"/>
                        <a:pt x="5023" y="4058"/>
                      </a:cubicBezTo>
                      <a:cubicBezTo>
                        <a:pt x="4916" y="3709"/>
                        <a:pt x="4837" y="3342"/>
                        <a:pt x="4592" y="3061"/>
                      </a:cubicBezTo>
                      <a:cubicBezTo>
                        <a:pt x="4249" y="2669"/>
                        <a:pt x="3719" y="2497"/>
                        <a:pt x="3350" y="2130"/>
                      </a:cubicBezTo>
                      <a:cubicBezTo>
                        <a:pt x="3012" y="1792"/>
                        <a:pt x="2844" y="1350"/>
                        <a:pt x="2647" y="924"/>
                      </a:cubicBezTo>
                      <a:cubicBezTo>
                        <a:pt x="2501" y="611"/>
                        <a:pt x="2339" y="242"/>
                        <a:pt x="2009" y="83"/>
                      </a:cubicBezTo>
                      <a:cubicBezTo>
                        <a:pt x="1889" y="25"/>
                        <a:pt x="1758" y="0"/>
                        <a:pt x="162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42"/>
                <p:cNvSpPr/>
                <p:nvPr/>
              </p:nvSpPr>
              <p:spPr>
                <a:xfrm>
                  <a:off x="5931600" y="894725"/>
                  <a:ext cx="297575" cy="29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3" h="11779" extrusionOk="0">
                      <a:moveTo>
                        <a:pt x="1890" y="0"/>
                      </a:moveTo>
                      <a:cubicBezTo>
                        <a:pt x="991" y="0"/>
                        <a:pt x="0" y="676"/>
                        <a:pt x="295" y="1665"/>
                      </a:cubicBezTo>
                      <a:cubicBezTo>
                        <a:pt x="477" y="2274"/>
                        <a:pt x="987" y="2760"/>
                        <a:pt x="1355" y="3261"/>
                      </a:cubicBezTo>
                      <a:cubicBezTo>
                        <a:pt x="1697" y="3724"/>
                        <a:pt x="1941" y="4248"/>
                        <a:pt x="2061" y="4810"/>
                      </a:cubicBezTo>
                      <a:cubicBezTo>
                        <a:pt x="2119" y="4978"/>
                        <a:pt x="2153" y="5155"/>
                        <a:pt x="2153" y="5342"/>
                      </a:cubicBezTo>
                      <a:cubicBezTo>
                        <a:pt x="2153" y="5383"/>
                        <a:pt x="2148" y="5423"/>
                        <a:pt x="2146" y="5465"/>
                      </a:cubicBezTo>
                      <a:cubicBezTo>
                        <a:pt x="2177" y="5970"/>
                        <a:pt x="2127" y="6487"/>
                        <a:pt x="1968" y="6965"/>
                      </a:cubicBezTo>
                      <a:cubicBezTo>
                        <a:pt x="1830" y="7379"/>
                        <a:pt x="1638" y="7737"/>
                        <a:pt x="1366" y="8036"/>
                      </a:cubicBezTo>
                      <a:cubicBezTo>
                        <a:pt x="1270" y="8441"/>
                        <a:pt x="1241" y="8854"/>
                        <a:pt x="1340" y="9285"/>
                      </a:cubicBezTo>
                      <a:cubicBezTo>
                        <a:pt x="1504" y="10006"/>
                        <a:pt x="1908" y="10663"/>
                        <a:pt x="2373" y="11230"/>
                      </a:cubicBezTo>
                      <a:cubicBezTo>
                        <a:pt x="2540" y="11436"/>
                        <a:pt x="2780" y="11766"/>
                        <a:pt x="3075" y="11778"/>
                      </a:cubicBezTo>
                      <a:cubicBezTo>
                        <a:pt x="3079" y="11778"/>
                        <a:pt x="3084" y="11779"/>
                        <a:pt x="3088" y="11779"/>
                      </a:cubicBezTo>
                      <a:cubicBezTo>
                        <a:pt x="3251" y="11779"/>
                        <a:pt x="3406" y="11664"/>
                        <a:pt x="3538" y="11582"/>
                      </a:cubicBezTo>
                      <a:cubicBezTo>
                        <a:pt x="3710" y="11477"/>
                        <a:pt x="3881" y="11369"/>
                        <a:pt x="4052" y="11263"/>
                      </a:cubicBezTo>
                      <a:cubicBezTo>
                        <a:pt x="4787" y="10807"/>
                        <a:pt x="5524" y="10355"/>
                        <a:pt x="6255" y="9894"/>
                      </a:cubicBezTo>
                      <a:cubicBezTo>
                        <a:pt x="6936" y="9465"/>
                        <a:pt x="7608" y="9018"/>
                        <a:pt x="8197" y="8466"/>
                      </a:cubicBezTo>
                      <a:cubicBezTo>
                        <a:pt x="8781" y="7921"/>
                        <a:pt x="9300" y="7314"/>
                        <a:pt x="9887" y="6772"/>
                      </a:cubicBezTo>
                      <a:cubicBezTo>
                        <a:pt x="10428" y="6273"/>
                        <a:pt x="11011" y="5786"/>
                        <a:pt x="11410" y="5157"/>
                      </a:cubicBezTo>
                      <a:lnTo>
                        <a:pt x="11410" y="5158"/>
                      </a:lnTo>
                      <a:cubicBezTo>
                        <a:pt x="11715" y="4677"/>
                        <a:pt x="11903" y="4071"/>
                        <a:pt x="11786" y="3499"/>
                      </a:cubicBezTo>
                      <a:cubicBezTo>
                        <a:pt x="11653" y="2849"/>
                        <a:pt x="11177" y="2529"/>
                        <a:pt x="10562" y="2370"/>
                      </a:cubicBezTo>
                      <a:cubicBezTo>
                        <a:pt x="9824" y="2181"/>
                        <a:pt x="9086" y="2076"/>
                        <a:pt x="8373" y="1788"/>
                      </a:cubicBezTo>
                      <a:cubicBezTo>
                        <a:pt x="7989" y="1633"/>
                        <a:pt x="7628" y="1444"/>
                        <a:pt x="7259" y="1257"/>
                      </a:cubicBezTo>
                      <a:cubicBezTo>
                        <a:pt x="6997" y="1125"/>
                        <a:pt x="6744" y="1035"/>
                        <a:pt x="6465" y="1035"/>
                      </a:cubicBezTo>
                      <a:cubicBezTo>
                        <a:pt x="6390" y="1035"/>
                        <a:pt x="6313" y="1042"/>
                        <a:pt x="6233" y="1056"/>
                      </a:cubicBezTo>
                      <a:cubicBezTo>
                        <a:pt x="5932" y="1108"/>
                        <a:pt x="5644" y="1167"/>
                        <a:pt x="5345" y="1167"/>
                      </a:cubicBezTo>
                      <a:cubicBezTo>
                        <a:pt x="5260" y="1167"/>
                        <a:pt x="5174" y="1162"/>
                        <a:pt x="5087" y="1151"/>
                      </a:cubicBezTo>
                      <a:cubicBezTo>
                        <a:pt x="4737" y="1106"/>
                        <a:pt x="4412" y="992"/>
                        <a:pt x="4090" y="852"/>
                      </a:cubicBezTo>
                      <a:cubicBezTo>
                        <a:pt x="3485" y="587"/>
                        <a:pt x="2923" y="202"/>
                        <a:pt x="2273" y="45"/>
                      </a:cubicBezTo>
                      <a:cubicBezTo>
                        <a:pt x="2150" y="15"/>
                        <a:pt x="2021" y="0"/>
                        <a:pt x="189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42"/>
                <p:cNvSpPr/>
                <p:nvPr/>
              </p:nvSpPr>
              <p:spPr>
                <a:xfrm>
                  <a:off x="5758375" y="428825"/>
                  <a:ext cx="533650" cy="43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6" h="17467" extrusionOk="0">
                      <a:moveTo>
                        <a:pt x="13884" y="1"/>
                      </a:moveTo>
                      <a:cubicBezTo>
                        <a:pt x="13359" y="1"/>
                        <a:pt x="12831" y="144"/>
                        <a:pt x="12383" y="412"/>
                      </a:cubicBezTo>
                      <a:cubicBezTo>
                        <a:pt x="11589" y="887"/>
                        <a:pt x="11191" y="1755"/>
                        <a:pt x="10827" y="2568"/>
                      </a:cubicBezTo>
                      <a:cubicBezTo>
                        <a:pt x="10459" y="3392"/>
                        <a:pt x="10100" y="4291"/>
                        <a:pt x="9396" y="4894"/>
                      </a:cubicBezTo>
                      <a:cubicBezTo>
                        <a:pt x="8983" y="5246"/>
                        <a:pt x="8498" y="5474"/>
                        <a:pt x="7961" y="5560"/>
                      </a:cubicBezTo>
                      <a:cubicBezTo>
                        <a:pt x="7694" y="5602"/>
                        <a:pt x="7427" y="5616"/>
                        <a:pt x="7160" y="5616"/>
                      </a:cubicBezTo>
                      <a:cubicBezTo>
                        <a:pt x="6809" y="5616"/>
                        <a:pt x="6457" y="5592"/>
                        <a:pt x="6105" y="5577"/>
                      </a:cubicBezTo>
                      <a:cubicBezTo>
                        <a:pt x="5970" y="5571"/>
                        <a:pt x="5835" y="5568"/>
                        <a:pt x="5701" y="5568"/>
                      </a:cubicBezTo>
                      <a:cubicBezTo>
                        <a:pt x="4577" y="5568"/>
                        <a:pt x="3462" y="5780"/>
                        <a:pt x="2421" y="6218"/>
                      </a:cubicBezTo>
                      <a:cubicBezTo>
                        <a:pt x="1499" y="6606"/>
                        <a:pt x="175" y="7270"/>
                        <a:pt x="51" y="8397"/>
                      </a:cubicBezTo>
                      <a:cubicBezTo>
                        <a:pt x="0" y="8864"/>
                        <a:pt x="189" y="9304"/>
                        <a:pt x="628" y="9507"/>
                      </a:cubicBezTo>
                      <a:cubicBezTo>
                        <a:pt x="888" y="9629"/>
                        <a:pt x="1184" y="9665"/>
                        <a:pt x="1479" y="9665"/>
                      </a:cubicBezTo>
                      <a:cubicBezTo>
                        <a:pt x="1665" y="9665"/>
                        <a:pt x="1851" y="9650"/>
                        <a:pt x="2027" y="9634"/>
                      </a:cubicBezTo>
                      <a:cubicBezTo>
                        <a:pt x="2670" y="9575"/>
                        <a:pt x="3311" y="9473"/>
                        <a:pt x="3951" y="9389"/>
                      </a:cubicBezTo>
                      <a:cubicBezTo>
                        <a:pt x="4308" y="9343"/>
                        <a:pt x="4672" y="9297"/>
                        <a:pt x="5034" y="9297"/>
                      </a:cubicBezTo>
                      <a:cubicBezTo>
                        <a:pt x="5307" y="9297"/>
                        <a:pt x="5580" y="9323"/>
                        <a:pt x="5848" y="9395"/>
                      </a:cubicBezTo>
                      <a:cubicBezTo>
                        <a:pt x="6369" y="9534"/>
                        <a:pt x="6828" y="9856"/>
                        <a:pt x="7076" y="10344"/>
                      </a:cubicBezTo>
                      <a:cubicBezTo>
                        <a:pt x="7303" y="10791"/>
                        <a:pt x="7367" y="11337"/>
                        <a:pt x="7110" y="11788"/>
                      </a:cubicBezTo>
                      <a:cubicBezTo>
                        <a:pt x="7038" y="11916"/>
                        <a:pt x="6937" y="12028"/>
                        <a:pt x="6826" y="12124"/>
                      </a:cubicBezTo>
                      <a:cubicBezTo>
                        <a:pt x="6746" y="12193"/>
                        <a:pt x="6601" y="12269"/>
                        <a:pt x="6549" y="12364"/>
                      </a:cubicBezTo>
                      <a:cubicBezTo>
                        <a:pt x="6549" y="12365"/>
                        <a:pt x="6548" y="12365"/>
                        <a:pt x="6548" y="12365"/>
                      </a:cubicBezTo>
                      <a:cubicBezTo>
                        <a:pt x="6547" y="12365"/>
                        <a:pt x="6545" y="12365"/>
                        <a:pt x="6543" y="12364"/>
                      </a:cubicBezTo>
                      <a:lnTo>
                        <a:pt x="6543" y="12364"/>
                      </a:lnTo>
                      <a:cubicBezTo>
                        <a:pt x="6548" y="12369"/>
                        <a:pt x="6554" y="12375"/>
                        <a:pt x="6562" y="12385"/>
                      </a:cubicBezTo>
                      <a:cubicBezTo>
                        <a:pt x="6603" y="12431"/>
                        <a:pt x="6689" y="12512"/>
                        <a:pt x="6750" y="12569"/>
                      </a:cubicBezTo>
                      <a:cubicBezTo>
                        <a:pt x="6946" y="12750"/>
                        <a:pt x="7122" y="12948"/>
                        <a:pt x="7193" y="13213"/>
                      </a:cubicBezTo>
                      <a:cubicBezTo>
                        <a:pt x="7273" y="13514"/>
                        <a:pt x="7191" y="13809"/>
                        <a:pt x="7219" y="14110"/>
                      </a:cubicBezTo>
                      <a:cubicBezTo>
                        <a:pt x="7252" y="14444"/>
                        <a:pt x="7461" y="14722"/>
                        <a:pt x="7711" y="14939"/>
                      </a:cubicBezTo>
                      <a:cubicBezTo>
                        <a:pt x="8013" y="15144"/>
                        <a:pt x="8325" y="15337"/>
                        <a:pt x="8649" y="15493"/>
                      </a:cubicBezTo>
                      <a:cubicBezTo>
                        <a:pt x="9029" y="15675"/>
                        <a:pt x="9441" y="15773"/>
                        <a:pt x="9857" y="15773"/>
                      </a:cubicBezTo>
                      <a:cubicBezTo>
                        <a:pt x="10007" y="15773"/>
                        <a:pt x="10158" y="15760"/>
                        <a:pt x="10308" y="15734"/>
                      </a:cubicBezTo>
                      <a:cubicBezTo>
                        <a:pt x="10933" y="15627"/>
                        <a:pt x="11524" y="15379"/>
                        <a:pt x="12148" y="15265"/>
                      </a:cubicBezTo>
                      <a:cubicBezTo>
                        <a:pt x="12460" y="15209"/>
                        <a:pt x="12779" y="15174"/>
                        <a:pt x="13097" y="15174"/>
                      </a:cubicBezTo>
                      <a:cubicBezTo>
                        <a:pt x="13396" y="15174"/>
                        <a:pt x="13694" y="15205"/>
                        <a:pt x="13986" y="15277"/>
                      </a:cubicBezTo>
                      <a:cubicBezTo>
                        <a:pt x="14566" y="15420"/>
                        <a:pt x="15056" y="15747"/>
                        <a:pt x="15457" y="16185"/>
                      </a:cubicBezTo>
                      <a:cubicBezTo>
                        <a:pt x="15827" y="16589"/>
                        <a:pt x="16138" y="17078"/>
                        <a:pt x="16635" y="17338"/>
                      </a:cubicBezTo>
                      <a:cubicBezTo>
                        <a:pt x="16773" y="17410"/>
                        <a:pt x="16939" y="17466"/>
                        <a:pt x="17100" y="17466"/>
                      </a:cubicBezTo>
                      <a:cubicBezTo>
                        <a:pt x="17177" y="17466"/>
                        <a:pt x="17253" y="17454"/>
                        <a:pt x="17324" y="17424"/>
                      </a:cubicBezTo>
                      <a:cubicBezTo>
                        <a:pt x="17486" y="17357"/>
                        <a:pt x="17605" y="17216"/>
                        <a:pt x="17715" y="17074"/>
                      </a:cubicBezTo>
                      <a:cubicBezTo>
                        <a:pt x="17974" y="16741"/>
                        <a:pt x="18185" y="16352"/>
                        <a:pt x="18556" y="16123"/>
                      </a:cubicBezTo>
                      <a:cubicBezTo>
                        <a:pt x="18748" y="16004"/>
                        <a:pt x="18964" y="15950"/>
                        <a:pt x="19184" y="15950"/>
                      </a:cubicBezTo>
                      <a:cubicBezTo>
                        <a:pt x="19244" y="15950"/>
                        <a:pt x="19304" y="15954"/>
                        <a:pt x="19364" y="15962"/>
                      </a:cubicBezTo>
                      <a:cubicBezTo>
                        <a:pt x="19602" y="15992"/>
                        <a:pt x="19846" y="16108"/>
                        <a:pt x="20088" y="16108"/>
                      </a:cubicBezTo>
                      <a:cubicBezTo>
                        <a:pt x="20115" y="16108"/>
                        <a:pt x="20142" y="16106"/>
                        <a:pt x="20169" y="16103"/>
                      </a:cubicBezTo>
                      <a:cubicBezTo>
                        <a:pt x="20572" y="16056"/>
                        <a:pt x="20871" y="15667"/>
                        <a:pt x="21018" y="15320"/>
                      </a:cubicBezTo>
                      <a:cubicBezTo>
                        <a:pt x="21271" y="14725"/>
                        <a:pt x="21161" y="14026"/>
                        <a:pt x="21124" y="13403"/>
                      </a:cubicBezTo>
                      <a:cubicBezTo>
                        <a:pt x="21082" y="12712"/>
                        <a:pt x="21174" y="12064"/>
                        <a:pt x="21265" y="11381"/>
                      </a:cubicBezTo>
                      <a:cubicBezTo>
                        <a:pt x="21345" y="10769"/>
                        <a:pt x="21317" y="10191"/>
                        <a:pt x="21066" y="9622"/>
                      </a:cubicBezTo>
                      <a:cubicBezTo>
                        <a:pt x="20816" y="9058"/>
                        <a:pt x="20452" y="8551"/>
                        <a:pt x="20141" y="8021"/>
                      </a:cubicBezTo>
                      <a:cubicBezTo>
                        <a:pt x="19817" y="7472"/>
                        <a:pt x="19547" y="6892"/>
                        <a:pt x="19331" y="6293"/>
                      </a:cubicBezTo>
                      <a:cubicBezTo>
                        <a:pt x="19117" y="5700"/>
                        <a:pt x="19001" y="5091"/>
                        <a:pt x="18844" y="4482"/>
                      </a:cubicBezTo>
                      <a:cubicBezTo>
                        <a:pt x="18686" y="3870"/>
                        <a:pt x="18376" y="3419"/>
                        <a:pt x="17946" y="2964"/>
                      </a:cubicBezTo>
                      <a:cubicBezTo>
                        <a:pt x="17464" y="2455"/>
                        <a:pt x="16976" y="1951"/>
                        <a:pt x="16489" y="1445"/>
                      </a:cubicBezTo>
                      <a:cubicBezTo>
                        <a:pt x="16084" y="1023"/>
                        <a:pt x="15672" y="595"/>
                        <a:pt x="15155" y="313"/>
                      </a:cubicBezTo>
                      <a:cubicBezTo>
                        <a:pt x="14766" y="101"/>
                        <a:pt x="14326" y="1"/>
                        <a:pt x="1388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42"/>
                <p:cNvSpPr/>
                <p:nvPr/>
              </p:nvSpPr>
              <p:spPr>
                <a:xfrm>
                  <a:off x="5702775" y="289900"/>
                  <a:ext cx="276975" cy="2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9" h="8842" extrusionOk="0">
                      <a:moveTo>
                        <a:pt x="5499" y="0"/>
                      </a:moveTo>
                      <a:cubicBezTo>
                        <a:pt x="4534" y="0"/>
                        <a:pt x="3557" y="140"/>
                        <a:pt x="2630" y="379"/>
                      </a:cubicBezTo>
                      <a:cubicBezTo>
                        <a:pt x="2102" y="515"/>
                        <a:pt x="1651" y="729"/>
                        <a:pt x="1490" y="1288"/>
                      </a:cubicBezTo>
                      <a:cubicBezTo>
                        <a:pt x="1305" y="1934"/>
                        <a:pt x="1228" y="2618"/>
                        <a:pt x="1069" y="3274"/>
                      </a:cubicBezTo>
                      <a:cubicBezTo>
                        <a:pt x="907" y="3945"/>
                        <a:pt x="695" y="4606"/>
                        <a:pt x="455" y="5253"/>
                      </a:cubicBezTo>
                      <a:cubicBezTo>
                        <a:pt x="383" y="5451"/>
                        <a:pt x="306" y="5648"/>
                        <a:pt x="227" y="5844"/>
                      </a:cubicBezTo>
                      <a:cubicBezTo>
                        <a:pt x="104" y="6252"/>
                        <a:pt x="0" y="6681"/>
                        <a:pt x="62" y="7091"/>
                      </a:cubicBezTo>
                      <a:cubicBezTo>
                        <a:pt x="91" y="7270"/>
                        <a:pt x="156" y="7451"/>
                        <a:pt x="343" y="7507"/>
                      </a:cubicBezTo>
                      <a:cubicBezTo>
                        <a:pt x="398" y="7523"/>
                        <a:pt x="455" y="7529"/>
                        <a:pt x="513" y="7529"/>
                      </a:cubicBezTo>
                      <a:cubicBezTo>
                        <a:pt x="682" y="7529"/>
                        <a:pt x="861" y="7475"/>
                        <a:pt x="1016" y="7444"/>
                      </a:cubicBezTo>
                      <a:cubicBezTo>
                        <a:pt x="1207" y="7407"/>
                        <a:pt x="1397" y="7381"/>
                        <a:pt x="1581" y="7381"/>
                      </a:cubicBezTo>
                      <a:cubicBezTo>
                        <a:pt x="1943" y="7381"/>
                        <a:pt x="2283" y="7479"/>
                        <a:pt x="2568" y="7771"/>
                      </a:cubicBezTo>
                      <a:cubicBezTo>
                        <a:pt x="2867" y="8076"/>
                        <a:pt x="3051" y="8664"/>
                        <a:pt x="3526" y="8732"/>
                      </a:cubicBezTo>
                      <a:cubicBezTo>
                        <a:pt x="3581" y="8740"/>
                        <a:pt x="3636" y="8743"/>
                        <a:pt x="3692" y="8743"/>
                      </a:cubicBezTo>
                      <a:cubicBezTo>
                        <a:pt x="4136" y="8743"/>
                        <a:pt x="4599" y="8513"/>
                        <a:pt x="5021" y="8428"/>
                      </a:cubicBezTo>
                      <a:cubicBezTo>
                        <a:pt x="5209" y="8392"/>
                        <a:pt x="5393" y="8370"/>
                        <a:pt x="5577" y="8370"/>
                      </a:cubicBezTo>
                      <a:cubicBezTo>
                        <a:pt x="5712" y="8370"/>
                        <a:pt x="5847" y="8382"/>
                        <a:pt x="5985" y="8407"/>
                      </a:cubicBezTo>
                      <a:cubicBezTo>
                        <a:pt x="6295" y="8462"/>
                        <a:pt x="6585" y="8591"/>
                        <a:pt x="6879" y="8697"/>
                      </a:cubicBezTo>
                      <a:cubicBezTo>
                        <a:pt x="7131" y="8787"/>
                        <a:pt x="7381" y="8841"/>
                        <a:pt x="7628" y="8841"/>
                      </a:cubicBezTo>
                      <a:cubicBezTo>
                        <a:pt x="7883" y="8841"/>
                        <a:pt x="8135" y="8784"/>
                        <a:pt x="8383" y="8648"/>
                      </a:cubicBezTo>
                      <a:cubicBezTo>
                        <a:pt x="8898" y="8367"/>
                        <a:pt x="9108" y="7914"/>
                        <a:pt x="9283" y="7378"/>
                      </a:cubicBezTo>
                      <a:cubicBezTo>
                        <a:pt x="9390" y="7053"/>
                        <a:pt x="9508" y="6729"/>
                        <a:pt x="9690" y="6437"/>
                      </a:cubicBezTo>
                      <a:cubicBezTo>
                        <a:pt x="9859" y="6166"/>
                        <a:pt x="10066" y="5920"/>
                        <a:pt x="10269" y="5674"/>
                      </a:cubicBezTo>
                      <a:cubicBezTo>
                        <a:pt x="10612" y="5257"/>
                        <a:pt x="11078" y="4699"/>
                        <a:pt x="10960" y="4114"/>
                      </a:cubicBezTo>
                      <a:cubicBezTo>
                        <a:pt x="10860" y="3619"/>
                        <a:pt x="10349" y="3263"/>
                        <a:pt x="10059" y="2877"/>
                      </a:cubicBezTo>
                      <a:cubicBezTo>
                        <a:pt x="9868" y="2623"/>
                        <a:pt x="9750" y="2337"/>
                        <a:pt x="9663" y="2033"/>
                      </a:cubicBezTo>
                      <a:cubicBezTo>
                        <a:pt x="9581" y="1751"/>
                        <a:pt x="9516" y="1471"/>
                        <a:pt x="9311" y="1249"/>
                      </a:cubicBezTo>
                      <a:cubicBezTo>
                        <a:pt x="8927" y="834"/>
                        <a:pt x="8361" y="550"/>
                        <a:pt x="7833" y="364"/>
                      </a:cubicBezTo>
                      <a:cubicBezTo>
                        <a:pt x="7295" y="172"/>
                        <a:pt x="6730" y="62"/>
                        <a:pt x="6160" y="23"/>
                      </a:cubicBezTo>
                      <a:cubicBezTo>
                        <a:pt x="5941" y="8"/>
                        <a:pt x="5720" y="0"/>
                        <a:pt x="549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42"/>
                <p:cNvSpPr/>
                <p:nvPr/>
              </p:nvSpPr>
              <p:spPr>
                <a:xfrm>
                  <a:off x="5357075" y="322400"/>
                  <a:ext cx="893375" cy="89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35" h="35888" extrusionOk="0">
                      <a:moveTo>
                        <a:pt x="14486" y="0"/>
                      </a:moveTo>
                      <a:lnTo>
                        <a:pt x="14486" y="0"/>
                      </a:lnTo>
                      <a:cubicBezTo>
                        <a:pt x="11141" y="650"/>
                        <a:pt x="8124" y="2223"/>
                        <a:pt x="5708" y="4441"/>
                      </a:cubicBezTo>
                      <a:cubicBezTo>
                        <a:pt x="5897" y="4485"/>
                        <a:pt x="6086" y="4526"/>
                        <a:pt x="6279" y="4553"/>
                      </a:cubicBezTo>
                      <a:cubicBezTo>
                        <a:pt x="6442" y="4577"/>
                        <a:pt x="6606" y="4586"/>
                        <a:pt x="6770" y="4586"/>
                      </a:cubicBezTo>
                      <a:cubicBezTo>
                        <a:pt x="7037" y="4586"/>
                        <a:pt x="7305" y="4561"/>
                        <a:pt x="7571" y="4534"/>
                      </a:cubicBezTo>
                      <a:cubicBezTo>
                        <a:pt x="7921" y="4498"/>
                        <a:pt x="8288" y="4456"/>
                        <a:pt x="8652" y="4456"/>
                      </a:cubicBezTo>
                      <a:cubicBezTo>
                        <a:pt x="9152" y="4456"/>
                        <a:pt x="9643" y="4536"/>
                        <a:pt x="10069" y="4824"/>
                      </a:cubicBezTo>
                      <a:cubicBezTo>
                        <a:pt x="10801" y="5319"/>
                        <a:pt x="11111" y="6224"/>
                        <a:pt x="11044" y="7082"/>
                      </a:cubicBezTo>
                      <a:cubicBezTo>
                        <a:pt x="11004" y="7589"/>
                        <a:pt x="10866" y="8075"/>
                        <a:pt x="10696" y="8552"/>
                      </a:cubicBezTo>
                      <a:cubicBezTo>
                        <a:pt x="10543" y="8976"/>
                        <a:pt x="10397" y="9423"/>
                        <a:pt x="10164" y="9811"/>
                      </a:cubicBezTo>
                      <a:cubicBezTo>
                        <a:pt x="9917" y="10222"/>
                        <a:pt x="9572" y="10514"/>
                        <a:pt x="9128" y="10693"/>
                      </a:cubicBezTo>
                      <a:cubicBezTo>
                        <a:pt x="8695" y="10869"/>
                        <a:pt x="8226" y="10935"/>
                        <a:pt x="7777" y="11053"/>
                      </a:cubicBezTo>
                      <a:cubicBezTo>
                        <a:pt x="7392" y="11154"/>
                        <a:pt x="6984" y="11282"/>
                        <a:pt x="6690" y="11563"/>
                      </a:cubicBezTo>
                      <a:cubicBezTo>
                        <a:pt x="6450" y="11790"/>
                        <a:pt x="6239" y="12134"/>
                        <a:pt x="6331" y="12477"/>
                      </a:cubicBezTo>
                      <a:cubicBezTo>
                        <a:pt x="6434" y="12857"/>
                        <a:pt x="6819" y="13146"/>
                        <a:pt x="7020" y="13475"/>
                      </a:cubicBezTo>
                      <a:cubicBezTo>
                        <a:pt x="7236" y="13828"/>
                        <a:pt x="7377" y="14228"/>
                        <a:pt x="7439" y="14635"/>
                      </a:cubicBezTo>
                      <a:cubicBezTo>
                        <a:pt x="7564" y="15448"/>
                        <a:pt x="7416" y="16315"/>
                        <a:pt x="6954" y="17006"/>
                      </a:cubicBezTo>
                      <a:cubicBezTo>
                        <a:pt x="6499" y="17684"/>
                        <a:pt x="5783" y="18160"/>
                        <a:pt x="4987" y="18338"/>
                      </a:cubicBezTo>
                      <a:cubicBezTo>
                        <a:pt x="4740" y="18393"/>
                        <a:pt x="4494" y="18420"/>
                        <a:pt x="4246" y="18420"/>
                      </a:cubicBezTo>
                      <a:cubicBezTo>
                        <a:pt x="4091" y="18420"/>
                        <a:pt x="3935" y="18409"/>
                        <a:pt x="3778" y="18388"/>
                      </a:cubicBezTo>
                      <a:cubicBezTo>
                        <a:pt x="3570" y="18358"/>
                        <a:pt x="3328" y="18327"/>
                        <a:pt x="3140" y="18225"/>
                      </a:cubicBezTo>
                      <a:cubicBezTo>
                        <a:pt x="3111" y="18209"/>
                        <a:pt x="3084" y="18189"/>
                        <a:pt x="3056" y="18171"/>
                      </a:cubicBezTo>
                      <a:cubicBezTo>
                        <a:pt x="2916" y="18143"/>
                        <a:pt x="2775" y="18115"/>
                        <a:pt x="2633" y="18115"/>
                      </a:cubicBezTo>
                      <a:cubicBezTo>
                        <a:pt x="2599" y="18115"/>
                        <a:pt x="2566" y="18117"/>
                        <a:pt x="2532" y="18120"/>
                      </a:cubicBezTo>
                      <a:cubicBezTo>
                        <a:pt x="2286" y="18145"/>
                        <a:pt x="2106" y="18274"/>
                        <a:pt x="1934" y="18440"/>
                      </a:cubicBezTo>
                      <a:cubicBezTo>
                        <a:pt x="1515" y="18843"/>
                        <a:pt x="1252" y="19369"/>
                        <a:pt x="825" y="19783"/>
                      </a:cubicBezTo>
                      <a:cubicBezTo>
                        <a:pt x="590" y="20010"/>
                        <a:pt x="303" y="20176"/>
                        <a:pt x="1" y="20240"/>
                      </a:cubicBezTo>
                      <a:cubicBezTo>
                        <a:pt x="183" y="21579"/>
                        <a:pt x="513" y="22871"/>
                        <a:pt x="972" y="24099"/>
                      </a:cubicBezTo>
                      <a:cubicBezTo>
                        <a:pt x="1242" y="23894"/>
                        <a:pt x="1553" y="23738"/>
                        <a:pt x="1865" y="23620"/>
                      </a:cubicBezTo>
                      <a:cubicBezTo>
                        <a:pt x="2124" y="23522"/>
                        <a:pt x="2406" y="23464"/>
                        <a:pt x="2685" y="23464"/>
                      </a:cubicBezTo>
                      <a:cubicBezTo>
                        <a:pt x="2979" y="23464"/>
                        <a:pt x="3271" y="23529"/>
                        <a:pt x="3530" y="23680"/>
                      </a:cubicBezTo>
                      <a:cubicBezTo>
                        <a:pt x="3944" y="23922"/>
                        <a:pt x="4193" y="24335"/>
                        <a:pt x="4382" y="24760"/>
                      </a:cubicBezTo>
                      <a:cubicBezTo>
                        <a:pt x="4554" y="25148"/>
                        <a:pt x="4702" y="25576"/>
                        <a:pt x="5015" y="25878"/>
                      </a:cubicBezTo>
                      <a:cubicBezTo>
                        <a:pt x="5378" y="26232"/>
                        <a:pt x="5876" y="26417"/>
                        <a:pt x="6211" y="26808"/>
                      </a:cubicBezTo>
                      <a:cubicBezTo>
                        <a:pt x="6531" y="27182"/>
                        <a:pt x="6661" y="27652"/>
                        <a:pt x="6777" y="28119"/>
                      </a:cubicBezTo>
                      <a:cubicBezTo>
                        <a:pt x="6807" y="28246"/>
                        <a:pt x="6837" y="28377"/>
                        <a:pt x="6869" y="28509"/>
                      </a:cubicBezTo>
                      <a:cubicBezTo>
                        <a:pt x="6918" y="28581"/>
                        <a:pt x="6965" y="28656"/>
                        <a:pt x="7007" y="28734"/>
                      </a:cubicBezTo>
                      <a:cubicBezTo>
                        <a:pt x="7149" y="29005"/>
                        <a:pt x="7286" y="29273"/>
                        <a:pt x="7455" y="29529"/>
                      </a:cubicBezTo>
                      <a:cubicBezTo>
                        <a:pt x="7770" y="30007"/>
                        <a:pt x="8153" y="30438"/>
                        <a:pt x="8585" y="30814"/>
                      </a:cubicBezTo>
                      <a:cubicBezTo>
                        <a:pt x="9020" y="31191"/>
                        <a:pt x="9586" y="31482"/>
                        <a:pt x="9794" y="32054"/>
                      </a:cubicBezTo>
                      <a:cubicBezTo>
                        <a:pt x="10001" y="32624"/>
                        <a:pt x="9620" y="33203"/>
                        <a:pt x="9326" y="33701"/>
                      </a:cubicBezTo>
                      <a:cubicBezTo>
                        <a:pt x="11890" y="35094"/>
                        <a:pt x="14825" y="35887"/>
                        <a:pt x="17942" y="35887"/>
                      </a:cubicBezTo>
                      <a:cubicBezTo>
                        <a:pt x="20346" y="35887"/>
                        <a:pt x="22639" y="35413"/>
                        <a:pt x="24740" y="34558"/>
                      </a:cubicBezTo>
                      <a:cubicBezTo>
                        <a:pt x="24569" y="34339"/>
                        <a:pt x="24419" y="34110"/>
                        <a:pt x="24289" y="33907"/>
                      </a:cubicBezTo>
                      <a:cubicBezTo>
                        <a:pt x="23855" y="33234"/>
                        <a:pt x="23519" y="32443"/>
                        <a:pt x="23521" y="31631"/>
                      </a:cubicBezTo>
                      <a:cubicBezTo>
                        <a:pt x="23524" y="30865"/>
                        <a:pt x="23861" y="30163"/>
                        <a:pt x="24177" y="29484"/>
                      </a:cubicBezTo>
                      <a:cubicBezTo>
                        <a:pt x="24236" y="29358"/>
                        <a:pt x="24295" y="29231"/>
                        <a:pt x="24353" y="29104"/>
                      </a:cubicBezTo>
                      <a:cubicBezTo>
                        <a:pt x="24468" y="28216"/>
                        <a:pt x="24254" y="27303"/>
                        <a:pt x="23709" y="26558"/>
                      </a:cubicBezTo>
                      <a:cubicBezTo>
                        <a:pt x="23294" y="25988"/>
                        <a:pt x="22781" y="25473"/>
                        <a:pt x="22562" y="24786"/>
                      </a:cubicBezTo>
                      <a:cubicBezTo>
                        <a:pt x="22354" y="24129"/>
                        <a:pt x="22517" y="23438"/>
                        <a:pt x="22979" y="22932"/>
                      </a:cubicBezTo>
                      <a:cubicBezTo>
                        <a:pt x="23412" y="22460"/>
                        <a:pt x="24046" y="22200"/>
                        <a:pt x="24675" y="22146"/>
                      </a:cubicBezTo>
                      <a:cubicBezTo>
                        <a:pt x="24736" y="22141"/>
                        <a:pt x="24796" y="22138"/>
                        <a:pt x="24856" y="22138"/>
                      </a:cubicBezTo>
                      <a:cubicBezTo>
                        <a:pt x="25498" y="22138"/>
                        <a:pt x="26100" y="22420"/>
                        <a:pt x="26664" y="22707"/>
                      </a:cubicBezTo>
                      <a:cubicBezTo>
                        <a:pt x="27200" y="22980"/>
                        <a:pt x="27769" y="23314"/>
                        <a:pt x="28385" y="23314"/>
                      </a:cubicBezTo>
                      <a:cubicBezTo>
                        <a:pt x="28450" y="23314"/>
                        <a:pt x="28516" y="23310"/>
                        <a:pt x="28582" y="23302"/>
                      </a:cubicBezTo>
                      <a:cubicBezTo>
                        <a:pt x="28916" y="23263"/>
                        <a:pt x="29224" y="23181"/>
                        <a:pt x="29547" y="23181"/>
                      </a:cubicBezTo>
                      <a:cubicBezTo>
                        <a:pt x="29664" y="23181"/>
                        <a:pt x="29783" y="23192"/>
                        <a:pt x="29906" y="23220"/>
                      </a:cubicBezTo>
                      <a:cubicBezTo>
                        <a:pt x="30304" y="23308"/>
                        <a:pt x="30662" y="23528"/>
                        <a:pt x="31023" y="23711"/>
                      </a:cubicBezTo>
                      <a:cubicBezTo>
                        <a:pt x="31781" y="24097"/>
                        <a:pt x="32577" y="24293"/>
                        <a:pt x="33404" y="24462"/>
                      </a:cubicBezTo>
                      <a:cubicBezTo>
                        <a:pt x="33820" y="24547"/>
                        <a:pt x="34234" y="24676"/>
                        <a:pt x="34587" y="24894"/>
                      </a:cubicBezTo>
                      <a:cubicBezTo>
                        <a:pt x="35098" y="23704"/>
                        <a:pt x="35486" y="22449"/>
                        <a:pt x="35734" y="21146"/>
                      </a:cubicBezTo>
                      <a:cubicBezTo>
                        <a:pt x="35723" y="21144"/>
                        <a:pt x="35713" y="21142"/>
                        <a:pt x="35702" y="21139"/>
                      </a:cubicBezTo>
                      <a:cubicBezTo>
                        <a:pt x="35547" y="21103"/>
                        <a:pt x="35382" y="21046"/>
                        <a:pt x="35236" y="21046"/>
                      </a:cubicBezTo>
                      <a:cubicBezTo>
                        <a:pt x="35169" y="21046"/>
                        <a:pt x="35107" y="21058"/>
                        <a:pt x="35051" y="21088"/>
                      </a:cubicBezTo>
                      <a:cubicBezTo>
                        <a:pt x="34738" y="21263"/>
                        <a:pt x="34520" y="21749"/>
                        <a:pt x="34255" y="22038"/>
                      </a:cubicBezTo>
                      <a:cubicBezTo>
                        <a:pt x="33954" y="22369"/>
                        <a:pt x="33556" y="22546"/>
                        <a:pt x="33133" y="22546"/>
                      </a:cubicBezTo>
                      <a:cubicBezTo>
                        <a:pt x="32995" y="22546"/>
                        <a:pt x="32853" y="22527"/>
                        <a:pt x="32712" y="22488"/>
                      </a:cubicBezTo>
                      <a:cubicBezTo>
                        <a:pt x="32099" y="22320"/>
                        <a:pt x="31653" y="21878"/>
                        <a:pt x="31257" y="21407"/>
                      </a:cubicBezTo>
                      <a:cubicBezTo>
                        <a:pt x="30867" y="20943"/>
                        <a:pt x="30491" y="20509"/>
                        <a:pt x="29888" y="20341"/>
                      </a:cubicBezTo>
                      <a:cubicBezTo>
                        <a:pt x="29638" y="20272"/>
                        <a:pt x="29391" y="20244"/>
                        <a:pt x="29147" y="20244"/>
                      </a:cubicBezTo>
                      <a:cubicBezTo>
                        <a:pt x="28135" y="20244"/>
                        <a:pt x="27158" y="20725"/>
                        <a:pt x="26143" y="20793"/>
                      </a:cubicBezTo>
                      <a:cubicBezTo>
                        <a:pt x="26081" y="20797"/>
                        <a:pt x="26020" y="20799"/>
                        <a:pt x="25959" y="20799"/>
                      </a:cubicBezTo>
                      <a:cubicBezTo>
                        <a:pt x="25565" y="20799"/>
                        <a:pt x="25179" y="20715"/>
                        <a:pt x="24815" y="20572"/>
                      </a:cubicBezTo>
                      <a:cubicBezTo>
                        <a:pt x="24596" y="20520"/>
                        <a:pt x="24364" y="20514"/>
                        <a:pt x="24153" y="20418"/>
                      </a:cubicBezTo>
                      <a:cubicBezTo>
                        <a:pt x="23930" y="20316"/>
                        <a:pt x="23715" y="20192"/>
                        <a:pt x="23515" y="20052"/>
                      </a:cubicBezTo>
                      <a:cubicBezTo>
                        <a:pt x="23073" y="19744"/>
                        <a:pt x="22695" y="19354"/>
                        <a:pt x="22520" y="18836"/>
                      </a:cubicBezTo>
                      <a:cubicBezTo>
                        <a:pt x="22426" y="18555"/>
                        <a:pt x="22429" y="18268"/>
                        <a:pt x="22444" y="17977"/>
                      </a:cubicBezTo>
                      <a:cubicBezTo>
                        <a:pt x="22459" y="17695"/>
                        <a:pt x="22413" y="17605"/>
                        <a:pt x="22211" y="17418"/>
                      </a:cubicBezTo>
                      <a:cubicBezTo>
                        <a:pt x="22021" y="17242"/>
                        <a:pt x="21834" y="17050"/>
                        <a:pt x="21777" y="16789"/>
                      </a:cubicBezTo>
                      <a:cubicBezTo>
                        <a:pt x="21711" y="16476"/>
                        <a:pt x="21847" y="16178"/>
                        <a:pt x="22074" y="15967"/>
                      </a:cubicBezTo>
                      <a:cubicBezTo>
                        <a:pt x="22232" y="15821"/>
                        <a:pt x="22435" y="15712"/>
                        <a:pt x="22484" y="15507"/>
                      </a:cubicBezTo>
                      <a:cubicBezTo>
                        <a:pt x="22517" y="15366"/>
                        <a:pt x="22482" y="15180"/>
                        <a:pt x="22407" y="15023"/>
                      </a:cubicBezTo>
                      <a:cubicBezTo>
                        <a:pt x="22173" y="14534"/>
                        <a:pt x="21639" y="14396"/>
                        <a:pt x="21135" y="14387"/>
                      </a:cubicBezTo>
                      <a:cubicBezTo>
                        <a:pt x="21108" y="14387"/>
                        <a:pt x="21081" y="14386"/>
                        <a:pt x="21054" y="14386"/>
                      </a:cubicBezTo>
                      <a:cubicBezTo>
                        <a:pt x="20402" y="14386"/>
                        <a:pt x="19746" y="14513"/>
                        <a:pt x="19104" y="14596"/>
                      </a:cubicBezTo>
                      <a:cubicBezTo>
                        <a:pt x="18619" y="14659"/>
                        <a:pt x="18069" y="14750"/>
                        <a:pt x="17533" y="14750"/>
                      </a:cubicBezTo>
                      <a:cubicBezTo>
                        <a:pt x="16874" y="14750"/>
                        <a:pt x="16236" y="14613"/>
                        <a:pt x="15766" y="14120"/>
                      </a:cubicBezTo>
                      <a:cubicBezTo>
                        <a:pt x="14838" y="13146"/>
                        <a:pt x="15325" y="11668"/>
                        <a:pt x="16220" y="10870"/>
                      </a:cubicBezTo>
                      <a:cubicBezTo>
                        <a:pt x="17185" y="10009"/>
                        <a:pt x="18505" y="9475"/>
                        <a:pt x="19756" y="9204"/>
                      </a:cubicBezTo>
                      <a:cubicBezTo>
                        <a:pt x="20397" y="9064"/>
                        <a:pt x="21057" y="8991"/>
                        <a:pt x="21714" y="8991"/>
                      </a:cubicBezTo>
                      <a:cubicBezTo>
                        <a:pt x="21734" y="8991"/>
                        <a:pt x="21753" y="8991"/>
                        <a:pt x="21773" y="8991"/>
                      </a:cubicBezTo>
                      <a:cubicBezTo>
                        <a:pt x="22250" y="8995"/>
                        <a:pt x="22729" y="9049"/>
                        <a:pt x="23207" y="9049"/>
                      </a:cubicBezTo>
                      <a:cubicBezTo>
                        <a:pt x="23378" y="9049"/>
                        <a:pt x="23548" y="9042"/>
                        <a:pt x="23718" y="9024"/>
                      </a:cubicBezTo>
                      <a:cubicBezTo>
                        <a:pt x="24225" y="8970"/>
                        <a:pt x="24680" y="8766"/>
                        <a:pt x="25035" y="8402"/>
                      </a:cubicBezTo>
                      <a:cubicBezTo>
                        <a:pt x="25347" y="8084"/>
                        <a:pt x="25565" y="7689"/>
                        <a:pt x="25760" y="7291"/>
                      </a:cubicBezTo>
                      <a:cubicBezTo>
                        <a:pt x="26195" y="6407"/>
                        <a:pt x="26515" y="5465"/>
                        <a:pt x="27152" y="4695"/>
                      </a:cubicBezTo>
                      <a:cubicBezTo>
                        <a:pt x="27642" y="4100"/>
                        <a:pt x="28343" y="3697"/>
                        <a:pt x="29094" y="3525"/>
                      </a:cubicBezTo>
                      <a:cubicBezTo>
                        <a:pt x="27683" y="2420"/>
                        <a:pt x="26105" y="1519"/>
                        <a:pt x="24405" y="865"/>
                      </a:cubicBezTo>
                      <a:lnTo>
                        <a:pt x="24405" y="865"/>
                      </a:lnTo>
                      <a:cubicBezTo>
                        <a:pt x="24632" y="1308"/>
                        <a:pt x="25049" y="1622"/>
                        <a:pt x="25325" y="2040"/>
                      </a:cubicBezTo>
                      <a:cubicBezTo>
                        <a:pt x="25739" y="2665"/>
                        <a:pt x="25657" y="3409"/>
                        <a:pt x="25321" y="4047"/>
                      </a:cubicBezTo>
                      <a:cubicBezTo>
                        <a:pt x="25001" y="4655"/>
                        <a:pt x="24454" y="5104"/>
                        <a:pt x="24129" y="5707"/>
                      </a:cubicBezTo>
                      <a:cubicBezTo>
                        <a:pt x="23961" y="6020"/>
                        <a:pt x="23886" y="6372"/>
                        <a:pt x="23759" y="6703"/>
                      </a:cubicBezTo>
                      <a:cubicBezTo>
                        <a:pt x="23633" y="7030"/>
                        <a:pt x="23472" y="7328"/>
                        <a:pt x="23231" y="7586"/>
                      </a:cubicBezTo>
                      <a:cubicBezTo>
                        <a:pt x="22802" y="8045"/>
                        <a:pt x="22196" y="8315"/>
                        <a:pt x="21575" y="8365"/>
                      </a:cubicBezTo>
                      <a:cubicBezTo>
                        <a:pt x="21529" y="8369"/>
                        <a:pt x="21483" y="8370"/>
                        <a:pt x="21439" y="8370"/>
                      </a:cubicBezTo>
                      <a:cubicBezTo>
                        <a:pt x="20793" y="8370"/>
                        <a:pt x="20257" y="8017"/>
                        <a:pt x="19631" y="7905"/>
                      </a:cubicBezTo>
                      <a:cubicBezTo>
                        <a:pt x="19550" y="7891"/>
                        <a:pt x="19469" y="7884"/>
                        <a:pt x="19388" y="7884"/>
                      </a:cubicBezTo>
                      <a:cubicBezTo>
                        <a:pt x="18876" y="7884"/>
                        <a:pt x="18367" y="8142"/>
                        <a:pt x="17869" y="8221"/>
                      </a:cubicBezTo>
                      <a:cubicBezTo>
                        <a:pt x="17749" y="8240"/>
                        <a:pt x="17633" y="8250"/>
                        <a:pt x="17520" y="8250"/>
                      </a:cubicBezTo>
                      <a:cubicBezTo>
                        <a:pt x="17001" y="8250"/>
                        <a:pt x="16559" y="8044"/>
                        <a:pt x="16218" y="7594"/>
                      </a:cubicBezTo>
                      <a:cubicBezTo>
                        <a:pt x="16069" y="7398"/>
                        <a:pt x="15950" y="7149"/>
                        <a:pt x="15757" y="6991"/>
                      </a:cubicBezTo>
                      <a:cubicBezTo>
                        <a:pt x="15658" y="6912"/>
                        <a:pt x="15541" y="6887"/>
                        <a:pt x="15421" y="6887"/>
                      </a:cubicBezTo>
                      <a:cubicBezTo>
                        <a:pt x="15332" y="6887"/>
                        <a:pt x="15242" y="6901"/>
                        <a:pt x="15154" y="6917"/>
                      </a:cubicBezTo>
                      <a:cubicBezTo>
                        <a:pt x="14875" y="6968"/>
                        <a:pt x="14586" y="7029"/>
                        <a:pt x="14309" y="7029"/>
                      </a:cubicBezTo>
                      <a:cubicBezTo>
                        <a:pt x="13990" y="7029"/>
                        <a:pt x="13687" y="6949"/>
                        <a:pt x="13432" y="6682"/>
                      </a:cubicBezTo>
                      <a:cubicBezTo>
                        <a:pt x="12977" y="6207"/>
                        <a:pt x="13034" y="5477"/>
                        <a:pt x="13143" y="4883"/>
                      </a:cubicBezTo>
                      <a:cubicBezTo>
                        <a:pt x="13211" y="4511"/>
                        <a:pt x="13307" y="4142"/>
                        <a:pt x="13459" y="3796"/>
                      </a:cubicBezTo>
                      <a:cubicBezTo>
                        <a:pt x="13537" y="3618"/>
                        <a:pt x="13638" y="3461"/>
                        <a:pt x="13755" y="3315"/>
                      </a:cubicBezTo>
                      <a:cubicBezTo>
                        <a:pt x="14024" y="2285"/>
                        <a:pt x="14254" y="1246"/>
                        <a:pt x="14443" y="197"/>
                      </a:cubicBezTo>
                      <a:cubicBezTo>
                        <a:pt x="14456" y="131"/>
                        <a:pt x="14470" y="66"/>
                        <a:pt x="14485" y="1"/>
                      </a:cubicBezTo>
                      <a:lnTo>
                        <a:pt x="144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42"/>
                <p:cNvSpPr/>
                <p:nvPr/>
              </p:nvSpPr>
              <p:spPr>
                <a:xfrm>
                  <a:off x="5329525" y="445625"/>
                  <a:ext cx="287175" cy="36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7" h="14516" extrusionOk="0">
                      <a:moveTo>
                        <a:pt x="4920" y="1"/>
                      </a:moveTo>
                      <a:cubicBezTo>
                        <a:pt x="4805" y="1"/>
                        <a:pt x="4690" y="8"/>
                        <a:pt x="4575" y="24"/>
                      </a:cubicBezTo>
                      <a:cubicBezTo>
                        <a:pt x="2943" y="251"/>
                        <a:pt x="2268" y="2087"/>
                        <a:pt x="1891" y="3451"/>
                      </a:cubicBezTo>
                      <a:cubicBezTo>
                        <a:pt x="1637" y="4370"/>
                        <a:pt x="1371" y="5268"/>
                        <a:pt x="1030" y="6159"/>
                      </a:cubicBezTo>
                      <a:cubicBezTo>
                        <a:pt x="685" y="7060"/>
                        <a:pt x="406" y="7962"/>
                        <a:pt x="264" y="8919"/>
                      </a:cubicBezTo>
                      <a:cubicBezTo>
                        <a:pt x="126" y="9838"/>
                        <a:pt x="97" y="10774"/>
                        <a:pt x="88" y="11702"/>
                      </a:cubicBezTo>
                      <a:lnTo>
                        <a:pt x="88" y="11701"/>
                      </a:lnTo>
                      <a:lnTo>
                        <a:pt x="88" y="11701"/>
                      </a:lnTo>
                      <a:cubicBezTo>
                        <a:pt x="82" y="12435"/>
                        <a:pt x="1" y="13242"/>
                        <a:pt x="247" y="13949"/>
                      </a:cubicBezTo>
                      <a:cubicBezTo>
                        <a:pt x="324" y="14169"/>
                        <a:pt x="456" y="14387"/>
                        <a:pt x="632" y="14466"/>
                      </a:cubicBezTo>
                      <a:cubicBezTo>
                        <a:pt x="707" y="14501"/>
                        <a:pt x="781" y="14516"/>
                        <a:pt x="852" y="14516"/>
                      </a:cubicBezTo>
                      <a:cubicBezTo>
                        <a:pt x="957" y="14516"/>
                        <a:pt x="1053" y="14484"/>
                        <a:pt x="1131" y="14435"/>
                      </a:cubicBezTo>
                      <a:cubicBezTo>
                        <a:pt x="1502" y="14200"/>
                        <a:pt x="1809" y="13712"/>
                        <a:pt x="2121" y="13328"/>
                      </a:cubicBezTo>
                      <a:cubicBezTo>
                        <a:pt x="2499" y="12858"/>
                        <a:pt x="2966" y="12460"/>
                        <a:pt x="3594" y="12425"/>
                      </a:cubicBezTo>
                      <a:cubicBezTo>
                        <a:pt x="3623" y="12423"/>
                        <a:pt x="3651" y="12422"/>
                        <a:pt x="3679" y="12422"/>
                      </a:cubicBezTo>
                      <a:cubicBezTo>
                        <a:pt x="3932" y="12422"/>
                        <a:pt x="4179" y="12482"/>
                        <a:pt x="4427" y="12540"/>
                      </a:cubicBezTo>
                      <a:cubicBezTo>
                        <a:pt x="4490" y="12548"/>
                        <a:pt x="4552" y="12557"/>
                        <a:pt x="4613" y="12572"/>
                      </a:cubicBezTo>
                      <a:cubicBezTo>
                        <a:pt x="4739" y="12603"/>
                        <a:pt x="4862" y="12630"/>
                        <a:pt x="4990" y="12646"/>
                      </a:cubicBezTo>
                      <a:cubicBezTo>
                        <a:pt x="5076" y="12654"/>
                        <a:pt x="5162" y="12658"/>
                        <a:pt x="5247" y="12658"/>
                      </a:cubicBezTo>
                      <a:cubicBezTo>
                        <a:pt x="5477" y="12658"/>
                        <a:pt x="5705" y="12630"/>
                        <a:pt x="5931" y="12586"/>
                      </a:cubicBezTo>
                      <a:cubicBezTo>
                        <a:pt x="6282" y="12502"/>
                        <a:pt x="6615" y="12352"/>
                        <a:pt x="6898" y="12125"/>
                      </a:cubicBezTo>
                      <a:cubicBezTo>
                        <a:pt x="7442" y="11690"/>
                        <a:pt x="7736" y="11010"/>
                        <a:pt x="7752" y="10321"/>
                      </a:cubicBezTo>
                      <a:cubicBezTo>
                        <a:pt x="7759" y="9979"/>
                        <a:pt x="7703" y="9640"/>
                        <a:pt x="7579" y="9320"/>
                      </a:cubicBezTo>
                      <a:cubicBezTo>
                        <a:pt x="7449" y="8985"/>
                        <a:pt x="7222" y="8726"/>
                        <a:pt x="7004" y="8448"/>
                      </a:cubicBezTo>
                      <a:cubicBezTo>
                        <a:pt x="6740" y="8112"/>
                        <a:pt x="6545" y="7728"/>
                        <a:pt x="6580" y="7287"/>
                      </a:cubicBezTo>
                      <a:cubicBezTo>
                        <a:pt x="6615" y="6861"/>
                        <a:pt x="6808" y="6481"/>
                        <a:pt x="7086" y="6163"/>
                      </a:cubicBezTo>
                      <a:cubicBezTo>
                        <a:pt x="7668" y="5501"/>
                        <a:pt x="8571" y="5344"/>
                        <a:pt x="9385" y="5148"/>
                      </a:cubicBezTo>
                      <a:cubicBezTo>
                        <a:pt x="9752" y="5061"/>
                        <a:pt x="10131" y="4968"/>
                        <a:pt x="10393" y="4677"/>
                      </a:cubicBezTo>
                      <a:cubicBezTo>
                        <a:pt x="10635" y="4408"/>
                        <a:pt x="10759" y="4038"/>
                        <a:pt x="10883" y="3705"/>
                      </a:cubicBezTo>
                      <a:cubicBezTo>
                        <a:pt x="11170" y="2940"/>
                        <a:pt x="11487" y="2096"/>
                        <a:pt x="11222" y="1281"/>
                      </a:cubicBezTo>
                      <a:cubicBezTo>
                        <a:pt x="11121" y="972"/>
                        <a:pt x="10925" y="705"/>
                        <a:pt x="10640" y="544"/>
                      </a:cubicBezTo>
                      <a:cubicBezTo>
                        <a:pt x="10366" y="390"/>
                        <a:pt x="10051" y="355"/>
                        <a:pt x="9742" y="355"/>
                      </a:cubicBezTo>
                      <a:cubicBezTo>
                        <a:pt x="9699" y="355"/>
                        <a:pt x="9656" y="356"/>
                        <a:pt x="9614" y="357"/>
                      </a:cubicBezTo>
                      <a:cubicBezTo>
                        <a:pt x="9006" y="374"/>
                        <a:pt x="8416" y="471"/>
                        <a:pt x="7817" y="471"/>
                      </a:cubicBezTo>
                      <a:cubicBezTo>
                        <a:pt x="7600" y="471"/>
                        <a:pt x="7381" y="458"/>
                        <a:pt x="7160" y="424"/>
                      </a:cubicBezTo>
                      <a:cubicBezTo>
                        <a:pt x="6423" y="311"/>
                        <a:pt x="5675" y="1"/>
                        <a:pt x="49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42"/>
                <p:cNvSpPr/>
                <p:nvPr/>
              </p:nvSpPr>
              <p:spPr>
                <a:xfrm>
                  <a:off x="5978400" y="1113525"/>
                  <a:ext cx="75375" cy="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2239" extrusionOk="0">
                      <a:moveTo>
                        <a:pt x="96" y="1"/>
                      </a:moveTo>
                      <a:cubicBezTo>
                        <a:pt x="47" y="1"/>
                        <a:pt x="1" y="32"/>
                        <a:pt x="8" y="93"/>
                      </a:cubicBezTo>
                      <a:cubicBezTo>
                        <a:pt x="89" y="837"/>
                        <a:pt x="317" y="1638"/>
                        <a:pt x="994" y="2056"/>
                      </a:cubicBezTo>
                      <a:cubicBezTo>
                        <a:pt x="1190" y="2177"/>
                        <a:pt x="1414" y="2238"/>
                        <a:pt x="1639" y="2238"/>
                      </a:cubicBezTo>
                      <a:cubicBezTo>
                        <a:pt x="1773" y="2238"/>
                        <a:pt x="1907" y="2216"/>
                        <a:pt x="2036" y="2172"/>
                      </a:cubicBezTo>
                      <a:cubicBezTo>
                        <a:pt x="2218" y="2111"/>
                        <a:pt x="2383" y="2018"/>
                        <a:pt x="2537" y="1904"/>
                      </a:cubicBezTo>
                      <a:cubicBezTo>
                        <a:pt x="2679" y="1799"/>
                        <a:pt x="2845" y="1655"/>
                        <a:pt x="2941" y="1504"/>
                      </a:cubicBezTo>
                      <a:cubicBezTo>
                        <a:pt x="3015" y="1388"/>
                        <a:pt x="2911" y="1282"/>
                        <a:pt x="2800" y="1282"/>
                      </a:cubicBezTo>
                      <a:cubicBezTo>
                        <a:pt x="2777" y="1282"/>
                        <a:pt x="2754" y="1286"/>
                        <a:pt x="2732" y="1296"/>
                      </a:cubicBezTo>
                      <a:cubicBezTo>
                        <a:pt x="2594" y="1357"/>
                        <a:pt x="2458" y="1470"/>
                        <a:pt x="2333" y="1556"/>
                      </a:cubicBezTo>
                      <a:cubicBezTo>
                        <a:pt x="2212" y="1638"/>
                        <a:pt x="2084" y="1719"/>
                        <a:pt x="1948" y="1773"/>
                      </a:cubicBezTo>
                      <a:cubicBezTo>
                        <a:pt x="1837" y="1817"/>
                        <a:pt x="1725" y="1838"/>
                        <a:pt x="1614" y="1838"/>
                      </a:cubicBezTo>
                      <a:cubicBezTo>
                        <a:pt x="1448" y="1838"/>
                        <a:pt x="1284" y="1791"/>
                        <a:pt x="1130" y="1704"/>
                      </a:cubicBezTo>
                      <a:cubicBezTo>
                        <a:pt x="544" y="1373"/>
                        <a:pt x="396" y="655"/>
                        <a:pt x="197" y="67"/>
                      </a:cubicBezTo>
                      <a:cubicBezTo>
                        <a:pt x="182" y="23"/>
                        <a:pt x="138" y="1"/>
                        <a:pt x="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42"/>
                <p:cNvSpPr/>
                <p:nvPr/>
              </p:nvSpPr>
              <p:spPr>
                <a:xfrm>
                  <a:off x="6066075" y="1119525"/>
                  <a:ext cx="21575" cy="1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683" extrusionOk="0">
                      <a:moveTo>
                        <a:pt x="688" y="1"/>
                      </a:moveTo>
                      <a:cubicBezTo>
                        <a:pt x="687" y="1"/>
                        <a:pt x="687" y="1"/>
                        <a:pt x="686" y="1"/>
                      </a:cubicBezTo>
                      <a:cubicBezTo>
                        <a:pt x="650" y="1"/>
                        <a:pt x="616" y="7"/>
                        <a:pt x="584" y="23"/>
                      </a:cubicBezTo>
                      <a:cubicBezTo>
                        <a:pt x="572" y="30"/>
                        <a:pt x="559" y="38"/>
                        <a:pt x="547" y="46"/>
                      </a:cubicBezTo>
                      <a:lnTo>
                        <a:pt x="471" y="90"/>
                      </a:lnTo>
                      <a:cubicBezTo>
                        <a:pt x="435" y="112"/>
                        <a:pt x="401" y="132"/>
                        <a:pt x="367" y="159"/>
                      </a:cubicBezTo>
                      <a:cubicBezTo>
                        <a:pt x="343" y="177"/>
                        <a:pt x="318" y="198"/>
                        <a:pt x="294" y="217"/>
                      </a:cubicBezTo>
                      <a:cubicBezTo>
                        <a:pt x="248" y="253"/>
                        <a:pt x="203" y="288"/>
                        <a:pt x="162" y="330"/>
                      </a:cubicBezTo>
                      <a:cubicBezTo>
                        <a:pt x="119" y="374"/>
                        <a:pt x="61" y="440"/>
                        <a:pt x="49" y="507"/>
                      </a:cubicBezTo>
                      <a:cubicBezTo>
                        <a:pt x="46" y="511"/>
                        <a:pt x="44" y="515"/>
                        <a:pt x="42" y="519"/>
                      </a:cubicBezTo>
                      <a:cubicBezTo>
                        <a:pt x="0" y="595"/>
                        <a:pt x="58" y="682"/>
                        <a:pt x="138" y="682"/>
                      </a:cubicBezTo>
                      <a:cubicBezTo>
                        <a:pt x="147" y="682"/>
                        <a:pt x="156" y="681"/>
                        <a:pt x="165" y="679"/>
                      </a:cubicBezTo>
                      <a:cubicBezTo>
                        <a:pt x="170" y="678"/>
                        <a:pt x="173" y="677"/>
                        <a:pt x="178" y="675"/>
                      </a:cubicBezTo>
                      <a:cubicBezTo>
                        <a:pt x="182" y="676"/>
                        <a:pt x="187" y="676"/>
                        <a:pt x="192" y="676"/>
                      </a:cubicBezTo>
                      <a:cubicBezTo>
                        <a:pt x="255" y="676"/>
                        <a:pt x="325" y="643"/>
                        <a:pt x="375" y="615"/>
                      </a:cubicBezTo>
                      <a:cubicBezTo>
                        <a:pt x="428" y="586"/>
                        <a:pt x="476" y="551"/>
                        <a:pt x="524" y="515"/>
                      </a:cubicBezTo>
                      <a:cubicBezTo>
                        <a:pt x="582" y="473"/>
                        <a:pt x="638" y="431"/>
                        <a:pt x="690" y="381"/>
                      </a:cubicBezTo>
                      <a:lnTo>
                        <a:pt x="752" y="320"/>
                      </a:lnTo>
                      <a:cubicBezTo>
                        <a:pt x="762" y="311"/>
                        <a:pt x="773" y="301"/>
                        <a:pt x="782" y="290"/>
                      </a:cubicBezTo>
                      <a:cubicBezTo>
                        <a:pt x="809" y="263"/>
                        <a:pt x="825" y="232"/>
                        <a:pt x="835" y="197"/>
                      </a:cubicBezTo>
                      <a:cubicBezTo>
                        <a:pt x="863" y="101"/>
                        <a:pt x="787" y="1"/>
                        <a:pt x="68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42"/>
                <p:cNvSpPr/>
                <p:nvPr/>
              </p:nvSpPr>
              <p:spPr>
                <a:xfrm>
                  <a:off x="6128275" y="978575"/>
                  <a:ext cx="82200" cy="1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" h="4487" extrusionOk="0">
                      <a:moveTo>
                        <a:pt x="2684" y="0"/>
                      </a:moveTo>
                      <a:cubicBezTo>
                        <a:pt x="2544" y="0"/>
                        <a:pt x="2412" y="174"/>
                        <a:pt x="2503" y="307"/>
                      </a:cubicBezTo>
                      <a:cubicBezTo>
                        <a:pt x="2703" y="597"/>
                        <a:pt x="2742" y="1006"/>
                        <a:pt x="2602" y="1327"/>
                      </a:cubicBezTo>
                      <a:cubicBezTo>
                        <a:pt x="2429" y="1721"/>
                        <a:pt x="2066" y="2001"/>
                        <a:pt x="1724" y="2241"/>
                      </a:cubicBezTo>
                      <a:cubicBezTo>
                        <a:pt x="978" y="2765"/>
                        <a:pt x="191" y="3355"/>
                        <a:pt x="18" y="4314"/>
                      </a:cubicBezTo>
                      <a:cubicBezTo>
                        <a:pt x="1" y="4410"/>
                        <a:pt x="72" y="4487"/>
                        <a:pt x="153" y="4487"/>
                      </a:cubicBezTo>
                      <a:cubicBezTo>
                        <a:pt x="185" y="4487"/>
                        <a:pt x="218" y="4475"/>
                        <a:pt x="249" y="4447"/>
                      </a:cubicBezTo>
                      <a:cubicBezTo>
                        <a:pt x="629" y="4105"/>
                        <a:pt x="855" y="3630"/>
                        <a:pt x="1236" y="3288"/>
                      </a:cubicBezTo>
                      <a:cubicBezTo>
                        <a:pt x="1626" y="2938"/>
                        <a:pt x="2098" y="2692"/>
                        <a:pt x="2493" y="2346"/>
                      </a:cubicBezTo>
                      <a:cubicBezTo>
                        <a:pt x="2843" y="2039"/>
                        <a:pt x="3143" y="1639"/>
                        <a:pt x="3216" y="1169"/>
                      </a:cubicBezTo>
                      <a:cubicBezTo>
                        <a:pt x="3287" y="710"/>
                        <a:pt x="3169" y="299"/>
                        <a:pt x="2781" y="31"/>
                      </a:cubicBezTo>
                      <a:cubicBezTo>
                        <a:pt x="2750" y="10"/>
                        <a:pt x="2717" y="0"/>
                        <a:pt x="26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42"/>
                <p:cNvSpPr/>
                <p:nvPr/>
              </p:nvSpPr>
              <p:spPr>
                <a:xfrm>
                  <a:off x="6155725" y="956450"/>
                  <a:ext cx="25700" cy="1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492" extrusionOk="0">
                      <a:moveTo>
                        <a:pt x="127" y="1"/>
                      </a:moveTo>
                      <a:cubicBezTo>
                        <a:pt x="77" y="1"/>
                        <a:pt x="23" y="48"/>
                        <a:pt x="12" y="95"/>
                      </a:cubicBezTo>
                      <a:cubicBezTo>
                        <a:pt x="0" y="149"/>
                        <a:pt x="19" y="211"/>
                        <a:pt x="70" y="239"/>
                      </a:cubicBezTo>
                      <a:lnTo>
                        <a:pt x="72" y="240"/>
                      </a:lnTo>
                      <a:cubicBezTo>
                        <a:pt x="138" y="276"/>
                        <a:pt x="214" y="302"/>
                        <a:pt x="286" y="331"/>
                      </a:cubicBezTo>
                      <a:cubicBezTo>
                        <a:pt x="349" y="357"/>
                        <a:pt x="412" y="385"/>
                        <a:pt x="477" y="409"/>
                      </a:cubicBezTo>
                      <a:cubicBezTo>
                        <a:pt x="540" y="433"/>
                        <a:pt x="608" y="455"/>
                        <a:pt x="674" y="470"/>
                      </a:cubicBezTo>
                      <a:cubicBezTo>
                        <a:pt x="714" y="479"/>
                        <a:pt x="762" y="483"/>
                        <a:pt x="804" y="486"/>
                      </a:cubicBezTo>
                      <a:cubicBezTo>
                        <a:pt x="809" y="487"/>
                        <a:pt x="815" y="488"/>
                        <a:pt x="820" y="488"/>
                      </a:cubicBezTo>
                      <a:cubicBezTo>
                        <a:pt x="826" y="488"/>
                        <a:pt x="831" y="487"/>
                        <a:pt x="837" y="486"/>
                      </a:cubicBezTo>
                      <a:cubicBezTo>
                        <a:pt x="849" y="484"/>
                        <a:pt x="855" y="483"/>
                        <a:pt x="856" y="483"/>
                      </a:cubicBezTo>
                      <a:lnTo>
                        <a:pt x="856" y="483"/>
                      </a:lnTo>
                      <a:cubicBezTo>
                        <a:pt x="857" y="483"/>
                        <a:pt x="854" y="484"/>
                        <a:pt x="847" y="485"/>
                      </a:cubicBezTo>
                      <a:cubicBezTo>
                        <a:pt x="866" y="486"/>
                        <a:pt x="886" y="489"/>
                        <a:pt x="905" y="491"/>
                      </a:cubicBezTo>
                      <a:cubicBezTo>
                        <a:pt x="908" y="492"/>
                        <a:pt x="911" y="492"/>
                        <a:pt x="913" y="492"/>
                      </a:cubicBezTo>
                      <a:cubicBezTo>
                        <a:pt x="960" y="492"/>
                        <a:pt x="1006" y="449"/>
                        <a:pt x="1017" y="406"/>
                      </a:cubicBezTo>
                      <a:cubicBezTo>
                        <a:pt x="1027" y="357"/>
                        <a:pt x="1009" y="302"/>
                        <a:pt x="964" y="276"/>
                      </a:cubicBezTo>
                      <a:cubicBezTo>
                        <a:pt x="903" y="242"/>
                        <a:pt x="837" y="190"/>
                        <a:pt x="759" y="161"/>
                      </a:cubicBezTo>
                      <a:cubicBezTo>
                        <a:pt x="695" y="137"/>
                        <a:pt x="629" y="113"/>
                        <a:pt x="563" y="96"/>
                      </a:cubicBezTo>
                      <a:cubicBezTo>
                        <a:pt x="497" y="78"/>
                        <a:pt x="429" y="65"/>
                        <a:pt x="364" y="49"/>
                      </a:cubicBezTo>
                      <a:cubicBezTo>
                        <a:pt x="288" y="31"/>
                        <a:pt x="213" y="10"/>
                        <a:pt x="135" y="1"/>
                      </a:cubicBezTo>
                      <a:cubicBezTo>
                        <a:pt x="132" y="1"/>
                        <a:pt x="129" y="1"/>
                        <a:pt x="1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42"/>
                <p:cNvSpPr/>
                <p:nvPr/>
              </p:nvSpPr>
              <p:spPr>
                <a:xfrm>
                  <a:off x="5950975" y="923150"/>
                  <a:ext cx="62475" cy="10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9" h="4203" extrusionOk="0">
                      <a:moveTo>
                        <a:pt x="695" y="1"/>
                      </a:moveTo>
                      <a:cubicBezTo>
                        <a:pt x="670" y="1"/>
                        <a:pt x="644" y="8"/>
                        <a:pt x="623" y="26"/>
                      </a:cubicBezTo>
                      <a:cubicBezTo>
                        <a:pt x="1" y="533"/>
                        <a:pt x="498" y="1421"/>
                        <a:pt x="929" y="1863"/>
                      </a:cubicBezTo>
                      <a:cubicBezTo>
                        <a:pt x="1225" y="2165"/>
                        <a:pt x="1567" y="2429"/>
                        <a:pt x="1766" y="2811"/>
                      </a:cubicBezTo>
                      <a:lnTo>
                        <a:pt x="1766" y="2812"/>
                      </a:lnTo>
                      <a:cubicBezTo>
                        <a:pt x="1966" y="3196"/>
                        <a:pt x="1995" y="3644"/>
                        <a:pt x="1955" y="4069"/>
                      </a:cubicBezTo>
                      <a:cubicBezTo>
                        <a:pt x="1947" y="4159"/>
                        <a:pt x="2013" y="4203"/>
                        <a:pt x="2084" y="4203"/>
                      </a:cubicBezTo>
                      <a:cubicBezTo>
                        <a:pt x="2144" y="4203"/>
                        <a:pt x="2208" y="4171"/>
                        <a:pt x="2231" y="4106"/>
                      </a:cubicBezTo>
                      <a:cubicBezTo>
                        <a:pt x="2499" y="3350"/>
                        <a:pt x="2155" y="2566"/>
                        <a:pt x="1615" y="2026"/>
                      </a:cubicBezTo>
                      <a:cubicBezTo>
                        <a:pt x="1143" y="1557"/>
                        <a:pt x="310" y="907"/>
                        <a:pt x="791" y="155"/>
                      </a:cubicBezTo>
                      <a:cubicBezTo>
                        <a:pt x="843" y="74"/>
                        <a:pt x="771" y="1"/>
                        <a:pt x="6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42"/>
                <p:cNvSpPr/>
                <p:nvPr/>
              </p:nvSpPr>
              <p:spPr>
                <a:xfrm>
                  <a:off x="5988425" y="1044575"/>
                  <a:ext cx="1502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1243" extrusionOk="0">
                      <a:moveTo>
                        <a:pt x="478" y="1"/>
                      </a:moveTo>
                      <a:cubicBezTo>
                        <a:pt x="432" y="1"/>
                        <a:pt x="387" y="26"/>
                        <a:pt x="372" y="82"/>
                      </a:cubicBezTo>
                      <a:cubicBezTo>
                        <a:pt x="349" y="172"/>
                        <a:pt x="320" y="246"/>
                        <a:pt x="289" y="332"/>
                      </a:cubicBezTo>
                      <a:cubicBezTo>
                        <a:pt x="258" y="415"/>
                        <a:pt x="234" y="499"/>
                        <a:pt x="204" y="583"/>
                      </a:cubicBezTo>
                      <a:cubicBezTo>
                        <a:pt x="167" y="678"/>
                        <a:pt x="145" y="727"/>
                        <a:pt x="102" y="829"/>
                      </a:cubicBezTo>
                      <a:cubicBezTo>
                        <a:pt x="104" y="823"/>
                        <a:pt x="105" y="821"/>
                        <a:pt x="105" y="821"/>
                      </a:cubicBezTo>
                      <a:lnTo>
                        <a:pt x="105" y="821"/>
                      </a:lnTo>
                      <a:cubicBezTo>
                        <a:pt x="105" y="821"/>
                        <a:pt x="93" y="849"/>
                        <a:pt x="92" y="853"/>
                      </a:cubicBezTo>
                      <a:cubicBezTo>
                        <a:pt x="78" y="882"/>
                        <a:pt x="64" y="910"/>
                        <a:pt x="52" y="941"/>
                      </a:cubicBezTo>
                      <a:cubicBezTo>
                        <a:pt x="32" y="993"/>
                        <a:pt x="16" y="1037"/>
                        <a:pt x="10" y="1095"/>
                      </a:cubicBezTo>
                      <a:cubicBezTo>
                        <a:pt x="1" y="1174"/>
                        <a:pt x="84" y="1243"/>
                        <a:pt x="161" y="1243"/>
                      </a:cubicBezTo>
                      <a:cubicBezTo>
                        <a:pt x="186" y="1243"/>
                        <a:pt x="209" y="1236"/>
                        <a:pt x="230" y="1221"/>
                      </a:cubicBezTo>
                      <a:cubicBezTo>
                        <a:pt x="318" y="1154"/>
                        <a:pt x="370" y="1060"/>
                        <a:pt x="419" y="963"/>
                      </a:cubicBezTo>
                      <a:cubicBezTo>
                        <a:pt x="463" y="872"/>
                        <a:pt x="497" y="778"/>
                        <a:pt x="526" y="682"/>
                      </a:cubicBezTo>
                      <a:cubicBezTo>
                        <a:pt x="556" y="586"/>
                        <a:pt x="580" y="490"/>
                        <a:pt x="590" y="390"/>
                      </a:cubicBezTo>
                      <a:cubicBezTo>
                        <a:pt x="594" y="342"/>
                        <a:pt x="591" y="287"/>
                        <a:pt x="594" y="251"/>
                      </a:cubicBezTo>
                      <a:cubicBezTo>
                        <a:pt x="600" y="206"/>
                        <a:pt x="597" y="157"/>
                        <a:pt x="596" y="111"/>
                      </a:cubicBezTo>
                      <a:cubicBezTo>
                        <a:pt x="594" y="41"/>
                        <a:pt x="535" y="1"/>
                        <a:pt x="47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42"/>
                <p:cNvSpPr/>
                <p:nvPr/>
              </p:nvSpPr>
              <p:spPr>
                <a:xfrm>
                  <a:off x="5944450" y="706125"/>
                  <a:ext cx="104575" cy="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3" h="3900" extrusionOk="0">
                      <a:moveTo>
                        <a:pt x="292" y="1"/>
                      </a:moveTo>
                      <a:cubicBezTo>
                        <a:pt x="228" y="1"/>
                        <a:pt x="167" y="59"/>
                        <a:pt x="187" y="132"/>
                      </a:cubicBezTo>
                      <a:cubicBezTo>
                        <a:pt x="271" y="433"/>
                        <a:pt x="308" y="722"/>
                        <a:pt x="181" y="1015"/>
                      </a:cubicBezTo>
                      <a:cubicBezTo>
                        <a:pt x="65" y="1287"/>
                        <a:pt x="0" y="1516"/>
                        <a:pt x="194" y="1770"/>
                      </a:cubicBezTo>
                      <a:cubicBezTo>
                        <a:pt x="363" y="1992"/>
                        <a:pt x="613" y="2123"/>
                        <a:pt x="739" y="2383"/>
                      </a:cubicBezTo>
                      <a:cubicBezTo>
                        <a:pt x="868" y="2653"/>
                        <a:pt x="810" y="2934"/>
                        <a:pt x="848" y="3220"/>
                      </a:cubicBezTo>
                      <a:cubicBezTo>
                        <a:pt x="916" y="3723"/>
                        <a:pt x="1312" y="3900"/>
                        <a:pt x="1742" y="3900"/>
                      </a:cubicBezTo>
                      <a:cubicBezTo>
                        <a:pt x="1837" y="3900"/>
                        <a:pt x="1933" y="3891"/>
                        <a:pt x="2028" y="3875"/>
                      </a:cubicBezTo>
                      <a:cubicBezTo>
                        <a:pt x="2717" y="3761"/>
                        <a:pt x="3402" y="3533"/>
                        <a:pt x="4055" y="3295"/>
                      </a:cubicBezTo>
                      <a:cubicBezTo>
                        <a:pt x="4182" y="3248"/>
                        <a:pt x="4182" y="3026"/>
                        <a:pt x="4038" y="3026"/>
                      </a:cubicBezTo>
                      <a:cubicBezTo>
                        <a:pt x="4032" y="3026"/>
                        <a:pt x="4026" y="3026"/>
                        <a:pt x="4019" y="3027"/>
                      </a:cubicBezTo>
                      <a:cubicBezTo>
                        <a:pt x="3354" y="3112"/>
                        <a:pt x="2710" y="3255"/>
                        <a:pt x="2057" y="3403"/>
                      </a:cubicBezTo>
                      <a:cubicBezTo>
                        <a:pt x="1946" y="3428"/>
                        <a:pt x="1815" y="3456"/>
                        <a:pt x="1689" y="3456"/>
                      </a:cubicBezTo>
                      <a:cubicBezTo>
                        <a:pt x="1605" y="3456"/>
                        <a:pt x="1523" y="3444"/>
                        <a:pt x="1452" y="3409"/>
                      </a:cubicBezTo>
                      <a:cubicBezTo>
                        <a:pt x="1216" y="3295"/>
                        <a:pt x="1292" y="2936"/>
                        <a:pt x="1271" y="2722"/>
                      </a:cubicBezTo>
                      <a:cubicBezTo>
                        <a:pt x="1244" y="2460"/>
                        <a:pt x="1149" y="2213"/>
                        <a:pt x="990" y="2004"/>
                      </a:cubicBezTo>
                      <a:cubicBezTo>
                        <a:pt x="916" y="1905"/>
                        <a:pt x="831" y="1821"/>
                        <a:pt x="737" y="1743"/>
                      </a:cubicBezTo>
                      <a:cubicBezTo>
                        <a:pt x="649" y="1670"/>
                        <a:pt x="530" y="1596"/>
                        <a:pt x="473" y="1493"/>
                      </a:cubicBezTo>
                      <a:cubicBezTo>
                        <a:pt x="398" y="1360"/>
                        <a:pt x="500" y="1225"/>
                        <a:pt x="546" y="1100"/>
                      </a:cubicBezTo>
                      <a:cubicBezTo>
                        <a:pt x="593" y="978"/>
                        <a:pt x="620" y="844"/>
                        <a:pt x="622" y="713"/>
                      </a:cubicBezTo>
                      <a:cubicBezTo>
                        <a:pt x="624" y="451"/>
                        <a:pt x="550" y="214"/>
                        <a:pt x="363" y="30"/>
                      </a:cubicBezTo>
                      <a:cubicBezTo>
                        <a:pt x="342" y="10"/>
                        <a:pt x="317" y="1"/>
                        <a:pt x="2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42"/>
                <p:cNvSpPr/>
                <p:nvPr/>
              </p:nvSpPr>
              <p:spPr>
                <a:xfrm>
                  <a:off x="6073600" y="776650"/>
                  <a:ext cx="34675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550" extrusionOk="0">
                      <a:moveTo>
                        <a:pt x="311" y="0"/>
                      </a:moveTo>
                      <a:cubicBezTo>
                        <a:pt x="270" y="0"/>
                        <a:pt x="232" y="1"/>
                        <a:pt x="194" y="14"/>
                      </a:cubicBezTo>
                      <a:cubicBezTo>
                        <a:pt x="155" y="18"/>
                        <a:pt x="117" y="23"/>
                        <a:pt x="78" y="29"/>
                      </a:cubicBezTo>
                      <a:cubicBezTo>
                        <a:pt x="33" y="35"/>
                        <a:pt x="0" y="90"/>
                        <a:pt x="0" y="132"/>
                      </a:cubicBezTo>
                      <a:cubicBezTo>
                        <a:pt x="0" y="180"/>
                        <a:pt x="33" y="220"/>
                        <a:pt x="78" y="235"/>
                      </a:cubicBezTo>
                      <a:cubicBezTo>
                        <a:pt x="108" y="245"/>
                        <a:pt x="138" y="255"/>
                        <a:pt x="168" y="266"/>
                      </a:cubicBezTo>
                      <a:cubicBezTo>
                        <a:pt x="205" y="288"/>
                        <a:pt x="244" y="296"/>
                        <a:pt x="288" y="312"/>
                      </a:cubicBezTo>
                      <a:cubicBezTo>
                        <a:pt x="317" y="322"/>
                        <a:pt x="366" y="337"/>
                        <a:pt x="404" y="347"/>
                      </a:cubicBezTo>
                      <a:cubicBezTo>
                        <a:pt x="494" y="368"/>
                        <a:pt x="583" y="390"/>
                        <a:pt x="673" y="411"/>
                      </a:cubicBezTo>
                      <a:cubicBezTo>
                        <a:pt x="718" y="423"/>
                        <a:pt x="770" y="424"/>
                        <a:pt x="805" y="433"/>
                      </a:cubicBezTo>
                      <a:cubicBezTo>
                        <a:pt x="847" y="444"/>
                        <a:pt x="890" y="454"/>
                        <a:pt x="933" y="466"/>
                      </a:cubicBezTo>
                      <a:cubicBezTo>
                        <a:pt x="1022" y="491"/>
                        <a:pt x="1108" y="521"/>
                        <a:pt x="1196" y="545"/>
                      </a:cubicBezTo>
                      <a:cubicBezTo>
                        <a:pt x="1208" y="548"/>
                        <a:pt x="1219" y="549"/>
                        <a:pt x="1230" y="549"/>
                      </a:cubicBezTo>
                      <a:cubicBezTo>
                        <a:pt x="1342" y="549"/>
                        <a:pt x="1387" y="396"/>
                        <a:pt x="1288" y="326"/>
                      </a:cubicBezTo>
                      <a:cubicBezTo>
                        <a:pt x="1210" y="272"/>
                        <a:pt x="1125" y="231"/>
                        <a:pt x="1037" y="192"/>
                      </a:cubicBezTo>
                      <a:cubicBezTo>
                        <a:pt x="989" y="170"/>
                        <a:pt x="938" y="152"/>
                        <a:pt x="889" y="128"/>
                      </a:cubicBezTo>
                      <a:cubicBezTo>
                        <a:pt x="851" y="109"/>
                        <a:pt x="810" y="86"/>
                        <a:pt x="767" y="73"/>
                      </a:cubicBezTo>
                      <a:cubicBezTo>
                        <a:pt x="677" y="46"/>
                        <a:pt x="589" y="25"/>
                        <a:pt x="497" y="12"/>
                      </a:cubicBezTo>
                      <a:cubicBezTo>
                        <a:pt x="442" y="5"/>
                        <a:pt x="370" y="0"/>
                        <a:pt x="330" y="0"/>
                      </a:cubicBezTo>
                      <a:cubicBezTo>
                        <a:pt x="323" y="0"/>
                        <a:pt x="317" y="0"/>
                        <a:pt x="3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42"/>
                <p:cNvSpPr/>
                <p:nvPr/>
              </p:nvSpPr>
              <p:spPr>
                <a:xfrm>
                  <a:off x="6141150" y="743200"/>
                  <a:ext cx="121200" cy="9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8" h="3718" extrusionOk="0">
                      <a:moveTo>
                        <a:pt x="4584" y="1"/>
                      </a:moveTo>
                      <a:cubicBezTo>
                        <a:pt x="4532" y="1"/>
                        <a:pt x="4486" y="30"/>
                        <a:pt x="4476" y="101"/>
                      </a:cubicBezTo>
                      <a:lnTo>
                        <a:pt x="4477" y="101"/>
                      </a:lnTo>
                      <a:cubicBezTo>
                        <a:pt x="4429" y="450"/>
                        <a:pt x="4404" y="801"/>
                        <a:pt x="4388" y="1154"/>
                      </a:cubicBezTo>
                      <a:cubicBezTo>
                        <a:pt x="4380" y="1324"/>
                        <a:pt x="4385" y="1493"/>
                        <a:pt x="4380" y="1662"/>
                      </a:cubicBezTo>
                      <a:cubicBezTo>
                        <a:pt x="4374" y="1866"/>
                        <a:pt x="4322" y="1915"/>
                        <a:pt x="4131" y="1984"/>
                      </a:cubicBezTo>
                      <a:cubicBezTo>
                        <a:pt x="3822" y="2097"/>
                        <a:pt x="3513" y="2121"/>
                        <a:pt x="3189" y="2142"/>
                      </a:cubicBezTo>
                      <a:cubicBezTo>
                        <a:pt x="2913" y="2161"/>
                        <a:pt x="2632" y="2201"/>
                        <a:pt x="2402" y="2369"/>
                      </a:cubicBezTo>
                      <a:cubicBezTo>
                        <a:pt x="2198" y="2518"/>
                        <a:pt x="2082" y="2741"/>
                        <a:pt x="1961" y="2956"/>
                      </a:cubicBezTo>
                      <a:cubicBezTo>
                        <a:pt x="1953" y="2970"/>
                        <a:pt x="1833" y="3139"/>
                        <a:pt x="1770" y="3223"/>
                      </a:cubicBezTo>
                      <a:cubicBezTo>
                        <a:pt x="1764" y="3216"/>
                        <a:pt x="1759" y="3208"/>
                        <a:pt x="1753" y="3201"/>
                      </a:cubicBezTo>
                      <a:cubicBezTo>
                        <a:pt x="1710" y="3146"/>
                        <a:pt x="1666" y="3091"/>
                        <a:pt x="1619" y="3039"/>
                      </a:cubicBezTo>
                      <a:cubicBezTo>
                        <a:pt x="1422" y="2816"/>
                        <a:pt x="1192" y="2619"/>
                        <a:pt x="943" y="2456"/>
                      </a:cubicBezTo>
                      <a:cubicBezTo>
                        <a:pt x="745" y="2327"/>
                        <a:pt x="456" y="2170"/>
                        <a:pt x="206" y="2170"/>
                      </a:cubicBezTo>
                      <a:cubicBezTo>
                        <a:pt x="188" y="2170"/>
                        <a:pt x="170" y="2171"/>
                        <a:pt x="152" y="2173"/>
                      </a:cubicBezTo>
                      <a:cubicBezTo>
                        <a:pt x="57" y="2183"/>
                        <a:pt x="0" y="2291"/>
                        <a:pt x="71" y="2366"/>
                      </a:cubicBezTo>
                      <a:cubicBezTo>
                        <a:pt x="181" y="2482"/>
                        <a:pt x="339" y="2551"/>
                        <a:pt x="472" y="2636"/>
                      </a:cubicBezTo>
                      <a:cubicBezTo>
                        <a:pt x="613" y="2724"/>
                        <a:pt x="754" y="2817"/>
                        <a:pt x="884" y="2919"/>
                      </a:cubicBezTo>
                      <a:cubicBezTo>
                        <a:pt x="1025" y="3029"/>
                        <a:pt x="1154" y="3152"/>
                        <a:pt x="1273" y="3286"/>
                      </a:cubicBezTo>
                      <a:cubicBezTo>
                        <a:pt x="1369" y="3394"/>
                        <a:pt x="1443" y="3536"/>
                        <a:pt x="1554" y="3628"/>
                      </a:cubicBezTo>
                      <a:cubicBezTo>
                        <a:pt x="1630" y="3691"/>
                        <a:pt x="1702" y="3717"/>
                        <a:pt x="1771" y="3717"/>
                      </a:cubicBezTo>
                      <a:cubicBezTo>
                        <a:pt x="2156" y="3717"/>
                        <a:pt x="2435" y="2872"/>
                        <a:pt x="2675" y="2708"/>
                      </a:cubicBezTo>
                      <a:cubicBezTo>
                        <a:pt x="2934" y="2531"/>
                        <a:pt x="3305" y="2584"/>
                        <a:pt x="3602" y="2550"/>
                      </a:cubicBezTo>
                      <a:cubicBezTo>
                        <a:pt x="3925" y="2514"/>
                        <a:pt x="4319" y="2442"/>
                        <a:pt x="4583" y="2242"/>
                      </a:cubicBezTo>
                      <a:cubicBezTo>
                        <a:pt x="4848" y="2040"/>
                        <a:pt x="4813" y="1706"/>
                        <a:pt x="4816" y="1408"/>
                      </a:cubicBezTo>
                      <a:cubicBezTo>
                        <a:pt x="4819" y="985"/>
                        <a:pt x="4798" y="558"/>
                        <a:pt x="4748" y="138"/>
                      </a:cubicBezTo>
                      <a:cubicBezTo>
                        <a:pt x="4738" y="57"/>
                        <a:pt x="4656" y="1"/>
                        <a:pt x="45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42"/>
                <p:cNvSpPr/>
                <p:nvPr/>
              </p:nvSpPr>
              <p:spPr>
                <a:xfrm>
                  <a:off x="5782125" y="587600"/>
                  <a:ext cx="173850" cy="6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4" h="2411" extrusionOk="0">
                      <a:moveTo>
                        <a:pt x="3325" y="1"/>
                      </a:moveTo>
                      <a:cubicBezTo>
                        <a:pt x="3038" y="1"/>
                        <a:pt x="2751" y="17"/>
                        <a:pt x="2463" y="59"/>
                      </a:cubicBezTo>
                      <a:cubicBezTo>
                        <a:pt x="1892" y="143"/>
                        <a:pt x="1326" y="339"/>
                        <a:pt x="871" y="701"/>
                      </a:cubicBezTo>
                      <a:cubicBezTo>
                        <a:pt x="381" y="1093"/>
                        <a:pt x="0" y="1692"/>
                        <a:pt x="186" y="2330"/>
                      </a:cubicBezTo>
                      <a:cubicBezTo>
                        <a:pt x="201" y="2382"/>
                        <a:pt x="253" y="2411"/>
                        <a:pt x="302" y="2411"/>
                      </a:cubicBezTo>
                      <a:cubicBezTo>
                        <a:pt x="349" y="2411"/>
                        <a:pt x="394" y="2385"/>
                        <a:pt x="405" y="2330"/>
                      </a:cubicBezTo>
                      <a:cubicBezTo>
                        <a:pt x="515" y="1749"/>
                        <a:pt x="836" y="1219"/>
                        <a:pt x="1342" y="906"/>
                      </a:cubicBezTo>
                      <a:cubicBezTo>
                        <a:pt x="1811" y="617"/>
                        <a:pt x="2370" y="496"/>
                        <a:pt x="2914" y="459"/>
                      </a:cubicBezTo>
                      <a:cubicBezTo>
                        <a:pt x="3051" y="449"/>
                        <a:pt x="3189" y="445"/>
                        <a:pt x="3326" y="445"/>
                      </a:cubicBezTo>
                      <a:cubicBezTo>
                        <a:pt x="3821" y="445"/>
                        <a:pt x="4315" y="497"/>
                        <a:pt x="4808" y="530"/>
                      </a:cubicBezTo>
                      <a:cubicBezTo>
                        <a:pt x="5057" y="546"/>
                        <a:pt x="5315" y="563"/>
                        <a:pt x="5572" y="563"/>
                      </a:cubicBezTo>
                      <a:cubicBezTo>
                        <a:pt x="5996" y="563"/>
                        <a:pt x="6420" y="518"/>
                        <a:pt x="6805" y="348"/>
                      </a:cubicBezTo>
                      <a:cubicBezTo>
                        <a:pt x="6954" y="282"/>
                        <a:pt x="6882" y="36"/>
                        <a:pt x="6728" y="36"/>
                      </a:cubicBezTo>
                      <a:cubicBezTo>
                        <a:pt x="6725" y="36"/>
                        <a:pt x="6723" y="36"/>
                        <a:pt x="6720" y="36"/>
                      </a:cubicBezTo>
                      <a:cubicBezTo>
                        <a:pt x="6343" y="60"/>
                        <a:pt x="5968" y="109"/>
                        <a:pt x="5590" y="111"/>
                      </a:cubicBezTo>
                      <a:cubicBezTo>
                        <a:pt x="5575" y="111"/>
                        <a:pt x="5561" y="111"/>
                        <a:pt x="5546" y="111"/>
                      </a:cubicBezTo>
                      <a:cubicBezTo>
                        <a:pt x="5176" y="111"/>
                        <a:pt x="4806" y="84"/>
                        <a:pt x="4437" y="56"/>
                      </a:cubicBezTo>
                      <a:cubicBezTo>
                        <a:pt x="4065" y="27"/>
                        <a:pt x="3695" y="1"/>
                        <a:pt x="332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42"/>
                <p:cNvSpPr/>
                <p:nvPr/>
              </p:nvSpPr>
              <p:spPr>
                <a:xfrm>
                  <a:off x="5974025" y="563250"/>
                  <a:ext cx="298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798" extrusionOk="0">
                      <a:moveTo>
                        <a:pt x="1044" y="1"/>
                      </a:moveTo>
                      <a:cubicBezTo>
                        <a:pt x="1021" y="1"/>
                        <a:pt x="997" y="7"/>
                        <a:pt x="976" y="17"/>
                      </a:cubicBezTo>
                      <a:cubicBezTo>
                        <a:pt x="935" y="37"/>
                        <a:pt x="894" y="57"/>
                        <a:pt x="854" y="76"/>
                      </a:cubicBezTo>
                      <a:cubicBezTo>
                        <a:pt x="819" y="93"/>
                        <a:pt x="774" y="108"/>
                        <a:pt x="731" y="132"/>
                      </a:cubicBezTo>
                      <a:lnTo>
                        <a:pt x="515" y="256"/>
                      </a:lnTo>
                      <a:cubicBezTo>
                        <a:pt x="442" y="298"/>
                        <a:pt x="371" y="340"/>
                        <a:pt x="301" y="388"/>
                      </a:cubicBezTo>
                      <a:cubicBezTo>
                        <a:pt x="260" y="416"/>
                        <a:pt x="223" y="448"/>
                        <a:pt x="186" y="482"/>
                      </a:cubicBezTo>
                      <a:cubicBezTo>
                        <a:pt x="159" y="508"/>
                        <a:pt x="134" y="534"/>
                        <a:pt x="114" y="562"/>
                      </a:cubicBezTo>
                      <a:cubicBezTo>
                        <a:pt x="98" y="578"/>
                        <a:pt x="82" y="594"/>
                        <a:pt x="67" y="610"/>
                      </a:cubicBezTo>
                      <a:cubicBezTo>
                        <a:pt x="1" y="675"/>
                        <a:pt x="53" y="797"/>
                        <a:pt x="140" y="797"/>
                      </a:cubicBezTo>
                      <a:cubicBezTo>
                        <a:pt x="151" y="797"/>
                        <a:pt x="162" y="796"/>
                        <a:pt x="173" y="792"/>
                      </a:cubicBezTo>
                      <a:cubicBezTo>
                        <a:pt x="193" y="785"/>
                        <a:pt x="212" y="779"/>
                        <a:pt x="231" y="772"/>
                      </a:cubicBezTo>
                      <a:lnTo>
                        <a:pt x="231" y="772"/>
                      </a:lnTo>
                      <a:cubicBezTo>
                        <a:pt x="264" y="769"/>
                        <a:pt x="294" y="759"/>
                        <a:pt x="330" y="745"/>
                      </a:cubicBezTo>
                      <a:cubicBezTo>
                        <a:pt x="379" y="727"/>
                        <a:pt x="428" y="709"/>
                        <a:pt x="474" y="683"/>
                      </a:cubicBezTo>
                      <a:cubicBezTo>
                        <a:pt x="548" y="642"/>
                        <a:pt x="617" y="597"/>
                        <a:pt x="687" y="551"/>
                      </a:cubicBezTo>
                      <a:cubicBezTo>
                        <a:pt x="756" y="504"/>
                        <a:pt x="826" y="459"/>
                        <a:pt x="895" y="413"/>
                      </a:cubicBezTo>
                      <a:cubicBezTo>
                        <a:pt x="933" y="388"/>
                        <a:pt x="965" y="354"/>
                        <a:pt x="994" y="332"/>
                      </a:cubicBezTo>
                      <a:lnTo>
                        <a:pt x="1108" y="245"/>
                      </a:lnTo>
                      <a:cubicBezTo>
                        <a:pt x="1165" y="202"/>
                        <a:pt x="1194" y="132"/>
                        <a:pt x="1156" y="65"/>
                      </a:cubicBezTo>
                      <a:cubicBezTo>
                        <a:pt x="1130" y="22"/>
                        <a:pt x="1088" y="1"/>
                        <a:pt x="10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42"/>
                <p:cNvSpPr/>
                <p:nvPr/>
              </p:nvSpPr>
              <p:spPr>
                <a:xfrm>
                  <a:off x="6020800" y="445250"/>
                  <a:ext cx="209825" cy="16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3" h="6542" extrusionOk="0">
                      <a:moveTo>
                        <a:pt x="3456" y="1"/>
                      </a:moveTo>
                      <a:cubicBezTo>
                        <a:pt x="2605" y="1"/>
                        <a:pt x="1790" y="488"/>
                        <a:pt x="1368" y="1227"/>
                      </a:cubicBezTo>
                      <a:lnTo>
                        <a:pt x="1368" y="1228"/>
                      </a:lnTo>
                      <a:cubicBezTo>
                        <a:pt x="902" y="2046"/>
                        <a:pt x="845" y="3050"/>
                        <a:pt x="102" y="3699"/>
                      </a:cubicBezTo>
                      <a:cubicBezTo>
                        <a:pt x="0" y="3788"/>
                        <a:pt x="96" y="3919"/>
                        <a:pt x="205" y="3919"/>
                      </a:cubicBezTo>
                      <a:cubicBezTo>
                        <a:pt x="224" y="3919"/>
                        <a:pt x="243" y="3915"/>
                        <a:pt x="262" y="3906"/>
                      </a:cubicBezTo>
                      <a:cubicBezTo>
                        <a:pt x="979" y="3565"/>
                        <a:pt x="1184" y="2679"/>
                        <a:pt x="1442" y="1999"/>
                      </a:cubicBezTo>
                      <a:cubicBezTo>
                        <a:pt x="1597" y="1593"/>
                        <a:pt x="1793" y="1205"/>
                        <a:pt x="2126" y="913"/>
                      </a:cubicBezTo>
                      <a:cubicBezTo>
                        <a:pt x="2472" y="609"/>
                        <a:pt x="2934" y="420"/>
                        <a:pt x="3396" y="407"/>
                      </a:cubicBezTo>
                      <a:cubicBezTo>
                        <a:pt x="3414" y="407"/>
                        <a:pt x="3431" y="406"/>
                        <a:pt x="3449" y="406"/>
                      </a:cubicBezTo>
                      <a:cubicBezTo>
                        <a:pt x="3891" y="406"/>
                        <a:pt x="4329" y="557"/>
                        <a:pt x="4682" y="825"/>
                      </a:cubicBezTo>
                      <a:cubicBezTo>
                        <a:pt x="5038" y="1096"/>
                        <a:pt x="5249" y="1476"/>
                        <a:pt x="5445" y="1869"/>
                      </a:cubicBezTo>
                      <a:cubicBezTo>
                        <a:pt x="5624" y="2227"/>
                        <a:pt x="5799" y="2597"/>
                        <a:pt x="6081" y="2888"/>
                      </a:cubicBezTo>
                      <a:cubicBezTo>
                        <a:pt x="6224" y="3037"/>
                        <a:pt x="6393" y="3151"/>
                        <a:pt x="6576" y="3243"/>
                      </a:cubicBezTo>
                      <a:cubicBezTo>
                        <a:pt x="6778" y="3345"/>
                        <a:pt x="7020" y="3432"/>
                        <a:pt x="7121" y="3651"/>
                      </a:cubicBezTo>
                      <a:cubicBezTo>
                        <a:pt x="7240" y="3907"/>
                        <a:pt x="7175" y="4232"/>
                        <a:pt x="7184" y="4505"/>
                      </a:cubicBezTo>
                      <a:cubicBezTo>
                        <a:pt x="7192" y="4759"/>
                        <a:pt x="7232" y="5013"/>
                        <a:pt x="7305" y="5255"/>
                      </a:cubicBezTo>
                      <a:cubicBezTo>
                        <a:pt x="7454" y="5745"/>
                        <a:pt x="7717" y="6222"/>
                        <a:pt x="8145" y="6520"/>
                      </a:cubicBezTo>
                      <a:cubicBezTo>
                        <a:pt x="8167" y="6535"/>
                        <a:pt x="8190" y="6541"/>
                        <a:pt x="8213" y="6541"/>
                      </a:cubicBezTo>
                      <a:cubicBezTo>
                        <a:pt x="8308" y="6541"/>
                        <a:pt x="8392" y="6422"/>
                        <a:pt x="8333" y="6331"/>
                      </a:cubicBezTo>
                      <a:cubicBezTo>
                        <a:pt x="8059" y="5898"/>
                        <a:pt x="7789" y="5479"/>
                        <a:pt x="7676" y="4971"/>
                      </a:cubicBezTo>
                      <a:cubicBezTo>
                        <a:pt x="7570" y="4493"/>
                        <a:pt x="7707" y="3955"/>
                        <a:pt x="7510" y="3501"/>
                      </a:cubicBezTo>
                      <a:cubicBezTo>
                        <a:pt x="7308" y="3034"/>
                        <a:pt x="6807" y="2983"/>
                        <a:pt x="6457" y="2679"/>
                      </a:cubicBezTo>
                      <a:cubicBezTo>
                        <a:pt x="6133" y="2397"/>
                        <a:pt x="5960" y="1981"/>
                        <a:pt x="5770" y="1606"/>
                      </a:cubicBezTo>
                      <a:cubicBezTo>
                        <a:pt x="5568" y="1205"/>
                        <a:pt x="5336" y="830"/>
                        <a:pt x="4982" y="545"/>
                      </a:cubicBezTo>
                      <a:cubicBezTo>
                        <a:pt x="4605" y="243"/>
                        <a:pt x="4147" y="57"/>
                        <a:pt x="3666" y="11"/>
                      </a:cubicBezTo>
                      <a:cubicBezTo>
                        <a:pt x="3596" y="4"/>
                        <a:pt x="3526" y="1"/>
                        <a:pt x="345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42"/>
                <p:cNvSpPr/>
                <p:nvPr/>
              </p:nvSpPr>
              <p:spPr>
                <a:xfrm>
                  <a:off x="6233400" y="626475"/>
                  <a:ext cx="23225" cy="4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989" extrusionOk="0">
                      <a:moveTo>
                        <a:pt x="130" y="1"/>
                      </a:moveTo>
                      <a:cubicBezTo>
                        <a:pt x="108" y="1"/>
                        <a:pt x="85" y="8"/>
                        <a:pt x="64" y="25"/>
                      </a:cubicBezTo>
                      <a:cubicBezTo>
                        <a:pt x="21" y="58"/>
                        <a:pt x="0" y="127"/>
                        <a:pt x="34" y="173"/>
                      </a:cubicBezTo>
                      <a:cubicBezTo>
                        <a:pt x="115" y="289"/>
                        <a:pt x="174" y="431"/>
                        <a:pt x="226" y="558"/>
                      </a:cubicBezTo>
                      <a:cubicBezTo>
                        <a:pt x="286" y="702"/>
                        <a:pt x="347" y="832"/>
                        <a:pt x="392" y="984"/>
                      </a:cubicBezTo>
                      <a:cubicBezTo>
                        <a:pt x="435" y="1127"/>
                        <a:pt x="457" y="1273"/>
                        <a:pt x="493" y="1418"/>
                      </a:cubicBezTo>
                      <a:cubicBezTo>
                        <a:pt x="510" y="1486"/>
                        <a:pt x="522" y="1545"/>
                        <a:pt x="527" y="1616"/>
                      </a:cubicBezTo>
                      <a:cubicBezTo>
                        <a:pt x="533" y="1702"/>
                        <a:pt x="525" y="1789"/>
                        <a:pt x="543" y="1874"/>
                      </a:cubicBezTo>
                      <a:cubicBezTo>
                        <a:pt x="559" y="1947"/>
                        <a:pt x="630" y="1988"/>
                        <a:pt x="701" y="1988"/>
                      </a:cubicBezTo>
                      <a:cubicBezTo>
                        <a:pt x="754" y="1988"/>
                        <a:pt x="807" y="1964"/>
                        <a:pt x="834" y="1911"/>
                      </a:cubicBezTo>
                      <a:cubicBezTo>
                        <a:pt x="911" y="1756"/>
                        <a:pt x="897" y="1563"/>
                        <a:pt x="918" y="1402"/>
                      </a:cubicBezTo>
                      <a:cubicBezTo>
                        <a:pt x="929" y="1303"/>
                        <a:pt x="906" y="1196"/>
                        <a:pt x="889" y="1100"/>
                      </a:cubicBezTo>
                      <a:cubicBezTo>
                        <a:pt x="875" y="1013"/>
                        <a:pt x="855" y="932"/>
                        <a:pt x="826" y="850"/>
                      </a:cubicBezTo>
                      <a:cubicBezTo>
                        <a:pt x="768" y="683"/>
                        <a:pt x="688" y="494"/>
                        <a:pt x="571" y="358"/>
                      </a:cubicBezTo>
                      <a:cubicBezTo>
                        <a:pt x="518" y="296"/>
                        <a:pt x="468" y="238"/>
                        <a:pt x="406" y="186"/>
                      </a:cubicBezTo>
                      <a:cubicBezTo>
                        <a:pt x="371" y="157"/>
                        <a:pt x="340" y="125"/>
                        <a:pt x="306" y="95"/>
                      </a:cubicBezTo>
                      <a:cubicBezTo>
                        <a:pt x="290" y="83"/>
                        <a:pt x="274" y="67"/>
                        <a:pt x="258" y="57"/>
                      </a:cubicBezTo>
                      <a:cubicBezTo>
                        <a:pt x="233" y="43"/>
                        <a:pt x="224" y="38"/>
                        <a:pt x="222" y="38"/>
                      </a:cubicBez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19" y="37"/>
                        <a:pt x="218" y="36"/>
                        <a:pt x="214" y="34"/>
                      </a:cubicBezTo>
                      <a:cubicBezTo>
                        <a:pt x="189" y="13"/>
                        <a:pt x="160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42"/>
                <p:cNvSpPr/>
                <p:nvPr/>
              </p:nvSpPr>
              <p:spPr>
                <a:xfrm>
                  <a:off x="5712025" y="412200"/>
                  <a:ext cx="171550" cy="7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2" h="3013" extrusionOk="0">
                      <a:moveTo>
                        <a:pt x="1056" y="1"/>
                      </a:moveTo>
                      <a:cubicBezTo>
                        <a:pt x="1010" y="1"/>
                        <a:pt x="964" y="25"/>
                        <a:pt x="944" y="80"/>
                      </a:cubicBezTo>
                      <a:cubicBezTo>
                        <a:pt x="785" y="528"/>
                        <a:pt x="0" y="1769"/>
                        <a:pt x="923" y="1887"/>
                      </a:cubicBezTo>
                      <a:cubicBezTo>
                        <a:pt x="976" y="1893"/>
                        <a:pt x="1028" y="1896"/>
                        <a:pt x="1080" y="1896"/>
                      </a:cubicBezTo>
                      <a:cubicBezTo>
                        <a:pt x="1267" y="1896"/>
                        <a:pt x="1449" y="1862"/>
                        <a:pt x="1635" y="1862"/>
                      </a:cubicBezTo>
                      <a:cubicBezTo>
                        <a:pt x="1726" y="1862"/>
                        <a:pt x="1818" y="1870"/>
                        <a:pt x="1912" y="1894"/>
                      </a:cubicBezTo>
                      <a:cubicBezTo>
                        <a:pt x="2240" y="1979"/>
                        <a:pt x="2538" y="2174"/>
                        <a:pt x="2737" y="2450"/>
                      </a:cubicBezTo>
                      <a:cubicBezTo>
                        <a:pt x="2903" y="2680"/>
                        <a:pt x="3060" y="2983"/>
                        <a:pt x="3378" y="3003"/>
                      </a:cubicBezTo>
                      <a:cubicBezTo>
                        <a:pt x="3389" y="3004"/>
                        <a:pt x="3399" y="3004"/>
                        <a:pt x="3409" y="3004"/>
                      </a:cubicBezTo>
                      <a:cubicBezTo>
                        <a:pt x="3590" y="3004"/>
                        <a:pt x="3744" y="2902"/>
                        <a:pt x="3907" y="2835"/>
                      </a:cubicBezTo>
                      <a:cubicBezTo>
                        <a:pt x="4070" y="2769"/>
                        <a:pt x="4241" y="2720"/>
                        <a:pt x="4412" y="2684"/>
                      </a:cubicBezTo>
                      <a:cubicBezTo>
                        <a:pt x="4599" y="2644"/>
                        <a:pt x="4781" y="2627"/>
                        <a:pt x="4959" y="2627"/>
                      </a:cubicBezTo>
                      <a:cubicBezTo>
                        <a:pt x="5518" y="2627"/>
                        <a:pt x="6042" y="2799"/>
                        <a:pt x="6586" y="3003"/>
                      </a:cubicBezTo>
                      <a:cubicBezTo>
                        <a:pt x="6603" y="3009"/>
                        <a:pt x="6619" y="3012"/>
                        <a:pt x="6635" y="3012"/>
                      </a:cubicBezTo>
                      <a:cubicBezTo>
                        <a:pt x="6766" y="3012"/>
                        <a:pt x="6862" y="2817"/>
                        <a:pt x="6749" y="2723"/>
                      </a:cubicBezTo>
                      <a:cubicBezTo>
                        <a:pt x="6284" y="2338"/>
                        <a:pt x="5643" y="2191"/>
                        <a:pt x="5041" y="2191"/>
                      </a:cubicBezTo>
                      <a:cubicBezTo>
                        <a:pt x="4987" y="2191"/>
                        <a:pt x="4933" y="2192"/>
                        <a:pt x="4879" y="2195"/>
                      </a:cubicBezTo>
                      <a:cubicBezTo>
                        <a:pt x="4555" y="2208"/>
                        <a:pt x="4231" y="2265"/>
                        <a:pt x="3924" y="2370"/>
                      </a:cubicBezTo>
                      <a:cubicBezTo>
                        <a:pt x="3781" y="2419"/>
                        <a:pt x="3601" y="2549"/>
                        <a:pt x="3453" y="2566"/>
                      </a:cubicBezTo>
                      <a:cubicBezTo>
                        <a:pt x="3447" y="2567"/>
                        <a:pt x="3440" y="2567"/>
                        <a:pt x="3434" y="2567"/>
                      </a:cubicBezTo>
                      <a:cubicBezTo>
                        <a:pt x="3296" y="2567"/>
                        <a:pt x="3213" y="2383"/>
                        <a:pt x="3145" y="2283"/>
                      </a:cubicBezTo>
                      <a:cubicBezTo>
                        <a:pt x="2807" y="1782"/>
                        <a:pt x="2258" y="1464"/>
                        <a:pt x="1653" y="1434"/>
                      </a:cubicBezTo>
                      <a:cubicBezTo>
                        <a:pt x="1631" y="1432"/>
                        <a:pt x="1609" y="1432"/>
                        <a:pt x="1587" y="1432"/>
                      </a:cubicBezTo>
                      <a:cubicBezTo>
                        <a:pt x="1464" y="1432"/>
                        <a:pt x="1344" y="1449"/>
                        <a:pt x="1222" y="1466"/>
                      </a:cubicBezTo>
                      <a:cubicBezTo>
                        <a:pt x="1167" y="1474"/>
                        <a:pt x="1093" y="1489"/>
                        <a:pt x="1028" y="1489"/>
                      </a:cubicBezTo>
                      <a:cubicBezTo>
                        <a:pt x="942" y="1489"/>
                        <a:pt x="871" y="1462"/>
                        <a:pt x="875" y="1354"/>
                      </a:cubicBezTo>
                      <a:cubicBezTo>
                        <a:pt x="880" y="1172"/>
                        <a:pt x="969" y="973"/>
                        <a:pt x="1016" y="798"/>
                      </a:cubicBezTo>
                      <a:cubicBezTo>
                        <a:pt x="1075" y="581"/>
                        <a:pt x="1105" y="357"/>
                        <a:pt x="1167" y="142"/>
                      </a:cubicBezTo>
                      <a:cubicBezTo>
                        <a:pt x="1191" y="55"/>
                        <a:pt x="1124" y="1"/>
                        <a:pt x="105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42"/>
                <p:cNvSpPr/>
                <p:nvPr/>
              </p:nvSpPr>
              <p:spPr>
                <a:xfrm>
                  <a:off x="5898450" y="404275"/>
                  <a:ext cx="46075" cy="6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2707" extrusionOk="0">
                      <a:moveTo>
                        <a:pt x="1676" y="0"/>
                      </a:moveTo>
                      <a:cubicBezTo>
                        <a:pt x="1666" y="0"/>
                        <a:pt x="1655" y="2"/>
                        <a:pt x="1643" y="4"/>
                      </a:cubicBezTo>
                      <a:cubicBezTo>
                        <a:pt x="1507" y="37"/>
                        <a:pt x="1388" y="64"/>
                        <a:pt x="1264" y="132"/>
                      </a:cubicBezTo>
                      <a:cubicBezTo>
                        <a:pt x="1143" y="198"/>
                        <a:pt x="1033" y="288"/>
                        <a:pt x="945" y="393"/>
                      </a:cubicBezTo>
                      <a:lnTo>
                        <a:pt x="945" y="394"/>
                      </a:lnTo>
                      <a:cubicBezTo>
                        <a:pt x="741" y="634"/>
                        <a:pt x="663" y="900"/>
                        <a:pt x="691" y="1214"/>
                      </a:cubicBezTo>
                      <a:cubicBezTo>
                        <a:pt x="716" y="1483"/>
                        <a:pt x="689" y="1726"/>
                        <a:pt x="547" y="1962"/>
                      </a:cubicBezTo>
                      <a:cubicBezTo>
                        <a:pt x="486" y="2065"/>
                        <a:pt x="409" y="2157"/>
                        <a:pt x="325" y="2244"/>
                      </a:cubicBezTo>
                      <a:cubicBezTo>
                        <a:pt x="239" y="2334"/>
                        <a:pt x="99" y="2408"/>
                        <a:pt x="38" y="2517"/>
                      </a:cubicBezTo>
                      <a:cubicBezTo>
                        <a:pt x="0" y="2584"/>
                        <a:pt x="32" y="2680"/>
                        <a:pt x="111" y="2698"/>
                      </a:cubicBezTo>
                      <a:cubicBezTo>
                        <a:pt x="135" y="2704"/>
                        <a:pt x="159" y="2706"/>
                        <a:pt x="184" y="2706"/>
                      </a:cubicBezTo>
                      <a:cubicBezTo>
                        <a:pt x="411" y="2706"/>
                        <a:pt x="667" y="2490"/>
                        <a:pt x="794" y="2333"/>
                      </a:cubicBezTo>
                      <a:cubicBezTo>
                        <a:pt x="974" y="2108"/>
                        <a:pt x="1093" y="1846"/>
                        <a:pt x="1130" y="1559"/>
                      </a:cubicBezTo>
                      <a:cubicBezTo>
                        <a:pt x="1165" y="1290"/>
                        <a:pt x="1063" y="1005"/>
                        <a:pt x="1234" y="769"/>
                      </a:cubicBezTo>
                      <a:cubicBezTo>
                        <a:pt x="1306" y="670"/>
                        <a:pt x="1404" y="598"/>
                        <a:pt x="1490" y="514"/>
                      </a:cubicBezTo>
                      <a:cubicBezTo>
                        <a:pt x="1589" y="418"/>
                        <a:pt x="1673" y="316"/>
                        <a:pt x="1766" y="214"/>
                      </a:cubicBezTo>
                      <a:cubicBezTo>
                        <a:pt x="1843" y="131"/>
                        <a:pt x="1781" y="0"/>
                        <a:pt x="16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42"/>
                <p:cNvSpPr/>
                <p:nvPr/>
              </p:nvSpPr>
              <p:spPr>
                <a:xfrm>
                  <a:off x="5744400" y="323275"/>
                  <a:ext cx="23875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2733" extrusionOk="0">
                      <a:moveTo>
                        <a:pt x="803" y="0"/>
                      </a:moveTo>
                      <a:cubicBezTo>
                        <a:pt x="774" y="0"/>
                        <a:pt x="745" y="10"/>
                        <a:pt x="723" y="32"/>
                      </a:cubicBezTo>
                      <a:cubicBezTo>
                        <a:pt x="347" y="408"/>
                        <a:pt x="472" y="975"/>
                        <a:pt x="511" y="1450"/>
                      </a:cubicBezTo>
                      <a:cubicBezTo>
                        <a:pt x="526" y="1651"/>
                        <a:pt x="521" y="1857"/>
                        <a:pt x="462" y="2052"/>
                      </a:cubicBezTo>
                      <a:cubicBezTo>
                        <a:pt x="436" y="2140"/>
                        <a:pt x="398" y="2225"/>
                        <a:pt x="341" y="2298"/>
                      </a:cubicBezTo>
                      <a:cubicBezTo>
                        <a:pt x="310" y="2337"/>
                        <a:pt x="274" y="2377"/>
                        <a:pt x="235" y="2409"/>
                      </a:cubicBezTo>
                      <a:cubicBezTo>
                        <a:pt x="221" y="2421"/>
                        <a:pt x="206" y="2430"/>
                        <a:pt x="191" y="2440"/>
                      </a:cubicBezTo>
                      <a:cubicBezTo>
                        <a:pt x="181" y="2447"/>
                        <a:pt x="178" y="2450"/>
                        <a:pt x="171" y="2453"/>
                      </a:cubicBezTo>
                      <a:cubicBezTo>
                        <a:pt x="157" y="2448"/>
                        <a:pt x="143" y="2445"/>
                        <a:pt x="129" y="2445"/>
                      </a:cubicBezTo>
                      <a:cubicBezTo>
                        <a:pt x="96" y="2445"/>
                        <a:pt x="64" y="2460"/>
                        <a:pt x="48" y="2495"/>
                      </a:cubicBezTo>
                      <a:cubicBezTo>
                        <a:pt x="1" y="2601"/>
                        <a:pt x="63" y="2702"/>
                        <a:pt x="178" y="2727"/>
                      </a:cubicBezTo>
                      <a:lnTo>
                        <a:pt x="178" y="2728"/>
                      </a:lnTo>
                      <a:cubicBezTo>
                        <a:pt x="192" y="2731"/>
                        <a:pt x="207" y="2733"/>
                        <a:pt x="222" y="2733"/>
                      </a:cubicBezTo>
                      <a:cubicBezTo>
                        <a:pt x="331" y="2733"/>
                        <a:pt x="445" y="2654"/>
                        <a:pt x="523" y="2589"/>
                      </a:cubicBezTo>
                      <a:cubicBezTo>
                        <a:pt x="719" y="2421"/>
                        <a:pt x="808" y="2147"/>
                        <a:pt x="845" y="1899"/>
                      </a:cubicBezTo>
                      <a:cubicBezTo>
                        <a:pt x="928" y="1311"/>
                        <a:pt x="705" y="724"/>
                        <a:pt x="923" y="149"/>
                      </a:cubicBezTo>
                      <a:cubicBezTo>
                        <a:pt x="955" y="65"/>
                        <a:pt x="878" y="0"/>
                        <a:pt x="80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42"/>
                <p:cNvSpPr/>
                <p:nvPr/>
              </p:nvSpPr>
              <p:spPr>
                <a:xfrm>
                  <a:off x="5786050" y="306525"/>
                  <a:ext cx="152050" cy="5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2" h="2113" extrusionOk="0">
                      <a:moveTo>
                        <a:pt x="1476" y="1"/>
                      </a:moveTo>
                      <a:cubicBezTo>
                        <a:pt x="959" y="1"/>
                        <a:pt x="408" y="213"/>
                        <a:pt x="57" y="584"/>
                      </a:cubicBezTo>
                      <a:cubicBezTo>
                        <a:pt x="1" y="644"/>
                        <a:pt x="44" y="755"/>
                        <a:pt x="123" y="755"/>
                      </a:cubicBezTo>
                      <a:cubicBezTo>
                        <a:pt x="132" y="755"/>
                        <a:pt x="143" y="753"/>
                        <a:pt x="154" y="749"/>
                      </a:cubicBezTo>
                      <a:cubicBezTo>
                        <a:pt x="419" y="655"/>
                        <a:pt x="653" y="492"/>
                        <a:pt x="924" y="409"/>
                      </a:cubicBezTo>
                      <a:cubicBezTo>
                        <a:pt x="1071" y="363"/>
                        <a:pt x="1218" y="341"/>
                        <a:pt x="1366" y="341"/>
                      </a:cubicBezTo>
                      <a:cubicBezTo>
                        <a:pt x="1495" y="341"/>
                        <a:pt x="1624" y="358"/>
                        <a:pt x="1755" y="392"/>
                      </a:cubicBezTo>
                      <a:cubicBezTo>
                        <a:pt x="2270" y="523"/>
                        <a:pt x="2734" y="815"/>
                        <a:pt x="3272" y="863"/>
                      </a:cubicBezTo>
                      <a:cubicBezTo>
                        <a:pt x="3314" y="866"/>
                        <a:pt x="3356" y="868"/>
                        <a:pt x="3398" y="868"/>
                      </a:cubicBezTo>
                      <a:cubicBezTo>
                        <a:pt x="3728" y="868"/>
                        <a:pt x="4056" y="768"/>
                        <a:pt x="4378" y="768"/>
                      </a:cubicBezTo>
                      <a:cubicBezTo>
                        <a:pt x="4548" y="768"/>
                        <a:pt x="4716" y="796"/>
                        <a:pt x="4882" y="881"/>
                      </a:cubicBezTo>
                      <a:cubicBezTo>
                        <a:pt x="5318" y="1104"/>
                        <a:pt x="5556" y="1557"/>
                        <a:pt x="5677" y="2013"/>
                      </a:cubicBezTo>
                      <a:cubicBezTo>
                        <a:pt x="5695" y="2079"/>
                        <a:pt x="5754" y="2112"/>
                        <a:pt x="5812" y="2112"/>
                      </a:cubicBezTo>
                      <a:cubicBezTo>
                        <a:pt x="5870" y="2112"/>
                        <a:pt x="5927" y="2080"/>
                        <a:pt x="5943" y="2013"/>
                      </a:cubicBezTo>
                      <a:cubicBezTo>
                        <a:pt x="6082" y="1455"/>
                        <a:pt x="5768" y="944"/>
                        <a:pt x="5321" y="620"/>
                      </a:cubicBezTo>
                      <a:cubicBezTo>
                        <a:pt x="5104" y="465"/>
                        <a:pt x="4854" y="362"/>
                        <a:pt x="4590" y="328"/>
                      </a:cubicBezTo>
                      <a:cubicBezTo>
                        <a:pt x="4529" y="320"/>
                        <a:pt x="4469" y="317"/>
                        <a:pt x="4409" y="317"/>
                      </a:cubicBezTo>
                      <a:cubicBezTo>
                        <a:pt x="4130" y="317"/>
                        <a:pt x="3860" y="391"/>
                        <a:pt x="3580" y="420"/>
                      </a:cubicBezTo>
                      <a:cubicBezTo>
                        <a:pt x="3529" y="425"/>
                        <a:pt x="3478" y="428"/>
                        <a:pt x="3427" y="428"/>
                      </a:cubicBezTo>
                      <a:cubicBezTo>
                        <a:pt x="2847" y="428"/>
                        <a:pt x="2316" y="110"/>
                        <a:pt x="1747" y="21"/>
                      </a:cubicBezTo>
                      <a:cubicBezTo>
                        <a:pt x="1659" y="8"/>
                        <a:pt x="1568" y="1"/>
                        <a:pt x="14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42"/>
                <p:cNvSpPr/>
                <p:nvPr/>
              </p:nvSpPr>
              <p:spPr>
                <a:xfrm>
                  <a:off x="5768850" y="361900"/>
                  <a:ext cx="14575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1131" extrusionOk="0">
                      <a:moveTo>
                        <a:pt x="159" y="610"/>
                      </a:moveTo>
                      <a:cubicBezTo>
                        <a:pt x="158" y="611"/>
                        <a:pt x="158" y="612"/>
                        <a:pt x="158" y="612"/>
                      </a:cubicBezTo>
                      <a:cubicBezTo>
                        <a:pt x="158" y="612"/>
                        <a:pt x="158" y="611"/>
                        <a:pt x="159" y="610"/>
                      </a:cubicBezTo>
                      <a:close/>
                      <a:moveTo>
                        <a:pt x="411" y="1"/>
                      </a:moveTo>
                      <a:cubicBezTo>
                        <a:pt x="365" y="1"/>
                        <a:pt x="317" y="29"/>
                        <a:pt x="303" y="79"/>
                      </a:cubicBezTo>
                      <a:cubicBezTo>
                        <a:pt x="281" y="149"/>
                        <a:pt x="256" y="222"/>
                        <a:pt x="245" y="293"/>
                      </a:cubicBezTo>
                      <a:cubicBezTo>
                        <a:pt x="233" y="364"/>
                        <a:pt x="215" y="433"/>
                        <a:pt x="195" y="503"/>
                      </a:cubicBezTo>
                      <a:cubicBezTo>
                        <a:pt x="185" y="535"/>
                        <a:pt x="177" y="574"/>
                        <a:pt x="161" y="606"/>
                      </a:cubicBezTo>
                      <a:lnTo>
                        <a:pt x="161" y="606"/>
                      </a:lnTo>
                      <a:cubicBezTo>
                        <a:pt x="158" y="612"/>
                        <a:pt x="154" y="619"/>
                        <a:pt x="153" y="621"/>
                      </a:cubicBezTo>
                      <a:cubicBezTo>
                        <a:pt x="145" y="638"/>
                        <a:pt x="136" y="655"/>
                        <a:pt x="128" y="672"/>
                      </a:cubicBezTo>
                      <a:cubicBezTo>
                        <a:pt x="120" y="689"/>
                        <a:pt x="115" y="705"/>
                        <a:pt x="108" y="722"/>
                      </a:cubicBezTo>
                      <a:cubicBezTo>
                        <a:pt x="107" y="723"/>
                        <a:pt x="107" y="723"/>
                        <a:pt x="105" y="727"/>
                      </a:cubicBezTo>
                      <a:cubicBezTo>
                        <a:pt x="98" y="744"/>
                        <a:pt x="90" y="762"/>
                        <a:pt x="81" y="779"/>
                      </a:cubicBezTo>
                      <a:cubicBezTo>
                        <a:pt x="62" y="815"/>
                        <a:pt x="47" y="848"/>
                        <a:pt x="39" y="884"/>
                      </a:cubicBezTo>
                      <a:cubicBezTo>
                        <a:pt x="34" y="894"/>
                        <a:pt x="26" y="910"/>
                        <a:pt x="25" y="912"/>
                      </a:cubicBezTo>
                      <a:cubicBezTo>
                        <a:pt x="10" y="944"/>
                        <a:pt x="0" y="970"/>
                        <a:pt x="0" y="1005"/>
                      </a:cubicBezTo>
                      <a:cubicBezTo>
                        <a:pt x="0" y="1086"/>
                        <a:pt x="65" y="1131"/>
                        <a:pt x="136" y="1131"/>
                      </a:cubicBezTo>
                      <a:cubicBezTo>
                        <a:pt x="145" y="1131"/>
                        <a:pt x="153" y="1130"/>
                        <a:pt x="162" y="1129"/>
                      </a:cubicBezTo>
                      <a:cubicBezTo>
                        <a:pt x="206" y="1122"/>
                        <a:pt x="244" y="1088"/>
                        <a:pt x="279" y="1057"/>
                      </a:cubicBezTo>
                      <a:cubicBezTo>
                        <a:pt x="292" y="1051"/>
                        <a:pt x="306" y="1045"/>
                        <a:pt x="318" y="1034"/>
                      </a:cubicBezTo>
                      <a:cubicBezTo>
                        <a:pt x="336" y="1017"/>
                        <a:pt x="352" y="993"/>
                        <a:pt x="368" y="972"/>
                      </a:cubicBezTo>
                      <a:cubicBezTo>
                        <a:pt x="397" y="936"/>
                        <a:pt x="426" y="900"/>
                        <a:pt x="449" y="860"/>
                      </a:cubicBezTo>
                      <a:cubicBezTo>
                        <a:pt x="493" y="781"/>
                        <a:pt x="523" y="688"/>
                        <a:pt x="547" y="600"/>
                      </a:cubicBezTo>
                      <a:cubicBezTo>
                        <a:pt x="570" y="513"/>
                        <a:pt x="580" y="421"/>
                        <a:pt x="581" y="332"/>
                      </a:cubicBezTo>
                      <a:cubicBezTo>
                        <a:pt x="582" y="239"/>
                        <a:pt x="546" y="133"/>
                        <a:pt x="502" y="53"/>
                      </a:cubicBezTo>
                      <a:cubicBezTo>
                        <a:pt x="481" y="17"/>
                        <a:pt x="446" y="1"/>
                        <a:pt x="41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57;p42"/>
                <p:cNvSpPr/>
                <p:nvPr/>
              </p:nvSpPr>
              <p:spPr>
                <a:xfrm>
                  <a:off x="5784175" y="370275"/>
                  <a:ext cx="1325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745" extrusionOk="0">
                      <a:moveTo>
                        <a:pt x="222" y="123"/>
                      </a:moveTo>
                      <a:cubicBezTo>
                        <a:pt x="221" y="125"/>
                        <a:pt x="220" y="126"/>
                        <a:pt x="220" y="126"/>
                      </a:cubicBezTo>
                      <a:cubicBezTo>
                        <a:pt x="221" y="126"/>
                        <a:pt x="221" y="125"/>
                        <a:pt x="222" y="123"/>
                      </a:cubicBezTo>
                      <a:close/>
                      <a:moveTo>
                        <a:pt x="341" y="1"/>
                      </a:moveTo>
                      <a:cubicBezTo>
                        <a:pt x="331" y="1"/>
                        <a:pt x="320" y="2"/>
                        <a:pt x="310" y="6"/>
                      </a:cubicBezTo>
                      <a:cubicBezTo>
                        <a:pt x="257" y="23"/>
                        <a:pt x="229" y="64"/>
                        <a:pt x="223" y="119"/>
                      </a:cubicBezTo>
                      <a:cubicBezTo>
                        <a:pt x="223" y="120"/>
                        <a:pt x="222" y="120"/>
                        <a:pt x="222" y="121"/>
                      </a:cubicBezTo>
                      <a:cubicBezTo>
                        <a:pt x="222" y="121"/>
                        <a:pt x="222" y="122"/>
                        <a:pt x="222" y="122"/>
                      </a:cubicBezTo>
                      <a:cubicBezTo>
                        <a:pt x="222" y="122"/>
                        <a:pt x="222" y="123"/>
                        <a:pt x="222" y="123"/>
                      </a:cubicBezTo>
                      <a:cubicBezTo>
                        <a:pt x="222" y="127"/>
                        <a:pt x="221" y="130"/>
                        <a:pt x="221" y="132"/>
                      </a:cubicBezTo>
                      <a:cubicBezTo>
                        <a:pt x="217" y="139"/>
                        <a:pt x="214" y="147"/>
                        <a:pt x="212" y="155"/>
                      </a:cubicBezTo>
                      <a:cubicBezTo>
                        <a:pt x="208" y="171"/>
                        <a:pt x="202" y="186"/>
                        <a:pt x="197" y="200"/>
                      </a:cubicBezTo>
                      <a:cubicBezTo>
                        <a:pt x="185" y="224"/>
                        <a:pt x="173" y="248"/>
                        <a:pt x="165" y="274"/>
                      </a:cubicBezTo>
                      <a:cubicBezTo>
                        <a:pt x="161" y="291"/>
                        <a:pt x="154" y="308"/>
                        <a:pt x="148" y="324"/>
                      </a:cubicBezTo>
                      <a:cubicBezTo>
                        <a:pt x="129" y="368"/>
                        <a:pt x="106" y="410"/>
                        <a:pt x="78" y="448"/>
                      </a:cubicBezTo>
                      <a:cubicBezTo>
                        <a:pt x="65" y="463"/>
                        <a:pt x="55" y="479"/>
                        <a:pt x="47" y="497"/>
                      </a:cubicBezTo>
                      <a:cubicBezTo>
                        <a:pt x="45" y="503"/>
                        <a:pt x="46" y="508"/>
                        <a:pt x="44" y="514"/>
                      </a:cubicBezTo>
                      <a:cubicBezTo>
                        <a:pt x="39" y="522"/>
                        <a:pt x="36" y="530"/>
                        <a:pt x="30" y="538"/>
                      </a:cubicBezTo>
                      <a:cubicBezTo>
                        <a:pt x="1" y="584"/>
                        <a:pt x="9" y="650"/>
                        <a:pt x="42" y="692"/>
                      </a:cubicBezTo>
                      <a:cubicBezTo>
                        <a:pt x="70" y="729"/>
                        <a:pt x="110" y="745"/>
                        <a:pt x="153" y="745"/>
                      </a:cubicBezTo>
                      <a:cubicBezTo>
                        <a:pt x="165" y="745"/>
                        <a:pt x="176" y="744"/>
                        <a:pt x="188" y="742"/>
                      </a:cubicBezTo>
                      <a:cubicBezTo>
                        <a:pt x="198" y="739"/>
                        <a:pt x="208" y="736"/>
                        <a:pt x="219" y="734"/>
                      </a:cubicBezTo>
                      <a:cubicBezTo>
                        <a:pt x="231" y="733"/>
                        <a:pt x="242" y="734"/>
                        <a:pt x="252" y="731"/>
                      </a:cubicBezTo>
                      <a:cubicBezTo>
                        <a:pt x="289" y="724"/>
                        <a:pt x="318" y="697"/>
                        <a:pt x="345" y="674"/>
                      </a:cubicBezTo>
                      <a:cubicBezTo>
                        <a:pt x="363" y="658"/>
                        <a:pt x="379" y="642"/>
                        <a:pt x="395" y="624"/>
                      </a:cubicBezTo>
                      <a:cubicBezTo>
                        <a:pt x="418" y="597"/>
                        <a:pt x="444" y="567"/>
                        <a:pt x="461" y="536"/>
                      </a:cubicBezTo>
                      <a:cubicBezTo>
                        <a:pt x="479" y="503"/>
                        <a:pt x="494" y="465"/>
                        <a:pt x="505" y="429"/>
                      </a:cubicBezTo>
                      <a:cubicBezTo>
                        <a:pt x="514" y="400"/>
                        <a:pt x="520" y="370"/>
                        <a:pt x="524" y="340"/>
                      </a:cubicBezTo>
                      <a:cubicBezTo>
                        <a:pt x="530" y="298"/>
                        <a:pt x="522" y="254"/>
                        <a:pt x="510" y="213"/>
                      </a:cubicBezTo>
                      <a:cubicBezTo>
                        <a:pt x="497" y="158"/>
                        <a:pt x="474" y="108"/>
                        <a:pt x="445" y="60"/>
                      </a:cubicBezTo>
                      <a:cubicBezTo>
                        <a:pt x="423" y="26"/>
                        <a:pt x="383" y="1"/>
                        <a:pt x="3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42"/>
                <p:cNvSpPr/>
                <p:nvPr/>
              </p:nvSpPr>
              <p:spPr>
                <a:xfrm>
                  <a:off x="5789725" y="373100"/>
                  <a:ext cx="50" cy="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6" extrusionOk="0">
                      <a:moveTo>
                        <a:pt x="2" y="1"/>
                      </a:moveTo>
                      <a:cubicBezTo>
                        <a:pt x="2" y="1"/>
                        <a:pt x="1" y="2"/>
                        <a:pt x="1" y="6"/>
                      </a:cubicBezTo>
                      <a:cubicBezTo>
                        <a:pt x="1" y="3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42"/>
                <p:cNvSpPr/>
                <p:nvPr/>
              </p:nvSpPr>
              <p:spPr>
                <a:xfrm>
                  <a:off x="5799500" y="377350"/>
                  <a:ext cx="9475" cy="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534" extrusionOk="0">
                      <a:moveTo>
                        <a:pt x="82" y="179"/>
                      </a:moveTo>
                      <a:cubicBezTo>
                        <a:pt x="78" y="187"/>
                        <a:pt x="75" y="195"/>
                        <a:pt x="71" y="203"/>
                      </a:cubicBezTo>
                      <a:lnTo>
                        <a:pt x="71" y="203"/>
                      </a:lnTo>
                      <a:cubicBezTo>
                        <a:pt x="75" y="195"/>
                        <a:pt x="78" y="187"/>
                        <a:pt x="82" y="179"/>
                      </a:cubicBezTo>
                      <a:close/>
                      <a:moveTo>
                        <a:pt x="68" y="211"/>
                      </a:moveTo>
                      <a:cubicBezTo>
                        <a:pt x="68" y="213"/>
                        <a:pt x="67" y="215"/>
                        <a:pt x="66" y="216"/>
                      </a:cubicBezTo>
                      <a:cubicBezTo>
                        <a:pt x="67" y="215"/>
                        <a:pt x="68" y="213"/>
                        <a:pt x="68" y="211"/>
                      </a:cubicBezTo>
                      <a:close/>
                      <a:moveTo>
                        <a:pt x="212" y="0"/>
                      </a:moveTo>
                      <a:cubicBezTo>
                        <a:pt x="202" y="0"/>
                        <a:pt x="193" y="2"/>
                        <a:pt x="184" y="5"/>
                      </a:cubicBezTo>
                      <a:cubicBezTo>
                        <a:pt x="157" y="14"/>
                        <a:pt x="131" y="31"/>
                        <a:pt x="116" y="57"/>
                      </a:cubicBezTo>
                      <a:cubicBezTo>
                        <a:pt x="108" y="73"/>
                        <a:pt x="105" y="88"/>
                        <a:pt x="104" y="105"/>
                      </a:cubicBezTo>
                      <a:cubicBezTo>
                        <a:pt x="102" y="106"/>
                        <a:pt x="101" y="108"/>
                        <a:pt x="100" y="109"/>
                      </a:cubicBezTo>
                      <a:cubicBezTo>
                        <a:pt x="95" y="120"/>
                        <a:pt x="87" y="136"/>
                        <a:pt x="85" y="150"/>
                      </a:cubicBezTo>
                      <a:cubicBezTo>
                        <a:pt x="84" y="156"/>
                        <a:pt x="82" y="164"/>
                        <a:pt x="81" y="172"/>
                      </a:cubicBezTo>
                      <a:cubicBezTo>
                        <a:pt x="77" y="184"/>
                        <a:pt x="73" y="196"/>
                        <a:pt x="69" y="209"/>
                      </a:cubicBezTo>
                      <a:lnTo>
                        <a:pt x="69" y="209"/>
                      </a:lnTo>
                      <a:cubicBezTo>
                        <a:pt x="64" y="222"/>
                        <a:pt x="59" y="235"/>
                        <a:pt x="55" y="249"/>
                      </a:cubicBezTo>
                      <a:cubicBezTo>
                        <a:pt x="53" y="255"/>
                        <a:pt x="51" y="259"/>
                        <a:pt x="49" y="265"/>
                      </a:cubicBezTo>
                      <a:cubicBezTo>
                        <a:pt x="45" y="273"/>
                        <a:pt x="41" y="282"/>
                        <a:pt x="37" y="290"/>
                      </a:cubicBezTo>
                      <a:cubicBezTo>
                        <a:pt x="27" y="306"/>
                        <a:pt x="18" y="322"/>
                        <a:pt x="12" y="341"/>
                      </a:cubicBezTo>
                      <a:cubicBezTo>
                        <a:pt x="1" y="376"/>
                        <a:pt x="6" y="412"/>
                        <a:pt x="20" y="445"/>
                      </a:cubicBezTo>
                      <a:cubicBezTo>
                        <a:pt x="37" y="486"/>
                        <a:pt x="73" y="519"/>
                        <a:pt x="116" y="529"/>
                      </a:cubicBezTo>
                      <a:cubicBezTo>
                        <a:pt x="129" y="532"/>
                        <a:pt x="142" y="533"/>
                        <a:pt x="156" y="533"/>
                      </a:cubicBezTo>
                      <a:cubicBezTo>
                        <a:pt x="196" y="533"/>
                        <a:pt x="236" y="519"/>
                        <a:pt x="267" y="489"/>
                      </a:cubicBezTo>
                      <a:cubicBezTo>
                        <a:pt x="286" y="470"/>
                        <a:pt x="302" y="446"/>
                        <a:pt x="318" y="425"/>
                      </a:cubicBezTo>
                      <a:cubicBezTo>
                        <a:pt x="327" y="412"/>
                        <a:pt x="333" y="399"/>
                        <a:pt x="340" y="385"/>
                      </a:cubicBezTo>
                      <a:cubicBezTo>
                        <a:pt x="349" y="367"/>
                        <a:pt x="356" y="349"/>
                        <a:pt x="364" y="330"/>
                      </a:cubicBezTo>
                      <a:cubicBezTo>
                        <a:pt x="372" y="311"/>
                        <a:pt x="373" y="291"/>
                        <a:pt x="375" y="271"/>
                      </a:cubicBezTo>
                      <a:cubicBezTo>
                        <a:pt x="379" y="229"/>
                        <a:pt x="373" y="185"/>
                        <a:pt x="364" y="143"/>
                      </a:cubicBezTo>
                      <a:cubicBezTo>
                        <a:pt x="358" y="114"/>
                        <a:pt x="340" y="91"/>
                        <a:pt x="318" y="73"/>
                      </a:cubicBezTo>
                      <a:cubicBezTo>
                        <a:pt x="307" y="50"/>
                        <a:pt x="294" y="29"/>
                        <a:pt x="271" y="16"/>
                      </a:cubicBezTo>
                      <a:cubicBezTo>
                        <a:pt x="255" y="7"/>
                        <a:pt x="233" y="0"/>
                        <a:pt x="2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42"/>
                <p:cNvSpPr/>
                <p:nvPr/>
              </p:nvSpPr>
              <p:spPr>
                <a:xfrm>
                  <a:off x="6044150" y="496925"/>
                  <a:ext cx="30400" cy="4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1694" extrusionOk="0">
                      <a:moveTo>
                        <a:pt x="1006" y="1"/>
                      </a:moveTo>
                      <a:cubicBezTo>
                        <a:pt x="979" y="1"/>
                        <a:pt x="951" y="8"/>
                        <a:pt x="922" y="23"/>
                      </a:cubicBezTo>
                      <a:cubicBezTo>
                        <a:pt x="861" y="55"/>
                        <a:pt x="838" y="102"/>
                        <a:pt x="815" y="162"/>
                      </a:cubicBezTo>
                      <a:cubicBezTo>
                        <a:pt x="809" y="177"/>
                        <a:pt x="803" y="190"/>
                        <a:pt x="798" y="205"/>
                      </a:cubicBezTo>
                      <a:cubicBezTo>
                        <a:pt x="795" y="212"/>
                        <a:pt x="793" y="215"/>
                        <a:pt x="792" y="220"/>
                      </a:cubicBezTo>
                      <a:cubicBezTo>
                        <a:pt x="791" y="221"/>
                        <a:pt x="790" y="224"/>
                        <a:pt x="788" y="229"/>
                      </a:cubicBezTo>
                      <a:cubicBezTo>
                        <a:pt x="755" y="305"/>
                        <a:pt x="718" y="378"/>
                        <a:pt x="689" y="455"/>
                      </a:cubicBezTo>
                      <a:cubicBezTo>
                        <a:pt x="682" y="474"/>
                        <a:pt x="675" y="491"/>
                        <a:pt x="669" y="509"/>
                      </a:cubicBezTo>
                      <a:cubicBezTo>
                        <a:pt x="668" y="509"/>
                        <a:pt x="668" y="509"/>
                        <a:pt x="668" y="509"/>
                      </a:cubicBezTo>
                      <a:cubicBezTo>
                        <a:pt x="668" y="509"/>
                        <a:pt x="668" y="509"/>
                        <a:pt x="667" y="510"/>
                      </a:cubicBezTo>
                      <a:cubicBezTo>
                        <a:pt x="666" y="512"/>
                        <a:pt x="666" y="512"/>
                        <a:pt x="664" y="517"/>
                      </a:cubicBezTo>
                      <a:cubicBezTo>
                        <a:pt x="649" y="552"/>
                        <a:pt x="634" y="586"/>
                        <a:pt x="618" y="620"/>
                      </a:cubicBezTo>
                      <a:cubicBezTo>
                        <a:pt x="589" y="685"/>
                        <a:pt x="558" y="750"/>
                        <a:pt x="524" y="813"/>
                      </a:cubicBezTo>
                      <a:cubicBezTo>
                        <a:pt x="457" y="934"/>
                        <a:pt x="382" y="1052"/>
                        <a:pt x="303" y="1165"/>
                      </a:cubicBezTo>
                      <a:cubicBezTo>
                        <a:pt x="267" y="1219"/>
                        <a:pt x="236" y="1275"/>
                        <a:pt x="196" y="1325"/>
                      </a:cubicBezTo>
                      <a:cubicBezTo>
                        <a:pt x="172" y="1357"/>
                        <a:pt x="136" y="1388"/>
                        <a:pt x="116" y="1425"/>
                      </a:cubicBezTo>
                      <a:cubicBezTo>
                        <a:pt x="97" y="1458"/>
                        <a:pt x="97" y="1486"/>
                        <a:pt x="67" y="1514"/>
                      </a:cubicBezTo>
                      <a:cubicBezTo>
                        <a:pt x="0" y="1580"/>
                        <a:pt x="62" y="1693"/>
                        <a:pt x="140" y="1693"/>
                      </a:cubicBezTo>
                      <a:cubicBezTo>
                        <a:pt x="157" y="1693"/>
                        <a:pt x="175" y="1688"/>
                        <a:pt x="192" y="1676"/>
                      </a:cubicBezTo>
                      <a:cubicBezTo>
                        <a:pt x="222" y="1655"/>
                        <a:pt x="246" y="1651"/>
                        <a:pt x="281" y="1640"/>
                      </a:cubicBezTo>
                      <a:cubicBezTo>
                        <a:pt x="321" y="1626"/>
                        <a:pt x="354" y="1598"/>
                        <a:pt x="387" y="1572"/>
                      </a:cubicBezTo>
                      <a:cubicBezTo>
                        <a:pt x="453" y="1521"/>
                        <a:pt x="519" y="1479"/>
                        <a:pt x="579" y="1421"/>
                      </a:cubicBezTo>
                      <a:cubicBezTo>
                        <a:pt x="698" y="1306"/>
                        <a:pt x="800" y="1178"/>
                        <a:pt x="889" y="1040"/>
                      </a:cubicBezTo>
                      <a:cubicBezTo>
                        <a:pt x="979" y="903"/>
                        <a:pt x="1050" y="759"/>
                        <a:pt x="1108" y="606"/>
                      </a:cubicBezTo>
                      <a:cubicBezTo>
                        <a:pt x="1136" y="535"/>
                        <a:pt x="1152" y="463"/>
                        <a:pt x="1163" y="387"/>
                      </a:cubicBezTo>
                      <a:cubicBezTo>
                        <a:pt x="1178" y="293"/>
                        <a:pt x="1216" y="167"/>
                        <a:pt x="1153" y="83"/>
                      </a:cubicBezTo>
                      <a:cubicBezTo>
                        <a:pt x="1114" y="31"/>
                        <a:pt x="1063" y="1"/>
                        <a:pt x="100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42"/>
                <p:cNvSpPr/>
                <p:nvPr/>
              </p:nvSpPr>
              <p:spPr>
                <a:xfrm>
                  <a:off x="6083675" y="514300"/>
                  <a:ext cx="100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" y="5"/>
                        <a:pt x="3" y="7"/>
                        <a:pt x="3" y="10"/>
                      </a:cubicBezTo>
                      <a:cubicBezTo>
                        <a:pt x="3" y="10"/>
                        <a:pt x="3" y="11"/>
                        <a:pt x="4" y="11"/>
                      </a:cubicBezTo>
                      <a:cubicBezTo>
                        <a:pt x="4" y="7"/>
                        <a:pt x="3" y="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42"/>
                <p:cNvSpPr/>
                <p:nvPr/>
              </p:nvSpPr>
              <p:spPr>
                <a:xfrm>
                  <a:off x="6065175" y="510225"/>
                  <a:ext cx="19175" cy="2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1140" extrusionOk="0">
                      <a:moveTo>
                        <a:pt x="595" y="0"/>
                      </a:moveTo>
                      <a:cubicBezTo>
                        <a:pt x="553" y="0"/>
                        <a:pt x="511" y="20"/>
                        <a:pt x="486" y="59"/>
                      </a:cubicBezTo>
                      <a:cubicBezTo>
                        <a:pt x="482" y="66"/>
                        <a:pt x="478" y="72"/>
                        <a:pt x="474" y="77"/>
                      </a:cubicBezTo>
                      <a:cubicBezTo>
                        <a:pt x="473" y="80"/>
                        <a:pt x="471" y="81"/>
                        <a:pt x="469" y="82"/>
                      </a:cubicBezTo>
                      <a:cubicBezTo>
                        <a:pt x="463" y="88"/>
                        <a:pt x="454" y="98"/>
                        <a:pt x="446" y="108"/>
                      </a:cubicBezTo>
                      <a:cubicBezTo>
                        <a:pt x="439" y="114"/>
                        <a:pt x="432" y="119"/>
                        <a:pt x="430" y="122"/>
                      </a:cubicBezTo>
                      <a:cubicBezTo>
                        <a:pt x="415" y="135"/>
                        <a:pt x="401" y="154"/>
                        <a:pt x="392" y="173"/>
                      </a:cubicBezTo>
                      <a:cubicBezTo>
                        <a:pt x="367" y="219"/>
                        <a:pt x="343" y="271"/>
                        <a:pt x="326" y="321"/>
                      </a:cubicBezTo>
                      <a:cubicBezTo>
                        <a:pt x="312" y="359"/>
                        <a:pt x="300" y="398"/>
                        <a:pt x="285" y="436"/>
                      </a:cubicBezTo>
                      <a:lnTo>
                        <a:pt x="285" y="436"/>
                      </a:lnTo>
                      <a:cubicBezTo>
                        <a:pt x="281" y="443"/>
                        <a:pt x="278" y="453"/>
                        <a:pt x="275" y="461"/>
                      </a:cubicBezTo>
                      <a:cubicBezTo>
                        <a:pt x="261" y="491"/>
                        <a:pt x="249" y="521"/>
                        <a:pt x="238" y="552"/>
                      </a:cubicBezTo>
                      <a:cubicBezTo>
                        <a:pt x="234" y="560"/>
                        <a:pt x="231" y="568"/>
                        <a:pt x="226" y="577"/>
                      </a:cubicBezTo>
                      <a:cubicBezTo>
                        <a:pt x="217" y="596"/>
                        <a:pt x="208" y="616"/>
                        <a:pt x="198" y="636"/>
                      </a:cubicBezTo>
                      <a:cubicBezTo>
                        <a:pt x="189" y="653"/>
                        <a:pt x="180" y="671"/>
                        <a:pt x="171" y="688"/>
                      </a:cubicBezTo>
                      <a:cubicBezTo>
                        <a:pt x="165" y="696"/>
                        <a:pt x="161" y="704"/>
                        <a:pt x="156" y="713"/>
                      </a:cubicBezTo>
                      <a:cubicBezTo>
                        <a:pt x="150" y="724"/>
                        <a:pt x="145" y="735"/>
                        <a:pt x="140" y="748"/>
                      </a:cubicBezTo>
                      <a:cubicBezTo>
                        <a:pt x="138" y="753"/>
                        <a:pt x="137" y="756"/>
                        <a:pt x="136" y="759"/>
                      </a:cubicBezTo>
                      <a:cubicBezTo>
                        <a:pt x="132" y="764"/>
                        <a:pt x="129" y="770"/>
                        <a:pt x="128" y="772"/>
                      </a:cubicBezTo>
                      <a:cubicBezTo>
                        <a:pt x="123" y="779"/>
                        <a:pt x="118" y="789"/>
                        <a:pt x="113" y="796"/>
                      </a:cubicBezTo>
                      <a:cubicBezTo>
                        <a:pt x="102" y="815"/>
                        <a:pt x="88" y="832"/>
                        <a:pt x="78" y="851"/>
                      </a:cubicBezTo>
                      <a:cubicBezTo>
                        <a:pt x="59" y="887"/>
                        <a:pt x="45" y="927"/>
                        <a:pt x="37" y="966"/>
                      </a:cubicBezTo>
                      <a:cubicBezTo>
                        <a:pt x="1" y="1007"/>
                        <a:pt x="1" y="1072"/>
                        <a:pt x="39" y="1110"/>
                      </a:cubicBezTo>
                      <a:cubicBezTo>
                        <a:pt x="60" y="1130"/>
                        <a:pt x="85" y="1139"/>
                        <a:pt x="109" y="1139"/>
                      </a:cubicBezTo>
                      <a:cubicBezTo>
                        <a:pt x="131" y="1139"/>
                        <a:pt x="152" y="1132"/>
                        <a:pt x="172" y="1120"/>
                      </a:cubicBezTo>
                      <a:cubicBezTo>
                        <a:pt x="216" y="1115"/>
                        <a:pt x="258" y="1095"/>
                        <a:pt x="298" y="1071"/>
                      </a:cubicBezTo>
                      <a:cubicBezTo>
                        <a:pt x="325" y="1054"/>
                        <a:pt x="350" y="1029"/>
                        <a:pt x="373" y="1007"/>
                      </a:cubicBezTo>
                      <a:cubicBezTo>
                        <a:pt x="380" y="1000"/>
                        <a:pt x="388" y="994"/>
                        <a:pt x="395" y="987"/>
                      </a:cubicBezTo>
                      <a:cubicBezTo>
                        <a:pt x="397" y="984"/>
                        <a:pt x="405" y="975"/>
                        <a:pt x="411" y="971"/>
                      </a:cubicBezTo>
                      <a:cubicBezTo>
                        <a:pt x="413" y="967"/>
                        <a:pt x="414" y="967"/>
                        <a:pt x="420" y="963"/>
                      </a:cubicBezTo>
                      <a:cubicBezTo>
                        <a:pt x="430" y="956"/>
                        <a:pt x="440" y="947"/>
                        <a:pt x="449" y="938"/>
                      </a:cubicBezTo>
                      <a:cubicBezTo>
                        <a:pt x="455" y="931"/>
                        <a:pt x="462" y="924"/>
                        <a:pt x="467" y="917"/>
                      </a:cubicBezTo>
                      <a:cubicBezTo>
                        <a:pt x="481" y="900"/>
                        <a:pt x="495" y="884"/>
                        <a:pt x="508" y="867"/>
                      </a:cubicBezTo>
                      <a:cubicBezTo>
                        <a:pt x="544" y="820"/>
                        <a:pt x="580" y="774"/>
                        <a:pt x="611" y="725"/>
                      </a:cubicBezTo>
                      <a:cubicBezTo>
                        <a:pt x="667" y="641"/>
                        <a:pt x="705" y="544"/>
                        <a:pt x="738" y="450"/>
                      </a:cubicBezTo>
                      <a:cubicBezTo>
                        <a:pt x="757" y="396"/>
                        <a:pt x="764" y="331"/>
                        <a:pt x="765" y="273"/>
                      </a:cubicBezTo>
                      <a:cubicBezTo>
                        <a:pt x="766" y="244"/>
                        <a:pt x="760" y="216"/>
                        <a:pt x="749" y="190"/>
                      </a:cubicBezTo>
                      <a:cubicBezTo>
                        <a:pt x="746" y="182"/>
                        <a:pt x="745" y="180"/>
                        <a:pt x="743" y="175"/>
                      </a:cubicBezTo>
                      <a:lnTo>
                        <a:pt x="743" y="175"/>
                      </a:lnTo>
                      <a:cubicBezTo>
                        <a:pt x="743" y="176"/>
                        <a:pt x="744" y="177"/>
                        <a:pt x="744" y="177"/>
                      </a:cubicBezTo>
                      <a:cubicBezTo>
                        <a:pt x="744" y="177"/>
                        <a:pt x="743" y="174"/>
                        <a:pt x="743" y="173"/>
                      </a:cubicBezTo>
                      <a:cubicBezTo>
                        <a:pt x="739" y="163"/>
                        <a:pt x="738" y="160"/>
                        <a:pt x="739" y="160"/>
                      </a:cubicBezTo>
                      <a:lnTo>
                        <a:pt x="739" y="160"/>
                      </a:lnTo>
                      <a:cubicBezTo>
                        <a:pt x="739" y="160"/>
                        <a:pt x="739" y="161"/>
                        <a:pt x="740" y="163"/>
                      </a:cubicBezTo>
                      <a:cubicBezTo>
                        <a:pt x="739" y="159"/>
                        <a:pt x="737" y="154"/>
                        <a:pt x="737" y="152"/>
                      </a:cubicBezTo>
                      <a:cubicBezTo>
                        <a:pt x="734" y="143"/>
                        <a:pt x="729" y="134"/>
                        <a:pt x="724" y="126"/>
                      </a:cubicBezTo>
                      <a:cubicBezTo>
                        <a:pt x="721" y="114"/>
                        <a:pt x="719" y="102"/>
                        <a:pt x="715" y="90"/>
                      </a:cubicBezTo>
                      <a:cubicBezTo>
                        <a:pt x="700" y="31"/>
                        <a:pt x="648" y="0"/>
                        <a:pt x="5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42"/>
                <p:cNvSpPr/>
                <p:nvPr/>
              </p:nvSpPr>
              <p:spPr>
                <a:xfrm>
                  <a:off x="6072075" y="521125"/>
                  <a:ext cx="250" cy="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18" extrusionOk="0">
                      <a:moveTo>
                        <a:pt x="9" y="0"/>
                      </a:moveTo>
                      <a:cubicBezTo>
                        <a:pt x="3" y="10"/>
                        <a:pt x="0" y="18"/>
                        <a:pt x="1" y="18"/>
                      </a:cubicBezTo>
                      <a:cubicBezTo>
                        <a:pt x="2" y="18"/>
                        <a:pt x="4" y="13"/>
                        <a:pt x="9" y="2"/>
                      </a:cubicBezTo>
                      <a:cubicBezTo>
                        <a:pt x="9" y="2"/>
                        <a:pt x="9" y="2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4;p42"/>
                <p:cNvSpPr/>
                <p:nvPr/>
              </p:nvSpPr>
              <p:spPr>
                <a:xfrm>
                  <a:off x="6083100" y="526825"/>
                  <a:ext cx="12800" cy="2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843" extrusionOk="0">
                      <a:moveTo>
                        <a:pt x="359" y="1"/>
                      </a:moveTo>
                      <a:cubicBezTo>
                        <a:pt x="331" y="1"/>
                        <a:pt x="305" y="8"/>
                        <a:pt x="278" y="20"/>
                      </a:cubicBezTo>
                      <a:cubicBezTo>
                        <a:pt x="221" y="48"/>
                        <a:pt x="192" y="110"/>
                        <a:pt x="160" y="162"/>
                      </a:cubicBezTo>
                      <a:cubicBezTo>
                        <a:pt x="138" y="198"/>
                        <a:pt x="115" y="236"/>
                        <a:pt x="94" y="272"/>
                      </a:cubicBezTo>
                      <a:cubicBezTo>
                        <a:pt x="64" y="320"/>
                        <a:pt x="46" y="379"/>
                        <a:pt x="28" y="433"/>
                      </a:cubicBezTo>
                      <a:cubicBezTo>
                        <a:pt x="18" y="465"/>
                        <a:pt x="15" y="501"/>
                        <a:pt x="13" y="534"/>
                      </a:cubicBezTo>
                      <a:cubicBezTo>
                        <a:pt x="12" y="553"/>
                        <a:pt x="12" y="566"/>
                        <a:pt x="14" y="585"/>
                      </a:cubicBezTo>
                      <a:cubicBezTo>
                        <a:pt x="15" y="590"/>
                        <a:pt x="17" y="594"/>
                        <a:pt x="18" y="599"/>
                      </a:cubicBezTo>
                      <a:cubicBezTo>
                        <a:pt x="14" y="634"/>
                        <a:pt x="11" y="668"/>
                        <a:pt x="6" y="703"/>
                      </a:cubicBezTo>
                      <a:cubicBezTo>
                        <a:pt x="1" y="761"/>
                        <a:pt x="54" y="825"/>
                        <a:pt x="109" y="838"/>
                      </a:cubicBezTo>
                      <a:cubicBezTo>
                        <a:pt x="121" y="841"/>
                        <a:pt x="133" y="842"/>
                        <a:pt x="145" y="842"/>
                      </a:cubicBezTo>
                      <a:cubicBezTo>
                        <a:pt x="194" y="842"/>
                        <a:pt x="238" y="817"/>
                        <a:pt x="268" y="773"/>
                      </a:cubicBezTo>
                      <a:cubicBezTo>
                        <a:pt x="283" y="753"/>
                        <a:pt x="297" y="732"/>
                        <a:pt x="312" y="711"/>
                      </a:cubicBezTo>
                      <a:cubicBezTo>
                        <a:pt x="317" y="707"/>
                        <a:pt x="322" y="704"/>
                        <a:pt x="327" y="700"/>
                      </a:cubicBezTo>
                      <a:cubicBezTo>
                        <a:pt x="344" y="685"/>
                        <a:pt x="356" y="665"/>
                        <a:pt x="371" y="647"/>
                      </a:cubicBezTo>
                      <a:cubicBezTo>
                        <a:pt x="394" y="616"/>
                        <a:pt x="408" y="589"/>
                        <a:pt x="423" y="553"/>
                      </a:cubicBezTo>
                      <a:cubicBezTo>
                        <a:pt x="440" y="512"/>
                        <a:pt x="460" y="469"/>
                        <a:pt x="468" y="425"/>
                      </a:cubicBezTo>
                      <a:cubicBezTo>
                        <a:pt x="475" y="382"/>
                        <a:pt x="483" y="337"/>
                        <a:pt x="491" y="294"/>
                      </a:cubicBezTo>
                      <a:cubicBezTo>
                        <a:pt x="494" y="273"/>
                        <a:pt x="498" y="251"/>
                        <a:pt x="501" y="230"/>
                      </a:cubicBezTo>
                      <a:cubicBezTo>
                        <a:pt x="507" y="203"/>
                        <a:pt x="511" y="177"/>
                        <a:pt x="508" y="148"/>
                      </a:cubicBezTo>
                      <a:cubicBezTo>
                        <a:pt x="503" y="120"/>
                        <a:pt x="497" y="102"/>
                        <a:pt x="484" y="74"/>
                      </a:cubicBezTo>
                      <a:cubicBezTo>
                        <a:pt x="471" y="43"/>
                        <a:pt x="426" y="12"/>
                        <a:pt x="395" y="5"/>
                      </a:cubicBezTo>
                      <a:cubicBezTo>
                        <a:pt x="382" y="2"/>
                        <a:pt x="370" y="1"/>
                        <a:pt x="3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5;p42"/>
                <p:cNvSpPr/>
                <p:nvPr/>
              </p:nvSpPr>
              <p:spPr>
                <a:xfrm>
                  <a:off x="5991750" y="768100"/>
                  <a:ext cx="36675" cy="1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" h="569" extrusionOk="0">
                      <a:moveTo>
                        <a:pt x="990" y="1"/>
                      </a:moveTo>
                      <a:cubicBezTo>
                        <a:pt x="956" y="1"/>
                        <a:pt x="921" y="2"/>
                        <a:pt x="887" y="4"/>
                      </a:cubicBezTo>
                      <a:cubicBezTo>
                        <a:pt x="777" y="10"/>
                        <a:pt x="677" y="22"/>
                        <a:pt x="571" y="58"/>
                      </a:cubicBezTo>
                      <a:cubicBezTo>
                        <a:pt x="382" y="124"/>
                        <a:pt x="193" y="236"/>
                        <a:pt x="63" y="386"/>
                      </a:cubicBezTo>
                      <a:cubicBezTo>
                        <a:pt x="0" y="457"/>
                        <a:pt x="47" y="568"/>
                        <a:pt x="137" y="568"/>
                      </a:cubicBezTo>
                      <a:cubicBezTo>
                        <a:pt x="146" y="568"/>
                        <a:pt x="156" y="567"/>
                        <a:pt x="167" y="564"/>
                      </a:cubicBezTo>
                      <a:cubicBezTo>
                        <a:pt x="337" y="520"/>
                        <a:pt x="502" y="470"/>
                        <a:pt x="674" y="432"/>
                      </a:cubicBezTo>
                      <a:cubicBezTo>
                        <a:pt x="717" y="423"/>
                        <a:pt x="759" y="411"/>
                        <a:pt x="801" y="403"/>
                      </a:cubicBezTo>
                      <a:cubicBezTo>
                        <a:pt x="823" y="399"/>
                        <a:pt x="840" y="395"/>
                        <a:pt x="860" y="388"/>
                      </a:cubicBezTo>
                      <a:cubicBezTo>
                        <a:pt x="889" y="373"/>
                        <a:pt x="905" y="366"/>
                        <a:pt x="908" y="366"/>
                      </a:cubicBezTo>
                      <a:lnTo>
                        <a:pt x="908" y="366"/>
                      </a:lnTo>
                      <a:cubicBezTo>
                        <a:pt x="910" y="366"/>
                        <a:pt x="906" y="369"/>
                        <a:pt x="897" y="375"/>
                      </a:cubicBezTo>
                      <a:cubicBezTo>
                        <a:pt x="908" y="373"/>
                        <a:pt x="917" y="371"/>
                        <a:pt x="927" y="368"/>
                      </a:cubicBezTo>
                      <a:cubicBezTo>
                        <a:pt x="1007" y="349"/>
                        <a:pt x="1090" y="349"/>
                        <a:pt x="1159" y="316"/>
                      </a:cubicBezTo>
                      <a:cubicBezTo>
                        <a:pt x="1220" y="306"/>
                        <a:pt x="1281" y="303"/>
                        <a:pt x="1341" y="291"/>
                      </a:cubicBezTo>
                      <a:cubicBezTo>
                        <a:pt x="1467" y="267"/>
                        <a:pt x="1444" y="92"/>
                        <a:pt x="1341" y="57"/>
                      </a:cubicBezTo>
                      <a:cubicBezTo>
                        <a:pt x="1280" y="36"/>
                        <a:pt x="1213" y="29"/>
                        <a:pt x="1149" y="21"/>
                      </a:cubicBezTo>
                      <a:cubicBezTo>
                        <a:pt x="1111" y="7"/>
                        <a:pt x="1073" y="1"/>
                        <a:pt x="1028" y="1"/>
                      </a:cubicBezTo>
                      <a:cubicBezTo>
                        <a:pt x="1015" y="1"/>
                        <a:pt x="1003" y="1"/>
                        <a:pt x="9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6" name="Google Shape;1866;p42"/>
                <p:cNvSpPr/>
                <p:nvPr/>
              </p:nvSpPr>
              <p:spPr>
                <a:xfrm>
                  <a:off x="5997100" y="752675"/>
                  <a:ext cx="1627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" h="475" extrusionOk="0">
                      <a:moveTo>
                        <a:pt x="427" y="1"/>
                      </a:moveTo>
                      <a:cubicBezTo>
                        <a:pt x="424" y="1"/>
                        <a:pt x="420" y="1"/>
                        <a:pt x="416" y="1"/>
                      </a:cubicBezTo>
                      <a:cubicBezTo>
                        <a:pt x="405" y="1"/>
                        <a:pt x="393" y="1"/>
                        <a:pt x="382" y="2"/>
                      </a:cubicBezTo>
                      <a:cubicBezTo>
                        <a:pt x="337" y="5"/>
                        <a:pt x="315" y="13"/>
                        <a:pt x="277" y="30"/>
                      </a:cubicBezTo>
                      <a:cubicBezTo>
                        <a:pt x="259" y="37"/>
                        <a:pt x="241" y="44"/>
                        <a:pt x="222" y="53"/>
                      </a:cubicBezTo>
                      <a:cubicBezTo>
                        <a:pt x="199" y="65"/>
                        <a:pt x="177" y="83"/>
                        <a:pt x="158" y="101"/>
                      </a:cubicBezTo>
                      <a:cubicBezTo>
                        <a:pt x="127" y="129"/>
                        <a:pt x="97" y="161"/>
                        <a:pt x="81" y="201"/>
                      </a:cubicBezTo>
                      <a:cubicBezTo>
                        <a:pt x="70" y="219"/>
                        <a:pt x="59" y="238"/>
                        <a:pt x="54" y="258"/>
                      </a:cubicBezTo>
                      <a:cubicBezTo>
                        <a:pt x="46" y="271"/>
                        <a:pt x="40" y="283"/>
                        <a:pt x="36" y="297"/>
                      </a:cubicBezTo>
                      <a:cubicBezTo>
                        <a:pt x="32" y="302"/>
                        <a:pt x="28" y="309"/>
                        <a:pt x="24" y="315"/>
                      </a:cubicBezTo>
                      <a:cubicBezTo>
                        <a:pt x="1" y="353"/>
                        <a:pt x="7" y="413"/>
                        <a:pt x="41" y="444"/>
                      </a:cubicBezTo>
                      <a:cubicBezTo>
                        <a:pt x="63" y="464"/>
                        <a:pt x="90" y="475"/>
                        <a:pt x="118" y="475"/>
                      </a:cubicBezTo>
                      <a:cubicBezTo>
                        <a:pt x="135" y="475"/>
                        <a:pt x="154" y="470"/>
                        <a:pt x="170" y="461"/>
                      </a:cubicBezTo>
                      <a:cubicBezTo>
                        <a:pt x="173" y="460"/>
                        <a:pt x="174" y="460"/>
                        <a:pt x="175" y="459"/>
                      </a:cubicBezTo>
                      <a:cubicBezTo>
                        <a:pt x="184" y="458"/>
                        <a:pt x="193" y="458"/>
                        <a:pt x="201" y="454"/>
                      </a:cubicBezTo>
                      <a:cubicBezTo>
                        <a:pt x="202" y="454"/>
                        <a:pt x="204" y="453"/>
                        <a:pt x="205" y="453"/>
                      </a:cubicBezTo>
                      <a:cubicBezTo>
                        <a:pt x="220" y="453"/>
                        <a:pt x="235" y="452"/>
                        <a:pt x="250" y="449"/>
                      </a:cubicBezTo>
                      <a:cubicBezTo>
                        <a:pt x="271" y="449"/>
                        <a:pt x="293" y="445"/>
                        <a:pt x="314" y="439"/>
                      </a:cubicBezTo>
                      <a:cubicBezTo>
                        <a:pt x="326" y="437"/>
                        <a:pt x="337" y="434"/>
                        <a:pt x="348" y="432"/>
                      </a:cubicBezTo>
                      <a:cubicBezTo>
                        <a:pt x="375" y="427"/>
                        <a:pt x="401" y="415"/>
                        <a:pt x="427" y="402"/>
                      </a:cubicBezTo>
                      <a:cubicBezTo>
                        <a:pt x="448" y="395"/>
                        <a:pt x="467" y="389"/>
                        <a:pt x="484" y="377"/>
                      </a:cubicBezTo>
                      <a:cubicBezTo>
                        <a:pt x="493" y="370"/>
                        <a:pt x="502" y="362"/>
                        <a:pt x="512" y="356"/>
                      </a:cubicBezTo>
                      <a:cubicBezTo>
                        <a:pt x="521" y="349"/>
                        <a:pt x="532" y="343"/>
                        <a:pt x="541" y="336"/>
                      </a:cubicBezTo>
                      <a:cubicBezTo>
                        <a:pt x="551" y="331"/>
                        <a:pt x="559" y="324"/>
                        <a:pt x="568" y="317"/>
                      </a:cubicBezTo>
                      <a:cubicBezTo>
                        <a:pt x="601" y="291"/>
                        <a:pt x="620" y="262"/>
                        <a:pt x="632" y="222"/>
                      </a:cubicBezTo>
                      <a:cubicBezTo>
                        <a:pt x="651" y="164"/>
                        <a:pt x="631" y="97"/>
                        <a:pt x="588" y="56"/>
                      </a:cubicBezTo>
                      <a:cubicBezTo>
                        <a:pt x="550" y="17"/>
                        <a:pt x="503" y="4"/>
                        <a:pt x="450" y="1"/>
                      </a:cubicBezTo>
                      <a:cubicBezTo>
                        <a:pt x="443" y="1"/>
                        <a:pt x="435" y="1"/>
                        <a:pt x="4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7" name="Google Shape;1867;p42"/>
                <p:cNvSpPr/>
                <p:nvPr/>
              </p:nvSpPr>
              <p:spPr>
                <a:xfrm>
                  <a:off x="5991825" y="735950"/>
                  <a:ext cx="15775" cy="1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423" extrusionOk="0">
                      <a:moveTo>
                        <a:pt x="466" y="0"/>
                      </a:moveTo>
                      <a:cubicBezTo>
                        <a:pt x="403" y="0"/>
                        <a:pt x="336" y="28"/>
                        <a:pt x="282" y="47"/>
                      </a:cubicBezTo>
                      <a:cubicBezTo>
                        <a:pt x="241" y="63"/>
                        <a:pt x="205" y="84"/>
                        <a:pt x="167" y="103"/>
                      </a:cubicBezTo>
                      <a:lnTo>
                        <a:pt x="129" y="124"/>
                      </a:lnTo>
                      <a:cubicBezTo>
                        <a:pt x="103" y="138"/>
                        <a:pt x="82" y="157"/>
                        <a:pt x="67" y="180"/>
                      </a:cubicBezTo>
                      <a:cubicBezTo>
                        <a:pt x="58" y="187"/>
                        <a:pt x="50" y="194"/>
                        <a:pt x="42" y="201"/>
                      </a:cubicBezTo>
                      <a:cubicBezTo>
                        <a:pt x="26" y="214"/>
                        <a:pt x="13" y="239"/>
                        <a:pt x="9" y="257"/>
                      </a:cubicBezTo>
                      <a:cubicBezTo>
                        <a:pt x="1" y="285"/>
                        <a:pt x="3" y="315"/>
                        <a:pt x="14" y="341"/>
                      </a:cubicBezTo>
                      <a:cubicBezTo>
                        <a:pt x="33" y="385"/>
                        <a:pt x="77" y="419"/>
                        <a:pt x="126" y="419"/>
                      </a:cubicBezTo>
                      <a:cubicBezTo>
                        <a:pt x="128" y="419"/>
                        <a:pt x="130" y="419"/>
                        <a:pt x="131" y="419"/>
                      </a:cubicBezTo>
                      <a:lnTo>
                        <a:pt x="154" y="419"/>
                      </a:lnTo>
                      <a:cubicBezTo>
                        <a:pt x="165" y="421"/>
                        <a:pt x="177" y="422"/>
                        <a:pt x="188" y="422"/>
                      </a:cubicBezTo>
                      <a:cubicBezTo>
                        <a:pt x="222" y="422"/>
                        <a:pt x="256" y="413"/>
                        <a:pt x="291" y="404"/>
                      </a:cubicBezTo>
                      <a:cubicBezTo>
                        <a:pt x="320" y="396"/>
                        <a:pt x="352" y="391"/>
                        <a:pt x="379" y="379"/>
                      </a:cubicBezTo>
                      <a:cubicBezTo>
                        <a:pt x="470" y="342"/>
                        <a:pt x="600" y="304"/>
                        <a:pt x="624" y="196"/>
                      </a:cubicBezTo>
                      <a:cubicBezTo>
                        <a:pt x="630" y="162"/>
                        <a:pt x="629" y="130"/>
                        <a:pt x="616" y="98"/>
                      </a:cubicBezTo>
                      <a:cubicBezTo>
                        <a:pt x="602" y="67"/>
                        <a:pt x="583" y="46"/>
                        <a:pt x="555" y="26"/>
                      </a:cubicBezTo>
                      <a:cubicBezTo>
                        <a:pt x="528" y="7"/>
                        <a:pt x="497" y="0"/>
                        <a:pt x="4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8" name="Google Shape;1868;p42"/>
                <p:cNvSpPr/>
                <p:nvPr/>
              </p:nvSpPr>
              <p:spPr>
                <a:xfrm>
                  <a:off x="5341925" y="691375"/>
                  <a:ext cx="157750" cy="8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0" h="3271" extrusionOk="0">
                      <a:moveTo>
                        <a:pt x="5909" y="0"/>
                      </a:moveTo>
                      <a:cubicBezTo>
                        <a:pt x="5829" y="0"/>
                        <a:pt x="5753" y="61"/>
                        <a:pt x="5749" y="155"/>
                      </a:cubicBezTo>
                      <a:cubicBezTo>
                        <a:pt x="5739" y="455"/>
                        <a:pt x="5730" y="785"/>
                        <a:pt x="5518" y="1028"/>
                      </a:cubicBezTo>
                      <a:cubicBezTo>
                        <a:pt x="5312" y="1263"/>
                        <a:pt x="4973" y="1298"/>
                        <a:pt x="4672" y="1298"/>
                      </a:cubicBezTo>
                      <a:cubicBezTo>
                        <a:pt x="4636" y="1298"/>
                        <a:pt x="4600" y="1298"/>
                        <a:pt x="4566" y="1297"/>
                      </a:cubicBezTo>
                      <a:cubicBezTo>
                        <a:pt x="4203" y="1290"/>
                        <a:pt x="3837" y="1262"/>
                        <a:pt x="3475" y="1262"/>
                      </a:cubicBezTo>
                      <a:cubicBezTo>
                        <a:pt x="3049" y="1262"/>
                        <a:pt x="2628" y="1301"/>
                        <a:pt x="2219" y="1460"/>
                      </a:cubicBezTo>
                      <a:cubicBezTo>
                        <a:pt x="1897" y="1585"/>
                        <a:pt x="1591" y="1769"/>
                        <a:pt x="1362" y="2032"/>
                      </a:cubicBezTo>
                      <a:cubicBezTo>
                        <a:pt x="1175" y="2247"/>
                        <a:pt x="1034" y="2659"/>
                        <a:pt x="732" y="2736"/>
                      </a:cubicBezTo>
                      <a:cubicBezTo>
                        <a:pt x="708" y="2743"/>
                        <a:pt x="686" y="2745"/>
                        <a:pt x="667" y="2745"/>
                      </a:cubicBezTo>
                      <a:cubicBezTo>
                        <a:pt x="537" y="2745"/>
                        <a:pt x="525" y="2610"/>
                        <a:pt x="514" y="2474"/>
                      </a:cubicBezTo>
                      <a:cubicBezTo>
                        <a:pt x="497" y="2271"/>
                        <a:pt x="490" y="2066"/>
                        <a:pt x="477" y="1862"/>
                      </a:cubicBezTo>
                      <a:cubicBezTo>
                        <a:pt x="447" y="1416"/>
                        <a:pt x="418" y="965"/>
                        <a:pt x="343" y="525"/>
                      </a:cubicBezTo>
                      <a:cubicBezTo>
                        <a:pt x="333" y="470"/>
                        <a:pt x="296" y="447"/>
                        <a:pt x="256" y="447"/>
                      </a:cubicBezTo>
                      <a:cubicBezTo>
                        <a:pt x="201" y="447"/>
                        <a:pt x="139" y="490"/>
                        <a:pt x="132" y="553"/>
                      </a:cubicBezTo>
                      <a:cubicBezTo>
                        <a:pt x="84" y="972"/>
                        <a:pt x="81" y="1398"/>
                        <a:pt x="75" y="1819"/>
                      </a:cubicBezTo>
                      <a:cubicBezTo>
                        <a:pt x="70" y="2153"/>
                        <a:pt x="1" y="2585"/>
                        <a:pt x="131" y="2902"/>
                      </a:cubicBezTo>
                      <a:cubicBezTo>
                        <a:pt x="231" y="3144"/>
                        <a:pt x="463" y="3271"/>
                        <a:pt x="713" y="3271"/>
                      </a:cubicBezTo>
                      <a:cubicBezTo>
                        <a:pt x="743" y="3271"/>
                        <a:pt x="774" y="3269"/>
                        <a:pt x="804" y="3265"/>
                      </a:cubicBezTo>
                      <a:cubicBezTo>
                        <a:pt x="1138" y="3227"/>
                        <a:pt x="1359" y="2988"/>
                        <a:pt x="1541" y="2727"/>
                      </a:cubicBezTo>
                      <a:cubicBezTo>
                        <a:pt x="1739" y="2444"/>
                        <a:pt x="1929" y="2218"/>
                        <a:pt x="2246" y="2063"/>
                      </a:cubicBezTo>
                      <a:cubicBezTo>
                        <a:pt x="2570" y="1904"/>
                        <a:pt x="2936" y="1851"/>
                        <a:pt x="3293" y="1837"/>
                      </a:cubicBezTo>
                      <a:cubicBezTo>
                        <a:pt x="3338" y="1836"/>
                        <a:pt x="3383" y="1835"/>
                        <a:pt x="3429" y="1835"/>
                      </a:cubicBezTo>
                      <a:cubicBezTo>
                        <a:pt x="3806" y="1835"/>
                        <a:pt x="4203" y="1887"/>
                        <a:pt x="4591" y="1887"/>
                      </a:cubicBezTo>
                      <a:cubicBezTo>
                        <a:pt x="4898" y="1887"/>
                        <a:pt x="5200" y="1854"/>
                        <a:pt x="5482" y="1736"/>
                      </a:cubicBezTo>
                      <a:cubicBezTo>
                        <a:pt x="5826" y="1593"/>
                        <a:pt x="6077" y="1323"/>
                        <a:pt x="6203" y="972"/>
                      </a:cubicBezTo>
                      <a:cubicBezTo>
                        <a:pt x="6309" y="673"/>
                        <a:pt x="6255" y="268"/>
                        <a:pt x="6016" y="44"/>
                      </a:cubicBezTo>
                      <a:cubicBezTo>
                        <a:pt x="5984" y="14"/>
                        <a:pt x="5946" y="0"/>
                        <a:pt x="59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" name="Google Shape;1869;p42"/>
                <p:cNvSpPr/>
                <p:nvPr/>
              </p:nvSpPr>
              <p:spPr>
                <a:xfrm>
                  <a:off x="5471575" y="650100"/>
                  <a:ext cx="149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" h="1061" extrusionOk="0">
                      <a:moveTo>
                        <a:pt x="143" y="1"/>
                      </a:moveTo>
                      <a:cubicBezTo>
                        <a:pt x="71" y="1"/>
                        <a:pt x="1" y="66"/>
                        <a:pt x="19" y="156"/>
                      </a:cubicBezTo>
                      <a:cubicBezTo>
                        <a:pt x="48" y="286"/>
                        <a:pt x="99" y="415"/>
                        <a:pt x="138" y="543"/>
                      </a:cubicBezTo>
                      <a:cubicBezTo>
                        <a:pt x="162" y="615"/>
                        <a:pt x="186" y="683"/>
                        <a:pt x="221" y="751"/>
                      </a:cubicBezTo>
                      <a:cubicBezTo>
                        <a:pt x="250" y="809"/>
                        <a:pt x="275" y="871"/>
                        <a:pt x="319" y="918"/>
                      </a:cubicBezTo>
                      <a:cubicBezTo>
                        <a:pt x="342" y="947"/>
                        <a:pt x="368" y="977"/>
                        <a:pt x="384" y="1009"/>
                      </a:cubicBezTo>
                      <a:cubicBezTo>
                        <a:pt x="403" y="1045"/>
                        <a:pt x="435" y="1060"/>
                        <a:pt x="468" y="1060"/>
                      </a:cubicBezTo>
                      <a:cubicBezTo>
                        <a:pt x="532" y="1060"/>
                        <a:pt x="599" y="1003"/>
                        <a:pt x="576" y="928"/>
                      </a:cubicBezTo>
                      <a:cubicBezTo>
                        <a:pt x="571" y="911"/>
                        <a:pt x="571" y="897"/>
                        <a:pt x="569" y="879"/>
                      </a:cubicBezTo>
                      <a:cubicBezTo>
                        <a:pt x="567" y="871"/>
                        <a:pt x="566" y="863"/>
                        <a:pt x="565" y="855"/>
                      </a:cubicBezTo>
                      <a:cubicBezTo>
                        <a:pt x="566" y="850"/>
                        <a:pt x="565" y="848"/>
                        <a:pt x="565" y="848"/>
                      </a:cubicBezTo>
                      <a:cubicBezTo>
                        <a:pt x="564" y="848"/>
                        <a:pt x="562" y="851"/>
                        <a:pt x="561" y="857"/>
                      </a:cubicBezTo>
                      <a:cubicBezTo>
                        <a:pt x="567" y="831"/>
                        <a:pt x="567" y="804"/>
                        <a:pt x="561" y="778"/>
                      </a:cubicBezTo>
                      <a:lnTo>
                        <a:pt x="554" y="755"/>
                      </a:lnTo>
                      <a:cubicBezTo>
                        <a:pt x="548" y="737"/>
                        <a:pt x="543" y="717"/>
                        <a:pt x="537" y="699"/>
                      </a:cubicBezTo>
                      <a:cubicBezTo>
                        <a:pt x="512" y="618"/>
                        <a:pt x="487" y="542"/>
                        <a:pt x="450" y="465"/>
                      </a:cubicBezTo>
                      <a:cubicBezTo>
                        <a:pt x="417" y="399"/>
                        <a:pt x="384" y="332"/>
                        <a:pt x="351" y="265"/>
                      </a:cubicBezTo>
                      <a:cubicBezTo>
                        <a:pt x="317" y="196"/>
                        <a:pt x="285" y="125"/>
                        <a:pt x="246" y="61"/>
                      </a:cubicBezTo>
                      <a:cubicBezTo>
                        <a:pt x="220" y="19"/>
                        <a:pt x="181" y="1"/>
                        <a:pt x="1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" name="Google Shape;1870;p42"/>
                <p:cNvSpPr/>
                <p:nvPr/>
              </p:nvSpPr>
              <p:spPr>
                <a:xfrm>
                  <a:off x="5469250" y="497450"/>
                  <a:ext cx="119050" cy="1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" h="5024" extrusionOk="0">
                      <a:moveTo>
                        <a:pt x="4225" y="1"/>
                      </a:moveTo>
                      <a:cubicBezTo>
                        <a:pt x="4140" y="1"/>
                        <a:pt x="4060" y="54"/>
                        <a:pt x="4071" y="160"/>
                      </a:cubicBezTo>
                      <a:cubicBezTo>
                        <a:pt x="4133" y="722"/>
                        <a:pt x="4044" y="1281"/>
                        <a:pt x="3717" y="1751"/>
                      </a:cubicBezTo>
                      <a:cubicBezTo>
                        <a:pt x="3349" y="2279"/>
                        <a:pt x="2785" y="2466"/>
                        <a:pt x="2187" y="2615"/>
                      </a:cubicBezTo>
                      <a:cubicBezTo>
                        <a:pt x="1603" y="2761"/>
                        <a:pt x="998" y="2926"/>
                        <a:pt x="588" y="3398"/>
                      </a:cubicBezTo>
                      <a:cubicBezTo>
                        <a:pt x="230" y="3809"/>
                        <a:pt x="0" y="4408"/>
                        <a:pt x="81" y="4954"/>
                      </a:cubicBezTo>
                      <a:cubicBezTo>
                        <a:pt x="88" y="5003"/>
                        <a:pt x="125" y="5024"/>
                        <a:pt x="165" y="5024"/>
                      </a:cubicBezTo>
                      <a:cubicBezTo>
                        <a:pt x="209" y="5024"/>
                        <a:pt x="257" y="4998"/>
                        <a:pt x="271" y="4954"/>
                      </a:cubicBezTo>
                      <a:cubicBezTo>
                        <a:pt x="457" y="4358"/>
                        <a:pt x="604" y="3753"/>
                        <a:pt x="1165" y="3391"/>
                      </a:cubicBezTo>
                      <a:cubicBezTo>
                        <a:pt x="1712" y="3039"/>
                        <a:pt x="2403" y="3028"/>
                        <a:pt x="2999" y="2793"/>
                      </a:cubicBezTo>
                      <a:cubicBezTo>
                        <a:pt x="4011" y="2396"/>
                        <a:pt x="4762" y="1202"/>
                        <a:pt x="4400" y="116"/>
                      </a:cubicBezTo>
                      <a:cubicBezTo>
                        <a:pt x="4374" y="39"/>
                        <a:pt x="4298" y="1"/>
                        <a:pt x="422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" name="Google Shape;1871;p42"/>
                <p:cNvSpPr/>
                <p:nvPr/>
              </p:nvSpPr>
              <p:spPr>
                <a:xfrm>
                  <a:off x="5350050" y="634025"/>
                  <a:ext cx="108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1461" extrusionOk="0">
                      <a:moveTo>
                        <a:pt x="225" y="0"/>
                      </a:moveTo>
                      <a:cubicBezTo>
                        <a:pt x="160" y="0"/>
                        <a:pt x="91" y="41"/>
                        <a:pt x="72" y="108"/>
                      </a:cubicBezTo>
                      <a:cubicBezTo>
                        <a:pt x="45" y="206"/>
                        <a:pt x="56" y="317"/>
                        <a:pt x="51" y="419"/>
                      </a:cubicBezTo>
                      <a:cubicBezTo>
                        <a:pt x="45" y="522"/>
                        <a:pt x="32" y="624"/>
                        <a:pt x="26" y="726"/>
                      </a:cubicBezTo>
                      <a:cubicBezTo>
                        <a:pt x="21" y="825"/>
                        <a:pt x="19" y="922"/>
                        <a:pt x="10" y="1021"/>
                      </a:cubicBezTo>
                      <a:cubicBezTo>
                        <a:pt x="1" y="1120"/>
                        <a:pt x="10" y="1222"/>
                        <a:pt x="15" y="1323"/>
                      </a:cubicBezTo>
                      <a:cubicBezTo>
                        <a:pt x="18" y="1384"/>
                        <a:pt x="56" y="1440"/>
                        <a:pt x="116" y="1455"/>
                      </a:cubicBezTo>
                      <a:cubicBezTo>
                        <a:pt x="128" y="1459"/>
                        <a:pt x="140" y="1460"/>
                        <a:pt x="152" y="1460"/>
                      </a:cubicBezTo>
                      <a:cubicBezTo>
                        <a:pt x="200" y="1460"/>
                        <a:pt x="252" y="1436"/>
                        <a:pt x="272" y="1392"/>
                      </a:cubicBezTo>
                      <a:cubicBezTo>
                        <a:pt x="317" y="1293"/>
                        <a:pt x="366" y="1190"/>
                        <a:pt x="384" y="1082"/>
                      </a:cubicBezTo>
                      <a:cubicBezTo>
                        <a:pt x="404" y="968"/>
                        <a:pt x="419" y="852"/>
                        <a:pt x="426" y="737"/>
                      </a:cubicBezTo>
                      <a:cubicBezTo>
                        <a:pt x="434" y="632"/>
                        <a:pt x="422" y="525"/>
                        <a:pt x="411" y="419"/>
                      </a:cubicBezTo>
                      <a:cubicBezTo>
                        <a:pt x="398" y="304"/>
                        <a:pt x="394" y="179"/>
                        <a:pt x="344" y="73"/>
                      </a:cubicBezTo>
                      <a:cubicBezTo>
                        <a:pt x="320" y="22"/>
                        <a:pt x="274" y="0"/>
                        <a:pt x="2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" name="Google Shape;1872;p42"/>
                <p:cNvSpPr/>
                <p:nvPr/>
              </p:nvSpPr>
              <p:spPr>
                <a:xfrm>
                  <a:off x="5381875" y="470650"/>
                  <a:ext cx="153525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1" h="4716" extrusionOk="0">
                      <a:moveTo>
                        <a:pt x="3170" y="1"/>
                      </a:moveTo>
                      <a:cubicBezTo>
                        <a:pt x="2671" y="1"/>
                        <a:pt x="2175" y="200"/>
                        <a:pt x="1775" y="513"/>
                      </a:cubicBezTo>
                      <a:cubicBezTo>
                        <a:pt x="1182" y="975"/>
                        <a:pt x="765" y="1663"/>
                        <a:pt x="480" y="2348"/>
                      </a:cubicBezTo>
                      <a:cubicBezTo>
                        <a:pt x="179" y="3069"/>
                        <a:pt x="1" y="3858"/>
                        <a:pt x="120" y="4639"/>
                      </a:cubicBezTo>
                      <a:cubicBezTo>
                        <a:pt x="128" y="4690"/>
                        <a:pt x="175" y="4715"/>
                        <a:pt x="223" y="4715"/>
                      </a:cubicBezTo>
                      <a:cubicBezTo>
                        <a:pt x="271" y="4715"/>
                        <a:pt x="319" y="4690"/>
                        <a:pt x="327" y="4639"/>
                      </a:cubicBezTo>
                      <a:cubicBezTo>
                        <a:pt x="442" y="3887"/>
                        <a:pt x="561" y="3133"/>
                        <a:pt x="878" y="2435"/>
                      </a:cubicBezTo>
                      <a:cubicBezTo>
                        <a:pt x="1180" y="1774"/>
                        <a:pt x="1618" y="1093"/>
                        <a:pt x="2251" y="707"/>
                      </a:cubicBezTo>
                      <a:cubicBezTo>
                        <a:pt x="2525" y="541"/>
                        <a:pt x="2843" y="435"/>
                        <a:pt x="3165" y="435"/>
                      </a:cubicBezTo>
                      <a:cubicBezTo>
                        <a:pt x="3213" y="435"/>
                        <a:pt x="3261" y="437"/>
                        <a:pt x="3308" y="442"/>
                      </a:cubicBezTo>
                      <a:cubicBezTo>
                        <a:pt x="3668" y="479"/>
                        <a:pt x="3961" y="689"/>
                        <a:pt x="4275" y="847"/>
                      </a:cubicBezTo>
                      <a:cubicBezTo>
                        <a:pt x="4504" y="962"/>
                        <a:pt x="4747" y="1051"/>
                        <a:pt x="5000" y="1051"/>
                      </a:cubicBezTo>
                      <a:cubicBezTo>
                        <a:pt x="5066" y="1051"/>
                        <a:pt x="5133" y="1045"/>
                        <a:pt x="5201" y="1032"/>
                      </a:cubicBezTo>
                      <a:cubicBezTo>
                        <a:pt x="5545" y="965"/>
                        <a:pt x="5797" y="739"/>
                        <a:pt x="6033" y="493"/>
                      </a:cubicBezTo>
                      <a:cubicBezTo>
                        <a:pt x="6140" y="381"/>
                        <a:pt x="6044" y="196"/>
                        <a:pt x="5913" y="196"/>
                      </a:cubicBezTo>
                      <a:cubicBezTo>
                        <a:pt x="5885" y="196"/>
                        <a:pt x="5855" y="205"/>
                        <a:pt x="5826" y="225"/>
                      </a:cubicBezTo>
                      <a:cubicBezTo>
                        <a:pt x="5568" y="394"/>
                        <a:pt x="5284" y="605"/>
                        <a:pt x="4969" y="605"/>
                      </a:cubicBezTo>
                      <a:cubicBezTo>
                        <a:pt x="4917" y="605"/>
                        <a:pt x="4864" y="599"/>
                        <a:pt x="4811" y="587"/>
                      </a:cubicBezTo>
                      <a:cubicBezTo>
                        <a:pt x="4463" y="507"/>
                        <a:pt x="4169" y="264"/>
                        <a:pt x="3841" y="131"/>
                      </a:cubicBezTo>
                      <a:cubicBezTo>
                        <a:pt x="3622" y="42"/>
                        <a:pt x="3396" y="1"/>
                        <a:pt x="31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" name="Google Shape;1873;p42"/>
                <p:cNvSpPr/>
                <p:nvPr/>
              </p:nvSpPr>
              <p:spPr>
                <a:xfrm>
                  <a:off x="5404725" y="521650"/>
                  <a:ext cx="23725" cy="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1987" extrusionOk="0">
                      <a:moveTo>
                        <a:pt x="747" y="0"/>
                      </a:moveTo>
                      <a:cubicBezTo>
                        <a:pt x="720" y="0"/>
                        <a:pt x="692" y="6"/>
                        <a:pt x="666" y="20"/>
                      </a:cubicBezTo>
                      <a:cubicBezTo>
                        <a:pt x="503" y="106"/>
                        <a:pt x="390" y="255"/>
                        <a:pt x="298" y="409"/>
                      </a:cubicBezTo>
                      <a:cubicBezTo>
                        <a:pt x="210" y="559"/>
                        <a:pt x="143" y="727"/>
                        <a:pt x="91" y="894"/>
                      </a:cubicBezTo>
                      <a:cubicBezTo>
                        <a:pt x="41" y="1056"/>
                        <a:pt x="11" y="1230"/>
                        <a:pt x="5" y="1399"/>
                      </a:cubicBezTo>
                      <a:cubicBezTo>
                        <a:pt x="1" y="1570"/>
                        <a:pt x="45" y="1746"/>
                        <a:pt x="96" y="1909"/>
                      </a:cubicBezTo>
                      <a:cubicBezTo>
                        <a:pt x="111" y="1958"/>
                        <a:pt x="162" y="1987"/>
                        <a:pt x="210" y="1987"/>
                      </a:cubicBezTo>
                      <a:cubicBezTo>
                        <a:pt x="254" y="1987"/>
                        <a:pt x="297" y="1963"/>
                        <a:pt x="306" y="1909"/>
                      </a:cubicBezTo>
                      <a:cubicBezTo>
                        <a:pt x="332" y="1763"/>
                        <a:pt x="377" y="1625"/>
                        <a:pt x="415" y="1482"/>
                      </a:cubicBezTo>
                      <a:cubicBezTo>
                        <a:pt x="456" y="1333"/>
                        <a:pt x="491" y="1182"/>
                        <a:pt x="541" y="1034"/>
                      </a:cubicBezTo>
                      <a:cubicBezTo>
                        <a:pt x="587" y="897"/>
                        <a:pt x="641" y="783"/>
                        <a:pt x="712" y="650"/>
                      </a:cubicBezTo>
                      <a:cubicBezTo>
                        <a:pt x="785" y="506"/>
                        <a:pt x="870" y="367"/>
                        <a:pt x="914" y="212"/>
                      </a:cubicBezTo>
                      <a:lnTo>
                        <a:pt x="916" y="212"/>
                      </a:lnTo>
                      <a:cubicBezTo>
                        <a:pt x="949" y="94"/>
                        <a:pt x="852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4" name="Google Shape;1874;p42"/>
                <p:cNvSpPr/>
                <p:nvPr/>
              </p:nvSpPr>
              <p:spPr>
                <a:xfrm>
                  <a:off x="5421350" y="535375"/>
                  <a:ext cx="15800" cy="2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094" extrusionOk="0">
                      <a:moveTo>
                        <a:pt x="483" y="0"/>
                      </a:moveTo>
                      <a:cubicBezTo>
                        <a:pt x="469" y="0"/>
                        <a:pt x="455" y="3"/>
                        <a:pt x="441" y="8"/>
                      </a:cubicBezTo>
                      <a:cubicBezTo>
                        <a:pt x="339" y="45"/>
                        <a:pt x="274" y="131"/>
                        <a:pt x="210" y="215"/>
                      </a:cubicBezTo>
                      <a:cubicBezTo>
                        <a:pt x="147" y="296"/>
                        <a:pt x="107" y="393"/>
                        <a:pt x="72" y="488"/>
                      </a:cubicBezTo>
                      <a:cubicBezTo>
                        <a:pt x="38" y="579"/>
                        <a:pt x="18" y="664"/>
                        <a:pt x="7" y="759"/>
                      </a:cubicBezTo>
                      <a:cubicBezTo>
                        <a:pt x="5" y="780"/>
                        <a:pt x="3" y="801"/>
                        <a:pt x="1" y="821"/>
                      </a:cubicBezTo>
                      <a:cubicBezTo>
                        <a:pt x="0" y="837"/>
                        <a:pt x="1" y="848"/>
                        <a:pt x="4" y="865"/>
                      </a:cubicBezTo>
                      <a:cubicBezTo>
                        <a:pt x="5" y="872"/>
                        <a:pt x="6" y="878"/>
                        <a:pt x="6" y="882"/>
                      </a:cubicBezTo>
                      <a:lnTo>
                        <a:pt x="6" y="884"/>
                      </a:lnTo>
                      <a:cubicBezTo>
                        <a:pt x="9" y="925"/>
                        <a:pt x="14" y="968"/>
                        <a:pt x="30" y="1004"/>
                      </a:cubicBezTo>
                      <a:cubicBezTo>
                        <a:pt x="31" y="1007"/>
                        <a:pt x="32" y="1010"/>
                        <a:pt x="32" y="1013"/>
                      </a:cubicBezTo>
                      <a:cubicBezTo>
                        <a:pt x="40" y="1066"/>
                        <a:pt x="90" y="1094"/>
                        <a:pt x="139" y="1094"/>
                      </a:cubicBezTo>
                      <a:cubicBezTo>
                        <a:pt x="178" y="1094"/>
                        <a:pt x="216" y="1078"/>
                        <a:pt x="236" y="1044"/>
                      </a:cubicBezTo>
                      <a:cubicBezTo>
                        <a:pt x="239" y="1042"/>
                        <a:pt x="243" y="1042"/>
                        <a:pt x="246" y="1038"/>
                      </a:cubicBezTo>
                      <a:cubicBezTo>
                        <a:pt x="266" y="1018"/>
                        <a:pt x="277" y="992"/>
                        <a:pt x="289" y="968"/>
                      </a:cubicBezTo>
                      <a:cubicBezTo>
                        <a:pt x="290" y="966"/>
                        <a:pt x="295" y="956"/>
                        <a:pt x="296" y="951"/>
                      </a:cubicBezTo>
                      <a:cubicBezTo>
                        <a:pt x="298" y="949"/>
                        <a:pt x="298" y="948"/>
                        <a:pt x="301" y="944"/>
                      </a:cubicBezTo>
                      <a:cubicBezTo>
                        <a:pt x="308" y="938"/>
                        <a:pt x="314" y="930"/>
                        <a:pt x="317" y="921"/>
                      </a:cubicBezTo>
                      <a:cubicBezTo>
                        <a:pt x="326" y="905"/>
                        <a:pt x="332" y="887"/>
                        <a:pt x="340" y="870"/>
                      </a:cubicBezTo>
                      <a:cubicBezTo>
                        <a:pt x="361" y="822"/>
                        <a:pt x="386" y="777"/>
                        <a:pt x="406" y="728"/>
                      </a:cubicBezTo>
                      <a:cubicBezTo>
                        <a:pt x="412" y="711"/>
                        <a:pt x="419" y="693"/>
                        <a:pt x="426" y="675"/>
                      </a:cubicBezTo>
                      <a:cubicBezTo>
                        <a:pt x="426" y="674"/>
                        <a:pt x="426" y="674"/>
                        <a:pt x="427" y="673"/>
                      </a:cubicBezTo>
                      <a:cubicBezTo>
                        <a:pt x="431" y="665"/>
                        <a:pt x="434" y="658"/>
                        <a:pt x="436" y="650"/>
                      </a:cubicBezTo>
                      <a:cubicBezTo>
                        <a:pt x="475" y="566"/>
                        <a:pt x="518" y="486"/>
                        <a:pt x="552" y="401"/>
                      </a:cubicBezTo>
                      <a:cubicBezTo>
                        <a:pt x="559" y="384"/>
                        <a:pt x="565" y="366"/>
                        <a:pt x="571" y="349"/>
                      </a:cubicBezTo>
                      <a:lnTo>
                        <a:pt x="581" y="323"/>
                      </a:lnTo>
                      <a:cubicBezTo>
                        <a:pt x="583" y="317"/>
                        <a:pt x="585" y="314"/>
                        <a:pt x="586" y="313"/>
                      </a:cubicBezTo>
                      <a:cubicBezTo>
                        <a:pt x="607" y="260"/>
                        <a:pt x="631" y="213"/>
                        <a:pt x="631" y="153"/>
                      </a:cubicBezTo>
                      <a:cubicBezTo>
                        <a:pt x="632" y="75"/>
                        <a:pt x="561" y="0"/>
                        <a:pt x="4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42"/>
                <p:cNvSpPr/>
                <p:nvPr/>
              </p:nvSpPr>
              <p:spPr>
                <a:xfrm>
                  <a:off x="5437675" y="541075"/>
                  <a:ext cx="13075" cy="2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869" extrusionOk="0">
                      <a:moveTo>
                        <a:pt x="379" y="1"/>
                      </a:moveTo>
                      <a:cubicBezTo>
                        <a:pt x="345" y="1"/>
                        <a:pt x="312" y="13"/>
                        <a:pt x="286" y="38"/>
                      </a:cubicBezTo>
                      <a:cubicBezTo>
                        <a:pt x="263" y="61"/>
                        <a:pt x="241" y="83"/>
                        <a:pt x="219" y="106"/>
                      </a:cubicBezTo>
                      <a:cubicBezTo>
                        <a:pt x="199" y="122"/>
                        <a:pt x="181" y="140"/>
                        <a:pt x="163" y="165"/>
                      </a:cubicBezTo>
                      <a:cubicBezTo>
                        <a:pt x="150" y="183"/>
                        <a:pt x="138" y="201"/>
                        <a:pt x="126" y="218"/>
                      </a:cubicBezTo>
                      <a:cubicBezTo>
                        <a:pt x="95" y="267"/>
                        <a:pt x="72" y="314"/>
                        <a:pt x="53" y="369"/>
                      </a:cubicBezTo>
                      <a:cubicBezTo>
                        <a:pt x="38" y="408"/>
                        <a:pt x="26" y="449"/>
                        <a:pt x="19" y="491"/>
                      </a:cubicBezTo>
                      <a:cubicBezTo>
                        <a:pt x="14" y="523"/>
                        <a:pt x="10" y="553"/>
                        <a:pt x="5" y="584"/>
                      </a:cubicBezTo>
                      <a:cubicBezTo>
                        <a:pt x="3" y="602"/>
                        <a:pt x="4" y="616"/>
                        <a:pt x="5" y="631"/>
                      </a:cubicBezTo>
                      <a:lnTo>
                        <a:pt x="5" y="631"/>
                      </a:lnTo>
                      <a:cubicBezTo>
                        <a:pt x="2" y="673"/>
                        <a:pt x="1" y="714"/>
                        <a:pt x="1" y="756"/>
                      </a:cubicBezTo>
                      <a:cubicBezTo>
                        <a:pt x="2" y="813"/>
                        <a:pt x="44" y="860"/>
                        <a:pt x="99" y="867"/>
                      </a:cubicBezTo>
                      <a:cubicBezTo>
                        <a:pt x="105" y="868"/>
                        <a:pt x="110" y="868"/>
                        <a:pt x="115" y="868"/>
                      </a:cubicBezTo>
                      <a:cubicBezTo>
                        <a:pt x="166" y="868"/>
                        <a:pt x="206" y="835"/>
                        <a:pt x="224" y="787"/>
                      </a:cubicBezTo>
                      <a:cubicBezTo>
                        <a:pt x="229" y="767"/>
                        <a:pt x="236" y="749"/>
                        <a:pt x="244" y="731"/>
                      </a:cubicBezTo>
                      <a:cubicBezTo>
                        <a:pt x="245" y="729"/>
                        <a:pt x="247" y="724"/>
                        <a:pt x="249" y="720"/>
                      </a:cubicBezTo>
                      <a:lnTo>
                        <a:pt x="249" y="720"/>
                      </a:lnTo>
                      <a:cubicBezTo>
                        <a:pt x="252" y="713"/>
                        <a:pt x="255" y="706"/>
                        <a:pt x="258" y="699"/>
                      </a:cubicBezTo>
                      <a:cubicBezTo>
                        <a:pt x="267" y="686"/>
                        <a:pt x="276" y="672"/>
                        <a:pt x="284" y="654"/>
                      </a:cubicBezTo>
                      <a:cubicBezTo>
                        <a:pt x="295" y="633"/>
                        <a:pt x="306" y="611"/>
                        <a:pt x="318" y="590"/>
                      </a:cubicBezTo>
                      <a:cubicBezTo>
                        <a:pt x="339" y="549"/>
                        <a:pt x="360" y="507"/>
                        <a:pt x="381" y="466"/>
                      </a:cubicBezTo>
                      <a:cubicBezTo>
                        <a:pt x="391" y="447"/>
                        <a:pt x="399" y="426"/>
                        <a:pt x="407" y="406"/>
                      </a:cubicBezTo>
                      <a:cubicBezTo>
                        <a:pt x="408" y="403"/>
                        <a:pt x="409" y="399"/>
                        <a:pt x="412" y="396"/>
                      </a:cubicBezTo>
                      <a:cubicBezTo>
                        <a:pt x="420" y="377"/>
                        <a:pt x="429" y="357"/>
                        <a:pt x="438" y="338"/>
                      </a:cubicBezTo>
                      <a:cubicBezTo>
                        <a:pt x="450" y="312"/>
                        <a:pt x="462" y="288"/>
                        <a:pt x="466" y="259"/>
                      </a:cubicBezTo>
                      <a:cubicBezTo>
                        <a:pt x="466" y="258"/>
                        <a:pt x="466" y="255"/>
                        <a:pt x="467" y="254"/>
                      </a:cubicBezTo>
                      <a:cubicBezTo>
                        <a:pt x="475" y="235"/>
                        <a:pt x="484" y="217"/>
                        <a:pt x="493" y="198"/>
                      </a:cubicBezTo>
                      <a:cubicBezTo>
                        <a:pt x="523" y="139"/>
                        <a:pt x="514" y="70"/>
                        <a:pt x="459" y="28"/>
                      </a:cubicBezTo>
                      <a:cubicBezTo>
                        <a:pt x="435" y="10"/>
                        <a:pt x="407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42"/>
                <p:cNvSpPr/>
                <p:nvPr/>
              </p:nvSpPr>
              <p:spPr>
                <a:xfrm>
                  <a:off x="5393550" y="702000"/>
                  <a:ext cx="43825" cy="1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" h="688" extrusionOk="0">
                      <a:moveTo>
                        <a:pt x="1184" y="0"/>
                      </a:moveTo>
                      <a:cubicBezTo>
                        <a:pt x="1050" y="0"/>
                        <a:pt x="915" y="26"/>
                        <a:pt x="794" y="71"/>
                      </a:cubicBezTo>
                      <a:cubicBezTo>
                        <a:pt x="725" y="98"/>
                        <a:pt x="657" y="128"/>
                        <a:pt x="593" y="165"/>
                      </a:cubicBezTo>
                      <a:cubicBezTo>
                        <a:pt x="534" y="199"/>
                        <a:pt x="475" y="249"/>
                        <a:pt x="434" y="279"/>
                      </a:cubicBezTo>
                      <a:cubicBezTo>
                        <a:pt x="393" y="308"/>
                        <a:pt x="331" y="347"/>
                        <a:pt x="297" y="361"/>
                      </a:cubicBezTo>
                      <a:cubicBezTo>
                        <a:pt x="265" y="375"/>
                        <a:pt x="241" y="386"/>
                        <a:pt x="223" y="394"/>
                      </a:cubicBezTo>
                      <a:cubicBezTo>
                        <a:pt x="220" y="395"/>
                        <a:pt x="217" y="396"/>
                        <a:pt x="213" y="399"/>
                      </a:cubicBezTo>
                      <a:cubicBezTo>
                        <a:pt x="212" y="396"/>
                        <a:pt x="211" y="396"/>
                        <a:pt x="210" y="394"/>
                      </a:cubicBezTo>
                      <a:cubicBezTo>
                        <a:pt x="188" y="373"/>
                        <a:pt x="164" y="364"/>
                        <a:pt x="140" y="364"/>
                      </a:cubicBezTo>
                      <a:cubicBezTo>
                        <a:pt x="67" y="364"/>
                        <a:pt x="0" y="444"/>
                        <a:pt x="44" y="522"/>
                      </a:cubicBezTo>
                      <a:cubicBezTo>
                        <a:pt x="102" y="623"/>
                        <a:pt x="208" y="687"/>
                        <a:pt x="322" y="687"/>
                      </a:cubicBezTo>
                      <a:cubicBezTo>
                        <a:pt x="346" y="687"/>
                        <a:pt x="370" y="684"/>
                        <a:pt x="394" y="678"/>
                      </a:cubicBezTo>
                      <a:cubicBezTo>
                        <a:pt x="536" y="644"/>
                        <a:pt x="655" y="556"/>
                        <a:pt x="780" y="487"/>
                      </a:cubicBezTo>
                      <a:cubicBezTo>
                        <a:pt x="889" y="426"/>
                        <a:pt x="1034" y="387"/>
                        <a:pt x="1150" y="375"/>
                      </a:cubicBezTo>
                      <a:cubicBezTo>
                        <a:pt x="1210" y="369"/>
                        <a:pt x="1270" y="366"/>
                        <a:pt x="1329" y="366"/>
                      </a:cubicBezTo>
                      <a:cubicBezTo>
                        <a:pt x="1416" y="366"/>
                        <a:pt x="1504" y="372"/>
                        <a:pt x="1594" y="378"/>
                      </a:cubicBezTo>
                      <a:cubicBezTo>
                        <a:pt x="1597" y="379"/>
                        <a:pt x="1601" y="379"/>
                        <a:pt x="1604" y="379"/>
                      </a:cubicBezTo>
                      <a:cubicBezTo>
                        <a:pt x="1734" y="379"/>
                        <a:pt x="1753" y="202"/>
                        <a:pt x="1659" y="137"/>
                      </a:cubicBezTo>
                      <a:cubicBezTo>
                        <a:pt x="1522" y="41"/>
                        <a:pt x="1353" y="0"/>
                        <a:pt x="11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42"/>
                <p:cNvSpPr/>
                <p:nvPr/>
              </p:nvSpPr>
              <p:spPr>
                <a:xfrm>
                  <a:off x="5404550" y="692300"/>
                  <a:ext cx="18975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409" extrusionOk="0">
                      <a:moveTo>
                        <a:pt x="470" y="347"/>
                      </a:moveTo>
                      <a:lnTo>
                        <a:pt x="470" y="347"/>
                      </a:lnTo>
                      <a:cubicBezTo>
                        <a:pt x="461" y="349"/>
                        <a:pt x="452" y="350"/>
                        <a:pt x="443" y="351"/>
                      </a:cubicBezTo>
                      <a:lnTo>
                        <a:pt x="443" y="351"/>
                      </a:lnTo>
                      <a:cubicBezTo>
                        <a:pt x="452" y="350"/>
                        <a:pt x="461" y="349"/>
                        <a:pt x="470" y="347"/>
                      </a:cubicBezTo>
                      <a:close/>
                      <a:moveTo>
                        <a:pt x="488" y="0"/>
                      </a:moveTo>
                      <a:cubicBezTo>
                        <a:pt x="449" y="0"/>
                        <a:pt x="411" y="4"/>
                        <a:pt x="373" y="14"/>
                      </a:cubicBezTo>
                      <a:cubicBezTo>
                        <a:pt x="339" y="24"/>
                        <a:pt x="307" y="34"/>
                        <a:pt x="274" y="47"/>
                      </a:cubicBezTo>
                      <a:cubicBezTo>
                        <a:pt x="219" y="69"/>
                        <a:pt x="156" y="91"/>
                        <a:pt x="121" y="140"/>
                      </a:cubicBezTo>
                      <a:cubicBezTo>
                        <a:pt x="116" y="145"/>
                        <a:pt x="113" y="148"/>
                        <a:pt x="108" y="151"/>
                      </a:cubicBezTo>
                      <a:cubicBezTo>
                        <a:pt x="95" y="165"/>
                        <a:pt x="83" y="181"/>
                        <a:pt x="74" y="197"/>
                      </a:cubicBezTo>
                      <a:cubicBezTo>
                        <a:pt x="64" y="209"/>
                        <a:pt x="53" y="222"/>
                        <a:pt x="43" y="234"/>
                      </a:cubicBezTo>
                      <a:cubicBezTo>
                        <a:pt x="15" y="268"/>
                        <a:pt x="1" y="318"/>
                        <a:pt x="27" y="359"/>
                      </a:cubicBezTo>
                      <a:cubicBezTo>
                        <a:pt x="47" y="390"/>
                        <a:pt x="80" y="409"/>
                        <a:pt x="116" y="409"/>
                      </a:cubicBezTo>
                      <a:cubicBezTo>
                        <a:pt x="125" y="409"/>
                        <a:pt x="134" y="408"/>
                        <a:pt x="143" y="405"/>
                      </a:cubicBezTo>
                      <a:cubicBezTo>
                        <a:pt x="159" y="402"/>
                        <a:pt x="176" y="398"/>
                        <a:pt x="193" y="394"/>
                      </a:cubicBezTo>
                      <a:cubicBezTo>
                        <a:pt x="204" y="394"/>
                        <a:pt x="215" y="394"/>
                        <a:pt x="226" y="393"/>
                      </a:cubicBezTo>
                      <a:lnTo>
                        <a:pt x="226" y="393"/>
                      </a:lnTo>
                      <a:cubicBezTo>
                        <a:pt x="225" y="393"/>
                        <a:pt x="225" y="393"/>
                        <a:pt x="225" y="393"/>
                      </a:cubicBezTo>
                      <a:lnTo>
                        <a:pt x="229" y="392"/>
                      </a:lnTo>
                      <a:lnTo>
                        <a:pt x="229" y="392"/>
                      </a:lnTo>
                      <a:cubicBezTo>
                        <a:pt x="228" y="392"/>
                        <a:pt x="227" y="393"/>
                        <a:pt x="226" y="393"/>
                      </a:cubicBezTo>
                      <a:lnTo>
                        <a:pt x="226" y="393"/>
                      </a:lnTo>
                      <a:cubicBezTo>
                        <a:pt x="229" y="393"/>
                        <a:pt x="232" y="393"/>
                        <a:pt x="235" y="392"/>
                      </a:cubicBezTo>
                      <a:lnTo>
                        <a:pt x="235" y="392"/>
                      </a:lnTo>
                      <a:lnTo>
                        <a:pt x="229" y="392"/>
                      </a:lnTo>
                      <a:lnTo>
                        <a:pt x="229" y="392"/>
                      </a:lnTo>
                      <a:cubicBezTo>
                        <a:pt x="231" y="392"/>
                        <a:pt x="232" y="392"/>
                        <a:pt x="234" y="392"/>
                      </a:cubicBezTo>
                      <a:lnTo>
                        <a:pt x="235" y="392"/>
                      </a:lnTo>
                      <a:cubicBezTo>
                        <a:pt x="235" y="392"/>
                        <a:pt x="235" y="392"/>
                        <a:pt x="235" y="392"/>
                      </a:cubicBezTo>
                      <a:lnTo>
                        <a:pt x="235" y="392"/>
                      </a:lnTo>
                      <a:lnTo>
                        <a:pt x="236" y="392"/>
                      </a:lnTo>
                      <a:cubicBezTo>
                        <a:pt x="243" y="392"/>
                        <a:pt x="250" y="393"/>
                        <a:pt x="257" y="393"/>
                      </a:cubicBezTo>
                      <a:cubicBezTo>
                        <a:pt x="276" y="393"/>
                        <a:pt x="296" y="389"/>
                        <a:pt x="316" y="384"/>
                      </a:cubicBezTo>
                      <a:cubicBezTo>
                        <a:pt x="333" y="378"/>
                        <a:pt x="350" y="372"/>
                        <a:pt x="368" y="368"/>
                      </a:cubicBezTo>
                      <a:cubicBezTo>
                        <a:pt x="390" y="362"/>
                        <a:pt x="413" y="357"/>
                        <a:pt x="437" y="352"/>
                      </a:cubicBezTo>
                      <a:lnTo>
                        <a:pt x="437" y="352"/>
                      </a:lnTo>
                      <a:cubicBezTo>
                        <a:pt x="462" y="349"/>
                        <a:pt x="487" y="347"/>
                        <a:pt x="511" y="339"/>
                      </a:cubicBezTo>
                      <a:cubicBezTo>
                        <a:pt x="527" y="335"/>
                        <a:pt x="543" y="330"/>
                        <a:pt x="559" y="327"/>
                      </a:cubicBezTo>
                      <a:lnTo>
                        <a:pt x="559" y="328"/>
                      </a:lnTo>
                      <a:cubicBezTo>
                        <a:pt x="575" y="324"/>
                        <a:pt x="591" y="320"/>
                        <a:pt x="608" y="318"/>
                      </a:cubicBezTo>
                      <a:cubicBezTo>
                        <a:pt x="645" y="311"/>
                        <a:pt x="673" y="293"/>
                        <a:pt x="702" y="267"/>
                      </a:cubicBezTo>
                      <a:cubicBezTo>
                        <a:pt x="758" y="216"/>
                        <a:pt x="758" y="112"/>
                        <a:pt x="702" y="61"/>
                      </a:cubicBezTo>
                      <a:cubicBezTo>
                        <a:pt x="682" y="43"/>
                        <a:pt x="665" y="30"/>
                        <a:pt x="642" y="20"/>
                      </a:cubicBezTo>
                      <a:cubicBezTo>
                        <a:pt x="618" y="10"/>
                        <a:pt x="594" y="9"/>
                        <a:pt x="569" y="5"/>
                      </a:cubicBezTo>
                      <a:cubicBezTo>
                        <a:pt x="551" y="3"/>
                        <a:pt x="533" y="2"/>
                        <a:pt x="515" y="1"/>
                      </a:cubicBezTo>
                      <a:cubicBezTo>
                        <a:pt x="506" y="0"/>
                        <a:pt x="497" y="0"/>
                        <a:pt x="4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42"/>
                <p:cNvSpPr/>
                <p:nvPr/>
              </p:nvSpPr>
              <p:spPr>
                <a:xfrm>
                  <a:off x="5400800" y="952000"/>
                  <a:ext cx="102025" cy="15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1" h="6145" extrusionOk="0">
                      <a:moveTo>
                        <a:pt x="562" y="0"/>
                      </a:moveTo>
                      <a:cubicBezTo>
                        <a:pt x="544" y="0"/>
                        <a:pt x="525" y="5"/>
                        <a:pt x="506" y="14"/>
                      </a:cubicBezTo>
                      <a:cubicBezTo>
                        <a:pt x="0" y="262"/>
                        <a:pt x="69" y="1111"/>
                        <a:pt x="254" y="1535"/>
                      </a:cubicBezTo>
                      <a:cubicBezTo>
                        <a:pt x="368" y="1796"/>
                        <a:pt x="554" y="2025"/>
                        <a:pt x="798" y="2175"/>
                      </a:cubicBezTo>
                      <a:cubicBezTo>
                        <a:pt x="1116" y="2371"/>
                        <a:pt x="1497" y="2396"/>
                        <a:pt x="1752" y="2691"/>
                      </a:cubicBezTo>
                      <a:cubicBezTo>
                        <a:pt x="1871" y="2827"/>
                        <a:pt x="1968" y="2979"/>
                        <a:pt x="2109" y="3096"/>
                      </a:cubicBezTo>
                      <a:cubicBezTo>
                        <a:pt x="2247" y="3209"/>
                        <a:pt x="2406" y="3274"/>
                        <a:pt x="2564" y="3353"/>
                      </a:cubicBezTo>
                      <a:cubicBezTo>
                        <a:pt x="2896" y="3520"/>
                        <a:pt x="3062" y="3794"/>
                        <a:pt x="3156" y="4146"/>
                      </a:cubicBezTo>
                      <a:cubicBezTo>
                        <a:pt x="3333" y="4805"/>
                        <a:pt x="3223" y="5611"/>
                        <a:pt x="3783" y="6105"/>
                      </a:cubicBezTo>
                      <a:cubicBezTo>
                        <a:pt x="3815" y="6133"/>
                        <a:pt x="3850" y="6145"/>
                        <a:pt x="3885" y="6145"/>
                      </a:cubicBezTo>
                      <a:cubicBezTo>
                        <a:pt x="3988" y="6145"/>
                        <a:pt x="4081" y="6039"/>
                        <a:pt x="4016" y="5926"/>
                      </a:cubicBezTo>
                      <a:cubicBezTo>
                        <a:pt x="3671" y="5318"/>
                        <a:pt x="3740" y="4621"/>
                        <a:pt x="3546" y="3973"/>
                      </a:cubicBezTo>
                      <a:cubicBezTo>
                        <a:pt x="3465" y="3702"/>
                        <a:pt x="3340" y="3438"/>
                        <a:pt x="3137" y="3239"/>
                      </a:cubicBezTo>
                      <a:cubicBezTo>
                        <a:pt x="2896" y="3001"/>
                        <a:pt x="2540" y="2947"/>
                        <a:pt x="2306" y="2710"/>
                      </a:cubicBezTo>
                      <a:cubicBezTo>
                        <a:pt x="2194" y="2597"/>
                        <a:pt x="2111" y="2460"/>
                        <a:pt x="2001" y="2345"/>
                      </a:cubicBezTo>
                      <a:cubicBezTo>
                        <a:pt x="1877" y="2216"/>
                        <a:pt x="1729" y="2125"/>
                        <a:pt x="1565" y="2053"/>
                      </a:cubicBezTo>
                      <a:cubicBezTo>
                        <a:pt x="1297" y="1938"/>
                        <a:pt x="1003" y="1874"/>
                        <a:pt x="795" y="1653"/>
                      </a:cubicBezTo>
                      <a:cubicBezTo>
                        <a:pt x="608" y="1456"/>
                        <a:pt x="503" y="1181"/>
                        <a:pt x="492" y="911"/>
                      </a:cubicBezTo>
                      <a:cubicBezTo>
                        <a:pt x="479" y="626"/>
                        <a:pt x="614" y="408"/>
                        <a:pt x="669" y="139"/>
                      </a:cubicBezTo>
                      <a:cubicBezTo>
                        <a:pt x="686" y="61"/>
                        <a:pt x="630" y="0"/>
                        <a:pt x="5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42"/>
                <p:cNvSpPr/>
                <p:nvPr/>
              </p:nvSpPr>
              <p:spPr>
                <a:xfrm>
                  <a:off x="5513325" y="1120575"/>
                  <a:ext cx="41950" cy="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1091" extrusionOk="0">
                      <a:moveTo>
                        <a:pt x="131" y="0"/>
                      </a:moveTo>
                      <a:cubicBezTo>
                        <a:pt x="65" y="0"/>
                        <a:pt x="0" y="59"/>
                        <a:pt x="23" y="135"/>
                      </a:cubicBezTo>
                      <a:cubicBezTo>
                        <a:pt x="48" y="215"/>
                        <a:pt x="74" y="284"/>
                        <a:pt x="117" y="353"/>
                      </a:cubicBezTo>
                      <a:cubicBezTo>
                        <a:pt x="161" y="424"/>
                        <a:pt x="212" y="487"/>
                        <a:pt x="270" y="546"/>
                      </a:cubicBezTo>
                      <a:cubicBezTo>
                        <a:pt x="379" y="658"/>
                        <a:pt x="503" y="757"/>
                        <a:pt x="636" y="838"/>
                      </a:cubicBezTo>
                      <a:cubicBezTo>
                        <a:pt x="769" y="920"/>
                        <a:pt x="914" y="986"/>
                        <a:pt x="1064" y="1033"/>
                      </a:cubicBezTo>
                      <a:cubicBezTo>
                        <a:pt x="1146" y="1059"/>
                        <a:pt x="1228" y="1074"/>
                        <a:pt x="1314" y="1083"/>
                      </a:cubicBezTo>
                      <a:cubicBezTo>
                        <a:pt x="1349" y="1086"/>
                        <a:pt x="1388" y="1091"/>
                        <a:pt x="1427" y="1091"/>
                      </a:cubicBezTo>
                      <a:cubicBezTo>
                        <a:pt x="1480" y="1091"/>
                        <a:pt x="1533" y="1083"/>
                        <a:pt x="1573" y="1054"/>
                      </a:cubicBezTo>
                      <a:cubicBezTo>
                        <a:pt x="1646" y="1003"/>
                        <a:pt x="1677" y="893"/>
                        <a:pt x="1603" y="824"/>
                      </a:cubicBezTo>
                      <a:cubicBezTo>
                        <a:pt x="1538" y="766"/>
                        <a:pt x="1461" y="760"/>
                        <a:pt x="1380" y="742"/>
                      </a:cubicBezTo>
                      <a:lnTo>
                        <a:pt x="1381" y="742"/>
                      </a:lnTo>
                      <a:cubicBezTo>
                        <a:pt x="1313" y="727"/>
                        <a:pt x="1246" y="710"/>
                        <a:pt x="1179" y="692"/>
                      </a:cubicBezTo>
                      <a:cubicBezTo>
                        <a:pt x="1044" y="657"/>
                        <a:pt x="937" y="613"/>
                        <a:pt x="818" y="547"/>
                      </a:cubicBezTo>
                      <a:cubicBezTo>
                        <a:pt x="704" y="484"/>
                        <a:pt x="603" y="412"/>
                        <a:pt x="509" y="323"/>
                      </a:cubicBezTo>
                      <a:cubicBezTo>
                        <a:pt x="458" y="276"/>
                        <a:pt x="409" y="227"/>
                        <a:pt x="360" y="178"/>
                      </a:cubicBezTo>
                      <a:cubicBezTo>
                        <a:pt x="309" y="127"/>
                        <a:pt x="257" y="80"/>
                        <a:pt x="205" y="30"/>
                      </a:cubicBezTo>
                      <a:cubicBezTo>
                        <a:pt x="184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42"/>
                <p:cNvSpPr/>
                <p:nvPr/>
              </p:nvSpPr>
              <p:spPr>
                <a:xfrm>
                  <a:off x="5535150" y="1100725"/>
                  <a:ext cx="12225" cy="1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684" extrusionOk="0">
                      <a:moveTo>
                        <a:pt x="150" y="1"/>
                      </a:moveTo>
                      <a:cubicBezTo>
                        <a:pt x="122" y="1"/>
                        <a:pt x="93" y="8"/>
                        <a:pt x="72" y="21"/>
                      </a:cubicBezTo>
                      <a:cubicBezTo>
                        <a:pt x="28" y="47"/>
                        <a:pt x="0" y="95"/>
                        <a:pt x="0" y="146"/>
                      </a:cubicBezTo>
                      <a:cubicBezTo>
                        <a:pt x="0" y="177"/>
                        <a:pt x="4" y="207"/>
                        <a:pt x="16" y="236"/>
                      </a:cubicBezTo>
                      <a:cubicBezTo>
                        <a:pt x="24" y="255"/>
                        <a:pt x="32" y="274"/>
                        <a:pt x="40" y="293"/>
                      </a:cubicBezTo>
                      <a:cubicBezTo>
                        <a:pt x="53" y="321"/>
                        <a:pt x="64" y="349"/>
                        <a:pt x="76" y="378"/>
                      </a:cubicBezTo>
                      <a:cubicBezTo>
                        <a:pt x="89" y="406"/>
                        <a:pt x="103" y="431"/>
                        <a:pt x="119" y="458"/>
                      </a:cubicBezTo>
                      <a:cubicBezTo>
                        <a:pt x="126" y="470"/>
                        <a:pt x="133" y="482"/>
                        <a:pt x="141" y="493"/>
                      </a:cubicBezTo>
                      <a:cubicBezTo>
                        <a:pt x="150" y="509"/>
                        <a:pt x="161" y="526"/>
                        <a:pt x="175" y="539"/>
                      </a:cubicBezTo>
                      <a:cubicBezTo>
                        <a:pt x="178" y="542"/>
                        <a:pt x="183" y="545"/>
                        <a:pt x="187" y="549"/>
                      </a:cubicBezTo>
                      <a:cubicBezTo>
                        <a:pt x="188" y="550"/>
                        <a:pt x="191" y="551"/>
                        <a:pt x="192" y="552"/>
                      </a:cubicBezTo>
                      <a:cubicBezTo>
                        <a:pt x="210" y="576"/>
                        <a:pt x="228" y="600"/>
                        <a:pt x="245" y="624"/>
                      </a:cubicBezTo>
                      <a:cubicBezTo>
                        <a:pt x="265" y="648"/>
                        <a:pt x="286" y="672"/>
                        <a:pt x="320" y="680"/>
                      </a:cubicBezTo>
                      <a:cubicBezTo>
                        <a:pt x="330" y="682"/>
                        <a:pt x="340" y="683"/>
                        <a:pt x="351" y="683"/>
                      </a:cubicBezTo>
                      <a:cubicBezTo>
                        <a:pt x="367" y="683"/>
                        <a:pt x="384" y="680"/>
                        <a:pt x="400" y="673"/>
                      </a:cubicBezTo>
                      <a:cubicBezTo>
                        <a:pt x="456" y="650"/>
                        <a:pt x="488" y="587"/>
                        <a:pt x="471" y="527"/>
                      </a:cubicBezTo>
                      <a:cubicBezTo>
                        <a:pt x="461" y="491"/>
                        <a:pt x="449" y="454"/>
                        <a:pt x="441" y="416"/>
                      </a:cubicBezTo>
                      <a:cubicBezTo>
                        <a:pt x="440" y="399"/>
                        <a:pt x="438" y="382"/>
                        <a:pt x="431" y="366"/>
                      </a:cubicBezTo>
                      <a:cubicBezTo>
                        <a:pt x="425" y="353"/>
                        <a:pt x="419" y="338"/>
                        <a:pt x="414" y="325"/>
                      </a:cubicBezTo>
                      <a:cubicBezTo>
                        <a:pt x="397" y="286"/>
                        <a:pt x="382" y="246"/>
                        <a:pt x="362" y="210"/>
                      </a:cubicBezTo>
                      <a:cubicBezTo>
                        <a:pt x="346" y="184"/>
                        <a:pt x="331" y="158"/>
                        <a:pt x="316" y="132"/>
                      </a:cubicBezTo>
                      <a:cubicBezTo>
                        <a:pt x="308" y="120"/>
                        <a:pt x="303" y="107"/>
                        <a:pt x="295" y="96"/>
                      </a:cubicBezTo>
                      <a:cubicBezTo>
                        <a:pt x="274" y="64"/>
                        <a:pt x="247" y="44"/>
                        <a:pt x="218" y="21"/>
                      </a:cubicBezTo>
                      <a:cubicBezTo>
                        <a:pt x="199" y="7"/>
                        <a:pt x="175" y="1"/>
                        <a:pt x="1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42"/>
                <p:cNvSpPr/>
                <p:nvPr/>
              </p:nvSpPr>
              <p:spPr>
                <a:xfrm>
                  <a:off x="5998475" y="965350"/>
                  <a:ext cx="25800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" h="1891" extrusionOk="0">
                      <a:moveTo>
                        <a:pt x="139" y="1"/>
                      </a:moveTo>
                      <a:cubicBezTo>
                        <a:pt x="67" y="1"/>
                        <a:pt x="0" y="87"/>
                        <a:pt x="46" y="156"/>
                      </a:cubicBezTo>
                      <a:cubicBezTo>
                        <a:pt x="206" y="396"/>
                        <a:pt x="349" y="654"/>
                        <a:pt x="437" y="929"/>
                      </a:cubicBezTo>
                      <a:cubicBezTo>
                        <a:pt x="482" y="1070"/>
                        <a:pt x="512" y="1209"/>
                        <a:pt x="542" y="1353"/>
                      </a:cubicBezTo>
                      <a:cubicBezTo>
                        <a:pt x="573" y="1498"/>
                        <a:pt x="584" y="1652"/>
                        <a:pt x="632" y="1793"/>
                      </a:cubicBezTo>
                      <a:cubicBezTo>
                        <a:pt x="652" y="1853"/>
                        <a:pt x="713" y="1891"/>
                        <a:pt x="771" y="1891"/>
                      </a:cubicBezTo>
                      <a:cubicBezTo>
                        <a:pt x="813" y="1891"/>
                        <a:pt x="854" y="1871"/>
                        <a:pt x="876" y="1826"/>
                      </a:cubicBezTo>
                      <a:cubicBezTo>
                        <a:pt x="1031" y="1514"/>
                        <a:pt x="950" y="1104"/>
                        <a:pt x="820" y="797"/>
                      </a:cubicBezTo>
                      <a:cubicBezTo>
                        <a:pt x="686" y="480"/>
                        <a:pt x="479" y="203"/>
                        <a:pt x="188" y="15"/>
                      </a:cubicBezTo>
                      <a:cubicBezTo>
                        <a:pt x="172" y="5"/>
                        <a:pt x="155" y="1"/>
                        <a:pt x="1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42"/>
                <p:cNvSpPr/>
                <p:nvPr/>
              </p:nvSpPr>
              <p:spPr>
                <a:xfrm>
                  <a:off x="6017400" y="971250"/>
                  <a:ext cx="15650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895" extrusionOk="0">
                      <a:moveTo>
                        <a:pt x="142" y="1"/>
                      </a:moveTo>
                      <a:cubicBezTo>
                        <a:pt x="59" y="1"/>
                        <a:pt x="0" y="118"/>
                        <a:pt x="49" y="185"/>
                      </a:cubicBezTo>
                      <a:cubicBezTo>
                        <a:pt x="66" y="209"/>
                        <a:pt x="82" y="233"/>
                        <a:pt x="98" y="258"/>
                      </a:cubicBezTo>
                      <a:cubicBezTo>
                        <a:pt x="119" y="321"/>
                        <a:pt x="161" y="381"/>
                        <a:pt x="191" y="438"/>
                      </a:cubicBezTo>
                      <a:cubicBezTo>
                        <a:pt x="211" y="492"/>
                        <a:pt x="229" y="549"/>
                        <a:pt x="239" y="605"/>
                      </a:cubicBezTo>
                      <a:cubicBezTo>
                        <a:pt x="245" y="635"/>
                        <a:pt x="257" y="665"/>
                        <a:pt x="264" y="697"/>
                      </a:cubicBezTo>
                      <a:cubicBezTo>
                        <a:pt x="268" y="711"/>
                        <a:pt x="270" y="726"/>
                        <a:pt x="272" y="741"/>
                      </a:cubicBezTo>
                      <a:cubicBezTo>
                        <a:pt x="274" y="749"/>
                        <a:pt x="276" y="757"/>
                        <a:pt x="278" y="765"/>
                      </a:cubicBezTo>
                      <a:cubicBezTo>
                        <a:pt x="279" y="769"/>
                        <a:pt x="279" y="771"/>
                        <a:pt x="279" y="771"/>
                      </a:cubicBezTo>
                      <a:cubicBezTo>
                        <a:pt x="279" y="771"/>
                        <a:pt x="279" y="771"/>
                        <a:pt x="279" y="770"/>
                      </a:cubicBezTo>
                      <a:cubicBezTo>
                        <a:pt x="288" y="825"/>
                        <a:pt x="319" y="878"/>
                        <a:pt x="376" y="890"/>
                      </a:cubicBezTo>
                      <a:cubicBezTo>
                        <a:pt x="388" y="893"/>
                        <a:pt x="400" y="894"/>
                        <a:pt x="411" y="894"/>
                      </a:cubicBezTo>
                      <a:cubicBezTo>
                        <a:pt x="459" y="894"/>
                        <a:pt x="500" y="869"/>
                        <a:pt x="530" y="828"/>
                      </a:cubicBezTo>
                      <a:cubicBezTo>
                        <a:pt x="571" y="772"/>
                        <a:pt x="597" y="709"/>
                        <a:pt x="612" y="643"/>
                      </a:cubicBezTo>
                      <a:cubicBezTo>
                        <a:pt x="622" y="600"/>
                        <a:pt x="626" y="561"/>
                        <a:pt x="620" y="518"/>
                      </a:cubicBezTo>
                      <a:cubicBezTo>
                        <a:pt x="615" y="476"/>
                        <a:pt x="613" y="427"/>
                        <a:pt x="597" y="386"/>
                      </a:cubicBezTo>
                      <a:cubicBezTo>
                        <a:pt x="571" y="320"/>
                        <a:pt x="542" y="254"/>
                        <a:pt x="498" y="196"/>
                      </a:cubicBezTo>
                      <a:cubicBezTo>
                        <a:pt x="462" y="147"/>
                        <a:pt x="432" y="113"/>
                        <a:pt x="381" y="78"/>
                      </a:cubicBezTo>
                      <a:cubicBezTo>
                        <a:pt x="351" y="59"/>
                        <a:pt x="319" y="42"/>
                        <a:pt x="284" y="34"/>
                      </a:cubicBezTo>
                      <a:cubicBezTo>
                        <a:pt x="269" y="29"/>
                        <a:pt x="255" y="21"/>
                        <a:pt x="240" y="16"/>
                      </a:cubicBezTo>
                      <a:cubicBezTo>
                        <a:pt x="212" y="7"/>
                        <a:pt x="182" y="5"/>
                        <a:pt x="153" y="1"/>
                      </a:cubicBezTo>
                      <a:cubicBezTo>
                        <a:pt x="150" y="1"/>
                        <a:pt x="14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42"/>
                <p:cNvSpPr/>
                <p:nvPr/>
              </p:nvSpPr>
              <p:spPr>
                <a:xfrm>
                  <a:off x="6036575" y="971375"/>
                  <a:ext cx="13850" cy="2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882" extrusionOk="0">
                      <a:moveTo>
                        <a:pt x="143" y="1"/>
                      </a:moveTo>
                      <a:cubicBezTo>
                        <a:pt x="127" y="1"/>
                        <a:pt x="110" y="4"/>
                        <a:pt x="93" y="11"/>
                      </a:cubicBezTo>
                      <a:cubicBezTo>
                        <a:pt x="32" y="36"/>
                        <a:pt x="0" y="103"/>
                        <a:pt x="16" y="166"/>
                      </a:cubicBezTo>
                      <a:cubicBezTo>
                        <a:pt x="24" y="195"/>
                        <a:pt x="31" y="222"/>
                        <a:pt x="39" y="250"/>
                      </a:cubicBezTo>
                      <a:cubicBezTo>
                        <a:pt x="40" y="257"/>
                        <a:pt x="42" y="264"/>
                        <a:pt x="43" y="270"/>
                      </a:cubicBezTo>
                      <a:cubicBezTo>
                        <a:pt x="44" y="277"/>
                        <a:pt x="45" y="286"/>
                        <a:pt x="48" y="298"/>
                      </a:cubicBezTo>
                      <a:cubicBezTo>
                        <a:pt x="50" y="310"/>
                        <a:pt x="52" y="321"/>
                        <a:pt x="57" y="334"/>
                      </a:cubicBezTo>
                      <a:cubicBezTo>
                        <a:pt x="77" y="402"/>
                        <a:pt x="101" y="466"/>
                        <a:pt x="131" y="531"/>
                      </a:cubicBezTo>
                      <a:cubicBezTo>
                        <a:pt x="156" y="584"/>
                        <a:pt x="187" y="632"/>
                        <a:pt x="217" y="680"/>
                      </a:cubicBezTo>
                      <a:cubicBezTo>
                        <a:pt x="251" y="734"/>
                        <a:pt x="284" y="801"/>
                        <a:pt x="332" y="844"/>
                      </a:cubicBezTo>
                      <a:cubicBezTo>
                        <a:pt x="358" y="868"/>
                        <a:pt x="390" y="881"/>
                        <a:pt x="423" y="881"/>
                      </a:cubicBezTo>
                      <a:cubicBezTo>
                        <a:pt x="440" y="881"/>
                        <a:pt x="457" y="878"/>
                        <a:pt x="473" y="871"/>
                      </a:cubicBezTo>
                      <a:cubicBezTo>
                        <a:pt x="520" y="851"/>
                        <a:pt x="554" y="805"/>
                        <a:pt x="553" y="753"/>
                      </a:cubicBezTo>
                      <a:cubicBezTo>
                        <a:pt x="553" y="688"/>
                        <a:pt x="527" y="625"/>
                        <a:pt x="510" y="564"/>
                      </a:cubicBezTo>
                      <a:cubicBezTo>
                        <a:pt x="489" y="496"/>
                        <a:pt x="469" y="430"/>
                        <a:pt x="441" y="364"/>
                      </a:cubicBezTo>
                      <a:cubicBezTo>
                        <a:pt x="417" y="310"/>
                        <a:pt x="391" y="262"/>
                        <a:pt x="360" y="211"/>
                      </a:cubicBezTo>
                      <a:cubicBezTo>
                        <a:pt x="348" y="192"/>
                        <a:pt x="336" y="168"/>
                        <a:pt x="318" y="153"/>
                      </a:cubicBezTo>
                      <a:cubicBezTo>
                        <a:pt x="314" y="148"/>
                        <a:pt x="312" y="145"/>
                        <a:pt x="311" y="144"/>
                      </a:cubicBezTo>
                      <a:lnTo>
                        <a:pt x="311" y="144"/>
                      </a:lnTo>
                      <a:cubicBezTo>
                        <a:pt x="310" y="143"/>
                        <a:pt x="310" y="142"/>
                        <a:pt x="309" y="141"/>
                      </a:cubicBezTo>
                      <a:cubicBezTo>
                        <a:pt x="292" y="116"/>
                        <a:pt x="274" y="90"/>
                        <a:pt x="257" y="65"/>
                      </a:cubicBezTo>
                      <a:cubicBezTo>
                        <a:pt x="231" y="25"/>
                        <a:pt x="189" y="1"/>
                        <a:pt x="1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42"/>
                <p:cNvSpPr/>
                <p:nvPr/>
              </p:nvSpPr>
              <p:spPr>
                <a:xfrm>
                  <a:off x="6124550" y="1030475"/>
                  <a:ext cx="34975" cy="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404" extrusionOk="0">
                      <a:moveTo>
                        <a:pt x="1244" y="0"/>
                      </a:moveTo>
                      <a:cubicBezTo>
                        <a:pt x="1184" y="0"/>
                        <a:pt x="1127" y="19"/>
                        <a:pt x="1069" y="38"/>
                      </a:cubicBezTo>
                      <a:cubicBezTo>
                        <a:pt x="1000" y="42"/>
                        <a:pt x="936" y="79"/>
                        <a:pt x="874" y="113"/>
                      </a:cubicBezTo>
                      <a:cubicBezTo>
                        <a:pt x="817" y="144"/>
                        <a:pt x="759" y="177"/>
                        <a:pt x="706" y="214"/>
                      </a:cubicBezTo>
                      <a:cubicBezTo>
                        <a:pt x="588" y="296"/>
                        <a:pt x="483" y="402"/>
                        <a:pt x="388" y="511"/>
                      </a:cubicBezTo>
                      <a:cubicBezTo>
                        <a:pt x="295" y="616"/>
                        <a:pt x="217" y="736"/>
                        <a:pt x="150" y="861"/>
                      </a:cubicBezTo>
                      <a:cubicBezTo>
                        <a:pt x="116" y="923"/>
                        <a:pt x="75" y="992"/>
                        <a:pt x="56" y="1061"/>
                      </a:cubicBezTo>
                      <a:cubicBezTo>
                        <a:pt x="39" y="1126"/>
                        <a:pt x="28" y="1194"/>
                        <a:pt x="15" y="1259"/>
                      </a:cubicBezTo>
                      <a:cubicBezTo>
                        <a:pt x="0" y="1344"/>
                        <a:pt x="63" y="1403"/>
                        <a:pt x="129" y="1403"/>
                      </a:cubicBezTo>
                      <a:cubicBezTo>
                        <a:pt x="164" y="1403"/>
                        <a:pt x="200" y="1387"/>
                        <a:pt x="226" y="1349"/>
                      </a:cubicBezTo>
                      <a:lnTo>
                        <a:pt x="227" y="1348"/>
                      </a:lnTo>
                      <a:cubicBezTo>
                        <a:pt x="259" y="1301"/>
                        <a:pt x="291" y="1260"/>
                        <a:pt x="328" y="1219"/>
                      </a:cubicBezTo>
                      <a:cubicBezTo>
                        <a:pt x="374" y="1165"/>
                        <a:pt x="408" y="1102"/>
                        <a:pt x="450" y="1045"/>
                      </a:cubicBezTo>
                      <a:cubicBezTo>
                        <a:pt x="458" y="1033"/>
                        <a:pt x="467" y="1022"/>
                        <a:pt x="476" y="1009"/>
                      </a:cubicBezTo>
                      <a:cubicBezTo>
                        <a:pt x="478" y="1007"/>
                        <a:pt x="478" y="1006"/>
                        <a:pt x="479" y="1006"/>
                      </a:cubicBezTo>
                      <a:cubicBezTo>
                        <a:pt x="481" y="1005"/>
                        <a:pt x="482" y="1002"/>
                        <a:pt x="486" y="997"/>
                      </a:cubicBezTo>
                      <a:cubicBezTo>
                        <a:pt x="507" y="972"/>
                        <a:pt x="528" y="947"/>
                        <a:pt x="550" y="922"/>
                      </a:cubicBezTo>
                      <a:cubicBezTo>
                        <a:pt x="590" y="875"/>
                        <a:pt x="633" y="830"/>
                        <a:pt x="675" y="785"/>
                      </a:cubicBezTo>
                      <a:cubicBezTo>
                        <a:pt x="759" y="694"/>
                        <a:pt x="853" y="618"/>
                        <a:pt x="946" y="538"/>
                      </a:cubicBezTo>
                      <a:cubicBezTo>
                        <a:pt x="991" y="500"/>
                        <a:pt x="1035" y="459"/>
                        <a:pt x="1083" y="421"/>
                      </a:cubicBezTo>
                      <a:cubicBezTo>
                        <a:pt x="1090" y="416"/>
                        <a:pt x="1106" y="404"/>
                        <a:pt x="1106" y="404"/>
                      </a:cubicBezTo>
                      <a:cubicBezTo>
                        <a:pt x="1116" y="396"/>
                        <a:pt x="1125" y="390"/>
                        <a:pt x="1135" y="383"/>
                      </a:cubicBezTo>
                      <a:cubicBezTo>
                        <a:pt x="1168" y="359"/>
                        <a:pt x="1195" y="336"/>
                        <a:pt x="1217" y="306"/>
                      </a:cubicBezTo>
                      <a:cubicBezTo>
                        <a:pt x="1257" y="273"/>
                        <a:pt x="1300" y="246"/>
                        <a:pt x="1334" y="204"/>
                      </a:cubicBezTo>
                      <a:cubicBezTo>
                        <a:pt x="1399" y="127"/>
                        <a:pt x="1359" y="2"/>
                        <a:pt x="1249" y="0"/>
                      </a:cubicBezTo>
                      <a:cubicBezTo>
                        <a:pt x="1248" y="0"/>
                        <a:pt x="1246" y="0"/>
                        <a:pt x="12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42"/>
                <p:cNvSpPr/>
                <p:nvPr/>
              </p:nvSpPr>
              <p:spPr>
                <a:xfrm>
                  <a:off x="6111325" y="1026175"/>
                  <a:ext cx="2787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826" extrusionOk="0">
                      <a:moveTo>
                        <a:pt x="950" y="1"/>
                      </a:moveTo>
                      <a:cubicBezTo>
                        <a:pt x="947" y="1"/>
                        <a:pt x="945" y="1"/>
                        <a:pt x="943" y="1"/>
                      </a:cubicBezTo>
                      <a:cubicBezTo>
                        <a:pt x="885" y="3"/>
                        <a:pt x="839" y="25"/>
                        <a:pt x="785" y="49"/>
                      </a:cubicBezTo>
                      <a:cubicBezTo>
                        <a:pt x="759" y="60"/>
                        <a:pt x="732" y="74"/>
                        <a:pt x="707" y="88"/>
                      </a:cubicBezTo>
                      <a:cubicBezTo>
                        <a:pt x="685" y="53"/>
                        <a:pt x="646" y="26"/>
                        <a:pt x="603" y="26"/>
                      </a:cubicBezTo>
                      <a:cubicBezTo>
                        <a:pt x="592" y="26"/>
                        <a:pt x="580" y="28"/>
                        <a:pt x="569" y="32"/>
                      </a:cubicBezTo>
                      <a:cubicBezTo>
                        <a:pt x="514" y="48"/>
                        <a:pt x="464" y="80"/>
                        <a:pt x="414" y="108"/>
                      </a:cubicBezTo>
                      <a:cubicBezTo>
                        <a:pt x="395" y="118"/>
                        <a:pt x="374" y="128"/>
                        <a:pt x="356" y="139"/>
                      </a:cubicBezTo>
                      <a:cubicBezTo>
                        <a:pt x="335" y="153"/>
                        <a:pt x="315" y="170"/>
                        <a:pt x="296" y="185"/>
                      </a:cubicBezTo>
                      <a:cubicBezTo>
                        <a:pt x="268" y="206"/>
                        <a:pt x="236" y="226"/>
                        <a:pt x="211" y="250"/>
                      </a:cubicBezTo>
                      <a:cubicBezTo>
                        <a:pt x="195" y="265"/>
                        <a:pt x="181" y="282"/>
                        <a:pt x="165" y="297"/>
                      </a:cubicBezTo>
                      <a:cubicBezTo>
                        <a:pt x="126" y="334"/>
                        <a:pt x="79" y="373"/>
                        <a:pt x="54" y="421"/>
                      </a:cubicBezTo>
                      <a:cubicBezTo>
                        <a:pt x="52" y="425"/>
                        <a:pt x="49" y="427"/>
                        <a:pt x="47" y="430"/>
                      </a:cubicBezTo>
                      <a:cubicBezTo>
                        <a:pt x="6" y="473"/>
                        <a:pt x="1" y="537"/>
                        <a:pt x="37" y="584"/>
                      </a:cubicBezTo>
                      <a:cubicBezTo>
                        <a:pt x="60" y="614"/>
                        <a:pt x="94" y="629"/>
                        <a:pt x="128" y="629"/>
                      </a:cubicBezTo>
                      <a:cubicBezTo>
                        <a:pt x="149" y="629"/>
                        <a:pt x="169" y="624"/>
                        <a:pt x="189" y="614"/>
                      </a:cubicBezTo>
                      <a:lnTo>
                        <a:pt x="198" y="609"/>
                      </a:lnTo>
                      <a:cubicBezTo>
                        <a:pt x="252" y="599"/>
                        <a:pt x="302" y="562"/>
                        <a:pt x="348" y="534"/>
                      </a:cubicBezTo>
                      <a:lnTo>
                        <a:pt x="361" y="528"/>
                      </a:lnTo>
                      <a:lnTo>
                        <a:pt x="361" y="528"/>
                      </a:lnTo>
                      <a:cubicBezTo>
                        <a:pt x="341" y="581"/>
                        <a:pt x="330" y="638"/>
                        <a:pt x="343" y="690"/>
                      </a:cubicBezTo>
                      <a:lnTo>
                        <a:pt x="343" y="707"/>
                      </a:lnTo>
                      <a:cubicBezTo>
                        <a:pt x="344" y="754"/>
                        <a:pt x="372" y="797"/>
                        <a:pt x="416" y="815"/>
                      </a:cubicBezTo>
                      <a:cubicBezTo>
                        <a:pt x="431" y="822"/>
                        <a:pt x="448" y="825"/>
                        <a:pt x="465" y="825"/>
                      </a:cubicBezTo>
                      <a:cubicBezTo>
                        <a:pt x="496" y="825"/>
                        <a:pt x="527" y="815"/>
                        <a:pt x="546" y="792"/>
                      </a:cubicBezTo>
                      <a:cubicBezTo>
                        <a:pt x="552" y="785"/>
                        <a:pt x="558" y="779"/>
                        <a:pt x="562" y="772"/>
                      </a:cubicBezTo>
                      <a:lnTo>
                        <a:pt x="563" y="772"/>
                      </a:lnTo>
                      <a:cubicBezTo>
                        <a:pt x="585" y="759"/>
                        <a:pt x="604" y="741"/>
                        <a:pt x="620" y="718"/>
                      </a:cubicBezTo>
                      <a:cubicBezTo>
                        <a:pt x="626" y="710"/>
                        <a:pt x="644" y="689"/>
                        <a:pt x="644" y="689"/>
                      </a:cubicBezTo>
                      <a:lnTo>
                        <a:pt x="644" y="689"/>
                      </a:lnTo>
                      <a:cubicBezTo>
                        <a:pt x="644" y="689"/>
                        <a:pt x="640" y="694"/>
                        <a:pt x="628" y="707"/>
                      </a:cubicBezTo>
                      <a:cubicBezTo>
                        <a:pt x="648" y="684"/>
                        <a:pt x="666" y="657"/>
                        <a:pt x="685" y="631"/>
                      </a:cubicBezTo>
                      <a:cubicBezTo>
                        <a:pt x="731" y="572"/>
                        <a:pt x="781" y="515"/>
                        <a:pt x="834" y="465"/>
                      </a:cubicBezTo>
                      <a:cubicBezTo>
                        <a:pt x="864" y="438"/>
                        <a:pt x="895" y="416"/>
                        <a:pt x="922" y="387"/>
                      </a:cubicBezTo>
                      <a:cubicBezTo>
                        <a:pt x="947" y="364"/>
                        <a:pt x="973" y="341"/>
                        <a:pt x="1001" y="318"/>
                      </a:cubicBezTo>
                      <a:cubicBezTo>
                        <a:pt x="1021" y="305"/>
                        <a:pt x="1040" y="291"/>
                        <a:pt x="1055" y="272"/>
                      </a:cubicBezTo>
                      <a:cubicBezTo>
                        <a:pt x="1097" y="221"/>
                        <a:pt x="1115" y="163"/>
                        <a:pt x="1088" y="99"/>
                      </a:cubicBezTo>
                      <a:cubicBezTo>
                        <a:pt x="1066" y="45"/>
                        <a:pt x="1010" y="1"/>
                        <a:pt x="9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42"/>
                <p:cNvSpPr/>
                <p:nvPr/>
              </p:nvSpPr>
              <p:spPr>
                <a:xfrm>
                  <a:off x="5543575" y="367275"/>
                  <a:ext cx="103425" cy="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" h="2274" extrusionOk="0">
                      <a:moveTo>
                        <a:pt x="3923" y="1"/>
                      </a:moveTo>
                      <a:cubicBezTo>
                        <a:pt x="3913" y="1"/>
                        <a:pt x="3903" y="1"/>
                        <a:pt x="3893" y="3"/>
                      </a:cubicBezTo>
                      <a:cubicBezTo>
                        <a:pt x="3550" y="63"/>
                        <a:pt x="3211" y="242"/>
                        <a:pt x="2896" y="385"/>
                      </a:cubicBezTo>
                      <a:cubicBezTo>
                        <a:pt x="2554" y="541"/>
                        <a:pt x="2219" y="708"/>
                        <a:pt x="1890" y="888"/>
                      </a:cubicBezTo>
                      <a:cubicBezTo>
                        <a:pt x="1570" y="1062"/>
                        <a:pt x="1256" y="1247"/>
                        <a:pt x="948" y="1440"/>
                      </a:cubicBezTo>
                      <a:cubicBezTo>
                        <a:pt x="632" y="1638"/>
                        <a:pt x="367" y="1868"/>
                        <a:pt x="78" y="2098"/>
                      </a:cubicBezTo>
                      <a:cubicBezTo>
                        <a:pt x="1" y="2160"/>
                        <a:pt x="72" y="2274"/>
                        <a:pt x="155" y="2274"/>
                      </a:cubicBezTo>
                      <a:cubicBezTo>
                        <a:pt x="170" y="2274"/>
                        <a:pt x="187" y="2270"/>
                        <a:pt x="202" y="2260"/>
                      </a:cubicBezTo>
                      <a:cubicBezTo>
                        <a:pt x="356" y="2166"/>
                        <a:pt x="529" y="2096"/>
                        <a:pt x="686" y="2006"/>
                      </a:cubicBezTo>
                      <a:cubicBezTo>
                        <a:pt x="843" y="1916"/>
                        <a:pt x="995" y="1815"/>
                        <a:pt x="1151" y="1721"/>
                      </a:cubicBezTo>
                      <a:cubicBezTo>
                        <a:pt x="1453" y="1539"/>
                        <a:pt x="1761" y="1366"/>
                        <a:pt x="2073" y="1201"/>
                      </a:cubicBezTo>
                      <a:cubicBezTo>
                        <a:pt x="2385" y="1037"/>
                        <a:pt x="2700" y="880"/>
                        <a:pt x="3020" y="730"/>
                      </a:cubicBezTo>
                      <a:cubicBezTo>
                        <a:pt x="3343" y="580"/>
                        <a:pt x="3706" y="463"/>
                        <a:pt x="4004" y="267"/>
                      </a:cubicBezTo>
                      <a:cubicBezTo>
                        <a:pt x="4136" y="180"/>
                        <a:pt x="4064" y="1"/>
                        <a:pt x="39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42"/>
                <p:cNvSpPr/>
                <p:nvPr/>
              </p:nvSpPr>
              <p:spPr>
                <a:xfrm>
                  <a:off x="5657800" y="358975"/>
                  <a:ext cx="21400" cy="1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" h="404" extrusionOk="0">
                      <a:moveTo>
                        <a:pt x="743" y="1"/>
                      </a:moveTo>
                      <a:cubicBezTo>
                        <a:pt x="734" y="1"/>
                        <a:pt x="725" y="2"/>
                        <a:pt x="717" y="5"/>
                      </a:cubicBezTo>
                      <a:cubicBezTo>
                        <a:pt x="504" y="71"/>
                        <a:pt x="293" y="145"/>
                        <a:pt x="81" y="218"/>
                      </a:cubicBezTo>
                      <a:cubicBezTo>
                        <a:pt x="33" y="233"/>
                        <a:pt x="1" y="282"/>
                        <a:pt x="15" y="333"/>
                      </a:cubicBezTo>
                      <a:cubicBezTo>
                        <a:pt x="26" y="374"/>
                        <a:pt x="66" y="403"/>
                        <a:pt x="107" y="403"/>
                      </a:cubicBezTo>
                      <a:cubicBezTo>
                        <a:pt x="115" y="403"/>
                        <a:pt x="123" y="402"/>
                        <a:pt x="131" y="400"/>
                      </a:cubicBezTo>
                      <a:cubicBezTo>
                        <a:pt x="344" y="333"/>
                        <a:pt x="558" y="267"/>
                        <a:pt x="770" y="195"/>
                      </a:cubicBezTo>
                      <a:cubicBezTo>
                        <a:pt x="819" y="178"/>
                        <a:pt x="856" y="127"/>
                        <a:pt x="839" y="74"/>
                      </a:cubicBezTo>
                      <a:cubicBezTo>
                        <a:pt x="825" y="32"/>
                        <a:pt x="786" y="1"/>
                        <a:pt x="7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42"/>
                <p:cNvSpPr/>
                <p:nvPr/>
              </p:nvSpPr>
              <p:spPr>
                <a:xfrm>
                  <a:off x="5378825" y="831675"/>
                  <a:ext cx="22175" cy="6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" h="2798" extrusionOk="0">
                      <a:moveTo>
                        <a:pt x="112" y="1"/>
                      </a:moveTo>
                      <a:cubicBezTo>
                        <a:pt x="59" y="1"/>
                        <a:pt x="1" y="38"/>
                        <a:pt x="2" y="100"/>
                      </a:cubicBezTo>
                      <a:cubicBezTo>
                        <a:pt x="4" y="561"/>
                        <a:pt x="64" y="1010"/>
                        <a:pt x="170" y="1458"/>
                      </a:cubicBezTo>
                      <a:cubicBezTo>
                        <a:pt x="273" y="1891"/>
                        <a:pt x="398" y="2368"/>
                        <a:pt x="646" y="2742"/>
                      </a:cubicBezTo>
                      <a:cubicBezTo>
                        <a:pt x="671" y="2781"/>
                        <a:pt x="709" y="2798"/>
                        <a:pt x="747" y="2798"/>
                      </a:cubicBezTo>
                      <a:cubicBezTo>
                        <a:pt x="818" y="2798"/>
                        <a:pt x="886" y="2738"/>
                        <a:pt x="863" y="2650"/>
                      </a:cubicBezTo>
                      <a:cubicBezTo>
                        <a:pt x="808" y="2435"/>
                        <a:pt x="718" y="2230"/>
                        <a:pt x="648" y="2021"/>
                      </a:cubicBezTo>
                      <a:cubicBezTo>
                        <a:pt x="577" y="1809"/>
                        <a:pt x="508" y="1597"/>
                        <a:pt x="451" y="1381"/>
                      </a:cubicBezTo>
                      <a:cubicBezTo>
                        <a:pt x="339" y="953"/>
                        <a:pt x="260" y="511"/>
                        <a:pt x="200" y="73"/>
                      </a:cubicBezTo>
                      <a:cubicBezTo>
                        <a:pt x="193" y="23"/>
                        <a:pt x="154" y="1"/>
                        <a:pt x="1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42"/>
                <p:cNvSpPr/>
                <p:nvPr/>
              </p:nvSpPr>
              <p:spPr>
                <a:xfrm>
                  <a:off x="5395650" y="838375"/>
                  <a:ext cx="14475" cy="4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1782" extrusionOk="0">
                      <a:moveTo>
                        <a:pt x="166" y="1"/>
                      </a:moveTo>
                      <a:cubicBezTo>
                        <a:pt x="118" y="1"/>
                        <a:pt x="69" y="28"/>
                        <a:pt x="58" y="79"/>
                      </a:cubicBezTo>
                      <a:cubicBezTo>
                        <a:pt x="0" y="362"/>
                        <a:pt x="40" y="660"/>
                        <a:pt x="91" y="943"/>
                      </a:cubicBezTo>
                      <a:cubicBezTo>
                        <a:pt x="140" y="1216"/>
                        <a:pt x="208" y="1524"/>
                        <a:pt x="383" y="1748"/>
                      </a:cubicBezTo>
                      <a:cubicBezTo>
                        <a:pt x="401" y="1771"/>
                        <a:pt x="430" y="1781"/>
                        <a:pt x="460" y="1781"/>
                      </a:cubicBezTo>
                      <a:cubicBezTo>
                        <a:pt x="482" y="1781"/>
                        <a:pt x="503" y="1776"/>
                        <a:pt x="520" y="1766"/>
                      </a:cubicBezTo>
                      <a:cubicBezTo>
                        <a:pt x="567" y="1739"/>
                        <a:pt x="579" y="1689"/>
                        <a:pt x="572" y="1638"/>
                      </a:cubicBezTo>
                      <a:cubicBezTo>
                        <a:pt x="554" y="1512"/>
                        <a:pt x="506" y="1377"/>
                        <a:pt x="468" y="1253"/>
                      </a:cubicBezTo>
                      <a:cubicBezTo>
                        <a:pt x="428" y="1127"/>
                        <a:pt x="394" y="997"/>
                        <a:pt x="368" y="866"/>
                      </a:cubicBezTo>
                      <a:cubicBezTo>
                        <a:pt x="315" y="606"/>
                        <a:pt x="310" y="341"/>
                        <a:pt x="268" y="79"/>
                      </a:cubicBezTo>
                      <a:cubicBezTo>
                        <a:pt x="260" y="26"/>
                        <a:pt x="214" y="1"/>
                        <a:pt x="1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42"/>
                <p:cNvSpPr/>
                <p:nvPr/>
              </p:nvSpPr>
              <p:spPr>
                <a:xfrm>
                  <a:off x="5410825" y="845450"/>
                  <a:ext cx="10525" cy="2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967" extrusionOk="0">
                      <a:moveTo>
                        <a:pt x="108" y="1"/>
                      </a:moveTo>
                      <a:cubicBezTo>
                        <a:pt x="99" y="1"/>
                        <a:pt x="90" y="2"/>
                        <a:pt x="82" y="4"/>
                      </a:cubicBezTo>
                      <a:cubicBezTo>
                        <a:pt x="24" y="20"/>
                        <a:pt x="0" y="76"/>
                        <a:pt x="10" y="131"/>
                      </a:cubicBezTo>
                      <a:cubicBezTo>
                        <a:pt x="56" y="379"/>
                        <a:pt x="88" y="635"/>
                        <a:pt x="171" y="874"/>
                      </a:cubicBezTo>
                      <a:cubicBezTo>
                        <a:pt x="189" y="925"/>
                        <a:pt x="237" y="967"/>
                        <a:pt x="290" y="967"/>
                      </a:cubicBezTo>
                      <a:cubicBezTo>
                        <a:pt x="301" y="967"/>
                        <a:pt x="312" y="965"/>
                        <a:pt x="323" y="961"/>
                      </a:cubicBezTo>
                      <a:cubicBezTo>
                        <a:pt x="393" y="939"/>
                        <a:pt x="420" y="878"/>
                        <a:pt x="410" y="808"/>
                      </a:cubicBezTo>
                      <a:cubicBezTo>
                        <a:pt x="371" y="558"/>
                        <a:pt x="283" y="317"/>
                        <a:pt x="208" y="76"/>
                      </a:cubicBezTo>
                      <a:cubicBezTo>
                        <a:pt x="194" y="32"/>
                        <a:pt x="153" y="1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42"/>
                <p:cNvSpPr/>
                <p:nvPr/>
              </p:nvSpPr>
              <p:spPr>
                <a:xfrm>
                  <a:off x="5424150" y="847675"/>
                  <a:ext cx="6850" cy="1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785" extrusionOk="0">
                      <a:moveTo>
                        <a:pt x="143" y="0"/>
                      </a:moveTo>
                      <a:cubicBezTo>
                        <a:pt x="141" y="0"/>
                        <a:pt x="139" y="0"/>
                        <a:pt x="137" y="0"/>
                      </a:cubicBezTo>
                      <a:cubicBezTo>
                        <a:pt x="76" y="3"/>
                        <a:pt x="37" y="46"/>
                        <a:pt x="32" y="105"/>
                      </a:cubicBezTo>
                      <a:cubicBezTo>
                        <a:pt x="25" y="199"/>
                        <a:pt x="18" y="293"/>
                        <a:pt x="11" y="387"/>
                      </a:cubicBezTo>
                      <a:cubicBezTo>
                        <a:pt x="7" y="434"/>
                        <a:pt x="0" y="480"/>
                        <a:pt x="2" y="528"/>
                      </a:cubicBezTo>
                      <a:cubicBezTo>
                        <a:pt x="3" y="584"/>
                        <a:pt x="7" y="637"/>
                        <a:pt x="16" y="691"/>
                      </a:cubicBezTo>
                      <a:cubicBezTo>
                        <a:pt x="25" y="742"/>
                        <a:pt x="83" y="784"/>
                        <a:pt x="134" y="784"/>
                      </a:cubicBezTo>
                      <a:cubicBezTo>
                        <a:pt x="135" y="784"/>
                        <a:pt x="136" y="784"/>
                        <a:pt x="137" y="784"/>
                      </a:cubicBezTo>
                      <a:cubicBezTo>
                        <a:pt x="188" y="782"/>
                        <a:pt x="249" y="747"/>
                        <a:pt x="259" y="691"/>
                      </a:cubicBezTo>
                      <a:cubicBezTo>
                        <a:pt x="268" y="637"/>
                        <a:pt x="272" y="584"/>
                        <a:pt x="273" y="528"/>
                      </a:cubicBezTo>
                      <a:cubicBezTo>
                        <a:pt x="273" y="480"/>
                        <a:pt x="268" y="434"/>
                        <a:pt x="264" y="387"/>
                      </a:cubicBezTo>
                      <a:cubicBezTo>
                        <a:pt x="256" y="293"/>
                        <a:pt x="249" y="199"/>
                        <a:pt x="243" y="105"/>
                      </a:cubicBezTo>
                      <a:lnTo>
                        <a:pt x="242" y="105"/>
                      </a:lnTo>
                      <a:cubicBezTo>
                        <a:pt x="238" y="52"/>
                        <a:pt x="199" y="0"/>
                        <a:pt x="14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42"/>
                <p:cNvSpPr/>
                <p:nvPr/>
              </p:nvSpPr>
              <p:spPr>
                <a:xfrm>
                  <a:off x="5626400" y="1153625"/>
                  <a:ext cx="241500" cy="4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0" h="1643" extrusionOk="0">
                      <a:moveTo>
                        <a:pt x="131" y="0"/>
                      </a:moveTo>
                      <a:cubicBezTo>
                        <a:pt x="39" y="0"/>
                        <a:pt x="1" y="125"/>
                        <a:pt x="83" y="180"/>
                      </a:cubicBezTo>
                      <a:cubicBezTo>
                        <a:pt x="412" y="403"/>
                        <a:pt x="802" y="570"/>
                        <a:pt x="1170" y="719"/>
                      </a:cubicBezTo>
                      <a:cubicBezTo>
                        <a:pt x="1533" y="866"/>
                        <a:pt x="1907" y="991"/>
                        <a:pt x="2284" y="1095"/>
                      </a:cubicBezTo>
                      <a:cubicBezTo>
                        <a:pt x="3071" y="1312"/>
                        <a:pt x="3875" y="1463"/>
                        <a:pt x="4687" y="1554"/>
                      </a:cubicBezTo>
                      <a:cubicBezTo>
                        <a:pt x="5222" y="1613"/>
                        <a:pt x="5761" y="1642"/>
                        <a:pt x="6300" y="1642"/>
                      </a:cubicBezTo>
                      <a:cubicBezTo>
                        <a:pt x="6570" y="1642"/>
                        <a:pt x="6841" y="1635"/>
                        <a:pt x="7111" y="1620"/>
                      </a:cubicBezTo>
                      <a:cubicBezTo>
                        <a:pt x="7926" y="1576"/>
                        <a:pt x="8739" y="1482"/>
                        <a:pt x="9515" y="1225"/>
                      </a:cubicBezTo>
                      <a:cubicBezTo>
                        <a:pt x="9660" y="1177"/>
                        <a:pt x="9653" y="932"/>
                        <a:pt x="9494" y="932"/>
                      </a:cubicBezTo>
                      <a:cubicBezTo>
                        <a:pt x="9488" y="932"/>
                        <a:pt x="9483" y="932"/>
                        <a:pt x="9477" y="933"/>
                      </a:cubicBezTo>
                      <a:cubicBezTo>
                        <a:pt x="8701" y="1013"/>
                        <a:pt x="7929" y="1131"/>
                        <a:pt x="7150" y="1173"/>
                      </a:cubicBezTo>
                      <a:cubicBezTo>
                        <a:pt x="6880" y="1188"/>
                        <a:pt x="6610" y="1195"/>
                        <a:pt x="6340" y="1195"/>
                      </a:cubicBezTo>
                      <a:cubicBezTo>
                        <a:pt x="5814" y="1195"/>
                        <a:pt x="5288" y="1168"/>
                        <a:pt x="4764" y="1115"/>
                      </a:cubicBezTo>
                      <a:cubicBezTo>
                        <a:pt x="3978" y="1038"/>
                        <a:pt x="3199" y="895"/>
                        <a:pt x="2436" y="693"/>
                      </a:cubicBezTo>
                      <a:cubicBezTo>
                        <a:pt x="2058" y="592"/>
                        <a:pt x="1681" y="484"/>
                        <a:pt x="1308" y="367"/>
                      </a:cubicBezTo>
                      <a:cubicBezTo>
                        <a:pt x="925" y="248"/>
                        <a:pt x="545" y="102"/>
                        <a:pt x="156" y="3"/>
                      </a:cubicBezTo>
                      <a:lnTo>
                        <a:pt x="157" y="3"/>
                      </a:lnTo>
                      <a:cubicBezTo>
                        <a:pt x="148" y="1"/>
                        <a:pt x="139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42"/>
                <p:cNvSpPr/>
                <p:nvPr/>
              </p:nvSpPr>
              <p:spPr>
                <a:xfrm>
                  <a:off x="5886375" y="1157050"/>
                  <a:ext cx="44000" cy="1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" h="767" extrusionOk="0">
                      <a:moveTo>
                        <a:pt x="1541" y="1"/>
                      </a:moveTo>
                      <a:cubicBezTo>
                        <a:pt x="1480" y="1"/>
                        <a:pt x="1423" y="19"/>
                        <a:pt x="1360" y="36"/>
                      </a:cubicBezTo>
                      <a:cubicBezTo>
                        <a:pt x="1335" y="43"/>
                        <a:pt x="1310" y="50"/>
                        <a:pt x="1285" y="57"/>
                      </a:cubicBezTo>
                      <a:cubicBezTo>
                        <a:pt x="1268" y="61"/>
                        <a:pt x="1260" y="64"/>
                        <a:pt x="1258" y="64"/>
                      </a:cubicBezTo>
                      <a:cubicBezTo>
                        <a:pt x="1258" y="64"/>
                        <a:pt x="1261" y="62"/>
                        <a:pt x="1268" y="60"/>
                      </a:cubicBezTo>
                      <a:lnTo>
                        <a:pt x="1268" y="60"/>
                      </a:lnTo>
                      <a:cubicBezTo>
                        <a:pt x="1238" y="63"/>
                        <a:pt x="1210" y="67"/>
                        <a:pt x="1182" y="74"/>
                      </a:cubicBezTo>
                      <a:cubicBezTo>
                        <a:pt x="1061" y="105"/>
                        <a:pt x="942" y="154"/>
                        <a:pt x="825" y="195"/>
                      </a:cubicBezTo>
                      <a:cubicBezTo>
                        <a:pt x="695" y="241"/>
                        <a:pt x="568" y="288"/>
                        <a:pt x="442" y="343"/>
                      </a:cubicBezTo>
                      <a:cubicBezTo>
                        <a:pt x="386" y="368"/>
                        <a:pt x="341" y="397"/>
                        <a:pt x="287" y="427"/>
                      </a:cubicBezTo>
                      <a:cubicBezTo>
                        <a:pt x="235" y="456"/>
                        <a:pt x="181" y="474"/>
                        <a:pt x="143" y="517"/>
                      </a:cubicBezTo>
                      <a:cubicBezTo>
                        <a:pt x="1" y="571"/>
                        <a:pt x="48" y="756"/>
                        <a:pt x="187" y="756"/>
                      </a:cubicBezTo>
                      <a:cubicBezTo>
                        <a:pt x="192" y="756"/>
                        <a:pt x="198" y="756"/>
                        <a:pt x="203" y="755"/>
                      </a:cubicBezTo>
                      <a:lnTo>
                        <a:pt x="203" y="754"/>
                      </a:lnTo>
                      <a:cubicBezTo>
                        <a:pt x="229" y="764"/>
                        <a:pt x="255" y="766"/>
                        <a:pt x="282" y="766"/>
                      </a:cubicBezTo>
                      <a:cubicBezTo>
                        <a:pt x="313" y="766"/>
                        <a:pt x="345" y="763"/>
                        <a:pt x="378" y="762"/>
                      </a:cubicBezTo>
                      <a:cubicBezTo>
                        <a:pt x="449" y="760"/>
                        <a:pt x="514" y="759"/>
                        <a:pt x="585" y="746"/>
                      </a:cubicBezTo>
                      <a:cubicBezTo>
                        <a:pt x="716" y="725"/>
                        <a:pt x="838" y="691"/>
                        <a:pt x="963" y="650"/>
                      </a:cubicBezTo>
                      <a:cubicBezTo>
                        <a:pt x="1095" y="607"/>
                        <a:pt x="1238" y="562"/>
                        <a:pt x="1361" y="496"/>
                      </a:cubicBezTo>
                      <a:cubicBezTo>
                        <a:pt x="1366" y="493"/>
                        <a:pt x="1429" y="451"/>
                        <a:pt x="1430" y="448"/>
                      </a:cubicBezTo>
                      <a:cubicBezTo>
                        <a:pt x="1457" y="433"/>
                        <a:pt x="1486" y="418"/>
                        <a:pt x="1515" y="403"/>
                      </a:cubicBezTo>
                      <a:cubicBezTo>
                        <a:pt x="1588" y="362"/>
                        <a:pt x="1656" y="328"/>
                        <a:pt x="1704" y="255"/>
                      </a:cubicBezTo>
                      <a:cubicBezTo>
                        <a:pt x="1759" y="168"/>
                        <a:pt x="1707" y="28"/>
                        <a:pt x="1602" y="7"/>
                      </a:cubicBezTo>
                      <a:cubicBezTo>
                        <a:pt x="1581" y="2"/>
                        <a:pt x="1561" y="1"/>
                        <a:pt x="15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42"/>
                <p:cNvSpPr/>
                <p:nvPr/>
              </p:nvSpPr>
              <p:spPr>
                <a:xfrm>
                  <a:off x="5746300" y="1157975"/>
                  <a:ext cx="84425" cy="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" h="452" extrusionOk="0">
                      <a:moveTo>
                        <a:pt x="777" y="0"/>
                      </a:moveTo>
                      <a:cubicBezTo>
                        <a:pt x="570" y="0"/>
                        <a:pt x="365" y="12"/>
                        <a:pt x="158" y="14"/>
                      </a:cubicBezTo>
                      <a:cubicBezTo>
                        <a:pt x="33" y="15"/>
                        <a:pt x="1" y="208"/>
                        <a:pt x="128" y="236"/>
                      </a:cubicBezTo>
                      <a:cubicBezTo>
                        <a:pt x="376" y="294"/>
                        <a:pt x="618" y="354"/>
                        <a:pt x="872" y="384"/>
                      </a:cubicBezTo>
                      <a:cubicBezTo>
                        <a:pt x="1138" y="416"/>
                        <a:pt x="1408" y="427"/>
                        <a:pt x="1676" y="440"/>
                      </a:cubicBezTo>
                      <a:cubicBezTo>
                        <a:pt x="1836" y="447"/>
                        <a:pt x="1996" y="452"/>
                        <a:pt x="2156" y="452"/>
                      </a:cubicBezTo>
                      <a:cubicBezTo>
                        <a:pt x="2254" y="452"/>
                        <a:pt x="2353" y="450"/>
                        <a:pt x="2452" y="445"/>
                      </a:cubicBezTo>
                      <a:cubicBezTo>
                        <a:pt x="2709" y="435"/>
                        <a:pt x="2986" y="425"/>
                        <a:pt x="3236" y="358"/>
                      </a:cubicBezTo>
                      <a:cubicBezTo>
                        <a:pt x="3362" y="325"/>
                        <a:pt x="3376" y="112"/>
                        <a:pt x="3236" y="89"/>
                      </a:cubicBezTo>
                      <a:cubicBezTo>
                        <a:pt x="2990" y="47"/>
                        <a:pt x="2731" y="48"/>
                        <a:pt x="2482" y="42"/>
                      </a:cubicBezTo>
                      <a:cubicBezTo>
                        <a:pt x="2224" y="37"/>
                        <a:pt x="1964" y="34"/>
                        <a:pt x="1706" y="30"/>
                      </a:cubicBezTo>
                      <a:cubicBezTo>
                        <a:pt x="1447" y="26"/>
                        <a:pt x="1190" y="12"/>
                        <a:pt x="930" y="3"/>
                      </a:cubicBezTo>
                      <a:cubicBezTo>
                        <a:pt x="879" y="1"/>
                        <a:pt x="828" y="0"/>
                        <a:pt x="7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42"/>
                <p:cNvSpPr/>
                <p:nvPr/>
              </p:nvSpPr>
              <p:spPr>
                <a:xfrm>
                  <a:off x="5772200" y="1138600"/>
                  <a:ext cx="35075" cy="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" h="349" extrusionOk="0">
                      <a:moveTo>
                        <a:pt x="918" y="1"/>
                      </a:moveTo>
                      <a:cubicBezTo>
                        <a:pt x="845" y="1"/>
                        <a:pt x="772" y="3"/>
                        <a:pt x="698" y="4"/>
                      </a:cubicBezTo>
                      <a:cubicBezTo>
                        <a:pt x="602" y="6"/>
                        <a:pt x="507" y="6"/>
                        <a:pt x="411" y="14"/>
                      </a:cubicBezTo>
                      <a:cubicBezTo>
                        <a:pt x="358" y="20"/>
                        <a:pt x="303" y="23"/>
                        <a:pt x="250" y="31"/>
                      </a:cubicBezTo>
                      <a:cubicBezTo>
                        <a:pt x="199" y="40"/>
                        <a:pt x="155" y="59"/>
                        <a:pt x="105" y="70"/>
                      </a:cubicBezTo>
                      <a:cubicBezTo>
                        <a:pt x="2" y="93"/>
                        <a:pt x="1" y="258"/>
                        <a:pt x="105" y="281"/>
                      </a:cubicBezTo>
                      <a:cubicBezTo>
                        <a:pt x="155" y="291"/>
                        <a:pt x="200" y="310"/>
                        <a:pt x="250" y="318"/>
                      </a:cubicBezTo>
                      <a:cubicBezTo>
                        <a:pt x="300" y="326"/>
                        <a:pt x="350" y="329"/>
                        <a:pt x="400" y="334"/>
                      </a:cubicBezTo>
                      <a:cubicBezTo>
                        <a:pt x="499" y="343"/>
                        <a:pt x="599" y="344"/>
                        <a:pt x="698" y="345"/>
                      </a:cubicBezTo>
                      <a:cubicBezTo>
                        <a:pt x="795" y="346"/>
                        <a:pt x="891" y="348"/>
                        <a:pt x="986" y="348"/>
                      </a:cubicBezTo>
                      <a:cubicBezTo>
                        <a:pt x="1038" y="348"/>
                        <a:pt x="1079" y="338"/>
                        <a:pt x="1130" y="334"/>
                      </a:cubicBezTo>
                      <a:cubicBezTo>
                        <a:pt x="1193" y="328"/>
                        <a:pt x="1253" y="326"/>
                        <a:pt x="1311" y="296"/>
                      </a:cubicBezTo>
                      <a:cubicBezTo>
                        <a:pt x="1403" y="248"/>
                        <a:pt x="1403" y="103"/>
                        <a:pt x="1311" y="54"/>
                      </a:cubicBezTo>
                      <a:cubicBezTo>
                        <a:pt x="1253" y="23"/>
                        <a:pt x="1193" y="22"/>
                        <a:pt x="1130" y="17"/>
                      </a:cubicBezTo>
                      <a:cubicBezTo>
                        <a:pt x="1082" y="12"/>
                        <a:pt x="1045" y="3"/>
                        <a:pt x="997" y="2"/>
                      </a:cubicBezTo>
                      <a:cubicBezTo>
                        <a:pt x="971" y="1"/>
                        <a:pt x="945" y="1"/>
                        <a:pt x="9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42"/>
                <p:cNvSpPr/>
                <p:nvPr/>
              </p:nvSpPr>
              <p:spPr>
                <a:xfrm>
                  <a:off x="5781825" y="1124950"/>
                  <a:ext cx="2245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336" extrusionOk="0">
                      <a:moveTo>
                        <a:pt x="340" y="1"/>
                      </a:moveTo>
                      <a:cubicBezTo>
                        <a:pt x="329" y="1"/>
                        <a:pt x="318" y="1"/>
                        <a:pt x="308" y="1"/>
                      </a:cubicBezTo>
                      <a:cubicBezTo>
                        <a:pt x="273" y="2"/>
                        <a:pt x="238" y="9"/>
                        <a:pt x="202" y="16"/>
                      </a:cubicBezTo>
                      <a:cubicBezTo>
                        <a:pt x="171" y="23"/>
                        <a:pt x="144" y="34"/>
                        <a:pt x="120" y="51"/>
                      </a:cubicBezTo>
                      <a:lnTo>
                        <a:pt x="88" y="57"/>
                      </a:lnTo>
                      <a:cubicBezTo>
                        <a:pt x="41" y="66"/>
                        <a:pt x="1" y="121"/>
                        <a:pt x="3" y="167"/>
                      </a:cubicBezTo>
                      <a:cubicBezTo>
                        <a:pt x="5" y="215"/>
                        <a:pt x="37" y="271"/>
                        <a:pt x="88" y="280"/>
                      </a:cubicBezTo>
                      <a:cubicBezTo>
                        <a:pt x="98" y="281"/>
                        <a:pt x="110" y="283"/>
                        <a:pt x="121" y="285"/>
                      </a:cubicBezTo>
                      <a:cubicBezTo>
                        <a:pt x="142" y="301"/>
                        <a:pt x="167" y="312"/>
                        <a:pt x="197" y="319"/>
                      </a:cubicBezTo>
                      <a:cubicBezTo>
                        <a:pt x="233" y="326"/>
                        <a:pt x="270" y="334"/>
                        <a:pt x="308" y="335"/>
                      </a:cubicBezTo>
                      <a:cubicBezTo>
                        <a:pt x="361" y="335"/>
                        <a:pt x="413" y="334"/>
                        <a:pt x="466" y="334"/>
                      </a:cubicBezTo>
                      <a:cubicBezTo>
                        <a:pt x="529" y="333"/>
                        <a:pt x="590" y="321"/>
                        <a:pt x="651" y="311"/>
                      </a:cubicBezTo>
                      <a:cubicBezTo>
                        <a:pt x="675" y="307"/>
                        <a:pt x="700" y="302"/>
                        <a:pt x="723" y="298"/>
                      </a:cubicBezTo>
                      <a:cubicBezTo>
                        <a:pt x="758" y="291"/>
                        <a:pt x="789" y="282"/>
                        <a:pt x="822" y="267"/>
                      </a:cubicBezTo>
                      <a:cubicBezTo>
                        <a:pt x="898" y="234"/>
                        <a:pt x="898" y="101"/>
                        <a:pt x="822" y="69"/>
                      </a:cubicBezTo>
                      <a:cubicBezTo>
                        <a:pt x="790" y="55"/>
                        <a:pt x="763" y="45"/>
                        <a:pt x="729" y="40"/>
                      </a:cubicBezTo>
                      <a:cubicBezTo>
                        <a:pt x="703" y="35"/>
                        <a:pt x="677" y="29"/>
                        <a:pt x="651" y="25"/>
                      </a:cubicBezTo>
                      <a:cubicBezTo>
                        <a:pt x="590" y="13"/>
                        <a:pt x="529" y="3"/>
                        <a:pt x="466" y="2"/>
                      </a:cubicBezTo>
                      <a:cubicBezTo>
                        <a:pt x="424" y="2"/>
                        <a:pt x="382" y="1"/>
                        <a:pt x="3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42"/>
                <p:cNvSpPr/>
                <p:nvPr/>
              </p:nvSpPr>
              <p:spPr>
                <a:xfrm>
                  <a:off x="5788250" y="1108175"/>
                  <a:ext cx="133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335" extrusionOk="0">
                      <a:moveTo>
                        <a:pt x="131" y="1"/>
                      </a:moveTo>
                      <a:cubicBezTo>
                        <a:pt x="120" y="3"/>
                        <a:pt x="110" y="4"/>
                        <a:pt x="98" y="5"/>
                      </a:cubicBezTo>
                      <a:cubicBezTo>
                        <a:pt x="83" y="10"/>
                        <a:pt x="69" y="16"/>
                        <a:pt x="58" y="28"/>
                      </a:cubicBezTo>
                      <a:cubicBezTo>
                        <a:pt x="37" y="42"/>
                        <a:pt x="19" y="65"/>
                        <a:pt x="13" y="90"/>
                      </a:cubicBezTo>
                      <a:cubicBezTo>
                        <a:pt x="1" y="144"/>
                        <a:pt x="22" y="198"/>
                        <a:pt x="70" y="227"/>
                      </a:cubicBezTo>
                      <a:cubicBezTo>
                        <a:pt x="90" y="241"/>
                        <a:pt x="112" y="254"/>
                        <a:pt x="133" y="268"/>
                      </a:cubicBezTo>
                      <a:cubicBezTo>
                        <a:pt x="153" y="280"/>
                        <a:pt x="172" y="294"/>
                        <a:pt x="196" y="299"/>
                      </a:cubicBezTo>
                      <a:cubicBezTo>
                        <a:pt x="207" y="303"/>
                        <a:pt x="220" y="305"/>
                        <a:pt x="231" y="307"/>
                      </a:cubicBezTo>
                      <a:cubicBezTo>
                        <a:pt x="256" y="312"/>
                        <a:pt x="280" y="316"/>
                        <a:pt x="304" y="321"/>
                      </a:cubicBezTo>
                      <a:cubicBezTo>
                        <a:pt x="317" y="323"/>
                        <a:pt x="329" y="327"/>
                        <a:pt x="342" y="329"/>
                      </a:cubicBezTo>
                      <a:cubicBezTo>
                        <a:pt x="354" y="331"/>
                        <a:pt x="369" y="335"/>
                        <a:pt x="382" y="335"/>
                      </a:cubicBezTo>
                      <a:cubicBezTo>
                        <a:pt x="384" y="335"/>
                        <a:pt x="386" y="335"/>
                        <a:pt x="387" y="335"/>
                      </a:cubicBezTo>
                      <a:cubicBezTo>
                        <a:pt x="394" y="335"/>
                        <a:pt x="401" y="333"/>
                        <a:pt x="408" y="332"/>
                      </a:cubicBezTo>
                      <a:cubicBezTo>
                        <a:pt x="428" y="329"/>
                        <a:pt x="448" y="327"/>
                        <a:pt x="466" y="316"/>
                      </a:cubicBezTo>
                      <a:cubicBezTo>
                        <a:pt x="489" y="303"/>
                        <a:pt x="505" y="284"/>
                        <a:pt x="515" y="260"/>
                      </a:cubicBezTo>
                      <a:cubicBezTo>
                        <a:pt x="533" y="217"/>
                        <a:pt x="524" y="165"/>
                        <a:pt x="490" y="132"/>
                      </a:cubicBezTo>
                      <a:cubicBezTo>
                        <a:pt x="475" y="117"/>
                        <a:pt x="460" y="102"/>
                        <a:pt x="441" y="93"/>
                      </a:cubicBezTo>
                      <a:cubicBezTo>
                        <a:pt x="430" y="88"/>
                        <a:pt x="419" y="82"/>
                        <a:pt x="408" y="76"/>
                      </a:cubicBezTo>
                      <a:lnTo>
                        <a:pt x="340" y="44"/>
                      </a:lnTo>
                      <a:cubicBezTo>
                        <a:pt x="319" y="33"/>
                        <a:pt x="297" y="21"/>
                        <a:pt x="275" y="14"/>
                      </a:cubicBezTo>
                      <a:cubicBezTo>
                        <a:pt x="254" y="8"/>
                        <a:pt x="226" y="8"/>
                        <a:pt x="204" y="6"/>
                      </a:cubicBezTo>
                      <a:cubicBezTo>
                        <a:pt x="180" y="5"/>
                        <a:pt x="155" y="3"/>
                        <a:pt x="13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8" name="Google Shape;1898;p42"/>
              <p:cNvGrpSpPr/>
              <p:nvPr/>
            </p:nvGrpSpPr>
            <p:grpSpPr>
              <a:xfrm>
                <a:off x="5557230" y="640843"/>
                <a:ext cx="509239" cy="225315"/>
                <a:chOff x="3877425" y="3093775"/>
                <a:chExt cx="368400" cy="163000"/>
              </a:xfrm>
            </p:grpSpPr>
            <p:sp>
              <p:nvSpPr>
                <p:cNvPr id="1899" name="Google Shape;1899;p42"/>
                <p:cNvSpPr/>
                <p:nvPr/>
              </p:nvSpPr>
              <p:spPr>
                <a:xfrm>
                  <a:off x="4022775" y="3180925"/>
                  <a:ext cx="79950" cy="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8" h="1397" extrusionOk="0">
                      <a:moveTo>
                        <a:pt x="820" y="1"/>
                      </a:moveTo>
                      <a:cubicBezTo>
                        <a:pt x="699" y="1"/>
                        <a:pt x="579" y="3"/>
                        <a:pt x="453" y="8"/>
                      </a:cubicBezTo>
                      <a:cubicBezTo>
                        <a:pt x="365" y="12"/>
                        <a:pt x="276" y="16"/>
                        <a:pt x="187" y="16"/>
                      </a:cubicBezTo>
                      <a:cubicBezTo>
                        <a:pt x="150" y="16"/>
                        <a:pt x="114" y="15"/>
                        <a:pt x="78" y="13"/>
                      </a:cubicBezTo>
                      <a:cubicBezTo>
                        <a:pt x="53" y="15"/>
                        <a:pt x="33" y="23"/>
                        <a:pt x="19" y="41"/>
                      </a:cubicBezTo>
                      <a:cubicBezTo>
                        <a:pt x="5" y="59"/>
                        <a:pt x="1" y="81"/>
                        <a:pt x="7" y="104"/>
                      </a:cubicBezTo>
                      <a:cubicBezTo>
                        <a:pt x="41" y="212"/>
                        <a:pt x="81" y="327"/>
                        <a:pt x="142" y="441"/>
                      </a:cubicBezTo>
                      <a:cubicBezTo>
                        <a:pt x="252" y="646"/>
                        <a:pt x="392" y="826"/>
                        <a:pt x="562" y="977"/>
                      </a:cubicBezTo>
                      <a:cubicBezTo>
                        <a:pt x="854" y="1240"/>
                        <a:pt x="1234" y="1393"/>
                        <a:pt x="1605" y="1396"/>
                      </a:cubicBezTo>
                      <a:cubicBezTo>
                        <a:pt x="1975" y="1393"/>
                        <a:pt x="2355" y="1240"/>
                        <a:pt x="2647" y="977"/>
                      </a:cubicBezTo>
                      <a:cubicBezTo>
                        <a:pt x="2817" y="825"/>
                        <a:pt x="2958" y="645"/>
                        <a:pt x="3068" y="441"/>
                      </a:cubicBezTo>
                      <a:cubicBezTo>
                        <a:pt x="3125" y="335"/>
                        <a:pt x="3162" y="230"/>
                        <a:pt x="3190" y="139"/>
                      </a:cubicBezTo>
                      <a:cubicBezTo>
                        <a:pt x="3197" y="118"/>
                        <a:pt x="3193" y="95"/>
                        <a:pt x="3180" y="77"/>
                      </a:cubicBezTo>
                      <a:cubicBezTo>
                        <a:pt x="3168" y="60"/>
                        <a:pt x="3146" y="48"/>
                        <a:pt x="3128" y="48"/>
                      </a:cubicBezTo>
                      <a:cubicBezTo>
                        <a:pt x="3127" y="48"/>
                        <a:pt x="3125" y="48"/>
                        <a:pt x="3124" y="49"/>
                      </a:cubicBezTo>
                      <a:cubicBezTo>
                        <a:pt x="3109" y="49"/>
                        <a:pt x="3094" y="49"/>
                        <a:pt x="3080" y="49"/>
                      </a:cubicBezTo>
                      <a:cubicBezTo>
                        <a:pt x="3066" y="49"/>
                        <a:pt x="3051" y="49"/>
                        <a:pt x="3036" y="49"/>
                      </a:cubicBezTo>
                      <a:cubicBezTo>
                        <a:pt x="2877" y="42"/>
                        <a:pt x="2717" y="36"/>
                        <a:pt x="2557" y="32"/>
                      </a:cubicBezTo>
                      <a:cubicBezTo>
                        <a:pt x="2367" y="27"/>
                        <a:pt x="2176" y="23"/>
                        <a:pt x="1986" y="18"/>
                      </a:cubicBezTo>
                      <a:lnTo>
                        <a:pt x="1636" y="9"/>
                      </a:lnTo>
                      <a:cubicBezTo>
                        <a:pt x="1360" y="2"/>
                        <a:pt x="1084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42"/>
                <p:cNvSpPr/>
                <p:nvPr/>
              </p:nvSpPr>
              <p:spPr>
                <a:xfrm>
                  <a:off x="4121150" y="3093775"/>
                  <a:ext cx="83300" cy="8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3218" extrusionOk="0">
                      <a:moveTo>
                        <a:pt x="1619" y="1"/>
                      </a:moveTo>
                      <a:cubicBezTo>
                        <a:pt x="740" y="1"/>
                        <a:pt x="218" y="661"/>
                        <a:pt x="117" y="1383"/>
                      </a:cubicBezTo>
                      <a:cubicBezTo>
                        <a:pt x="1" y="2207"/>
                        <a:pt x="432" y="3114"/>
                        <a:pt x="1501" y="3212"/>
                      </a:cubicBezTo>
                      <a:cubicBezTo>
                        <a:pt x="1543" y="3216"/>
                        <a:pt x="1586" y="3218"/>
                        <a:pt x="1628" y="3218"/>
                      </a:cubicBezTo>
                      <a:cubicBezTo>
                        <a:pt x="2416" y="3218"/>
                        <a:pt x="3166" y="2564"/>
                        <a:pt x="3247" y="1775"/>
                      </a:cubicBezTo>
                      <a:cubicBezTo>
                        <a:pt x="3332" y="943"/>
                        <a:pt x="2659" y="108"/>
                        <a:pt x="1828" y="13"/>
                      </a:cubicBezTo>
                      <a:cubicBezTo>
                        <a:pt x="1756" y="5"/>
                        <a:pt x="1686" y="1"/>
                        <a:pt x="16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42"/>
                <p:cNvSpPr/>
                <p:nvPr/>
              </p:nvSpPr>
              <p:spPr>
                <a:xfrm>
                  <a:off x="3923300" y="3093775"/>
                  <a:ext cx="83275" cy="8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3218" extrusionOk="0">
                      <a:moveTo>
                        <a:pt x="1713" y="1"/>
                      </a:moveTo>
                      <a:cubicBezTo>
                        <a:pt x="1645" y="1"/>
                        <a:pt x="1575" y="5"/>
                        <a:pt x="1503" y="13"/>
                      </a:cubicBezTo>
                      <a:cubicBezTo>
                        <a:pt x="673" y="108"/>
                        <a:pt x="0" y="943"/>
                        <a:pt x="85" y="1775"/>
                      </a:cubicBezTo>
                      <a:cubicBezTo>
                        <a:pt x="166" y="2564"/>
                        <a:pt x="915" y="3218"/>
                        <a:pt x="1703" y="3218"/>
                      </a:cubicBezTo>
                      <a:cubicBezTo>
                        <a:pt x="1745" y="3218"/>
                        <a:pt x="1788" y="3216"/>
                        <a:pt x="1830" y="3212"/>
                      </a:cubicBezTo>
                      <a:cubicBezTo>
                        <a:pt x="2900" y="3114"/>
                        <a:pt x="3331" y="2207"/>
                        <a:pt x="3215" y="1383"/>
                      </a:cubicBezTo>
                      <a:cubicBezTo>
                        <a:pt x="3113" y="661"/>
                        <a:pt x="2592" y="1"/>
                        <a:pt x="171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42"/>
                <p:cNvSpPr/>
                <p:nvPr/>
              </p:nvSpPr>
              <p:spPr>
                <a:xfrm>
                  <a:off x="4011650" y="3170100"/>
                  <a:ext cx="102400" cy="5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6" h="2222" extrusionOk="0">
                      <a:moveTo>
                        <a:pt x="1348" y="504"/>
                      </a:moveTo>
                      <a:cubicBezTo>
                        <a:pt x="1592" y="504"/>
                        <a:pt x="1835" y="506"/>
                        <a:pt x="2080" y="512"/>
                      </a:cubicBezTo>
                      <a:cubicBezTo>
                        <a:pt x="2386" y="520"/>
                        <a:pt x="2693" y="526"/>
                        <a:pt x="3001" y="535"/>
                      </a:cubicBezTo>
                      <a:cubicBezTo>
                        <a:pt x="3160" y="539"/>
                        <a:pt x="3319" y="545"/>
                        <a:pt x="3478" y="551"/>
                      </a:cubicBezTo>
                      <a:cubicBezTo>
                        <a:pt x="3510" y="552"/>
                        <a:pt x="3539" y="552"/>
                        <a:pt x="3569" y="552"/>
                      </a:cubicBezTo>
                      <a:cubicBezTo>
                        <a:pt x="3538" y="649"/>
                        <a:pt x="3503" y="747"/>
                        <a:pt x="3451" y="842"/>
                      </a:cubicBezTo>
                      <a:cubicBezTo>
                        <a:pt x="3347" y="1038"/>
                        <a:pt x="3211" y="1211"/>
                        <a:pt x="3045" y="1359"/>
                      </a:cubicBezTo>
                      <a:cubicBezTo>
                        <a:pt x="2779" y="1598"/>
                        <a:pt x="2414" y="1755"/>
                        <a:pt x="2050" y="1760"/>
                      </a:cubicBezTo>
                      <a:cubicBezTo>
                        <a:pt x="1685" y="1755"/>
                        <a:pt x="1321" y="1598"/>
                        <a:pt x="1054" y="1359"/>
                      </a:cubicBezTo>
                      <a:cubicBezTo>
                        <a:pt x="888" y="1211"/>
                        <a:pt x="754" y="1038"/>
                        <a:pt x="648" y="842"/>
                      </a:cubicBezTo>
                      <a:cubicBezTo>
                        <a:pt x="590" y="735"/>
                        <a:pt x="553" y="626"/>
                        <a:pt x="519" y="516"/>
                      </a:cubicBezTo>
                      <a:lnTo>
                        <a:pt x="519" y="516"/>
                      </a:lnTo>
                      <a:cubicBezTo>
                        <a:pt x="558" y="517"/>
                        <a:pt x="597" y="518"/>
                        <a:pt x="636" y="518"/>
                      </a:cubicBezTo>
                      <a:cubicBezTo>
                        <a:pt x="812" y="518"/>
                        <a:pt x="990" y="504"/>
                        <a:pt x="1158" y="504"/>
                      </a:cubicBezTo>
                      <a:cubicBezTo>
                        <a:pt x="1221" y="504"/>
                        <a:pt x="1285" y="504"/>
                        <a:pt x="1348" y="504"/>
                      </a:cubicBezTo>
                      <a:close/>
                      <a:moveTo>
                        <a:pt x="2146" y="0"/>
                      </a:moveTo>
                      <a:cubicBezTo>
                        <a:pt x="2124" y="0"/>
                        <a:pt x="2102" y="0"/>
                        <a:pt x="2080" y="0"/>
                      </a:cubicBezTo>
                      <a:cubicBezTo>
                        <a:pt x="1772" y="0"/>
                        <a:pt x="1465" y="0"/>
                        <a:pt x="1158" y="5"/>
                      </a:cubicBezTo>
                      <a:cubicBezTo>
                        <a:pt x="1133" y="5"/>
                        <a:pt x="1109" y="5"/>
                        <a:pt x="1083" y="5"/>
                      </a:cubicBezTo>
                      <a:cubicBezTo>
                        <a:pt x="980" y="5"/>
                        <a:pt x="871" y="2"/>
                        <a:pt x="763" y="2"/>
                      </a:cubicBezTo>
                      <a:cubicBezTo>
                        <a:pt x="574" y="2"/>
                        <a:pt x="384" y="12"/>
                        <a:pt x="213" y="65"/>
                      </a:cubicBezTo>
                      <a:cubicBezTo>
                        <a:pt x="205" y="67"/>
                        <a:pt x="200" y="72"/>
                        <a:pt x="193" y="75"/>
                      </a:cubicBezTo>
                      <a:cubicBezTo>
                        <a:pt x="98" y="85"/>
                        <a:pt x="12" y="155"/>
                        <a:pt x="10" y="280"/>
                      </a:cubicBezTo>
                      <a:cubicBezTo>
                        <a:pt x="0" y="811"/>
                        <a:pt x="378" y="1391"/>
                        <a:pt x="769" y="1722"/>
                      </a:cubicBezTo>
                      <a:cubicBezTo>
                        <a:pt x="776" y="1728"/>
                        <a:pt x="784" y="1734"/>
                        <a:pt x="792" y="1740"/>
                      </a:cubicBezTo>
                      <a:cubicBezTo>
                        <a:pt x="1141" y="2027"/>
                        <a:pt x="1597" y="2221"/>
                        <a:pt x="2054" y="2221"/>
                      </a:cubicBezTo>
                      <a:cubicBezTo>
                        <a:pt x="2064" y="2221"/>
                        <a:pt x="2075" y="2221"/>
                        <a:pt x="2085" y="2221"/>
                      </a:cubicBezTo>
                      <a:cubicBezTo>
                        <a:pt x="2540" y="2212"/>
                        <a:pt x="2985" y="2013"/>
                        <a:pt x="3331" y="1722"/>
                      </a:cubicBezTo>
                      <a:cubicBezTo>
                        <a:pt x="3697" y="1412"/>
                        <a:pt x="4049" y="887"/>
                        <a:pt x="4087" y="386"/>
                      </a:cubicBezTo>
                      <a:cubicBezTo>
                        <a:pt x="4095" y="356"/>
                        <a:pt x="4095" y="323"/>
                        <a:pt x="4091" y="290"/>
                      </a:cubicBezTo>
                      <a:cubicBezTo>
                        <a:pt x="4091" y="287"/>
                        <a:pt x="4091" y="283"/>
                        <a:pt x="4091" y="280"/>
                      </a:cubicBezTo>
                      <a:cubicBezTo>
                        <a:pt x="4088" y="145"/>
                        <a:pt x="3987" y="75"/>
                        <a:pt x="3883" y="75"/>
                      </a:cubicBezTo>
                      <a:cubicBezTo>
                        <a:pt x="3863" y="75"/>
                        <a:pt x="3842" y="78"/>
                        <a:pt x="3822" y="83"/>
                      </a:cubicBezTo>
                      <a:cubicBezTo>
                        <a:pt x="3553" y="31"/>
                        <a:pt x="3279" y="26"/>
                        <a:pt x="3001" y="17"/>
                      </a:cubicBezTo>
                      <a:cubicBezTo>
                        <a:pt x="2716" y="7"/>
                        <a:pt x="2431" y="0"/>
                        <a:pt x="21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42"/>
                <p:cNvSpPr/>
                <p:nvPr/>
              </p:nvSpPr>
              <p:spPr>
                <a:xfrm>
                  <a:off x="3940375" y="3112700"/>
                  <a:ext cx="30600" cy="3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1216" extrusionOk="0">
                      <a:moveTo>
                        <a:pt x="601" y="1"/>
                      </a:moveTo>
                      <a:cubicBezTo>
                        <a:pt x="548" y="9"/>
                        <a:pt x="495" y="16"/>
                        <a:pt x="442" y="22"/>
                      </a:cubicBezTo>
                      <a:cubicBezTo>
                        <a:pt x="341" y="51"/>
                        <a:pt x="253" y="103"/>
                        <a:pt x="178" y="176"/>
                      </a:cubicBezTo>
                      <a:cubicBezTo>
                        <a:pt x="120" y="231"/>
                        <a:pt x="78" y="295"/>
                        <a:pt x="55" y="369"/>
                      </a:cubicBezTo>
                      <a:cubicBezTo>
                        <a:pt x="17" y="440"/>
                        <a:pt x="0" y="517"/>
                        <a:pt x="2" y="600"/>
                      </a:cubicBezTo>
                      <a:cubicBezTo>
                        <a:pt x="4" y="708"/>
                        <a:pt x="31" y="808"/>
                        <a:pt x="84" y="901"/>
                      </a:cubicBezTo>
                      <a:cubicBezTo>
                        <a:pt x="137" y="992"/>
                        <a:pt x="210" y="1063"/>
                        <a:pt x="299" y="1116"/>
                      </a:cubicBezTo>
                      <a:cubicBezTo>
                        <a:pt x="313" y="1122"/>
                        <a:pt x="325" y="1129"/>
                        <a:pt x="339" y="1136"/>
                      </a:cubicBezTo>
                      <a:lnTo>
                        <a:pt x="478" y="1194"/>
                      </a:lnTo>
                      <a:cubicBezTo>
                        <a:pt x="524" y="1208"/>
                        <a:pt x="569" y="1215"/>
                        <a:pt x="614" y="1215"/>
                      </a:cubicBezTo>
                      <a:cubicBezTo>
                        <a:pt x="646" y="1215"/>
                        <a:pt x="679" y="1212"/>
                        <a:pt x="711" y="1205"/>
                      </a:cubicBezTo>
                      <a:cubicBezTo>
                        <a:pt x="763" y="1205"/>
                        <a:pt x="812" y="1191"/>
                        <a:pt x="859" y="1165"/>
                      </a:cubicBezTo>
                      <a:cubicBezTo>
                        <a:pt x="930" y="1141"/>
                        <a:pt x="993" y="1102"/>
                        <a:pt x="1045" y="1044"/>
                      </a:cubicBezTo>
                      <a:lnTo>
                        <a:pt x="1137" y="926"/>
                      </a:lnTo>
                      <a:cubicBezTo>
                        <a:pt x="1156" y="880"/>
                        <a:pt x="1177" y="833"/>
                        <a:pt x="1196" y="787"/>
                      </a:cubicBezTo>
                      <a:cubicBezTo>
                        <a:pt x="1220" y="710"/>
                        <a:pt x="1223" y="632"/>
                        <a:pt x="1206" y="555"/>
                      </a:cubicBezTo>
                      <a:cubicBezTo>
                        <a:pt x="1203" y="477"/>
                        <a:pt x="1180" y="404"/>
                        <a:pt x="1137" y="337"/>
                      </a:cubicBezTo>
                      <a:cubicBezTo>
                        <a:pt x="1130" y="325"/>
                        <a:pt x="1123" y="311"/>
                        <a:pt x="1118" y="298"/>
                      </a:cubicBezTo>
                      <a:cubicBezTo>
                        <a:pt x="1065" y="208"/>
                        <a:pt x="992" y="137"/>
                        <a:pt x="903" y="84"/>
                      </a:cubicBezTo>
                      <a:cubicBezTo>
                        <a:pt x="810" y="29"/>
                        <a:pt x="709" y="2"/>
                        <a:pt x="6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42"/>
                <p:cNvSpPr/>
                <p:nvPr/>
              </p:nvSpPr>
              <p:spPr>
                <a:xfrm>
                  <a:off x="3972525" y="3142900"/>
                  <a:ext cx="14775" cy="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87" extrusionOk="0">
                      <a:moveTo>
                        <a:pt x="284" y="1"/>
                      </a:moveTo>
                      <a:cubicBezTo>
                        <a:pt x="248" y="1"/>
                        <a:pt x="214" y="10"/>
                        <a:pt x="183" y="26"/>
                      </a:cubicBezTo>
                      <a:cubicBezTo>
                        <a:pt x="147" y="37"/>
                        <a:pt x="115" y="58"/>
                        <a:pt x="89" y="87"/>
                      </a:cubicBezTo>
                      <a:cubicBezTo>
                        <a:pt x="59" y="113"/>
                        <a:pt x="39" y="145"/>
                        <a:pt x="28" y="181"/>
                      </a:cubicBezTo>
                      <a:cubicBezTo>
                        <a:pt x="10" y="216"/>
                        <a:pt x="1" y="254"/>
                        <a:pt x="3" y="294"/>
                      </a:cubicBezTo>
                      <a:cubicBezTo>
                        <a:pt x="6" y="319"/>
                        <a:pt x="10" y="345"/>
                        <a:pt x="13" y="371"/>
                      </a:cubicBezTo>
                      <a:cubicBezTo>
                        <a:pt x="27" y="421"/>
                        <a:pt x="53" y="464"/>
                        <a:pt x="89" y="502"/>
                      </a:cubicBezTo>
                      <a:cubicBezTo>
                        <a:pt x="145" y="554"/>
                        <a:pt x="217" y="587"/>
                        <a:pt x="296" y="587"/>
                      </a:cubicBezTo>
                      <a:cubicBezTo>
                        <a:pt x="300" y="587"/>
                        <a:pt x="304" y="587"/>
                        <a:pt x="308" y="587"/>
                      </a:cubicBezTo>
                      <a:cubicBezTo>
                        <a:pt x="343" y="587"/>
                        <a:pt x="378" y="578"/>
                        <a:pt x="408" y="562"/>
                      </a:cubicBezTo>
                      <a:cubicBezTo>
                        <a:pt x="446" y="550"/>
                        <a:pt x="476" y="530"/>
                        <a:pt x="503" y="501"/>
                      </a:cubicBezTo>
                      <a:cubicBezTo>
                        <a:pt x="532" y="475"/>
                        <a:pt x="552" y="443"/>
                        <a:pt x="563" y="407"/>
                      </a:cubicBezTo>
                      <a:cubicBezTo>
                        <a:pt x="581" y="371"/>
                        <a:pt x="591" y="334"/>
                        <a:pt x="588" y="294"/>
                      </a:cubicBezTo>
                      <a:cubicBezTo>
                        <a:pt x="585" y="268"/>
                        <a:pt x="581" y="242"/>
                        <a:pt x="578" y="216"/>
                      </a:cubicBezTo>
                      <a:cubicBezTo>
                        <a:pt x="564" y="167"/>
                        <a:pt x="540" y="124"/>
                        <a:pt x="503" y="87"/>
                      </a:cubicBezTo>
                      <a:cubicBezTo>
                        <a:pt x="446" y="34"/>
                        <a:pt x="375" y="1"/>
                        <a:pt x="296" y="1"/>
                      </a:cubicBezTo>
                      <a:cubicBezTo>
                        <a:pt x="292" y="1"/>
                        <a:pt x="288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42"/>
                <p:cNvSpPr/>
                <p:nvPr/>
              </p:nvSpPr>
              <p:spPr>
                <a:xfrm>
                  <a:off x="4132825" y="3108075"/>
                  <a:ext cx="31100" cy="3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1239" extrusionOk="0">
                      <a:moveTo>
                        <a:pt x="607" y="0"/>
                      </a:moveTo>
                      <a:cubicBezTo>
                        <a:pt x="528" y="0"/>
                        <a:pt x="453" y="17"/>
                        <a:pt x="384" y="53"/>
                      </a:cubicBezTo>
                      <a:cubicBezTo>
                        <a:pt x="307" y="78"/>
                        <a:pt x="241" y="121"/>
                        <a:pt x="185" y="181"/>
                      </a:cubicBezTo>
                      <a:cubicBezTo>
                        <a:pt x="125" y="238"/>
                        <a:pt x="82" y="305"/>
                        <a:pt x="57" y="381"/>
                      </a:cubicBezTo>
                      <a:cubicBezTo>
                        <a:pt x="18" y="454"/>
                        <a:pt x="0" y="534"/>
                        <a:pt x="3" y="620"/>
                      </a:cubicBezTo>
                      <a:cubicBezTo>
                        <a:pt x="11" y="674"/>
                        <a:pt x="18" y="728"/>
                        <a:pt x="26" y="784"/>
                      </a:cubicBezTo>
                      <a:cubicBezTo>
                        <a:pt x="56" y="888"/>
                        <a:pt x="108" y="980"/>
                        <a:pt x="185" y="1057"/>
                      </a:cubicBezTo>
                      <a:cubicBezTo>
                        <a:pt x="227" y="1088"/>
                        <a:pt x="268" y="1121"/>
                        <a:pt x="310" y="1153"/>
                      </a:cubicBezTo>
                      <a:cubicBezTo>
                        <a:pt x="407" y="1210"/>
                        <a:pt x="511" y="1237"/>
                        <a:pt x="622" y="1238"/>
                      </a:cubicBezTo>
                      <a:cubicBezTo>
                        <a:pt x="627" y="1238"/>
                        <a:pt x="632" y="1238"/>
                        <a:pt x="637" y="1238"/>
                      </a:cubicBezTo>
                      <a:cubicBezTo>
                        <a:pt x="717" y="1238"/>
                        <a:pt x="791" y="1221"/>
                        <a:pt x="861" y="1185"/>
                      </a:cubicBezTo>
                      <a:cubicBezTo>
                        <a:pt x="937" y="1160"/>
                        <a:pt x="1003" y="1117"/>
                        <a:pt x="1059" y="1057"/>
                      </a:cubicBezTo>
                      <a:cubicBezTo>
                        <a:pt x="1120" y="1000"/>
                        <a:pt x="1162" y="934"/>
                        <a:pt x="1187" y="857"/>
                      </a:cubicBezTo>
                      <a:cubicBezTo>
                        <a:pt x="1225" y="784"/>
                        <a:pt x="1243" y="705"/>
                        <a:pt x="1240" y="619"/>
                      </a:cubicBezTo>
                      <a:cubicBezTo>
                        <a:pt x="1233" y="564"/>
                        <a:pt x="1225" y="510"/>
                        <a:pt x="1218" y="454"/>
                      </a:cubicBezTo>
                      <a:cubicBezTo>
                        <a:pt x="1189" y="350"/>
                        <a:pt x="1136" y="258"/>
                        <a:pt x="1059" y="181"/>
                      </a:cubicBezTo>
                      <a:lnTo>
                        <a:pt x="934" y="85"/>
                      </a:lnTo>
                      <a:cubicBezTo>
                        <a:pt x="838" y="30"/>
                        <a:pt x="734" y="1"/>
                        <a:pt x="622" y="0"/>
                      </a:cubicBezTo>
                      <a:cubicBezTo>
                        <a:pt x="617" y="0"/>
                        <a:pt x="612" y="0"/>
                        <a:pt x="6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42"/>
                <p:cNvSpPr/>
                <p:nvPr/>
              </p:nvSpPr>
              <p:spPr>
                <a:xfrm>
                  <a:off x="4164125" y="3135425"/>
                  <a:ext cx="16150" cy="1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655" extrusionOk="0">
                      <a:moveTo>
                        <a:pt x="314" y="1"/>
                      </a:moveTo>
                      <a:cubicBezTo>
                        <a:pt x="289" y="1"/>
                        <a:pt x="264" y="5"/>
                        <a:pt x="239" y="13"/>
                      </a:cubicBezTo>
                      <a:lnTo>
                        <a:pt x="164" y="44"/>
                      </a:lnTo>
                      <a:cubicBezTo>
                        <a:pt x="115" y="73"/>
                        <a:pt x="76" y="111"/>
                        <a:pt x="48" y="160"/>
                      </a:cubicBezTo>
                      <a:cubicBezTo>
                        <a:pt x="25" y="190"/>
                        <a:pt x="19" y="214"/>
                        <a:pt x="15" y="241"/>
                      </a:cubicBezTo>
                      <a:cubicBezTo>
                        <a:pt x="10" y="257"/>
                        <a:pt x="6" y="274"/>
                        <a:pt x="6" y="291"/>
                      </a:cubicBezTo>
                      <a:cubicBezTo>
                        <a:pt x="4" y="305"/>
                        <a:pt x="3" y="319"/>
                        <a:pt x="0" y="334"/>
                      </a:cubicBezTo>
                      <a:cubicBezTo>
                        <a:pt x="0" y="392"/>
                        <a:pt x="15" y="446"/>
                        <a:pt x="45" y="496"/>
                      </a:cubicBezTo>
                      <a:cubicBezTo>
                        <a:pt x="64" y="533"/>
                        <a:pt x="92" y="563"/>
                        <a:pt x="126" y="586"/>
                      </a:cubicBezTo>
                      <a:cubicBezTo>
                        <a:pt x="158" y="614"/>
                        <a:pt x="194" y="633"/>
                        <a:pt x="235" y="643"/>
                      </a:cubicBezTo>
                      <a:cubicBezTo>
                        <a:pt x="264" y="651"/>
                        <a:pt x="292" y="654"/>
                        <a:pt x="321" y="654"/>
                      </a:cubicBezTo>
                      <a:cubicBezTo>
                        <a:pt x="349" y="654"/>
                        <a:pt x="378" y="651"/>
                        <a:pt x="406" y="643"/>
                      </a:cubicBezTo>
                      <a:cubicBezTo>
                        <a:pt x="419" y="641"/>
                        <a:pt x="433" y="635"/>
                        <a:pt x="445" y="626"/>
                      </a:cubicBezTo>
                      <a:cubicBezTo>
                        <a:pt x="485" y="614"/>
                        <a:pt x="519" y="591"/>
                        <a:pt x="549" y="561"/>
                      </a:cubicBezTo>
                      <a:cubicBezTo>
                        <a:pt x="568" y="540"/>
                        <a:pt x="586" y="518"/>
                        <a:pt x="599" y="494"/>
                      </a:cubicBezTo>
                      <a:cubicBezTo>
                        <a:pt x="614" y="469"/>
                        <a:pt x="627" y="442"/>
                        <a:pt x="633" y="413"/>
                      </a:cubicBezTo>
                      <a:cubicBezTo>
                        <a:pt x="641" y="384"/>
                        <a:pt x="646" y="353"/>
                        <a:pt x="646" y="323"/>
                      </a:cubicBezTo>
                      <a:cubicBezTo>
                        <a:pt x="646" y="271"/>
                        <a:pt x="631" y="205"/>
                        <a:pt x="602" y="160"/>
                      </a:cubicBezTo>
                      <a:lnTo>
                        <a:pt x="552" y="95"/>
                      </a:lnTo>
                      <a:cubicBezTo>
                        <a:pt x="532" y="75"/>
                        <a:pt x="510" y="58"/>
                        <a:pt x="486" y="44"/>
                      </a:cubicBezTo>
                      <a:cubicBezTo>
                        <a:pt x="449" y="22"/>
                        <a:pt x="409" y="8"/>
                        <a:pt x="367" y="7"/>
                      </a:cubicBezTo>
                      <a:cubicBezTo>
                        <a:pt x="349" y="3"/>
                        <a:pt x="331" y="1"/>
                        <a:pt x="3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42"/>
                <p:cNvSpPr/>
                <p:nvPr/>
              </p:nvSpPr>
              <p:spPr>
                <a:xfrm>
                  <a:off x="4157350" y="3205125"/>
                  <a:ext cx="43100" cy="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2066" extrusionOk="0">
                      <a:moveTo>
                        <a:pt x="229" y="1"/>
                      </a:moveTo>
                      <a:cubicBezTo>
                        <a:pt x="114" y="1"/>
                        <a:pt x="7" y="114"/>
                        <a:pt x="9" y="227"/>
                      </a:cubicBezTo>
                      <a:lnTo>
                        <a:pt x="9" y="227"/>
                      </a:lnTo>
                      <a:cubicBezTo>
                        <a:pt x="8" y="215"/>
                        <a:pt x="8" y="210"/>
                        <a:pt x="8" y="210"/>
                      </a:cubicBezTo>
                      <a:cubicBezTo>
                        <a:pt x="6" y="210"/>
                        <a:pt x="3" y="270"/>
                        <a:pt x="2" y="277"/>
                      </a:cubicBezTo>
                      <a:cubicBezTo>
                        <a:pt x="1" y="309"/>
                        <a:pt x="9" y="345"/>
                        <a:pt x="14" y="376"/>
                      </a:cubicBezTo>
                      <a:cubicBezTo>
                        <a:pt x="25" y="429"/>
                        <a:pt x="51" y="479"/>
                        <a:pt x="72" y="529"/>
                      </a:cubicBezTo>
                      <a:cubicBezTo>
                        <a:pt x="104" y="602"/>
                        <a:pt x="148" y="667"/>
                        <a:pt x="191" y="734"/>
                      </a:cubicBezTo>
                      <a:cubicBezTo>
                        <a:pt x="281" y="871"/>
                        <a:pt x="372" y="1006"/>
                        <a:pt x="467" y="1139"/>
                      </a:cubicBezTo>
                      <a:cubicBezTo>
                        <a:pt x="666" y="1417"/>
                        <a:pt x="858" y="1703"/>
                        <a:pt x="1075" y="1966"/>
                      </a:cubicBezTo>
                      <a:cubicBezTo>
                        <a:pt x="1133" y="2035"/>
                        <a:pt x="1221" y="2066"/>
                        <a:pt x="1309" y="2066"/>
                      </a:cubicBezTo>
                      <a:cubicBezTo>
                        <a:pt x="1391" y="2066"/>
                        <a:pt x="1473" y="2040"/>
                        <a:pt x="1533" y="1993"/>
                      </a:cubicBezTo>
                      <a:cubicBezTo>
                        <a:pt x="1661" y="1893"/>
                        <a:pt x="1723" y="1686"/>
                        <a:pt x="1624" y="1543"/>
                      </a:cubicBezTo>
                      <a:cubicBezTo>
                        <a:pt x="1590" y="1494"/>
                        <a:pt x="1552" y="1447"/>
                        <a:pt x="1516" y="1401"/>
                      </a:cubicBezTo>
                      <a:cubicBezTo>
                        <a:pt x="1513" y="1397"/>
                        <a:pt x="1511" y="1395"/>
                        <a:pt x="1509" y="1393"/>
                      </a:cubicBezTo>
                      <a:cubicBezTo>
                        <a:pt x="1499" y="1379"/>
                        <a:pt x="1489" y="1367"/>
                        <a:pt x="1479" y="1353"/>
                      </a:cubicBezTo>
                      <a:cubicBezTo>
                        <a:pt x="1430" y="1291"/>
                        <a:pt x="1382" y="1228"/>
                        <a:pt x="1334" y="1164"/>
                      </a:cubicBezTo>
                      <a:cubicBezTo>
                        <a:pt x="1235" y="1034"/>
                        <a:pt x="1137" y="903"/>
                        <a:pt x="1038" y="771"/>
                      </a:cubicBezTo>
                      <a:cubicBezTo>
                        <a:pt x="932" y="629"/>
                        <a:pt x="823" y="489"/>
                        <a:pt x="714" y="350"/>
                      </a:cubicBezTo>
                      <a:cubicBezTo>
                        <a:pt x="666" y="288"/>
                        <a:pt x="620" y="222"/>
                        <a:pt x="562" y="169"/>
                      </a:cubicBezTo>
                      <a:cubicBezTo>
                        <a:pt x="523" y="133"/>
                        <a:pt x="484" y="94"/>
                        <a:pt x="437" y="67"/>
                      </a:cubicBezTo>
                      <a:cubicBezTo>
                        <a:pt x="415" y="54"/>
                        <a:pt x="391" y="45"/>
                        <a:pt x="369" y="35"/>
                      </a:cubicBezTo>
                      <a:cubicBezTo>
                        <a:pt x="348" y="24"/>
                        <a:pt x="326" y="17"/>
                        <a:pt x="302" y="17"/>
                      </a:cubicBezTo>
                      <a:cubicBezTo>
                        <a:pt x="267" y="14"/>
                        <a:pt x="258" y="12"/>
                        <a:pt x="276" y="12"/>
                      </a:cubicBezTo>
                      <a:cubicBezTo>
                        <a:pt x="280" y="12"/>
                        <a:pt x="285" y="12"/>
                        <a:pt x="292" y="12"/>
                      </a:cubicBezTo>
                      <a:cubicBezTo>
                        <a:pt x="271" y="4"/>
                        <a:pt x="250" y="1"/>
                        <a:pt x="22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42"/>
                <p:cNvSpPr/>
                <p:nvPr/>
              </p:nvSpPr>
              <p:spPr>
                <a:xfrm>
                  <a:off x="4180750" y="3189000"/>
                  <a:ext cx="43850" cy="4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" h="1931" extrusionOk="0">
                      <a:moveTo>
                        <a:pt x="256" y="0"/>
                      </a:moveTo>
                      <a:cubicBezTo>
                        <a:pt x="130" y="0"/>
                        <a:pt x="1" y="100"/>
                        <a:pt x="10" y="237"/>
                      </a:cubicBezTo>
                      <a:cubicBezTo>
                        <a:pt x="24" y="417"/>
                        <a:pt x="134" y="562"/>
                        <a:pt x="239" y="702"/>
                      </a:cubicBezTo>
                      <a:cubicBezTo>
                        <a:pt x="341" y="838"/>
                        <a:pt x="445" y="972"/>
                        <a:pt x="550" y="1106"/>
                      </a:cubicBezTo>
                      <a:cubicBezTo>
                        <a:pt x="644" y="1227"/>
                        <a:pt x="741" y="1346"/>
                        <a:pt x="837" y="1465"/>
                      </a:cubicBezTo>
                      <a:lnTo>
                        <a:pt x="983" y="1643"/>
                      </a:lnTo>
                      <a:cubicBezTo>
                        <a:pt x="1007" y="1672"/>
                        <a:pt x="1032" y="1702"/>
                        <a:pt x="1056" y="1731"/>
                      </a:cubicBezTo>
                      <a:lnTo>
                        <a:pt x="1073" y="1753"/>
                      </a:lnTo>
                      <a:cubicBezTo>
                        <a:pt x="1075" y="1755"/>
                        <a:pt x="1076" y="1758"/>
                        <a:pt x="1079" y="1764"/>
                      </a:cubicBezTo>
                      <a:cubicBezTo>
                        <a:pt x="1136" y="1868"/>
                        <a:pt x="1258" y="1931"/>
                        <a:pt x="1377" y="1931"/>
                      </a:cubicBezTo>
                      <a:cubicBezTo>
                        <a:pt x="1435" y="1931"/>
                        <a:pt x="1492" y="1916"/>
                        <a:pt x="1540" y="1885"/>
                      </a:cubicBezTo>
                      <a:cubicBezTo>
                        <a:pt x="1696" y="1784"/>
                        <a:pt x="1753" y="1588"/>
                        <a:pt x="1661" y="1423"/>
                      </a:cubicBezTo>
                      <a:cubicBezTo>
                        <a:pt x="1618" y="1346"/>
                        <a:pt x="1550" y="1279"/>
                        <a:pt x="1494" y="1211"/>
                      </a:cubicBezTo>
                      <a:cubicBezTo>
                        <a:pt x="1445" y="1153"/>
                        <a:pt x="1395" y="1095"/>
                        <a:pt x="1347" y="1037"/>
                      </a:cubicBezTo>
                      <a:cubicBezTo>
                        <a:pt x="1245" y="916"/>
                        <a:pt x="1143" y="797"/>
                        <a:pt x="1039" y="679"/>
                      </a:cubicBezTo>
                      <a:cubicBezTo>
                        <a:pt x="938" y="565"/>
                        <a:pt x="837" y="450"/>
                        <a:pt x="734" y="338"/>
                      </a:cubicBezTo>
                      <a:cubicBezTo>
                        <a:pt x="617" y="211"/>
                        <a:pt x="486" y="53"/>
                        <a:pt x="313" y="8"/>
                      </a:cubicBezTo>
                      <a:cubicBezTo>
                        <a:pt x="294" y="3"/>
                        <a:pt x="275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42"/>
                <p:cNvSpPr/>
                <p:nvPr/>
              </p:nvSpPr>
              <p:spPr>
                <a:xfrm>
                  <a:off x="4206675" y="3172000"/>
                  <a:ext cx="39150" cy="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671" extrusionOk="0">
                      <a:moveTo>
                        <a:pt x="198" y="0"/>
                      </a:moveTo>
                      <a:cubicBezTo>
                        <a:pt x="94" y="0"/>
                        <a:pt x="0" y="93"/>
                        <a:pt x="4" y="198"/>
                      </a:cubicBezTo>
                      <a:cubicBezTo>
                        <a:pt x="5" y="231"/>
                        <a:pt x="11" y="259"/>
                        <a:pt x="20" y="287"/>
                      </a:cubicBezTo>
                      <a:cubicBezTo>
                        <a:pt x="22" y="310"/>
                        <a:pt x="26" y="335"/>
                        <a:pt x="38" y="363"/>
                      </a:cubicBezTo>
                      <a:cubicBezTo>
                        <a:pt x="60" y="417"/>
                        <a:pt x="83" y="463"/>
                        <a:pt x="122" y="511"/>
                      </a:cubicBezTo>
                      <a:cubicBezTo>
                        <a:pt x="167" y="564"/>
                        <a:pt x="214" y="616"/>
                        <a:pt x="260" y="669"/>
                      </a:cubicBezTo>
                      <a:cubicBezTo>
                        <a:pt x="351" y="777"/>
                        <a:pt x="443" y="883"/>
                        <a:pt x="532" y="993"/>
                      </a:cubicBezTo>
                      <a:cubicBezTo>
                        <a:pt x="573" y="1044"/>
                        <a:pt x="614" y="1097"/>
                        <a:pt x="655" y="1150"/>
                      </a:cubicBezTo>
                      <a:cubicBezTo>
                        <a:pt x="676" y="1177"/>
                        <a:pt x="699" y="1204"/>
                        <a:pt x="721" y="1231"/>
                      </a:cubicBezTo>
                      <a:cubicBezTo>
                        <a:pt x="733" y="1247"/>
                        <a:pt x="746" y="1262"/>
                        <a:pt x="757" y="1277"/>
                      </a:cubicBezTo>
                      <a:cubicBezTo>
                        <a:pt x="760" y="1282"/>
                        <a:pt x="778" y="1304"/>
                        <a:pt x="778" y="1304"/>
                      </a:cubicBezTo>
                      <a:cubicBezTo>
                        <a:pt x="778" y="1304"/>
                        <a:pt x="776" y="1301"/>
                        <a:pt x="769" y="1292"/>
                      </a:cubicBezTo>
                      <a:cubicBezTo>
                        <a:pt x="763" y="1284"/>
                        <a:pt x="761" y="1280"/>
                        <a:pt x="761" y="1280"/>
                      </a:cubicBezTo>
                      <a:lnTo>
                        <a:pt x="761" y="1280"/>
                      </a:lnTo>
                      <a:cubicBezTo>
                        <a:pt x="761" y="1280"/>
                        <a:pt x="784" y="1312"/>
                        <a:pt x="789" y="1317"/>
                      </a:cubicBezTo>
                      <a:cubicBezTo>
                        <a:pt x="798" y="1330"/>
                        <a:pt x="807" y="1342"/>
                        <a:pt x="817" y="1354"/>
                      </a:cubicBezTo>
                      <a:cubicBezTo>
                        <a:pt x="837" y="1383"/>
                        <a:pt x="859" y="1411"/>
                        <a:pt x="879" y="1439"/>
                      </a:cubicBezTo>
                      <a:cubicBezTo>
                        <a:pt x="965" y="1556"/>
                        <a:pt x="1049" y="1670"/>
                        <a:pt x="1207" y="1670"/>
                      </a:cubicBezTo>
                      <a:cubicBezTo>
                        <a:pt x="1215" y="1670"/>
                        <a:pt x="1223" y="1670"/>
                        <a:pt x="1231" y="1669"/>
                      </a:cubicBezTo>
                      <a:cubicBezTo>
                        <a:pt x="1359" y="1660"/>
                        <a:pt x="1434" y="1592"/>
                        <a:pt x="1482" y="1478"/>
                      </a:cubicBezTo>
                      <a:cubicBezTo>
                        <a:pt x="1565" y="1280"/>
                        <a:pt x="1383" y="1100"/>
                        <a:pt x="1271" y="955"/>
                      </a:cubicBezTo>
                      <a:lnTo>
                        <a:pt x="1271" y="954"/>
                      </a:lnTo>
                      <a:cubicBezTo>
                        <a:pt x="1172" y="826"/>
                        <a:pt x="1071" y="699"/>
                        <a:pt x="963" y="578"/>
                      </a:cubicBezTo>
                      <a:cubicBezTo>
                        <a:pt x="869" y="473"/>
                        <a:pt x="775" y="369"/>
                        <a:pt x="674" y="272"/>
                      </a:cubicBezTo>
                      <a:cubicBezTo>
                        <a:pt x="624" y="222"/>
                        <a:pt x="575" y="172"/>
                        <a:pt x="522" y="126"/>
                      </a:cubicBezTo>
                      <a:cubicBezTo>
                        <a:pt x="483" y="92"/>
                        <a:pt x="443" y="67"/>
                        <a:pt x="396" y="45"/>
                      </a:cubicBezTo>
                      <a:cubicBezTo>
                        <a:pt x="363" y="32"/>
                        <a:pt x="332" y="24"/>
                        <a:pt x="302" y="21"/>
                      </a:cubicBezTo>
                      <a:cubicBezTo>
                        <a:pt x="271" y="9"/>
                        <a:pt x="238" y="0"/>
                        <a:pt x="202" y="0"/>
                      </a:cubicBezTo>
                      <a:cubicBezTo>
                        <a:pt x="201" y="0"/>
                        <a:pt x="199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42"/>
                <p:cNvSpPr/>
                <p:nvPr/>
              </p:nvSpPr>
              <p:spPr>
                <a:xfrm>
                  <a:off x="3922825" y="3205125"/>
                  <a:ext cx="43050" cy="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2" h="2066" extrusionOk="0">
                      <a:moveTo>
                        <a:pt x="1493" y="1"/>
                      </a:moveTo>
                      <a:cubicBezTo>
                        <a:pt x="1472" y="1"/>
                        <a:pt x="1451" y="4"/>
                        <a:pt x="1430" y="12"/>
                      </a:cubicBezTo>
                      <a:cubicBezTo>
                        <a:pt x="1437" y="12"/>
                        <a:pt x="1442" y="12"/>
                        <a:pt x="1446" y="12"/>
                      </a:cubicBezTo>
                      <a:cubicBezTo>
                        <a:pt x="1465" y="12"/>
                        <a:pt x="1456" y="14"/>
                        <a:pt x="1420" y="17"/>
                      </a:cubicBezTo>
                      <a:cubicBezTo>
                        <a:pt x="1396" y="17"/>
                        <a:pt x="1375" y="24"/>
                        <a:pt x="1353" y="35"/>
                      </a:cubicBezTo>
                      <a:cubicBezTo>
                        <a:pt x="1331" y="45"/>
                        <a:pt x="1307" y="54"/>
                        <a:pt x="1285" y="67"/>
                      </a:cubicBezTo>
                      <a:cubicBezTo>
                        <a:pt x="1239" y="94"/>
                        <a:pt x="1200" y="133"/>
                        <a:pt x="1161" y="169"/>
                      </a:cubicBezTo>
                      <a:cubicBezTo>
                        <a:pt x="1103" y="222"/>
                        <a:pt x="1058" y="288"/>
                        <a:pt x="1009" y="350"/>
                      </a:cubicBezTo>
                      <a:cubicBezTo>
                        <a:pt x="899" y="489"/>
                        <a:pt x="790" y="629"/>
                        <a:pt x="684" y="771"/>
                      </a:cubicBezTo>
                      <a:cubicBezTo>
                        <a:pt x="587" y="903"/>
                        <a:pt x="488" y="1034"/>
                        <a:pt x="388" y="1164"/>
                      </a:cubicBezTo>
                      <a:cubicBezTo>
                        <a:pt x="341" y="1228"/>
                        <a:pt x="292" y="1291"/>
                        <a:pt x="244" y="1353"/>
                      </a:cubicBezTo>
                      <a:cubicBezTo>
                        <a:pt x="233" y="1367"/>
                        <a:pt x="223" y="1379"/>
                        <a:pt x="214" y="1393"/>
                      </a:cubicBezTo>
                      <a:cubicBezTo>
                        <a:pt x="212" y="1395"/>
                        <a:pt x="210" y="1397"/>
                        <a:pt x="207" y="1401"/>
                      </a:cubicBezTo>
                      <a:cubicBezTo>
                        <a:pt x="171" y="1448"/>
                        <a:pt x="134" y="1495"/>
                        <a:pt x="100" y="1543"/>
                      </a:cubicBezTo>
                      <a:cubicBezTo>
                        <a:pt x="0" y="1686"/>
                        <a:pt x="61" y="1893"/>
                        <a:pt x="189" y="1993"/>
                      </a:cubicBezTo>
                      <a:cubicBezTo>
                        <a:pt x="249" y="2040"/>
                        <a:pt x="331" y="2066"/>
                        <a:pt x="413" y="2066"/>
                      </a:cubicBezTo>
                      <a:cubicBezTo>
                        <a:pt x="501" y="2066"/>
                        <a:pt x="589" y="2035"/>
                        <a:pt x="647" y="1966"/>
                      </a:cubicBezTo>
                      <a:cubicBezTo>
                        <a:pt x="864" y="1703"/>
                        <a:pt x="1058" y="1417"/>
                        <a:pt x="1256" y="1139"/>
                      </a:cubicBezTo>
                      <a:cubicBezTo>
                        <a:pt x="1351" y="1006"/>
                        <a:pt x="1443" y="871"/>
                        <a:pt x="1531" y="734"/>
                      </a:cubicBezTo>
                      <a:cubicBezTo>
                        <a:pt x="1575" y="667"/>
                        <a:pt x="1618" y="602"/>
                        <a:pt x="1651" y="529"/>
                      </a:cubicBezTo>
                      <a:cubicBezTo>
                        <a:pt x="1673" y="479"/>
                        <a:pt x="1699" y="429"/>
                        <a:pt x="1709" y="376"/>
                      </a:cubicBezTo>
                      <a:cubicBezTo>
                        <a:pt x="1715" y="344"/>
                        <a:pt x="1721" y="309"/>
                        <a:pt x="1720" y="277"/>
                      </a:cubicBezTo>
                      <a:cubicBezTo>
                        <a:pt x="1720" y="270"/>
                        <a:pt x="1717" y="210"/>
                        <a:pt x="1716" y="210"/>
                      </a:cubicBezTo>
                      <a:cubicBezTo>
                        <a:pt x="1715" y="210"/>
                        <a:pt x="1715" y="215"/>
                        <a:pt x="1715" y="229"/>
                      </a:cubicBezTo>
                      <a:cubicBezTo>
                        <a:pt x="1716" y="115"/>
                        <a:pt x="1609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42"/>
                <p:cNvSpPr/>
                <p:nvPr/>
              </p:nvSpPr>
              <p:spPr>
                <a:xfrm>
                  <a:off x="3898650" y="3189000"/>
                  <a:ext cx="43825" cy="4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" h="1931" extrusionOk="0">
                      <a:moveTo>
                        <a:pt x="1498" y="0"/>
                      </a:moveTo>
                      <a:cubicBezTo>
                        <a:pt x="1479" y="0"/>
                        <a:pt x="1460" y="3"/>
                        <a:pt x="1442" y="8"/>
                      </a:cubicBezTo>
                      <a:cubicBezTo>
                        <a:pt x="1267" y="53"/>
                        <a:pt x="1137" y="211"/>
                        <a:pt x="1020" y="338"/>
                      </a:cubicBezTo>
                      <a:cubicBezTo>
                        <a:pt x="916" y="450"/>
                        <a:pt x="816" y="565"/>
                        <a:pt x="715" y="679"/>
                      </a:cubicBezTo>
                      <a:cubicBezTo>
                        <a:pt x="610" y="797"/>
                        <a:pt x="508" y="916"/>
                        <a:pt x="408" y="1037"/>
                      </a:cubicBezTo>
                      <a:cubicBezTo>
                        <a:pt x="358" y="1095"/>
                        <a:pt x="309" y="1153"/>
                        <a:pt x="259" y="1211"/>
                      </a:cubicBezTo>
                      <a:cubicBezTo>
                        <a:pt x="203" y="1279"/>
                        <a:pt x="136" y="1346"/>
                        <a:pt x="93" y="1423"/>
                      </a:cubicBezTo>
                      <a:cubicBezTo>
                        <a:pt x="0" y="1588"/>
                        <a:pt x="58" y="1784"/>
                        <a:pt x="213" y="1885"/>
                      </a:cubicBezTo>
                      <a:cubicBezTo>
                        <a:pt x="262" y="1916"/>
                        <a:pt x="319" y="1931"/>
                        <a:pt x="376" y="1931"/>
                      </a:cubicBezTo>
                      <a:cubicBezTo>
                        <a:pt x="495" y="1931"/>
                        <a:pt x="618" y="1868"/>
                        <a:pt x="675" y="1764"/>
                      </a:cubicBezTo>
                      <a:cubicBezTo>
                        <a:pt x="677" y="1758"/>
                        <a:pt x="679" y="1755"/>
                        <a:pt x="681" y="1753"/>
                      </a:cubicBezTo>
                      <a:lnTo>
                        <a:pt x="698" y="1731"/>
                      </a:lnTo>
                      <a:cubicBezTo>
                        <a:pt x="722" y="1702"/>
                        <a:pt x="746" y="1672"/>
                        <a:pt x="771" y="1643"/>
                      </a:cubicBezTo>
                      <a:lnTo>
                        <a:pt x="916" y="1465"/>
                      </a:lnTo>
                      <a:cubicBezTo>
                        <a:pt x="1014" y="1346"/>
                        <a:pt x="1109" y="1227"/>
                        <a:pt x="1203" y="1106"/>
                      </a:cubicBezTo>
                      <a:cubicBezTo>
                        <a:pt x="1308" y="972"/>
                        <a:pt x="1413" y="838"/>
                        <a:pt x="1515" y="702"/>
                      </a:cubicBezTo>
                      <a:cubicBezTo>
                        <a:pt x="1619" y="562"/>
                        <a:pt x="1729" y="417"/>
                        <a:pt x="1743" y="237"/>
                      </a:cubicBezTo>
                      <a:cubicBezTo>
                        <a:pt x="1753" y="100"/>
                        <a:pt x="1624" y="0"/>
                        <a:pt x="14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42"/>
                <p:cNvSpPr/>
                <p:nvPr/>
              </p:nvSpPr>
              <p:spPr>
                <a:xfrm>
                  <a:off x="3877425" y="3172000"/>
                  <a:ext cx="39150" cy="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671" extrusionOk="0">
                      <a:moveTo>
                        <a:pt x="1367" y="0"/>
                      </a:moveTo>
                      <a:cubicBezTo>
                        <a:pt x="1366" y="0"/>
                        <a:pt x="1364" y="0"/>
                        <a:pt x="1363" y="0"/>
                      </a:cubicBezTo>
                      <a:cubicBezTo>
                        <a:pt x="1327" y="0"/>
                        <a:pt x="1295" y="9"/>
                        <a:pt x="1263" y="21"/>
                      </a:cubicBezTo>
                      <a:cubicBezTo>
                        <a:pt x="1234" y="24"/>
                        <a:pt x="1203" y="32"/>
                        <a:pt x="1170" y="45"/>
                      </a:cubicBezTo>
                      <a:cubicBezTo>
                        <a:pt x="1122" y="67"/>
                        <a:pt x="1083" y="92"/>
                        <a:pt x="1044" y="126"/>
                      </a:cubicBezTo>
                      <a:cubicBezTo>
                        <a:pt x="992" y="172"/>
                        <a:pt x="942" y="222"/>
                        <a:pt x="891" y="272"/>
                      </a:cubicBezTo>
                      <a:cubicBezTo>
                        <a:pt x="791" y="369"/>
                        <a:pt x="696" y="473"/>
                        <a:pt x="603" y="578"/>
                      </a:cubicBezTo>
                      <a:cubicBezTo>
                        <a:pt x="495" y="699"/>
                        <a:pt x="394" y="826"/>
                        <a:pt x="294" y="954"/>
                      </a:cubicBezTo>
                      <a:lnTo>
                        <a:pt x="294" y="955"/>
                      </a:lnTo>
                      <a:cubicBezTo>
                        <a:pt x="182" y="1100"/>
                        <a:pt x="1" y="1280"/>
                        <a:pt x="84" y="1478"/>
                      </a:cubicBezTo>
                      <a:cubicBezTo>
                        <a:pt x="131" y="1592"/>
                        <a:pt x="206" y="1660"/>
                        <a:pt x="335" y="1669"/>
                      </a:cubicBezTo>
                      <a:cubicBezTo>
                        <a:pt x="343" y="1670"/>
                        <a:pt x="351" y="1670"/>
                        <a:pt x="359" y="1670"/>
                      </a:cubicBezTo>
                      <a:cubicBezTo>
                        <a:pt x="517" y="1670"/>
                        <a:pt x="601" y="1556"/>
                        <a:pt x="686" y="1439"/>
                      </a:cubicBezTo>
                      <a:cubicBezTo>
                        <a:pt x="707" y="1411"/>
                        <a:pt x="728" y="1383"/>
                        <a:pt x="749" y="1354"/>
                      </a:cubicBezTo>
                      <a:cubicBezTo>
                        <a:pt x="758" y="1342"/>
                        <a:pt x="768" y="1330"/>
                        <a:pt x="778" y="1317"/>
                      </a:cubicBezTo>
                      <a:cubicBezTo>
                        <a:pt x="779" y="1315"/>
                        <a:pt x="783" y="1310"/>
                        <a:pt x="788" y="1303"/>
                      </a:cubicBezTo>
                      <a:lnTo>
                        <a:pt x="788" y="1303"/>
                      </a:lnTo>
                      <a:cubicBezTo>
                        <a:pt x="792" y="1299"/>
                        <a:pt x="805" y="1281"/>
                        <a:pt x="808" y="1277"/>
                      </a:cubicBezTo>
                      <a:cubicBezTo>
                        <a:pt x="821" y="1262"/>
                        <a:pt x="832" y="1247"/>
                        <a:pt x="845" y="1231"/>
                      </a:cubicBezTo>
                      <a:cubicBezTo>
                        <a:pt x="866" y="1204"/>
                        <a:pt x="889" y="1177"/>
                        <a:pt x="910" y="1150"/>
                      </a:cubicBezTo>
                      <a:cubicBezTo>
                        <a:pt x="952" y="1097"/>
                        <a:pt x="993" y="1044"/>
                        <a:pt x="1035" y="993"/>
                      </a:cubicBezTo>
                      <a:cubicBezTo>
                        <a:pt x="1123" y="883"/>
                        <a:pt x="1215" y="777"/>
                        <a:pt x="1305" y="669"/>
                      </a:cubicBezTo>
                      <a:cubicBezTo>
                        <a:pt x="1351" y="616"/>
                        <a:pt x="1399" y="564"/>
                        <a:pt x="1444" y="511"/>
                      </a:cubicBezTo>
                      <a:cubicBezTo>
                        <a:pt x="1482" y="463"/>
                        <a:pt x="1505" y="417"/>
                        <a:pt x="1528" y="363"/>
                      </a:cubicBezTo>
                      <a:cubicBezTo>
                        <a:pt x="1540" y="335"/>
                        <a:pt x="1544" y="310"/>
                        <a:pt x="1545" y="287"/>
                      </a:cubicBezTo>
                      <a:cubicBezTo>
                        <a:pt x="1555" y="259"/>
                        <a:pt x="1561" y="231"/>
                        <a:pt x="1562" y="198"/>
                      </a:cubicBezTo>
                      <a:cubicBezTo>
                        <a:pt x="1566" y="93"/>
                        <a:pt x="1471" y="0"/>
                        <a:pt x="13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13" name="Google Shape;1913;p42"/>
          <p:cNvGrpSpPr/>
          <p:nvPr/>
        </p:nvGrpSpPr>
        <p:grpSpPr>
          <a:xfrm>
            <a:off x="6815023" y="2506581"/>
            <a:ext cx="814428" cy="825005"/>
            <a:chOff x="6892000" y="2415091"/>
            <a:chExt cx="842221" cy="853159"/>
          </a:xfrm>
        </p:grpSpPr>
        <p:sp>
          <p:nvSpPr>
            <p:cNvPr id="1914" name="Google Shape;1914;p42"/>
            <p:cNvSpPr/>
            <p:nvPr/>
          </p:nvSpPr>
          <p:spPr>
            <a:xfrm>
              <a:off x="6892000" y="2415091"/>
              <a:ext cx="210752" cy="217411"/>
            </a:xfrm>
            <a:custGeom>
              <a:avLst/>
              <a:gdLst/>
              <a:ahLst/>
              <a:cxnLst/>
              <a:rect l="l" t="t" r="r" b="b"/>
              <a:pathLst>
                <a:path w="3576" h="3689" extrusionOk="0">
                  <a:moveTo>
                    <a:pt x="2136" y="488"/>
                  </a:moveTo>
                  <a:lnTo>
                    <a:pt x="2226" y="1346"/>
                  </a:lnTo>
                  <a:cubicBezTo>
                    <a:pt x="2231" y="1397"/>
                    <a:pt x="2261" y="1442"/>
                    <a:pt x="2307" y="1467"/>
                  </a:cubicBezTo>
                  <a:lnTo>
                    <a:pt x="3065" y="1878"/>
                  </a:lnTo>
                  <a:lnTo>
                    <a:pt x="2277" y="2229"/>
                  </a:lnTo>
                  <a:cubicBezTo>
                    <a:pt x="2230" y="2251"/>
                    <a:pt x="2196" y="2294"/>
                    <a:pt x="2186" y="2344"/>
                  </a:cubicBezTo>
                  <a:lnTo>
                    <a:pt x="2029" y="3193"/>
                  </a:lnTo>
                  <a:lnTo>
                    <a:pt x="1452" y="2551"/>
                  </a:lnTo>
                  <a:cubicBezTo>
                    <a:pt x="1422" y="2518"/>
                    <a:pt x="1380" y="2500"/>
                    <a:pt x="1336" y="2500"/>
                  </a:cubicBezTo>
                  <a:cubicBezTo>
                    <a:pt x="1329" y="2500"/>
                    <a:pt x="1322" y="2500"/>
                    <a:pt x="1316" y="2501"/>
                  </a:cubicBezTo>
                  <a:lnTo>
                    <a:pt x="460" y="2614"/>
                  </a:lnTo>
                  <a:lnTo>
                    <a:pt x="460" y="2614"/>
                  </a:lnTo>
                  <a:lnTo>
                    <a:pt x="891" y="1866"/>
                  </a:lnTo>
                  <a:cubicBezTo>
                    <a:pt x="917" y="1822"/>
                    <a:pt x="918" y="1767"/>
                    <a:pt x="897" y="1721"/>
                  </a:cubicBezTo>
                  <a:lnTo>
                    <a:pt x="525" y="942"/>
                  </a:lnTo>
                  <a:lnTo>
                    <a:pt x="1369" y="1121"/>
                  </a:lnTo>
                  <a:cubicBezTo>
                    <a:pt x="1380" y="1123"/>
                    <a:pt x="1392" y="1124"/>
                    <a:pt x="1403" y="1124"/>
                  </a:cubicBezTo>
                  <a:cubicBezTo>
                    <a:pt x="1442" y="1124"/>
                    <a:pt x="1480" y="1109"/>
                    <a:pt x="1509" y="1082"/>
                  </a:cubicBezTo>
                  <a:lnTo>
                    <a:pt x="2136" y="488"/>
                  </a:lnTo>
                  <a:close/>
                  <a:moveTo>
                    <a:pt x="2257" y="0"/>
                  </a:moveTo>
                  <a:cubicBezTo>
                    <a:pt x="2218" y="0"/>
                    <a:pt x="2179" y="15"/>
                    <a:pt x="2149" y="44"/>
                  </a:cubicBezTo>
                  <a:lnTo>
                    <a:pt x="1353" y="799"/>
                  </a:lnTo>
                  <a:lnTo>
                    <a:pt x="281" y="571"/>
                  </a:lnTo>
                  <a:cubicBezTo>
                    <a:pt x="270" y="569"/>
                    <a:pt x="259" y="568"/>
                    <a:pt x="248" y="568"/>
                  </a:cubicBezTo>
                  <a:cubicBezTo>
                    <a:pt x="200" y="568"/>
                    <a:pt x="155" y="589"/>
                    <a:pt x="126" y="627"/>
                  </a:cubicBezTo>
                  <a:cubicBezTo>
                    <a:pt x="88" y="673"/>
                    <a:pt x="81" y="738"/>
                    <a:pt x="107" y="791"/>
                  </a:cubicBezTo>
                  <a:lnTo>
                    <a:pt x="579" y="1781"/>
                  </a:lnTo>
                  <a:lnTo>
                    <a:pt x="30" y="2732"/>
                  </a:lnTo>
                  <a:cubicBezTo>
                    <a:pt x="1" y="2783"/>
                    <a:pt x="3" y="2847"/>
                    <a:pt x="36" y="2896"/>
                  </a:cubicBezTo>
                  <a:cubicBezTo>
                    <a:pt x="66" y="2940"/>
                    <a:pt x="114" y="2966"/>
                    <a:pt x="166" y="2966"/>
                  </a:cubicBezTo>
                  <a:cubicBezTo>
                    <a:pt x="173" y="2966"/>
                    <a:pt x="180" y="2965"/>
                    <a:pt x="187" y="2964"/>
                  </a:cubicBezTo>
                  <a:lnTo>
                    <a:pt x="1275" y="2821"/>
                  </a:lnTo>
                  <a:lnTo>
                    <a:pt x="2009" y="3637"/>
                  </a:lnTo>
                  <a:cubicBezTo>
                    <a:pt x="2026" y="3656"/>
                    <a:pt x="2047" y="3670"/>
                    <a:pt x="2071" y="3679"/>
                  </a:cubicBezTo>
                  <a:cubicBezTo>
                    <a:pt x="2088" y="3685"/>
                    <a:pt x="2106" y="3688"/>
                    <a:pt x="2124" y="3688"/>
                  </a:cubicBezTo>
                  <a:cubicBezTo>
                    <a:pt x="2139" y="3688"/>
                    <a:pt x="2153" y="3686"/>
                    <a:pt x="2167" y="3682"/>
                  </a:cubicBezTo>
                  <a:cubicBezTo>
                    <a:pt x="2225" y="3666"/>
                    <a:pt x="2268" y="3619"/>
                    <a:pt x="2278" y="3561"/>
                  </a:cubicBezTo>
                  <a:lnTo>
                    <a:pt x="2479" y="2482"/>
                  </a:lnTo>
                  <a:lnTo>
                    <a:pt x="3481" y="2034"/>
                  </a:lnTo>
                  <a:cubicBezTo>
                    <a:pt x="3535" y="2011"/>
                    <a:pt x="3570" y="1957"/>
                    <a:pt x="3573" y="1899"/>
                  </a:cubicBezTo>
                  <a:lnTo>
                    <a:pt x="3574" y="1899"/>
                  </a:lnTo>
                  <a:cubicBezTo>
                    <a:pt x="3576" y="1839"/>
                    <a:pt x="3544" y="1783"/>
                    <a:pt x="3492" y="1755"/>
                  </a:cubicBezTo>
                  <a:lnTo>
                    <a:pt x="2527" y="1232"/>
                  </a:lnTo>
                  <a:lnTo>
                    <a:pt x="2413" y="140"/>
                  </a:lnTo>
                  <a:cubicBezTo>
                    <a:pt x="2406" y="81"/>
                    <a:pt x="2367" y="30"/>
                    <a:pt x="2311" y="10"/>
                  </a:cubicBezTo>
                  <a:cubicBezTo>
                    <a:pt x="2294" y="3"/>
                    <a:pt x="2275" y="0"/>
                    <a:pt x="2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2"/>
            <p:cNvSpPr/>
            <p:nvPr/>
          </p:nvSpPr>
          <p:spPr>
            <a:xfrm>
              <a:off x="7239563" y="2813325"/>
              <a:ext cx="136550" cy="137775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2"/>
            <p:cNvSpPr/>
            <p:nvPr/>
          </p:nvSpPr>
          <p:spPr>
            <a:xfrm>
              <a:off x="7440961" y="2567355"/>
              <a:ext cx="75555" cy="74199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2"/>
            <p:cNvSpPr/>
            <p:nvPr/>
          </p:nvSpPr>
          <p:spPr>
            <a:xfrm>
              <a:off x="7007775" y="2951094"/>
              <a:ext cx="44351" cy="34395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2"/>
            <p:cNvSpPr/>
            <p:nvPr/>
          </p:nvSpPr>
          <p:spPr>
            <a:xfrm>
              <a:off x="7285675" y="3233856"/>
              <a:ext cx="44351" cy="34395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2"/>
            <p:cNvSpPr/>
            <p:nvPr/>
          </p:nvSpPr>
          <p:spPr>
            <a:xfrm>
              <a:off x="7683108" y="3065854"/>
              <a:ext cx="51113" cy="50832"/>
            </a:xfrm>
            <a:custGeom>
              <a:avLst/>
              <a:gdLst/>
              <a:ahLst/>
              <a:cxnLst/>
              <a:rect l="l" t="t" r="r" b="b"/>
              <a:pathLst>
                <a:path w="1818" h="1808" extrusionOk="0">
                  <a:moveTo>
                    <a:pt x="876" y="1"/>
                  </a:moveTo>
                  <a:cubicBezTo>
                    <a:pt x="559" y="1"/>
                    <a:pt x="273" y="221"/>
                    <a:pt x="119" y="486"/>
                  </a:cubicBezTo>
                  <a:lnTo>
                    <a:pt x="31" y="695"/>
                  </a:lnTo>
                  <a:cubicBezTo>
                    <a:pt x="21" y="772"/>
                    <a:pt x="10" y="850"/>
                    <a:pt x="0" y="927"/>
                  </a:cubicBezTo>
                  <a:cubicBezTo>
                    <a:pt x="10" y="1005"/>
                    <a:pt x="21" y="1082"/>
                    <a:pt x="31" y="1161"/>
                  </a:cubicBezTo>
                  <a:cubicBezTo>
                    <a:pt x="58" y="1275"/>
                    <a:pt x="111" y="1373"/>
                    <a:pt x="188" y="1458"/>
                  </a:cubicBezTo>
                  <a:cubicBezTo>
                    <a:pt x="227" y="1524"/>
                    <a:pt x="280" y="1576"/>
                    <a:pt x="346" y="1616"/>
                  </a:cubicBezTo>
                  <a:cubicBezTo>
                    <a:pt x="400" y="1670"/>
                    <a:pt x="465" y="1707"/>
                    <a:pt x="538" y="1728"/>
                  </a:cubicBezTo>
                  <a:cubicBezTo>
                    <a:pt x="644" y="1772"/>
                    <a:pt x="780" y="1807"/>
                    <a:pt x="909" y="1807"/>
                  </a:cubicBezTo>
                  <a:cubicBezTo>
                    <a:pt x="980" y="1807"/>
                    <a:pt x="1048" y="1797"/>
                    <a:pt x="1109" y="1772"/>
                  </a:cubicBezTo>
                  <a:cubicBezTo>
                    <a:pt x="1161" y="1752"/>
                    <a:pt x="1210" y="1734"/>
                    <a:pt x="1263" y="1712"/>
                  </a:cubicBezTo>
                  <a:cubicBezTo>
                    <a:pt x="1440" y="1637"/>
                    <a:pt x="1614" y="1514"/>
                    <a:pt x="1697" y="1332"/>
                  </a:cubicBezTo>
                  <a:cubicBezTo>
                    <a:pt x="1777" y="1193"/>
                    <a:pt x="1817" y="1045"/>
                    <a:pt x="1818" y="885"/>
                  </a:cubicBezTo>
                  <a:cubicBezTo>
                    <a:pt x="1817" y="727"/>
                    <a:pt x="1777" y="577"/>
                    <a:pt x="1697" y="440"/>
                  </a:cubicBezTo>
                  <a:cubicBezTo>
                    <a:pt x="1618" y="308"/>
                    <a:pt x="1513" y="201"/>
                    <a:pt x="1380" y="123"/>
                  </a:cubicBezTo>
                  <a:cubicBezTo>
                    <a:pt x="1243" y="44"/>
                    <a:pt x="1094" y="3"/>
                    <a:pt x="935" y="3"/>
                  </a:cubicBezTo>
                  <a:cubicBezTo>
                    <a:pt x="915" y="2"/>
                    <a:pt x="89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44"/>
          <p:cNvSpPr txBox="1">
            <a:spLocks noGrp="1"/>
          </p:cNvSpPr>
          <p:nvPr>
            <p:ph type="title"/>
          </p:nvPr>
        </p:nvSpPr>
        <p:spPr>
          <a:xfrm>
            <a:off x="1355000" y="508525"/>
            <a:ext cx="6434000" cy="874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err="1">
                <a:solidFill>
                  <a:schemeClr val="tx1"/>
                </a:solidFill>
              </a:rPr>
              <a:t>Somos</a:t>
            </a:r>
            <a:r>
              <a:rPr lang="en" sz="2000">
                <a:solidFill>
                  <a:schemeClr val="tx1"/>
                </a:solidFill>
              </a:rPr>
              <a:t> o </a:t>
            </a:r>
            <a:r>
              <a:rPr lang="en" sz="2000" err="1">
                <a:solidFill>
                  <a:schemeClr val="tx1"/>
                </a:solidFill>
              </a:rPr>
              <a:t>grupo</a:t>
            </a:r>
            <a:r>
              <a:rPr lang="en" sz="2000">
                <a:solidFill>
                  <a:schemeClr val="tx1"/>
                </a:solidFill>
              </a:rPr>
              <a:t> </a:t>
            </a:r>
            <a:r>
              <a:rPr lang="en" sz="2000" err="1">
                <a:solidFill>
                  <a:schemeClr val="tx1"/>
                </a:solidFill>
              </a:rPr>
              <a:t>Gênesis</a:t>
            </a:r>
            <a:r>
              <a:rPr lang="en" sz="2000">
                <a:solidFill>
                  <a:schemeClr val="tx1"/>
                </a:solidFill>
              </a:rPr>
              <a:t>! </a:t>
            </a:r>
            <a:r>
              <a:rPr lang="en" sz="2000" err="1">
                <a:solidFill>
                  <a:schemeClr val="tx1"/>
                </a:solidFill>
              </a:rPr>
              <a:t>Formado</a:t>
            </a:r>
            <a:r>
              <a:rPr lang="en" sz="2000">
                <a:solidFill>
                  <a:schemeClr val="tx1"/>
                </a:solidFill>
              </a:rPr>
              <a:t> </a:t>
            </a:r>
            <a:r>
              <a:rPr lang="en" sz="2000" err="1">
                <a:solidFill>
                  <a:schemeClr val="tx1"/>
                </a:solidFill>
              </a:rPr>
              <a:t>por</a:t>
            </a:r>
            <a:r>
              <a:rPr lang="en" sz="2000">
                <a:solidFill>
                  <a:schemeClr val="tx1"/>
                </a:solidFill>
              </a:rPr>
              <a:t> </a:t>
            </a:r>
            <a:r>
              <a:rPr lang="en" sz="2000" err="1">
                <a:solidFill>
                  <a:schemeClr val="tx1"/>
                </a:solidFill>
              </a:rPr>
              <a:t>estudantes</a:t>
            </a:r>
            <a:r>
              <a:rPr lang="en" sz="2000">
                <a:solidFill>
                  <a:schemeClr val="tx1"/>
                </a:solidFill>
              </a:rPr>
              <a:t> do Instituto J&amp;F, </a:t>
            </a:r>
            <a:r>
              <a:rPr lang="en" sz="2000" err="1">
                <a:solidFill>
                  <a:schemeClr val="tx1"/>
                </a:solidFill>
              </a:rPr>
              <a:t>são</a:t>
            </a:r>
            <a:r>
              <a:rPr lang="en" sz="2000">
                <a:solidFill>
                  <a:schemeClr val="tx1"/>
                </a:solidFill>
              </a:rPr>
              <a:t> </a:t>
            </a:r>
            <a:r>
              <a:rPr lang="en" sz="2000" err="1">
                <a:solidFill>
                  <a:schemeClr val="tx1"/>
                </a:solidFill>
              </a:rPr>
              <a:t>os</a:t>
            </a:r>
            <a:r>
              <a:rPr lang="en" sz="2000">
                <a:solidFill>
                  <a:schemeClr val="tx1"/>
                </a:solidFill>
              </a:rPr>
              <a:t> </a:t>
            </a:r>
            <a:r>
              <a:rPr lang="en" sz="2000" err="1">
                <a:solidFill>
                  <a:schemeClr val="tx1"/>
                </a:solidFill>
              </a:rPr>
              <a:t>integrantes</a:t>
            </a:r>
            <a:r>
              <a:rPr lang="en" sz="2000"/>
              <a:t>: </a:t>
            </a:r>
            <a:endParaRPr lang="pt-BR" sz="2000"/>
          </a:p>
        </p:txBody>
      </p:sp>
      <p:sp>
        <p:nvSpPr>
          <p:cNvPr id="1940" name="Google Shape;1940;p44"/>
          <p:cNvSpPr txBox="1">
            <a:spLocks noGrp="1"/>
          </p:cNvSpPr>
          <p:nvPr>
            <p:ph type="subTitle" idx="7"/>
          </p:nvPr>
        </p:nvSpPr>
        <p:spPr>
          <a:xfrm>
            <a:off x="346937" y="1744663"/>
            <a:ext cx="23055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>
                <a:solidFill>
                  <a:srgbClr val="77C4E9"/>
                </a:solidFill>
              </a:rPr>
              <a:t>Ana Beatriz da Cruz Silva</a:t>
            </a:r>
          </a:p>
        </p:txBody>
      </p:sp>
      <p:sp>
        <p:nvSpPr>
          <p:cNvPr id="1941" name="Google Shape;1941;p44"/>
          <p:cNvSpPr txBox="1">
            <a:spLocks noGrp="1"/>
          </p:cNvSpPr>
          <p:nvPr>
            <p:ph type="subTitle" idx="8"/>
          </p:nvPr>
        </p:nvSpPr>
        <p:spPr>
          <a:xfrm>
            <a:off x="347459" y="3086100"/>
            <a:ext cx="23055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>
                <a:solidFill>
                  <a:srgbClr val="77C4E9"/>
                </a:solidFill>
              </a:rPr>
              <a:t>Bianca Vitória Veloso</a:t>
            </a:r>
          </a:p>
        </p:txBody>
      </p:sp>
      <p:sp>
        <p:nvSpPr>
          <p:cNvPr id="1942" name="Google Shape;1942;p44"/>
          <p:cNvSpPr txBox="1">
            <a:spLocks noGrp="1"/>
          </p:cNvSpPr>
          <p:nvPr>
            <p:ph type="subTitle" idx="9"/>
          </p:nvPr>
        </p:nvSpPr>
        <p:spPr>
          <a:xfrm>
            <a:off x="2880049" y="3109912"/>
            <a:ext cx="2900812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rgbClr val="77C4E9"/>
                </a:solidFill>
              </a:rPr>
              <a:t>Mateus Gomes</a:t>
            </a:r>
            <a:endParaRPr lang="pt-BR">
              <a:solidFill>
                <a:srgbClr val="77C4E9"/>
              </a:solidFill>
            </a:endParaRPr>
          </a:p>
          <a:p>
            <a:r>
              <a:rPr lang="en">
                <a:solidFill>
                  <a:srgbClr val="77C4E9"/>
                </a:solidFill>
              </a:rPr>
              <a:t>Oliveira</a:t>
            </a:r>
            <a:endParaRPr lang="pt-BR">
              <a:solidFill>
                <a:srgbClr val="77C4E9"/>
              </a:solidFill>
            </a:endParaRPr>
          </a:p>
        </p:txBody>
      </p:sp>
      <p:sp>
        <p:nvSpPr>
          <p:cNvPr id="15" name="Google Shape;1942;p44">
            <a:extLst>
              <a:ext uri="{FF2B5EF4-FFF2-40B4-BE49-F238E27FC236}">
                <a16:creationId xmlns:a16="http://schemas.microsoft.com/office/drawing/2014/main" id="{84A5A956-66EF-1DD3-1E71-F056DF4EB52D}"/>
              </a:ext>
            </a:extLst>
          </p:cNvPr>
          <p:cNvSpPr txBox="1">
            <a:spLocks/>
          </p:cNvSpPr>
          <p:nvPr/>
        </p:nvSpPr>
        <p:spPr>
          <a:xfrm>
            <a:off x="2870075" y="2077282"/>
            <a:ext cx="2900812" cy="5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>
                <a:solidFill>
                  <a:srgbClr val="77C4E9"/>
                </a:solidFill>
              </a:rPr>
              <a:t>Beatriz Belaparte Favero</a:t>
            </a:r>
            <a:endParaRPr lang="pt-BR">
              <a:solidFill>
                <a:srgbClr val="77C4E9"/>
              </a:solidFill>
            </a:endParaRPr>
          </a:p>
        </p:txBody>
      </p:sp>
      <p:sp>
        <p:nvSpPr>
          <p:cNvPr id="16" name="Google Shape;1942;p44">
            <a:extLst>
              <a:ext uri="{FF2B5EF4-FFF2-40B4-BE49-F238E27FC236}">
                <a16:creationId xmlns:a16="http://schemas.microsoft.com/office/drawing/2014/main" id="{C472F88C-21CA-31AE-2B8E-1367C1C61320}"/>
              </a:ext>
            </a:extLst>
          </p:cNvPr>
          <p:cNvSpPr txBox="1">
            <a:spLocks/>
          </p:cNvSpPr>
          <p:nvPr/>
        </p:nvSpPr>
        <p:spPr>
          <a:xfrm>
            <a:off x="5770887" y="1648657"/>
            <a:ext cx="2908750" cy="9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>
                <a:solidFill>
                  <a:srgbClr val="77C4E9"/>
                </a:solidFill>
              </a:rPr>
              <a:t>Roger Rodrigues de Santana</a:t>
            </a:r>
            <a:endParaRPr lang="pt-BR">
              <a:solidFill>
                <a:srgbClr val="77C4E9"/>
              </a:solidFill>
            </a:endParaRPr>
          </a:p>
        </p:txBody>
      </p:sp>
      <p:sp>
        <p:nvSpPr>
          <p:cNvPr id="17" name="Google Shape;1942;p44">
            <a:extLst>
              <a:ext uri="{FF2B5EF4-FFF2-40B4-BE49-F238E27FC236}">
                <a16:creationId xmlns:a16="http://schemas.microsoft.com/office/drawing/2014/main" id="{5FF94782-5F80-7AAA-1180-9292AC3CBC79}"/>
              </a:ext>
            </a:extLst>
          </p:cNvPr>
          <p:cNvSpPr txBox="1">
            <a:spLocks/>
          </p:cNvSpPr>
          <p:nvPr/>
        </p:nvSpPr>
        <p:spPr>
          <a:xfrm>
            <a:off x="5937574" y="3055938"/>
            <a:ext cx="2908750" cy="5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>
                <a:solidFill>
                  <a:srgbClr val="77C4E9"/>
                </a:solidFill>
              </a:rPr>
              <a:t>Murilo Alencar</a:t>
            </a:r>
          </a:p>
        </p:txBody>
      </p:sp>
      <p:pic>
        <p:nvPicPr>
          <p:cNvPr id="18" name="Imagem 17" descr="Instituto J&amp;F - Seara">
            <a:extLst>
              <a:ext uri="{FF2B5EF4-FFF2-40B4-BE49-F238E27FC236}">
                <a16:creationId xmlns:a16="http://schemas.microsoft.com/office/drawing/2014/main" id="{9A56B618-BDCA-E0F5-87D6-67A3E83D1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88" y="3984942"/>
            <a:ext cx="1544637" cy="10868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45"/>
          <p:cNvSpPr txBox="1">
            <a:spLocks noGrp="1"/>
          </p:cNvSpPr>
          <p:nvPr>
            <p:ph type="title"/>
          </p:nvPr>
        </p:nvSpPr>
        <p:spPr>
          <a:xfrm>
            <a:off x="2936725" y="885013"/>
            <a:ext cx="3496732" cy="1013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Introdução</a:t>
            </a:r>
          </a:p>
        </p:txBody>
      </p:sp>
      <p:sp>
        <p:nvSpPr>
          <p:cNvPr id="1948" name="Google Shape;1948;p45"/>
          <p:cNvSpPr txBox="1">
            <a:spLocks noGrp="1"/>
          </p:cNvSpPr>
          <p:nvPr>
            <p:ph type="subTitle" idx="1"/>
          </p:nvPr>
        </p:nvSpPr>
        <p:spPr>
          <a:xfrm>
            <a:off x="1974179" y="1910313"/>
            <a:ext cx="5143800" cy="2458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>
                <a:solidFill>
                  <a:srgbClr val="D1D5DB"/>
                </a:solidFill>
                <a:effectLst/>
                <a:latin typeface="Nunito" pitchFamily="2" charset="0"/>
              </a:rPr>
              <a:t>O grupo Gênesis tem como objetivo impactar positivamente jovens estudantes, buscando transmitir a cultura dos eclipses, explicando a mecânica, as épocas, o porquê dos eclipses ocorrerem e por que apenas algumas pessoas podem observá-los na Terra. Com isso em mente, decidimos criar um jogo para que os usuários possam aprender de maneira leve e divertida.</a:t>
            </a:r>
            <a:endParaRPr b="1">
              <a:latin typeface="Nunito" pitchFamily="2" charset="0"/>
            </a:endParaRPr>
          </a:p>
        </p:txBody>
      </p:sp>
      <p:grpSp>
        <p:nvGrpSpPr>
          <p:cNvPr id="2005" name="Google Shape;2005;p45"/>
          <p:cNvGrpSpPr/>
          <p:nvPr/>
        </p:nvGrpSpPr>
        <p:grpSpPr>
          <a:xfrm>
            <a:off x="7897964" y="276077"/>
            <a:ext cx="983382" cy="1349326"/>
            <a:chOff x="5561525" y="1862025"/>
            <a:chExt cx="672950" cy="923375"/>
          </a:xfrm>
        </p:grpSpPr>
        <p:sp>
          <p:nvSpPr>
            <p:cNvPr id="2006" name="Google Shape;2006;p45"/>
            <p:cNvSpPr/>
            <p:nvPr/>
          </p:nvSpPr>
          <p:spPr>
            <a:xfrm>
              <a:off x="5621325" y="2530425"/>
              <a:ext cx="207925" cy="204200"/>
            </a:xfrm>
            <a:custGeom>
              <a:avLst/>
              <a:gdLst/>
              <a:ahLst/>
              <a:cxnLst/>
              <a:rect l="l" t="t" r="r" b="b"/>
              <a:pathLst>
                <a:path w="8317" h="8168" extrusionOk="0">
                  <a:moveTo>
                    <a:pt x="3851" y="1"/>
                  </a:moveTo>
                  <a:cubicBezTo>
                    <a:pt x="3848" y="1"/>
                    <a:pt x="3846" y="1"/>
                    <a:pt x="3844" y="1"/>
                  </a:cubicBezTo>
                  <a:cubicBezTo>
                    <a:pt x="3811" y="5"/>
                    <a:pt x="3782" y="27"/>
                    <a:pt x="3770" y="58"/>
                  </a:cubicBezTo>
                  <a:lnTo>
                    <a:pt x="2839" y="2566"/>
                  </a:lnTo>
                  <a:cubicBezTo>
                    <a:pt x="2811" y="2643"/>
                    <a:pt x="2746" y="2702"/>
                    <a:pt x="2666" y="2721"/>
                  </a:cubicBezTo>
                  <a:lnTo>
                    <a:pt x="73" y="3377"/>
                  </a:lnTo>
                  <a:cubicBezTo>
                    <a:pt x="40" y="3385"/>
                    <a:pt x="15" y="3411"/>
                    <a:pt x="7" y="3444"/>
                  </a:cubicBezTo>
                  <a:cubicBezTo>
                    <a:pt x="0" y="3476"/>
                    <a:pt x="13" y="3510"/>
                    <a:pt x="39" y="3531"/>
                  </a:cubicBezTo>
                  <a:lnTo>
                    <a:pt x="2137" y="5192"/>
                  </a:lnTo>
                  <a:cubicBezTo>
                    <a:pt x="2201" y="5243"/>
                    <a:pt x="2237" y="5322"/>
                    <a:pt x="2231" y="5404"/>
                  </a:cubicBezTo>
                  <a:lnTo>
                    <a:pt x="2052" y="8074"/>
                  </a:lnTo>
                  <a:cubicBezTo>
                    <a:pt x="2050" y="8107"/>
                    <a:pt x="2067" y="8138"/>
                    <a:pt x="2095" y="8155"/>
                  </a:cubicBezTo>
                  <a:cubicBezTo>
                    <a:pt x="2109" y="8163"/>
                    <a:pt x="2125" y="8168"/>
                    <a:pt x="2139" y="8168"/>
                  </a:cubicBezTo>
                  <a:cubicBezTo>
                    <a:pt x="2156" y="8168"/>
                    <a:pt x="2173" y="8162"/>
                    <a:pt x="2189" y="8153"/>
                  </a:cubicBezTo>
                  <a:lnTo>
                    <a:pt x="4417" y="6671"/>
                  </a:lnTo>
                  <a:cubicBezTo>
                    <a:pt x="4449" y="6648"/>
                    <a:pt x="4489" y="6635"/>
                    <a:pt x="4529" y="6631"/>
                  </a:cubicBezTo>
                  <a:cubicBezTo>
                    <a:pt x="4538" y="6630"/>
                    <a:pt x="4547" y="6630"/>
                    <a:pt x="4556" y="6630"/>
                  </a:cubicBezTo>
                  <a:cubicBezTo>
                    <a:pt x="4588" y="6630"/>
                    <a:pt x="4619" y="6636"/>
                    <a:pt x="4648" y="6647"/>
                  </a:cubicBezTo>
                  <a:lnTo>
                    <a:pt x="7131" y="7642"/>
                  </a:lnTo>
                  <a:cubicBezTo>
                    <a:pt x="7141" y="7647"/>
                    <a:pt x="7152" y="7649"/>
                    <a:pt x="7163" y="7649"/>
                  </a:cubicBezTo>
                  <a:cubicBezTo>
                    <a:pt x="7184" y="7649"/>
                    <a:pt x="7206" y="7641"/>
                    <a:pt x="7223" y="7626"/>
                  </a:cubicBezTo>
                  <a:cubicBezTo>
                    <a:pt x="7248" y="7604"/>
                    <a:pt x="7258" y="7569"/>
                    <a:pt x="7249" y="7536"/>
                  </a:cubicBezTo>
                  <a:lnTo>
                    <a:pt x="6527" y="4960"/>
                  </a:lnTo>
                  <a:cubicBezTo>
                    <a:pt x="6506" y="4881"/>
                    <a:pt x="6524" y="4796"/>
                    <a:pt x="6576" y="4733"/>
                  </a:cubicBezTo>
                  <a:lnTo>
                    <a:pt x="8290" y="2678"/>
                  </a:lnTo>
                  <a:cubicBezTo>
                    <a:pt x="8312" y="2653"/>
                    <a:pt x="8317" y="2617"/>
                    <a:pt x="8303" y="2586"/>
                  </a:cubicBezTo>
                  <a:cubicBezTo>
                    <a:pt x="8289" y="2556"/>
                    <a:pt x="8260" y="2535"/>
                    <a:pt x="8226" y="2534"/>
                  </a:cubicBezTo>
                  <a:lnTo>
                    <a:pt x="5552" y="2423"/>
                  </a:lnTo>
                  <a:cubicBezTo>
                    <a:pt x="5471" y="2420"/>
                    <a:pt x="5396" y="2377"/>
                    <a:pt x="5352" y="2307"/>
                  </a:cubicBezTo>
                  <a:lnTo>
                    <a:pt x="3927" y="42"/>
                  </a:lnTo>
                  <a:cubicBezTo>
                    <a:pt x="3912" y="16"/>
                    <a:pt x="3884" y="1"/>
                    <a:pt x="38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5"/>
            <p:cNvSpPr/>
            <p:nvPr/>
          </p:nvSpPr>
          <p:spPr>
            <a:xfrm>
              <a:off x="5913200" y="2472125"/>
              <a:ext cx="295650" cy="286750"/>
            </a:xfrm>
            <a:custGeom>
              <a:avLst/>
              <a:gdLst/>
              <a:ahLst/>
              <a:cxnLst/>
              <a:rect l="l" t="t" r="r" b="b"/>
              <a:pathLst>
                <a:path w="11826" h="11470" extrusionOk="0">
                  <a:moveTo>
                    <a:pt x="2745" y="0"/>
                  </a:moveTo>
                  <a:cubicBezTo>
                    <a:pt x="2728" y="0"/>
                    <a:pt x="2712" y="5"/>
                    <a:pt x="2697" y="14"/>
                  </a:cubicBezTo>
                  <a:cubicBezTo>
                    <a:pt x="2669" y="32"/>
                    <a:pt x="2653" y="64"/>
                    <a:pt x="2657" y="98"/>
                  </a:cubicBezTo>
                  <a:lnTo>
                    <a:pt x="3073" y="3960"/>
                  </a:lnTo>
                  <a:cubicBezTo>
                    <a:pt x="3082" y="4048"/>
                    <a:pt x="3049" y="4133"/>
                    <a:pt x="2982" y="4189"/>
                  </a:cubicBezTo>
                  <a:lnTo>
                    <a:pt x="36" y="6722"/>
                  </a:lnTo>
                  <a:cubicBezTo>
                    <a:pt x="10" y="6744"/>
                    <a:pt x="0" y="6778"/>
                    <a:pt x="8" y="6811"/>
                  </a:cubicBezTo>
                  <a:cubicBezTo>
                    <a:pt x="17" y="6843"/>
                    <a:pt x="43" y="6868"/>
                    <a:pt x="76" y="6875"/>
                  </a:cubicBezTo>
                  <a:lnTo>
                    <a:pt x="3877" y="7673"/>
                  </a:lnTo>
                  <a:cubicBezTo>
                    <a:pt x="3963" y="7692"/>
                    <a:pt x="4035" y="7751"/>
                    <a:pt x="4068" y="7831"/>
                  </a:cubicBezTo>
                  <a:lnTo>
                    <a:pt x="5566" y="11415"/>
                  </a:lnTo>
                  <a:cubicBezTo>
                    <a:pt x="5578" y="11447"/>
                    <a:pt x="5608" y="11467"/>
                    <a:pt x="5642" y="11469"/>
                  </a:cubicBezTo>
                  <a:lnTo>
                    <a:pt x="5647" y="11469"/>
                  </a:lnTo>
                  <a:cubicBezTo>
                    <a:pt x="5679" y="11469"/>
                    <a:pt x="5708" y="11452"/>
                    <a:pt x="5724" y="11425"/>
                  </a:cubicBezTo>
                  <a:lnTo>
                    <a:pt x="7657" y="8055"/>
                  </a:lnTo>
                  <a:cubicBezTo>
                    <a:pt x="7701" y="7980"/>
                    <a:pt x="7778" y="7931"/>
                    <a:pt x="7866" y="7924"/>
                  </a:cubicBezTo>
                  <a:lnTo>
                    <a:pt x="11738" y="7607"/>
                  </a:lnTo>
                  <a:cubicBezTo>
                    <a:pt x="11771" y="7603"/>
                    <a:pt x="11801" y="7582"/>
                    <a:pt x="11813" y="7551"/>
                  </a:cubicBezTo>
                  <a:cubicBezTo>
                    <a:pt x="11826" y="7519"/>
                    <a:pt x="11819" y="7484"/>
                    <a:pt x="11796" y="7459"/>
                  </a:cubicBezTo>
                  <a:lnTo>
                    <a:pt x="9189" y="4579"/>
                  </a:lnTo>
                  <a:cubicBezTo>
                    <a:pt x="9131" y="4514"/>
                    <a:pt x="9108" y="4425"/>
                    <a:pt x="9128" y="4340"/>
                  </a:cubicBezTo>
                  <a:lnTo>
                    <a:pt x="10023" y="559"/>
                  </a:lnTo>
                  <a:cubicBezTo>
                    <a:pt x="10031" y="527"/>
                    <a:pt x="10018" y="492"/>
                    <a:pt x="9992" y="470"/>
                  </a:cubicBezTo>
                  <a:cubicBezTo>
                    <a:pt x="9977" y="457"/>
                    <a:pt x="9957" y="450"/>
                    <a:pt x="9937" y="450"/>
                  </a:cubicBezTo>
                  <a:cubicBezTo>
                    <a:pt x="9925" y="450"/>
                    <a:pt x="9912" y="453"/>
                    <a:pt x="9901" y="458"/>
                  </a:cubicBezTo>
                  <a:lnTo>
                    <a:pt x="6355" y="2048"/>
                  </a:lnTo>
                  <a:cubicBezTo>
                    <a:pt x="6321" y="2063"/>
                    <a:pt x="6284" y="2071"/>
                    <a:pt x="6247" y="2071"/>
                  </a:cubicBezTo>
                  <a:cubicBezTo>
                    <a:pt x="6200" y="2071"/>
                    <a:pt x="6152" y="2058"/>
                    <a:pt x="6109" y="2032"/>
                  </a:cubicBezTo>
                  <a:lnTo>
                    <a:pt x="2790" y="13"/>
                  </a:lnTo>
                  <a:cubicBezTo>
                    <a:pt x="2776" y="5"/>
                    <a:pt x="2761" y="0"/>
                    <a:pt x="2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5"/>
            <p:cNvSpPr/>
            <p:nvPr/>
          </p:nvSpPr>
          <p:spPr>
            <a:xfrm>
              <a:off x="5586750" y="2041575"/>
              <a:ext cx="479725" cy="490375"/>
            </a:xfrm>
            <a:custGeom>
              <a:avLst/>
              <a:gdLst/>
              <a:ahLst/>
              <a:cxnLst/>
              <a:rect l="l" t="t" r="r" b="b"/>
              <a:pathLst>
                <a:path w="19189" h="19615" extrusionOk="0">
                  <a:moveTo>
                    <a:pt x="9324" y="4286"/>
                  </a:moveTo>
                  <a:cubicBezTo>
                    <a:pt x="9332" y="4286"/>
                    <a:pt x="9339" y="4288"/>
                    <a:pt x="9346" y="4294"/>
                  </a:cubicBezTo>
                  <a:cubicBezTo>
                    <a:pt x="9360" y="4304"/>
                    <a:pt x="9372" y="4322"/>
                    <a:pt x="9367" y="4344"/>
                  </a:cubicBezTo>
                  <a:cubicBezTo>
                    <a:pt x="9360" y="4373"/>
                    <a:pt x="9341" y="4405"/>
                    <a:pt x="9319" y="4439"/>
                  </a:cubicBezTo>
                  <a:lnTo>
                    <a:pt x="9302" y="4467"/>
                  </a:lnTo>
                  <a:cubicBezTo>
                    <a:pt x="9279" y="4506"/>
                    <a:pt x="9256" y="4544"/>
                    <a:pt x="9231" y="4583"/>
                  </a:cubicBezTo>
                  <a:cubicBezTo>
                    <a:pt x="9182" y="4660"/>
                    <a:pt x="9132" y="4735"/>
                    <a:pt x="9077" y="4807"/>
                  </a:cubicBezTo>
                  <a:lnTo>
                    <a:pt x="8901" y="5037"/>
                  </a:lnTo>
                  <a:cubicBezTo>
                    <a:pt x="8838" y="5119"/>
                    <a:pt x="8779" y="5197"/>
                    <a:pt x="8679" y="5218"/>
                  </a:cubicBezTo>
                  <a:cubicBezTo>
                    <a:pt x="8675" y="5215"/>
                    <a:pt x="8671" y="5209"/>
                    <a:pt x="8671" y="5202"/>
                  </a:cubicBezTo>
                  <a:cubicBezTo>
                    <a:pt x="8668" y="5121"/>
                    <a:pt x="8718" y="5042"/>
                    <a:pt x="8778" y="4955"/>
                  </a:cubicBezTo>
                  <a:lnTo>
                    <a:pt x="8937" y="4727"/>
                  </a:lnTo>
                  <a:cubicBezTo>
                    <a:pt x="8996" y="4643"/>
                    <a:pt x="9060" y="4564"/>
                    <a:pt x="9125" y="4484"/>
                  </a:cubicBezTo>
                  <a:cubicBezTo>
                    <a:pt x="9154" y="4449"/>
                    <a:pt x="9184" y="4415"/>
                    <a:pt x="9214" y="4382"/>
                  </a:cubicBezTo>
                  <a:lnTo>
                    <a:pt x="9228" y="4365"/>
                  </a:lnTo>
                  <a:cubicBezTo>
                    <a:pt x="9255" y="4335"/>
                    <a:pt x="9278" y="4309"/>
                    <a:pt x="9305" y="4292"/>
                  </a:cubicBezTo>
                  <a:cubicBezTo>
                    <a:pt x="9311" y="4288"/>
                    <a:pt x="9318" y="4286"/>
                    <a:pt x="9324" y="4286"/>
                  </a:cubicBezTo>
                  <a:close/>
                  <a:moveTo>
                    <a:pt x="9512" y="4797"/>
                  </a:moveTo>
                  <a:cubicBezTo>
                    <a:pt x="9525" y="4797"/>
                    <a:pt x="9531" y="4801"/>
                    <a:pt x="9533" y="4805"/>
                  </a:cubicBezTo>
                  <a:cubicBezTo>
                    <a:pt x="9539" y="4809"/>
                    <a:pt x="9543" y="4815"/>
                    <a:pt x="9540" y="4846"/>
                  </a:cubicBezTo>
                  <a:cubicBezTo>
                    <a:pt x="9538" y="4850"/>
                    <a:pt x="9529" y="4864"/>
                    <a:pt x="9522" y="4873"/>
                  </a:cubicBezTo>
                  <a:cubicBezTo>
                    <a:pt x="9521" y="4873"/>
                    <a:pt x="9510" y="4888"/>
                    <a:pt x="9509" y="4888"/>
                  </a:cubicBezTo>
                  <a:cubicBezTo>
                    <a:pt x="9496" y="4907"/>
                    <a:pt x="9482" y="4926"/>
                    <a:pt x="9470" y="4946"/>
                  </a:cubicBezTo>
                  <a:cubicBezTo>
                    <a:pt x="9446" y="4983"/>
                    <a:pt x="9422" y="5018"/>
                    <a:pt x="9398" y="5052"/>
                  </a:cubicBezTo>
                  <a:lnTo>
                    <a:pt x="9320" y="5164"/>
                  </a:lnTo>
                  <a:cubicBezTo>
                    <a:pt x="9307" y="5182"/>
                    <a:pt x="9295" y="5201"/>
                    <a:pt x="9281" y="5223"/>
                  </a:cubicBezTo>
                  <a:cubicBezTo>
                    <a:pt x="9269" y="5241"/>
                    <a:pt x="9253" y="5256"/>
                    <a:pt x="9234" y="5273"/>
                  </a:cubicBezTo>
                  <a:cubicBezTo>
                    <a:pt x="9231" y="5276"/>
                    <a:pt x="9225" y="5279"/>
                    <a:pt x="9219" y="5279"/>
                  </a:cubicBezTo>
                  <a:cubicBezTo>
                    <a:pt x="9216" y="5279"/>
                    <a:pt x="9214" y="5279"/>
                    <a:pt x="9211" y="5278"/>
                  </a:cubicBezTo>
                  <a:cubicBezTo>
                    <a:pt x="9206" y="5275"/>
                    <a:pt x="9200" y="5268"/>
                    <a:pt x="9200" y="5263"/>
                  </a:cubicBezTo>
                  <a:cubicBezTo>
                    <a:pt x="9201" y="5236"/>
                    <a:pt x="9201" y="5214"/>
                    <a:pt x="9207" y="5198"/>
                  </a:cubicBezTo>
                  <a:lnTo>
                    <a:pt x="9208" y="5198"/>
                  </a:lnTo>
                  <a:cubicBezTo>
                    <a:pt x="9215" y="5177"/>
                    <a:pt x="9223" y="5158"/>
                    <a:pt x="9231" y="5139"/>
                  </a:cubicBezTo>
                  <a:cubicBezTo>
                    <a:pt x="9252" y="5088"/>
                    <a:pt x="9275" y="5045"/>
                    <a:pt x="9301" y="5004"/>
                  </a:cubicBezTo>
                  <a:cubicBezTo>
                    <a:pt x="9326" y="4963"/>
                    <a:pt x="9358" y="4925"/>
                    <a:pt x="9396" y="4885"/>
                  </a:cubicBezTo>
                  <a:cubicBezTo>
                    <a:pt x="9411" y="4871"/>
                    <a:pt x="9425" y="4856"/>
                    <a:pt x="9449" y="4834"/>
                  </a:cubicBezTo>
                  <a:cubicBezTo>
                    <a:pt x="9465" y="4820"/>
                    <a:pt x="9484" y="4800"/>
                    <a:pt x="9496" y="4798"/>
                  </a:cubicBezTo>
                  <a:cubicBezTo>
                    <a:pt x="9502" y="4797"/>
                    <a:pt x="9507" y="4797"/>
                    <a:pt x="9512" y="4797"/>
                  </a:cubicBezTo>
                  <a:close/>
                  <a:moveTo>
                    <a:pt x="9740" y="5102"/>
                  </a:moveTo>
                  <a:cubicBezTo>
                    <a:pt x="9744" y="5102"/>
                    <a:pt x="9750" y="5104"/>
                    <a:pt x="9756" y="5108"/>
                  </a:cubicBezTo>
                  <a:cubicBezTo>
                    <a:pt x="9764" y="5115"/>
                    <a:pt x="9767" y="5123"/>
                    <a:pt x="9767" y="5125"/>
                  </a:cubicBezTo>
                  <a:cubicBezTo>
                    <a:pt x="9766" y="5137"/>
                    <a:pt x="9765" y="5142"/>
                    <a:pt x="9758" y="5162"/>
                  </a:cubicBezTo>
                  <a:lnTo>
                    <a:pt x="9747" y="5196"/>
                  </a:lnTo>
                  <a:cubicBezTo>
                    <a:pt x="9745" y="5201"/>
                    <a:pt x="9744" y="5208"/>
                    <a:pt x="9731" y="5225"/>
                  </a:cubicBezTo>
                  <a:lnTo>
                    <a:pt x="9690" y="5280"/>
                  </a:lnTo>
                  <a:cubicBezTo>
                    <a:pt x="9690" y="5280"/>
                    <a:pt x="9675" y="5301"/>
                    <a:pt x="9675" y="5302"/>
                  </a:cubicBezTo>
                  <a:cubicBezTo>
                    <a:pt x="9669" y="5308"/>
                    <a:pt x="9661" y="5312"/>
                    <a:pt x="9642" y="5325"/>
                  </a:cubicBezTo>
                  <a:cubicBezTo>
                    <a:pt x="9642" y="5325"/>
                    <a:pt x="9629" y="5336"/>
                    <a:pt x="9628" y="5336"/>
                  </a:cubicBezTo>
                  <a:lnTo>
                    <a:pt x="9610" y="5336"/>
                  </a:lnTo>
                  <a:cubicBezTo>
                    <a:pt x="9609" y="5336"/>
                    <a:pt x="9608" y="5336"/>
                    <a:pt x="9607" y="5336"/>
                  </a:cubicBezTo>
                  <a:cubicBezTo>
                    <a:pt x="9597" y="5336"/>
                    <a:pt x="9583" y="5333"/>
                    <a:pt x="9573" y="5333"/>
                  </a:cubicBezTo>
                  <a:cubicBezTo>
                    <a:pt x="9569" y="5333"/>
                    <a:pt x="9566" y="5333"/>
                    <a:pt x="9564" y="5334"/>
                  </a:cubicBezTo>
                  <a:cubicBezTo>
                    <a:pt x="9565" y="5325"/>
                    <a:pt x="9565" y="5312"/>
                    <a:pt x="9564" y="5303"/>
                  </a:cubicBezTo>
                  <a:cubicBezTo>
                    <a:pt x="9563" y="5293"/>
                    <a:pt x="9563" y="5286"/>
                    <a:pt x="9565" y="5283"/>
                  </a:cubicBezTo>
                  <a:cubicBezTo>
                    <a:pt x="9565" y="5283"/>
                    <a:pt x="9569" y="5268"/>
                    <a:pt x="9569" y="5268"/>
                  </a:cubicBezTo>
                  <a:lnTo>
                    <a:pt x="9487" y="5237"/>
                  </a:lnTo>
                  <a:lnTo>
                    <a:pt x="9576" y="5251"/>
                  </a:lnTo>
                  <a:cubicBezTo>
                    <a:pt x="9578" y="5244"/>
                    <a:pt x="9581" y="5237"/>
                    <a:pt x="9584" y="5233"/>
                  </a:cubicBezTo>
                  <a:cubicBezTo>
                    <a:pt x="9589" y="5225"/>
                    <a:pt x="9595" y="5217"/>
                    <a:pt x="9601" y="5210"/>
                  </a:cubicBezTo>
                  <a:lnTo>
                    <a:pt x="9624" y="5186"/>
                  </a:lnTo>
                  <a:lnTo>
                    <a:pt x="9646" y="5160"/>
                  </a:lnTo>
                  <a:cubicBezTo>
                    <a:pt x="9655" y="5150"/>
                    <a:pt x="9664" y="5142"/>
                    <a:pt x="9675" y="5135"/>
                  </a:cubicBezTo>
                  <a:lnTo>
                    <a:pt x="9692" y="5125"/>
                  </a:lnTo>
                  <a:cubicBezTo>
                    <a:pt x="9706" y="5116"/>
                    <a:pt x="9722" y="5106"/>
                    <a:pt x="9732" y="5104"/>
                  </a:cubicBezTo>
                  <a:cubicBezTo>
                    <a:pt x="9734" y="5103"/>
                    <a:pt x="9737" y="5102"/>
                    <a:pt x="9740" y="5102"/>
                  </a:cubicBezTo>
                  <a:close/>
                  <a:moveTo>
                    <a:pt x="10644" y="1778"/>
                  </a:moveTo>
                  <a:cubicBezTo>
                    <a:pt x="10651" y="1778"/>
                    <a:pt x="10658" y="1779"/>
                    <a:pt x="10664" y="1780"/>
                  </a:cubicBezTo>
                  <a:cubicBezTo>
                    <a:pt x="10681" y="1784"/>
                    <a:pt x="10694" y="1793"/>
                    <a:pt x="10698" y="1820"/>
                  </a:cubicBezTo>
                  <a:cubicBezTo>
                    <a:pt x="10813" y="2519"/>
                    <a:pt x="10939" y="3224"/>
                    <a:pt x="11073" y="3919"/>
                  </a:cubicBezTo>
                  <a:cubicBezTo>
                    <a:pt x="11134" y="4232"/>
                    <a:pt x="11202" y="4544"/>
                    <a:pt x="11269" y="4856"/>
                  </a:cubicBezTo>
                  <a:cubicBezTo>
                    <a:pt x="11351" y="5232"/>
                    <a:pt x="11435" y="5620"/>
                    <a:pt x="11505" y="6005"/>
                  </a:cubicBezTo>
                  <a:cubicBezTo>
                    <a:pt x="11514" y="6052"/>
                    <a:pt x="11474" y="6064"/>
                    <a:pt x="11466" y="6065"/>
                  </a:cubicBezTo>
                  <a:lnTo>
                    <a:pt x="11466" y="6066"/>
                  </a:lnTo>
                  <a:cubicBezTo>
                    <a:pt x="11461" y="6067"/>
                    <a:pt x="11457" y="6068"/>
                    <a:pt x="11453" y="6068"/>
                  </a:cubicBezTo>
                  <a:cubicBezTo>
                    <a:pt x="11428" y="6068"/>
                    <a:pt x="11421" y="6045"/>
                    <a:pt x="11418" y="6036"/>
                  </a:cubicBezTo>
                  <a:cubicBezTo>
                    <a:pt x="11243" y="5439"/>
                    <a:pt x="11115" y="4816"/>
                    <a:pt x="10992" y="4214"/>
                  </a:cubicBezTo>
                  <a:lnTo>
                    <a:pt x="10941" y="3969"/>
                  </a:lnTo>
                  <a:cubicBezTo>
                    <a:pt x="10832" y="3445"/>
                    <a:pt x="10725" y="2878"/>
                    <a:pt x="10616" y="2237"/>
                  </a:cubicBezTo>
                  <a:cubicBezTo>
                    <a:pt x="10610" y="2202"/>
                    <a:pt x="10584" y="2174"/>
                    <a:pt x="10550" y="2166"/>
                  </a:cubicBezTo>
                  <a:cubicBezTo>
                    <a:pt x="10542" y="2164"/>
                    <a:pt x="10535" y="2163"/>
                    <a:pt x="10528" y="2163"/>
                  </a:cubicBezTo>
                  <a:cubicBezTo>
                    <a:pt x="10501" y="2163"/>
                    <a:pt x="10475" y="2175"/>
                    <a:pt x="10458" y="2198"/>
                  </a:cubicBezTo>
                  <a:cubicBezTo>
                    <a:pt x="10005" y="2802"/>
                    <a:pt x="9603" y="3326"/>
                    <a:pt x="9230" y="3802"/>
                  </a:cubicBezTo>
                  <a:cubicBezTo>
                    <a:pt x="8967" y="4137"/>
                    <a:pt x="8691" y="4474"/>
                    <a:pt x="8447" y="4772"/>
                  </a:cubicBezTo>
                  <a:lnTo>
                    <a:pt x="8366" y="4872"/>
                  </a:lnTo>
                  <a:cubicBezTo>
                    <a:pt x="8144" y="5145"/>
                    <a:pt x="7914" y="5427"/>
                    <a:pt x="7651" y="5658"/>
                  </a:cubicBezTo>
                  <a:lnTo>
                    <a:pt x="7710" y="5724"/>
                  </a:lnTo>
                  <a:lnTo>
                    <a:pt x="7628" y="5654"/>
                  </a:lnTo>
                  <a:cubicBezTo>
                    <a:pt x="7628" y="5654"/>
                    <a:pt x="7628" y="5652"/>
                    <a:pt x="7631" y="5648"/>
                  </a:cubicBezTo>
                  <a:cubicBezTo>
                    <a:pt x="7794" y="5370"/>
                    <a:pt x="8003" y="5109"/>
                    <a:pt x="8205" y="4857"/>
                  </a:cubicBezTo>
                  <a:lnTo>
                    <a:pt x="8311" y="4723"/>
                  </a:lnTo>
                  <a:cubicBezTo>
                    <a:pt x="8543" y="4430"/>
                    <a:pt x="8774" y="4134"/>
                    <a:pt x="9004" y="3840"/>
                  </a:cubicBezTo>
                  <a:lnTo>
                    <a:pt x="9059" y="3770"/>
                  </a:lnTo>
                  <a:cubicBezTo>
                    <a:pt x="9535" y="3157"/>
                    <a:pt x="10047" y="2496"/>
                    <a:pt x="10553" y="1819"/>
                  </a:cubicBezTo>
                  <a:cubicBezTo>
                    <a:pt x="10572" y="1794"/>
                    <a:pt x="10611" y="1778"/>
                    <a:pt x="10644" y="1778"/>
                  </a:cubicBezTo>
                  <a:close/>
                  <a:moveTo>
                    <a:pt x="3256" y="5913"/>
                  </a:moveTo>
                  <a:lnTo>
                    <a:pt x="3297" y="5953"/>
                  </a:lnTo>
                  <a:cubicBezTo>
                    <a:pt x="3300" y="5955"/>
                    <a:pt x="3304" y="5958"/>
                    <a:pt x="3307" y="5960"/>
                  </a:cubicBezTo>
                  <a:cubicBezTo>
                    <a:pt x="3312" y="5967"/>
                    <a:pt x="3320" y="5976"/>
                    <a:pt x="3320" y="5976"/>
                  </a:cubicBezTo>
                  <a:lnTo>
                    <a:pt x="3398" y="6081"/>
                  </a:lnTo>
                  <a:cubicBezTo>
                    <a:pt x="3426" y="6118"/>
                    <a:pt x="3451" y="6168"/>
                    <a:pt x="3471" y="6244"/>
                  </a:cubicBezTo>
                  <a:cubicBezTo>
                    <a:pt x="3467" y="6250"/>
                    <a:pt x="3462" y="6254"/>
                    <a:pt x="3457" y="6258"/>
                  </a:cubicBezTo>
                  <a:cubicBezTo>
                    <a:pt x="3455" y="6259"/>
                    <a:pt x="3453" y="6259"/>
                    <a:pt x="3450" y="6259"/>
                  </a:cubicBezTo>
                  <a:cubicBezTo>
                    <a:pt x="3444" y="6259"/>
                    <a:pt x="3435" y="6257"/>
                    <a:pt x="3431" y="6252"/>
                  </a:cubicBezTo>
                  <a:cubicBezTo>
                    <a:pt x="3407" y="6228"/>
                    <a:pt x="3387" y="6202"/>
                    <a:pt x="3362" y="6168"/>
                  </a:cubicBezTo>
                  <a:lnTo>
                    <a:pt x="3291" y="6040"/>
                  </a:lnTo>
                  <a:lnTo>
                    <a:pt x="3261" y="5973"/>
                  </a:lnTo>
                  <a:cubicBezTo>
                    <a:pt x="3260" y="5967"/>
                    <a:pt x="3259" y="5959"/>
                    <a:pt x="3256" y="5952"/>
                  </a:cubicBezTo>
                  <a:lnTo>
                    <a:pt x="3256" y="5913"/>
                  </a:lnTo>
                  <a:close/>
                  <a:moveTo>
                    <a:pt x="2878" y="6046"/>
                  </a:moveTo>
                  <a:lnTo>
                    <a:pt x="2903" y="6072"/>
                  </a:lnTo>
                  <a:cubicBezTo>
                    <a:pt x="2929" y="6098"/>
                    <a:pt x="2954" y="6124"/>
                    <a:pt x="2975" y="6152"/>
                  </a:cubicBezTo>
                  <a:lnTo>
                    <a:pt x="3129" y="6364"/>
                  </a:lnTo>
                  <a:cubicBezTo>
                    <a:pt x="3145" y="6387"/>
                    <a:pt x="3180" y="6437"/>
                    <a:pt x="3182" y="6468"/>
                  </a:cubicBezTo>
                  <a:cubicBezTo>
                    <a:pt x="3183" y="6473"/>
                    <a:pt x="3187" y="6499"/>
                    <a:pt x="3190" y="6503"/>
                  </a:cubicBezTo>
                  <a:cubicBezTo>
                    <a:pt x="3191" y="6509"/>
                    <a:pt x="3192" y="6520"/>
                    <a:pt x="3182" y="6527"/>
                  </a:cubicBezTo>
                  <a:lnTo>
                    <a:pt x="3182" y="6528"/>
                  </a:lnTo>
                  <a:lnTo>
                    <a:pt x="3182" y="6528"/>
                  </a:lnTo>
                  <a:cubicBezTo>
                    <a:pt x="3177" y="6531"/>
                    <a:pt x="3167" y="6534"/>
                    <a:pt x="3168" y="6535"/>
                  </a:cubicBezTo>
                  <a:lnTo>
                    <a:pt x="3144" y="6517"/>
                  </a:lnTo>
                  <a:cubicBezTo>
                    <a:pt x="3137" y="6512"/>
                    <a:pt x="3117" y="6500"/>
                    <a:pt x="3109" y="6497"/>
                  </a:cubicBezTo>
                  <a:cubicBezTo>
                    <a:pt x="3103" y="6491"/>
                    <a:pt x="3098" y="6483"/>
                    <a:pt x="3093" y="6475"/>
                  </a:cubicBezTo>
                  <a:cubicBezTo>
                    <a:pt x="3093" y="6474"/>
                    <a:pt x="3083" y="6459"/>
                    <a:pt x="3082" y="6459"/>
                  </a:cubicBezTo>
                  <a:lnTo>
                    <a:pt x="3069" y="6442"/>
                  </a:lnTo>
                  <a:cubicBezTo>
                    <a:pt x="3063" y="6432"/>
                    <a:pt x="3055" y="6422"/>
                    <a:pt x="3048" y="6412"/>
                  </a:cubicBezTo>
                  <a:cubicBezTo>
                    <a:pt x="3032" y="6387"/>
                    <a:pt x="3017" y="6361"/>
                    <a:pt x="3003" y="6335"/>
                  </a:cubicBezTo>
                  <a:lnTo>
                    <a:pt x="2958" y="6258"/>
                  </a:lnTo>
                  <a:cubicBezTo>
                    <a:pt x="2944" y="6233"/>
                    <a:pt x="2929" y="6208"/>
                    <a:pt x="2915" y="6182"/>
                  </a:cubicBezTo>
                  <a:cubicBezTo>
                    <a:pt x="2901" y="6154"/>
                    <a:pt x="2889" y="6123"/>
                    <a:pt x="2877" y="6093"/>
                  </a:cubicBezTo>
                  <a:lnTo>
                    <a:pt x="2860" y="6057"/>
                  </a:lnTo>
                  <a:lnTo>
                    <a:pt x="2878" y="6046"/>
                  </a:lnTo>
                  <a:close/>
                  <a:moveTo>
                    <a:pt x="2379" y="6050"/>
                  </a:moveTo>
                  <a:lnTo>
                    <a:pt x="2552" y="6255"/>
                  </a:lnTo>
                  <a:cubicBezTo>
                    <a:pt x="2595" y="6306"/>
                    <a:pt x="2634" y="6362"/>
                    <a:pt x="2671" y="6417"/>
                  </a:cubicBezTo>
                  <a:lnTo>
                    <a:pt x="2854" y="6685"/>
                  </a:lnTo>
                  <a:cubicBezTo>
                    <a:pt x="2905" y="6757"/>
                    <a:pt x="2953" y="6826"/>
                    <a:pt x="2965" y="6902"/>
                  </a:cubicBezTo>
                  <a:cubicBezTo>
                    <a:pt x="2970" y="6928"/>
                    <a:pt x="2962" y="6934"/>
                    <a:pt x="2956" y="6939"/>
                  </a:cubicBezTo>
                  <a:cubicBezTo>
                    <a:pt x="2951" y="6943"/>
                    <a:pt x="2944" y="6944"/>
                    <a:pt x="2939" y="6944"/>
                  </a:cubicBezTo>
                  <a:cubicBezTo>
                    <a:pt x="2935" y="6944"/>
                    <a:pt x="2933" y="6944"/>
                    <a:pt x="2931" y="6943"/>
                  </a:cubicBezTo>
                  <a:lnTo>
                    <a:pt x="2914" y="6933"/>
                  </a:lnTo>
                  <a:cubicBezTo>
                    <a:pt x="2901" y="6924"/>
                    <a:pt x="2886" y="6916"/>
                    <a:pt x="2879" y="6908"/>
                  </a:cubicBezTo>
                  <a:cubicBezTo>
                    <a:pt x="2872" y="6901"/>
                    <a:pt x="2866" y="6892"/>
                    <a:pt x="2859" y="6884"/>
                  </a:cubicBezTo>
                  <a:lnTo>
                    <a:pt x="2844" y="6864"/>
                  </a:lnTo>
                  <a:cubicBezTo>
                    <a:pt x="2812" y="6825"/>
                    <a:pt x="2786" y="6785"/>
                    <a:pt x="2761" y="6743"/>
                  </a:cubicBezTo>
                  <a:lnTo>
                    <a:pt x="2588" y="6466"/>
                  </a:lnTo>
                  <a:cubicBezTo>
                    <a:pt x="2557" y="6416"/>
                    <a:pt x="2525" y="6366"/>
                    <a:pt x="2499" y="6314"/>
                  </a:cubicBezTo>
                  <a:lnTo>
                    <a:pt x="2378" y="6069"/>
                  </a:lnTo>
                  <a:lnTo>
                    <a:pt x="2298" y="6108"/>
                  </a:lnTo>
                  <a:lnTo>
                    <a:pt x="2379" y="6050"/>
                  </a:lnTo>
                  <a:close/>
                  <a:moveTo>
                    <a:pt x="11691" y="6556"/>
                  </a:moveTo>
                  <a:cubicBezTo>
                    <a:pt x="11696" y="6562"/>
                    <a:pt x="11700" y="6568"/>
                    <a:pt x="11707" y="6572"/>
                  </a:cubicBezTo>
                  <a:cubicBezTo>
                    <a:pt x="11715" y="6579"/>
                    <a:pt x="11724" y="6584"/>
                    <a:pt x="11734" y="6587"/>
                  </a:cubicBezTo>
                  <a:lnTo>
                    <a:pt x="11731" y="6596"/>
                  </a:lnTo>
                  <a:cubicBezTo>
                    <a:pt x="11739" y="6608"/>
                    <a:pt x="11747" y="6619"/>
                    <a:pt x="11757" y="6634"/>
                  </a:cubicBezTo>
                  <a:lnTo>
                    <a:pt x="11768" y="6651"/>
                  </a:lnTo>
                  <a:cubicBezTo>
                    <a:pt x="11783" y="6674"/>
                    <a:pt x="11798" y="6697"/>
                    <a:pt x="11814" y="6720"/>
                  </a:cubicBezTo>
                  <a:cubicBezTo>
                    <a:pt x="11848" y="6768"/>
                    <a:pt x="11869" y="6826"/>
                    <a:pt x="11891" y="6897"/>
                  </a:cubicBezTo>
                  <a:cubicBezTo>
                    <a:pt x="11909" y="6955"/>
                    <a:pt x="11929" y="7031"/>
                    <a:pt x="11930" y="7096"/>
                  </a:cubicBezTo>
                  <a:cubicBezTo>
                    <a:pt x="11933" y="7173"/>
                    <a:pt x="11921" y="7244"/>
                    <a:pt x="11903" y="7289"/>
                  </a:cubicBezTo>
                  <a:cubicBezTo>
                    <a:pt x="11901" y="7290"/>
                    <a:pt x="11896" y="7293"/>
                    <a:pt x="11887" y="7293"/>
                  </a:cubicBezTo>
                  <a:cubicBezTo>
                    <a:pt x="11886" y="7293"/>
                    <a:pt x="11884" y="7293"/>
                    <a:pt x="11883" y="7293"/>
                  </a:cubicBezTo>
                  <a:cubicBezTo>
                    <a:pt x="11871" y="7292"/>
                    <a:pt x="11865" y="7286"/>
                    <a:pt x="11864" y="7285"/>
                  </a:cubicBezTo>
                  <a:cubicBezTo>
                    <a:pt x="11853" y="7266"/>
                    <a:pt x="11848" y="7244"/>
                    <a:pt x="11841" y="7218"/>
                  </a:cubicBezTo>
                  <a:lnTo>
                    <a:pt x="11835" y="7192"/>
                  </a:lnTo>
                  <a:cubicBezTo>
                    <a:pt x="11831" y="7178"/>
                    <a:pt x="11826" y="7164"/>
                    <a:pt x="11822" y="7150"/>
                  </a:cubicBezTo>
                  <a:cubicBezTo>
                    <a:pt x="11817" y="7138"/>
                    <a:pt x="11813" y="7124"/>
                    <a:pt x="11809" y="7111"/>
                  </a:cubicBezTo>
                  <a:cubicBezTo>
                    <a:pt x="11802" y="7083"/>
                    <a:pt x="11797" y="7054"/>
                    <a:pt x="11791" y="7024"/>
                  </a:cubicBezTo>
                  <a:cubicBezTo>
                    <a:pt x="11784" y="6993"/>
                    <a:pt x="11779" y="6961"/>
                    <a:pt x="11771" y="6929"/>
                  </a:cubicBezTo>
                  <a:cubicBezTo>
                    <a:pt x="11763" y="6900"/>
                    <a:pt x="11754" y="6871"/>
                    <a:pt x="11745" y="6841"/>
                  </a:cubicBezTo>
                  <a:cubicBezTo>
                    <a:pt x="11737" y="6817"/>
                    <a:pt x="11733" y="6792"/>
                    <a:pt x="11726" y="6756"/>
                  </a:cubicBezTo>
                  <a:cubicBezTo>
                    <a:pt x="11721" y="6722"/>
                    <a:pt x="11712" y="6691"/>
                    <a:pt x="11700" y="6659"/>
                  </a:cubicBezTo>
                  <a:lnTo>
                    <a:pt x="11680" y="6604"/>
                  </a:lnTo>
                  <a:cubicBezTo>
                    <a:pt x="11680" y="6595"/>
                    <a:pt x="11677" y="6576"/>
                    <a:pt x="11674" y="6568"/>
                  </a:cubicBezTo>
                  <a:cubicBezTo>
                    <a:pt x="11674" y="6563"/>
                    <a:pt x="11686" y="6556"/>
                    <a:pt x="11691" y="6556"/>
                  </a:cubicBezTo>
                  <a:close/>
                  <a:moveTo>
                    <a:pt x="1326" y="5515"/>
                  </a:moveTo>
                  <a:cubicBezTo>
                    <a:pt x="1332" y="5515"/>
                    <a:pt x="1339" y="5516"/>
                    <a:pt x="1347" y="5523"/>
                  </a:cubicBezTo>
                  <a:cubicBezTo>
                    <a:pt x="1518" y="5656"/>
                    <a:pt x="1659" y="5836"/>
                    <a:pt x="1794" y="6010"/>
                  </a:cubicBezTo>
                  <a:cubicBezTo>
                    <a:pt x="1907" y="6154"/>
                    <a:pt x="2053" y="6345"/>
                    <a:pt x="2187" y="6545"/>
                  </a:cubicBezTo>
                  <a:cubicBezTo>
                    <a:pt x="2332" y="6760"/>
                    <a:pt x="2450" y="6943"/>
                    <a:pt x="2558" y="7118"/>
                  </a:cubicBezTo>
                  <a:cubicBezTo>
                    <a:pt x="2593" y="7176"/>
                    <a:pt x="2623" y="7235"/>
                    <a:pt x="2654" y="7295"/>
                  </a:cubicBezTo>
                  <a:cubicBezTo>
                    <a:pt x="2672" y="7330"/>
                    <a:pt x="2691" y="7365"/>
                    <a:pt x="2709" y="7399"/>
                  </a:cubicBezTo>
                  <a:lnTo>
                    <a:pt x="2747" y="7465"/>
                  </a:lnTo>
                  <a:cubicBezTo>
                    <a:pt x="2790" y="7540"/>
                    <a:pt x="2829" y="7611"/>
                    <a:pt x="2854" y="7686"/>
                  </a:cubicBezTo>
                  <a:cubicBezTo>
                    <a:pt x="2860" y="7706"/>
                    <a:pt x="2844" y="7720"/>
                    <a:pt x="2834" y="7725"/>
                  </a:cubicBezTo>
                  <a:cubicBezTo>
                    <a:pt x="2831" y="7727"/>
                    <a:pt x="2820" y="7733"/>
                    <a:pt x="2807" y="7733"/>
                  </a:cubicBezTo>
                  <a:cubicBezTo>
                    <a:pt x="2800" y="7733"/>
                    <a:pt x="2792" y="7731"/>
                    <a:pt x="2785" y="7724"/>
                  </a:cubicBezTo>
                  <a:cubicBezTo>
                    <a:pt x="2735" y="7671"/>
                    <a:pt x="2695" y="7607"/>
                    <a:pt x="2652" y="7540"/>
                  </a:cubicBezTo>
                  <a:cubicBezTo>
                    <a:pt x="2634" y="7513"/>
                    <a:pt x="2617" y="7486"/>
                    <a:pt x="2598" y="7460"/>
                  </a:cubicBezTo>
                  <a:cubicBezTo>
                    <a:pt x="2569" y="7416"/>
                    <a:pt x="2538" y="7373"/>
                    <a:pt x="2508" y="7331"/>
                  </a:cubicBezTo>
                  <a:cubicBezTo>
                    <a:pt x="2470" y="7281"/>
                    <a:pt x="2434" y="7232"/>
                    <a:pt x="2400" y="7179"/>
                  </a:cubicBezTo>
                  <a:cubicBezTo>
                    <a:pt x="2281" y="6998"/>
                    <a:pt x="2161" y="6818"/>
                    <a:pt x="2037" y="6642"/>
                  </a:cubicBezTo>
                  <a:cubicBezTo>
                    <a:pt x="1934" y="6494"/>
                    <a:pt x="1832" y="6347"/>
                    <a:pt x="1731" y="6199"/>
                  </a:cubicBezTo>
                  <a:lnTo>
                    <a:pt x="1597" y="6005"/>
                  </a:lnTo>
                  <a:cubicBezTo>
                    <a:pt x="1494" y="5859"/>
                    <a:pt x="1388" y="5707"/>
                    <a:pt x="1314" y="5547"/>
                  </a:cubicBezTo>
                  <a:cubicBezTo>
                    <a:pt x="1307" y="5533"/>
                    <a:pt x="1309" y="5524"/>
                    <a:pt x="1315" y="5518"/>
                  </a:cubicBezTo>
                  <a:cubicBezTo>
                    <a:pt x="1317" y="5517"/>
                    <a:pt x="1320" y="5515"/>
                    <a:pt x="1326" y="5515"/>
                  </a:cubicBezTo>
                  <a:close/>
                  <a:moveTo>
                    <a:pt x="5280" y="6245"/>
                  </a:moveTo>
                  <a:cubicBezTo>
                    <a:pt x="5332" y="6245"/>
                    <a:pt x="5383" y="6247"/>
                    <a:pt x="5435" y="6253"/>
                  </a:cubicBezTo>
                  <a:cubicBezTo>
                    <a:pt x="6477" y="6369"/>
                    <a:pt x="6878" y="7205"/>
                    <a:pt x="6812" y="7985"/>
                  </a:cubicBezTo>
                  <a:cubicBezTo>
                    <a:pt x="6771" y="8471"/>
                    <a:pt x="6552" y="8909"/>
                    <a:pt x="6210" y="9184"/>
                  </a:cubicBezTo>
                  <a:cubicBezTo>
                    <a:pt x="5954" y="9389"/>
                    <a:pt x="5639" y="9495"/>
                    <a:pt x="5288" y="9495"/>
                  </a:cubicBezTo>
                  <a:cubicBezTo>
                    <a:pt x="5208" y="9495"/>
                    <a:pt x="5126" y="9489"/>
                    <a:pt x="5042" y="9478"/>
                  </a:cubicBezTo>
                  <a:cubicBezTo>
                    <a:pt x="4208" y="9367"/>
                    <a:pt x="3542" y="8505"/>
                    <a:pt x="3644" y="7671"/>
                  </a:cubicBezTo>
                  <a:cubicBezTo>
                    <a:pt x="3739" y="6888"/>
                    <a:pt x="4497" y="6245"/>
                    <a:pt x="5280" y="6245"/>
                  </a:cubicBezTo>
                  <a:close/>
                  <a:moveTo>
                    <a:pt x="15879" y="8545"/>
                  </a:moveTo>
                  <a:cubicBezTo>
                    <a:pt x="16066" y="8560"/>
                    <a:pt x="16237" y="8589"/>
                    <a:pt x="16402" y="8632"/>
                  </a:cubicBezTo>
                  <a:cubicBezTo>
                    <a:pt x="16511" y="8662"/>
                    <a:pt x="16618" y="8693"/>
                    <a:pt x="16726" y="8726"/>
                  </a:cubicBezTo>
                  <a:lnTo>
                    <a:pt x="17000" y="8808"/>
                  </a:lnTo>
                  <a:cubicBezTo>
                    <a:pt x="17122" y="8843"/>
                    <a:pt x="17246" y="8879"/>
                    <a:pt x="17367" y="8919"/>
                  </a:cubicBezTo>
                  <a:lnTo>
                    <a:pt x="17401" y="8930"/>
                  </a:lnTo>
                  <a:cubicBezTo>
                    <a:pt x="17562" y="8983"/>
                    <a:pt x="17667" y="9025"/>
                    <a:pt x="17683" y="9137"/>
                  </a:cubicBezTo>
                  <a:cubicBezTo>
                    <a:pt x="17699" y="9245"/>
                    <a:pt x="17614" y="9311"/>
                    <a:pt x="17453" y="9394"/>
                  </a:cubicBezTo>
                  <a:cubicBezTo>
                    <a:pt x="17288" y="9480"/>
                    <a:pt x="17140" y="9561"/>
                    <a:pt x="17004" y="9640"/>
                  </a:cubicBezTo>
                  <a:lnTo>
                    <a:pt x="16814" y="9751"/>
                  </a:lnTo>
                  <a:cubicBezTo>
                    <a:pt x="16581" y="9888"/>
                    <a:pt x="16340" y="10030"/>
                    <a:pt x="16097" y="10158"/>
                  </a:cubicBezTo>
                  <a:cubicBezTo>
                    <a:pt x="16094" y="10160"/>
                    <a:pt x="16089" y="10163"/>
                    <a:pt x="16084" y="10163"/>
                  </a:cubicBezTo>
                  <a:cubicBezTo>
                    <a:pt x="16079" y="10163"/>
                    <a:pt x="16073" y="10160"/>
                    <a:pt x="16068" y="10151"/>
                  </a:cubicBezTo>
                  <a:cubicBezTo>
                    <a:pt x="16056" y="10132"/>
                    <a:pt x="16070" y="10121"/>
                    <a:pt x="16076" y="10118"/>
                  </a:cubicBezTo>
                  <a:cubicBezTo>
                    <a:pt x="16279" y="9984"/>
                    <a:pt x="16492" y="9855"/>
                    <a:pt x="16696" y="9732"/>
                  </a:cubicBezTo>
                  <a:lnTo>
                    <a:pt x="16930" y="9590"/>
                  </a:lnTo>
                  <a:cubicBezTo>
                    <a:pt x="17020" y="9536"/>
                    <a:pt x="17110" y="9483"/>
                    <a:pt x="17198" y="9424"/>
                  </a:cubicBezTo>
                  <a:lnTo>
                    <a:pt x="17373" y="9306"/>
                  </a:lnTo>
                  <a:cubicBezTo>
                    <a:pt x="17400" y="9286"/>
                    <a:pt x="17409" y="9251"/>
                    <a:pt x="17402" y="9218"/>
                  </a:cubicBezTo>
                  <a:cubicBezTo>
                    <a:pt x="17395" y="9185"/>
                    <a:pt x="17366" y="9157"/>
                    <a:pt x="17334" y="9149"/>
                  </a:cubicBezTo>
                  <a:cubicBezTo>
                    <a:pt x="17272" y="9132"/>
                    <a:pt x="17211" y="9116"/>
                    <a:pt x="17151" y="9098"/>
                  </a:cubicBezTo>
                  <a:lnTo>
                    <a:pt x="16602" y="8931"/>
                  </a:lnTo>
                  <a:cubicBezTo>
                    <a:pt x="16496" y="8900"/>
                    <a:pt x="16388" y="8868"/>
                    <a:pt x="16284" y="8830"/>
                  </a:cubicBezTo>
                  <a:cubicBezTo>
                    <a:pt x="16128" y="8774"/>
                    <a:pt x="15992" y="8714"/>
                    <a:pt x="15859" y="8640"/>
                  </a:cubicBezTo>
                  <a:cubicBezTo>
                    <a:pt x="15834" y="8627"/>
                    <a:pt x="15837" y="8594"/>
                    <a:pt x="15842" y="8578"/>
                  </a:cubicBezTo>
                  <a:cubicBezTo>
                    <a:pt x="15846" y="8562"/>
                    <a:pt x="15855" y="8545"/>
                    <a:pt x="15877" y="8545"/>
                  </a:cubicBezTo>
                  <a:close/>
                  <a:moveTo>
                    <a:pt x="13235" y="8053"/>
                  </a:moveTo>
                  <a:cubicBezTo>
                    <a:pt x="13413" y="8053"/>
                    <a:pt x="13603" y="8085"/>
                    <a:pt x="13804" y="8156"/>
                  </a:cubicBezTo>
                  <a:cubicBezTo>
                    <a:pt x="14599" y="8433"/>
                    <a:pt x="15077" y="9412"/>
                    <a:pt x="14808" y="10209"/>
                  </a:cubicBezTo>
                  <a:cubicBezTo>
                    <a:pt x="14588" y="10859"/>
                    <a:pt x="13898" y="11305"/>
                    <a:pt x="13218" y="11305"/>
                  </a:cubicBezTo>
                  <a:cubicBezTo>
                    <a:pt x="13064" y="11305"/>
                    <a:pt x="12912" y="11282"/>
                    <a:pt x="12765" y="11234"/>
                  </a:cubicBezTo>
                  <a:cubicBezTo>
                    <a:pt x="12333" y="11094"/>
                    <a:pt x="12013" y="10827"/>
                    <a:pt x="11839" y="10463"/>
                  </a:cubicBezTo>
                  <a:cubicBezTo>
                    <a:pt x="11649" y="10067"/>
                    <a:pt x="11640" y="9579"/>
                    <a:pt x="11815" y="9121"/>
                  </a:cubicBezTo>
                  <a:cubicBezTo>
                    <a:pt x="12036" y="8541"/>
                    <a:pt x="12540" y="8053"/>
                    <a:pt x="13235" y="8053"/>
                  </a:cubicBezTo>
                  <a:close/>
                  <a:moveTo>
                    <a:pt x="6514" y="10065"/>
                  </a:moveTo>
                  <a:cubicBezTo>
                    <a:pt x="6596" y="10070"/>
                    <a:pt x="6683" y="10126"/>
                    <a:pt x="6696" y="10238"/>
                  </a:cubicBezTo>
                  <a:cubicBezTo>
                    <a:pt x="6707" y="10329"/>
                    <a:pt x="6712" y="10417"/>
                    <a:pt x="6718" y="10505"/>
                  </a:cubicBezTo>
                  <a:cubicBezTo>
                    <a:pt x="6730" y="10691"/>
                    <a:pt x="6743" y="10882"/>
                    <a:pt x="6797" y="11079"/>
                  </a:cubicBezTo>
                  <a:cubicBezTo>
                    <a:pt x="6875" y="11361"/>
                    <a:pt x="6999" y="11624"/>
                    <a:pt x="7166" y="11860"/>
                  </a:cubicBezTo>
                  <a:cubicBezTo>
                    <a:pt x="7454" y="12265"/>
                    <a:pt x="7880" y="12561"/>
                    <a:pt x="8338" y="12670"/>
                  </a:cubicBezTo>
                  <a:cubicBezTo>
                    <a:pt x="8466" y="12698"/>
                    <a:pt x="8598" y="12711"/>
                    <a:pt x="8731" y="12711"/>
                  </a:cubicBezTo>
                  <a:cubicBezTo>
                    <a:pt x="9076" y="12711"/>
                    <a:pt x="9431" y="12620"/>
                    <a:pt x="9745" y="12446"/>
                  </a:cubicBezTo>
                  <a:cubicBezTo>
                    <a:pt x="9997" y="12306"/>
                    <a:pt x="10223" y="12122"/>
                    <a:pt x="10415" y="11901"/>
                  </a:cubicBezTo>
                  <a:cubicBezTo>
                    <a:pt x="10549" y="11747"/>
                    <a:pt x="10643" y="11580"/>
                    <a:pt x="10735" y="11418"/>
                  </a:cubicBezTo>
                  <a:cubicBezTo>
                    <a:pt x="10778" y="11341"/>
                    <a:pt x="10822" y="11264"/>
                    <a:pt x="10869" y="11187"/>
                  </a:cubicBezTo>
                  <a:cubicBezTo>
                    <a:pt x="10911" y="11120"/>
                    <a:pt x="10973" y="11094"/>
                    <a:pt x="11032" y="11094"/>
                  </a:cubicBezTo>
                  <a:cubicBezTo>
                    <a:pt x="11059" y="11094"/>
                    <a:pt x="11085" y="11099"/>
                    <a:pt x="11108" y="11109"/>
                  </a:cubicBezTo>
                  <a:cubicBezTo>
                    <a:pt x="11140" y="11122"/>
                    <a:pt x="11238" y="11173"/>
                    <a:pt x="11210" y="11309"/>
                  </a:cubicBezTo>
                  <a:cubicBezTo>
                    <a:pt x="11075" y="11954"/>
                    <a:pt x="10442" y="12544"/>
                    <a:pt x="9911" y="12819"/>
                  </a:cubicBezTo>
                  <a:lnTo>
                    <a:pt x="9880" y="12835"/>
                  </a:lnTo>
                  <a:cubicBezTo>
                    <a:pt x="9506" y="13022"/>
                    <a:pt x="9100" y="13119"/>
                    <a:pt x="8714" y="13119"/>
                  </a:cubicBezTo>
                  <a:cubicBezTo>
                    <a:pt x="8539" y="13119"/>
                    <a:pt x="8368" y="13099"/>
                    <a:pt x="8206" y="13059"/>
                  </a:cubicBezTo>
                  <a:cubicBezTo>
                    <a:pt x="7700" y="12932"/>
                    <a:pt x="7207" y="12592"/>
                    <a:pt x="6855" y="12123"/>
                  </a:cubicBezTo>
                  <a:cubicBezTo>
                    <a:pt x="6495" y="11646"/>
                    <a:pt x="6179" y="10840"/>
                    <a:pt x="6335" y="10201"/>
                  </a:cubicBezTo>
                  <a:cubicBezTo>
                    <a:pt x="6366" y="10078"/>
                    <a:pt x="6461" y="10065"/>
                    <a:pt x="6503" y="10065"/>
                  </a:cubicBezTo>
                  <a:close/>
                  <a:moveTo>
                    <a:pt x="10693" y="13936"/>
                  </a:moveTo>
                  <a:lnTo>
                    <a:pt x="10694" y="13939"/>
                  </a:lnTo>
                  <a:cubicBezTo>
                    <a:pt x="10694" y="13937"/>
                    <a:pt x="10693" y="13936"/>
                    <a:pt x="10693" y="13936"/>
                  </a:cubicBezTo>
                  <a:close/>
                  <a:moveTo>
                    <a:pt x="10705" y="13908"/>
                  </a:moveTo>
                  <a:lnTo>
                    <a:pt x="10771" y="13936"/>
                  </a:lnTo>
                  <a:lnTo>
                    <a:pt x="10844" y="14012"/>
                  </a:lnTo>
                  <a:lnTo>
                    <a:pt x="10848" y="14033"/>
                  </a:lnTo>
                  <a:cubicBezTo>
                    <a:pt x="10848" y="14038"/>
                    <a:pt x="10847" y="14041"/>
                    <a:pt x="10848" y="14041"/>
                  </a:cubicBezTo>
                  <a:cubicBezTo>
                    <a:pt x="10849" y="14041"/>
                    <a:pt x="10849" y="14041"/>
                    <a:pt x="10850" y="14041"/>
                  </a:cubicBezTo>
                  <a:lnTo>
                    <a:pt x="10850" y="14041"/>
                  </a:lnTo>
                  <a:lnTo>
                    <a:pt x="10834" y="14061"/>
                  </a:lnTo>
                  <a:lnTo>
                    <a:pt x="10833" y="14061"/>
                  </a:lnTo>
                  <a:cubicBezTo>
                    <a:pt x="10829" y="14062"/>
                    <a:pt x="10813" y="14064"/>
                    <a:pt x="10809" y="14067"/>
                  </a:cubicBezTo>
                  <a:cubicBezTo>
                    <a:pt x="10805" y="14064"/>
                    <a:pt x="10788" y="14052"/>
                    <a:pt x="10784" y="14051"/>
                  </a:cubicBezTo>
                  <a:lnTo>
                    <a:pt x="10723" y="13999"/>
                  </a:lnTo>
                  <a:cubicBezTo>
                    <a:pt x="10723" y="13999"/>
                    <a:pt x="10714" y="13981"/>
                    <a:pt x="10714" y="13979"/>
                  </a:cubicBezTo>
                  <a:lnTo>
                    <a:pt x="10694" y="13939"/>
                  </a:lnTo>
                  <a:cubicBezTo>
                    <a:pt x="10693" y="13936"/>
                    <a:pt x="10690" y="13939"/>
                    <a:pt x="10689" y="13934"/>
                  </a:cubicBezTo>
                  <a:lnTo>
                    <a:pt x="10705" y="13908"/>
                  </a:lnTo>
                  <a:close/>
                  <a:moveTo>
                    <a:pt x="12511" y="13308"/>
                  </a:moveTo>
                  <a:cubicBezTo>
                    <a:pt x="12512" y="13308"/>
                    <a:pt x="12513" y="13308"/>
                    <a:pt x="12516" y="13309"/>
                  </a:cubicBezTo>
                  <a:cubicBezTo>
                    <a:pt x="12545" y="13312"/>
                    <a:pt x="12549" y="13348"/>
                    <a:pt x="12550" y="13367"/>
                  </a:cubicBezTo>
                  <a:cubicBezTo>
                    <a:pt x="12554" y="13454"/>
                    <a:pt x="12560" y="13546"/>
                    <a:pt x="12570" y="13618"/>
                  </a:cubicBezTo>
                  <a:cubicBezTo>
                    <a:pt x="12577" y="13674"/>
                    <a:pt x="12575" y="13737"/>
                    <a:pt x="12571" y="13799"/>
                  </a:cubicBezTo>
                  <a:cubicBezTo>
                    <a:pt x="12570" y="13827"/>
                    <a:pt x="12569" y="13855"/>
                    <a:pt x="12568" y="13882"/>
                  </a:cubicBezTo>
                  <a:cubicBezTo>
                    <a:pt x="12567" y="13987"/>
                    <a:pt x="12554" y="14084"/>
                    <a:pt x="12532" y="14161"/>
                  </a:cubicBezTo>
                  <a:cubicBezTo>
                    <a:pt x="12525" y="14183"/>
                    <a:pt x="12519" y="14206"/>
                    <a:pt x="12515" y="14228"/>
                  </a:cubicBezTo>
                  <a:cubicBezTo>
                    <a:pt x="12503" y="14277"/>
                    <a:pt x="12493" y="14322"/>
                    <a:pt x="12473" y="14353"/>
                  </a:cubicBezTo>
                  <a:cubicBezTo>
                    <a:pt x="12467" y="14361"/>
                    <a:pt x="12459" y="14382"/>
                    <a:pt x="12457" y="14393"/>
                  </a:cubicBezTo>
                  <a:cubicBezTo>
                    <a:pt x="12453" y="14408"/>
                    <a:pt x="12436" y="14417"/>
                    <a:pt x="12420" y="14417"/>
                  </a:cubicBezTo>
                  <a:cubicBezTo>
                    <a:pt x="12418" y="14417"/>
                    <a:pt x="12417" y="14417"/>
                    <a:pt x="12415" y="14416"/>
                  </a:cubicBezTo>
                  <a:cubicBezTo>
                    <a:pt x="12392" y="14414"/>
                    <a:pt x="12387" y="14388"/>
                    <a:pt x="12386" y="14377"/>
                  </a:cubicBezTo>
                  <a:cubicBezTo>
                    <a:pt x="12384" y="14368"/>
                    <a:pt x="12381" y="14358"/>
                    <a:pt x="12376" y="14349"/>
                  </a:cubicBezTo>
                  <a:cubicBezTo>
                    <a:pt x="12365" y="14326"/>
                    <a:pt x="12363" y="14291"/>
                    <a:pt x="12361" y="14253"/>
                  </a:cubicBezTo>
                  <a:lnTo>
                    <a:pt x="12356" y="14187"/>
                  </a:lnTo>
                  <a:lnTo>
                    <a:pt x="12268" y="14181"/>
                  </a:lnTo>
                  <a:lnTo>
                    <a:pt x="12354" y="14162"/>
                  </a:lnTo>
                  <a:cubicBezTo>
                    <a:pt x="12352" y="14153"/>
                    <a:pt x="12350" y="14144"/>
                    <a:pt x="12349" y="14130"/>
                  </a:cubicBezTo>
                  <a:cubicBezTo>
                    <a:pt x="12337" y="14042"/>
                    <a:pt x="12349" y="13945"/>
                    <a:pt x="12365" y="13846"/>
                  </a:cubicBezTo>
                  <a:lnTo>
                    <a:pt x="12393" y="13657"/>
                  </a:lnTo>
                  <a:cubicBezTo>
                    <a:pt x="12398" y="13632"/>
                    <a:pt x="12404" y="13612"/>
                    <a:pt x="12410" y="13591"/>
                  </a:cubicBezTo>
                  <a:lnTo>
                    <a:pt x="12418" y="13567"/>
                  </a:lnTo>
                  <a:cubicBezTo>
                    <a:pt x="12430" y="13529"/>
                    <a:pt x="12442" y="13470"/>
                    <a:pt x="12455" y="13412"/>
                  </a:cubicBezTo>
                  <a:lnTo>
                    <a:pt x="12472" y="13332"/>
                  </a:lnTo>
                  <a:cubicBezTo>
                    <a:pt x="12475" y="13318"/>
                    <a:pt x="12494" y="13308"/>
                    <a:pt x="12511" y="13308"/>
                  </a:cubicBezTo>
                  <a:close/>
                  <a:moveTo>
                    <a:pt x="10483" y="14084"/>
                  </a:moveTo>
                  <a:lnTo>
                    <a:pt x="10476" y="14176"/>
                  </a:lnTo>
                  <a:cubicBezTo>
                    <a:pt x="10480" y="14179"/>
                    <a:pt x="10489" y="14185"/>
                    <a:pt x="10500" y="14196"/>
                  </a:cubicBezTo>
                  <a:lnTo>
                    <a:pt x="10655" y="14322"/>
                  </a:lnTo>
                  <a:cubicBezTo>
                    <a:pt x="10673" y="14337"/>
                    <a:pt x="10693" y="14352"/>
                    <a:pt x="10708" y="14369"/>
                  </a:cubicBezTo>
                  <a:lnTo>
                    <a:pt x="10744" y="14411"/>
                  </a:lnTo>
                  <a:cubicBezTo>
                    <a:pt x="10744" y="14411"/>
                    <a:pt x="10762" y="14431"/>
                    <a:pt x="10762" y="14431"/>
                  </a:cubicBezTo>
                  <a:cubicBezTo>
                    <a:pt x="10773" y="14444"/>
                    <a:pt x="10776" y="14450"/>
                    <a:pt x="10785" y="14473"/>
                  </a:cubicBezTo>
                  <a:cubicBezTo>
                    <a:pt x="10785" y="14478"/>
                    <a:pt x="10782" y="14491"/>
                    <a:pt x="10774" y="14499"/>
                  </a:cubicBezTo>
                  <a:cubicBezTo>
                    <a:pt x="10767" y="14507"/>
                    <a:pt x="10759" y="14508"/>
                    <a:pt x="10752" y="14508"/>
                  </a:cubicBezTo>
                  <a:cubicBezTo>
                    <a:pt x="10747" y="14508"/>
                    <a:pt x="10743" y="14508"/>
                    <a:pt x="10740" y="14507"/>
                  </a:cubicBezTo>
                  <a:cubicBezTo>
                    <a:pt x="10721" y="14503"/>
                    <a:pt x="10697" y="14484"/>
                    <a:pt x="10673" y="14466"/>
                  </a:cubicBezTo>
                  <a:lnTo>
                    <a:pt x="10651" y="14450"/>
                  </a:lnTo>
                  <a:cubicBezTo>
                    <a:pt x="10622" y="14430"/>
                    <a:pt x="10599" y="14405"/>
                    <a:pt x="10574" y="14380"/>
                  </a:cubicBezTo>
                  <a:lnTo>
                    <a:pt x="10437" y="14244"/>
                  </a:lnTo>
                  <a:cubicBezTo>
                    <a:pt x="10427" y="14234"/>
                    <a:pt x="10419" y="14219"/>
                    <a:pt x="10406" y="14196"/>
                  </a:cubicBezTo>
                  <a:cubicBezTo>
                    <a:pt x="10399" y="14184"/>
                    <a:pt x="10400" y="14172"/>
                    <a:pt x="10422" y="14157"/>
                  </a:cubicBezTo>
                  <a:lnTo>
                    <a:pt x="10425" y="14157"/>
                  </a:lnTo>
                  <a:cubicBezTo>
                    <a:pt x="10429" y="14157"/>
                    <a:pt x="10433" y="14158"/>
                    <a:pt x="10448" y="14164"/>
                  </a:cubicBezTo>
                  <a:lnTo>
                    <a:pt x="10483" y="14084"/>
                  </a:lnTo>
                  <a:close/>
                  <a:moveTo>
                    <a:pt x="6010" y="14349"/>
                  </a:moveTo>
                  <a:cubicBezTo>
                    <a:pt x="6019" y="14349"/>
                    <a:pt x="6029" y="14351"/>
                    <a:pt x="6041" y="14354"/>
                  </a:cubicBezTo>
                  <a:cubicBezTo>
                    <a:pt x="6050" y="14357"/>
                    <a:pt x="6060" y="14359"/>
                    <a:pt x="6070" y="14359"/>
                  </a:cubicBezTo>
                  <a:cubicBezTo>
                    <a:pt x="6073" y="14359"/>
                    <a:pt x="6075" y="14359"/>
                    <a:pt x="6077" y="14359"/>
                  </a:cubicBezTo>
                  <a:cubicBezTo>
                    <a:pt x="6083" y="14359"/>
                    <a:pt x="6090" y="14359"/>
                    <a:pt x="6096" y="14358"/>
                  </a:cubicBezTo>
                  <a:cubicBezTo>
                    <a:pt x="6104" y="14356"/>
                    <a:pt x="6113" y="14356"/>
                    <a:pt x="6123" y="14356"/>
                  </a:cubicBezTo>
                  <a:cubicBezTo>
                    <a:pt x="6139" y="14356"/>
                    <a:pt x="6158" y="14357"/>
                    <a:pt x="6177" y="14359"/>
                  </a:cubicBezTo>
                  <a:lnTo>
                    <a:pt x="6216" y="14361"/>
                  </a:lnTo>
                  <a:cubicBezTo>
                    <a:pt x="6256" y="14363"/>
                    <a:pt x="6262" y="14399"/>
                    <a:pt x="6263" y="14406"/>
                  </a:cubicBezTo>
                  <a:cubicBezTo>
                    <a:pt x="6267" y="14441"/>
                    <a:pt x="6241" y="14448"/>
                    <a:pt x="6232" y="14450"/>
                  </a:cubicBezTo>
                  <a:cubicBezTo>
                    <a:pt x="6213" y="14456"/>
                    <a:pt x="6193" y="14463"/>
                    <a:pt x="6172" y="14470"/>
                  </a:cubicBezTo>
                  <a:cubicBezTo>
                    <a:pt x="6150" y="14476"/>
                    <a:pt x="6127" y="14484"/>
                    <a:pt x="6103" y="14490"/>
                  </a:cubicBezTo>
                  <a:cubicBezTo>
                    <a:pt x="6092" y="14492"/>
                    <a:pt x="6066" y="14509"/>
                    <a:pt x="6056" y="14517"/>
                  </a:cubicBezTo>
                  <a:cubicBezTo>
                    <a:pt x="6048" y="14523"/>
                    <a:pt x="6027" y="14529"/>
                    <a:pt x="6011" y="14533"/>
                  </a:cubicBezTo>
                  <a:lnTo>
                    <a:pt x="5956" y="14550"/>
                  </a:lnTo>
                  <a:cubicBezTo>
                    <a:pt x="5946" y="14555"/>
                    <a:pt x="5937" y="14558"/>
                    <a:pt x="5926" y="14560"/>
                  </a:cubicBezTo>
                  <a:cubicBezTo>
                    <a:pt x="5923" y="14561"/>
                    <a:pt x="5919" y="14563"/>
                    <a:pt x="5915" y="14564"/>
                  </a:cubicBezTo>
                  <a:lnTo>
                    <a:pt x="5914" y="14564"/>
                  </a:lnTo>
                  <a:cubicBezTo>
                    <a:pt x="5912" y="14565"/>
                    <a:pt x="5908" y="14566"/>
                    <a:pt x="5907" y="14567"/>
                  </a:cubicBezTo>
                  <a:cubicBezTo>
                    <a:pt x="5899" y="14569"/>
                    <a:pt x="5890" y="14576"/>
                    <a:pt x="5883" y="14581"/>
                  </a:cubicBezTo>
                  <a:cubicBezTo>
                    <a:pt x="5859" y="14595"/>
                    <a:pt x="5821" y="14606"/>
                    <a:pt x="5784" y="14615"/>
                  </a:cubicBezTo>
                  <a:lnTo>
                    <a:pt x="5748" y="14624"/>
                  </a:lnTo>
                  <a:cubicBezTo>
                    <a:pt x="5715" y="14634"/>
                    <a:pt x="5682" y="14644"/>
                    <a:pt x="5649" y="14655"/>
                  </a:cubicBezTo>
                  <a:cubicBezTo>
                    <a:pt x="5604" y="14670"/>
                    <a:pt x="5558" y="14685"/>
                    <a:pt x="5512" y="14695"/>
                  </a:cubicBezTo>
                  <a:lnTo>
                    <a:pt x="5486" y="14701"/>
                  </a:lnTo>
                  <a:cubicBezTo>
                    <a:pt x="5451" y="14709"/>
                    <a:pt x="5418" y="14717"/>
                    <a:pt x="5382" y="14719"/>
                  </a:cubicBezTo>
                  <a:cubicBezTo>
                    <a:pt x="5330" y="14721"/>
                    <a:pt x="5296" y="14732"/>
                    <a:pt x="5250" y="14747"/>
                  </a:cubicBezTo>
                  <a:cubicBezTo>
                    <a:pt x="5250" y="14747"/>
                    <a:pt x="5249" y="14747"/>
                    <a:pt x="5248" y="14747"/>
                  </a:cubicBezTo>
                  <a:cubicBezTo>
                    <a:pt x="5239" y="14747"/>
                    <a:pt x="5230" y="14734"/>
                    <a:pt x="5230" y="14734"/>
                  </a:cubicBezTo>
                  <a:cubicBezTo>
                    <a:pt x="5228" y="14729"/>
                    <a:pt x="5221" y="14718"/>
                    <a:pt x="5228" y="14712"/>
                  </a:cubicBezTo>
                  <a:cubicBezTo>
                    <a:pt x="5264" y="14680"/>
                    <a:pt x="5298" y="14651"/>
                    <a:pt x="5332" y="14610"/>
                  </a:cubicBezTo>
                  <a:lnTo>
                    <a:pt x="5349" y="14589"/>
                  </a:lnTo>
                  <a:lnTo>
                    <a:pt x="5386" y="14560"/>
                  </a:lnTo>
                  <a:cubicBezTo>
                    <a:pt x="5404" y="14547"/>
                    <a:pt x="5423" y="14533"/>
                    <a:pt x="5441" y="14521"/>
                  </a:cubicBezTo>
                  <a:cubicBezTo>
                    <a:pt x="5503" y="14475"/>
                    <a:pt x="5584" y="14446"/>
                    <a:pt x="5663" y="14416"/>
                  </a:cubicBezTo>
                  <a:lnTo>
                    <a:pt x="5693" y="14404"/>
                  </a:lnTo>
                  <a:cubicBezTo>
                    <a:pt x="5737" y="14389"/>
                    <a:pt x="5791" y="14369"/>
                    <a:pt x="5822" y="14369"/>
                  </a:cubicBezTo>
                  <a:cubicBezTo>
                    <a:pt x="5823" y="14369"/>
                    <a:pt x="5824" y="14369"/>
                    <a:pt x="5825" y="14369"/>
                  </a:cubicBezTo>
                  <a:cubicBezTo>
                    <a:pt x="5830" y="14370"/>
                    <a:pt x="5839" y="14370"/>
                    <a:pt x="5847" y="14370"/>
                  </a:cubicBezTo>
                  <a:cubicBezTo>
                    <a:pt x="5853" y="14370"/>
                    <a:pt x="5859" y="14370"/>
                    <a:pt x="5863" y="14369"/>
                  </a:cubicBezTo>
                  <a:cubicBezTo>
                    <a:pt x="5883" y="14364"/>
                    <a:pt x="5905" y="14362"/>
                    <a:pt x="5926" y="14360"/>
                  </a:cubicBezTo>
                  <a:lnTo>
                    <a:pt x="5977" y="14353"/>
                  </a:lnTo>
                  <a:cubicBezTo>
                    <a:pt x="5989" y="14351"/>
                    <a:pt x="5999" y="14349"/>
                    <a:pt x="6010" y="14349"/>
                  </a:cubicBezTo>
                  <a:close/>
                  <a:moveTo>
                    <a:pt x="10112" y="14410"/>
                  </a:moveTo>
                  <a:cubicBezTo>
                    <a:pt x="10116" y="14410"/>
                    <a:pt x="10123" y="14411"/>
                    <a:pt x="10131" y="14415"/>
                  </a:cubicBezTo>
                  <a:lnTo>
                    <a:pt x="10216" y="14461"/>
                  </a:lnTo>
                  <a:cubicBezTo>
                    <a:pt x="10245" y="14478"/>
                    <a:pt x="10273" y="14498"/>
                    <a:pt x="10304" y="14525"/>
                  </a:cubicBezTo>
                  <a:lnTo>
                    <a:pt x="10627" y="14798"/>
                  </a:lnTo>
                  <a:cubicBezTo>
                    <a:pt x="10645" y="14813"/>
                    <a:pt x="10664" y="14828"/>
                    <a:pt x="10679" y="14846"/>
                  </a:cubicBezTo>
                  <a:lnTo>
                    <a:pt x="10696" y="14865"/>
                  </a:lnTo>
                  <a:cubicBezTo>
                    <a:pt x="10715" y="14888"/>
                    <a:pt x="10735" y="14909"/>
                    <a:pt x="10738" y="14926"/>
                  </a:cubicBezTo>
                  <a:cubicBezTo>
                    <a:pt x="10741" y="14940"/>
                    <a:pt x="10736" y="14960"/>
                    <a:pt x="10713" y="14978"/>
                  </a:cubicBezTo>
                  <a:cubicBezTo>
                    <a:pt x="10687" y="14975"/>
                    <a:pt x="10672" y="14970"/>
                    <a:pt x="10656" y="14960"/>
                  </a:cubicBezTo>
                  <a:lnTo>
                    <a:pt x="10613" y="14933"/>
                  </a:lnTo>
                  <a:cubicBezTo>
                    <a:pt x="10587" y="14915"/>
                    <a:pt x="10564" y="14893"/>
                    <a:pt x="10528" y="14861"/>
                  </a:cubicBezTo>
                  <a:lnTo>
                    <a:pt x="10223" y="14582"/>
                  </a:lnTo>
                  <a:cubicBezTo>
                    <a:pt x="10186" y="14549"/>
                    <a:pt x="10156" y="14506"/>
                    <a:pt x="10124" y="14461"/>
                  </a:cubicBezTo>
                  <a:lnTo>
                    <a:pt x="10100" y="14428"/>
                  </a:lnTo>
                  <a:cubicBezTo>
                    <a:pt x="10099" y="14424"/>
                    <a:pt x="10103" y="14415"/>
                    <a:pt x="10107" y="14411"/>
                  </a:cubicBezTo>
                  <a:cubicBezTo>
                    <a:pt x="10108" y="14410"/>
                    <a:pt x="10109" y="14410"/>
                    <a:pt x="10112" y="14410"/>
                  </a:cubicBezTo>
                  <a:close/>
                  <a:moveTo>
                    <a:pt x="3863" y="12032"/>
                  </a:moveTo>
                  <a:cubicBezTo>
                    <a:pt x="3871" y="12032"/>
                    <a:pt x="3877" y="12034"/>
                    <a:pt x="3879" y="12035"/>
                  </a:cubicBezTo>
                  <a:cubicBezTo>
                    <a:pt x="3892" y="12042"/>
                    <a:pt x="3896" y="12052"/>
                    <a:pt x="3892" y="12070"/>
                  </a:cubicBezTo>
                  <a:cubicBezTo>
                    <a:pt x="3858" y="12214"/>
                    <a:pt x="3791" y="12358"/>
                    <a:pt x="3725" y="12496"/>
                  </a:cubicBezTo>
                  <a:cubicBezTo>
                    <a:pt x="3704" y="12544"/>
                    <a:pt x="3681" y="12591"/>
                    <a:pt x="3659" y="12639"/>
                  </a:cubicBezTo>
                  <a:cubicBezTo>
                    <a:pt x="3575" y="12831"/>
                    <a:pt x="3490" y="13024"/>
                    <a:pt x="3405" y="13216"/>
                  </a:cubicBezTo>
                  <a:cubicBezTo>
                    <a:pt x="3236" y="13601"/>
                    <a:pt x="3068" y="13986"/>
                    <a:pt x="2901" y="14372"/>
                  </a:cubicBezTo>
                  <a:lnTo>
                    <a:pt x="2652" y="14951"/>
                  </a:lnTo>
                  <a:cubicBezTo>
                    <a:pt x="2644" y="14969"/>
                    <a:pt x="2634" y="14989"/>
                    <a:pt x="2621" y="15012"/>
                  </a:cubicBezTo>
                  <a:cubicBezTo>
                    <a:pt x="2580" y="15093"/>
                    <a:pt x="2533" y="15183"/>
                    <a:pt x="2538" y="15266"/>
                  </a:cubicBezTo>
                  <a:cubicBezTo>
                    <a:pt x="2542" y="15304"/>
                    <a:pt x="2544" y="15347"/>
                    <a:pt x="2583" y="15379"/>
                  </a:cubicBezTo>
                  <a:cubicBezTo>
                    <a:pt x="2609" y="15402"/>
                    <a:pt x="2640" y="15407"/>
                    <a:pt x="2669" y="15407"/>
                  </a:cubicBezTo>
                  <a:cubicBezTo>
                    <a:pt x="2682" y="15407"/>
                    <a:pt x="2695" y="15406"/>
                    <a:pt x="2707" y="15405"/>
                  </a:cubicBezTo>
                  <a:cubicBezTo>
                    <a:pt x="2751" y="15402"/>
                    <a:pt x="2797" y="15382"/>
                    <a:pt x="2835" y="15364"/>
                  </a:cubicBezTo>
                  <a:cubicBezTo>
                    <a:pt x="2848" y="15360"/>
                    <a:pt x="2858" y="15355"/>
                    <a:pt x="2867" y="15352"/>
                  </a:cubicBezTo>
                  <a:lnTo>
                    <a:pt x="2914" y="15334"/>
                  </a:lnTo>
                  <a:cubicBezTo>
                    <a:pt x="3293" y="15192"/>
                    <a:pt x="3683" y="15046"/>
                    <a:pt x="4065" y="14987"/>
                  </a:cubicBezTo>
                  <a:cubicBezTo>
                    <a:pt x="4068" y="14987"/>
                    <a:pt x="4071" y="14986"/>
                    <a:pt x="4074" y="14986"/>
                  </a:cubicBezTo>
                  <a:cubicBezTo>
                    <a:pt x="4106" y="14986"/>
                    <a:pt x="4135" y="15011"/>
                    <a:pt x="4143" y="15038"/>
                  </a:cubicBezTo>
                  <a:cubicBezTo>
                    <a:pt x="4149" y="15054"/>
                    <a:pt x="4146" y="15068"/>
                    <a:pt x="4120" y="15081"/>
                  </a:cubicBezTo>
                  <a:cubicBezTo>
                    <a:pt x="3935" y="15179"/>
                    <a:pt x="3723" y="15248"/>
                    <a:pt x="3518" y="15314"/>
                  </a:cubicBezTo>
                  <a:lnTo>
                    <a:pt x="3408" y="15351"/>
                  </a:lnTo>
                  <a:cubicBezTo>
                    <a:pt x="3350" y="15370"/>
                    <a:pt x="3291" y="15390"/>
                    <a:pt x="3233" y="15412"/>
                  </a:cubicBezTo>
                  <a:cubicBezTo>
                    <a:pt x="3059" y="15475"/>
                    <a:pt x="2881" y="15540"/>
                    <a:pt x="2708" y="15556"/>
                  </a:cubicBezTo>
                  <a:cubicBezTo>
                    <a:pt x="2697" y="15557"/>
                    <a:pt x="2686" y="15557"/>
                    <a:pt x="2675" y="15557"/>
                  </a:cubicBezTo>
                  <a:cubicBezTo>
                    <a:pt x="2559" y="15557"/>
                    <a:pt x="2437" y="15501"/>
                    <a:pt x="2408" y="15368"/>
                  </a:cubicBezTo>
                  <a:cubicBezTo>
                    <a:pt x="2380" y="15241"/>
                    <a:pt x="2443" y="15103"/>
                    <a:pt x="2503" y="14969"/>
                  </a:cubicBezTo>
                  <a:lnTo>
                    <a:pt x="2536" y="14898"/>
                  </a:lnTo>
                  <a:cubicBezTo>
                    <a:pt x="2743" y="14421"/>
                    <a:pt x="2952" y="13947"/>
                    <a:pt x="3165" y="13473"/>
                  </a:cubicBezTo>
                  <a:cubicBezTo>
                    <a:pt x="3273" y="13231"/>
                    <a:pt x="3382" y="12990"/>
                    <a:pt x="3492" y="12748"/>
                  </a:cubicBezTo>
                  <a:cubicBezTo>
                    <a:pt x="3520" y="12685"/>
                    <a:pt x="3547" y="12621"/>
                    <a:pt x="3575" y="12556"/>
                  </a:cubicBezTo>
                  <a:cubicBezTo>
                    <a:pt x="3649" y="12379"/>
                    <a:pt x="3726" y="12198"/>
                    <a:pt x="3832" y="12050"/>
                  </a:cubicBezTo>
                  <a:cubicBezTo>
                    <a:pt x="3842" y="12035"/>
                    <a:pt x="3853" y="12032"/>
                    <a:pt x="3863" y="12032"/>
                  </a:cubicBezTo>
                  <a:close/>
                  <a:moveTo>
                    <a:pt x="9561" y="14584"/>
                  </a:moveTo>
                  <a:cubicBezTo>
                    <a:pt x="9764" y="14726"/>
                    <a:pt x="10029" y="14916"/>
                    <a:pt x="10269" y="15138"/>
                  </a:cubicBezTo>
                  <a:cubicBezTo>
                    <a:pt x="10313" y="15177"/>
                    <a:pt x="10357" y="15218"/>
                    <a:pt x="10402" y="15258"/>
                  </a:cubicBezTo>
                  <a:cubicBezTo>
                    <a:pt x="10578" y="15416"/>
                    <a:pt x="10759" y="15581"/>
                    <a:pt x="10901" y="15772"/>
                  </a:cubicBezTo>
                  <a:cubicBezTo>
                    <a:pt x="10901" y="15775"/>
                    <a:pt x="10895" y="15786"/>
                    <a:pt x="10883" y="15791"/>
                  </a:cubicBezTo>
                  <a:cubicBezTo>
                    <a:pt x="10877" y="15794"/>
                    <a:pt x="10871" y="15796"/>
                    <a:pt x="10866" y="15796"/>
                  </a:cubicBezTo>
                  <a:cubicBezTo>
                    <a:pt x="10864" y="15796"/>
                    <a:pt x="10862" y="15796"/>
                    <a:pt x="10860" y="15795"/>
                  </a:cubicBezTo>
                  <a:cubicBezTo>
                    <a:pt x="10664" y="15680"/>
                    <a:pt x="10488" y="15521"/>
                    <a:pt x="10317" y="15365"/>
                  </a:cubicBezTo>
                  <a:cubicBezTo>
                    <a:pt x="10269" y="15322"/>
                    <a:pt x="10222" y="15279"/>
                    <a:pt x="10174" y="15237"/>
                  </a:cubicBezTo>
                  <a:cubicBezTo>
                    <a:pt x="9931" y="15025"/>
                    <a:pt x="9719" y="14789"/>
                    <a:pt x="9561" y="14606"/>
                  </a:cubicBezTo>
                  <a:lnTo>
                    <a:pt x="9561" y="14584"/>
                  </a:lnTo>
                  <a:close/>
                  <a:moveTo>
                    <a:pt x="8552" y="14462"/>
                  </a:moveTo>
                  <a:cubicBezTo>
                    <a:pt x="8556" y="14462"/>
                    <a:pt x="8559" y="14463"/>
                    <a:pt x="8563" y="14464"/>
                  </a:cubicBezTo>
                  <a:cubicBezTo>
                    <a:pt x="8857" y="14598"/>
                    <a:pt x="9122" y="14845"/>
                    <a:pt x="9378" y="15082"/>
                  </a:cubicBezTo>
                  <a:cubicBezTo>
                    <a:pt x="9423" y="15125"/>
                    <a:pt x="9469" y="15167"/>
                    <a:pt x="9513" y="15207"/>
                  </a:cubicBezTo>
                  <a:lnTo>
                    <a:pt x="11924" y="17410"/>
                  </a:lnTo>
                  <a:cubicBezTo>
                    <a:pt x="11940" y="17425"/>
                    <a:pt x="11961" y="17433"/>
                    <a:pt x="11983" y="17433"/>
                  </a:cubicBezTo>
                  <a:cubicBezTo>
                    <a:pt x="11995" y="17433"/>
                    <a:pt x="12007" y="17431"/>
                    <a:pt x="12018" y="17426"/>
                  </a:cubicBezTo>
                  <a:cubicBezTo>
                    <a:pt x="12049" y="17413"/>
                    <a:pt x="12071" y="17381"/>
                    <a:pt x="12071" y="17347"/>
                  </a:cubicBezTo>
                  <a:lnTo>
                    <a:pt x="12073" y="17224"/>
                  </a:lnTo>
                  <a:cubicBezTo>
                    <a:pt x="12076" y="17045"/>
                    <a:pt x="12079" y="16866"/>
                    <a:pt x="12083" y="16687"/>
                  </a:cubicBezTo>
                  <a:lnTo>
                    <a:pt x="12087" y="16496"/>
                  </a:lnTo>
                  <a:cubicBezTo>
                    <a:pt x="12092" y="16197"/>
                    <a:pt x="12097" y="15889"/>
                    <a:pt x="12160" y="15602"/>
                  </a:cubicBezTo>
                  <a:cubicBezTo>
                    <a:pt x="12168" y="15565"/>
                    <a:pt x="12215" y="15557"/>
                    <a:pt x="12236" y="15556"/>
                  </a:cubicBezTo>
                  <a:cubicBezTo>
                    <a:pt x="12252" y="15556"/>
                    <a:pt x="12290" y="15561"/>
                    <a:pt x="12297" y="15599"/>
                  </a:cubicBezTo>
                  <a:cubicBezTo>
                    <a:pt x="12350" y="15892"/>
                    <a:pt x="12344" y="16202"/>
                    <a:pt x="12337" y="16502"/>
                  </a:cubicBezTo>
                  <a:lnTo>
                    <a:pt x="12333" y="16683"/>
                  </a:lnTo>
                  <a:cubicBezTo>
                    <a:pt x="12328" y="17001"/>
                    <a:pt x="12321" y="17318"/>
                    <a:pt x="12314" y="17635"/>
                  </a:cubicBezTo>
                  <a:lnTo>
                    <a:pt x="12310" y="17816"/>
                  </a:lnTo>
                  <a:cubicBezTo>
                    <a:pt x="12309" y="17867"/>
                    <a:pt x="12280" y="17908"/>
                    <a:pt x="12235" y="17928"/>
                  </a:cubicBezTo>
                  <a:cubicBezTo>
                    <a:pt x="12220" y="17934"/>
                    <a:pt x="12203" y="17938"/>
                    <a:pt x="12184" y="17938"/>
                  </a:cubicBezTo>
                  <a:cubicBezTo>
                    <a:pt x="12155" y="17938"/>
                    <a:pt x="12123" y="17928"/>
                    <a:pt x="12096" y="17903"/>
                  </a:cubicBezTo>
                  <a:lnTo>
                    <a:pt x="11695" y="17532"/>
                  </a:lnTo>
                  <a:cubicBezTo>
                    <a:pt x="11215" y="17088"/>
                    <a:pt x="10736" y="16644"/>
                    <a:pt x="10257" y="16199"/>
                  </a:cubicBezTo>
                  <a:lnTo>
                    <a:pt x="9209" y="15230"/>
                  </a:lnTo>
                  <a:cubicBezTo>
                    <a:pt x="8956" y="14999"/>
                    <a:pt x="8694" y="14760"/>
                    <a:pt x="8542" y="14464"/>
                  </a:cubicBezTo>
                  <a:cubicBezTo>
                    <a:pt x="8545" y="14463"/>
                    <a:pt x="8548" y="14462"/>
                    <a:pt x="8552" y="14462"/>
                  </a:cubicBezTo>
                  <a:close/>
                  <a:moveTo>
                    <a:pt x="11198" y="0"/>
                  </a:moveTo>
                  <a:cubicBezTo>
                    <a:pt x="11172" y="0"/>
                    <a:pt x="11146" y="12"/>
                    <a:pt x="11129" y="33"/>
                  </a:cubicBezTo>
                  <a:lnTo>
                    <a:pt x="6935" y="5151"/>
                  </a:lnTo>
                  <a:cubicBezTo>
                    <a:pt x="6882" y="5217"/>
                    <a:pt x="6801" y="5254"/>
                    <a:pt x="6717" y="5254"/>
                  </a:cubicBezTo>
                  <a:cubicBezTo>
                    <a:pt x="6710" y="5254"/>
                    <a:pt x="6702" y="5254"/>
                    <a:pt x="6695" y="5253"/>
                  </a:cubicBezTo>
                  <a:lnTo>
                    <a:pt x="102" y="4701"/>
                  </a:lnTo>
                  <a:cubicBezTo>
                    <a:pt x="98" y="4700"/>
                    <a:pt x="95" y="4700"/>
                    <a:pt x="92" y="4700"/>
                  </a:cubicBezTo>
                  <a:cubicBezTo>
                    <a:pt x="60" y="4700"/>
                    <a:pt x="34" y="4717"/>
                    <a:pt x="18" y="4743"/>
                  </a:cubicBezTo>
                  <a:cubicBezTo>
                    <a:pt x="1" y="4772"/>
                    <a:pt x="2" y="4808"/>
                    <a:pt x="20" y="4835"/>
                  </a:cubicBezTo>
                  <a:lnTo>
                    <a:pt x="3591" y="10407"/>
                  </a:lnTo>
                  <a:cubicBezTo>
                    <a:pt x="3641" y="10484"/>
                    <a:pt x="3649" y="10581"/>
                    <a:pt x="3614" y="10666"/>
                  </a:cubicBezTo>
                  <a:lnTo>
                    <a:pt x="1050" y="16766"/>
                  </a:lnTo>
                  <a:cubicBezTo>
                    <a:pt x="1038" y="16798"/>
                    <a:pt x="1044" y="16833"/>
                    <a:pt x="1065" y="16859"/>
                  </a:cubicBezTo>
                  <a:cubicBezTo>
                    <a:pt x="1083" y="16878"/>
                    <a:pt x="1107" y="16889"/>
                    <a:pt x="1132" y="16889"/>
                  </a:cubicBezTo>
                  <a:cubicBezTo>
                    <a:pt x="1139" y="16889"/>
                    <a:pt x="1147" y="16888"/>
                    <a:pt x="1155" y="16886"/>
                  </a:cubicBezTo>
                  <a:lnTo>
                    <a:pt x="7556" y="15210"/>
                  </a:lnTo>
                  <a:cubicBezTo>
                    <a:pt x="7579" y="15204"/>
                    <a:pt x="7603" y="15201"/>
                    <a:pt x="7627" y="15201"/>
                  </a:cubicBezTo>
                  <a:cubicBezTo>
                    <a:pt x="7694" y="15201"/>
                    <a:pt x="7760" y="15225"/>
                    <a:pt x="7810" y="15269"/>
                  </a:cubicBezTo>
                  <a:lnTo>
                    <a:pt x="12819" y="19593"/>
                  </a:lnTo>
                  <a:cubicBezTo>
                    <a:pt x="12836" y="19606"/>
                    <a:pt x="12857" y="19614"/>
                    <a:pt x="12877" y="19614"/>
                  </a:cubicBezTo>
                  <a:cubicBezTo>
                    <a:pt x="12888" y="19614"/>
                    <a:pt x="12901" y="19612"/>
                    <a:pt x="12912" y="19607"/>
                  </a:cubicBezTo>
                  <a:cubicBezTo>
                    <a:pt x="12943" y="19594"/>
                    <a:pt x="12963" y="19564"/>
                    <a:pt x="12965" y="19530"/>
                  </a:cubicBezTo>
                  <a:lnTo>
                    <a:pt x="13349" y="12925"/>
                  </a:lnTo>
                  <a:cubicBezTo>
                    <a:pt x="13355" y="12832"/>
                    <a:pt x="13406" y="12748"/>
                    <a:pt x="13484" y="12701"/>
                  </a:cubicBezTo>
                  <a:lnTo>
                    <a:pt x="19144" y="9272"/>
                  </a:lnTo>
                  <a:cubicBezTo>
                    <a:pt x="19173" y="9255"/>
                    <a:pt x="19189" y="9222"/>
                    <a:pt x="19187" y="9189"/>
                  </a:cubicBezTo>
                  <a:cubicBezTo>
                    <a:pt x="19183" y="9155"/>
                    <a:pt x="19162" y="9127"/>
                    <a:pt x="19130" y="9115"/>
                  </a:cubicBezTo>
                  <a:lnTo>
                    <a:pt x="12966" y="6708"/>
                  </a:lnTo>
                  <a:cubicBezTo>
                    <a:pt x="12880" y="6674"/>
                    <a:pt x="12816" y="6601"/>
                    <a:pt x="12795" y="6510"/>
                  </a:cubicBezTo>
                  <a:lnTo>
                    <a:pt x="11283" y="69"/>
                  </a:lnTo>
                  <a:cubicBezTo>
                    <a:pt x="11276" y="36"/>
                    <a:pt x="11250" y="10"/>
                    <a:pt x="11217" y="2"/>
                  </a:cubicBezTo>
                  <a:cubicBezTo>
                    <a:pt x="11211" y="1"/>
                    <a:pt x="11204" y="0"/>
                    <a:pt x="11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5"/>
            <p:cNvSpPr/>
            <p:nvPr/>
          </p:nvSpPr>
          <p:spPr>
            <a:xfrm>
              <a:off x="5616800" y="1884825"/>
              <a:ext cx="207750" cy="204500"/>
            </a:xfrm>
            <a:custGeom>
              <a:avLst/>
              <a:gdLst/>
              <a:ahLst/>
              <a:cxnLst/>
              <a:rect l="l" t="t" r="r" b="b"/>
              <a:pathLst>
                <a:path w="8310" h="8180" extrusionOk="0">
                  <a:moveTo>
                    <a:pt x="6139" y="1"/>
                  </a:moveTo>
                  <a:cubicBezTo>
                    <a:pt x="6122" y="1"/>
                    <a:pt x="6105" y="6"/>
                    <a:pt x="6090" y="16"/>
                  </a:cubicBezTo>
                  <a:lnTo>
                    <a:pt x="3873" y="1513"/>
                  </a:lnTo>
                  <a:cubicBezTo>
                    <a:pt x="3830" y="1541"/>
                    <a:pt x="3782" y="1555"/>
                    <a:pt x="3733" y="1555"/>
                  </a:cubicBezTo>
                  <a:cubicBezTo>
                    <a:pt x="3702" y="1555"/>
                    <a:pt x="3671" y="1550"/>
                    <a:pt x="3642" y="1538"/>
                  </a:cubicBezTo>
                  <a:lnTo>
                    <a:pt x="1151" y="561"/>
                  </a:lnTo>
                  <a:cubicBezTo>
                    <a:pt x="1140" y="556"/>
                    <a:pt x="1129" y="554"/>
                    <a:pt x="1117" y="554"/>
                  </a:cubicBezTo>
                  <a:cubicBezTo>
                    <a:pt x="1096" y="554"/>
                    <a:pt x="1075" y="562"/>
                    <a:pt x="1059" y="577"/>
                  </a:cubicBezTo>
                  <a:cubicBezTo>
                    <a:pt x="1035" y="599"/>
                    <a:pt x="1025" y="634"/>
                    <a:pt x="1034" y="667"/>
                  </a:cubicBezTo>
                  <a:lnTo>
                    <a:pt x="1772" y="3239"/>
                  </a:lnTo>
                  <a:cubicBezTo>
                    <a:pt x="1795" y="3317"/>
                    <a:pt x="1778" y="3402"/>
                    <a:pt x="1726" y="3465"/>
                  </a:cubicBezTo>
                  <a:lnTo>
                    <a:pt x="26" y="5532"/>
                  </a:lnTo>
                  <a:cubicBezTo>
                    <a:pt x="5" y="5558"/>
                    <a:pt x="0" y="5594"/>
                    <a:pt x="14" y="5625"/>
                  </a:cubicBezTo>
                  <a:cubicBezTo>
                    <a:pt x="27" y="5655"/>
                    <a:pt x="58" y="5675"/>
                    <a:pt x="91" y="5676"/>
                  </a:cubicBezTo>
                  <a:lnTo>
                    <a:pt x="2765" y="5769"/>
                  </a:lnTo>
                  <a:cubicBezTo>
                    <a:pt x="2805" y="5770"/>
                    <a:pt x="2845" y="5781"/>
                    <a:pt x="2880" y="5801"/>
                  </a:cubicBezTo>
                  <a:cubicBezTo>
                    <a:pt x="2915" y="5822"/>
                    <a:pt x="2945" y="5850"/>
                    <a:pt x="2967" y="5884"/>
                  </a:cubicBezTo>
                  <a:lnTo>
                    <a:pt x="4406" y="8139"/>
                  </a:lnTo>
                  <a:cubicBezTo>
                    <a:pt x="4423" y="8165"/>
                    <a:pt x="4452" y="8179"/>
                    <a:pt x="4481" y="8179"/>
                  </a:cubicBezTo>
                  <a:lnTo>
                    <a:pt x="4491" y="8179"/>
                  </a:lnTo>
                  <a:cubicBezTo>
                    <a:pt x="4524" y="8175"/>
                    <a:pt x="4552" y="8153"/>
                    <a:pt x="4564" y="8122"/>
                  </a:cubicBezTo>
                  <a:lnTo>
                    <a:pt x="5477" y="5607"/>
                  </a:lnTo>
                  <a:cubicBezTo>
                    <a:pt x="5506" y="5530"/>
                    <a:pt x="5570" y="5471"/>
                    <a:pt x="5650" y="5450"/>
                  </a:cubicBezTo>
                  <a:lnTo>
                    <a:pt x="8239" y="4778"/>
                  </a:lnTo>
                  <a:cubicBezTo>
                    <a:pt x="8271" y="4770"/>
                    <a:pt x="8296" y="4744"/>
                    <a:pt x="8303" y="4711"/>
                  </a:cubicBezTo>
                  <a:cubicBezTo>
                    <a:pt x="8310" y="4677"/>
                    <a:pt x="8298" y="4643"/>
                    <a:pt x="8271" y="4623"/>
                  </a:cubicBezTo>
                  <a:lnTo>
                    <a:pt x="6161" y="2976"/>
                  </a:lnTo>
                  <a:cubicBezTo>
                    <a:pt x="6097" y="2926"/>
                    <a:pt x="6062" y="2847"/>
                    <a:pt x="6066" y="2764"/>
                  </a:cubicBezTo>
                  <a:lnTo>
                    <a:pt x="6227" y="94"/>
                  </a:lnTo>
                  <a:cubicBezTo>
                    <a:pt x="6229" y="60"/>
                    <a:pt x="6212" y="28"/>
                    <a:pt x="6183" y="13"/>
                  </a:cubicBezTo>
                  <a:cubicBezTo>
                    <a:pt x="6169" y="5"/>
                    <a:pt x="6154" y="1"/>
                    <a:pt x="6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5"/>
            <p:cNvSpPr/>
            <p:nvPr/>
          </p:nvSpPr>
          <p:spPr>
            <a:xfrm>
              <a:off x="5672925" y="2195450"/>
              <a:ext cx="88100" cy="85725"/>
            </a:xfrm>
            <a:custGeom>
              <a:avLst/>
              <a:gdLst/>
              <a:ahLst/>
              <a:cxnLst/>
              <a:rect l="l" t="t" r="r" b="b"/>
              <a:pathLst>
                <a:path w="3524" h="3429" extrusionOk="0">
                  <a:moveTo>
                    <a:pt x="1832" y="1"/>
                  </a:moveTo>
                  <a:cubicBezTo>
                    <a:pt x="1004" y="1"/>
                    <a:pt x="210" y="675"/>
                    <a:pt x="108" y="1505"/>
                  </a:cubicBezTo>
                  <a:cubicBezTo>
                    <a:pt x="1" y="2389"/>
                    <a:pt x="699" y="3293"/>
                    <a:pt x="1583" y="3410"/>
                  </a:cubicBezTo>
                  <a:cubicBezTo>
                    <a:pt x="1673" y="3422"/>
                    <a:pt x="1760" y="3428"/>
                    <a:pt x="1844" y="3428"/>
                  </a:cubicBezTo>
                  <a:cubicBezTo>
                    <a:pt x="2819" y="3428"/>
                    <a:pt x="3385" y="2652"/>
                    <a:pt x="3453" y="1837"/>
                  </a:cubicBezTo>
                  <a:cubicBezTo>
                    <a:pt x="3524" y="1003"/>
                    <a:pt x="3071" y="129"/>
                    <a:pt x="1998" y="10"/>
                  </a:cubicBezTo>
                  <a:cubicBezTo>
                    <a:pt x="1943" y="4"/>
                    <a:pt x="1887" y="1"/>
                    <a:pt x="18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5"/>
            <p:cNvSpPr/>
            <p:nvPr/>
          </p:nvSpPr>
          <p:spPr>
            <a:xfrm>
              <a:off x="5872150" y="2240725"/>
              <a:ext cx="94000" cy="85700"/>
            </a:xfrm>
            <a:custGeom>
              <a:avLst/>
              <a:gdLst/>
              <a:ahLst/>
              <a:cxnLst/>
              <a:rect l="l" t="t" r="r" b="b"/>
              <a:pathLst>
                <a:path w="3760" h="3428" extrusionOk="0">
                  <a:moveTo>
                    <a:pt x="1825" y="0"/>
                  </a:moveTo>
                  <a:cubicBezTo>
                    <a:pt x="1099" y="0"/>
                    <a:pt x="553" y="502"/>
                    <a:pt x="316" y="1125"/>
                  </a:cubicBezTo>
                  <a:cubicBezTo>
                    <a:pt x="0" y="1955"/>
                    <a:pt x="233" y="2998"/>
                    <a:pt x="1322" y="3352"/>
                  </a:cubicBezTo>
                  <a:cubicBezTo>
                    <a:pt x="1478" y="3403"/>
                    <a:pt x="1641" y="3427"/>
                    <a:pt x="1804" y="3427"/>
                  </a:cubicBezTo>
                  <a:cubicBezTo>
                    <a:pt x="2521" y="3427"/>
                    <a:pt x="3243" y="2960"/>
                    <a:pt x="3475" y="2272"/>
                  </a:cubicBezTo>
                  <a:cubicBezTo>
                    <a:pt x="3760" y="1427"/>
                    <a:pt x="3259" y="400"/>
                    <a:pt x="2418" y="106"/>
                  </a:cubicBezTo>
                  <a:cubicBezTo>
                    <a:pt x="2210" y="33"/>
                    <a:pt x="2012" y="0"/>
                    <a:pt x="1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5"/>
            <p:cNvSpPr/>
            <p:nvPr/>
          </p:nvSpPr>
          <p:spPr>
            <a:xfrm>
              <a:off x="5738950" y="2290975"/>
              <a:ext cx="131250" cy="80800"/>
            </a:xfrm>
            <a:custGeom>
              <a:avLst/>
              <a:gdLst/>
              <a:ahLst/>
              <a:cxnLst/>
              <a:rect l="l" t="t" r="r" b="b"/>
              <a:pathLst>
                <a:path w="5250" h="3232" extrusionOk="0">
                  <a:moveTo>
                    <a:pt x="414" y="0"/>
                  </a:moveTo>
                  <a:cubicBezTo>
                    <a:pt x="304" y="0"/>
                    <a:pt x="196" y="65"/>
                    <a:pt x="161" y="204"/>
                  </a:cubicBezTo>
                  <a:cubicBezTo>
                    <a:pt x="0" y="859"/>
                    <a:pt x="305" y="1682"/>
                    <a:pt x="696" y="2201"/>
                  </a:cubicBezTo>
                  <a:cubicBezTo>
                    <a:pt x="1041" y="2658"/>
                    <a:pt x="1536" y="3028"/>
                    <a:pt x="2096" y="3169"/>
                  </a:cubicBezTo>
                  <a:cubicBezTo>
                    <a:pt x="2268" y="3212"/>
                    <a:pt x="2446" y="3231"/>
                    <a:pt x="2624" y="3231"/>
                  </a:cubicBezTo>
                  <a:cubicBezTo>
                    <a:pt x="3041" y="3231"/>
                    <a:pt x="3463" y="3122"/>
                    <a:pt x="3830" y="2938"/>
                  </a:cubicBezTo>
                  <a:lnTo>
                    <a:pt x="3831" y="2938"/>
                  </a:lnTo>
                  <a:cubicBezTo>
                    <a:pt x="3841" y="2932"/>
                    <a:pt x="3853" y="2926"/>
                    <a:pt x="3864" y="2921"/>
                  </a:cubicBezTo>
                  <a:cubicBezTo>
                    <a:pt x="4442" y="2622"/>
                    <a:pt x="5071" y="2012"/>
                    <a:pt x="5209" y="1351"/>
                  </a:cubicBezTo>
                  <a:cubicBezTo>
                    <a:pt x="5250" y="1156"/>
                    <a:pt x="5100" y="1030"/>
                    <a:pt x="4944" y="1030"/>
                  </a:cubicBezTo>
                  <a:cubicBezTo>
                    <a:pt x="4856" y="1030"/>
                    <a:pt x="4765" y="1071"/>
                    <a:pt x="4707" y="1163"/>
                  </a:cubicBezTo>
                  <a:cubicBezTo>
                    <a:pt x="4556" y="1403"/>
                    <a:pt x="4449" y="1650"/>
                    <a:pt x="4260" y="1868"/>
                  </a:cubicBezTo>
                  <a:cubicBezTo>
                    <a:pt x="4076" y="2079"/>
                    <a:pt x="3860" y="2256"/>
                    <a:pt x="3614" y="2393"/>
                  </a:cubicBezTo>
                  <a:cubicBezTo>
                    <a:pt x="3323" y="2555"/>
                    <a:pt x="2980" y="2647"/>
                    <a:pt x="2640" y="2647"/>
                  </a:cubicBezTo>
                  <a:cubicBezTo>
                    <a:pt x="2515" y="2647"/>
                    <a:pt x="2390" y="2634"/>
                    <a:pt x="2269" y="2608"/>
                  </a:cubicBezTo>
                  <a:cubicBezTo>
                    <a:pt x="1820" y="2501"/>
                    <a:pt x="1412" y="2203"/>
                    <a:pt x="1150" y="1833"/>
                  </a:cubicBezTo>
                  <a:cubicBezTo>
                    <a:pt x="987" y="1603"/>
                    <a:pt x="869" y="1350"/>
                    <a:pt x="794" y="1080"/>
                  </a:cubicBezTo>
                  <a:cubicBezTo>
                    <a:pt x="717" y="801"/>
                    <a:pt x="727" y="534"/>
                    <a:pt x="696" y="252"/>
                  </a:cubicBezTo>
                  <a:cubicBezTo>
                    <a:pt x="677" y="90"/>
                    <a:pt x="544" y="0"/>
                    <a:pt x="4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5"/>
            <p:cNvSpPr/>
            <p:nvPr/>
          </p:nvSpPr>
          <p:spPr>
            <a:xfrm>
              <a:off x="5596100" y="2505225"/>
              <a:ext cx="257275" cy="252150"/>
            </a:xfrm>
            <a:custGeom>
              <a:avLst/>
              <a:gdLst/>
              <a:ahLst/>
              <a:cxnLst/>
              <a:rect l="l" t="t" r="r" b="b"/>
              <a:pathLst>
                <a:path w="10291" h="10086" extrusionOk="0">
                  <a:moveTo>
                    <a:pt x="4862" y="1098"/>
                  </a:moveTo>
                  <a:lnTo>
                    <a:pt x="6286" y="3362"/>
                  </a:lnTo>
                  <a:cubicBezTo>
                    <a:pt x="6345" y="3456"/>
                    <a:pt x="6447" y="3515"/>
                    <a:pt x="6558" y="3520"/>
                  </a:cubicBezTo>
                  <a:lnTo>
                    <a:pt x="9232" y="3630"/>
                  </a:lnTo>
                  <a:lnTo>
                    <a:pt x="7517" y="5685"/>
                  </a:lnTo>
                  <a:cubicBezTo>
                    <a:pt x="7447" y="5770"/>
                    <a:pt x="7422" y="5885"/>
                    <a:pt x="7451" y="5992"/>
                  </a:cubicBezTo>
                  <a:lnTo>
                    <a:pt x="8173" y="8568"/>
                  </a:lnTo>
                  <a:lnTo>
                    <a:pt x="8173" y="8568"/>
                  </a:lnTo>
                  <a:lnTo>
                    <a:pt x="5689" y="7574"/>
                  </a:lnTo>
                  <a:cubicBezTo>
                    <a:pt x="5648" y="7558"/>
                    <a:pt x="5606" y="7549"/>
                    <a:pt x="5563" y="7549"/>
                  </a:cubicBezTo>
                  <a:cubicBezTo>
                    <a:pt x="5552" y="7549"/>
                    <a:pt x="5540" y="7550"/>
                    <a:pt x="5529" y="7551"/>
                  </a:cubicBezTo>
                  <a:cubicBezTo>
                    <a:pt x="5475" y="7557"/>
                    <a:pt x="5423" y="7575"/>
                    <a:pt x="5377" y="7605"/>
                  </a:cubicBezTo>
                  <a:lnTo>
                    <a:pt x="3148" y="9088"/>
                  </a:lnTo>
                  <a:lnTo>
                    <a:pt x="3328" y="6417"/>
                  </a:lnTo>
                  <a:cubicBezTo>
                    <a:pt x="3335" y="6308"/>
                    <a:pt x="3288" y="6200"/>
                    <a:pt x="3201" y="6131"/>
                  </a:cubicBezTo>
                  <a:lnTo>
                    <a:pt x="1103" y="4470"/>
                  </a:lnTo>
                  <a:lnTo>
                    <a:pt x="3698" y="3815"/>
                  </a:lnTo>
                  <a:cubicBezTo>
                    <a:pt x="3805" y="3788"/>
                    <a:pt x="3892" y="3710"/>
                    <a:pt x="3931" y="3606"/>
                  </a:cubicBezTo>
                  <a:lnTo>
                    <a:pt x="4862" y="1098"/>
                  </a:lnTo>
                  <a:close/>
                  <a:moveTo>
                    <a:pt x="4785" y="1"/>
                  </a:moveTo>
                  <a:cubicBezTo>
                    <a:pt x="4773" y="1"/>
                    <a:pt x="4761" y="1"/>
                    <a:pt x="4750" y="3"/>
                  </a:cubicBezTo>
                  <a:cubicBezTo>
                    <a:pt x="4622" y="16"/>
                    <a:pt x="4512" y="100"/>
                    <a:pt x="4468" y="221"/>
                  </a:cubicBezTo>
                  <a:lnTo>
                    <a:pt x="3360" y="3204"/>
                  </a:lnTo>
                  <a:lnTo>
                    <a:pt x="274" y="3983"/>
                  </a:lnTo>
                  <a:cubicBezTo>
                    <a:pt x="150" y="4015"/>
                    <a:pt x="55" y="4114"/>
                    <a:pt x="28" y="4240"/>
                  </a:cubicBezTo>
                  <a:cubicBezTo>
                    <a:pt x="0" y="4366"/>
                    <a:pt x="47" y="4495"/>
                    <a:pt x="148" y="4575"/>
                  </a:cubicBezTo>
                  <a:lnTo>
                    <a:pt x="2642" y="6550"/>
                  </a:lnTo>
                  <a:lnTo>
                    <a:pt x="2429" y="9725"/>
                  </a:lnTo>
                  <a:cubicBezTo>
                    <a:pt x="2421" y="9853"/>
                    <a:pt x="2486" y="9975"/>
                    <a:pt x="2597" y="10040"/>
                  </a:cubicBezTo>
                  <a:cubicBezTo>
                    <a:pt x="2650" y="10070"/>
                    <a:pt x="2708" y="10085"/>
                    <a:pt x="2767" y="10085"/>
                  </a:cubicBezTo>
                  <a:cubicBezTo>
                    <a:pt x="2832" y="10085"/>
                    <a:pt x="2897" y="10066"/>
                    <a:pt x="2954" y="10029"/>
                  </a:cubicBezTo>
                  <a:lnTo>
                    <a:pt x="5603" y="8267"/>
                  </a:lnTo>
                  <a:lnTo>
                    <a:pt x="8557" y="9450"/>
                  </a:lnTo>
                  <a:cubicBezTo>
                    <a:pt x="8597" y="9466"/>
                    <a:pt x="8639" y="9473"/>
                    <a:pt x="8681" y="9473"/>
                  </a:cubicBezTo>
                  <a:cubicBezTo>
                    <a:pt x="8693" y="9473"/>
                    <a:pt x="8705" y="9473"/>
                    <a:pt x="8717" y="9471"/>
                  </a:cubicBezTo>
                  <a:cubicBezTo>
                    <a:pt x="8787" y="9465"/>
                    <a:pt x="8853" y="9436"/>
                    <a:pt x="8908" y="9388"/>
                  </a:cubicBezTo>
                  <a:cubicBezTo>
                    <a:pt x="9004" y="9302"/>
                    <a:pt x="9042" y="9169"/>
                    <a:pt x="9007" y="9045"/>
                  </a:cubicBezTo>
                  <a:lnTo>
                    <a:pt x="8150" y="5980"/>
                  </a:lnTo>
                  <a:lnTo>
                    <a:pt x="10188" y="3538"/>
                  </a:lnTo>
                  <a:cubicBezTo>
                    <a:pt x="10271" y="3438"/>
                    <a:pt x="10290" y="3301"/>
                    <a:pt x="10238" y="3185"/>
                  </a:cubicBezTo>
                  <a:lnTo>
                    <a:pt x="10237" y="3185"/>
                  </a:lnTo>
                  <a:cubicBezTo>
                    <a:pt x="10185" y="3067"/>
                    <a:pt x="10071" y="2989"/>
                    <a:pt x="9943" y="2984"/>
                  </a:cubicBezTo>
                  <a:lnTo>
                    <a:pt x="6764" y="2853"/>
                  </a:lnTo>
                  <a:lnTo>
                    <a:pt x="5070" y="159"/>
                  </a:lnTo>
                  <a:cubicBezTo>
                    <a:pt x="5007" y="60"/>
                    <a:pt x="4900" y="1"/>
                    <a:pt x="4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5"/>
            <p:cNvSpPr/>
            <p:nvPr/>
          </p:nvSpPr>
          <p:spPr>
            <a:xfrm>
              <a:off x="5592725" y="1862025"/>
              <a:ext cx="257075" cy="252475"/>
            </a:xfrm>
            <a:custGeom>
              <a:avLst/>
              <a:gdLst/>
              <a:ahLst/>
              <a:cxnLst/>
              <a:rect l="l" t="t" r="r" b="b"/>
              <a:pathLst>
                <a:path w="10283" h="10099" extrusionOk="0">
                  <a:moveTo>
                    <a:pt x="7102" y="1002"/>
                  </a:moveTo>
                  <a:lnTo>
                    <a:pt x="6942" y="3672"/>
                  </a:lnTo>
                  <a:cubicBezTo>
                    <a:pt x="6935" y="3783"/>
                    <a:pt x="6983" y="3889"/>
                    <a:pt x="7071" y="3958"/>
                  </a:cubicBezTo>
                  <a:lnTo>
                    <a:pt x="9180" y="5605"/>
                  </a:lnTo>
                  <a:lnTo>
                    <a:pt x="6590" y="6277"/>
                  </a:lnTo>
                  <a:cubicBezTo>
                    <a:pt x="6482" y="6305"/>
                    <a:pt x="6396" y="6384"/>
                    <a:pt x="6358" y="6488"/>
                  </a:cubicBezTo>
                  <a:lnTo>
                    <a:pt x="5444" y="9003"/>
                  </a:lnTo>
                  <a:lnTo>
                    <a:pt x="4004" y="6748"/>
                  </a:lnTo>
                  <a:cubicBezTo>
                    <a:pt x="3974" y="6701"/>
                    <a:pt x="3933" y="6664"/>
                    <a:pt x="3887" y="6636"/>
                  </a:cubicBezTo>
                  <a:cubicBezTo>
                    <a:pt x="3839" y="6610"/>
                    <a:pt x="3786" y="6594"/>
                    <a:pt x="3731" y="6592"/>
                  </a:cubicBezTo>
                  <a:lnTo>
                    <a:pt x="1057" y="6500"/>
                  </a:lnTo>
                  <a:lnTo>
                    <a:pt x="2757" y="4434"/>
                  </a:lnTo>
                  <a:cubicBezTo>
                    <a:pt x="2827" y="4348"/>
                    <a:pt x="2851" y="4233"/>
                    <a:pt x="2820" y="4126"/>
                  </a:cubicBezTo>
                  <a:lnTo>
                    <a:pt x="2082" y="1554"/>
                  </a:lnTo>
                  <a:lnTo>
                    <a:pt x="4573" y="2533"/>
                  </a:lnTo>
                  <a:cubicBezTo>
                    <a:pt x="4613" y="2548"/>
                    <a:pt x="4655" y="2556"/>
                    <a:pt x="4697" y="2556"/>
                  </a:cubicBezTo>
                  <a:cubicBezTo>
                    <a:pt x="4763" y="2556"/>
                    <a:pt x="4828" y="2537"/>
                    <a:pt x="4885" y="2499"/>
                  </a:cubicBezTo>
                  <a:lnTo>
                    <a:pt x="7102" y="1002"/>
                  </a:lnTo>
                  <a:close/>
                  <a:moveTo>
                    <a:pt x="7479" y="1"/>
                  </a:moveTo>
                  <a:cubicBezTo>
                    <a:pt x="7413" y="1"/>
                    <a:pt x="7348" y="20"/>
                    <a:pt x="7291" y="58"/>
                  </a:cubicBezTo>
                  <a:lnTo>
                    <a:pt x="4654" y="1840"/>
                  </a:lnTo>
                  <a:lnTo>
                    <a:pt x="1692" y="677"/>
                  </a:lnTo>
                  <a:cubicBezTo>
                    <a:pt x="1652" y="661"/>
                    <a:pt x="1610" y="653"/>
                    <a:pt x="1568" y="653"/>
                  </a:cubicBezTo>
                  <a:cubicBezTo>
                    <a:pt x="1486" y="653"/>
                    <a:pt x="1405" y="683"/>
                    <a:pt x="1341" y="741"/>
                  </a:cubicBezTo>
                  <a:cubicBezTo>
                    <a:pt x="1246" y="827"/>
                    <a:pt x="1209" y="960"/>
                    <a:pt x="1244" y="1083"/>
                  </a:cubicBezTo>
                  <a:lnTo>
                    <a:pt x="2123" y="4142"/>
                  </a:lnTo>
                  <a:lnTo>
                    <a:pt x="100" y="6599"/>
                  </a:lnTo>
                  <a:cubicBezTo>
                    <a:pt x="19" y="6699"/>
                    <a:pt x="1" y="6836"/>
                    <a:pt x="54" y="6952"/>
                  </a:cubicBezTo>
                  <a:cubicBezTo>
                    <a:pt x="107" y="7070"/>
                    <a:pt x="221" y="7147"/>
                    <a:pt x="351" y="7152"/>
                  </a:cubicBezTo>
                  <a:lnTo>
                    <a:pt x="3530" y="7261"/>
                  </a:lnTo>
                  <a:lnTo>
                    <a:pt x="5242" y="9943"/>
                  </a:lnTo>
                  <a:cubicBezTo>
                    <a:pt x="5273" y="9990"/>
                    <a:pt x="5314" y="10028"/>
                    <a:pt x="5360" y="10055"/>
                  </a:cubicBezTo>
                  <a:cubicBezTo>
                    <a:pt x="5411" y="10083"/>
                    <a:pt x="5469" y="10099"/>
                    <a:pt x="5528" y="10099"/>
                  </a:cubicBezTo>
                  <a:cubicBezTo>
                    <a:pt x="5540" y="10099"/>
                    <a:pt x="5552" y="10098"/>
                    <a:pt x="5564" y="10097"/>
                  </a:cubicBezTo>
                  <a:cubicBezTo>
                    <a:pt x="5692" y="10083"/>
                    <a:pt x="5801" y="9997"/>
                    <a:pt x="5845" y="9876"/>
                  </a:cubicBezTo>
                  <a:lnTo>
                    <a:pt x="6932" y="6885"/>
                  </a:lnTo>
                  <a:lnTo>
                    <a:pt x="10011" y="6086"/>
                  </a:lnTo>
                  <a:cubicBezTo>
                    <a:pt x="10135" y="6054"/>
                    <a:pt x="10231" y="5954"/>
                    <a:pt x="10257" y="5828"/>
                  </a:cubicBezTo>
                  <a:cubicBezTo>
                    <a:pt x="10283" y="5702"/>
                    <a:pt x="10235" y="5572"/>
                    <a:pt x="10134" y="5494"/>
                  </a:cubicBezTo>
                  <a:lnTo>
                    <a:pt x="7626" y="3535"/>
                  </a:lnTo>
                  <a:lnTo>
                    <a:pt x="7817" y="358"/>
                  </a:lnTo>
                  <a:cubicBezTo>
                    <a:pt x="7824" y="230"/>
                    <a:pt x="7759" y="109"/>
                    <a:pt x="7648" y="46"/>
                  </a:cubicBezTo>
                  <a:cubicBezTo>
                    <a:pt x="7595" y="16"/>
                    <a:pt x="7537" y="1"/>
                    <a:pt x="7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5"/>
            <p:cNvSpPr/>
            <p:nvPr/>
          </p:nvSpPr>
          <p:spPr>
            <a:xfrm>
              <a:off x="5561525" y="2014250"/>
              <a:ext cx="532950" cy="543875"/>
            </a:xfrm>
            <a:custGeom>
              <a:avLst/>
              <a:gdLst/>
              <a:ahLst/>
              <a:cxnLst/>
              <a:rect l="l" t="t" r="r" b="b"/>
              <a:pathLst>
                <a:path w="21318" h="21755" extrusionOk="0">
                  <a:moveTo>
                    <a:pt x="12207" y="1181"/>
                  </a:moveTo>
                  <a:lnTo>
                    <a:pt x="13718" y="7624"/>
                  </a:lnTo>
                  <a:cubicBezTo>
                    <a:pt x="13746" y="7742"/>
                    <a:pt x="13829" y="7839"/>
                    <a:pt x="13943" y="7883"/>
                  </a:cubicBezTo>
                  <a:lnTo>
                    <a:pt x="20107" y="10290"/>
                  </a:lnTo>
                  <a:lnTo>
                    <a:pt x="14448" y="13718"/>
                  </a:lnTo>
                  <a:cubicBezTo>
                    <a:pt x="14343" y="13781"/>
                    <a:pt x="14278" y="13891"/>
                    <a:pt x="14270" y="14012"/>
                  </a:cubicBezTo>
                  <a:lnTo>
                    <a:pt x="13886" y="20619"/>
                  </a:lnTo>
                  <a:lnTo>
                    <a:pt x="8876" y="16295"/>
                  </a:lnTo>
                  <a:cubicBezTo>
                    <a:pt x="8808" y="16236"/>
                    <a:pt x="8723" y="16206"/>
                    <a:pt x="8635" y="16206"/>
                  </a:cubicBezTo>
                  <a:cubicBezTo>
                    <a:pt x="8605" y="16206"/>
                    <a:pt x="8573" y="16209"/>
                    <a:pt x="8542" y="16217"/>
                  </a:cubicBezTo>
                  <a:lnTo>
                    <a:pt x="2141" y="17893"/>
                  </a:lnTo>
                  <a:lnTo>
                    <a:pt x="2141" y="17893"/>
                  </a:lnTo>
                  <a:lnTo>
                    <a:pt x="4705" y="11793"/>
                  </a:lnTo>
                  <a:cubicBezTo>
                    <a:pt x="4751" y="11681"/>
                    <a:pt x="4740" y="11553"/>
                    <a:pt x="4674" y="11451"/>
                  </a:cubicBezTo>
                  <a:lnTo>
                    <a:pt x="1103" y="5881"/>
                  </a:lnTo>
                  <a:lnTo>
                    <a:pt x="7696" y="6433"/>
                  </a:lnTo>
                  <a:cubicBezTo>
                    <a:pt x="7707" y="6434"/>
                    <a:pt x="7717" y="6435"/>
                    <a:pt x="7728" y="6435"/>
                  </a:cubicBezTo>
                  <a:cubicBezTo>
                    <a:pt x="7838" y="6435"/>
                    <a:pt x="7942" y="6386"/>
                    <a:pt x="8012" y="6300"/>
                  </a:cubicBezTo>
                  <a:lnTo>
                    <a:pt x="12207" y="1181"/>
                  </a:lnTo>
                  <a:close/>
                  <a:moveTo>
                    <a:pt x="12394" y="1"/>
                  </a:moveTo>
                  <a:cubicBezTo>
                    <a:pt x="12285" y="1"/>
                    <a:pt x="12180" y="49"/>
                    <a:pt x="12109" y="136"/>
                  </a:cubicBezTo>
                  <a:lnTo>
                    <a:pt x="7565" y="5683"/>
                  </a:lnTo>
                  <a:lnTo>
                    <a:pt x="420" y="5084"/>
                  </a:lnTo>
                  <a:cubicBezTo>
                    <a:pt x="410" y="5083"/>
                    <a:pt x="399" y="5082"/>
                    <a:pt x="389" y="5082"/>
                  </a:cubicBezTo>
                  <a:cubicBezTo>
                    <a:pt x="260" y="5082"/>
                    <a:pt x="139" y="5149"/>
                    <a:pt x="73" y="5260"/>
                  </a:cubicBezTo>
                  <a:cubicBezTo>
                    <a:pt x="1" y="5380"/>
                    <a:pt x="2" y="5532"/>
                    <a:pt x="78" y="5650"/>
                  </a:cubicBezTo>
                  <a:lnTo>
                    <a:pt x="3949" y="11687"/>
                  </a:lnTo>
                  <a:lnTo>
                    <a:pt x="1172" y="18296"/>
                  </a:lnTo>
                  <a:cubicBezTo>
                    <a:pt x="1117" y="18426"/>
                    <a:pt x="1141" y="18575"/>
                    <a:pt x="1233" y="18681"/>
                  </a:cubicBezTo>
                  <a:cubicBezTo>
                    <a:pt x="1304" y="18764"/>
                    <a:pt x="1406" y="18809"/>
                    <a:pt x="1512" y="18809"/>
                  </a:cubicBezTo>
                  <a:cubicBezTo>
                    <a:pt x="1543" y="18809"/>
                    <a:pt x="1575" y="18805"/>
                    <a:pt x="1605" y="18797"/>
                  </a:cubicBezTo>
                  <a:lnTo>
                    <a:pt x="8541" y="16980"/>
                  </a:lnTo>
                  <a:lnTo>
                    <a:pt x="13970" y="21665"/>
                  </a:lnTo>
                  <a:cubicBezTo>
                    <a:pt x="14039" y="21724"/>
                    <a:pt x="14125" y="21755"/>
                    <a:pt x="14211" y="21755"/>
                  </a:cubicBezTo>
                  <a:cubicBezTo>
                    <a:pt x="14260" y="21755"/>
                    <a:pt x="14308" y="21745"/>
                    <a:pt x="14355" y="21726"/>
                  </a:cubicBezTo>
                  <a:cubicBezTo>
                    <a:pt x="14484" y="21671"/>
                    <a:pt x="14571" y="21547"/>
                    <a:pt x="14579" y="21407"/>
                  </a:cubicBezTo>
                  <a:lnTo>
                    <a:pt x="14996" y="14249"/>
                  </a:lnTo>
                  <a:lnTo>
                    <a:pt x="21129" y="10534"/>
                  </a:lnTo>
                  <a:cubicBezTo>
                    <a:pt x="21249" y="10461"/>
                    <a:pt x="21318" y="10327"/>
                    <a:pt x="21305" y="10186"/>
                  </a:cubicBezTo>
                  <a:cubicBezTo>
                    <a:pt x="21293" y="10047"/>
                    <a:pt x="21202" y="9926"/>
                    <a:pt x="21072" y="9875"/>
                  </a:cubicBezTo>
                  <a:lnTo>
                    <a:pt x="14392" y="7267"/>
                  </a:lnTo>
                  <a:lnTo>
                    <a:pt x="12754" y="286"/>
                  </a:lnTo>
                  <a:cubicBezTo>
                    <a:pt x="12722" y="149"/>
                    <a:pt x="12615" y="42"/>
                    <a:pt x="12478" y="11"/>
                  </a:cubicBezTo>
                  <a:cubicBezTo>
                    <a:pt x="12450" y="4"/>
                    <a:pt x="12422" y="1"/>
                    <a:pt x="12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5"/>
            <p:cNvSpPr/>
            <p:nvPr/>
          </p:nvSpPr>
          <p:spPr>
            <a:xfrm>
              <a:off x="5886825" y="2448650"/>
              <a:ext cx="347650" cy="336750"/>
            </a:xfrm>
            <a:custGeom>
              <a:avLst/>
              <a:gdLst/>
              <a:ahLst/>
              <a:cxnLst/>
              <a:rect l="l" t="t" r="r" b="b"/>
              <a:pathLst>
                <a:path w="13906" h="13470" extrusionOk="0">
                  <a:moveTo>
                    <a:pt x="3800" y="1027"/>
                  </a:moveTo>
                  <a:lnTo>
                    <a:pt x="7119" y="3047"/>
                  </a:lnTo>
                  <a:cubicBezTo>
                    <a:pt x="7175" y="3081"/>
                    <a:pt x="7238" y="3098"/>
                    <a:pt x="7302" y="3098"/>
                  </a:cubicBezTo>
                  <a:cubicBezTo>
                    <a:pt x="7351" y="3098"/>
                    <a:pt x="7401" y="3088"/>
                    <a:pt x="7446" y="3067"/>
                  </a:cubicBezTo>
                  <a:lnTo>
                    <a:pt x="10992" y="1479"/>
                  </a:lnTo>
                  <a:lnTo>
                    <a:pt x="10097" y="5258"/>
                  </a:lnTo>
                  <a:cubicBezTo>
                    <a:pt x="10070" y="5372"/>
                    <a:pt x="10101" y="5491"/>
                    <a:pt x="10179" y="5577"/>
                  </a:cubicBezTo>
                  <a:lnTo>
                    <a:pt x="12785" y="8457"/>
                  </a:lnTo>
                  <a:lnTo>
                    <a:pt x="8914" y="8774"/>
                  </a:lnTo>
                  <a:cubicBezTo>
                    <a:pt x="8797" y="8783"/>
                    <a:pt x="8694" y="8849"/>
                    <a:pt x="8636" y="8950"/>
                  </a:cubicBezTo>
                  <a:lnTo>
                    <a:pt x="6702" y="12320"/>
                  </a:lnTo>
                  <a:lnTo>
                    <a:pt x="5204" y="8735"/>
                  </a:lnTo>
                  <a:cubicBezTo>
                    <a:pt x="5159" y="8628"/>
                    <a:pt x="5065" y="8549"/>
                    <a:pt x="4951" y="8525"/>
                  </a:cubicBezTo>
                  <a:lnTo>
                    <a:pt x="1149" y="7728"/>
                  </a:lnTo>
                  <a:lnTo>
                    <a:pt x="4094" y="5195"/>
                  </a:lnTo>
                  <a:cubicBezTo>
                    <a:pt x="4183" y="5119"/>
                    <a:pt x="4228" y="5006"/>
                    <a:pt x="4216" y="4889"/>
                  </a:cubicBezTo>
                  <a:lnTo>
                    <a:pt x="3800" y="1027"/>
                  </a:lnTo>
                  <a:close/>
                  <a:moveTo>
                    <a:pt x="3372" y="0"/>
                  </a:moveTo>
                  <a:cubicBezTo>
                    <a:pt x="3306" y="0"/>
                    <a:pt x="3241" y="19"/>
                    <a:pt x="3183" y="55"/>
                  </a:cubicBezTo>
                  <a:cubicBezTo>
                    <a:pt x="3070" y="128"/>
                    <a:pt x="3006" y="258"/>
                    <a:pt x="3021" y="391"/>
                  </a:cubicBezTo>
                  <a:lnTo>
                    <a:pt x="3493" y="4781"/>
                  </a:lnTo>
                  <a:lnTo>
                    <a:pt x="146" y="7659"/>
                  </a:lnTo>
                  <a:cubicBezTo>
                    <a:pt x="44" y="7746"/>
                    <a:pt x="1" y="7884"/>
                    <a:pt x="34" y="8015"/>
                  </a:cubicBezTo>
                  <a:cubicBezTo>
                    <a:pt x="68" y="8145"/>
                    <a:pt x="172" y="8244"/>
                    <a:pt x="303" y="8272"/>
                  </a:cubicBezTo>
                  <a:lnTo>
                    <a:pt x="4624" y="9179"/>
                  </a:lnTo>
                  <a:lnTo>
                    <a:pt x="6326" y="13252"/>
                  </a:lnTo>
                  <a:cubicBezTo>
                    <a:pt x="6378" y="13376"/>
                    <a:pt x="6496" y="13460"/>
                    <a:pt x="6631" y="13468"/>
                  </a:cubicBezTo>
                  <a:cubicBezTo>
                    <a:pt x="6638" y="13468"/>
                    <a:pt x="6646" y="13469"/>
                    <a:pt x="6652" y="13469"/>
                  </a:cubicBezTo>
                  <a:cubicBezTo>
                    <a:pt x="6778" y="13469"/>
                    <a:pt x="6896" y="13401"/>
                    <a:pt x="6959" y="13291"/>
                  </a:cubicBezTo>
                  <a:lnTo>
                    <a:pt x="9156" y="9463"/>
                  </a:lnTo>
                  <a:lnTo>
                    <a:pt x="13557" y="9102"/>
                  </a:lnTo>
                  <a:cubicBezTo>
                    <a:pt x="13690" y="9091"/>
                    <a:pt x="13807" y="9005"/>
                    <a:pt x="13856" y="8880"/>
                  </a:cubicBezTo>
                  <a:cubicBezTo>
                    <a:pt x="13905" y="8755"/>
                    <a:pt x="13879" y="8612"/>
                    <a:pt x="13789" y="8514"/>
                  </a:cubicBezTo>
                  <a:lnTo>
                    <a:pt x="10826" y="5240"/>
                  </a:lnTo>
                  <a:lnTo>
                    <a:pt x="11843" y="944"/>
                  </a:lnTo>
                  <a:cubicBezTo>
                    <a:pt x="11875" y="814"/>
                    <a:pt x="11829" y="677"/>
                    <a:pt x="11726" y="591"/>
                  </a:cubicBezTo>
                  <a:cubicBezTo>
                    <a:pt x="11661" y="537"/>
                    <a:pt x="11581" y="510"/>
                    <a:pt x="11501" y="510"/>
                  </a:cubicBezTo>
                  <a:cubicBezTo>
                    <a:pt x="11452" y="510"/>
                    <a:pt x="11402" y="520"/>
                    <a:pt x="11355" y="541"/>
                  </a:cubicBezTo>
                  <a:lnTo>
                    <a:pt x="7327" y="2347"/>
                  </a:lnTo>
                  <a:lnTo>
                    <a:pt x="3555" y="52"/>
                  </a:lnTo>
                  <a:cubicBezTo>
                    <a:pt x="3499" y="17"/>
                    <a:pt x="3435" y="0"/>
                    <a:pt x="3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5"/>
            <p:cNvSpPr/>
            <p:nvPr/>
          </p:nvSpPr>
          <p:spPr>
            <a:xfrm>
              <a:off x="5643775" y="2340175"/>
              <a:ext cx="50625" cy="92550"/>
            </a:xfrm>
            <a:custGeom>
              <a:avLst/>
              <a:gdLst/>
              <a:ahLst/>
              <a:cxnLst/>
              <a:rect l="l" t="t" r="r" b="b"/>
              <a:pathLst>
                <a:path w="2025" h="3702" extrusionOk="0">
                  <a:moveTo>
                    <a:pt x="1581" y="0"/>
                  </a:moveTo>
                  <a:cubicBezTo>
                    <a:pt x="1544" y="0"/>
                    <a:pt x="1505" y="17"/>
                    <a:pt x="1478" y="55"/>
                  </a:cubicBezTo>
                  <a:cubicBezTo>
                    <a:pt x="1327" y="267"/>
                    <a:pt x="1237" y="532"/>
                    <a:pt x="1130" y="768"/>
                  </a:cubicBezTo>
                  <a:cubicBezTo>
                    <a:pt x="1021" y="1009"/>
                    <a:pt x="911" y="1251"/>
                    <a:pt x="802" y="1493"/>
                  </a:cubicBezTo>
                  <a:cubicBezTo>
                    <a:pt x="589" y="1966"/>
                    <a:pt x="381" y="2442"/>
                    <a:pt x="174" y="2919"/>
                  </a:cubicBezTo>
                  <a:cubicBezTo>
                    <a:pt x="103" y="3078"/>
                    <a:pt x="0" y="3261"/>
                    <a:pt x="40" y="3443"/>
                  </a:cubicBezTo>
                  <a:cubicBezTo>
                    <a:pt x="78" y="3614"/>
                    <a:pt x="229" y="3702"/>
                    <a:pt x="394" y="3702"/>
                  </a:cubicBezTo>
                  <a:cubicBezTo>
                    <a:pt x="407" y="3702"/>
                    <a:pt x="421" y="3701"/>
                    <a:pt x="435" y="3700"/>
                  </a:cubicBezTo>
                  <a:cubicBezTo>
                    <a:pt x="680" y="3677"/>
                    <a:pt x="923" y="3566"/>
                    <a:pt x="1154" y="3490"/>
                  </a:cubicBezTo>
                  <a:cubicBezTo>
                    <a:pt x="1397" y="3410"/>
                    <a:pt x="1652" y="3334"/>
                    <a:pt x="1879" y="3215"/>
                  </a:cubicBezTo>
                  <a:cubicBezTo>
                    <a:pt x="2025" y="3139"/>
                    <a:pt x="1929" y="2954"/>
                    <a:pt x="1793" y="2954"/>
                  </a:cubicBezTo>
                  <a:cubicBezTo>
                    <a:pt x="1786" y="2954"/>
                    <a:pt x="1778" y="2955"/>
                    <a:pt x="1770" y="2956"/>
                  </a:cubicBezTo>
                  <a:cubicBezTo>
                    <a:pt x="1363" y="3019"/>
                    <a:pt x="940" y="3181"/>
                    <a:pt x="555" y="3325"/>
                  </a:cubicBezTo>
                  <a:cubicBezTo>
                    <a:pt x="518" y="3339"/>
                    <a:pt x="460" y="3370"/>
                    <a:pt x="417" y="3374"/>
                  </a:cubicBezTo>
                  <a:cubicBezTo>
                    <a:pt x="405" y="3375"/>
                    <a:pt x="396" y="3375"/>
                    <a:pt x="388" y="3375"/>
                  </a:cubicBezTo>
                  <a:cubicBezTo>
                    <a:pt x="349" y="3375"/>
                    <a:pt x="349" y="3362"/>
                    <a:pt x="346" y="3315"/>
                  </a:cubicBezTo>
                  <a:cubicBezTo>
                    <a:pt x="340" y="3237"/>
                    <a:pt x="420" y="3112"/>
                    <a:pt x="451" y="3042"/>
                  </a:cubicBezTo>
                  <a:cubicBezTo>
                    <a:pt x="534" y="2850"/>
                    <a:pt x="616" y="2656"/>
                    <a:pt x="700" y="2463"/>
                  </a:cubicBezTo>
                  <a:cubicBezTo>
                    <a:pt x="868" y="2078"/>
                    <a:pt x="1035" y="1692"/>
                    <a:pt x="1204" y="1308"/>
                  </a:cubicBezTo>
                  <a:cubicBezTo>
                    <a:pt x="1289" y="1115"/>
                    <a:pt x="1373" y="923"/>
                    <a:pt x="1459" y="731"/>
                  </a:cubicBezTo>
                  <a:cubicBezTo>
                    <a:pt x="1543" y="541"/>
                    <a:pt x="1648" y="350"/>
                    <a:pt x="1697" y="147"/>
                  </a:cubicBezTo>
                  <a:cubicBezTo>
                    <a:pt x="1717" y="58"/>
                    <a:pt x="1651" y="0"/>
                    <a:pt x="15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5"/>
            <p:cNvSpPr/>
            <p:nvPr/>
          </p:nvSpPr>
          <p:spPr>
            <a:xfrm>
              <a:off x="5714125" y="2398100"/>
              <a:ext cx="32750" cy="14375"/>
            </a:xfrm>
            <a:custGeom>
              <a:avLst/>
              <a:gdLst/>
              <a:ahLst/>
              <a:cxnLst/>
              <a:rect l="l" t="t" r="r" b="b"/>
              <a:pathLst>
                <a:path w="1310" h="575" extrusionOk="0">
                  <a:moveTo>
                    <a:pt x="919" y="0"/>
                  </a:moveTo>
                  <a:cubicBezTo>
                    <a:pt x="896" y="0"/>
                    <a:pt x="872" y="5"/>
                    <a:pt x="850" y="7"/>
                  </a:cubicBezTo>
                  <a:cubicBezTo>
                    <a:pt x="817" y="12"/>
                    <a:pt x="782" y="14"/>
                    <a:pt x="749" y="22"/>
                  </a:cubicBezTo>
                  <a:cubicBezTo>
                    <a:pt x="742" y="21"/>
                    <a:pt x="739" y="21"/>
                    <a:pt x="732" y="20"/>
                  </a:cubicBezTo>
                  <a:cubicBezTo>
                    <a:pt x="675" y="20"/>
                    <a:pt x="613" y="43"/>
                    <a:pt x="561" y="64"/>
                  </a:cubicBezTo>
                  <a:cubicBezTo>
                    <a:pt x="471" y="98"/>
                    <a:pt x="374" y="132"/>
                    <a:pt x="295" y="187"/>
                  </a:cubicBezTo>
                  <a:cubicBezTo>
                    <a:pt x="275" y="201"/>
                    <a:pt x="256" y="214"/>
                    <a:pt x="238" y="229"/>
                  </a:cubicBezTo>
                  <a:cubicBezTo>
                    <a:pt x="222" y="240"/>
                    <a:pt x="206" y="253"/>
                    <a:pt x="191" y="265"/>
                  </a:cubicBezTo>
                  <a:cubicBezTo>
                    <a:pt x="178" y="281"/>
                    <a:pt x="170" y="290"/>
                    <a:pt x="167" y="296"/>
                  </a:cubicBezTo>
                  <a:cubicBezTo>
                    <a:pt x="138" y="329"/>
                    <a:pt x="108" y="356"/>
                    <a:pt x="75" y="384"/>
                  </a:cubicBezTo>
                  <a:cubicBezTo>
                    <a:pt x="1" y="450"/>
                    <a:pt x="64" y="575"/>
                    <a:pt x="152" y="575"/>
                  </a:cubicBezTo>
                  <a:cubicBezTo>
                    <a:pt x="162" y="575"/>
                    <a:pt x="172" y="573"/>
                    <a:pt x="183" y="570"/>
                  </a:cubicBezTo>
                  <a:cubicBezTo>
                    <a:pt x="226" y="556"/>
                    <a:pt x="249" y="548"/>
                    <a:pt x="291" y="546"/>
                  </a:cubicBezTo>
                  <a:cubicBezTo>
                    <a:pt x="341" y="543"/>
                    <a:pt x="386" y="531"/>
                    <a:pt x="435" y="520"/>
                  </a:cubicBezTo>
                  <a:cubicBezTo>
                    <a:pt x="517" y="503"/>
                    <a:pt x="596" y="471"/>
                    <a:pt x="676" y="448"/>
                  </a:cubicBezTo>
                  <a:cubicBezTo>
                    <a:pt x="727" y="434"/>
                    <a:pt x="788" y="423"/>
                    <a:pt x="834" y="396"/>
                  </a:cubicBezTo>
                  <a:cubicBezTo>
                    <a:pt x="838" y="392"/>
                    <a:pt x="841" y="391"/>
                    <a:pt x="844" y="388"/>
                  </a:cubicBezTo>
                  <a:cubicBezTo>
                    <a:pt x="845" y="387"/>
                    <a:pt x="846" y="387"/>
                    <a:pt x="846" y="387"/>
                  </a:cubicBezTo>
                  <a:cubicBezTo>
                    <a:pt x="847" y="387"/>
                    <a:pt x="848" y="387"/>
                    <a:pt x="850" y="386"/>
                  </a:cubicBezTo>
                  <a:cubicBezTo>
                    <a:pt x="871" y="382"/>
                    <a:pt x="894" y="371"/>
                    <a:pt x="915" y="364"/>
                  </a:cubicBezTo>
                  <a:cubicBezTo>
                    <a:pt x="946" y="355"/>
                    <a:pt x="982" y="348"/>
                    <a:pt x="1008" y="331"/>
                  </a:cubicBezTo>
                  <a:cubicBezTo>
                    <a:pt x="1015" y="325"/>
                    <a:pt x="1022" y="321"/>
                    <a:pt x="1028" y="315"/>
                  </a:cubicBezTo>
                  <a:cubicBezTo>
                    <a:pt x="1073" y="305"/>
                    <a:pt x="1117" y="287"/>
                    <a:pt x="1161" y="276"/>
                  </a:cubicBezTo>
                  <a:cubicBezTo>
                    <a:pt x="1309" y="234"/>
                    <a:pt x="1274" y="18"/>
                    <a:pt x="1125" y="12"/>
                  </a:cubicBezTo>
                  <a:cubicBezTo>
                    <a:pt x="1094" y="11"/>
                    <a:pt x="1060" y="7"/>
                    <a:pt x="1027" y="7"/>
                  </a:cubicBezTo>
                  <a:cubicBezTo>
                    <a:pt x="1013" y="7"/>
                    <a:pt x="1000" y="7"/>
                    <a:pt x="987" y="9"/>
                  </a:cubicBezTo>
                  <a:lnTo>
                    <a:pt x="973" y="9"/>
                  </a:lnTo>
                  <a:cubicBezTo>
                    <a:pt x="955" y="4"/>
                    <a:pt x="937" y="0"/>
                    <a:pt x="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5"/>
            <p:cNvSpPr/>
            <p:nvPr/>
          </p:nvSpPr>
          <p:spPr>
            <a:xfrm>
              <a:off x="5797175" y="2400900"/>
              <a:ext cx="100800" cy="91350"/>
            </a:xfrm>
            <a:custGeom>
              <a:avLst/>
              <a:gdLst/>
              <a:ahLst/>
              <a:cxnLst/>
              <a:rect l="l" t="t" r="r" b="b"/>
              <a:pathLst>
                <a:path w="4032" h="3654" extrusionOk="0">
                  <a:moveTo>
                    <a:pt x="135" y="1"/>
                  </a:moveTo>
                  <a:cubicBezTo>
                    <a:pt x="63" y="1"/>
                    <a:pt x="1" y="71"/>
                    <a:pt x="45" y="149"/>
                  </a:cubicBezTo>
                  <a:cubicBezTo>
                    <a:pt x="232" y="487"/>
                    <a:pt x="566" y="766"/>
                    <a:pt x="847" y="1026"/>
                  </a:cubicBezTo>
                  <a:cubicBezTo>
                    <a:pt x="1157" y="1314"/>
                    <a:pt x="1468" y="1603"/>
                    <a:pt x="1779" y="1892"/>
                  </a:cubicBezTo>
                  <a:cubicBezTo>
                    <a:pt x="2392" y="2459"/>
                    <a:pt x="3006" y="3027"/>
                    <a:pt x="3619" y="3595"/>
                  </a:cubicBezTo>
                  <a:cubicBezTo>
                    <a:pt x="3662" y="3635"/>
                    <a:pt x="3714" y="3653"/>
                    <a:pt x="3766" y="3653"/>
                  </a:cubicBezTo>
                  <a:cubicBezTo>
                    <a:pt x="3874" y="3653"/>
                    <a:pt x="3978" y="3572"/>
                    <a:pt x="3981" y="3445"/>
                  </a:cubicBezTo>
                  <a:cubicBezTo>
                    <a:pt x="3989" y="3067"/>
                    <a:pt x="3999" y="2690"/>
                    <a:pt x="4005" y="2312"/>
                  </a:cubicBezTo>
                  <a:cubicBezTo>
                    <a:pt x="4009" y="1947"/>
                    <a:pt x="4032" y="1571"/>
                    <a:pt x="3967" y="1210"/>
                  </a:cubicBezTo>
                  <a:cubicBezTo>
                    <a:pt x="3953" y="1132"/>
                    <a:pt x="3886" y="1094"/>
                    <a:pt x="3817" y="1094"/>
                  </a:cubicBezTo>
                  <a:cubicBezTo>
                    <a:pt x="3746" y="1094"/>
                    <a:pt x="3674" y="1134"/>
                    <a:pt x="3657" y="1210"/>
                  </a:cubicBezTo>
                  <a:cubicBezTo>
                    <a:pt x="3578" y="1568"/>
                    <a:pt x="3587" y="1947"/>
                    <a:pt x="3578" y="2312"/>
                  </a:cubicBezTo>
                  <a:cubicBezTo>
                    <a:pt x="3572" y="2532"/>
                    <a:pt x="3570" y="2752"/>
                    <a:pt x="3565" y="2972"/>
                  </a:cubicBezTo>
                  <a:cubicBezTo>
                    <a:pt x="3066" y="2515"/>
                    <a:pt x="2568" y="2059"/>
                    <a:pt x="2067" y="1603"/>
                  </a:cubicBezTo>
                  <a:cubicBezTo>
                    <a:pt x="1764" y="1325"/>
                    <a:pt x="1459" y="1047"/>
                    <a:pt x="1155" y="769"/>
                  </a:cubicBezTo>
                  <a:cubicBezTo>
                    <a:pt x="864" y="503"/>
                    <a:pt x="545" y="175"/>
                    <a:pt x="182" y="11"/>
                  </a:cubicBezTo>
                  <a:cubicBezTo>
                    <a:pt x="166" y="4"/>
                    <a:pt x="151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5"/>
            <p:cNvSpPr/>
            <p:nvPr/>
          </p:nvSpPr>
          <p:spPr>
            <a:xfrm>
              <a:off x="5892925" y="2372050"/>
              <a:ext cx="10575" cy="32175"/>
            </a:xfrm>
            <a:custGeom>
              <a:avLst/>
              <a:gdLst/>
              <a:ahLst/>
              <a:cxnLst/>
              <a:rect l="l" t="t" r="r" b="b"/>
              <a:pathLst>
                <a:path w="423" h="1287" extrusionOk="0">
                  <a:moveTo>
                    <a:pt x="264" y="1"/>
                  </a:moveTo>
                  <a:cubicBezTo>
                    <a:pt x="208" y="1"/>
                    <a:pt x="152" y="35"/>
                    <a:pt x="139" y="93"/>
                  </a:cubicBezTo>
                  <a:cubicBezTo>
                    <a:pt x="122" y="167"/>
                    <a:pt x="103" y="267"/>
                    <a:pt x="86" y="323"/>
                  </a:cubicBezTo>
                  <a:cubicBezTo>
                    <a:pt x="75" y="360"/>
                    <a:pt x="65" y="387"/>
                    <a:pt x="59" y="424"/>
                  </a:cubicBezTo>
                  <a:cubicBezTo>
                    <a:pt x="57" y="444"/>
                    <a:pt x="54" y="465"/>
                    <a:pt x="50" y="484"/>
                  </a:cubicBezTo>
                  <a:cubicBezTo>
                    <a:pt x="43" y="527"/>
                    <a:pt x="37" y="570"/>
                    <a:pt x="31" y="614"/>
                  </a:cubicBezTo>
                  <a:cubicBezTo>
                    <a:pt x="15" y="714"/>
                    <a:pt x="0" y="822"/>
                    <a:pt x="14" y="923"/>
                  </a:cubicBezTo>
                  <a:cubicBezTo>
                    <a:pt x="15" y="936"/>
                    <a:pt x="17" y="948"/>
                    <a:pt x="20" y="960"/>
                  </a:cubicBezTo>
                  <a:cubicBezTo>
                    <a:pt x="20" y="963"/>
                    <a:pt x="21" y="969"/>
                    <a:pt x="22" y="979"/>
                  </a:cubicBezTo>
                  <a:cubicBezTo>
                    <a:pt x="23" y="999"/>
                    <a:pt x="24" y="1020"/>
                    <a:pt x="25" y="1040"/>
                  </a:cubicBezTo>
                  <a:cubicBezTo>
                    <a:pt x="29" y="1085"/>
                    <a:pt x="31" y="1131"/>
                    <a:pt x="50" y="1169"/>
                  </a:cubicBezTo>
                  <a:cubicBezTo>
                    <a:pt x="58" y="1228"/>
                    <a:pt x="95" y="1278"/>
                    <a:pt x="158" y="1286"/>
                  </a:cubicBezTo>
                  <a:cubicBezTo>
                    <a:pt x="163" y="1286"/>
                    <a:pt x="168" y="1287"/>
                    <a:pt x="173" y="1287"/>
                  </a:cubicBezTo>
                  <a:cubicBezTo>
                    <a:pt x="228" y="1287"/>
                    <a:pt x="281" y="1252"/>
                    <a:pt x="296" y="1195"/>
                  </a:cubicBezTo>
                  <a:lnTo>
                    <a:pt x="298" y="1183"/>
                  </a:lnTo>
                  <a:cubicBezTo>
                    <a:pt x="340" y="1122"/>
                    <a:pt x="348" y="1038"/>
                    <a:pt x="370" y="966"/>
                  </a:cubicBezTo>
                  <a:cubicBezTo>
                    <a:pt x="397" y="871"/>
                    <a:pt x="408" y="764"/>
                    <a:pt x="409" y="665"/>
                  </a:cubicBezTo>
                  <a:cubicBezTo>
                    <a:pt x="411" y="575"/>
                    <a:pt x="423" y="477"/>
                    <a:pt x="410" y="388"/>
                  </a:cubicBezTo>
                  <a:cubicBezTo>
                    <a:pt x="400" y="312"/>
                    <a:pt x="394" y="216"/>
                    <a:pt x="390" y="127"/>
                  </a:cubicBezTo>
                  <a:cubicBezTo>
                    <a:pt x="385" y="64"/>
                    <a:pt x="345" y="10"/>
                    <a:pt x="279" y="2"/>
                  </a:cubicBezTo>
                  <a:cubicBezTo>
                    <a:pt x="274" y="1"/>
                    <a:pt x="269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5"/>
            <p:cNvSpPr/>
            <p:nvPr/>
          </p:nvSpPr>
          <p:spPr>
            <a:xfrm>
              <a:off x="5774500" y="2083800"/>
              <a:ext cx="102525" cy="111700"/>
            </a:xfrm>
            <a:custGeom>
              <a:avLst/>
              <a:gdLst/>
              <a:ahLst/>
              <a:cxnLst/>
              <a:rect l="l" t="t" r="r" b="b"/>
              <a:pathLst>
                <a:path w="4101" h="4468" extrusionOk="0">
                  <a:moveTo>
                    <a:pt x="3135" y="1"/>
                  </a:moveTo>
                  <a:cubicBezTo>
                    <a:pt x="3074" y="1"/>
                    <a:pt x="3009" y="30"/>
                    <a:pt x="2973" y="78"/>
                  </a:cubicBezTo>
                  <a:cubicBezTo>
                    <a:pt x="2483" y="733"/>
                    <a:pt x="1981" y="1381"/>
                    <a:pt x="1478" y="2028"/>
                  </a:cubicBezTo>
                  <a:cubicBezTo>
                    <a:pt x="1230" y="2346"/>
                    <a:pt x="982" y="2664"/>
                    <a:pt x="732" y="2980"/>
                  </a:cubicBezTo>
                  <a:cubicBezTo>
                    <a:pt x="492" y="3282"/>
                    <a:pt x="240" y="3582"/>
                    <a:pt x="45" y="3915"/>
                  </a:cubicBezTo>
                  <a:cubicBezTo>
                    <a:pt x="1" y="3990"/>
                    <a:pt x="64" y="4061"/>
                    <a:pt x="133" y="4061"/>
                  </a:cubicBezTo>
                  <a:cubicBezTo>
                    <a:pt x="156" y="4061"/>
                    <a:pt x="179" y="4053"/>
                    <a:pt x="200" y="4035"/>
                  </a:cubicBezTo>
                  <a:lnTo>
                    <a:pt x="199" y="4035"/>
                  </a:lnTo>
                  <a:cubicBezTo>
                    <a:pt x="500" y="3770"/>
                    <a:pt x="751" y="3449"/>
                    <a:pt x="1005" y="3140"/>
                  </a:cubicBezTo>
                  <a:cubicBezTo>
                    <a:pt x="1269" y="2817"/>
                    <a:pt x="1532" y="2495"/>
                    <a:pt x="1789" y="2168"/>
                  </a:cubicBezTo>
                  <a:cubicBezTo>
                    <a:pt x="2205" y="1638"/>
                    <a:pt x="2614" y="1101"/>
                    <a:pt x="3018" y="562"/>
                  </a:cubicBezTo>
                  <a:cubicBezTo>
                    <a:pt x="3118" y="1143"/>
                    <a:pt x="3225" y="1722"/>
                    <a:pt x="3345" y="2298"/>
                  </a:cubicBezTo>
                  <a:cubicBezTo>
                    <a:pt x="3488" y="2991"/>
                    <a:pt x="3624" y="3692"/>
                    <a:pt x="3824" y="4372"/>
                  </a:cubicBezTo>
                  <a:cubicBezTo>
                    <a:pt x="3843" y="4438"/>
                    <a:pt x="3893" y="4467"/>
                    <a:pt x="3944" y="4467"/>
                  </a:cubicBezTo>
                  <a:cubicBezTo>
                    <a:pt x="4021" y="4467"/>
                    <a:pt x="4100" y="4401"/>
                    <a:pt x="4082" y="4300"/>
                  </a:cubicBezTo>
                  <a:cubicBezTo>
                    <a:pt x="3955" y="3602"/>
                    <a:pt x="3785" y="2911"/>
                    <a:pt x="3650" y="2213"/>
                  </a:cubicBezTo>
                  <a:cubicBezTo>
                    <a:pt x="3516" y="1517"/>
                    <a:pt x="3390" y="818"/>
                    <a:pt x="3275" y="117"/>
                  </a:cubicBezTo>
                  <a:cubicBezTo>
                    <a:pt x="3262" y="35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5"/>
            <p:cNvSpPr/>
            <p:nvPr/>
          </p:nvSpPr>
          <p:spPr>
            <a:xfrm>
              <a:off x="5979275" y="2252975"/>
              <a:ext cx="52400" cy="44875"/>
            </a:xfrm>
            <a:custGeom>
              <a:avLst/>
              <a:gdLst/>
              <a:ahLst/>
              <a:cxnLst/>
              <a:rect l="l" t="t" r="r" b="b"/>
              <a:pathLst>
                <a:path w="2096" h="1795" extrusionOk="0">
                  <a:moveTo>
                    <a:pt x="175" y="0"/>
                  </a:moveTo>
                  <a:cubicBezTo>
                    <a:pt x="43" y="0"/>
                    <a:pt x="1" y="199"/>
                    <a:pt x="114" y="262"/>
                  </a:cubicBezTo>
                  <a:cubicBezTo>
                    <a:pt x="258" y="340"/>
                    <a:pt x="399" y="402"/>
                    <a:pt x="553" y="457"/>
                  </a:cubicBezTo>
                  <a:cubicBezTo>
                    <a:pt x="695" y="509"/>
                    <a:pt x="843" y="550"/>
                    <a:pt x="988" y="594"/>
                  </a:cubicBezTo>
                  <a:cubicBezTo>
                    <a:pt x="1132" y="637"/>
                    <a:pt x="1277" y="681"/>
                    <a:pt x="1424" y="725"/>
                  </a:cubicBezTo>
                  <a:cubicBezTo>
                    <a:pt x="1488" y="746"/>
                    <a:pt x="1553" y="763"/>
                    <a:pt x="1618" y="780"/>
                  </a:cubicBezTo>
                  <a:cubicBezTo>
                    <a:pt x="1617" y="781"/>
                    <a:pt x="1617" y="781"/>
                    <a:pt x="1616" y="781"/>
                  </a:cubicBezTo>
                  <a:cubicBezTo>
                    <a:pt x="1559" y="819"/>
                    <a:pt x="1504" y="858"/>
                    <a:pt x="1447" y="895"/>
                  </a:cubicBezTo>
                  <a:cubicBezTo>
                    <a:pt x="1326" y="976"/>
                    <a:pt x="1198" y="1049"/>
                    <a:pt x="1074" y="1125"/>
                  </a:cubicBezTo>
                  <a:cubicBezTo>
                    <a:pt x="822" y="1277"/>
                    <a:pt x="571" y="1426"/>
                    <a:pt x="326" y="1588"/>
                  </a:cubicBezTo>
                  <a:cubicBezTo>
                    <a:pt x="226" y="1655"/>
                    <a:pt x="285" y="1795"/>
                    <a:pt x="382" y="1795"/>
                  </a:cubicBezTo>
                  <a:cubicBezTo>
                    <a:pt x="400" y="1795"/>
                    <a:pt x="419" y="1790"/>
                    <a:pt x="438" y="1780"/>
                  </a:cubicBezTo>
                  <a:cubicBezTo>
                    <a:pt x="746" y="1616"/>
                    <a:pt x="1046" y="1437"/>
                    <a:pt x="1348" y="1260"/>
                  </a:cubicBezTo>
                  <a:cubicBezTo>
                    <a:pt x="1495" y="1175"/>
                    <a:pt x="1642" y="1095"/>
                    <a:pt x="1793" y="1017"/>
                  </a:cubicBezTo>
                  <a:cubicBezTo>
                    <a:pt x="1931" y="945"/>
                    <a:pt x="2095" y="851"/>
                    <a:pt x="2069" y="669"/>
                  </a:cubicBezTo>
                  <a:cubicBezTo>
                    <a:pt x="2043" y="481"/>
                    <a:pt x="1846" y="431"/>
                    <a:pt x="1693" y="380"/>
                  </a:cubicBezTo>
                  <a:cubicBezTo>
                    <a:pt x="1533" y="326"/>
                    <a:pt x="1370" y="282"/>
                    <a:pt x="1209" y="234"/>
                  </a:cubicBezTo>
                  <a:cubicBezTo>
                    <a:pt x="1048" y="186"/>
                    <a:pt x="887" y="134"/>
                    <a:pt x="724" y="91"/>
                  </a:cubicBezTo>
                  <a:cubicBezTo>
                    <a:pt x="545" y="45"/>
                    <a:pt x="369" y="17"/>
                    <a:pt x="186" y="1"/>
                  </a:cubicBezTo>
                  <a:cubicBezTo>
                    <a:pt x="182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5"/>
            <p:cNvSpPr/>
            <p:nvPr/>
          </p:nvSpPr>
          <p:spPr>
            <a:xfrm>
              <a:off x="5875975" y="2203250"/>
              <a:ext cx="11300" cy="22850"/>
            </a:xfrm>
            <a:custGeom>
              <a:avLst/>
              <a:gdLst/>
              <a:ahLst/>
              <a:cxnLst/>
              <a:rect l="l" t="t" r="r" b="b"/>
              <a:pathLst>
                <a:path w="452" h="914" extrusionOk="0">
                  <a:moveTo>
                    <a:pt x="123" y="0"/>
                  </a:moveTo>
                  <a:cubicBezTo>
                    <a:pt x="62" y="0"/>
                    <a:pt x="0" y="60"/>
                    <a:pt x="22" y="128"/>
                  </a:cubicBezTo>
                  <a:cubicBezTo>
                    <a:pt x="23" y="134"/>
                    <a:pt x="23" y="135"/>
                    <a:pt x="24" y="137"/>
                  </a:cubicBezTo>
                  <a:cubicBezTo>
                    <a:pt x="24" y="151"/>
                    <a:pt x="26" y="163"/>
                    <a:pt x="32" y="176"/>
                  </a:cubicBezTo>
                  <a:cubicBezTo>
                    <a:pt x="36" y="192"/>
                    <a:pt x="43" y="206"/>
                    <a:pt x="49" y="221"/>
                  </a:cubicBezTo>
                  <a:cubicBezTo>
                    <a:pt x="59" y="249"/>
                    <a:pt x="66" y="275"/>
                    <a:pt x="71" y="305"/>
                  </a:cubicBezTo>
                  <a:cubicBezTo>
                    <a:pt x="77" y="338"/>
                    <a:pt x="82" y="369"/>
                    <a:pt x="92" y="401"/>
                  </a:cubicBezTo>
                  <a:cubicBezTo>
                    <a:pt x="101" y="429"/>
                    <a:pt x="109" y="457"/>
                    <a:pt x="116" y="485"/>
                  </a:cubicBezTo>
                  <a:cubicBezTo>
                    <a:pt x="131" y="545"/>
                    <a:pt x="140" y="606"/>
                    <a:pt x="155" y="666"/>
                  </a:cubicBezTo>
                  <a:cubicBezTo>
                    <a:pt x="162" y="694"/>
                    <a:pt x="173" y="722"/>
                    <a:pt x="181" y="749"/>
                  </a:cubicBezTo>
                  <a:cubicBezTo>
                    <a:pt x="191" y="786"/>
                    <a:pt x="198" y="822"/>
                    <a:pt x="216" y="857"/>
                  </a:cubicBezTo>
                  <a:cubicBezTo>
                    <a:pt x="235" y="894"/>
                    <a:pt x="278" y="914"/>
                    <a:pt x="320" y="914"/>
                  </a:cubicBezTo>
                  <a:cubicBezTo>
                    <a:pt x="360" y="914"/>
                    <a:pt x="399" y="896"/>
                    <a:pt x="415" y="857"/>
                  </a:cubicBezTo>
                  <a:cubicBezTo>
                    <a:pt x="444" y="789"/>
                    <a:pt x="452" y="701"/>
                    <a:pt x="450" y="626"/>
                  </a:cubicBezTo>
                  <a:cubicBezTo>
                    <a:pt x="449" y="554"/>
                    <a:pt x="428" y="474"/>
                    <a:pt x="407" y="404"/>
                  </a:cubicBezTo>
                  <a:cubicBezTo>
                    <a:pt x="385" y="332"/>
                    <a:pt x="360" y="263"/>
                    <a:pt x="317" y="201"/>
                  </a:cubicBezTo>
                  <a:cubicBezTo>
                    <a:pt x="297" y="173"/>
                    <a:pt x="280" y="146"/>
                    <a:pt x="262" y="118"/>
                  </a:cubicBezTo>
                  <a:cubicBezTo>
                    <a:pt x="253" y="104"/>
                    <a:pt x="244" y="91"/>
                    <a:pt x="234" y="77"/>
                  </a:cubicBezTo>
                  <a:cubicBezTo>
                    <a:pt x="225" y="62"/>
                    <a:pt x="213" y="49"/>
                    <a:pt x="198" y="39"/>
                  </a:cubicBezTo>
                  <a:lnTo>
                    <a:pt x="198" y="39"/>
                  </a:lnTo>
                  <a:cubicBezTo>
                    <a:pt x="197" y="38"/>
                    <a:pt x="194" y="35"/>
                    <a:pt x="189" y="31"/>
                  </a:cubicBezTo>
                  <a:cubicBezTo>
                    <a:pt x="170" y="10"/>
                    <a:pt x="147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5"/>
            <p:cNvSpPr/>
            <p:nvPr/>
          </p:nvSpPr>
          <p:spPr>
            <a:xfrm>
              <a:off x="5616600" y="2177225"/>
              <a:ext cx="44300" cy="59900"/>
            </a:xfrm>
            <a:custGeom>
              <a:avLst/>
              <a:gdLst/>
              <a:ahLst/>
              <a:cxnLst/>
              <a:rect l="l" t="t" r="r" b="b"/>
              <a:pathLst>
                <a:path w="1772" h="2396" extrusionOk="0">
                  <a:moveTo>
                    <a:pt x="132" y="0"/>
                  </a:moveTo>
                  <a:cubicBezTo>
                    <a:pt x="59" y="0"/>
                    <a:pt x="0" y="72"/>
                    <a:pt x="40" y="157"/>
                  </a:cubicBezTo>
                  <a:cubicBezTo>
                    <a:pt x="132" y="357"/>
                    <a:pt x="266" y="537"/>
                    <a:pt x="391" y="718"/>
                  </a:cubicBezTo>
                  <a:cubicBezTo>
                    <a:pt x="517" y="901"/>
                    <a:pt x="642" y="1084"/>
                    <a:pt x="770" y="1267"/>
                  </a:cubicBezTo>
                  <a:cubicBezTo>
                    <a:pt x="894" y="1443"/>
                    <a:pt x="1014" y="1622"/>
                    <a:pt x="1133" y="1802"/>
                  </a:cubicBezTo>
                  <a:cubicBezTo>
                    <a:pt x="1196" y="1898"/>
                    <a:pt x="1266" y="1988"/>
                    <a:pt x="1332" y="2084"/>
                  </a:cubicBezTo>
                  <a:cubicBezTo>
                    <a:pt x="1394" y="2176"/>
                    <a:pt x="1450" y="2278"/>
                    <a:pt x="1527" y="2359"/>
                  </a:cubicBezTo>
                  <a:cubicBezTo>
                    <a:pt x="1551" y="2385"/>
                    <a:pt x="1582" y="2396"/>
                    <a:pt x="1612" y="2396"/>
                  </a:cubicBezTo>
                  <a:cubicBezTo>
                    <a:pt x="1692" y="2396"/>
                    <a:pt x="1772" y="2322"/>
                    <a:pt x="1743" y="2232"/>
                  </a:cubicBezTo>
                  <a:cubicBezTo>
                    <a:pt x="1709" y="2126"/>
                    <a:pt x="1646" y="2029"/>
                    <a:pt x="1592" y="1931"/>
                  </a:cubicBezTo>
                  <a:cubicBezTo>
                    <a:pt x="1540" y="1836"/>
                    <a:pt x="1495" y="1739"/>
                    <a:pt x="1438" y="1647"/>
                  </a:cubicBezTo>
                  <a:cubicBezTo>
                    <a:pt x="1318" y="1451"/>
                    <a:pt x="1194" y="1260"/>
                    <a:pt x="1066" y="1069"/>
                  </a:cubicBezTo>
                  <a:cubicBezTo>
                    <a:pt x="941" y="885"/>
                    <a:pt x="807" y="705"/>
                    <a:pt x="668" y="529"/>
                  </a:cubicBezTo>
                  <a:cubicBezTo>
                    <a:pt x="529" y="350"/>
                    <a:pt x="386" y="168"/>
                    <a:pt x="207" y="28"/>
                  </a:cubicBezTo>
                  <a:cubicBezTo>
                    <a:pt x="183" y="9"/>
                    <a:pt x="157" y="0"/>
                    <a:pt x="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5"/>
            <p:cNvSpPr/>
            <p:nvPr/>
          </p:nvSpPr>
          <p:spPr>
            <a:xfrm>
              <a:off x="5643650" y="2190725"/>
              <a:ext cx="19625" cy="26675"/>
            </a:xfrm>
            <a:custGeom>
              <a:avLst/>
              <a:gdLst/>
              <a:ahLst/>
              <a:cxnLst/>
              <a:rect l="l" t="t" r="r" b="b"/>
              <a:pathLst>
                <a:path w="785" h="1067" extrusionOk="0">
                  <a:moveTo>
                    <a:pt x="106" y="0"/>
                  </a:moveTo>
                  <a:cubicBezTo>
                    <a:pt x="84" y="0"/>
                    <a:pt x="62" y="7"/>
                    <a:pt x="46" y="20"/>
                  </a:cubicBezTo>
                  <a:cubicBezTo>
                    <a:pt x="8" y="50"/>
                    <a:pt x="1" y="98"/>
                    <a:pt x="22" y="142"/>
                  </a:cubicBezTo>
                  <a:cubicBezTo>
                    <a:pt x="62" y="224"/>
                    <a:pt x="103" y="305"/>
                    <a:pt x="143" y="387"/>
                  </a:cubicBezTo>
                  <a:cubicBezTo>
                    <a:pt x="181" y="464"/>
                    <a:pt x="231" y="534"/>
                    <a:pt x="275" y="606"/>
                  </a:cubicBezTo>
                  <a:lnTo>
                    <a:pt x="410" y="825"/>
                  </a:lnTo>
                  <a:cubicBezTo>
                    <a:pt x="438" y="869"/>
                    <a:pt x="465" y="912"/>
                    <a:pt x="499" y="953"/>
                  </a:cubicBezTo>
                  <a:cubicBezTo>
                    <a:pt x="513" y="970"/>
                    <a:pt x="525" y="990"/>
                    <a:pt x="541" y="1005"/>
                  </a:cubicBezTo>
                  <a:cubicBezTo>
                    <a:pt x="560" y="1023"/>
                    <a:pt x="585" y="1037"/>
                    <a:pt x="607" y="1052"/>
                  </a:cubicBezTo>
                  <a:cubicBezTo>
                    <a:pt x="623" y="1062"/>
                    <a:pt x="642" y="1067"/>
                    <a:pt x="662" y="1067"/>
                  </a:cubicBezTo>
                  <a:cubicBezTo>
                    <a:pt x="688" y="1067"/>
                    <a:pt x="715" y="1058"/>
                    <a:pt x="735" y="1042"/>
                  </a:cubicBezTo>
                  <a:cubicBezTo>
                    <a:pt x="773" y="1012"/>
                    <a:pt x="784" y="969"/>
                    <a:pt x="776" y="921"/>
                  </a:cubicBezTo>
                  <a:cubicBezTo>
                    <a:pt x="760" y="825"/>
                    <a:pt x="704" y="745"/>
                    <a:pt x="649" y="665"/>
                  </a:cubicBezTo>
                  <a:cubicBezTo>
                    <a:pt x="600" y="595"/>
                    <a:pt x="551" y="524"/>
                    <a:pt x="502" y="454"/>
                  </a:cubicBezTo>
                  <a:cubicBezTo>
                    <a:pt x="451" y="379"/>
                    <a:pt x="402" y="302"/>
                    <a:pt x="344" y="233"/>
                  </a:cubicBezTo>
                  <a:cubicBezTo>
                    <a:pt x="286" y="165"/>
                    <a:pt x="228" y="96"/>
                    <a:pt x="171" y="28"/>
                  </a:cubicBezTo>
                  <a:cubicBezTo>
                    <a:pt x="155" y="9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5655725" y="2190450"/>
              <a:ext cx="13150" cy="16675"/>
            </a:xfrm>
            <a:custGeom>
              <a:avLst/>
              <a:gdLst/>
              <a:ahLst/>
              <a:cxnLst/>
              <a:rect l="l" t="t" r="r" b="b"/>
              <a:pathLst>
                <a:path w="526" h="667" extrusionOk="0">
                  <a:moveTo>
                    <a:pt x="111" y="1"/>
                  </a:moveTo>
                  <a:cubicBezTo>
                    <a:pt x="94" y="1"/>
                    <a:pt x="77" y="5"/>
                    <a:pt x="64" y="14"/>
                  </a:cubicBezTo>
                  <a:cubicBezTo>
                    <a:pt x="30" y="35"/>
                    <a:pt x="0" y="85"/>
                    <a:pt x="17" y="126"/>
                  </a:cubicBezTo>
                  <a:cubicBezTo>
                    <a:pt x="38" y="172"/>
                    <a:pt x="53" y="222"/>
                    <a:pt x="77" y="268"/>
                  </a:cubicBezTo>
                  <a:cubicBezTo>
                    <a:pt x="99" y="307"/>
                    <a:pt x="122" y="347"/>
                    <a:pt x="145" y="385"/>
                  </a:cubicBezTo>
                  <a:cubicBezTo>
                    <a:pt x="168" y="425"/>
                    <a:pt x="189" y="465"/>
                    <a:pt x="214" y="503"/>
                  </a:cubicBezTo>
                  <a:cubicBezTo>
                    <a:pt x="226" y="521"/>
                    <a:pt x="239" y="538"/>
                    <a:pt x="250" y="555"/>
                  </a:cubicBezTo>
                  <a:cubicBezTo>
                    <a:pt x="263" y="571"/>
                    <a:pt x="274" y="591"/>
                    <a:pt x="288" y="604"/>
                  </a:cubicBezTo>
                  <a:cubicBezTo>
                    <a:pt x="300" y="617"/>
                    <a:pt x="315" y="625"/>
                    <a:pt x="331" y="632"/>
                  </a:cubicBezTo>
                  <a:cubicBezTo>
                    <a:pt x="339" y="638"/>
                    <a:pt x="347" y="645"/>
                    <a:pt x="356" y="651"/>
                  </a:cubicBezTo>
                  <a:cubicBezTo>
                    <a:pt x="369" y="662"/>
                    <a:pt x="387" y="666"/>
                    <a:pt x="405" y="666"/>
                  </a:cubicBezTo>
                  <a:cubicBezTo>
                    <a:pt x="431" y="666"/>
                    <a:pt x="459" y="657"/>
                    <a:pt x="477" y="642"/>
                  </a:cubicBezTo>
                  <a:cubicBezTo>
                    <a:pt x="512" y="615"/>
                    <a:pt x="526" y="571"/>
                    <a:pt x="515" y="528"/>
                  </a:cubicBezTo>
                  <a:lnTo>
                    <a:pt x="511" y="508"/>
                  </a:lnTo>
                  <a:cubicBezTo>
                    <a:pt x="509" y="456"/>
                    <a:pt x="472" y="400"/>
                    <a:pt x="443" y="359"/>
                  </a:cubicBezTo>
                  <a:cubicBezTo>
                    <a:pt x="418" y="323"/>
                    <a:pt x="391" y="288"/>
                    <a:pt x="365" y="252"/>
                  </a:cubicBezTo>
                  <a:cubicBezTo>
                    <a:pt x="339" y="217"/>
                    <a:pt x="314" y="180"/>
                    <a:pt x="288" y="145"/>
                  </a:cubicBezTo>
                  <a:cubicBezTo>
                    <a:pt x="256" y="103"/>
                    <a:pt x="219" y="67"/>
                    <a:pt x="183" y="30"/>
                  </a:cubicBezTo>
                  <a:cubicBezTo>
                    <a:pt x="165" y="11"/>
                    <a:pt x="138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5665400" y="2187125"/>
              <a:ext cx="10500" cy="13150"/>
            </a:xfrm>
            <a:custGeom>
              <a:avLst/>
              <a:gdLst/>
              <a:ahLst/>
              <a:cxnLst/>
              <a:rect l="l" t="t" r="r" b="b"/>
              <a:pathLst>
                <a:path w="420" h="526" extrusionOk="0">
                  <a:moveTo>
                    <a:pt x="103" y="1"/>
                  </a:moveTo>
                  <a:cubicBezTo>
                    <a:pt x="87" y="1"/>
                    <a:pt x="71" y="5"/>
                    <a:pt x="57" y="13"/>
                  </a:cubicBezTo>
                  <a:cubicBezTo>
                    <a:pt x="23" y="35"/>
                    <a:pt x="0" y="79"/>
                    <a:pt x="14" y="120"/>
                  </a:cubicBezTo>
                  <a:cubicBezTo>
                    <a:pt x="19" y="132"/>
                    <a:pt x="22" y="146"/>
                    <a:pt x="27" y="158"/>
                  </a:cubicBezTo>
                  <a:cubicBezTo>
                    <a:pt x="27" y="165"/>
                    <a:pt x="27" y="172"/>
                    <a:pt x="29" y="179"/>
                  </a:cubicBezTo>
                  <a:cubicBezTo>
                    <a:pt x="32" y="191"/>
                    <a:pt x="40" y="205"/>
                    <a:pt x="46" y="217"/>
                  </a:cubicBezTo>
                  <a:cubicBezTo>
                    <a:pt x="53" y="231"/>
                    <a:pt x="59" y="243"/>
                    <a:pt x="66" y="257"/>
                  </a:cubicBezTo>
                  <a:cubicBezTo>
                    <a:pt x="79" y="283"/>
                    <a:pt x="91" y="308"/>
                    <a:pt x="104" y="334"/>
                  </a:cubicBezTo>
                  <a:cubicBezTo>
                    <a:pt x="110" y="345"/>
                    <a:pt x="115" y="359"/>
                    <a:pt x="123" y="370"/>
                  </a:cubicBezTo>
                  <a:cubicBezTo>
                    <a:pt x="132" y="381"/>
                    <a:pt x="141" y="394"/>
                    <a:pt x="150" y="405"/>
                  </a:cubicBezTo>
                  <a:cubicBezTo>
                    <a:pt x="173" y="436"/>
                    <a:pt x="195" y="465"/>
                    <a:pt x="221" y="492"/>
                  </a:cubicBezTo>
                  <a:cubicBezTo>
                    <a:pt x="242" y="513"/>
                    <a:pt x="273" y="525"/>
                    <a:pt x="304" y="525"/>
                  </a:cubicBezTo>
                  <a:cubicBezTo>
                    <a:pt x="323" y="525"/>
                    <a:pt x="342" y="520"/>
                    <a:pt x="358" y="510"/>
                  </a:cubicBezTo>
                  <a:cubicBezTo>
                    <a:pt x="374" y="499"/>
                    <a:pt x="389" y="486"/>
                    <a:pt x="399" y="470"/>
                  </a:cubicBezTo>
                  <a:cubicBezTo>
                    <a:pt x="414" y="447"/>
                    <a:pt x="419" y="407"/>
                    <a:pt x="410" y="382"/>
                  </a:cubicBezTo>
                  <a:cubicBezTo>
                    <a:pt x="389" y="321"/>
                    <a:pt x="362" y="258"/>
                    <a:pt x="322" y="206"/>
                  </a:cubicBezTo>
                  <a:cubicBezTo>
                    <a:pt x="305" y="183"/>
                    <a:pt x="288" y="161"/>
                    <a:pt x="271" y="138"/>
                  </a:cubicBezTo>
                  <a:cubicBezTo>
                    <a:pt x="262" y="125"/>
                    <a:pt x="253" y="114"/>
                    <a:pt x="244" y="102"/>
                  </a:cubicBezTo>
                  <a:cubicBezTo>
                    <a:pt x="236" y="91"/>
                    <a:pt x="227" y="77"/>
                    <a:pt x="218" y="69"/>
                  </a:cubicBezTo>
                  <a:cubicBezTo>
                    <a:pt x="214" y="64"/>
                    <a:pt x="209" y="64"/>
                    <a:pt x="205" y="61"/>
                  </a:cubicBezTo>
                  <a:cubicBezTo>
                    <a:pt x="194" y="50"/>
                    <a:pt x="183" y="39"/>
                    <a:pt x="171" y="28"/>
                  </a:cubicBezTo>
                  <a:cubicBezTo>
                    <a:pt x="154" y="11"/>
                    <a:pt x="128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5801200" y="2146525"/>
              <a:ext cx="22425" cy="27800"/>
            </a:xfrm>
            <a:custGeom>
              <a:avLst/>
              <a:gdLst/>
              <a:ahLst/>
              <a:cxnLst/>
              <a:rect l="l" t="t" r="r" b="b"/>
              <a:pathLst>
                <a:path w="897" h="1112" extrusionOk="0">
                  <a:moveTo>
                    <a:pt x="746" y="0"/>
                  </a:moveTo>
                  <a:cubicBezTo>
                    <a:pt x="724" y="0"/>
                    <a:pt x="702" y="6"/>
                    <a:pt x="681" y="19"/>
                  </a:cubicBezTo>
                  <a:cubicBezTo>
                    <a:pt x="636" y="46"/>
                    <a:pt x="604" y="87"/>
                    <a:pt x="570" y="126"/>
                  </a:cubicBezTo>
                  <a:cubicBezTo>
                    <a:pt x="539" y="161"/>
                    <a:pt x="509" y="195"/>
                    <a:pt x="479" y="231"/>
                  </a:cubicBezTo>
                  <a:cubicBezTo>
                    <a:pt x="413" y="311"/>
                    <a:pt x="347" y="392"/>
                    <a:pt x="287" y="478"/>
                  </a:cubicBezTo>
                  <a:cubicBezTo>
                    <a:pt x="234" y="555"/>
                    <a:pt x="181" y="631"/>
                    <a:pt x="127" y="708"/>
                  </a:cubicBezTo>
                  <a:cubicBezTo>
                    <a:pt x="65" y="797"/>
                    <a:pt x="0" y="894"/>
                    <a:pt x="6" y="1009"/>
                  </a:cubicBezTo>
                  <a:cubicBezTo>
                    <a:pt x="8" y="1065"/>
                    <a:pt x="53" y="1111"/>
                    <a:pt x="108" y="1111"/>
                  </a:cubicBezTo>
                  <a:cubicBezTo>
                    <a:pt x="117" y="1111"/>
                    <a:pt x="126" y="1110"/>
                    <a:pt x="135" y="1107"/>
                  </a:cubicBezTo>
                  <a:cubicBezTo>
                    <a:pt x="251" y="1077"/>
                    <a:pt x="323" y="984"/>
                    <a:pt x="393" y="892"/>
                  </a:cubicBezTo>
                  <a:cubicBezTo>
                    <a:pt x="451" y="816"/>
                    <a:pt x="510" y="739"/>
                    <a:pt x="569" y="662"/>
                  </a:cubicBezTo>
                  <a:cubicBezTo>
                    <a:pt x="626" y="589"/>
                    <a:pt x="677" y="512"/>
                    <a:pt x="727" y="432"/>
                  </a:cubicBezTo>
                  <a:lnTo>
                    <a:pt x="727" y="434"/>
                  </a:lnTo>
                  <a:cubicBezTo>
                    <a:pt x="752" y="394"/>
                    <a:pt x="777" y="354"/>
                    <a:pt x="800" y="315"/>
                  </a:cubicBezTo>
                  <a:cubicBezTo>
                    <a:pt x="828" y="268"/>
                    <a:pt x="862" y="221"/>
                    <a:pt x="875" y="167"/>
                  </a:cubicBezTo>
                  <a:cubicBezTo>
                    <a:pt x="896" y="82"/>
                    <a:pt x="826" y="0"/>
                    <a:pt x="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5814525" y="2159275"/>
              <a:ext cx="13050" cy="16525"/>
            </a:xfrm>
            <a:custGeom>
              <a:avLst/>
              <a:gdLst/>
              <a:ahLst/>
              <a:cxnLst/>
              <a:rect l="l" t="t" r="r" b="b"/>
              <a:pathLst>
                <a:path w="522" h="661" extrusionOk="0">
                  <a:moveTo>
                    <a:pt x="402" y="1"/>
                  </a:moveTo>
                  <a:cubicBezTo>
                    <a:pt x="391" y="1"/>
                    <a:pt x="380" y="2"/>
                    <a:pt x="369" y="4"/>
                  </a:cubicBezTo>
                  <a:cubicBezTo>
                    <a:pt x="329" y="11"/>
                    <a:pt x="299" y="41"/>
                    <a:pt x="270" y="69"/>
                  </a:cubicBezTo>
                  <a:cubicBezTo>
                    <a:pt x="254" y="83"/>
                    <a:pt x="237" y="99"/>
                    <a:pt x="222" y="115"/>
                  </a:cubicBezTo>
                  <a:cubicBezTo>
                    <a:pt x="182" y="157"/>
                    <a:pt x="146" y="200"/>
                    <a:pt x="115" y="249"/>
                  </a:cubicBezTo>
                  <a:cubicBezTo>
                    <a:pt x="85" y="296"/>
                    <a:pt x="61" y="345"/>
                    <a:pt x="38" y="397"/>
                  </a:cubicBezTo>
                  <a:cubicBezTo>
                    <a:pt x="30" y="417"/>
                    <a:pt x="21" y="438"/>
                    <a:pt x="14" y="459"/>
                  </a:cubicBezTo>
                  <a:cubicBezTo>
                    <a:pt x="3" y="490"/>
                    <a:pt x="2" y="521"/>
                    <a:pt x="2" y="554"/>
                  </a:cubicBezTo>
                  <a:cubicBezTo>
                    <a:pt x="1" y="596"/>
                    <a:pt x="29" y="636"/>
                    <a:pt x="67" y="652"/>
                  </a:cubicBezTo>
                  <a:lnTo>
                    <a:pt x="68" y="652"/>
                  </a:lnTo>
                  <a:cubicBezTo>
                    <a:pt x="81" y="657"/>
                    <a:pt x="95" y="660"/>
                    <a:pt x="109" y="660"/>
                  </a:cubicBezTo>
                  <a:cubicBezTo>
                    <a:pt x="136" y="660"/>
                    <a:pt x="162" y="649"/>
                    <a:pt x="184" y="629"/>
                  </a:cubicBezTo>
                  <a:cubicBezTo>
                    <a:pt x="207" y="609"/>
                    <a:pt x="226" y="589"/>
                    <a:pt x="243" y="563"/>
                  </a:cubicBezTo>
                  <a:cubicBezTo>
                    <a:pt x="256" y="545"/>
                    <a:pt x="268" y="526"/>
                    <a:pt x="282" y="507"/>
                  </a:cubicBezTo>
                  <a:cubicBezTo>
                    <a:pt x="308" y="471"/>
                    <a:pt x="333" y="432"/>
                    <a:pt x="359" y="396"/>
                  </a:cubicBezTo>
                  <a:cubicBezTo>
                    <a:pt x="385" y="360"/>
                    <a:pt x="408" y="323"/>
                    <a:pt x="432" y="287"/>
                  </a:cubicBezTo>
                  <a:cubicBezTo>
                    <a:pt x="445" y="268"/>
                    <a:pt x="457" y="250"/>
                    <a:pt x="471" y="232"/>
                  </a:cubicBezTo>
                  <a:cubicBezTo>
                    <a:pt x="489" y="207"/>
                    <a:pt x="512" y="182"/>
                    <a:pt x="516" y="150"/>
                  </a:cubicBezTo>
                  <a:cubicBezTo>
                    <a:pt x="522" y="107"/>
                    <a:pt x="518" y="67"/>
                    <a:pt x="485" y="35"/>
                  </a:cubicBezTo>
                  <a:cubicBezTo>
                    <a:pt x="461" y="10"/>
                    <a:pt x="432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5823500" y="2166925"/>
              <a:ext cx="9725" cy="10525"/>
            </a:xfrm>
            <a:custGeom>
              <a:avLst/>
              <a:gdLst/>
              <a:ahLst/>
              <a:cxnLst/>
              <a:rect l="l" t="t" r="r" b="b"/>
              <a:pathLst>
                <a:path w="389" h="421" extrusionOk="0">
                  <a:moveTo>
                    <a:pt x="268" y="0"/>
                  </a:moveTo>
                  <a:cubicBezTo>
                    <a:pt x="259" y="0"/>
                    <a:pt x="249" y="1"/>
                    <a:pt x="240" y="4"/>
                  </a:cubicBezTo>
                  <a:cubicBezTo>
                    <a:pt x="210" y="12"/>
                    <a:pt x="185" y="31"/>
                    <a:pt x="159" y="46"/>
                  </a:cubicBezTo>
                  <a:cubicBezTo>
                    <a:pt x="141" y="57"/>
                    <a:pt x="124" y="72"/>
                    <a:pt x="111" y="88"/>
                  </a:cubicBezTo>
                  <a:cubicBezTo>
                    <a:pt x="103" y="97"/>
                    <a:pt x="95" y="105"/>
                    <a:pt x="87" y="114"/>
                  </a:cubicBezTo>
                  <a:cubicBezTo>
                    <a:pt x="80" y="121"/>
                    <a:pt x="72" y="131"/>
                    <a:pt x="65" y="138"/>
                  </a:cubicBezTo>
                  <a:cubicBezTo>
                    <a:pt x="56" y="149"/>
                    <a:pt x="46" y="160"/>
                    <a:pt x="39" y="171"/>
                  </a:cubicBezTo>
                  <a:cubicBezTo>
                    <a:pt x="32" y="183"/>
                    <a:pt x="28" y="197"/>
                    <a:pt x="22" y="210"/>
                  </a:cubicBezTo>
                  <a:cubicBezTo>
                    <a:pt x="21" y="214"/>
                    <a:pt x="19" y="219"/>
                    <a:pt x="18" y="223"/>
                  </a:cubicBezTo>
                  <a:cubicBezTo>
                    <a:pt x="16" y="228"/>
                    <a:pt x="13" y="234"/>
                    <a:pt x="12" y="238"/>
                  </a:cubicBezTo>
                  <a:cubicBezTo>
                    <a:pt x="4" y="257"/>
                    <a:pt x="3" y="280"/>
                    <a:pt x="6" y="300"/>
                  </a:cubicBezTo>
                  <a:cubicBezTo>
                    <a:pt x="6" y="302"/>
                    <a:pt x="6" y="303"/>
                    <a:pt x="6" y="304"/>
                  </a:cubicBezTo>
                  <a:cubicBezTo>
                    <a:pt x="1" y="339"/>
                    <a:pt x="14" y="377"/>
                    <a:pt x="44" y="400"/>
                  </a:cubicBezTo>
                  <a:cubicBezTo>
                    <a:pt x="61" y="414"/>
                    <a:pt x="81" y="420"/>
                    <a:pt x="102" y="420"/>
                  </a:cubicBezTo>
                  <a:cubicBezTo>
                    <a:pt x="117" y="420"/>
                    <a:pt x="132" y="417"/>
                    <a:pt x="146" y="410"/>
                  </a:cubicBezTo>
                  <a:cubicBezTo>
                    <a:pt x="150" y="410"/>
                    <a:pt x="154" y="411"/>
                    <a:pt x="158" y="411"/>
                  </a:cubicBezTo>
                  <a:cubicBezTo>
                    <a:pt x="162" y="411"/>
                    <a:pt x="167" y="410"/>
                    <a:pt x="171" y="409"/>
                  </a:cubicBezTo>
                  <a:cubicBezTo>
                    <a:pt x="181" y="406"/>
                    <a:pt x="197" y="399"/>
                    <a:pt x="206" y="393"/>
                  </a:cubicBezTo>
                  <a:cubicBezTo>
                    <a:pt x="210" y="391"/>
                    <a:pt x="215" y="389"/>
                    <a:pt x="218" y="385"/>
                  </a:cubicBezTo>
                  <a:cubicBezTo>
                    <a:pt x="224" y="382"/>
                    <a:pt x="228" y="380"/>
                    <a:pt x="233" y="376"/>
                  </a:cubicBezTo>
                  <a:cubicBezTo>
                    <a:pt x="244" y="368"/>
                    <a:pt x="257" y="360"/>
                    <a:pt x="266" y="351"/>
                  </a:cubicBezTo>
                  <a:cubicBezTo>
                    <a:pt x="276" y="342"/>
                    <a:pt x="284" y="329"/>
                    <a:pt x="292" y="319"/>
                  </a:cubicBezTo>
                  <a:cubicBezTo>
                    <a:pt x="299" y="309"/>
                    <a:pt x="305" y="299"/>
                    <a:pt x="312" y="290"/>
                  </a:cubicBezTo>
                  <a:cubicBezTo>
                    <a:pt x="319" y="281"/>
                    <a:pt x="326" y="273"/>
                    <a:pt x="333" y="264"/>
                  </a:cubicBezTo>
                  <a:lnTo>
                    <a:pt x="342" y="251"/>
                  </a:lnTo>
                  <a:cubicBezTo>
                    <a:pt x="352" y="237"/>
                    <a:pt x="357" y="220"/>
                    <a:pt x="363" y="204"/>
                  </a:cubicBezTo>
                  <a:cubicBezTo>
                    <a:pt x="367" y="195"/>
                    <a:pt x="369" y="185"/>
                    <a:pt x="372" y="176"/>
                  </a:cubicBezTo>
                  <a:lnTo>
                    <a:pt x="378" y="159"/>
                  </a:lnTo>
                  <a:cubicBezTo>
                    <a:pt x="384" y="145"/>
                    <a:pt x="385" y="131"/>
                    <a:pt x="386" y="116"/>
                  </a:cubicBezTo>
                  <a:cubicBezTo>
                    <a:pt x="388" y="80"/>
                    <a:pt x="368" y="46"/>
                    <a:pt x="341" y="25"/>
                  </a:cubicBezTo>
                  <a:cubicBezTo>
                    <a:pt x="319" y="9"/>
                    <a:pt x="29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5"/>
            <p:cNvSpPr/>
            <p:nvPr/>
          </p:nvSpPr>
          <p:spPr>
            <a:xfrm>
              <a:off x="5822725" y="2403950"/>
              <a:ext cx="39725" cy="34750"/>
            </a:xfrm>
            <a:custGeom>
              <a:avLst/>
              <a:gdLst/>
              <a:ahLst/>
              <a:cxnLst/>
              <a:rect l="l" t="t" r="r" b="b"/>
              <a:pathLst>
                <a:path w="1589" h="1390" extrusionOk="0">
                  <a:moveTo>
                    <a:pt x="121" y="0"/>
                  </a:moveTo>
                  <a:cubicBezTo>
                    <a:pt x="49" y="0"/>
                    <a:pt x="0" y="105"/>
                    <a:pt x="56" y="168"/>
                  </a:cubicBezTo>
                  <a:cubicBezTo>
                    <a:pt x="250" y="395"/>
                    <a:pt x="452" y="612"/>
                    <a:pt x="676" y="809"/>
                  </a:cubicBezTo>
                  <a:cubicBezTo>
                    <a:pt x="899" y="1005"/>
                    <a:pt x="1119" y="1225"/>
                    <a:pt x="1376" y="1375"/>
                  </a:cubicBezTo>
                  <a:cubicBezTo>
                    <a:pt x="1392" y="1385"/>
                    <a:pt x="1410" y="1389"/>
                    <a:pt x="1427" y="1389"/>
                  </a:cubicBezTo>
                  <a:cubicBezTo>
                    <a:pt x="1509" y="1389"/>
                    <a:pt x="1589" y="1299"/>
                    <a:pt x="1531" y="1221"/>
                  </a:cubicBezTo>
                  <a:cubicBezTo>
                    <a:pt x="1351" y="978"/>
                    <a:pt x="1111" y="782"/>
                    <a:pt x="890" y="578"/>
                  </a:cubicBezTo>
                  <a:cubicBezTo>
                    <a:pt x="666" y="371"/>
                    <a:pt x="421" y="190"/>
                    <a:pt x="172" y="18"/>
                  </a:cubicBezTo>
                  <a:cubicBezTo>
                    <a:pt x="155" y="5"/>
                    <a:pt x="13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5"/>
            <p:cNvSpPr/>
            <p:nvPr/>
          </p:nvSpPr>
          <p:spPr>
            <a:xfrm>
              <a:off x="5836700" y="2399600"/>
              <a:ext cx="21075" cy="18625"/>
            </a:xfrm>
            <a:custGeom>
              <a:avLst/>
              <a:gdLst/>
              <a:ahLst/>
              <a:cxnLst/>
              <a:rect l="l" t="t" r="r" b="b"/>
              <a:pathLst>
                <a:path w="843" h="745" extrusionOk="0">
                  <a:moveTo>
                    <a:pt x="115" y="0"/>
                  </a:moveTo>
                  <a:cubicBezTo>
                    <a:pt x="89" y="0"/>
                    <a:pt x="62" y="10"/>
                    <a:pt x="44" y="30"/>
                  </a:cubicBezTo>
                  <a:cubicBezTo>
                    <a:pt x="15" y="61"/>
                    <a:pt x="0" y="117"/>
                    <a:pt x="28" y="154"/>
                  </a:cubicBezTo>
                  <a:cubicBezTo>
                    <a:pt x="71" y="213"/>
                    <a:pt x="110" y="277"/>
                    <a:pt x="165" y="326"/>
                  </a:cubicBezTo>
                  <a:cubicBezTo>
                    <a:pt x="217" y="373"/>
                    <a:pt x="269" y="420"/>
                    <a:pt x="320" y="468"/>
                  </a:cubicBezTo>
                  <a:cubicBezTo>
                    <a:pt x="371" y="513"/>
                    <a:pt x="421" y="560"/>
                    <a:pt x="472" y="606"/>
                  </a:cubicBezTo>
                  <a:cubicBezTo>
                    <a:pt x="502" y="633"/>
                    <a:pt x="532" y="663"/>
                    <a:pt x="567" y="685"/>
                  </a:cubicBezTo>
                  <a:cubicBezTo>
                    <a:pt x="581" y="696"/>
                    <a:pt x="596" y="704"/>
                    <a:pt x="610" y="714"/>
                  </a:cubicBezTo>
                  <a:cubicBezTo>
                    <a:pt x="640" y="733"/>
                    <a:pt x="669" y="741"/>
                    <a:pt x="705" y="744"/>
                  </a:cubicBezTo>
                  <a:cubicBezTo>
                    <a:pt x="709" y="745"/>
                    <a:pt x="712" y="745"/>
                    <a:pt x="716" y="745"/>
                  </a:cubicBezTo>
                  <a:cubicBezTo>
                    <a:pt x="794" y="745"/>
                    <a:pt x="842" y="655"/>
                    <a:pt x="826" y="586"/>
                  </a:cubicBezTo>
                  <a:cubicBezTo>
                    <a:pt x="816" y="539"/>
                    <a:pt x="778" y="504"/>
                    <a:pt x="749" y="468"/>
                  </a:cubicBezTo>
                  <a:cubicBezTo>
                    <a:pt x="726" y="441"/>
                    <a:pt x="698" y="420"/>
                    <a:pt x="671" y="398"/>
                  </a:cubicBezTo>
                  <a:cubicBezTo>
                    <a:pt x="619" y="354"/>
                    <a:pt x="567" y="309"/>
                    <a:pt x="515" y="265"/>
                  </a:cubicBezTo>
                  <a:cubicBezTo>
                    <a:pt x="465" y="222"/>
                    <a:pt x="414" y="179"/>
                    <a:pt x="363" y="136"/>
                  </a:cubicBezTo>
                  <a:cubicBezTo>
                    <a:pt x="330" y="109"/>
                    <a:pt x="297" y="83"/>
                    <a:pt x="260" y="63"/>
                  </a:cubicBezTo>
                  <a:lnTo>
                    <a:pt x="169" y="14"/>
                  </a:lnTo>
                  <a:lnTo>
                    <a:pt x="168" y="14"/>
                  </a:lnTo>
                  <a:cubicBezTo>
                    <a:pt x="152" y="5"/>
                    <a:pt x="134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5"/>
            <p:cNvSpPr/>
            <p:nvPr/>
          </p:nvSpPr>
          <p:spPr>
            <a:xfrm>
              <a:off x="5844325" y="2393300"/>
              <a:ext cx="14500" cy="13200"/>
            </a:xfrm>
            <a:custGeom>
              <a:avLst/>
              <a:gdLst/>
              <a:ahLst/>
              <a:cxnLst/>
              <a:rect l="l" t="t" r="r" b="b"/>
              <a:pathLst>
                <a:path w="580" h="528" extrusionOk="0">
                  <a:moveTo>
                    <a:pt x="122" y="0"/>
                  </a:moveTo>
                  <a:cubicBezTo>
                    <a:pt x="117" y="0"/>
                    <a:pt x="112" y="0"/>
                    <a:pt x="108" y="1"/>
                  </a:cubicBezTo>
                  <a:cubicBezTo>
                    <a:pt x="84" y="4"/>
                    <a:pt x="59" y="15"/>
                    <a:pt x="43" y="33"/>
                  </a:cubicBezTo>
                  <a:cubicBezTo>
                    <a:pt x="8" y="70"/>
                    <a:pt x="0" y="123"/>
                    <a:pt x="25" y="170"/>
                  </a:cubicBezTo>
                  <a:cubicBezTo>
                    <a:pt x="39" y="193"/>
                    <a:pt x="50" y="217"/>
                    <a:pt x="70" y="238"/>
                  </a:cubicBezTo>
                  <a:cubicBezTo>
                    <a:pt x="83" y="250"/>
                    <a:pt x="96" y="264"/>
                    <a:pt x="110" y="276"/>
                  </a:cubicBezTo>
                  <a:cubicBezTo>
                    <a:pt x="137" y="303"/>
                    <a:pt x="164" y="330"/>
                    <a:pt x="191" y="358"/>
                  </a:cubicBezTo>
                  <a:cubicBezTo>
                    <a:pt x="225" y="391"/>
                    <a:pt x="258" y="426"/>
                    <a:pt x="297" y="453"/>
                  </a:cubicBezTo>
                  <a:cubicBezTo>
                    <a:pt x="334" y="480"/>
                    <a:pt x="372" y="513"/>
                    <a:pt x="416" y="524"/>
                  </a:cubicBezTo>
                  <a:cubicBezTo>
                    <a:pt x="426" y="527"/>
                    <a:pt x="437" y="528"/>
                    <a:pt x="448" y="528"/>
                  </a:cubicBezTo>
                  <a:cubicBezTo>
                    <a:pt x="480" y="528"/>
                    <a:pt x="511" y="516"/>
                    <a:pt x="535" y="492"/>
                  </a:cubicBezTo>
                  <a:cubicBezTo>
                    <a:pt x="563" y="464"/>
                    <a:pt x="580" y="414"/>
                    <a:pt x="565" y="375"/>
                  </a:cubicBezTo>
                  <a:cubicBezTo>
                    <a:pt x="564" y="371"/>
                    <a:pt x="563" y="368"/>
                    <a:pt x="562" y="364"/>
                  </a:cubicBezTo>
                  <a:cubicBezTo>
                    <a:pt x="553" y="340"/>
                    <a:pt x="542" y="325"/>
                    <a:pt x="527" y="306"/>
                  </a:cubicBezTo>
                  <a:cubicBezTo>
                    <a:pt x="521" y="298"/>
                    <a:pt x="514" y="291"/>
                    <a:pt x="507" y="284"/>
                  </a:cubicBezTo>
                  <a:cubicBezTo>
                    <a:pt x="496" y="269"/>
                    <a:pt x="484" y="256"/>
                    <a:pt x="471" y="242"/>
                  </a:cubicBezTo>
                  <a:cubicBezTo>
                    <a:pt x="446" y="214"/>
                    <a:pt x="413" y="190"/>
                    <a:pt x="384" y="166"/>
                  </a:cubicBezTo>
                  <a:cubicBezTo>
                    <a:pt x="355" y="141"/>
                    <a:pt x="325" y="118"/>
                    <a:pt x="297" y="94"/>
                  </a:cubicBezTo>
                  <a:cubicBezTo>
                    <a:pt x="282" y="82"/>
                    <a:pt x="268" y="70"/>
                    <a:pt x="254" y="59"/>
                  </a:cubicBezTo>
                  <a:cubicBezTo>
                    <a:pt x="240" y="46"/>
                    <a:pt x="225" y="35"/>
                    <a:pt x="210" y="27"/>
                  </a:cubicBezTo>
                  <a:cubicBezTo>
                    <a:pt x="199" y="22"/>
                    <a:pt x="189" y="19"/>
                    <a:pt x="180" y="15"/>
                  </a:cubicBezTo>
                  <a:cubicBezTo>
                    <a:pt x="160" y="6"/>
                    <a:pt x="142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5"/>
            <p:cNvSpPr/>
            <p:nvPr/>
          </p:nvSpPr>
          <p:spPr>
            <a:xfrm>
              <a:off x="5851800" y="2387150"/>
              <a:ext cx="8375" cy="8325"/>
            </a:xfrm>
            <a:custGeom>
              <a:avLst/>
              <a:gdLst/>
              <a:ahLst/>
              <a:cxnLst/>
              <a:rect l="l" t="t" r="r" b="b"/>
              <a:pathLst>
                <a:path w="335" h="333" extrusionOk="0">
                  <a:moveTo>
                    <a:pt x="111" y="0"/>
                  </a:moveTo>
                  <a:cubicBezTo>
                    <a:pt x="105" y="0"/>
                    <a:pt x="100" y="1"/>
                    <a:pt x="94" y="2"/>
                  </a:cubicBezTo>
                  <a:cubicBezTo>
                    <a:pt x="85" y="2"/>
                    <a:pt x="76" y="5"/>
                    <a:pt x="67" y="9"/>
                  </a:cubicBezTo>
                  <a:cubicBezTo>
                    <a:pt x="54" y="14"/>
                    <a:pt x="43" y="22"/>
                    <a:pt x="33" y="32"/>
                  </a:cubicBezTo>
                  <a:lnTo>
                    <a:pt x="16" y="53"/>
                  </a:lnTo>
                  <a:cubicBezTo>
                    <a:pt x="12" y="61"/>
                    <a:pt x="9" y="70"/>
                    <a:pt x="6" y="78"/>
                  </a:cubicBezTo>
                  <a:cubicBezTo>
                    <a:pt x="1" y="93"/>
                    <a:pt x="0" y="108"/>
                    <a:pt x="3" y="121"/>
                  </a:cubicBezTo>
                  <a:cubicBezTo>
                    <a:pt x="5" y="136"/>
                    <a:pt x="8" y="148"/>
                    <a:pt x="16" y="161"/>
                  </a:cubicBezTo>
                  <a:cubicBezTo>
                    <a:pt x="22" y="172"/>
                    <a:pt x="26" y="182"/>
                    <a:pt x="32" y="194"/>
                  </a:cubicBezTo>
                  <a:cubicBezTo>
                    <a:pt x="34" y="199"/>
                    <a:pt x="37" y="204"/>
                    <a:pt x="40" y="210"/>
                  </a:cubicBezTo>
                  <a:cubicBezTo>
                    <a:pt x="41" y="213"/>
                    <a:pt x="42" y="215"/>
                    <a:pt x="44" y="218"/>
                  </a:cubicBezTo>
                  <a:cubicBezTo>
                    <a:pt x="46" y="224"/>
                    <a:pt x="49" y="225"/>
                    <a:pt x="56" y="233"/>
                  </a:cubicBezTo>
                  <a:cubicBezTo>
                    <a:pt x="59" y="239"/>
                    <a:pt x="63" y="245"/>
                    <a:pt x="68" y="249"/>
                  </a:cubicBezTo>
                  <a:cubicBezTo>
                    <a:pt x="87" y="265"/>
                    <a:pt x="108" y="281"/>
                    <a:pt x="127" y="297"/>
                  </a:cubicBezTo>
                  <a:cubicBezTo>
                    <a:pt x="137" y="308"/>
                    <a:pt x="151" y="317"/>
                    <a:pt x="165" y="322"/>
                  </a:cubicBezTo>
                  <a:cubicBezTo>
                    <a:pt x="178" y="329"/>
                    <a:pt x="192" y="332"/>
                    <a:pt x="206" y="332"/>
                  </a:cubicBezTo>
                  <a:cubicBezTo>
                    <a:pt x="208" y="332"/>
                    <a:pt x="210" y="332"/>
                    <a:pt x="212" y="332"/>
                  </a:cubicBezTo>
                  <a:cubicBezTo>
                    <a:pt x="214" y="332"/>
                    <a:pt x="216" y="332"/>
                    <a:pt x="218" y="332"/>
                  </a:cubicBezTo>
                  <a:cubicBezTo>
                    <a:pt x="233" y="332"/>
                    <a:pt x="246" y="329"/>
                    <a:pt x="259" y="322"/>
                  </a:cubicBezTo>
                  <a:cubicBezTo>
                    <a:pt x="274" y="317"/>
                    <a:pt x="287" y="308"/>
                    <a:pt x="298" y="297"/>
                  </a:cubicBezTo>
                  <a:cubicBezTo>
                    <a:pt x="305" y="288"/>
                    <a:pt x="310" y="280"/>
                    <a:pt x="317" y="272"/>
                  </a:cubicBezTo>
                  <a:cubicBezTo>
                    <a:pt x="328" y="253"/>
                    <a:pt x="334" y="232"/>
                    <a:pt x="334" y="211"/>
                  </a:cubicBezTo>
                  <a:cubicBezTo>
                    <a:pt x="332" y="199"/>
                    <a:pt x="331" y="189"/>
                    <a:pt x="330" y="178"/>
                  </a:cubicBezTo>
                  <a:cubicBezTo>
                    <a:pt x="324" y="158"/>
                    <a:pt x="313" y="141"/>
                    <a:pt x="298" y="125"/>
                  </a:cubicBezTo>
                  <a:cubicBezTo>
                    <a:pt x="282" y="105"/>
                    <a:pt x="267" y="86"/>
                    <a:pt x="251" y="67"/>
                  </a:cubicBezTo>
                  <a:cubicBezTo>
                    <a:pt x="250" y="66"/>
                    <a:pt x="249" y="65"/>
                    <a:pt x="248" y="64"/>
                  </a:cubicBezTo>
                  <a:cubicBezTo>
                    <a:pt x="239" y="57"/>
                    <a:pt x="231" y="50"/>
                    <a:pt x="222" y="43"/>
                  </a:cubicBezTo>
                  <a:lnTo>
                    <a:pt x="220" y="43"/>
                  </a:lnTo>
                  <a:cubicBezTo>
                    <a:pt x="217" y="41"/>
                    <a:pt x="215" y="40"/>
                    <a:pt x="212" y="39"/>
                  </a:cubicBezTo>
                  <a:lnTo>
                    <a:pt x="196" y="31"/>
                  </a:lnTo>
                  <a:lnTo>
                    <a:pt x="163" y="15"/>
                  </a:lnTo>
                  <a:cubicBezTo>
                    <a:pt x="154" y="11"/>
                    <a:pt x="146" y="8"/>
                    <a:pt x="137" y="5"/>
                  </a:cubicBezTo>
                  <a:cubicBezTo>
                    <a:pt x="128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5"/>
            <p:cNvSpPr/>
            <p:nvPr/>
          </p:nvSpPr>
          <p:spPr>
            <a:xfrm>
              <a:off x="5693850" y="2205525"/>
              <a:ext cx="36775" cy="36600"/>
            </a:xfrm>
            <a:custGeom>
              <a:avLst/>
              <a:gdLst/>
              <a:ahLst/>
              <a:cxnLst/>
              <a:rect l="l" t="t" r="r" b="b"/>
              <a:pathLst>
                <a:path w="1471" h="1464" extrusionOk="0">
                  <a:moveTo>
                    <a:pt x="709" y="0"/>
                  </a:moveTo>
                  <a:cubicBezTo>
                    <a:pt x="619" y="0"/>
                    <a:pt x="534" y="22"/>
                    <a:pt x="455" y="63"/>
                  </a:cubicBezTo>
                  <a:cubicBezTo>
                    <a:pt x="364" y="93"/>
                    <a:pt x="285" y="144"/>
                    <a:pt x="219" y="215"/>
                  </a:cubicBezTo>
                  <a:cubicBezTo>
                    <a:pt x="148" y="281"/>
                    <a:pt x="97" y="360"/>
                    <a:pt x="67" y="450"/>
                  </a:cubicBezTo>
                  <a:cubicBezTo>
                    <a:pt x="22" y="538"/>
                    <a:pt x="1" y="632"/>
                    <a:pt x="5" y="731"/>
                  </a:cubicBezTo>
                  <a:cubicBezTo>
                    <a:pt x="14" y="797"/>
                    <a:pt x="22" y="862"/>
                    <a:pt x="31" y="926"/>
                  </a:cubicBezTo>
                  <a:cubicBezTo>
                    <a:pt x="66" y="1049"/>
                    <a:pt x="128" y="1157"/>
                    <a:pt x="219" y="1249"/>
                  </a:cubicBezTo>
                  <a:cubicBezTo>
                    <a:pt x="268" y="1286"/>
                    <a:pt x="318" y="1325"/>
                    <a:pt x="367" y="1363"/>
                  </a:cubicBezTo>
                  <a:cubicBezTo>
                    <a:pt x="481" y="1429"/>
                    <a:pt x="604" y="1463"/>
                    <a:pt x="735" y="1463"/>
                  </a:cubicBezTo>
                  <a:cubicBezTo>
                    <a:pt x="743" y="1463"/>
                    <a:pt x="750" y="1463"/>
                    <a:pt x="757" y="1463"/>
                  </a:cubicBezTo>
                  <a:cubicBezTo>
                    <a:pt x="850" y="1463"/>
                    <a:pt x="936" y="1443"/>
                    <a:pt x="1017" y="1399"/>
                  </a:cubicBezTo>
                  <a:cubicBezTo>
                    <a:pt x="1108" y="1370"/>
                    <a:pt x="1186" y="1320"/>
                    <a:pt x="1253" y="1249"/>
                  </a:cubicBezTo>
                  <a:cubicBezTo>
                    <a:pt x="1324" y="1182"/>
                    <a:pt x="1374" y="1104"/>
                    <a:pt x="1404" y="1013"/>
                  </a:cubicBezTo>
                  <a:cubicBezTo>
                    <a:pt x="1450" y="926"/>
                    <a:pt x="1470" y="832"/>
                    <a:pt x="1467" y="731"/>
                  </a:cubicBezTo>
                  <a:cubicBezTo>
                    <a:pt x="1458" y="667"/>
                    <a:pt x="1450" y="602"/>
                    <a:pt x="1441" y="538"/>
                  </a:cubicBezTo>
                  <a:cubicBezTo>
                    <a:pt x="1406" y="413"/>
                    <a:pt x="1344" y="307"/>
                    <a:pt x="1253" y="215"/>
                  </a:cubicBezTo>
                  <a:cubicBezTo>
                    <a:pt x="1203" y="176"/>
                    <a:pt x="1154" y="139"/>
                    <a:pt x="1105" y="101"/>
                  </a:cubicBezTo>
                  <a:cubicBezTo>
                    <a:pt x="991" y="35"/>
                    <a:pt x="868" y="1"/>
                    <a:pt x="735" y="1"/>
                  </a:cubicBezTo>
                  <a:cubicBezTo>
                    <a:pt x="727" y="1"/>
                    <a:pt x="718" y="0"/>
                    <a:pt x="7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5"/>
            <p:cNvSpPr/>
            <p:nvPr/>
          </p:nvSpPr>
          <p:spPr>
            <a:xfrm>
              <a:off x="5715675" y="2243925"/>
              <a:ext cx="25375" cy="19675"/>
            </a:xfrm>
            <a:custGeom>
              <a:avLst/>
              <a:gdLst/>
              <a:ahLst/>
              <a:cxnLst/>
              <a:rect l="l" t="t" r="r" b="b"/>
              <a:pathLst>
                <a:path w="1015" h="787" extrusionOk="0">
                  <a:moveTo>
                    <a:pt x="508" y="0"/>
                  </a:moveTo>
                  <a:cubicBezTo>
                    <a:pt x="2" y="0"/>
                    <a:pt x="1" y="786"/>
                    <a:pt x="508" y="786"/>
                  </a:cubicBezTo>
                  <a:cubicBezTo>
                    <a:pt x="1014" y="786"/>
                    <a:pt x="1014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5"/>
            <p:cNvSpPr/>
            <p:nvPr/>
          </p:nvSpPr>
          <p:spPr>
            <a:xfrm>
              <a:off x="5890825" y="2249475"/>
              <a:ext cx="37600" cy="37350"/>
            </a:xfrm>
            <a:custGeom>
              <a:avLst/>
              <a:gdLst/>
              <a:ahLst/>
              <a:cxnLst/>
              <a:rect l="l" t="t" r="r" b="b"/>
              <a:pathLst>
                <a:path w="1504" h="1494" extrusionOk="0">
                  <a:moveTo>
                    <a:pt x="713" y="1"/>
                  </a:moveTo>
                  <a:cubicBezTo>
                    <a:pt x="656" y="1"/>
                    <a:pt x="599" y="10"/>
                    <a:pt x="543" y="28"/>
                  </a:cubicBezTo>
                  <a:lnTo>
                    <a:pt x="367" y="101"/>
                  </a:lnTo>
                  <a:cubicBezTo>
                    <a:pt x="283" y="148"/>
                    <a:pt x="213" y="210"/>
                    <a:pt x="163" y="290"/>
                  </a:cubicBezTo>
                  <a:cubicBezTo>
                    <a:pt x="117" y="336"/>
                    <a:pt x="86" y="390"/>
                    <a:pt x="67" y="451"/>
                  </a:cubicBezTo>
                  <a:cubicBezTo>
                    <a:pt x="22" y="538"/>
                    <a:pt x="1" y="632"/>
                    <a:pt x="5" y="733"/>
                  </a:cubicBezTo>
                  <a:cubicBezTo>
                    <a:pt x="14" y="799"/>
                    <a:pt x="22" y="863"/>
                    <a:pt x="31" y="928"/>
                  </a:cubicBezTo>
                  <a:cubicBezTo>
                    <a:pt x="50" y="995"/>
                    <a:pt x="78" y="1057"/>
                    <a:pt x="113" y="1113"/>
                  </a:cubicBezTo>
                  <a:cubicBezTo>
                    <a:pt x="115" y="1119"/>
                    <a:pt x="118" y="1124"/>
                    <a:pt x="121" y="1128"/>
                  </a:cubicBezTo>
                  <a:cubicBezTo>
                    <a:pt x="124" y="1134"/>
                    <a:pt x="129" y="1138"/>
                    <a:pt x="132" y="1143"/>
                  </a:cubicBezTo>
                  <a:cubicBezTo>
                    <a:pt x="149" y="1168"/>
                    <a:pt x="167" y="1192"/>
                    <a:pt x="186" y="1214"/>
                  </a:cubicBezTo>
                  <a:cubicBezTo>
                    <a:pt x="243" y="1283"/>
                    <a:pt x="306" y="1347"/>
                    <a:pt x="386" y="1393"/>
                  </a:cubicBezTo>
                  <a:cubicBezTo>
                    <a:pt x="444" y="1418"/>
                    <a:pt x="502" y="1443"/>
                    <a:pt x="561" y="1468"/>
                  </a:cubicBezTo>
                  <a:cubicBezTo>
                    <a:pt x="627" y="1485"/>
                    <a:pt x="692" y="1493"/>
                    <a:pt x="757" y="1493"/>
                  </a:cubicBezTo>
                  <a:cubicBezTo>
                    <a:pt x="823" y="1493"/>
                    <a:pt x="888" y="1485"/>
                    <a:pt x="953" y="1468"/>
                  </a:cubicBezTo>
                  <a:cubicBezTo>
                    <a:pt x="1049" y="1444"/>
                    <a:pt x="1133" y="1400"/>
                    <a:pt x="1204" y="1335"/>
                  </a:cubicBezTo>
                  <a:cubicBezTo>
                    <a:pt x="1285" y="1283"/>
                    <a:pt x="1348" y="1214"/>
                    <a:pt x="1393" y="1128"/>
                  </a:cubicBezTo>
                  <a:cubicBezTo>
                    <a:pt x="1448" y="1044"/>
                    <a:pt x="1477" y="953"/>
                    <a:pt x="1482" y="854"/>
                  </a:cubicBezTo>
                  <a:cubicBezTo>
                    <a:pt x="1503" y="757"/>
                    <a:pt x="1499" y="658"/>
                    <a:pt x="1468" y="561"/>
                  </a:cubicBezTo>
                  <a:cubicBezTo>
                    <a:pt x="1433" y="436"/>
                    <a:pt x="1370" y="328"/>
                    <a:pt x="1279" y="236"/>
                  </a:cubicBezTo>
                  <a:cubicBezTo>
                    <a:pt x="1253" y="210"/>
                    <a:pt x="1221" y="189"/>
                    <a:pt x="1193" y="168"/>
                  </a:cubicBezTo>
                  <a:cubicBezTo>
                    <a:pt x="1168" y="148"/>
                    <a:pt x="1136" y="122"/>
                    <a:pt x="1107" y="101"/>
                  </a:cubicBezTo>
                  <a:cubicBezTo>
                    <a:pt x="1022" y="48"/>
                    <a:pt x="931" y="18"/>
                    <a:pt x="834" y="14"/>
                  </a:cubicBezTo>
                  <a:cubicBezTo>
                    <a:pt x="794" y="5"/>
                    <a:pt x="754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5"/>
            <p:cNvSpPr/>
            <p:nvPr/>
          </p:nvSpPr>
          <p:spPr>
            <a:xfrm>
              <a:off x="5916075" y="2291275"/>
              <a:ext cx="16050" cy="12450"/>
            </a:xfrm>
            <a:custGeom>
              <a:avLst/>
              <a:gdLst/>
              <a:ahLst/>
              <a:cxnLst/>
              <a:rect l="l" t="t" r="r" b="b"/>
              <a:pathLst>
                <a:path w="642" h="498" extrusionOk="0">
                  <a:moveTo>
                    <a:pt x="321" y="1"/>
                  </a:moveTo>
                  <a:cubicBezTo>
                    <a:pt x="2" y="1"/>
                    <a:pt x="1" y="498"/>
                    <a:pt x="321" y="498"/>
                  </a:cubicBezTo>
                  <a:cubicBezTo>
                    <a:pt x="642" y="498"/>
                    <a:pt x="642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5"/>
            <p:cNvSpPr/>
            <p:nvPr/>
          </p:nvSpPr>
          <p:spPr>
            <a:xfrm>
              <a:off x="5846250" y="2372475"/>
              <a:ext cx="45525" cy="71050"/>
            </a:xfrm>
            <a:custGeom>
              <a:avLst/>
              <a:gdLst/>
              <a:ahLst/>
              <a:cxnLst/>
              <a:rect l="l" t="t" r="r" b="b"/>
              <a:pathLst>
                <a:path w="1821" h="2842" extrusionOk="0">
                  <a:moveTo>
                    <a:pt x="314" y="1"/>
                  </a:moveTo>
                  <a:cubicBezTo>
                    <a:pt x="183" y="1"/>
                    <a:pt x="51" y="109"/>
                    <a:pt x="29" y="236"/>
                  </a:cubicBezTo>
                  <a:lnTo>
                    <a:pt x="29" y="236"/>
                  </a:lnTo>
                  <a:cubicBezTo>
                    <a:pt x="31" y="220"/>
                    <a:pt x="32" y="214"/>
                    <a:pt x="31" y="214"/>
                  </a:cubicBezTo>
                  <a:lnTo>
                    <a:pt x="31" y="214"/>
                  </a:lnTo>
                  <a:cubicBezTo>
                    <a:pt x="29" y="214"/>
                    <a:pt x="11" y="287"/>
                    <a:pt x="9" y="296"/>
                  </a:cubicBezTo>
                  <a:cubicBezTo>
                    <a:pt x="0" y="336"/>
                    <a:pt x="1" y="382"/>
                    <a:pt x="1" y="422"/>
                  </a:cubicBezTo>
                  <a:cubicBezTo>
                    <a:pt x="0" y="491"/>
                    <a:pt x="22" y="559"/>
                    <a:pt x="36" y="626"/>
                  </a:cubicBezTo>
                  <a:cubicBezTo>
                    <a:pt x="59" y="725"/>
                    <a:pt x="99" y="816"/>
                    <a:pt x="137" y="910"/>
                  </a:cubicBezTo>
                  <a:cubicBezTo>
                    <a:pt x="215" y="1102"/>
                    <a:pt x="298" y="1291"/>
                    <a:pt x="385" y="1479"/>
                  </a:cubicBezTo>
                  <a:cubicBezTo>
                    <a:pt x="566" y="1872"/>
                    <a:pt x="740" y="2275"/>
                    <a:pt x="949" y="2653"/>
                  </a:cubicBezTo>
                  <a:cubicBezTo>
                    <a:pt x="1020" y="2780"/>
                    <a:pt x="1166" y="2842"/>
                    <a:pt x="1309" y="2842"/>
                  </a:cubicBezTo>
                  <a:cubicBezTo>
                    <a:pt x="1381" y="2842"/>
                    <a:pt x="1452" y="2826"/>
                    <a:pt x="1513" y="2795"/>
                  </a:cubicBezTo>
                  <a:cubicBezTo>
                    <a:pt x="1695" y="2701"/>
                    <a:pt x="1821" y="2458"/>
                    <a:pt x="1730" y="2255"/>
                  </a:cubicBezTo>
                  <a:lnTo>
                    <a:pt x="1730" y="2255"/>
                  </a:lnTo>
                  <a:lnTo>
                    <a:pt x="1730" y="2256"/>
                  </a:lnTo>
                  <a:cubicBezTo>
                    <a:pt x="1700" y="2187"/>
                    <a:pt x="1665" y="2120"/>
                    <a:pt x="1630" y="2054"/>
                  </a:cubicBezTo>
                  <a:cubicBezTo>
                    <a:pt x="1627" y="2048"/>
                    <a:pt x="1626" y="2044"/>
                    <a:pt x="1624" y="2041"/>
                  </a:cubicBezTo>
                  <a:cubicBezTo>
                    <a:pt x="1615" y="2023"/>
                    <a:pt x="1605" y="2004"/>
                    <a:pt x="1596" y="1986"/>
                  </a:cubicBezTo>
                  <a:cubicBezTo>
                    <a:pt x="1550" y="1896"/>
                    <a:pt x="1505" y="1806"/>
                    <a:pt x="1460" y="1715"/>
                  </a:cubicBezTo>
                  <a:cubicBezTo>
                    <a:pt x="1367" y="1529"/>
                    <a:pt x="1275" y="1342"/>
                    <a:pt x="1183" y="1156"/>
                  </a:cubicBezTo>
                  <a:cubicBezTo>
                    <a:pt x="1085" y="954"/>
                    <a:pt x="983" y="754"/>
                    <a:pt x="879" y="554"/>
                  </a:cubicBezTo>
                  <a:cubicBezTo>
                    <a:pt x="832" y="466"/>
                    <a:pt x="792" y="373"/>
                    <a:pt x="733" y="294"/>
                  </a:cubicBezTo>
                  <a:cubicBezTo>
                    <a:pt x="692" y="238"/>
                    <a:pt x="652" y="181"/>
                    <a:pt x="601" y="136"/>
                  </a:cubicBezTo>
                  <a:cubicBezTo>
                    <a:pt x="576" y="116"/>
                    <a:pt x="549" y="99"/>
                    <a:pt x="523" y="82"/>
                  </a:cubicBezTo>
                  <a:cubicBezTo>
                    <a:pt x="499" y="62"/>
                    <a:pt x="473" y="49"/>
                    <a:pt x="444" y="44"/>
                  </a:cubicBezTo>
                  <a:cubicBezTo>
                    <a:pt x="411" y="34"/>
                    <a:pt x="397" y="29"/>
                    <a:pt x="402" y="29"/>
                  </a:cubicBezTo>
                  <a:cubicBezTo>
                    <a:pt x="405" y="29"/>
                    <a:pt x="415" y="31"/>
                    <a:pt x="433" y="35"/>
                  </a:cubicBezTo>
                  <a:cubicBezTo>
                    <a:pt x="396" y="11"/>
                    <a:pt x="35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5"/>
            <p:cNvSpPr/>
            <p:nvPr/>
          </p:nvSpPr>
          <p:spPr>
            <a:xfrm>
              <a:off x="5879275" y="2358050"/>
              <a:ext cx="47025" cy="67050"/>
            </a:xfrm>
            <a:custGeom>
              <a:avLst/>
              <a:gdLst/>
              <a:ahLst/>
              <a:cxnLst/>
              <a:rect l="l" t="t" r="r" b="b"/>
              <a:pathLst>
                <a:path w="1881" h="2682" extrusionOk="0">
                  <a:moveTo>
                    <a:pt x="329" y="0"/>
                  </a:moveTo>
                  <a:cubicBezTo>
                    <a:pt x="188" y="0"/>
                    <a:pt x="44" y="92"/>
                    <a:pt x="27" y="243"/>
                  </a:cubicBezTo>
                  <a:cubicBezTo>
                    <a:pt x="1" y="471"/>
                    <a:pt x="104" y="677"/>
                    <a:pt x="201" y="875"/>
                  </a:cubicBezTo>
                  <a:cubicBezTo>
                    <a:pt x="296" y="1069"/>
                    <a:pt x="395" y="1261"/>
                    <a:pt x="494" y="1453"/>
                  </a:cubicBezTo>
                  <a:cubicBezTo>
                    <a:pt x="584" y="1626"/>
                    <a:pt x="674" y="1797"/>
                    <a:pt x="767" y="1968"/>
                  </a:cubicBezTo>
                  <a:lnTo>
                    <a:pt x="906" y="2223"/>
                  </a:lnTo>
                  <a:cubicBezTo>
                    <a:pt x="930" y="2266"/>
                    <a:pt x="953" y="2308"/>
                    <a:pt x="977" y="2351"/>
                  </a:cubicBezTo>
                  <a:lnTo>
                    <a:pt x="994" y="2381"/>
                  </a:lnTo>
                  <a:cubicBezTo>
                    <a:pt x="995" y="2385"/>
                    <a:pt x="996" y="2389"/>
                    <a:pt x="998" y="2396"/>
                  </a:cubicBezTo>
                  <a:cubicBezTo>
                    <a:pt x="1052" y="2565"/>
                    <a:pt x="1231" y="2682"/>
                    <a:pt x="1406" y="2682"/>
                  </a:cubicBezTo>
                  <a:cubicBezTo>
                    <a:pt x="1453" y="2682"/>
                    <a:pt x="1500" y="2673"/>
                    <a:pt x="1544" y="2655"/>
                  </a:cubicBezTo>
                  <a:cubicBezTo>
                    <a:pt x="1763" y="2567"/>
                    <a:pt x="1880" y="2337"/>
                    <a:pt x="1803" y="2110"/>
                  </a:cubicBezTo>
                  <a:cubicBezTo>
                    <a:pt x="1768" y="2003"/>
                    <a:pt x="1700" y="1905"/>
                    <a:pt x="1645" y="1807"/>
                  </a:cubicBezTo>
                  <a:lnTo>
                    <a:pt x="1502" y="1554"/>
                  </a:lnTo>
                  <a:cubicBezTo>
                    <a:pt x="1405" y="1380"/>
                    <a:pt x="1306" y="1207"/>
                    <a:pt x="1203" y="1035"/>
                  </a:cubicBezTo>
                  <a:cubicBezTo>
                    <a:pt x="1105" y="870"/>
                    <a:pt x="1006" y="703"/>
                    <a:pt x="904" y="539"/>
                  </a:cubicBezTo>
                  <a:cubicBezTo>
                    <a:pt x="788" y="353"/>
                    <a:pt x="662" y="126"/>
                    <a:pt x="457" y="28"/>
                  </a:cubicBezTo>
                  <a:cubicBezTo>
                    <a:pt x="417" y="9"/>
                    <a:pt x="373" y="0"/>
                    <a:pt x="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5"/>
            <p:cNvSpPr/>
            <p:nvPr/>
          </p:nvSpPr>
          <p:spPr>
            <a:xfrm>
              <a:off x="5916075" y="2342625"/>
              <a:ext cx="42475" cy="58300"/>
            </a:xfrm>
            <a:custGeom>
              <a:avLst/>
              <a:gdLst/>
              <a:ahLst/>
              <a:cxnLst/>
              <a:rect l="l" t="t" r="r" b="b"/>
              <a:pathLst>
                <a:path w="1699" h="2332" extrusionOk="0">
                  <a:moveTo>
                    <a:pt x="255" y="1"/>
                  </a:moveTo>
                  <a:cubicBezTo>
                    <a:pt x="139" y="1"/>
                    <a:pt x="25" y="89"/>
                    <a:pt x="6" y="207"/>
                  </a:cubicBezTo>
                  <a:cubicBezTo>
                    <a:pt x="1" y="247"/>
                    <a:pt x="2" y="284"/>
                    <a:pt x="6" y="320"/>
                  </a:cubicBezTo>
                  <a:cubicBezTo>
                    <a:pt x="3" y="351"/>
                    <a:pt x="3" y="383"/>
                    <a:pt x="11" y="419"/>
                  </a:cubicBezTo>
                  <a:cubicBezTo>
                    <a:pt x="27" y="492"/>
                    <a:pt x="44" y="556"/>
                    <a:pt x="81" y="623"/>
                  </a:cubicBezTo>
                  <a:cubicBezTo>
                    <a:pt x="124" y="701"/>
                    <a:pt x="172" y="777"/>
                    <a:pt x="216" y="855"/>
                  </a:cubicBezTo>
                  <a:cubicBezTo>
                    <a:pt x="304" y="1010"/>
                    <a:pt x="392" y="1164"/>
                    <a:pt x="477" y="1321"/>
                  </a:cubicBezTo>
                  <a:cubicBezTo>
                    <a:pt x="517" y="1395"/>
                    <a:pt x="556" y="1470"/>
                    <a:pt x="595" y="1544"/>
                  </a:cubicBezTo>
                  <a:cubicBezTo>
                    <a:pt x="616" y="1584"/>
                    <a:pt x="637" y="1623"/>
                    <a:pt x="657" y="1662"/>
                  </a:cubicBezTo>
                  <a:cubicBezTo>
                    <a:pt x="669" y="1684"/>
                    <a:pt x="680" y="1706"/>
                    <a:pt x="691" y="1728"/>
                  </a:cubicBezTo>
                  <a:cubicBezTo>
                    <a:pt x="695" y="1734"/>
                    <a:pt x="711" y="1767"/>
                    <a:pt x="712" y="1767"/>
                  </a:cubicBezTo>
                  <a:cubicBezTo>
                    <a:pt x="712" y="1767"/>
                    <a:pt x="711" y="1765"/>
                    <a:pt x="709" y="1762"/>
                  </a:cubicBezTo>
                  <a:lnTo>
                    <a:pt x="709" y="1762"/>
                  </a:lnTo>
                  <a:cubicBezTo>
                    <a:pt x="715" y="1772"/>
                    <a:pt x="719" y="1782"/>
                    <a:pt x="721" y="1786"/>
                  </a:cubicBezTo>
                  <a:cubicBezTo>
                    <a:pt x="730" y="1804"/>
                    <a:pt x="739" y="1821"/>
                    <a:pt x="747" y="1839"/>
                  </a:cubicBezTo>
                  <a:cubicBezTo>
                    <a:pt x="767" y="1878"/>
                    <a:pt x="787" y="1919"/>
                    <a:pt x="806" y="1959"/>
                  </a:cubicBezTo>
                  <a:cubicBezTo>
                    <a:pt x="890" y="2133"/>
                    <a:pt x="970" y="2303"/>
                    <a:pt x="1190" y="2328"/>
                  </a:cubicBezTo>
                  <a:cubicBezTo>
                    <a:pt x="1208" y="2330"/>
                    <a:pt x="1226" y="2331"/>
                    <a:pt x="1243" y="2331"/>
                  </a:cubicBezTo>
                  <a:cubicBezTo>
                    <a:pt x="1377" y="2331"/>
                    <a:pt x="1471" y="2266"/>
                    <a:pt x="1549" y="2149"/>
                  </a:cubicBezTo>
                  <a:cubicBezTo>
                    <a:pt x="1698" y="1922"/>
                    <a:pt x="1514" y="1654"/>
                    <a:pt x="1408" y="1447"/>
                  </a:cubicBezTo>
                  <a:cubicBezTo>
                    <a:pt x="1315" y="1264"/>
                    <a:pt x="1219" y="1082"/>
                    <a:pt x="1113" y="905"/>
                  </a:cubicBezTo>
                  <a:cubicBezTo>
                    <a:pt x="1022" y="753"/>
                    <a:pt x="928" y="601"/>
                    <a:pt x="826" y="456"/>
                  </a:cubicBezTo>
                  <a:cubicBezTo>
                    <a:pt x="775" y="384"/>
                    <a:pt x="724" y="309"/>
                    <a:pt x="670" y="239"/>
                  </a:cubicBezTo>
                  <a:cubicBezTo>
                    <a:pt x="629" y="187"/>
                    <a:pt x="586" y="147"/>
                    <a:pt x="532" y="110"/>
                  </a:cubicBezTo>
                  <a:cubicBezTo>
                    <a:pt x="494" y="84"/>
                    <a:pt x="458" y="67"/>
                    <a:pt x="421" y="55"/>
                  </a:cubicBezTo>
                  <a:cubicBezTo>
                    <a:pt x="385" y="34"/>
                    <a:pt x="347" y="16"/>
                    <a:pt x="301" y="6"/>
                  </a:cubicBezTo>
                  <a:cubicBezTo>
                    <a:pt x="286" y="2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5"/>
            <p:cNvSpPr/>
            <p:nvPr/>
          </p:nvSpPr>
          <p:spPr>
            <a:xfrm>
              <a:off x="5671675" y="2346500"/>
              <a:ext cx="71550" cy="47075"/>
            </a:xfrm>
            <a:custGeom>
              <a:avLst/>
              <a:gdLst/>
              <a:ahLst/>
              <a:cxnLst/>
              <a:rect l="l" t="t" r="r" b="b"/>
              <a:pathLst>
                <a:path w="2862" h="1883" extrusionOk="0">
                  <a:moveTo>
                    <a:pt x="2410" y="0"/>
                  </a:moveTo>
                  <a:cubicBezTo>
                    <a:pt x="2400" y="0"/>
                    <a:pt x="2391" y="0"/>
                    <a:pt x="2381" y="1"/>
                  </a:cubicBezTo>
                  <a:cubicBezTo>
                    <a:pt x="2312" y="8"/>
                    <a:pt x="2247" y="32"/>
                    <a:pt x="2183" y="53"/>
                  </a:cubicBezTo>
                  <a:cubicBezTo>
                    <a:pt x="2088" y="84"/>
                    <a:pt x="2001" y="135"/>
                    <a:pt x="1912" y="180"/>
                  </a:cubicBezTo>
                  <a:cubicBezTo>
                    <a:pt x="1712" y="283"/>
                    <a:pt x="1513" y="386"/>
                    <a:pt x="1314" y="494"/>
                  </a:cubicBezTo>
                  <a:cubicBezTo>
                    <a:pt x="1132" y="593"/>
                    <a:pt x="949" y="692"/>
                    <a:pt x="765" y="789"/>
                  </a:cubicBezTo>
                  <a:cubicBezTo>
                    <a:pt x="677" y="837"/>
                    <a:pt x="587" y="884"/>
                    <a:pt x="498" y="931"/>
                  </a:cubicBezTo>
                  <a:cubicBezTo>
                    <a:pt x="480" y="941"/>
                    <a:pt x="461" y="950"/>
                    <a:pt x="442" y="960"/>
                  </a:cubicBezTo>
                  <a:cubicBezTo>
                    <a:pt x="439" y="961"/>
                    <a:pt x="436" y="964"/>
                    <a:pt x="431" y="966"/>
                  </a:cubicBezTo>
                  <a:cubicBezTo>
                    <a:pt x="364" y="1001"/>
                    <a:pt x="296" y="1035"/>
                    <a:pt x="231" y="1074"/>
                  </a:cubicBezTo>
                  <a:cubicBezTo>
                    <a:pt x="40" y="1186"/>
                    <a:pt x="1" y="1456"/>
                    <a:pt x="96" y="1639"/>
                  </a:cubicBezTo>
                  <a:cubicBezTo>
                    <a:pt x="168" y="1776"/>
                    <a:pt x="331" y="1882"/>
                    <a:pt x="493" y="1882"/>
                  </a:cubicBezTo>
                  <a:cubicBezTo>
                    <a:pt x="542" y="1882"/>
                    <a:pt x="591" y="1872"/>
                    <a:pt x="637" y="1850"/>
                  </a:cubicBezTo>
                  <a:cubicBezTo>
                    <a:pt x="1028" y="1663"/>
                    <a:pt x="1403" y="1435"/>
                    <a:pt x="1778" y="1221"/>
                  </a:cubicBezTo>
                  <a:cubicBezTo>
                    <a:pt x="1958" y="1118"/>
                    <a:pt x="2134" y="1011"/>
                    <a:pt x="2310" y="900"/>
                  </a:cubicBezTo>
                  <a:cubicBezTo>
                    <a:pt x="2396" y="846"/>
                    <a:pt x="2481" y="795"/>
                    <a:pt x="2557" y="727"/>
                  </a:cubicBezTo>
                  <a:cubicBezTo>
                    <a:pt x="2608" y="682"/>
                    <a:pt x="2664" y="639"/>
                    <a:pt x="2704" y="582"/>
                  </a:cubicBezTo>
                  <a:cubicBezTo>
                    <a:pt x="2726" y="549"/>
                    <a:pt x="2754" y="512"/>
                    <a:pt x="2770" y="474"/>
                  </a:cubicBezTo>
                  <a:cubicBezTo>
                    <a:pt x="2773" y="466"/>
                    <a:pt x="2802" y="395"/>
                    <a:pt x="2800" y="395"/>
                  </a:cubicBezTo>
                  <a:lnTo>
                    <a:pt x="2800" y="395"/>
                  </a:lnTo>
                  <a:cubicBezTo>
                    <a:pt x="2799" y="395"/>
                    <a:pt x="2796" y="400"/>
                    <a:pt x="2791" y="412"/>
                  </a:cubicBezTo>
                  <a:lnTo>
                    <a:pt x="2791" y="412"/>
                  </a:lnTo>
                  <a:cubicBezTo>
                    <a:pt x="2862" y="259"/>
                    <a:pt x="2760" y="27"/>
                    <a:pt x="2576" y="16"/>
                  </a:cubicBezTo>
                  <a:lnTo>
                    <a:pt x="2576" y="16"/>
                  </a:lnTo>
                  <a:cubicBezTo>
                    <a:pt x="2598" y="26"/>
                    <a:pt x="2607" y="30"/>
                    <a:pt x="2605" y="30"/>
                  </a:cubicBezTo>
                  <a:cubicBezTo>
                    <a:pt x="2602" y="30"/>
                    <a:pt x="2588" y="26"/>
                    <a:pt x="2562" y="17"/>
                  </a:cubicBezTo>
                  <a:cubicBezTo>
                    <a:pt x="2541" y="6"/>
                    <a:pt x="2518" y="1"/>
                    <a:pt x="2495" y="1"/>
                  </a:cubicBezTo>
                  <a:cubicBezTo>
                    <a:pt x="2489" y="1"/>
                    <a:pt x="2482" y="2"/>
                    <a:pt x="2476" y="2"/>
                  </a:cubicBezTo>
                  <a:cubicBezTo>
                    <a:pt x="2454" y="1"/>
                    <a:pt x="2432" y="0"/>
                    <a:pt x="2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5653725" y="2315275"/>
              <a:ext cx="71525" cy="42550"/>
            </a:xfrm>
            <a:custGeom>
              <a:avLst/>
              <a:gdLst/>
              <a:ahLst/>
              <a:cxnLst/>
              <a:rect l="l" t="t" r="r" b="b"/>
              <a:pathLst>
                <a:path w="2861" h="1702" extrusionOk="0">
                  <a:moveTo>
                    <a:pt x="2441" y="1"/>
                  </a:moveTo>
                  <a:cubicBezTo>
                    <a:pt x="2247" y="1"/>
                    <a:pt x="2050" y="94"/>
                    <a:pt x="1877" y="166"/>
                  </a:cubicBezTo>
                  <a:cubicBezTo>
                    <a:pt x="1698" y="241"/>
                    <a:pt x="1522" y="319"/>
                    <a:pt x="1345" y="397"/>
                  </a:cubicBezTo>
                  <a:cubicBezTo>
                    <a:pt x="1163" y="477"/>
                    <a:pt x="982" y="562"/>
                    <a:pt x="800" y="647"/>
                  </a:cubicBezTo>
                  <a:cubicBezTo>
                    <a:pt x="713" y="687"/>
                    <a:pt x="626" y="728"/>
                    <a:pt x="538" y="770"/>
                  </a:cubicBezTo>
                  <a:cubicBezTo>
                    <a:pt x="437" y="818"/>
                    <a:pt x="324" y="858"/>
                    <a:pt x="233" y="924"/>
                  </a:cubicBezTo>
                  <a:cubicBezTo>
                    <a:pt x="39" y="1066"/>
                    <a:pt x="1" y="1321"/>
                    <a:pt x="128" y="1520"/>
                  </a:cubicBezTo>
                  <a:cubicBezTo>
                    <a:pt x="203" y="1637"/>
                    <a:pt x="344" y="1701"/>
                    <a:pt x="483" y="1701"/>
                  </a:cubicBezTo>
                  <a:cubicBezTo>
                    <a:pt x="569" y="1701"/>
                    <a:pt x="655" y="1677"/>
                    <a:pt x="723" y="1625"/>
                  </a:cubicBezTo>
                  <a:cubicBezTo>
                    <a:pt x="729" y="1620"/>
                    <a:pt x="732" y="1618"/>
                    <a:pt x="736" y="1616"/>
                  </a:cubicBezTo>
                  <a:lnTo>
                    <a:pt x="768" y="1600"/>
                  </a:lnTo>
                  <a:cubicBezTo>
                    <a:pt x="811" y="1580"/>
                    <a:pt x="855" y="1558"/>
                    <a:pt x="898" y="1537"/>
                  </a:cubicBezTo>
                  <a:lnTo>
                    <a:pt x="1159" y="1410"/>
                  </a:lnTo>
                  <a:cubicBezTo>
                    <a:pt x="1335" y="1325"/>
                    <a:pt x="1508" y="1238"/>
                    <a:pt x="1680" y="1149"/>
                  </a:cubicBezTo>
                  <a:cubicBezTo>
                    <a:pt x="1873" y="1050"/>
                    <a:pt x="2064" y="951"/>
                    <a:pt x="2254" y="848"/>
                  </a:cubicBezTo>
                  <a:cubicBezTo>
                    <a:pt x="2449" y="744"/>
                    <a:pt x="2653" y="634"/>
                    <a:pt x="2763" y="434"/>
                  </a:cubicBezTo>
                  <a:cubicBezTo>
                    <a:pt x="2860" y="258"/>
                    <a:pt x="2719" y="42"/>
                    <a:pt x="2537" y="9"/>
                  </a:cubicBezTo>
                  <a:cubicBezTo>
                    <a:pt x="2505" y="3"/>
                    <a:pt x="2473" y="1"/>
                    <a:pt x="2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5"/>
            <p:cNvSpPr/>
            <p:nvPr/>
          </p:nvSpPr>
          <p:spPr>
            <a:xfrm>
              <a:off x="5643000" y="2282175"/>
              <a:ext cx="61200" cy="36850"/>
            </a:xfrm>
            <a:custGeom>
              <a:avLst/>
              <a:gdLst/>
              <a:ahLst/>
              <a:cxnLst/>
              <a:rect l="l" t="t" r="r" b="b"/>
              <a:pathLst>
                <a:path w="2448" h="1474" extrusionOk="0">
                  <a:moveTo>
                    <a:pt x="2003" y="0"/>
                  </a:moveTo>
                  <a:cubicBezTo>
                    <a:pt x="1943" y="0"/>
                    <a:pt x="1888" y="7"/>
                    <a:pt x="1828" y="25"/>
                  </a:cubicBezTo>
                  <a:cubicBezTo>
                    <a:pt x="1743" y="51"/>
                    <a:pt x="1660" y="82"/>
                    <a:pt x="1576" y="112"/>
                  </a:cubicBezTo>
                  <a:cubicBezTo>
                    <a:pt x="1408" y="171"/>
                    <a:pt x="1244" y="240"/>
                    <a:pt x="1081" y="312"/>
                  </a:cubicBezTo>
                  <a:cubicBezTo>
                    <a:pt x="893" y="393"/>
                    <a:pt x="710" y="486"/>
                    <a:pt x="526" y="581"/>
                  </a:cubicBezTo>
                  <a:cubicBezTo>
                    <a:pt x="320" y="689"/>
                    <a:pt x="15" y="800"/>
                    <a:pt x="6" y="1073"/>
                  </a:cubicBezTo>
                  <a:cubicBezTo>
                    <a:pt x="1" y="1229"/>
                    <a:pt x="51" y="1347"/>
                    <a:pt x="193" y="1426"/>
                  </a:cubicBezTo>
                  <a:cubicBezTo>
                    <a:pt x="255" y="1460"/>
                    <a:pt x="314" y="1474"/>
                    <a:pt x="372" y="1474"/>
                  </a:cubicBezTo>
                  <a:cubicBezTo>
                    <a:pt x="493" y="1474"/>
                    <a:pt x="606" y="1412"/>
                    <a:pt x="721" y="1348"/>
                  </a:cubicBezTo>
                  <a:cubicBezTo>
                    <a:pt x="761" y="1326"/>
                    <a:pt x="799" y="1305"/>
                    <a:pt x="839" y="1283"/>
                  </a:cubicBezTo>
                  <a:cubicBezTo>
                    <a:pt x="856" y="1274"/>
                    <a:pt x="873" y="1265"/>
                    <a:pt x="891" y="1256"/>
                  </a:cubicBezTo>
                  <a:cubicBezTo>
                    <a:pt x="898" y="1252"/>
                    <a:pt x="942" y="1228"/>
                    <a:pt x="942" y="1228"/>
                  </a:cubicBezTo>
                  <a:lnTo>
                    <a:pt x="942" y="1228"/>
                  </a:lnTo>
                  <a:cubicBezTo>
                    <a:pt x="942" y="1228"/>
                    <a:pt x="938" y="1230"/>
                    <a:pt x="926" y="1237"/>
                  </a:cubicBezTo>
                  <a:cubicBezTo>
                    <a:pt x="914" y="1243"/>
                    <a:pt x="909" y="1246"/>
                    <a:pt x="909" y="1246"/>
                  </a:cubicBezTo>
                  <a:cubicBezTo>
                    <a:pt x="910" y="1246"/>
                    <a:pt x="942" y="1229"/>
                    <a:pt x="947" y="1225"/>
                  </a:cubicBezTo>
                  <a:cubicBezTo>
                    <a:pt x="970" y="1214"/>
                    <a:pt x="992" y="1203"/>
                    <a:pt x="1014" y="1193"/>
                  </a:cubicBezTo>
                  <a:cubicBezTo>
                    <a:pt x="1054" y="1172"/>
                    <a:pt x="1094" y="1152"/>
                    <a:pt x="1133" y="1133"/>
                  </a:cubicBezTo>
                  <a:cubicBezTo>
                    <a:pt x="1208" y="1095"/>
                    <a:pt x="1283" y="1056"/>
                    <a:pt x="1358" y="1018"/>
                  </a:cubicBezTo>
                  <a:cubicBezTo>
                    <a:pt x="1518" y="939"/>
                    <a:pt x="1681" y="865"/>
                    <a:pt x="1842" y="790"/>
                  </a:cubicBezTo>
                  <a:cubicBezTo>
                    <a:pt x="1924" y="752"/>
                    <a:pt x="2006" y="718"/>
                    <a:pt x="2087" y="680"/>
                  </a:cubicBezTo>
                  <a:cubicBezTo>
                    <a:pt x="2156" y="647"/>
                    <a:pt x="2205" y="605"/>
                    <a:pt x="2262" y="554"/>
                  </a:cubicBezTo>
                  <a:cubicBezTo>
                    <a:pt x="2289" y="529"/>
                    <a:pt x="2307" y="503"/>
                    <a:pt x="2322" y="476"/>
                  </a:cubicBezTo>
                  <a:cubicBezTo>
                    <a:pt x="2347" y="449"/>
                    <a:pt x="2370" y="420"/>
                    <a:pt x="2388" y="383"/>
                  </a:cubicBezTo>
                  <a:cubicBezTo>
                    <a:pt x="2448" y="263"/>
                    <a:pt x="2387" y="103"/>
                    <a:pt x="2264" y="49"/>
                  </a:cubicBezTo>
                  <a:cubicBezTo>
                    <a:pt x="2221" y="31"/>
                    <a:pt x="2181" y="23"/>
                    <a:pt x="2138" y="21"/>
                  </a:cubicBezTo>
                  <a:cubicBezTo>
                    <a:pt x="2101" y="8"/>
                    <a:pt x="2063" y="0"/>
                    <a:pt x="2016" y="0"/>
                  </a:cubicBezTo>
                  <a:cubicBezTo>
                    <a:pt x="2012" y="0"/>
                    <a:pt x="2007" y="0"/>
                    <a:pt x="2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2180;p46">
            <a:extLst>
              <a:ext uri="{FF2B5EF4-FFF2-40B4-BE49-F238E27FC236}">
                <a16:creationId xmlns:a16="http://schemas.microsoft.com/office/drawing/2014/main" id="{B53042FD-CC5E-E496-6ABD-AD0B81087913}"/>
              </a:ext>
            </a:extLst>
          </p:cNvPr>
          <p:cNvGrpSpPr/>
          <p:nvPr/>
        </p:nvGrpSpPr>
        <p:grpSpPr>
          <a:xfrm rot="-3240000">
            <a:off x="646891" y="3319703"/>
            <a:ext cx="879502" cy="1801395"/>
            <a:chOff x="4585950" y="4219550"/>
            <a:chExt cx="414550" cy="849075"/>
          </a:xfrm>
        </p:grpSpPr>
        <p:sp>
          <p:nvSpPr>
            <p:cNvPr id="3" name="Google Shape;2181;p46">
              <a:extLst>
                <a:ext uri="{FF2B5EF4-FFF2-40B4-BE49-F238E27FC236}">
                  <a16:creationId xmlns:a16="http://schemas.microsoft.com/office/drawing/2014/main" id="{81E95311-804C-A10D-718F-2581143BA257}"/>
                </a:ext>
              </a:extLst>
            </p:cNvPr>
            <p:cNvSpPr/>
            <p:nvPr/>
          </p:nvSpPr>
          <p:spPr>
            <a:xfrm>
              <a:off x="4921175" y="4294600"/>
              <a:ext cx="79325" cy="81450"/>
            </a:xfrm>
            <a:custGeom>
              <a:avLst/>
              <a:gdLst/>
              <a:ahLst/>
              <a:cxnLst/>
              <a:rect l="l" t="t" r="r" b="b"/>
              <a:pathLst>
                <a:path w="3173" h="3258" extrusionOk="0">
                  <a:moveTo>
                    <a:pt x="1785" y="441"/>
                  </a:moveTo>
                  <a:lnTo>
                    <a:pt x="1937" y="1188"/>
                  </a:lnTo>
                  <a:cubicBezTo>
                    <a:pt x="1946" y="1233"/>
                    <a:pt x="1976" y="1270"/>
                    <a:pt x="2018" y="1288"/>
                  </a:cubicBezTo>
                  <a:lnTo>
                    <a:pt x="2719" y="1586"/>
                  </a:lnTo>
                  <a:lnTo>
                    <a:pt x="2056" y="1961"/>
                  </a:lnTo>
                  <a:cubicBezTo>
                    <a:pt x="2016" y="1983"/>
                    <a:pt x="1990" y="2024"/>
                    <a:pt x="1987" y="2069"/>
                  </a:cubicBezTo>
                  <a:lnTo>
                    <a:pt x="1919" y="2827"/>
                  </a:lnTo>
                  <a:lnTo>
                    <a:pt x="1358" y="2313"/>
                  </a:lnTo>
                  <a:cubicBezTo>
                    <a:pt x="1341" y="2297"/>
                    <a:pt x="1321" y="2287"/>
                    <a:pt x="1299" y="2281"/>
                  </a:cubicBezTo>
                  <a:cubicBezTo>
                    <a:pt x="1287" y="2278"/>
                    <a:pt x="1275" y="2276"/>
                    <a:pt x="1263" y="2276"/>
                  </a:cubicBezTo>
                  <a:cubicBezTo>
                    <a:pt x="1253" y="2276"/>
                    <a:pt x="1243" y="2278"/>
                    <a:pt x="1232" y="2280"/>
                  </a:cubicBezTo>
                  <a:lnTo>
                    <a:pt x="491" y="2450"/>
                  </a:lnTo>
                  <a:lnTo>
                    <a:pt x="807" y="1757"/>
                  </a:lnTo>
                  <a:lnTo>
                    <a:pt x="807" y="1758"/>
                  </a:lnTo>
                  <a:cubicBezTo>
                    <a:pt x="826" y="1716"/>
                    <a:pt x="824" y="1667"/>
                    <a:pt x="800" y="1629"/>
                  </a:cubicBezTo>
                  <a:lnTo>
                    <a:pt x="408" y="976"/>
                  </a:lnTo>
                  <a:lnTo>
                    <a:pt x="1165" y="1063"/>
                  </a:lnTo>
                  <a:cubicBezTo>
                    <a:pt x="1169" y="1063"/>
                    <a:pt x="1174" y="1064"/>
                    <a:pt x="1179" y="1064"/>
                  </a:cubicBezTo>
                  <a:cubicBezTo>
                    <a:pt x="1219" y="1064"/>
                    <a:pt x="1258" y="1047"/>
                    <a:pt x="1285" y="1015"/>
                  </a:cubicBezTo>
                  <a:lnTo>
                    <a:pt x="1785" y="441"/>
                  </a:lnTo>
                  <a:close/>
                  <a:moveTo>
                    <a:pt x="1865" y="1"/>
                  </a:moveTo>
                  <a:cubicBezTo>
                    <a:pt x="1826" y="1"/>
                    <a:pt x="1787" y="18"/>
                    <a:pt x="1761" y="48"/>
                  </a:cubicBezTo>
                  <a:lnTo>
                    <a:pt x="1125" y="779"/>
                  </a:lnTo>
                  <a:lnTo>
                    <a:pt x="161" y="669"/>
                  </a:lnTo>
                  <a:cubicBezTo>
                    <a:pt x="156" y="668"/>
                    <a:pt x="151" y="668"/>
                    <a:pt x="146" y="668"/>
                  </a:cubicBezTo>
                  <a:cubicBezTo>
                    <a:pt x="99" y="668"/>
                    <a:pt x="55" y="691"/>
                    <a:pt x="30" y="731"/>
                  </a:cubicBezTo>
                  <a:cubicBezTo>
                    <a:pt x="0" y="775"/>
                    <a:pt x="0" y="832"/>
                    <a:pt x="26" y="877"/>
                  </a:cubicBezTo>
                  <a:lnTo>
                    <a:pt x="525" y="1709"/>
                  </a:lnTo>
                  <a:lnTo>
                    <a:pt x="123" y="2590"/>
                  </a:lnTo>
                  <a:cubicBezTo>
                    <a:pt x="101" y="2639"/>
                    <a:pt x="108" y="2695"/>
                    <a:pt x="142" y="2735"/>
                  </a:cubicBezTo>
                  <a:lnTo>
                    <a:pt x="141" y="2735"/>
                  </a:lnTo>
                  <a:cubicBezTo>
                    <a:pt x="168" y="2768"/>
                    <a:pt x="207" y="2787"/>
                    <a:pt x="248" y="2787"/>
                  </a:cubicBezTo>
                  <a:cubicBezTo>
                    <a:pt x="258" y="2787"/>
                    <a:pt x="269" y="2785"/>
                    <a:pt x="279" y="2783"/>
                  </a:cubicBezTo>
                  <a:lnTo>
                    <a:pt x="1225" y="2567"/>
                  </a:lnTo>
                  <a:lnTo>
                    <a:pt x="1938" y="3221"/>
                  </a:lnTo>
                  <a:cubicBezTo>
                    <a:pt x="1955" y="3237"/>
                    <a:pt x="1975" y="3247"/>
                    <a:pt x="1997" y="3253"/>
                  </a:cubicBezTo>
                  <a:cubicBezTo>
                    <a:pt x="2008" y="3256"/>
                    <a:pt x="2021" y="3258"/>
                    <a:pt x="2033" y="3258"/>
                  </a:cubicBezTo>
                  <a:cubicBezTo>
                    <a:pt x="2049" y="3258"/>
                    <a:pt x="2066" y="3255"/>
                    <a:pt x="2082" y="3248"/>
                  </a:cubicBezTo>
                  <a:cubicBezTo>
                    <a:pt x="2132" y="3229"/>
                    <a:pt x="2166" y="3184"/>
                    <a:pt x="2170" y="3132"/>
                  </a:cubicBezTo>
                  <a:lnTo>
                    <a:pt x="2255" y="2166"/>
                  </a:lnTo>
                  <a:lnTo>
                    <a:pt x="3100" y="1689"/>
                  </a:lnTo>
                  <a:cubicBezTo>
                    <a:pt x="3145" y="1663"/>
                    <a:pt x="3172" y="1613"/>
                    <a:pt x="3170" y="1561"/>
                  </a:cubicBezTo>
                  <a:cubicBezTo>
                    <a:pt x="3167" y="1508"/>
                    <a:pt x="3134" y="1463"/>
                    <a:pt x="3086" y="1441"/>
                  </a:cubicBezTo>
                  <a:lnTo>
                    <a:pt x="2194" y="1062"/>
                  </a:lnTo>
                  <a:lnTo>
                    <a:pt x="2001" y="112"/>
                  </a:lnTo>
                  <a:cubicBezTo>
                    <a:pt x="1991" y="60"/>
                    <a:pt x="1952" y="19"/>
                    <a:pt x="1901" y="5"/>
                  </a:cubicBezTo>
                  <a:cubicBezTo>
                    <a:pt x="1889" y="2"/>
                    <a:pt x="1877" y="1"/>
                    <a:pt x="18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82;p46">
              <a:extLst>
                <a:ext uri="{FF2B5EF4-FFF2-40B4-BE49-F238E27FC236}">
                  <a16:creationId xmlns:a16="http://schemas.microsoft.com/office/drawing/2014/main" id="{D8079029-57E7-680B-C249-DF5C29040B1D}"/>
                </a:ext>
              </a:extLst>
            </p:cNvPr>
            <p:cNvSpPr/>
            <p:nvPr/>
          </p:nvSpPr>
          <p:spPr>
            <a:xfrm>
              <a:off x="4918975" y="4618375"/>
              <a:ext cx="78325" cy="81550"/>
            </a:xfrm>
            <a:custGeom>
              <a:avLst/>
              <a:gdLst/>
              <a:ahLst/>
              <a:cxnLst/>
              <a:rect l="l" t="t" r="r" b="b"/>
              <a:pathLst>
                <a:path w="3133" h="3262" extrusionOk="0">
                  <a:moveTo>
                    <a:pt x="1310" y="435"/>
                  </a:moveTo>
                  <a:lnTo>
                    <a:pt x="1846" y="977"/>
                  </a:lnTo>
                  <a:cubicBezTo>
                    <a:pt x="1872" y="1003"/>
                    <a:pt x="1908" y="1017"/>
                    <a:pt x="1944" y="1017"/>
                  </a:cubicBezTo>
                  <a:cubicBezTo>
                    <a:pt x="1952" y="1017"/>
                    <a:pt x="1960" y="1017"/>
                    <a:pt x="1968" y="1015"/>
                  </a:cubicBezTo>
                  <a:lnTo>
                    <a:pt x="2718" y="880"/>
                  </a:lnTo>
                  <a:lnTo>
                    <a:pt x="2369" y="1558"/>
                  </a:lnTo>
                  <a:cubicBezTo>
                    <a:pt x="2349" y="1597"/>
                    <a:pt x="2349" y="1646"/>
                    <a:pt x="2370" y="1686"/>
                  </a:cubicBezTo>
                  <a:lnTo>
                    <a:pt x="2730" y="2357"/>
                  </a:lnTo>
                  <a:lnTo>
                    <a:pt x="1978" y="2235"/>
                  </a:lnTo>
                  <a:cubicBezTo>
                    <a:pt x="1971" y="2233"/>
                    <a:pt x="1963" y="2233"/>
                    <a:pt x="1956" y="2233"/>
                  </a:cubicBezTo>
                  <a:cubicBezTo>
                    <a:pt x="1919" y="2233"/>
                    <a:pt x="1883" y="2248"/>
                    <a:pt x="1857" y="2276"/>
                  </a:cubicBezTo>
                  <a:lnTo>
                    <a:pt x="1330" y="2825"/>
                  </a:lnTo>
                  <a:lnTo>
                    <a:pt x="1214" y="2073"/>
                  </a:lnTo>
                  <a:cubicBezTo>
                    <a:pt x="1207" y="2028"/>
                    <a:pt x="1179" y="1989"/>
                    <a:pt x="1137" y="1969"/>
                  </a:cubicBezTo>
                  <a:lnTo>
                    <a:pt x="452" y="1638"/>
                  </a:lnTo>
                  <a:lnTo>
                    <a:pt x="1131" y="1295"/>
                  </a:lnTo>
                  <a:cubicBezTo>
                    <a:pt x="1152" y="1285"/>
                    <a:pt x="1169" y="1270"/>
                    <a:pt x="1182" y="1252"/>
                  </a:cubicBezTo>
                  <a:cubicBezTo>
                    <a:pt x="1195" y="1234"/>
                    <a:pt x="1204" y="1212"/>
                    <a:pt x="1206" y="1190"/>
                  </a:cubicBezTo>
                  <a:lnTo>
                    <a:pt x="1310" y="435"/>
                  </a:lnTo>
                  <a:close/>
                  <a:moveTo>
                    <a:pt x="1210" y="0"/>
                  </a:moveTo>
                  <a:cubicBezTo>
                    <a:pt x="1196" y="0"/>
                    <a:pt x="1181" y="3"/>
                    <a:pt x="1166" y="7"/>
                  </a:cubicBezTo>
                  <a:cubicBezTo>
                    <a:pt x="1117" y="24"/>
                    <a:pt x="1080" y="67"/>
                    <a:pt x="1074" y="120"/>
                  </a:cubicBezTo>
                  <a:lnTo>
                    <a:pt x="942" y="1080"/>
                  </a:lnTo>
                  <a:lnTo>
                    <a:pt x="77" y="1517"/>
                  </a:lnTo>
                  <a:cubicBezTo>
                    <a:pt x="57" y="1527"/>
                    <a:pt x="39" y="1542"/>
                    <a:pt x="26" y="1560"/>
                  </a:cubicBezTo>
                  <a:cubicBezTo>
                    <a:pt x="9" y="1584"/>
                    <a:pt x="0" y="1612"/>
                    <a:pt x="0" y="1641"/>
                  </a:cubicBezTo>
                  <a:cubicBezTo>
                    <a:pt x="1" y="1694"/>
                    <a:pt x="31" y="1742"/>
                    <a:pt x="78" y="1765"/>
                  </a:cubicBezTo>
                  <a:lnTo>
                    <a:pt x="951" y="2186"/>
                  </a:lnTo>
                  <a:lnTo>
                    <a:pt x="1099" y="3144"/>
                  </a:lnTo>
                  <a:cubicBezTo>
                    <a:pt x="1106" y="3196"/>
                    <a:pt x="1144" y="3239"/>
                    <a:pt x="1194" y="3255"/>
                  </a:cubicBezTo>
                  <a:cubicBezTo>
                    <a:pt x="1208" y="3259"/>
                    <a:pt x="1222" y="3262"/>
                    <a:pt x="1236" y="3262"/>
                  </a:cubicBezTo>
                  <a:cubicBezTo>
                    <a:pt x="1273" y="3262"/>
                    <a:pt x="1309" y="3247"/>
                    <a:pt x="1335" y="3219"/>
                  </a:cubicBezTo>
                  <a:lnTo>
                    <a:pt x="2007" y="2519"/>
                  </a:lnTo>
                  <a:lnTo>
                    <a:pt x="2962" y="2675"/>
                  </a:lnTo>
                  <a:cubicBezTo>
                    <a:pt x="2970" y="2677"/>
                    <a:pt x="2978" y="2677"/>
                    <a:pt x="2985" y="2677"/>
                  </a:cubicBezTo>
                  <a:cubicBezTo>
                    <a:pt x="3030" y="2677"/>
                    <a:pt x="3072" y="2655"/>
                    <a:pt x="3098" y="2619"/>
                  </a:cubicBezTo>
                  <a:cubicBezTo>
                    <a:pt x="3129" y="2577"/>
                    <a:pt x="3132" y="2520"/>
                    <a:pt x="3107" y="2474"/>
                  </a:cubicBezTo>
                  <a:lnTo>
                    <a:pt x="2649" y="1619"/>
                  </a:lnTo>
                  <a:lnTo>
                    <a:pt x="3093" y="757"/>
                  </a:lnTo>
                  <a:cubicBezTo>
                    <a:pt x="3116" y="711"/>
                    <a:pt x="3112" y="654"/>
                    <a:pt x="3081" y="612"/>
                  </a:cubicBezTo>
                  <a:cubicBezTo>
                    <a:pt x="3055" y="576"/>
                    <a:pt x="3013" y="556"/>
                    <a:pt x="2970" y="556"/>
                  </a:cubicBezTo>
                  <a:cubicBezTo>
                    <a:pt x="2962" y="556"/>
                    <a:pt x="2954" y="556"/>
                    <a:pt x="2945" y="558"/>
                  </a:cubicBezTo>
                  <a:lnTo>
                    <a:pt x="1991" y="730"/>
                  </a:lnTo>
                  <a:lnTo>
                    <a:pt x="1309" y="41"/>
                  </a:lnTo>
                  <a:cubicBezTo>
                    <a:pt x="1283" y="15"/>
                    <a:pt x="1247" y="0"/>
                    <a:pt x="1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83;p46">
              <a:extLst>
                <a:ext uri="{FF2B5EF4-FFF2-40B4-BE49-F238E27FC236}">
                  <a16:creationId xmlns:a16="http://schemas.microsoft.com/office/drawing/2014/main" id="{2D51F3A5-BF3B-B104-F46E-F27B063E12C2}"/>
                </a:ext>
              </a:extLst>
            </p:cNvPr>
            <p:cNvSpPr/>
            <p:nvPr/>
          </p:nvSpPr>
          <p:spPr>
            <a:xfrm>
              <a:off x="4857200" y="4987075"/>
              <a:ext cx="78325" cy="81550"/>
            </a:xfrm>
            <a:custGeom>
              <a:avLst/>
              <a:gdLst/>
              <a:ahLst/>
              <a:cxnLst/>
              <a:rect l="l" t="t" r="r" b="b"/>
              <a:pathLst>
                <a:path w="3133" h="3262" extrusionOk="0">
                  <a:moveTo>
                    <a:pt x="1309" y="436"/>
                  </a:moveTo>
                  <a:lnTo>
                    <a:pt x="1845" y="977"/>
                  </a:lnTo>
                  <a:cubicBezTo>
                    <a:pt x="1872" y="1003"/>
                    <a:pt x="1907" y="1017"/>
                    <a:pt x="1944" y="1017"/>
                  </a:cubicBezTo>
                  <a:cubicBezTo>
                    <a:pt x="1952" y="1017"/>
                    <a:pt x="1960" y="1017"/>
                    <a:pt x="1968" y="1015"/>
                  </a:cubicBezTo>
                  <a:lnTo>
                    <a:pt x="2718" y="881"/>
                  </a:lnTo>
                  <a:lnTo>
                    <a:pt x="2369" y="1558"/>
                  </a:lnTo>
                  <a:cubicBezTo>
                    <a:pt x="2348" y="1597"/>
                    <a:pt x="2349" y="1646"/>
                    <a:pt x="2370" y="1686"/>
                  </a:cubicBezTo>
                  <a:lnTo>
                    <a:pt x="2730" y="2357"/>
                  </a:lnTo>
                  <a:lnTo>
                    <a:pt x="1979" y="2235"/>
                  </a:lnTo>
                  <a:cubicBezTo>
                    <a:pt x="1971" y="2234"/>
                    <a:pt x="1963" y="2233"/>
                    <a:pt x="1955" y="2233"/>
                  </a:cubicBezTo>
                  <a:cubicBezTo>
                    <a:pt x="1918" y="2233"/>
                    <a:pt x="1883" y="2248"/>
                    <a:pt x="1856" y="2276"/>
                  </a:cubicBezTo>
                  <a:lnTo>
                    <a:pt x="1330" y="2826"/>
                  </a:lnTo>
                  <a:lnTo>
                    <a:pt x="1213" y="2073"/>
                  </a:lnTo>
                  <a:cubicBezTo>
                    <a:pt x="1206" y="2028"/>
                    <a:pt x="1178" y="1989"/>
                    <a:pt x="1137" y="1969"/>
                  </a:cubicBezTo>
                  <a:lnTo>
                    <a:pt x="451" y="1638"/>
                  </a:lnTo>
                  <a:lnTo>
                    <a:pt x="1132" y="1295"/>
                  </a:lnTo>
                  <a:cubicBezTo>
                    <a:pt x="1152" y="1285"/>
                    <a:pt x="1169" y="1270"/>
                    <a:pt x="1181" y="1252"/>
                  </a:cubicBezTo>
                  <a:cubicBezTo>
                    <a:pt x="1195" y="1234"/>
                    <a:pt x="1203" y="1214"/>
                    <a:pt x="1206" y="1191"/>
                  </a:cubicBezTo>
                  <a:lnTo>
                    <a:pt x="1309" y="436"/>
                  </a:lnTo>
                  <a:close/>
                  <a:moveTo>
                    <a:pt x="1210" y="0"/>
                  </a:moveTo>
                  <a:cubicBezTo>
                    <a:pt x="1196" y="0"/>
                    <a:pt x="1181" y="3"/>
                    <a:pt x="1167" y="8"/>
                  </a:cubicBezTo>
                  <a:cubicBezTo>
                    <a:pt x="1117" y="25"/>
                    <a:pt x="1081" y="69"/>
                    <a:pt x="1074" y="121"/>
                  </a:cubicBezTo>
                  <a:lnTo>
                    <a:pt x="942" y="1081"/>
                  </a:lnTo>
                  <a:lnTo>
                    <a:pt x="76" y="1517"/>
                  </a:lnTo>
                  <a:cubicBezTo>
                    <a:pt x="56" y="1527"/>
                    <a:pt x="39" y="1542"/>
                    <a:pt x="26" y="1560"/>
                  </a:cubicBezTo>
                  <a:cubicBezTo>
                    <a:pt x="9" y="1584"/>
                    <a:pt x="0" y="1612"/>
                    <a:pt x="0" y="1642"/>
                  </a:cubicBezTo>
                  <a:cubicBezTo>
                    <a:pt x="0" y="1695"/>
                    <a:pt x="31" y="1742"/>
                    <a:pt x="78" y="1765"/>
                  </a:cubicBezTo>
                  <a:lnTo>
                    <a:pt x="951" y="2186"/>
                  </a:lnTo>
                  <a:lnTo>
                    <a:pt x="1099" y="3144"/>
                  </a:lnTo>
                  <a:cubicBezTo>
                    <a:pt x="1107" y="3196"/>
                    <a:pt x="1143" y="3239"/>
                    <a:pt x="1194" y="3255"/>
                  </a:cubicBezTo>
                  <a:cubicBezTo>
                    <a:pt x="1208" y="3260"/>
                    <a:pt x="1222" y="3262"/>
                    <a:pt x="1236" y="3262"/>
                  </a:cubicBezTo>
                  <a:cubicBezTo>
                    <a:pt x="1273" y="3262"/>
                    <a:pt x="1309" y="3247"/>
                    <a:pt x="1335" y="3219"/>
                  </a:cubicBezTo>
                  <a:lnTo>
                    <a:pt x="2006" y="2520"/>
                  </a:lnTo>
                  <a:lnTo>
                    <a:pt x="2963" y="2675"/>
                  </a:lnTo>
                  <a:cubicBezTo>
                    <a:pt x="2970" y="2677"/>
                    <a:pt x="2978" y="2677"/>
                    <a:pt x="2985" y="2677"/>
                  </a:cubicBezTo>
                  <a:cubicBezTo>
                    <a:pt x="3030" y="2677"/>
                    <a:pt x="3071" y="2656"/>
                    <a:pt x="3097" y="2620"/>
                  </a:cubicBezTo>
                  <a:cubicBezTo>
                    <a:pt x="3128" y="2577"/>
                    <a:pt x="3132" y="2520"/>
                    <a:pt x="3108" y="2474"/>
                  </a:cubicBezTo>
                  <a:lnTo>
                    <a:pt x="2649" y="1620"/>
                  </a:lnTo>
                  <a:lnTo>
                    <a:pt x="3093" y="758"/>
                  </a:lnTo>
                  <a:cubicBezTo>
                    <a:pt x="3117" y="711"/>
                    <a:pt x="3112" y="654"/>
                    <a:pt x="3081" y="612"/>
                  </a:cubicBezTo>
                  <a:cubicBezTo>
                    <a:pt x="3055" y="577"/>
                    <a:pt x="3012" y="556"/>
                    <a:pt x="2969" y="556"/>
                  </a:cubicBezTo>
                  <a:cubicBezTo>
                    <a:pt x="2961" y="556"/>
                    <a:pt x="2953" y="556"/>
                    <a:pt x="2946" y="558"/>
                  </a:cubicBezTo>
                  <a:lnTo>
                    <a:pt x="1991" y="730"/>
                  </a:lnTo>
                  <a:lnTo>
                    <a:pt x="1309" y="41"/>
                  </a:lnTo>
                  <a:cubicBezTo>
                    <a:pt x="1283" y="15"/>
                    <a:pt x="1247" y="0"/>
                    <a:pt x="1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84;p46">
              <a:extLst>
                <a:ext uri="{FF2B5EF4-FFF2-40B4-BE49-F238E27FC236}">
                  <a16:creationId xmlns:a16="http://schemas.microsoft.com/office/drawing/2014/main" id="{E408B8AF-F144-448B-5CAF-22CB90ADC171}"/>
                </a:ext>
              </a:extLst>
            </p:cNvPr>
            <p:cNvSpPr/>
            <p:nvPr/>
          </p:nvSpPr>
          <p:spPr>
            <a:xfrm>
              <a:off x="4777550" y="4556075"/>
              <a:ext cx="81900" cy="79200"/>
            </a:xfrm>
            <a:custGeom>
              <a:avLst/>
              <a:gdLst/>
              <a:ahLst/>
              <a:cxnLst/>
              <a:rect l="l" t="t" r="r" b="b"/>
              <a:pathLst>
                <a:path w="3276" h="3168" extrusionOk="0">
                  <a:moveTo>
                    <a:pt x="993" y="402"/>
                  </a:moveTo>
                  <a:lnTo>
                    <a:pt x="1644" y="797"/>
                  </a:lnTo>
                  <a:cubicBezTo>
                    <a:pt x="1666" y="811"/>
                    <a:pt x="1691" y="818"/>
                    <a:pt x="1716" y="818"/>
                  </a:cubicBezTo>
                  <a:cubicBezTo>
                    <a:pt x="1736" y="818"/>
                    <a:pt x="1755" y="814"/>
                    <a:pt x="1773" y="805"/>
                  </a:cubicBezTo>
                  <a:lnTo>
                    <a:pt x="2467" y="493"/>
                  </a:lnTo>
                  <a:lnTo>
                    <a:pt x="2293" y="1235"/>
                  </a:lnTo>
                  <a:cubicBezTo>
                    <a:pt x="2283" y="1279"/>
                    <a:pt x="2294" y="1326"/>
                    <a:pt x="2325" y="1359"/>
                  </a:cubicBezTo>
                  <a:lnTo>
                    <a:pt x="2836" y="1923"/>
                  </a:lnTo>
                  <a:lnTo>
                    <a:pt x="2078" y="1986"/>
                  </a:lnTo>
                  <a:cubicBezTo>
                    <a:pt x="2055" y="1989"/>
                    <a:pt x="2034" y="1996"/>
                    <a:pt x="2015" y="2008"/>
                  </a:cubicBezTo>
                  <a:cubicBezTo>
                    <a:pt x="1996" y="2019"/>
                    <a:pt x="1980" y="2036"/>
                    <a:pt x="1969" y="2056"/>
                  </a:cubicBezTo>
                  <a:lnTo>
                    <a:pt x="1591" y="2717"/>
                  </a:lnTo>
                  <a:lnTo>
                    <a:pt x="1296" y="2014"/>
                  </a:lnTo>
                  <a:cubicBezTo>
                    <a:pt x="1278" y="1972"/>
                    <a:pt x="1242" y="1941"/>
                    <a:pt x="1197" y="1932"/>
                  </a:cubicBezTo>
                  <a:lnTo>
                    <a:pt x="452" y="1777"/>
                  </a:lnTo>
                  <a:lnTo>
                    <a:pt x="1028" y="1280"/>
                  </a:lnTo>
                  <a:cubicBezTo>
                    <a:pt x="1063" y="1249"/>
                    <a:pt x="1080" y="1205"/>
                    <a:pt x="1076" y="1160"/>
                  </a:cubicBezTo>
                  <a:lnTo>
                    <a:pt x="993" y="402"/>
                  </a:lnTo>
                  <a:close/>
                  <a:moveTo>
                    <a:pt x="825" y="0"/>
                  </a:moveTo>
                  <a:cubicBezTo>
                    <a:pt x="799" y="0"/>
                    <a:pt x="774" y="7"/>
                    <a:pt x="752" y="22"/>
                  </a:cubicBezTo>
                  <a:cubicBezTo>
                    <a:pt x="706" y="50"/>
                    <a:pt x="683" y="101"/>
                    <a:pt x="688" y="154"/>
                  </a:cubicBezTo>
                  <a:lnTo>
                    <a:pt x="792" y="1118"/>
                  </a:lnTo>
                  <a:lnTo>
                    <a:pt x="59" y="1750"/>
                  </a:lnTo>
                  <a:cubicBezTo>
                    <a:pt x="18" y="1785"/>
                    <a:pt x="1" y="1838"/>
                    <a:pt x="14" y="1889"/>
                  </a:cubicBezTo>
                  <a:cubicBezTo>
                    <a:pt x="28" y="1940"/>
                    <a:pt x="69" y="1980"/>
                    <a:pt x="120" y="1990"/>
                  </a:cubicBezTo>
                  <a:lnTo>
                    <a:pt x="1069" y="2188"/>
                  </a:lnTo>
                  <a:lnTo>
                    <a:pt x="1444" y="3083"/>
                  </a:lnTo>
                  <a:cubicBezTo>
                    <a:pt x="1464" y="3131"/>
                    <a:pt x="1510" y="3164"/>
                    <a:pt x="1562" y="3168"/>
                  </a:cubicBezTo>
                  <a:cubicBezTo>
                    <a:pt x="1565" y="3168"/>
                    <a:pt x="1567" y="3168"/>
                    <a:pt x="1569" y="3168"/>
                  </a:cubicBezTo>
                  <a:cubicBezTo>
                    <a:pt x="1620" y="3168"/>
                    <a:pt x="1667" y="3142"/>
                    <a:pt x="1692" y="3097"/>
                  </a:cubicBezTo>
                  <a:lnTo>
                    <a:pt x="2173" y="2257"/>
                  </a:lnTo>
                  <a:lnTo>
                    <a:pt x="3139" y="2177"/>
                  </a:lnTo>
                  <a:cubicBezTo>
                    <a:pt x="3163" y="2174"/>
                    <a:pt x="3184" y="2168"/>
                    <a:pt x="3202" y="2155"/>
                  </a:cubicBezTo>
                  <a:cubicBezTo>
                    <a:pt x="3226" y="2140"/>
                    <a:pt x="3245" y="2117"/>
                    <a:pt x="3256" y="2090"/>
                  </a:cubicBezTo>
                  <a:cubicBezTo>
                    <a:pt x="3276" y="2041"/>
                    <a:pt x="3266" y="1984"/>
                    <a:pt x="3230" y="1946"/>
                  </a:cubicBezTo>
                  <a:lnTo>
                    <a:pt x="2579" y="1228"/>
                  </a:lnTo>
                  <a:lnTo>
                    <a:pt x="2801" y="284"/>
                  </a:lnTo>
                  <a:cubicBezTo>
                    <a:pt x="2814" y="232"/>
                    <a:pt x="2796" y="179"/>
                    <a:pt x="2755" y="145"/>
                  </a:cubicBezTo>
                  <a:cubicBezTo>
                    <a:pt x="2729" y="125"/>
                    <a:pt x="2698" y="114"/>
                    <a:pt x="2667" y="114"/>
                  </a:cubicBezTo>
                  <a:cubicBezTo>
                    <a:pt x="2648" y="114"/>
                    <a:pt x="2628" y="118"/>
                    <a:pt x="2610" y="126"/>
                  </a:cubicBezTo>
                  <a:lnTo>
                    <a:pt x="1726" y="523"/>
                  </a:lnTo>
                  <a:lnTo>
                    <a:pt x="898" y="21"/>
                  </a:lnTo>
                  <a:cubicBezTo>
                    <a:pt x="875" y="7"/>
                    <a:pt x="850" y="0"/>
                    <a:pt x="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85;p46">
              <a:extLst>
                <a:ext uri="{FF2B5EF4-FFF2-40B4-BE49-F238E27FC236}">
                  <a16:creationId xmlns:a16="http://schemas.microsoft.com/office/drawing/2014/main" id="{59F32FCA-DA60-B4FF-0585-E04D28AB0C75}"/>
                </a:ext>
              </a:extLst>
            </p:cNvPr>
            <p:cNvSpPr/>
            <p:nvPr/>
          </p:nvSpPr>
          <p:spPr>
            <a:xfrm>
              <a:off x="4811175" y="4219550"/>
              <a:ext cx="64950" cy="66800"/>
            </a:xfrm>
            <a:custGeom>
              <a:avLst/>
              <a:gdLst/>
              <a:ahLst/>
              <a:cxnLst/>
              <a:rect l="l" t="t" r="r" b="b"/>
              <a:pathLst>
                <a:path w="2598" h="2672" extrusionOk="0">
                  <a:moveTo>
                    <a:pt x="1531" y="431"/>
                  </a:moveTo>
                  <a:lnTo>
                    <a:pt x="1585" y="985"/>
                  </a:lnTo>
                  <a:cubicBezTo>
                    <a:pt x="1590" y="1030"/>
                    <a:pt x="1617" y="1071"/>
                    <a:pt x="1657" y="1092"/>
                  </a:cubicBezTo>
                  <a:lnTo>
                    <a:pt x="2144" y="1361"/>
                  </a:lnTo>
                  <a:lnTo>
                    <a:pt x="1635" y="1584"/>
                  </a:lnTo>
                  <a:cubicBezTo>
                    <a:pt x="1593" y="1602"/>
                    <a:pt x="1563" y="1640"/>
                    <a:pt x="1555" y="1685"/>
                  </a:cubicBezTo>
                  <a:lnTo>
                    <a:pt x="1449" y="2231"/>
                  </a:lnTo>
                  <a:lnTo>
                    <a:pt x="1080" y="1816"/>
                  </a:lnTo>
                  <a:cubicBezTo>
                    <a:pt x="1064" y="1799"/>
                    <a:pt x="1046" y="1786"/>
                    <a:pt x="1025" y="1779"/>
                  </a:cubicBezTo>
                  <a:cubicBezTo>
                    <a:pt x="1010" y="1773"/>
                    <a:pt x="993" y="1769"/>
                    <a:pt x="977" y="1769"/>
                  </a:cubicBezTo>
                  <a:cubicBezTo>
                    <a:pt x="971" y="1769"/>
                    <a:pt x="965" y="1770"/>
                    <a:pt x="959" y="1771"/>
                  </a:cubicBezTo>
                  <a:lnTo>
                    <a:pt x="408" y="1840"/>
                  </a:lnTo>
                  <a:lnTo>
                    <a:pt x="689" y="1360"/>
                  </a:lnTo>
                  <a:cubicBezTo>
                    <a:pt x="711" y="1320"/>
                    <a:pt x="713" y="1272"/>
                    <a:pt x="694" y="1232"/>
                  </a:cubicBezTo>
                  <a:lnTo>
                    <a:pt x="458" y="728"/>
                  </a:lnTo>
                  <a:lnTo>
                    <a:pt x="1001" y="847"/>
                  </a:lnTo>
                  <a:cubicBezTo>
                    <a:pt x="1010" y="849"/>
                    <a:pt x="1020" y="849"/>
                    <a:pt x="1029" y="849"/>
                  </a:cubicBezTo>
                  <a:cubicBezTo>
                    <a:pt x="1064" y="849"/>
                    <a:pt x="1099" y="836"/>
                    <a:pt x="1124" y="811"/>
                  </a:cubicBezTo>
                  <a:lnTo>
                    <a:pt x="1531" y="431"/>
                  </a:lnTo>
                  <a:close/>
                  <a:moveTo>
                    <a:pt x="1641" y="0"/>
                  </a:moveTo>
                  <a:cubicBezTo>
                    <a:pt x="1606" y="0"/>
                    <a:pt x="1572" y="13"/>
                    <a:pt x="1546" y="38"/>
                  </a:cubicBezTo>
                  <a:lnTo>
                    <a:pt x="989" y="560"/>
                  </a:lnTo>
                  <a:lnTo>
                    <a:pt x="242" y="397"/>
                  </a:lnTo>
                  <a:cubicBezTo>
                    <a:pt x="232" y="395"/>
                    <a:pt x="223" y="394"/>
                    <a:pt x="213" y="394"/>
                  </a:cubicBezTo>
                  <a:cubicBezTo>
                    <a:pt x="171" y="394"/>
                    <a:pt x="131" y="413"/>
                    <a:pt x="104" y="447"/>
                  </a:cubicBezTo>
                  <a:cubicBezTo>
                    <a:pt x="71" y="488"/>
                    <a:pt x="65" y="544"/>
                    <a:pt x="87" y="592"/>
                  </a:cubicBezTo>
                  <a:lnTo>
                    <a:pt x="412" y="1283"/>
                  </a:lnTo>
                  <a:lnTo>
                    <a:pt x="27" y="1943"/>
                  </a:lnTo>
                  <a:cubicBezTo>
                    <a:pt x="0" y="1988"/>
                    <a:pt x="2" y="2045"/>
                    <a:pt x="31" y="2089"/>
                  </a:cubicBezTo>
                  <a:cubicBezTo>
                    <a:pt x="48" y="2114"/>
                    <a:pt x="71" y="2132"/>
                    <a:pt x="97" y="2142"/>
                  </a:cubicBezTo>
                  <a:cubicBezTo>
                    <a:pt x="114" y="2148"/>
                    <a:pt x="130" y="2151"/>
                    <a:pt x="147" y="2151"/>
                  </a:cubicBezTo>
                  <a:cubicBezTo>
                    <a:pt x="153" y="2151"/>
                    <a:pt x="158" y="2150"/>
                    <a:pt x="164" y="2150"/>
                  </a:cubicBezTo>
                  <a:lnTo>
                    <a:pt x="922" y="2055"/>
                  </a:lnTo>
                  <a:lnTo>
                    <a:pt x="1430" y="2624"/>
                  </a:lnTo>
                  <a:cubicBezTo>
                    <a:pt x="1456" y="2655"/>
                    <a:pt x="1494" y="2671"/>
                    <a:pt x="1533" y="2671"/>
                  </a:cubicBezTo>
                  <a:cubicBezTo>
                    <a:pt x="1545" y="2671"/>
                    <a:pt x="1557" y="2670"/>
                    <a:pt x="1570" y="2666"/>
                  </a:cubicBezTo>
                  <a:cubicBezTo>
                    <a:pt x="1620" y="2653"/>
                    <a:pt x="1659" y="2611"/>
                    <a:pt x="1669" y="2559"/>
                  </a:cubicBezTo>
                  <a:lnTo>
                    <a:pt x="1813" y="1808"/>
                  </a:lnTo>
                  <a:lnTo>
                    <a:pt x="2512" y="1501"/>
                  </a:lnTo>
                  <a:cubicBezTo>
                    <a:pt x="2560" y="1481"/>
                    <a:pt x="2592" y="1433"/>
                    <a:pt x="2594" y="1381"/>
                  </a:cubicBezTo>
                  <a:cubicBezTo>
                    <a:pt x="2598" y="1328"/>
                    <a:pt x="2569" y="1279"/>
                    <a:pt x="2523" y="1253"/>
                  </a:cubicBezTo>
                  <a:lnTo>
                    <a:pt x="1854" y="885"/>
                  </a:lnTo>
                  <a:lnTo>
                    <a:pt x="1778" y="125"/>
                  </a:lnTo>
                  <a:cubicBezTo>
                    <a:pt x="1773" y="72"/>
                    <a:pt x="1738" y="28"/>
                    <a:pt x="1690" y="9"/>
                  </a:cubicBezTo>
                  <a:cubicBezTo>
                    <a:pt x="1674" y="3"/>
                    <a:pt x="1658" y="0"/>
                    <a:pt x="16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86;p46">
              <a:extLst>
                <a:ext uri="{FF2B5EF4-FFF2-40B4-BE49-F238E27FC236}">
                  <a16:creationId xmlns:a16="http://schemas.microsoft.com/office/drawing/2014/main" id="{C4051F50-9C14-28E7-3037-04DE29AF1685}"/>
                </a:ext>
              </a:extLst>
            </p:cNvPr>
            <p:cNvSpPr/>
            <p:nvPr/>
          </p:nvSpPr>
          <p:spPr>
            <a:xfrm>
              <a:off x="4908825" y="4821425"/>
              <a:ext cx="64950" cy="66825"/>
            </a:xfrm>
            <a:custGeom>
              <a:avLst/>
              <a:gdLst/>
              <a:ahLst/>
              <a:cxnLst/>
              <a:rect l="l" t="t" r="r" b="b"/>
              <a:pathLst>
                <a:path w="2598" h="2673" extrusionOk="0">
                  <a:moveTo>
                    <a:pt x="1531" y="433"/>
                  </a:moveTo>
                  <a:lnTo>
                    <a:pt x="1586" y="985"/>
                  </a:lnTo>
                  <a:cubicBezTo>
                    <a:pt x="1591" y="1031"/>
                    <a:pt x="1617" y="1071"/>
                    <a:pt x="1657" y="1093"/>
                  </a:cubicBezTo>
                  <a:lnTo>
                    <a:pt x="2144" y="1361"/>
                  </a:lnTo>
                  <a:lnTo>
                    <a:pt x="1635" y="1585"/>
                  </a:lnTo>
                  <a:cubicBezTo>
                    <a:pt x="1593" y="1604"/>
                    <a:pt x="1563" y="1641"/>
                    <a:pt x="1554" y="1685"/>
                  </a:cubicBezTo>
                  <a:lnTo>
                    <a:pt x="1450" y="2232"/>
                  </a:lnTo>
                  <a:lnTo>
                    <a:pt x="1080" y="1816"/>
                  </a:lnTo>
                  <a:cubicBezTo>
                    <a:pt x="1065" y="1799"/>
                    <a:pt x="1046" y="1787"/>
                    <a:pt x="1026" y="1779"/>
                  </a:cubicBezTo>
                  <a:cubicBezTo>
                    <a:pt x="1010" y="1773"/>
                    <a:pt x="993" y="1770"/>
                    <a:pt x="976" y="1770"/>
                  </a:cubicBezTo>
                  <a:cubicBezTo>
                    <a:pt x="971" y="1770"/>
                    <a:pt x="965" y="1771"/>
                    <a:pt x="960" y="1771"/>
                  </a:cubicBezTo>
                  <a:lnTo>
                    <a:pt x="407" y="1840"/>
                  </a:lnTo>
                  <a:lnTo>
                    <a:pt x="688" y="1360"/>
                  </a:lnTo>
                  <a:cubicBezTo>
                    <a:pt x="712" y="1322"/>
                    <a:pt x="714" y="1273"/>
                    <a:pt x="694" y="1232"/>
                  </a:cubicBezTo>
                  <a:lnTo>
                    <a:pt x="458" y="728"/>
                  </a:lnTo>
                  <a:lnTo>
                    <a:pt x="458" y="728"/>
                  </a:lnTo>
                  <a:lnTo>
                    <a:pt x="1001" y="847"/>
                  </a:lnTo>
                  <a:cubicBezTo>
                    <a:pt x="1010" y="849"/>
                    <a:pt x="1020" y="850"/>
                    <a:pt x="1030" y="850"/>
                  </a:cubicBezTo>
                  <a:cubicBezTo>
                    <a:pt x="1065" y="850"/>
                    <a:pt x="1099" y="837"/>
                    <a:pt x="1125" y="813"/>
                  </a:cubicBezTo>
                  <a:lnTo>
                    <a:pt x="1531" y="433"/>
                  </a:lnTo>
                  <a:close/>
                  <a:moveTo>
                    <a:pt x="1642" y="1"/>
                  </a:moveTo>
                  <a:cubicBezTo>
                    <a:pt x="1607" y="1"/>
                    <a:pt x="1573" y="14"/>
                    <a:pt x="1546" y="39"/>
                  </a:cubicBezTo>
                  <a:lnTo>
                    <a:pt x="988" y="561"/>
                  </a:lnTo>
                  <a:lnTo>
                    <a:pt x="242" y="398"/>
                  </a:lnTo>
                  <a:cubicBezTo>
                    <a:pt x="233" y="396"/>
                    <a:pt x="223" y="395"/>
                    <a:pt x="214" y="395"/>
                  </a:cubicBezTo>
                  <a:cubicBezTo>
                    <a:pt x="172" y="395"/>
                    <a:pt x="132" y="413"/>
                    <a:pt x="105" y="447"/>
                  </a:cubicBezTo>
                  <a:cubicBezTo>
                    <a:pt x="72" y="488"/>
                    <a:pt x="65" y="545"/>
                    <a:pt x="88" y="592"/>
                  </a:cubicBezTo>
                  <a:lnTo>
                    <a:pt x="413" y="1284"/>
                  </a:lnTo>
                  <a:lnTo>
                    <a:pt x="27" y="1943"/>
                  </a:lnTo>
                  <a:cubicBezTo>
                    <a:pt x="1" y="1989"/>
                    <a:pt x="2" y="2045"/>
                    <a:pt x="31" y="2089"/>
                  </a:cubicBezTo>
                  <a:cubicBezTo>
                    <a:pt x="47" y="2114"/>
                    <a:pt x="71" y="2132"/>
                    <a:pt x="98" y="2143"/>
                  </a:cubicBezTo>
                  <a:cubicBezTo>
                    <a:pt x="113" y="2148"/>
                    <a:pt x="129" y="2152"/>
                    <a:pt x="146" y="2152"/>
                  </a:cubicBezTo>
                  <a:cubicBezTo>
                    <a:pt x="152" y="2152"/>
                    <a:pt x="158" y="2151"/>
                    <a:pt x="164" y="2150"/>
                  </a:cubicBezTo>
                  <a:lnTo>
                    <a:pt x="921" y="2055"/>
                  </a:lnTo>
                  <a:lnTo>
                    <a:pt x="1430" y="2626"/>
                  </a:lnTo>
                  <a:cubicBezTo>
                    <a:pt x="1456" y="2655"/>
                    <a:pt x="1494" y="2672"/>
                    <a:pt x="1533" y="2672"/>
                  </a:cubicBezTo>
                  <a:cubicBezTo>
                    <a:pt x="1545" y="2672"/>
                    <a:pt x="1558" y="2670"/>
                    <a:pt x="1570" y="2667"/>
                  </a:cubicBezTo>
                  <a:cubicBezTo>
                    <a:pt x="1621" y="2653"/>
                    <a:pt x="1660" y="2611"/>
                    <a:pt x="1669" y="2559"/>
                  </a:cubicBezTo>
                  <a:lnTo>
                    <a:pt x="1813" y="1810"/>
                  </a:lnTo>
                  <a:lnTo>
                    <a:pt x="2512" y="1503"/>
                  </a:lnTo>
                  <a:cubicBezTo>
                    <a:pt x="2561" y="1481"/>
                    <a:pt x="2593" y="1435"/>
                    <a:pt x="2595" y="1382"/>
                  </a:cubicBezTo>
                  <a:cubicBezTo>
                    <a:pt x="2597" y="1329"/>
                    <a:pt x="2570" y="1280"/>
                    <a:pt x="2524" y="1254"/>
                  </a:cubicBezTo>
                  <a:lnTo>
                    <a:pt x="1854" y="886"/>
                  </a:lnTo>
                  <a:lnTo>
                    <a:pt x="1779" y="126"/>
                  </a:lnTo>
                  <a:cubicBezTo>
                    <a:pt x="1773" y="74"/>
                    <a:pt x="1739" y="28"/>
                    <a:pt x="1689" y="9"/>
                  </a:cubicBezTo>
                  <a:cubicBezTo>
                    <a:pt x="1674" y="3"/>
                    <a:pt x="1658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87;p46">
              <a:extLst>
                <a:ext uri="{FF2B5EF4-FFF2-40B4-BE49-F238E27FC236}">
                  <a16:creationId xmlns:a16="http://schemas.microsoft.com/office/drawing/2014/main" id="{EF3937F0-AE86-077C-0B38-A1997E3FCAFB}"/>
                </a:ext>
              </a:extLst>
            </p:cNvPr>
            <p:cNvSpPr/>
            <p:nvPr/>
          </p:nvSpPr>
          <p:spPr>
            <a:xfrm>
              <a:off x="4585950" y="4598200"/>
              <a:ext cx="64950" cy="66800"/>
            </a:xfrm>
            <a:custGeom>
              <a:avLst/>
              <a:gdLst/>
              <a:ahLst/>
              <a:cxnLst/>
              <a:rect l="l" t="t" r="r" b="b"/>
              <a:pathLst>
                <a:path w="2598" h="2672" extrusionOk="0">
                  <a:moveTo>
                    <a:pt x="1531" y="433"/>
                  </a:moveTo>
                  <a:lnTo>
                    <a:pt x="1586" y="985"/>
                  </a:lnTo>
                  <a:cubicBezTo>
                    <a:pt x="1591" y="1031"/>
                    <a:pt x="1617" y="1071"/>
                    <a:pt x="1658" y="1093"/>
                  </a:cubicBezTo>
                  <a:lnTo>
                    <a:pt x="2145" y="1361"/>
                  </a:lnTo>
                  <a:lnTo>
                    <a:pt x="1635" y="1584"/>
                  </a:lnTo>
                  <a:cubicBezTo>
                    <a:pt x="1593" y="1604"/>
                    <a:pt x="1564" y="1641"/>
                    <a:pt x="1555" y="1685"/>
                  </a:cubicBezTo>
                  <a:lnTo>
                    <a:pt x="1450" y="2232"/>
                  </a:lnTo>
                  <a:lnTo>
                    <a:pt x="1080" y="1817"/>
                  </a:lnTo>
                  <a:cubicBezTo>
                    <a:pt x="1065" y="1800"/>
                    <a:pt x="1046" y="1787"/>
                    <a:pt x="1026" y="1779"/>
                  </a:cubicBezTo>
                  <a:cubicBezTo>
                    <a:pt x="1011" y="1773"/>
                    <a:pt x="994" y="1770"/>
                    <a:pt x="978" y="1770"/>
                  </a:cubicBezTo>
                  <a:cubicBezTo>
                    <a:pt x="972" y="1770"/>
                    <a:pt x="966" y="1770"/>
                    <a:pt x="960" y="1771"/>
                  </a:cubicBezTo>
                  <a:lnTo>
                    <a:pt x="408" y="1840"/>
                  </a:lnTo>
                  <a:lnTo>
                    <a:pt x="688" y="1360"/>
                  </a:lnTo>
                  <a:cubicBezTo>
                    <a:pt x="712" y="1322"/>
                    <a:pt x="713" y="1273"/>
                    <a:pt x="694" y="1232"/>
                  </a:cubicBezTo>
                  <a:lnTo>
                    <a:pt x="457" y="728"/>
                  </a:lnTo>
                  <a:lnTo>
                    <a:pt x="1001" y="847"/>
                  </a:lnTo>
                  <a:cubicBezTo>
                    <a:pt x="1011" y="849"/>
                    <a:pt x="1020" y="850"/>
                    <a:pt x="1030" y="850"/>
                  </a:cubicBezTo>
                  <a:cubicBezTo>
                    <a:pt x="1065" y="850"/>
                    <a:pt x="1100" y="837"/>
                    <a:pt x="1125" y="813"/>
                  </a:cubicBezTo>
                  <a:lnTo>
                    <a:pt x="1531" y="433"/>
                  </a:lnTo>
                  <a:close/>
                  <a:moveTo>
                    <a:pt x="1641" y="1"/>
                  </a:moveTo>
                  <a:cubicBezTo>
                    <a:pt x="1606" y="1"/>
                    <a:pt x="1572" y="14"/>
                    <a:pt x="1547" y="39"/>
                  </a:cubicBezTo>
                  <a:lnTo>
                    <a:pt x="988" y="561"/>
                  </a:lnTo>
                  <a:lnTo>
                    <a:pt x="242" y="398"/>
                  </a:lnTo>
                  <a:cubicBezTo>
                    <a:pt x="233" y="396"/>
                    <a:pt x="223" y="395"/>
                    <a:pt x="214" y="395"/>
                  </a:cubicBezTo>
                  <a:cubicBezTo>
                    <a:pt x="172" y="395"/>
                    <a:pt x="132" y="413"/>
                    <a:pt x="105" y="448"/>
                  </a:cubicBezTo>
                  <a:cubicBezTo>
                    <a:pt x="72" y="488"/>
                    <a:pt x="66" y="545"/>
                    <a:pt x="88" y="592"/>
                  </a:cubicBezTo>
                  <a:lnTo>
                    <a:pt x="413" y="1284"/>
                  </a:lnTo>
                  <a:lnTo>
                    <a:pt x="27" y="1943"/>
                  </a:lnTo>
                  <a:cubicBezTo>
                    <a:pt x="1" y="1989"/>
                    <a:pt x="2" y="2045"/>
                    <a:pt x="32" y="2089"/>
                  </a:cubicBezTo>
                  <a:cubicBezTo>
                    <a:pt x="47" y="2114"/>
                    <a:pt x="71" y="2133"/>
                    <a:pt x="98" y="2143"/>
                  </a:cubicBezTo>
                  <a:cubicBezTo>
                    <a:pt x="113" y="2149"/>
                    <a:pt x="130" y="2152"/>
                    <a:pt x="146" y="2152"/>
                  </a:cubicBezTo>
                  <a:cubicBezTo>
                    <a:pt x="152" y="2152"/>
                    <a:pt x="158" y="2152"/>
                    <a:pt x="164" y="2151"/>
                  </a:cubicBezTo>
                  <a:lnTo>
                    <a:pt x="923" y="2056"/>
                  </a:lnTo>
                  <a:lnTo>
                    <a:pt x="1430" y="2626"/>
                  </a:lnTo>
                  <a:cubicBezTo>
                    <a:pt x="1457" y="2656"/>
                    <a:pt x="1495" y="2672"/>
                    <a:pt x="1534" y="2672"/>
                  </a:cubicBezTo>
                  <a:cubicBezTo>
                    <a:pt x="1546" y="2672"/>
                    <a:pt x="1558" y="2670"/>
                    <a:pt x="1570" y="2667"/>
                  </a:cubicBezTo>
                  <a:cubicBezTo>
                    <a:pt x="1621" y="2653"/>
                    <a:pt x="1660" y="2612"/>
                    <a:pt x="1669" y="2559"/>
                  </a:cubicBezTo>
                  <a:lnTo>
                    <a:pt x="1813" y="1810"/>
                  </a:lnTo>
                  <a:lnTo>
                    <a:pt x="2513" y="1502"/>
                  </a:lnTo>
                  <a:cubicBezTo>
                    <a:pt x="2561" y="1481"/>
                    <a:pt x="2593" y="1434"/>
                    <a:pt x="2595" y="1382"/>
                  </a:cubicBezTo>
                  <a:cubicBezTo>
                    <a:pt x="2598" y="1329"/>
                    <a:pt x="2570" y="1280"/>
                    <a:pt x="2524" y="1254"/>
                  </a:cubicBezTo>
                  <a:lnTo>
                    <a:pt x="1855" y="886"/>
                  </a:lnTo>
                  <a:lnTo>
                    <a:pt x="1779" y="126"/>
                  </a:lnTo>
                  <a:cubicBezTo>
                    <a:pt x="1773" y="74"/>
                    <a:pt x="1739" y="29"/>
                    <a:pt x="1689" y="9"/>
                  </a:cubicBezTo>
                  <a:cubicBezTo>
                    <a:pt x="1674" y="4"/>
                    <a:pt x="1657" y="1"/>
                    <a:pt x="1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88;p46">
              <a:extLst>
                <a:ext uri="{FF2B5EF4-FFF2-40B4-BE49-F238E27FC236}">
                  <a16:creationId xmlns:a16="http://schemas.microsoft.com/office/drawing/2014/main" id="{211F6E0F-1F67-D892-0CD0-1F8A06B76A90}"/>
                </a:ext>
              </a:extLst>
            </p:cNvPr>
            <p:cNvSpPr/>
            <p:nvPr/>
          </p:nvSpPr>
          <p:spPr>
            <a:xfrm>
              <a:off x="4795925" y="4842050"/>
              <a:ext cx="66175" cy="66375"/>
            </a:xfrm>
            <a:custGeom>
              <a:avLst/>
              <a:gdLst/>
              <a:ahLst/>
              <a:cxnLst/>
              <a:rect l="l" t="t" r="r" b="b"/>
              <a:pathLst>
                <a:path w="2647" h="2655" extrusionOk="0">
                  <a:moveTo>
                    <a:pt x="1218" y="446"/>
                  </a:moveTo>
                  <a:lnTo>
                    <a:pt x="1552" y="889"/>
                  </a:lnTo>
                  <a:cubicBezTo>
                    <a:pt x="1579" y="925"/>
                    <a:pt x="1619" y="945"/>
                    <a:pt x="1662" y="945"/>
                  </a:cubicBezTo>
                  <a:cubicBezTo>
                    <a:pt x="1664" y="945"/>
                    <a:pt x="1667" y="945"/>
                    <a:pt x="1669" y="945"/>
                  </a:cubicBezTo>
                  <a:lnTo>
                    <a:pt x="2225" y="921"/>
                  </a:lnTo>
                  <a:lnTo>
                    <a:pt x="1905" y="1376"/>
                  </a:lnTo>
                  <a:cubicBezTo>
                    <a:pt x="1879" y="1414"/>
                    <a:pt x="1874" y="1461"/>
                    <a:pt x="1890" y="1504"/>
                  </a:cubicBezTo>
                  <a:lnTo>
                    <a:pt x="2083" y="2025"/>
                  </a:lnTo>
                  <a:lnTo>
                    <a:pt x="1552" y="1863"/>
                  </a:lnTo>
                  <a:cubicBezTo>
                    <a:pt x="1538" y="1859"/>
                    <a:pt x="1523" y="1857"/>
                    <a:pt x="1509" y="1857"/>
                  </a:cubicBezTo>
                  <a:cubicBezTo>
                    <a:pt x="1501" y="1857"/>
                    <a:pt x="1493" y="1858"/>
                    <a:pt x="1485" y="1859"/>
                  </a:cubicBezTo>
                  <a:cubicBezTo>
                    <a:pt x="1464" y="1863"/>
                    <a:pt x="1443" y="1872"/>
                    <a:pt x="1425" y="1887"/>
                  </a:cubicBezTo>
                  <a:lnTo>
                    <a:pt x="989" y="2232"/>
                  </a:lnTo>
                  <a:lnTo>
                    <a:pt x="980" y="1676"/>
                  </a:lnTo>
                  <a:cubicBezTo>
                    <a:pt x="979" y="1631"/>
                    <a:pt x="957" y="1589"/>
                    <a:pt x="918" y="1563"/>
                  </a:cubicBezTo>
                  <a:lnTo>
                    <a:pt x="455" y="1256"/>
                  </a:lnTo>
                  <a:lnTo>
                    <a:pt x="980" y="1075"/>
                  </a:lnTo>
                  <a:cubicBezTo>
                    <a:pt x="1023" y="1060"/>
                    <a:pt x="1057" y="1025"/>
                    <a:pt x="1069" y="981"/>
                  </a:cubicBezTo>
                  <a:lnTo>
                    <a:pt x="1218" y="446"/>
                  </a:lnTo>
                  <a:close/>
                  <a:moveTo>
                    <a:pt x="1161" y="0"/>
                  </a:moveTo>
                  <a:cubicBezTo>
                    <a:pt x="1152" y="0"/>
                    <a:pt x="1143" y="1"/>
                    <a:pt x="1134" y="3"/>
                  </a:cubicBezTo>
                  <a:cubicBezTo>
                    <a:pt x="1082" y="12"/>
                    <a:pt x="1040" y="50"/>
                    <a:pt x="1027" y="101"/>
                  </a:cubicBezTo>
                  <a:lnTo>
                    <a:pt x="822" y="837"/>
                  </a:lnTo>
                  <a:lnTo>
                    <a:pt x="99" y="1085"/>
                  </a:lnTo>
                  <a:cubicBezTo>
                    <a:pt x="50" y="1103"/>
                    <a:pt x="14" y="1147"/>
                    <a:pt x="8" y="1200"/>
                  </a:cubicBezTo>
                  <a:cubicBezTo>
                    <a:pt x="1" y="1252"/>
                    <a:pt x="25" y="1303"/>
                    <a:pt x="68" y="1332"/>
                  </a:cubicBezTo>
                  <a:lnTo>
                    <a:pt x="705" y="1755"/>
                  </a:lnTo>
                  <a:lnTo>
                    <a:pt x="718" y="2518"/>
                  </a:lnTo>
                  <a:cubicBezTo>
                    <a:pt x="719" y="2571"/>
                    <a:pt x="749" y="2619"/>
                    <a:pt x="797" y="2641"/>
                  </a:cubicBezTo>
                  <a:cubicBezTo>
                    <a:pt x="816" y="2650"/>
                    <a:pt x="835" y="2654"/>
                    <a:pt x="855" y="2654"/>
                  </a:cubicBezTo>
                  <a:cubicBezTo>
                    <a:pt x="864" y="2654"/>
                    <a:pt x="873" y="2653"/>
                    <a:pt x="882" y="2651"/>
                  </a:cubicBezTo>
                  <a:cubicBezTo>
                    <a:pt x="903" y="2647"/>
                    <a:pt x="925" y="2638"/>
                    <a:pt x="942" y="2624"/>
                  </a:cubicBezTo>
                  <a:lnTo>
                    <a:pt x="1541" y="2149"/>
                  </a:lnTo>
                  <a:lnTo>
                    <a:pt x="2271" y="2373"/>
                  </a:lnTo>
                  <a:cubicBezTo>
                    <a:pt x="2284" y="2377"/>
                    <a:pt x="2297" y="2379"/>
                    <a:pt x="2310" y="2379"/>
                  </a:cubicBezTo>
                  <a:cubicBezTo>
                    <a:pt x="2348" y="2379"/>
                    <a:pt x="2386" y="2363"/>
                    <a:pt x="2413" y="2336"/>
                  </a:cubicBezTo>
                  <a:cubicBezTo>
                    <a:pt x="2449" y="2297"/>
                    <a:pt x="2459" y="2242"/>
                    <a:pt x="2441" y="2192"/>
                  </a:cubicBezTo>
                  <a:lnTo>
                    <a:pt x="2174" y="1476"/>
                  </a:lnTo>
                  <a:lnTo>
                    <a:pt x="2613" y="850"/>
                  </a:lnTo>
                  <a:cubicBezTo>
                    <a:pt x="2643" y="807"/>
                    <a:pt x="2646" y="750"/>
                    <a:pt x="2621" y="704"/>
                  </a:cubicBezTo>
                  <a:cubicBezTo>
                    <a:pt x="2596" y="660"/>
                    <a:pt x="2550" y="632"/>
                    <a:pt x="2499" y="632"/>
                  </a:cubicBezTo>
                  <a:cubicBezTo>
                    <a:pt x="2497" y="632"/>
                    <a:pt x="2495" y="632"/>
                    <a:pt x="2493" y="632"/>
                  </a:cubicBezTo>
                  <a:lnTo>
                    <a:pt x="1730" y="665"/>
                  </a:lnTo>
                  <a:lnTo>
                    <a:pt x="1270" y="55"/>
                  </a:lnTo>
                  <a:cubicBezTo>
                    <a:pt x="1244" y="20"/>
                    <a:pt x="1204" y="0"/>
                    <a:pt x="1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89;p46">
              <a:extLst>
                <a:ext uri="{FF2B5EF4-FFF2-40B4-BE49-F238E27FC236}">
                  <a16:creationId xmlns:a16="http://schemas.microsoft.com/office/drawing/2014/main" id="{B393D923-C1F9-A150-3BC8-3DAB3009ECE0}"/>
                </a:ext>
              </a:extLst>
            </p:cNvPr>
            <p:cNvSpPr/>
            <p:nvPr/>
          </p:nvSpPr>
          <p:spPr>
            <a:xfrm>
              <a:off x="4862925" y="4272600"/>
              <a:ext cx="13650" cy="13600"/>
            </a:xfrm>
            <a:custGeom>
              <a:avLst/>
              <a:gdLst/>
              <a:ahLst/>
              <a:cxnLst/>
              <a:rect l="l" t="t" r="r" b="b"/>
              <a:pathLst>
                <a:path w="546" h="544" extrusionOk="0">
                  <a:moveTo>
                    <a:pt x="260" y="0"/>
                  </a:moveTo>
                  <a:cubicBezTo>
                    <a:pt x="228" y="0"/>
                    <a:pt x="197" y="8"/>
                    <a:pt x="169" y="23"/>
                  </a:cubicBezTo>
                  <a:cubicBezTo>
                    <a:pt x="135" y="35"/>
                    <a:pt x="105" y="53"/>
                    <a:pt x="82" y="80"/>
                  </a:cubicBezTo>
                  <a:cubicBezTo>
                    <a:pt x="54" y="104"/>
                    <a:pt x="36" y="133"/>
                    <a:pt x="25" y="167"/>
                  </a:cubicBezTo>
                  <a:cubicBezTo>
                    <a:pt x="8" y="199"/>
                    <a:pt x="0" y="234"/>
                    <a:pt x="2" y="271"/>
                  </a:cubicBezTo>
                  <a:cubicBezTo>
                    <a:pt x="5" y="295"/>
                    <a:pt x="8" y="319"/>
                    <a:pt x="11" y="344"/>
                  </a:cubicBezTo>
                  <a:cubicBezTo>
                    <a:pt x="24" y="389"/>
                    <a:pt x="48" y="429"/>
                    <a:pt x="82" y="463"/>
                  </a:cubicBezTo>
                  <a:cubicBezTo>
                    <a:pt x="100" y="477"/>
                    <a:pt x="118" y="491"/>
                    <a:pt x="136" y="506"/>
                  </a:cubicBezTo>
                  <a:cubicBezTo>
                    <a:pt x="179" y="530"/>
                    <a:pt x="224" y="542"/>
                    <a:pt x="273" y="543"/>
                  </a:cubicBezTo>
                  <a:cubicBezTo>
                    <a:pt x="275" y="543"/>
                    <a:pt x="278" y="543"/>
                    <a:pt x="280" y="543"/>
                  </a:cubicBezTo>
                  <a:cubicBezTo>
                    <a:pt x="315" y="543"/>
                    <a:pt x="347" y="535"/>
                    <a:pt x="377" y="519"/>
                  </a:cubicBezTo>
                  <a:cubicBezTo>
                    <a:pt x="411" y="508"/>
                    <a:pt x="441" y="490"/>
                    <a:pt x="464" y="464"/>
                  </a:cubicBezTo>
                  <a:cubicBezTo>
                    <a:pt x="491" y="439"/>
                    <a:pt x="510" y="410"/>
                    <a:pt x="521" y="376"/>
                  </a:cubicBezTo>
                  <a:cubicBezTo>
                    <a:pt x="538" y="344"/>
                    <a:pt x="546" y="309"/>
                    <a:pt x="545" y="271"/>
                  </a:cubicBezTo>
                  <a:cubicBezTo>
                    <a:pt x="541" y="248"/>
                    <a:pt x="538" y="224"/>
                    <a:pt x="535" y="200"/>
                  </a:cubicBezTo>
                  <a:cubicBezTo>
                    <a:pt x="522" y="154"/>
                    <a:pt x="498" y="114"/>
                    <a:pt x="464" y="80"/>
                  </a:cubicBezTo>
                  <a:cubicBezTo>
                    <a:pt x="446" y="65"/>
                    <a:pt x="428" y="52"/>
                    <a:pt x="410" y="37"/>
                  </a:cubicBezTo>
                  <a:cubicBezTo>
                    <a:pt x="368" y="13"/>
                    <a:pt x="322" y="1"/>
                    <a:pt x="273" y="1"/>
                  </a:cubicBezTo>
                  <a:cubicBezTo>
                    <a:pt x="269" y="1"/>
                    <a:pt x="265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90;p46">
              <a:extLst>
                <a:ext uri="{FF2B5EF4-FFF2-40B4-BE49-F238E27FC236}">
                  <a16:creationId xmlns:a16="http://schemas.microsoft.com/office/drawing/2014/main" id="{B5842DB4-7B5C-BDD8-BAEA-908D0A813FF4}"/>
                </a:ext>
              </a:extLst>
            </p:cNvPr>
            <p:cNvSpPr/>
            <p:nvPr/>
          </p:nvSpPr>
          <p:spPr>
            <a:xfrm>
              <a:off x="4883725" y="4283900"/>
              <a:ext cx="14000" cy="14150"/>
            </a:xfrm>
            <a:custGeom>
              <a:avLst/>
              <a:gdLst/>
              <a:ahLst/>
              <a:cxnLst/>
              <a:rect l="l" t="t" r="r" b="b"/>
              <a:pathLst>
                <a:path w="560" h="566" extrusionOk="0">
                  <a:moveTo>
                    <a:pt x="262" y="0"/>
                  </a:moveTo>
                  <a:cubicBezTo>
                    <a:pt x="240" y="0"/>
                    <a:pt x="218" y="4"/>
                    <a:pt x="197" y="11"/>
                  </a:cubicBezTo>
                  <a:cubicBezTo>
                    <a:pt x="176" y="19"/>
                    <a:pt x="155" y="28"/>
                    <a:pt x="134" y="37"/>
                  </a:cubicBezTo>
                  <a:lnTo>
                    <a:pt x="80" y="79"/>
                  </a:lnTo>
                  <a:cubicBezTo>
                    <a:pt x="54" y="103"/>
                    <a:pt x="35" y="132"/>
                    <a:pt x="25" y="165"/>
                  </a:cubicBezTo>
                  <a:cubicBezTo>
                    <a:pt x="8" y="196"/>
                    <a:pt x="0" y="230"/>
                    <a:pt x="1" y="267"/>
                  </a:cubicBezTo>
                  <a:cubicBezTo>
                    <a:pt x="1" y="275"/>
                    <a:pt x="1" y="281"/>
                    <a:pt x="0" y="289"/>
                  </a:cubicBezTo>
                  <a:cubicBezTo>
                    <a:pt x="1" y="338"/>
                    <a:pt x="13" y="384"/>
                    <a:pt x="38" y="427"/>
                  </a:cubicBezTo>
                  <a:cubicBezTo>
                    <a:pt x="63" y="468"/>
                    <a:pt x="95" y="501"/>
                    <a:pt x="136" y="525"/>
                  </a:cubicBezTo>
                  <a:cubicBezTo>
                    <a:pt x="154" y="536"/>
                    <a:pt x="172" y="543"/>
                    <a:pt x="189" y="549"/>
                  </a:cubicBezTo>
                  <a:cubicBezTo>
                    <a:pt x="208" y="555"/>
                    <a:pt x="226" y="560"/>
                    <a:pt x="246" y="561"/>
                  </a:cubicBezTo>
                  <a:cubicBezTo>
                    <a:pt x="260" y="564"/>
                    <a:pt x="274" y="565"/>
                    <a:pt x="288" y="565"/>
                  </a:cubicBezTo>
                  <a:cubicBezTo>
                    <a:pt x="307" y="565"/>
                    <a:pt x="327" y="563"/>
                    <a:pt x="347" y="557"/>
                  </a:cubicBezTo>
                  <a:cubicBezTo>
                    <a:pt x="367" y="548"/>
                    <a:pt x="388" y="540"/>
                    <a:pt x="408" y="531"/>
                  </a:cubicBezTo>
                  <a:cubicBezTo>
                    <a:pt x="418" y="525"/>
                    <a:pt x="426" y="517"/>
                    <a:pt x="435" y="509"/>
                  </a:cubicBezTo>
                  <a:cubicBezTo>
                    <a:pt x="437" y="508"/>
                    <a:pt x="440" y="506"/>
                    <a:pt x="442" y="503"/>
                  </a:cubicBezTo>
                  <a:cubicBezTo>
                    <a:pt x="449" y="498"/>
                    <a:pt x="456" y="493"/>
                    <a:pt x="462" y="486"/>
                  </a:cubicBezTo>
                  <a:cubicBezTo>
                    <a:pt x="479" y="469"/>
                    <a:pt x="495" y="451"/>
                    <a:pt x="509" y="426"/>
                  </a:cubicBezTo>
                  <a:cubicBezTo>
                    <a:pt x="557" y="343"/>
                    <a:pt x="560" y="235"/>
                    <a:pt x="509" y="151"/>
                  </a:cubicBezTo>
                  <a:lnTo>
                    <a:pt x="510" y="151"/>
                  </a:lnTo>
                  <a:cubicBezTo>
                    <a:pt x="505" y="146"/>
                    <a:pt x="502" y="139"/>
                    <a:pt x="499" y="132"/>
                  </a:cubicBezTo>
                  <a:cubicBezTo>
                    <a:pt x="484" y="115"/>
                    <a:pt x="470" y="97"/>
                    <a:pt x="457" y="79"/>
                  </a:cubicBezTo>
                  <a:cubicBezTo>
                    <a:pt x="432" y="53"/>
                    <a:pt x="403" y="35"/>
                    <a:pt x="371" y="23"/>
                  </a:cubicBezTo>
                  <a:cubicBezTo>
                    <a:pt x="350" y="12"/>
                    <a:pt x="328" y="5"/>
                    <a:pt x="304" y="5"/>
                  </a:cubicBezTo>
                  <a:cubicBezTo>
                    <a:pt x="290" y="2"/>
                    <a:pt x="276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91;p46">
              <a:extLst>
                <a:ext uri="{FF2B5EF4-FFF2-40B4-BE49-F238E27FC236}">
                  <a16:creationId xmlns:a16="http://schemas.microsoft.com/office/drawing/2014/main" id="{9087581D-31FC-81E7-DB06-DE00753FF539}"/>
                </a:ext>
              </a:extLst>
            </p:cNvPr>
            <p:cNvSpPr/>
            <p:nvPr/>
          </p:nvSpPr>
          <p:spPr>
            <a:xfrm>
              <a:off x="4904775" y="4294000"/>
              <a:ext cx="13700" cy="13650"/>
            </a:xfrm>
            <a:custGeom>
              <a:avLst/>
              <a:gdLst/>
              <a:ahLst/>
              <a:cxnLst/>
              <a:rect l="l" t="t" r="r" b="b"/>
              <a:pathLst>
                <a:path w="548" h="546" extrusionOk="0">
                  <a:moveTo>
                    <a:pt x="274" y="1"/>
                  </a:moveTo>
                  <a:cubicBezTo>
                    <a:pt x="250" y="4"/>
                    <a:pt x="225" y="8"/>
                    <a:pt x="201" y="10"/>
                  </a:cubicBezTo>
                  <a:cubicBezTo>
                    <a:pt x="166" y="19"/>
                    <a:pt x="134" y="35"/>
                    <a:pt x="108" y="59"/>
                  </a:cubicBezTo>
                  <a:cubicBezTo>
                    <a:pt x="88" y="71"/>
                    <a:pt x="72" y="88"/>
                    <a:pt x="60" y="108"/>
                  </a:cubicBezTo>
                  <a:cubicBezTo>
                    <a:pt x="36" y="134"/>
                    <a:pt x="19" y="165"/>
                    <a:pt x="11" y="200"/>
                  </a:cubicBezTo>
                  <a:cubicBezTo>
                    <a:pt x="11" y="201"/>
                    <a:pt x="10" y="202"/>
                    <a:pt x="10" y="204"/>
                  </a:cubicBezTo>
                  <a:cubicBezTo>
                    <a:pt x="10" y="204"/>
                    <a:pt x="10" y="205"/>
                    <a:pt x="10" y="205"/>
                  </a:cubicBezTo>
                  <a:cubicBezTo>
                    <a:pt x="9" y="209"/>
                    <a:pt x="1" y="271"/>
                    <a:pt x="1" y="276"/>
                  </a:cubicBezTo>
                  <a:lnTo>
                    <a:pt x="1" y="278"/>
                  </a:lnTo>
                  <a:cubicBezTo>
                    <a:pt x="1" y="278"/>
                    <a:pt x="1" y="279"/>
                    <a:pt x="1" y="281"/>
                  </a:cubicBezTo>
                  <a:cubicBezTo>
                    <a:pt x="2" y="296"/>
                    <a:pt x="8" y="337"/>
                    <a:pt x="10" y="353"/>
                  </a:cubicBezTo>
                  <a:cubicBezTo>
                    <a:pt x="10" y="353"/>
                    <a:pt x="10" y="354"/>
                    <a:pt x="11" y="354"/>
                  </a:cubicBezTo>
                  <a:cubicBezTo>
                    <a:pt x="19" y="388"/>
                    <a:pt x="34" y="418"/>
                    <a:pt x="57" y="442"/>
                  </a:cubicBezTo>
                  <a:cubicBezTo>
                    <a:pt x="76" y="471"/>
                    <a:pt x="99" y="493"/>
                    <a:pt x="130" y="510"/>
                  </a:cubicBezTo>
                  <a:cubicBezTo>
                    <a:pt x="151" y="518"/>
                    <a:pt x="172" y="527"/>
                    <a:pt x="192" y="536"/>
                  </a:cubicBezTo>
                  <a:cubicBezTo>
                    <a:pt x="215" y="542"/>
                    <a:pt x="237" y="545"/>
                    <a:pt x="259" y="545"/>
                  </a:cubicBezTo>
                  <a:cubicBezTo>
                    <a:pt x="264" y="545"/>
                    <a:pt x="268" y="545"/>
                    <a:pt x="273" y="544"/>
                  </a:cubicBezTo>
                  <a:cubicBezTo>
                    <a:pt x="273" y="544"/>
                    <a:pt x="273" y="546"/>
                    <a:pt x="274" y="546"/>
                  </a:cubicBezTo>
                  <a:cubicBezTo>
                    <a:pt x="275" y="544"/>
                    <a:pt x="277" y="544"/>
                    <a:pt x="278" y="544"/>
                  </a:cubicBezTo>
                  <a:cubicBezTo>
                    <a:pt x="291" y="543"/>
                    <a:pt x="302" y="542"/>
                    <a:pt x="314" y="540"/>
                  </a:cubicBezTo>
                  <a:lnTo>
                    <a:pt x="346" y="535"/>
                  </a:lnTo>
                  <a:cubicBezTo>
                    <a:pt x="381" y="527"/>
                    <a:pt x="413" y="510"/>
                    <a:pt x="439" y="487"/>
                  </a:cubicBezTo>
                  <a:cubicBezTo>
                    <a:pt x="459" y="474"/>
                    <a:pt x="475" y="458"/>
                    <a:pt x="488" y="438"/>
                  </a:cubicBezTo>
                  <a:cubicBezTo>
                    <a:pt x="505" y="421"/>
                    <a:pt x="516" y="401"/>
                    <a:pt x="523" y="378"/>
                  </a:cubicBezTo>
                  <a:cubicBezTo>
                    <a:pt x="535" y="356"/>
                    <a:pt x="541" y="334"/>
                    <a:pt x="541" y="309"/>
                  </a:cubicBezTo>
                  <a:cubicBezTo>
                    <a:pt x="548" y="285"/>
                    <a:pt x="548" y="261"/>
                    <a:pt x="541" y="236"/>
                  </a:cubicBezTo>
                  <a:cubicBezTo>
                    <a:pt x="540" y="200"/>
                    <a:pt x="528" y="167"/>
                    <a:pt x="509" y="136"/>
                  </a:cubicBezTo>
                  <a:cubicBezTo>
                    <a:pt x="495" y="117"/>
                    <a:pt x="480" y="98"/>
                    <a:pt x="466" y="80"/>
                  </a:cubicBezTo>
                  <a:cubicBezTo>
                    <a:pt x="448" y="67"/>
                    <a:pt x="429" y="52"/>
                    <a:pt x="411" y="38"/>
                  </a:cubicBezTo>
                  <a:cubicBezTo>
                    <a:pt x="389" y="29"/>
                    <a:pt x="368" y="20"/>
                    <a:pt x="346" y="10"/>
                  </a:cubicBezTo>
                  <a:cubicBezTo>
                    <a:pt x="321" y="8"/>
                    <a:pt x="297" y="4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92;p46">
              <a:extLst>
                <a:ext uri="{FF2B5EF4-FFF2-40B4-BE49-F238E27FC236}">
                  <a16:creationId xmlns:a16="http://schemas.microsoft.com/office/drawing/2014/main" id="{31B17172-44A6-3617-5882-3C44B175F21F}"/>
                </a:ext>
              </a:extLst>
            </p:cNvPr>
            <p:cNvSpPr/>
            <p:nvPr/>
          </p:nvSpPr>
          <p:spPr>
            <a:xfrm>
              <a:off x="4904750" y="4300825"/>
              <a:ext cx="50" cy="225"/>
            </a:xfrm>
            <a:custGeom>
              <a:avLst/>
              <a:gdLst/>
              <a:ahLst/>
              <a:cxnLst/>
              <a:rect l="l" t="t" r="r" b="b"/>
              <a:pathLst>
                <a:path w="2" h="9" extrusionOk="0">
                  <a:moveTo>
                    <a:pt x="1" y="0"/>
                  </a:moveTo>
                  <a:cubicBezTo>
                    <a:pt x="1" y="0"/>
                    <a:pt x="1" y="2"/>
                    <a:pt x="1" y="5"/>
                  </a:cubicBezTo>
                  <a:lnTo>
                    <a:pt x="1" y="5"/>
                  </a:lnTo>
                  <a:cubicBezTo>
                    <a:pt x="1" y="2"/>
                    <a:pt x="1" y="0"/>
                    <a:pt x="1" y="0"/>
                  </a:cubicBezTo>
                  <a:close/>
                  <a:moveTo>
                    <a:pt x="1" y="5"/>
                  </a:moveTo>
                  <a:cubicBezTo>
                    <a:pt x="2" y="6"/>
                    <a:pt x="2" y="7"/>
                    <a:pt x="2" y="9"/>
                  </a:cubicBezTo>
                  <a:lnTo>
                    <a:pt x="2" y="8"/>
                  </a:lnTo>
                  <a:cubicBezTo>
                    <a:pt x="2" y="7"/>
                    <a:pt x="2" y="6"/>
                    <a:pt x="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93;p46">
              <a:extLst>
                <a:ext uri="{FF2B5EF4-FFF2-40B4-BE49-F238E27FC236}">
                  <a16:creationId xmlns:a16="http://schemas.microsoft.com/office/drawing/2014/main" id="{2886DEE8-E231-A17A-0F6A-E6D4BBC49465}"/>
                </a:ext>
              </a:extLst>
            </p:cNvPr>
            <p:cNvSpPr/>
            <p:nvPr/>
          </p:nvSpPr>
          <p:spPr>
            <a:xfrm>
              <a:off x="4942000" y="4370775"/>
              <a:ext cx="14075" cy="13725"/>
            </a:xfrm>
            <a:custGeom>
              <a:avLst/>
              <a:gdLst/>
              <a:ahLst/>
              <a:cxnLst/>
              <a:rect l="l" t="t" r="r" b="b"/>
              <a:pathLst>
                <a:path w="563" h="549" extrusionOk="0">
                  <a:moveTo>
                    <a:pt x="287" y="1"/>
                  </a:moveTo>
                  <a:cubicBezTo>
                    <a:pt x="263" y="1"/>
                    <a:pt x="239" y="4"/>
                    <a:pt x="215" y="11"/>
                  </a:cubicBezTo>
                  <a:cubicBezTo>
                    <a:pt x="204" y="16"/>
                    <a:pt x="189" y="21"/>
                    <a:pt x="181" y="25"/>
                  </a:cubicBezTo>
                  <a:cubicBezTo>
                    <a:pt x="181" y="24"/>
                    <a:pt x="182" y="24"/>
                    <a:pt x="182" y="24"/>
                  </a:cubicBezTo>
                  <a:lnTo>
                    <a:pt x="182" y="24"/>
                  </a:lnTo>
                  <a:cubicBezTo>
                    <a:pt x="182" y="24"/>
                    <a:pt x="157" y="34"/>
                    <a:pt x="147" y="39"/>
                  </a:cubicBezTo>
                  <a:cubicBezTo>
                    <a:pt x="147" y="39"/>
                    <a:pt x="146" y="40"/>
                    <a:pt x="145" y="40"/>
                  </a:cubicBezTo>
                  <a:lnTo>
                    <a:pt x="144" y="42"/>
                  </a:lnTo>
                  <a:cubicBezTo>
                    <a:pt x="125" y="55"/>
                    <a:pt x="107" y="70"/>
                    <a:pt x="89" y="84"/>
                  </a:cubicBezTo>
                  <a:cubicBezTo>
                    <a:pt x="88" y="85"/>
                    <a:pt x="87" y="85"/>
                    <a:pt x="87" y="86"/>
                  </a:cubicBezTo>
                  <a:cubicBezTo>
                    <a:pt x="86" y="86"/>
                    <a:pt x="86" y="87"/>
                    <a:pt x="86" y="87"/>
                  </a:cubicBezTo>
                  <a:cubicBezTo>
                    <a:pt x="80" y="94"/>
                    <a:pt x="47" y="137"/>
                    <a:pt x="43" y="142"/>
                  </a:cubicBezTo>
                  <a:cubicBezTo>
                    <a:pt x="43" y="142"/>
                    <a:pt x="43" y="144"/>
                    <a:pt x="42" y="144"/>
                  </a:cubicBezTo>
                  <a:cubicBezTo>
                    <a:pt x="42" y="144"/>
                    <a:pt x="42" y="145"/>
                    <a:pt x="41" y="146"/>
                  </a:cubicBezTo>
                  <a:cubicBezTo>
                    <a:pt x="30" y="166"/>
                    <a:pt x="20" y="189"/>
                    <a:pt x="13" y="211"/>
                  </a:cubicBezTo>
                  <a:cubicBezTo>
                    <a:pt x="1" y="258"/>
                    <a:pt x="1" y="305"/>
                    <a:pt x="13" y="353"/>
                  </a:cubicBezTo>
                  <a:cubicBezTo>
                    <a:pt x="26" y="398"/>
                    <a:pt x="48" y="438"/>
                    <a:pt x="82" y="471"/>
                  </a:cubicBezTo>
                  <a:cubicBezTo>
                    <a:pt x="115" y="504"/>
                    <a:pt x="155" y="526"/>
                    <a:pt x="200" y="540"/>
                  </a:cubicBezTo>
                  <a:cubicBezTo>
                    <a:pt x="223" y="545"/>
                    <a:pt x="246" y="548"/>
                    <a:pt x="269" y="548"/>
                  </a:cubicBezTo>
                  <a:cubicBezTo>
                    <a:pt x="275" y="548"/>
                    <a:pt x="281" y="548"/>
                    <a:pt x="287" y="548"/>
                  </a:cubicBezTo>
                  <a:cubicBezTo>
                    <a:pt x="311" y="548"/>
                    <a:pt x="336" y="544"/>
                    <a:pt x="360" y="538"/>
                  </a:cubicBezTo>
                  <a:cubicBezTo>
                    <a:pt x="406" y="525"/>
                    <a:pt x="446" y="501"/>
                    <a:pt x="481" y="467"/>
                  </a:cubicBezTo>
                  <a:cubicBezTo>
                    <a:pt x="495" y="449"/>
                    <a:pt x="509" y="431"/>
                    <a:pt x="523" y="413"/>
                  </a:cubicBezTo>
                  <a:cubicBezTo>
                    <a:pt x="548" y="370"/>
                    <a:pt x="560" y="324"/>
                    <a:pt x="560" y="275"/>
                  </a:cubicBezTo>
                  <a:cubicBezTo>
                    <a:pt x="563" y="236"/>
                    <a:pt x="555" y="201"/>
                    <a:pt x="538" y="170"/>
                  </a:cubicBezTo>
                  <a:lnTo>
                    <a:pt x="536" y="170"/>
                  </a:lnTo>
                  <a:cubicBezTo>
                    <a:pt x="526" y="136"/>
                    <a:pt x="507" y="106"/>
                    <a:pt x="481" y="81"/>
                  </a:cubicBezTo>
                  <a:cubicBezTo>
                    <a:pt x="446" y="47"/>
                    <a:pt x="406" y="24"/>
                    <a:pt x="360" y="11"/>
                  </a:cubicBezTo>
                  <a:cubicBezTo>
                    <a:pt x="335" y="4"/>
                    <a:pt x="311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94;p46">
              <a:extLst>
                <a:ext uri="{FF2B5EF4-FFF2-40B4-BE49-F238E27FC236}">
                  <a16:creationId xmlns:a16="http://schemas.microsoft.com/office/drawing/2014/main" id="{B8A832A9-0099-5C88-F192-E10DC0402EFC}"/>
                </a:ext>
              </a:extLst>
            </p:cNvPr>
            <p:cNvSpPr/>
            <p:nvPr/>
          </p:nvSpPr>
          <p:spPr>
            <a:xfrm>
              <a:off x="4943975" y="4397625"/>
              <a:ext cx="13650" cy="13600"/>
            </a:xfrm>
            <a:custGeom>
              <a:avLst/>
              <a:gdLst/>
              <a:ahLst/>
              <a:cxnLst/>
              <a:rect l="l" t="t" r="r" b="b"/>
              <a:pathLst>
                <a:path w="546" h="544" extrusionOk="0">
                  <a:moveTo>
                    <a:pt x="266" y="0"/>
                  </a:moveTo>
                  <a:cubicBezTo>
                    <a:pt x="231" y="0"/>
                    <a:pt x="198" y="8"/>
                    <a:pt x="168" y="24"/>
                  </a:cubicBezTo>
                  <a:cubicBezTo>
                    <a:pt x="135" y="35"/>
                    <a:pt x="105" y="54"/>
                    <a:pt x="80" y="81"/>
                  </a:cubicBezTo>
                  <a:cubicBezTo>
                    <a:pt x="54" y="105"/>
                    <a:pt x="35" y="134"/>
                    <a:pt x="24" y="168"/>
                  </a:cubicBezTo>
                  <a:cubicBezTo>
                    <a:pt x="7" y="200"/>
                    <a:pt x="0" y="235"/>
                    <a:pt x="1" y="272"/>
                  </a:cubicBezTo>
                  <a:cubicBezTo>
                    <a:pt x="5" y="296"/>
                    <a:pt x="8" y="321"/>
                    <a:pt x="10" y="345"/>
                  </a:cubicBezTo>
                  <a:cubicBezTo>
                    <a:pt x="24" y="391"/>
                    <a:pt x="46" y="431"/>
                    <a:pt x="80" y="465"/>
                  </a:cubicBezTo>
                  <a:cubicBezTo>
                    <a:pt x="99" y="478"/>
                    <a:pt x="117" y="493"/>
                    <a:pt x="136" y="507"/>
                  </a:cubicBezTo>
                  <a:cubicBezTo>
                    <a:pt x="178" y="531"/>
                    <a:pt x="223" y="544"/>
                    <a:pt x="273" y="544"/>
                  </a:cubicBezTo>
                  <a:cubicBezTo>
                    <a:pt x="275" y="544"/>
                    <a:pt x="278" y="544"/>
                    <a:pt x="280" y="544"/>
                  </a:cubicBezTo>
                  <a:cubicBezTo>
                    <a:pt x="315" y="544"/>
                    <a:pt x="347" y="536"/>
                    <a:pt x="377" y="520"/>
                  </a:cubicBezTo>
                  <a:cubicBezTo>
                    <a:pt x="411" y="510"/>
                    <a:pt x="441" y="491"/>
                    <a:pt x="464" y="465"/>
                  </a:cubicBezTo>
                  <a:cubicBezTo>
                    <a:pt x="491" y="440"/>
                    <a:pt x="510" y="410"/>
                    <a:pt x="521" y="377"/>
                  </a:cubicBezTo>
                  <a:cubicBezTo>
                    <a:pt x="538" y="345"/>
                    <a:pt x="546" y="309"/>
                    <a:pt x="545" y="272"/>
                  </a:cubicBezTo>
                  <a:lnTo>
                    <a:pt x="534" y="200"/>
                  </a:lnTo>
                  <a:cubicBezTo>
                    <a:pt x="522" y="154"/>
                    <a:pt x="498" y="115"/>
                    <a:pt x="464" y="81"/>
                  </a:cubicBezTo>
                  <a:cubicBezTo>
                    <a:pt x="446" y="66"/>
                    <a:pt x="428" y="52"/>
                    <a:pt x="410" y="38"/>
                  </a:cubicBezTo>
                  <a:cubicBezTo>
                    <a:pt x="367" y="13"/>
                    <a:pt x="322" y="0"/>
                    <a:pt x="273" y="0"/>
                  </a:cubicBezTo>
                  <a:cubicBezTo>
                    <a:pt x="271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95;p46">
              <a:extLst>
                <a:ext uri="{FF2B5EF4-FFF2-40B4-BE49-F238E27FC236}">
                  <a16:creationId xmlns:a16="http://schemas.microsoft.com/office/drawing/2014/main" id="{7DE09287-6150-1AEB-06A7-95CD5429058A}"/>
                </a:ext>
              </a:extLst>
            </p:cNvPr>
            <p:cNvSpPr/>
            <p:nvPr/>
          </p:nvSpPr>
          <p:spPr>
            <a:xfrm>
              <a:off x="4945300" y="4425450"/>
              <a:ext cx="13825" cy="13975"/>
            </a:xfrm>
            <a:custGeom>
              <a:avLst/>
              <a:gdLst/>
              <a:ahLst/>
              <a:cxnLst/>
              <a:rect l="l" t="t" r="r" b="b"/>
              <a:pathLst>
                <a:path w="553" h="559" extrusionOk="0">
                  <a:moveTo>
                    <a:pt x="279" y="1"/>
                  </a:moveTo>
                  <a:cubicBezTo>
                    <a:pt x="267" y="1"/>
                    <a:pt x="255" y="2"/>
                    <a:pt x="243" y="5"/>
                  </a:cubicBezTo>
                  <a:cubicBezTo>
                    <a:pt x="206" y="7"/>
                    <a:pt x="172" y="17"/>
                    <a:pt x="142" y="38"/>
                  </a:cubicBezTo>
                  <a:cubicBezTo>
                    <a:pt x="123" y="51"/>
                    <a:pt x="104" y="66"/>
                    <a:pt x="86" y="80"/>
                  </a:cubicBezTo>
                  <a:cubicBezTo>
                    <a:pt x="52" y="114"/>
                    <a:pt x="29" y="154"/>
                    <a:pt x="16" y="201"/>
                  </a:cubicBezTo>
                  <a:cubicBezTo>
                    <a:pt x="16" y="203"/>
                    <a:pt x="15" y="205"/>
                    <a:pt x="15" y="208"/>
                  </a:cubicBezTo>
                  <a:cubicBezTo>
                    <a:pt x="14" y="209"/>
                    <a:pt x="14" y="210"/>
                    <a:pt x="14" y="212"/>
                  </a:cubicBezTo>
                  <a:cubicBezTo>
                    <a:pt x="0" y="260"/>
                    <a:pt x="0" y="308"/>
                    <a:pt x="14" y="357"/>
                  </a:cubicBezTo>
                  <a:cubicBezTo>
                    <a:pt x="18" y="382"/>
                    <a:pt x="27" y="404"/>
                    <a:pt x="41" y="423"/>
                  </a:cubicBezTo>
                  <a:cubicBezTo>
                    <a:pt x="56" y="441"/>
                    <a:pt x="70" y="460"/>
                    <a:pt x="84" y="478"/>
                  </a:cubicBezTo>
                  <a:cubicBezTo>
                    <a:pt x="109" y="504"/>
                    <a:pt x="138" y="524"/>
                    <a:pt x="172" y="534"/>
                  </a:cubicBezTo>
                  <a:cubicBezTo>
                    <a:pt x="193" y="546"/>
                    <a:pt x="217" y="553"/>
                    <a:pt x="240" y="553"/>
                  </a:cubicBezTo>
                  <a:cubicBezTo>
                    <a:pt x="256" y="556"/>
                    <a:pt x="271" y="558"/>
                    <a:pt x="287" y="558"/>
                  </a:cubicBezTo>
                  <a:cubicBezTo>
                    <a:pt x="307" y="558"/>
                    <a:pt x="328" y="555"/>
                    <a:pt x="349" y="549"/>
                  </a:cubicBezTo>
                  <a:cubicBezTo>
                    <a:pt x="357" y="545"/>
                    <a:pt x="408" y="524"/>
                    <a:pt x="416" y="520"/>
                  </a:cubicBezTo>
                  <a:cubicBezTo>
                    <a:pt x="448" y="503"/>
                    <a:pt x="472" y="479"/>
                    <a:pt x="492" y="450"/>
                  </a:cubicBezTo>
                  <a:cubicBezTo>
                    <a:pt x="509" y="433"/>
                    <a:pt x="521" y="413"/>
                    <a:pt x="527" y="390"/>
                  </a:cubicBezTo>
                  <a:cubicBezTo>
                    <a:pt x="549" y="338"/>
                    <a:pt x="543" y="356"/>
                    <a:pt x="552" y="281"/>
                  </a:cubicBezTo>
                  <a:cubicBezTo>
                    <a:pt x="552" y="279"/>
                    <a:pt x="552" y="276"/>
                    <a:pt x="552" y="273"/>
                  </a:cubicBezTo>
                  <a:cubicBezTo>
                    <a:pt x="553" y="236"/>
                    <a:pt x="545" y="201"/>
                    <a:pt x="528" y="168"/>
                  </a:cubicBezTo>
                  <a:cubicBezTo>
                    <a:pt x="517" y="134"/>
                    <a:pt x="498" y="105"/>
                    <a:pt x="471" y="80"/>
                  </a:cubicBezTo>
                  <a:cubicBezTo>
                    <a:pt x="453" y="66"/>
                    <a:pt x="435" y="51"/>
                    <a:pt x="417" y="38"/>
                  </a:cubicBezTo>
                  <a:cubicBezTo>
                    <a:pt x="385" y="17"/>
                    <a:pt x="351" y="7"/>
                    <a:pt x="315" y="5"/>
                  </a:cubicBezTo>
                  <a:cubicBezTo>
                    <a:pt x="303" y="2"/>
                    <a:pt x="291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96;p46">
              <a:extLst>
                <a:ext uri="{FF2B5EF4-FFF2-40B4-BE49-F238E27FC236}">
                  <a16:creationId xmlns:a16="http://schemas.microsoft.com/office/drawing/2014/main" id="{C192483D-A9A9-9FBC-C82E-4E5E6061425C}"/>
                </a:ext>
              </a:extLst>
            </p:cNvPr>
            <p:cNvSpPr/>
            <p:nvPr/>
          </p:nvSpPr>
          <p:spPr>
            <a:xfrm>
              <a:off x="4947400" y="4453875"/>
              <a:ext cx="14025" cy="13925"/>
            </a:xfrm>
            <a:custGeom>
              <a:avLst/>
              <a:gdLst/>
              <a:ahLst/>
              <a:cxnLst/>
              <a:rect l="l" t="t" r="r" b="b"/>
              <a:pathLst>
                <a:path w="561" h="557" extrusionOk="0">
                  <a:moveTo>
                    <a:pt x="285" y="0"/>
                  </a:moveTo>
                  <a:cubicBezTo>
                    <a:pt x="262" y="4"/>
                    <a:pt x="238" y="7"/>
                    <a:pt x="213" y="11"/>
                  </a:cubicBezTo>
                  <a:cubicBezTo>
                    <a:pt x="166" y="23"/>
                    <a:pt x="127" y="47"/>
                    <a:pt x="93" y="81"/>
                  </a:cubicBezTo>
                  <a:cubicBezTo>
                    <a:pt x="71" y="99"/>
                    <a:pt x="56" y="115"/>
                    <a:pt x="41" y="144"/>
                  </a:cubicBezTo>
                  <a:lnTo>
                    <a:pt x="14" y="210"/>
                  </a:lnTo>
                  <a:cubicBezTo>
                    <a:pt x="2" y="246"/>
                    <a:pt x="0" y="282"/>
                    <a:pt x="9" y="319"/>
                  </a:cubicBezTo>
                  <a:cubicBezTo>
                    <a:pt x="9" y="343"/>
                    <a:pt x="15" y="366"/>
                    <a:pt x="27" y="388"/>
                  </a:cubicBezTo>
                  <a:cubicBezTo>
                    <a:pt x="39" y="422"/>
                    <a:pt x="57" y="451"/>
                    <a:pt x="84" y="476"/>
                  </a:cubicBezTo>
                  <a:cubicBezTo>
                    <a:pt x="102" y="491"/>
                    <a:pt x="121" y="504"/>
                    <a:pt x="139" y="519"/>
                  </a:cubicBezTo>
                  <a:lnTo>
                    <a:pt x="205" y="546"/>
                  </a:lnTo>
                  <a:cubicBezTo>
                    <a:pt x="226" y="553"/>
                    <a:pt x="247" y="557"/>
                    <a:pt x="268" y="557"/>
                  </a:cubicBezTo>
                  <a:cubicBezTo>
                    <a:pt x="284" y="557"/>
                    <a:pt x="299" y="555"/>
                    <a:pt x="314" y="552"/>
                  </a:cubicBezTo>
                  <a:cubicBezTo>
                    <a:pt x="350" y="550"/>
                    <a:pt x="384" y="539"/>
                    <a:pt x="416" y="519"/>
                  </a:cubicBezTo>
                  <a:cubicBezTo>
                    <a:pt x="445" y="505"/>
                    <a:pt x="461" y="488"/>
                    <a:pt x="479" y="468"/>
                  </a:cubicBezTo>
                  <a:cubicBezTo>
                    <a:pt x="506" y="443"/>
                    <a:pt x="524" y="414"/>
                    <a:pt x="536" y="380"/>
                  </a:cubicBezTo>
                  <a:cubicBezTo>
                    <a:pt x="553" y="347"/>
                    <a:pt x="561" y="312"/>
                    <a:pt x="559" y="274"/>
                  </a:cubicBezTo>
                  <a:cubicBezTo>
                    <a:pt x="561" y="237"/>
                    <a:pt x="553" y="202"/>
                    <a:pt x="536" y="169"/>
                  </a:cubicBezTo>
                  <a:cubicBezTo>
                    <a:pt x="524" y="135"/>
                    <a:pt x="506" y="106"/>
                    <a:pt x="479" y="81"/>
                  </a:cubicBezTo>
                  <a:cubicBezTo>
                    <a:pt x="461" y="66"/>
                    <a:pt x="443" y="52"/>
                    <a:pt x="424" y="38"/>
                  </a:cubicBezTo>
                  <a:cubicBezTo>
                    <a:pt x="382" y="13"/>
                    <a:pt x="335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97;p46">
              <a:extLst>
                <a:ext uri="{FF2B5EF4-FFF2-40B4-BE49-F238E27FC236}">
                  <a16:creationId xmlns:a16="http://schemas.microsoft.com/office/drawing/2014/main" id="{DBA98D45-61E5-24DD-6704-BE9AD2042163}"/>
                </a:ext>
              </a:extLst>
            </p:cNvPr>
            <p:cNvSpPr/>
            <p:nvPr/>
          </p:nvSpPr>
          <p:spPr>
            <a:xfrm>
              <a:off x="4948300" y="4480925"/>
              <a:ext cx="13625" cy="13575"/>
            </a:xfrm>
            <a:custGeom>
              <a:avLst/>
              <a:gdLst/>
              <a:ahLst/>
              <a:cxnLst/>
              <a:rect l="l" t="t" r="r" b="b"/>
              <a:pathLst>
                <a:path w="545" h="543" extrusionOk="0">
                  <a:moveTo>
                    <a:pt x="261" y="1"/>
                  </a:moveTo>
                  <a:cubicBezTo>
                    <a:pt x="228" y="1"/>
                    <a:pt x="197" y="9"/>
                    <a:pt x="168" y="24"/>
                  </a:cubicBezTo>
                  <a:cubicBezTo>
                    <a:pt x="135" y="35"/>
                    <a:pt x="106" y="53"/>
                    <a:pt x="82" y="80"/>
                  </a:cubicBezTo>
                  <a:cubicBezTo>
                    <a:pt x="55" y="104"/>
                    <a:pt x="37" y="133"/>
                    <a:pt x="25" y="166"/>
                  </a:cubicBezTo>
                  <a:cubicBezTo>
                    <a:pt x="8" y="199"/>
                    <a:pt x="0" y="234"/>
                    <a:pt x="3" y="272"/>
                  </a:cubicBezTo>
                  <a:cubicBezTo>
                    <a:pt x="5" y="295"/>
                    <a:pt x="8" y="319"/>
                    <a:pt x="12" y="343"/>
                  </a:cubicBezTo>
                  <a:cubicBezTo>
                    <a:pt x="24" y="389"/>
                    <a:pt x="48" y="429"/>
                    <a:pt x="82" y="463"/>
                  </a:cubicBezTo>
                  <a:cubicBezTo>
                    <a:pt x="100" y="477"/>
                    <a:pt x="118" y="490"/>
                    <a:pt x="136" y="505"/>
                  </a:cubicBezTo>
                  <a:cubicBezTo>
                    <a:pt x="178" y="530"/>
                    <a:pt x="223" y="541"/>
                    <a:pt x="273" y="542"/>
                  </a:cubicBezTo>
                  <a:cubicBezTo>
                    <a:pt x="275" y="542"/>
                    <a:pt x="278" y="542"/>
                    <a:pt x="280" y="542"/>
                  </a:cubicBezTo>
                  <a:cubicBezTo>
                    <a:pt x="314" y="542"/>
                    <a:pt x="347" y="534"/>
                    <a:pt x="377" y="518"/>
                  </a:cubicBezTo>
                  <a:cubicBezTo>
                    <a:pt x="410" y="507"/>
                    <a:pt x="440" y="489"/>
                    <a:pt x="465" y="463"/>
                  </a:cubicBezTo>
                  <a:cubicBezTo>
                    <a:pt x="491" y="438"/>
                    <a:pt x="509" y="409"/>
                    <a:pt x="520" y="376"/>
                  </a:cubicBezTo>
                  <a:cubicBezTo>
                    <a:pt x="537" y="343"/>
                    <a:pt x="545" y="309"/>
                    <a:pt x="544" y="272"/>
                  </a:cubicBezTo>
                  <a:cubicBezTo>
                    <a:pt x="540" y="248"/>
                    <a:pt x="537" y="223"/>
                    <a:pt x="534" y="199"/>
                  </a:cubicBezTo>
                  <a:cubicBezTo>
                    <a:pt x="521" y="154"/>
                    <a:pt x="497" y="113"/>
                    <a:pt x="465" y="80"/>
                  </a:cubicBezTo>
                  <a:cubicBezTo>
                    <a:pt x="445" y="65"/>
                    <a:pt x="427" y="52"/>
                    <a:pt x="409" y="37"/>
                  </a:cubicBezTo>
                  <a:cubicBezTo>
                    <a:pt x="367" y="13"/>
                    <a:pt x="322" y="1"/>
                    <a:pt x="273" y="1"/>
                  </a:cubicBezTo>
                  <a:cubicBezTo>
                    <a:pt x="269" y="1"/>
                    <a:pt x="265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98;p46">
              <a:extLst>
                <a:ext uri="{FF2B5EF4-FFF2-40B4-BE49-F238E27FC236}">
                  <a16:creationId xmlns:a16="http://schemas.microsoft.com/office/drawing/2014/main" id="{AD4F2C5A-E569-2C7E-DCFB-5D5FD23939E2}"/>
                </a:ext>
              </a:extLst>
            </p:cNvPr>
            <p:cNvSpPr/>
            <p:nvPr/>
          </p:nvSpPr>
          <p:spPr>
            <a:xfrm>
              <a:off x="4950925" y="4511725"/>
              <a:ext cx="13625" cy="13575"/>
            </a:xfrm>
            <a:custGeom>
              <a:avLst/>
              <a:gdLst/>
              <a:ahLst/>
              <a:cxnLst/>
              <a:rect l="l" t="t" r="r" b="b"/>
              <a:pathLst>
                <a:path w="545" h="543" extrusionOk="0">
                  <a:moveTo>
                    <a:pt x="260" y="1"/>
                  </a:moveTo>
                  <a:cubicBezTo>
                    <a:pt x="227" y="1"/>
                    <a:pt x="196" y="9"/>
                    <a:pt x="168" y="24"/>
                  </a:cubicBezTo>
                  <a:cubicBezTo>
                    <a:pt x="134" y="35"/>
                    <a:pt x="106" y="53"/>
                    <a:pt x="81" y="80"/>
                  </a:cubicBezTo>
                  <a:cubicBezTo>
                    <a:pt x="55" y="104"/>
                    <a:pt x="36" y="133"/>
                    <a:pt x="24" y="167"/>
                  </a:cubicBezTo>
                  <a:cubicBezTo>
                    <a:pt x="7" y="199"/>
                    <a:pt x="1" y="234"/>
                    <a:pt x="2" y="272"/>
                  </a:cubicBezTo>
                  <a:cubicBezTo>
                    <a:pt x="5" y="295"/>
                    <a:pt x="9" y="319"/>
                    <a:pt x="11" y="344"/>
                  </a:cubicBezTo>
                  <a:cubicBezTo>
                    <a:pt x="24" y="389"/>
                    <a:pt x="47" y="429"/>
                    <a:pt x="81" y="463"/>
                  </a:cubicBezTo>
                  <a:lnTo>
                    <a:pt x="135" y="505"/>
                  </a:lnTo>
                  <a:cubicBezTo>
                    <a:pt x="177" y="530"/>
                    <a:pt x="224" y="542"/>
                    <a:pt x="272" y="542"/>
                  </a:cubicBezTo>
                  <a:cubicBezTo>
                    <a:pt x="275" y="542"/>
                    <a:pt x="277" y="542"/>
                    <a:pt x="279" y="542"/>
                  </a:cubicBezTo>
                  <a:cubicBezTo>
                    <a:pt x="314" y="542"/>
                    <a:pt x="347" y="534"/>
                    <a:pt x="377" y="520"/>
                  </a:cubicBezTo>
                  <a:cubicBezTo>
                    <a:pt x="410" y="508"/>
                    <a:pt x="439" y="489"/>
                    <a:pt x="464" y="463"/>
                  </a:cubicBezTo>
                  <a:cubicBezTo>
                    <a:pt x="490" y="438"/>
                    <a:pt x="509" y="410"/>
                    <a:pt x="519" y="376"/>
                  </a:cubicBezTo>
                  <a:cubicBezTo>
                    <a:pt x="536" y="344"/>
                    <a:pt x="544" y="309"/>
                    <a:pt x="543" y="272"/>
                  </a:cubicBezTo>
                  <a:cubicBezTo>
                    <a:pt x="540" y="248"/>
                    <a:pt x="536" y="224"/>
                    <a:pt x="534" y="199"/>
                  </a:cubicBezTo>
                  <a:cubicBezTo>
                    <a:pt x="520" y="154"/>
                    <a:pt x="498" y="114"/>
                    <a:pt x="464" y="80"/>
                  </a:cubicBezTo>
                  <a:cubicBezTo>
                    <a:pt x="446" y="66"/>
                    <a:pt x="427" y="52"/>
                    <a:pt x="409" y="37"/>
                  </a:cubicBezTo>
                  <a:cubicBezTo>
                    <a:pt x="367" y="13"/>
                    <a:pt x="321" y="1"/>
                    <a:pt x="272" y="1"/>
                  </a:cubicBezTo>
                  <a:cubicBezTo>
                    <a:pt x="268" y="1"/>
                    <a:pt x="264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99;p46">
              <a:extLst>
                <a:ext uri="{FF2B5EF4-FFF2-40B4-BE49-F238E27FC236}">
                  <a16:creationId xmlns:a16="http://schemas.microsoft.com/office/drawing/2014/main" id="{7A2316E8-EFCE-63BE-4D7F-A4FDD6C81A0C}"/>
                </a:ext>
              </a:extLst>
            </p:cNvPr>
            <p:cNvSpPr/>
            <p:nvPr/>
          </p:nvSpPr>
          <p:spPr>
            <a:xfrm>
              <a:off x="4952125" y="4540750"/>
              <a:ext cx="14125" cy="14225"/>
            </a:xfrm>
            <a:custGeom>
              <a:avLst/>
              <a:gdLst/>
              <a:ahLst/>
              <a:cxnLst/>
              <a:rect l="l" t="t" r="r" b="b"/>
              <a:pathLst>
                <a:path w="565" h="569" extrusionOk="0">
                  <a:moveTo>
                    <a:pt x="280" y="1"/>
                  </a:moveTo>
                  <a:cubicBezTo>
                    <a:pt x="230" y="1"/>
                    <a:pt x="184" y="13"/>
                    <a:pt x="139" y="38"/>
                  </a:cubicBezTo>
                  <a:cubicBezTo>
                    <a:pt x="108" y="55"/>
                    <a:pt x="82" y="79"/>
                    <a:pt x="62" y="109"/>
                  </a:cubicBezTo>
                  <a:cubicBezTo>
                    <a:pt x="38" y="135"/>
                    <a:pt x="22" y="167"/>
                    <a:pt x="13" y="203"/>
                  </a:cubicBezTo>
                  <a:cubicBezTo>
                    <a:pt x="0" y="252"/>
                    <a:pt x="0" y="301"/>
                    <a:pt x="13" y="351"/>
                  </a:cubicBezTo>
                  <a:cubicBezTo>
                    <a:pt x="26" y="397"/>
                    <a:pt x="50" y="438"/>
                    <a:pt x="84" y="472"/>
                  </a:cubicBezTo>
                  <a:cubicBezTo>
                    <a:pt x="88" y="477"/>
                    <a:pt x="94" y="483"/>
                    <a:pt x="99" y="489"/>
                  </a:cubicBezTo>
                  <a:cubicBezTo>
                    <a:pt x="117" y="503"/>
                    <a:pt x="135" y="517"/>
                    <a:pt x="153" y="531"/>
                  </a:cubicBezTo>
                  <a:cubicBezTo>
                    <a:pt x="185" y="551"/>
                    <a:pt x="218" y="561"/>
                    <a:pt x="254" y="563"/>
                  </a:cubicBezTo>
                  <a:cubicBezTo>
                    <a:pt x="266" y="567"/>
                    <a:pt x="278" y="569"/>
                    <a:pt x="290" y="569"/>
                  </a:cubicBezTo>
                  <a:cubicBezTo>
                    <a:pt x="302" y="569"/>
                    <a:pt x="314" y="567"/>
                    <a:pt x="326" y="563"/>
                  </a:cubicBezTo>
                  <a:cubicBezTo>
                    <a:pt x="361" y="561"/>
                    <a:pt x="395" y="551"/>
                    <a:pt x="427" y="531"/>
                  </a:cubicBezTo>
                  <a:cubicBezTo>
                    <a:pt x="445" y="517"/>
                    <a:pt x="463" y="503"/>
                    <a:pt x="481" y="489"/>
                  </a:cubicBezTo>
                  <a:lnTo>
                    <a:pt x="523" y="434"/>
                  </a:lnTo>
                  <a:cubicBezTo>
                    <a:pt x="544" y="403"/>
                    <a:pt x="554" y="370"/>
                    <a:pt x="556" y="334"/>
                  </a:cubicBezTo>
                  <a:cubicBezTo>
                    <a:pt x="564" y="297"/>
                    <a:pt x="562" y="261"/>
                    <a:pt x="550" y="226"/>
                  </a:cubicBezTo>
                  <a:lnTo>
                    <a:pt x="546" y="203"/>
                  </a:lnTo>
                  <a:cubicBezTo>
                    <a:pt x="532" y="157"/>
                    <a:pt x="509" y="116"/>
                    <a:pt x="475" y="81"/>
                  </a:cubicBezTo>
                  <a:cubicBezTo>
                    <a:pt x="441" y="47"/>
                    <a:pt x="400" y="23"/>
                    <a:pt x="353" y="11"/>
                  </a:cubicBezTo>
                  <a:cubicBezTo>
                    <a:pt x="329" y="7"/>
                    <a:pt x="304" y="4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00;p46">
              <a:extLst>
                <a:ext uri="{FF2B5EF4-FFF2-40B4-BE49-F238E27FC236}">
                  <a16:creationId xmlns:a16="http://schemas.microsoft.com/office/drawing/2014/main" id="{14F5E5BB-E376-004D-188A-CF237E069A93}"/>
                </a:ext>
              </a:extLst>
            </p:cNvPr>
            <p:cNvSpPr/>
            <p:nvPr/>
          </p:nvSpPr>
          <p:spPr>
            <a:xfrm>
              <a:off x="4955150" y="4574025"/>
              <a:ext cx="13900" cy="13825"/>
            </a:xfrm>
            <a:custGeom>
              <a:avLst/>
              <a:gdLst/>
              <a:ahLst/>
              <a:cxnLst/>
              <a:rect l="l" t="t" r="r" b="b"/>
              <a:pathLst>
                <a:path w="556" h="553" extrusionOk="0">
                  <a:moveTo>
                    <a:pt x="275" y="0"/>
                  </a:moveTo>
                  <a:cubicBezTo>
                    <a:pt x="249" y="0"/>
                    <a:pt x="225" y="5"/>
                    <a:pt x="200" y="10"/>
                  </a:cubicBezTo>
                  <a:cubicBezTo>
                    <a:pt x="197" y="10"/>
                    <a:pt x="196" y="10"/>
                    <a:pt x="195" y="12"/>
                  </a:cubicBezTo>
                  <a:lnTo>
                    <a:pt x="132" y="38"/>
                  </a:lnTo>
                  <a:lnTo>
                    <a:pt x="78" y="79"/>
                  </a:lnTo>
                  <a:lnTo>
                    <a:pt x="38" y="133"/>
                  </a:lnTo>
                  <a:cubicBezTo>
                    <a:pt x="18" y="162"/>
                    <a:pt x="8" y="195"/>
                    <a:pt x="6" y="230"/>
                  </a:cubicBezTo>
                  <a:cubicBezTo>
                    <a:pt x="0" y="254"/>
                    <a:pt x="0" y="276"/>
                    <a:pt x="6" y="300"/>
                  </a:cubicBezTo>
                  <a:cubicBezTo>
                    <a:pt x="6" y="324"/>
                    <a:pt x="12" y="346"/>
                    <a:pt x="24" y="367"/>
                  </a:cubicBezTo>
                  <a:cubicBezTo>
                    <a:pt x="27" y="380"/>
                    <a:pt x="34" y="392"/>
                    <a:pt x="41" y="403"/>
                  </a:cubicBezTo>
                  <a:cubicBezTo>
                    <a:pt x="49" y="416"/>
                    <a:pt x="57" y="429"/>
                    <a:pt x="67" y="441"/>
                  </a:cubicBezTo>
                  <a:cubicBezTo>
                    <a:pt x="80" y="461"/>
                    <a:pt x="97" y="478"/>
                    <a:pt x="117" y="489"/>
                  </a:cubicBezTo>
                  <a:cubicBezTo>
                    <a:pt x="117" y="489"/>
                    <a:pt x="117" y="491"/>
                    <a:pt x="118" y="491"/>
                  </a:cubicBezTo>
                  <a:cubicBezTo>
                    <a:pt x="129" y="500"/>
                    <a:pt x="140" y="510"/>
                    <a:pt x="153" y="518"/>
                  </a:cubicBezTo>
                  <a:cubicBezTo>
                    <a:pt x="194" y="541"/>
                    <a:pt x="237" y="553"/>
                    <a:pt x="283" y="553"/>
                  </a:cubicBezTo>
                  <a:cubicBezTo>
                    <a:pt x="330" y="553"/>
                    <a:pt x="373" y="541"/>
                    <a:pt x="414" y="518"/>
                  </a:cubicBezTo>
                  <a:cubicBezTo>
                    <a:pt x="433" y="504"/>
                    <a:pt x="453" y="492"/>
                    <a:pt x="470" y="474"/>
                  </a:cubicBezTo>
                  <a:cubicBezTo>
                    <a:pt x="471" y="472"/>
                    <a:pt x="473" y="471"/>
                    <a:pt x="474" y="470"/>
                  </a:cubicBezTo>
                  <a:cubicBezTo>
                    <a:pt x="477" y="467"/>
                    <a:pt x="479" y="462"/>
                    <a:pt x="483" y="460"/>
                  </a:cubicBezTo>
                  <a:cubicBezTo>
                    <a:pt x="489" y="451"/>
                    <a:pt x="496" y="443"/>
                    <a:pt x="502" y="434"/>
                  </a:cubicBezTo>
                  <a:cubicBezTo>
                    <a:pt x="508" y="427"/>
                    <a:pt x="513" y="421"/>
                    <a:pt x="518" y="414"/>
                  </a:cubicBezTo>
                  <a:lnTo>
                    <a:pt x="519" y="414"/>
                  </a:lnTo>
                  <a:cubicBezTo>
                    <a:pt x="543" y="370"/>
                    <a:pt x="555" y="325"/>
                    <a:pt x="555" y="275"/>
                  </a:cubicBezTo>
                  <a:cubicBezTo>
                    <a:pt x="555" y="226"/>
                    <a:pt x="543" y="180"/>
                    <a:pt x="519" y="137"/>
                  </a:cubicBezTo>
                  <a:cubicBezTo>
                    <a:pt x="494" y="96"/>
                    <a:pt x="461" y="64"/>
                    <a:pt x="420" y="39"/>
                  </a:cubicBezTo>
                  <a:cubicBezTo>
                    <a:pt x="399" y="29"/>
                    <a:pt x="376" y="18"/>
                    <a:pt x="354" y="10"/>
                  </a:cubicBezTo>
                  <a:lnTo>
                    <a:pt x="351" y="10"/>
                  </a:lnTo>
                  <a:cubicBezTo>
                    <a:pt x="350" y="10"/>
                    <a:pt x="350" y="10"/>
                    <a:pt x="350" y="9"/>
                  </a:cubicBezTo>
                  <a:cubicBezTo>
                    <a:pt x="338" y="8"/>
                    <a:pt x="325" y="6"/>
                    <a:pt x="314" y="5"/>
                  </a:cubicBezTo>
                  <a:cubicBezTo>
                    <a:pt x="302" y="4"/>
                    <a:pt x="289" y="1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01;p46">
              <a:extLst>
                <a:ext uri="{FF2B5EF4-FFF2-40B4-BE49-F238E27FC236}">
                  <a16:creationId xmlns:a16="http://schemas.microsoft.com/office/drawing/2014/main" id="{2B7F30A6-97AB-C55C-4D0C-F7B32A6BFBDF}"/>
                </a:ext>
              </a:extLst>
            </p:cNvPr>
            <p:cNvSpPr/>
            <p:nvPr/>
          </p:nvSpPr>
          <p:spPr>
            <a:xfrm>
              <a:off x="4958225" y="4602700"/>
              <a:ext cx="13925" cy="14200"/>
            </a:xfrm>
            <a:custGeom>
              <a:avLst/>
              <a:gdLst/>
              <a:ahLst/>
              <a:cxnLst/>
              <a:rect l="l" t="t" r="r" b="b"/>
              <a:pathLst>
                <a:path w="557" h="568" extrusionOk="0">
                  <a:moveTo>
                    <a:pt x="260" y="1"/>
                  </a:moveTo>
                  <a:cubicBezTo>
                    <a:pt x="238" y="1"/>
                    <a:pt x="215" y="4"/>
                    <a:pt x="192" y="9"/>
                  </a:cubicBezTo>
                  <a:cubicBezTo>
                    <a:pt x="148" y="22"/>
                    <a:pt x="109" y="44"/>
                    <a:pt x="77" y="77"/>
                  </a:cubicBezTo>
                  <a:cubicBezTo>
                    <a:pt x="45" y="110"/>
                    <a:pt x="22" y="149"/>
                    <a:pt x="10" y="193"/>
                  </a:cubicBezTo>
                  <a:cubicBezTo>
                    <a:pt x="4" y="213"/>
                    <a:pt x="2" y="234"/>
                    <a:pt x="1" y="254"/>
                  </a:cubicBezTo>
                  <a:cubicBezTo>
                    <a:pt x="1" y="256"/>
                    <a:pt x="1" y="258"/>
                    <a:pt x="1" y="262"/>
                  </a:cubicBezTo>
                  <a:cubicBezTo>
                    <a:pt x="1" y="275"/>
                    <a:pt x="2" y="290"/>
                    <a:pt x="4" y="304"/>
                  </a:cubicBezTo>
                  <a:cubicBezTo>
                    <a:pt x="5" y="307"/>
                    <a:pt x="4" y="311"/>
                    <a:pt x="5" y="313"/>
                  </a:cubicBezTo>
                  <a:cubicBezTo>
                    <a:pt x="5" y="338"/>
                    <a:pt x="11" y="362"/>
                    <a:pt x="23" y="383"/>
                  </a:cubicBezTo>
                  <a:cubicBezTo>
                    <a:pt x="32" y="408"/>
                    <a:pt x="47" y="431"/>
                    <a:pt x="64" y="452"/>
                  </a:cubicBezTo>
                  <a:cubicBezTo>
                    <a:pt x="73" y="463"/>
                    <a:pt x="83" y="476"/>
                    <a:pt x="92" y="487"/>
                  </a:cubicBezTo>
                  <a:cubicBezTo>
                    <a:pt x="117" y="514"/>
                    <a:pt x="146" y="533"/>
                    <a:pt x="180" y="544"/>
                  </a:cubicBezTo>
                  <a:cubicBezTo>
                    <a:pt x="201" y="556"/>
                    <a:pt x="224" y="562"/>
                    <a:pt x="249" y="562"/>
                  </a:cubicBezTo>
                  <a:cubicBezTo>
                    <a:pt x="264" y="565"/>
                    <a:pt x="279" y="567"/>
                    <a:pt x="294" y="567"/>
                  </a:cubicBezTo>
                  <a:cubicBezTo>
                    <a:pt x="315" y="567"/>
                    <a:pt x="336" y="564"/>
                    <a:pt x="356" y="557"/>
                  </a:cubicBezTo>
                  <a:cubicBezTo>
                    <a:pt x="378" y="548"/>
                    <a:pt x="399" y="539"/>
                    <a:pt x="421" y="530"/>
                  </a:cubicBezTo>
                  <a:lnTo>
                    <a:pt x="476" y="487"/>
                  </a:lnTo>
                  <a:cubicBezTo>
                    <a:pt x="502" y="463"/>
                    <a:pt x="522" y="434"/>
                    <a:pt x="533" y="400"/>
                  </a:cubicBezTo>
                  <a:cubicBezTo>
                    <a:pt x="550" y="368"/>
                    <a:pt x="557" y="333"/>
                    <a:pt x="556" y="296"/>
                  </a:cubicBezTo>
                  <a:cubicBezTo>
                    <a:pt x="553" y="269"/>
                    <a:pt x="551" y="240"/>
                    <a:pt x="544" y="213"/>
                  </a:cubicBezTo>
                  <a:cubicBezTo>
                    <a:pt x="537" y="187"/>
                    <a:pt x="523" y="159"/>
                    <a:pt x="513" y="137"/>
                  </a:cubicBezTo>
                  <a:cubicBezTo>
                    <a:pt x="499" y="119"/>
                    <a:pt x="484" y="101"/>
                    <a:pt x="470" y="82"/>
                  </a:cubicBezTo>
                  <a:cubicBezTo>
                    <a:pt x="445" y="55"/>
                    <a:pt x="415" y="37"/>
                    <a:pt x="381" y="25"/>
                  </a:cubicBezTo>
                  <a:cubicBezTo>
                    <a:pt x="362" y="14"/>
                    <a:pt x="340" y="8"/>
                    <a:pt x="318" y="7"/>
                  </a:cubicBezTo>
                  <a:cubicBezTo>
                    <a:pt x="299" y="3"/>
                    <a:pt x="28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02;p46">
              <a:extLst>
                <a:ext uri="{FF2B5EF4-FFF2-40B4-BE49-F238E27FC236}">
                  <a16:creationId xmlns:a16="http://schemas.microsoft.com/office/drawing/2014/main" id="{75BE3080-5907-CC09-003A-D323582CCD94}"/>
                </a:ext>
              </a:extLst>
            </p:cNvPr>
            <p:cNvSpPr/>
            <p:nvPr/>
          </p:nvSpPr>
          <p:spPr>
            <a:xfrm>
              <a:off x="4864725" y="4604250"/>
              <a:ext cx="13875" cy="13800"/>
            </a:xfrm>
            <a:custGeom>
              <a:avLst/>
              <a:gdLst/>
              <a:ahLst/>
              <a:cxnLst/>
              <a:rect l="l" t="t" r="r" b="b"/>
              <a:pathLst>
                <a:path w="555" h="552" extrusionOk="0">
                  <a:moveTo>
                    <a:pt x="270" y="0"/>
                  </a:moveTo>
                  <a:cubicBezTo>
                    <a:pt x="235" y="0"/>
                    <a:pt x="201" y="8"/>
                    <a:pt x="171" y="24"/>
                  </a:cubicBezTo>
                  <a:cubicBezTo>
                    <a:pt x="136" y="36"/>
                    <a:pt x="107" y="55"/>
                    <a:pt x="82" y="81"/>
                  </a:cubicBezTo>
                  <a:cubicBezTo>
                    <a:pt x="56" y="106"/>
                    <a:pt x="37" y="136"/>
                    <a:pt x="25" y="170"/>
                  </a:cubicBezTo>
                  <a:cubicBezTo>
                    <a:pt x="8" y="203"/>
                    <a:pt x="0" y="238"/>
                    <a:pt x="2" y="276"/>
                  </a:cubicBezTo>
                  <a:cubicBezTo>
                    <a:pt x="5" y="301"/>
                    <a:pt x="8" y="324"/>
                    <a:pt x="12" y="349"/>
                  </a:cubicBezTo>
                  <a:cubicBezTo>
                    <a:pt x="24" y="396"/>
                    <a:pt x="48" y="437"/>
                    <a:pt x="82" y="471"/>
                  </a:cubicBezTo>
                  <a:cubicBezTo>
                    <a:pt x="101" y="485"/>
                    <a:pt x="119" y="500"/>
                    <a:pt x="139" y="514"/>
                  </a:cubicBezTo>
                  <a:cubicBezTo>
                    <a:pt x="182" y="538"/>
                    <a:pt x="227" y="551"/>
                    <a:pt x="277" y="551"/>
                  </a:cubicBezTo>
                  <a:cubicBezTo>
                    <a:pt x="281" y="551"/>
                    <a:pt x="285" y="551"/>
                    <a:pt x="290" y="551"/>
                  </a:cubicBezTo>
                  <a:cubicBezTo>
                    <a:pt x="323" y="551"/>
                    <a:pt x="354" y="543"/>
                    <a:pt x="383" y="527"/>
                  </a:cubicBezTo>
                  <a:cubicBezTo>
                    <a:pt x="417" y="517"/>
                    <a:pt x="447" y="498"/>
                    <a:pt x="472" y="471"/>
                  </a:cubicBezTo>
                  <a:cubicBezTo>
                    <a:pt x="499" y="446"/>
                    <a:pt x="518" y="416"/>
                    <a:pt x="529" y="382"/>
                  </a:cubicBezTo>
                  <a:cubicBezTo>
                    <a:pt x="546" y="349"/>
                    <a:pt x="554" y="314"/>
                    <a:pt x="553" y="276"/>
                  </a:cubicBezTo>
                  <a:cubicBezTo>
                    <a:pt x="550" y="252"/>
                    <a:pt x="546" y="227"/>
                    <a:pt x="543" y="203"/>
                  </a:cubicBezTo>
                  <a:cubicBezTo>
                    <a:pt x="529" y="157"/>
                    <a:pt x="506" y="116"/>
                    <a:pt x="472" y="82"/>
                  </a:cubicBezTo>
                  <a:cubicBezTo>
                    <a:pt x="453" y="67"/>
                    <a:pt x="434" y="53"/>
                    <a:pt x="416" y="39"/>
                  </a:cubicBezTo>
                  <a:cubicBezTo>
                    <a:pt x="373" y="14"/>
                    <a:pt x="327" y="2"/>
                    <a:pt x="277" y="1"/>
                  </a:cubicBezTo>
                  <a:cubicBezTo>
                    <a:pt x="274" y="1"/>
                    <a:pt x="272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03;p46">
              <a:extLst>
                <a:ext uri="{FF2B5EF4-FFF2-40B4-BE49-F238E27FC236}">
                  <a16:creationId xmlns:a16="http://schemas.microsoft.com/office/drawing/2014/main" id="{AC50C37D-EEA5-CA5D-C327-F6969D1842AB}"/>
                </a:ext>
              </a:extLst>
            </p:cNvPr>
            <p:cNvSpPr/>
            <p:nvPr/>
          </p:nvSpPr>
          <p:spPr>
            <a:xfrm>
              <a:off x="4885475" y="4613125"/>
              <a:ext cx="14625" cy="13800"/>
            </a:xfrm>
            <a:custGeom>
              <a:avLst/>
              <a:gdLst/>
              <a:ahLst/>
              <a:cxnLst/>
              <a:rect l="l" t="t" r="r" b="b"/>
              <a:pathLst>
                <a:path w="585" h="552" extrusionOk="0">
                  <a:moveTo>
                    <a:pt x="287" y="0"/>
                  </a:moveTo>
                  <a:cubicBezTo>
                    <a:pt x="284" y="0"/>
                    <a:pt x="282" y="1"/>
                    <a:pt x="279" y="1"/>
                  </a:cubicBezTo>
                  <a:cubicBezTo>
                    <a:pt x="229" y="1"/>
                    <a:pt x="183" y="14"/>
                    <a:pt x="140" y="39"/>
                  </a:cubicBezTo>
                  <a:cubicBezTo>
                    <a:pt x="122" y="53"/>
                    <a:pt x="104" y="67"/>
                    <a:pt x="84" y="82"/>
                  </a:cubicBezTo>
                  <a:cubicBezTo>
                    <a:pt x="50" y="116"/>
                    <a:pt x="27" y="156"/>
                    <a:pt x="14" y="203"/>
                  </a:cubicBezTo>
                  <a:cubicBezTo>
                    <a:pt x="3" y="239"/>
                    <a:pt x="1" y="276"/>
                    <a:pt x="8" y="313"/>
                  </a:cubicBezTo>
                  <a:cubicBezTo>
                    <a:pt x="11" y="349"/>
                    <a:pt x="21" y="384"/>
                    <a:pt x="41" y="414"/>
                  </a:cubicBezTo>
                  <a:cubicBezTo>
                    <a:pt x="58" y="447"/>
                    <a:pt x="82" y="473"/>
                    <a:pt x="113" y="493"/>
                  </a:cubicBezTo>
                  <a:cubicBezTo>
                    <a:pt x="139" y="516"/>
                    <a:pt x="170" y="533"/>
                    <a:pt x="207" y="541"/>
                  </a:cubicBezTo>
                  <a:cubicBezTo>
                    <a:pt x="231" y="548"/>
                    <a:pt x="255" y="551"/>
                    <a:pt x="280" y="551"/>
                  </a:cubicBezTo>
                  <a:cubicBezTo>
                    <a:pt x="293" y="551"/>
                    <a:pt x="307" y="550"/>
                    <a:pt x="321" y="548"/>
                  </a:cubicBezTo>
                  <a:cubicBezTo>
                    <a:pt x="341" y="545"/>
                    <a:pt x="363" y="542"/>
                    <a:pt x="384" y="539"/>
                  </a:cubicBezTo>
                  <a:cubicBezTo>
                    <a:pt x="406" y="530"/>
                    <a:pt x="427" y="521"/>
                    <a:pt x="449" y="512"/>
                  </a:cubicBezTo>
                  <a:cubicBezTo>
                    <a:pt x="460" y="507"/>
                    <a:pt x="469" y="501"/>
                    <a:pt x="477" y="490"/>
                  </a:cubicBezTo>
                  <a:cubicBezTo>
                    <a:pt x="490" y="482"/>
                    <a:pt x="501" y="473"/>
                    <a:pt x="510" y="462"/>
                  </a:cubicBezTo>
                  <a:cubicBezTo>
                    <a:pt x="516" y="454"/>
                    <a:pt x="523" y="447"/>
                    <a:pt x="528" y="439"/>
                  </a:cubicBezTo>
                  <a:cubicBezTo>
                    <a:pt x="528" y="438"/>
                    <a:pt x="528" y="438"/>
                    <a:pt x="529" y="438"/>
                  </a:cubicBezTo>
                  <a:cubicBezTo>
                    <a:pt x="532" y="434"/>
                    <a:pt x="535" y="430"/>
                    <a:pt x="538" y="427"/>
                  </a:cubicBezTo>
                  <a:lnTo>
                    <a:pt x="538" y="427"/>
                  </a:lnTo>
                  <a:cubicBezTo>
                    <a:pt x="556" y="404"/>
                    <a:pt x="568" y="378"/>
                    <a:pt x="575" y="350"/>
                  </a:cubicBezTo>
                  <a:cubicBezTo>
                    <a:pt x="581" y="326"/>
                    <a:pt x="585" y="303"/>
                    <a:pt x="585" y="280"/>
                  </a:cubicBezTo>
                  <a:lnTo>
                    <a:pt x="585" y="279"/>
                  </a:lnTo>
                  <a:lnTo>
                    <a:pt x="585" y="277"/>
                  </a:lnTo>
                  <a:cubicBezTo>
                    <a:pt x="583" y="265"/>
                    <a:pt x="581" y="253"/>
                    <a:pt x="579" y="241"/>
                  </a:cubicBezTo>
                  <a:cubicBezTo>
                    <a:pt x="578" y="205"/>
                    <a:pt x="567" y="171"/>
                    <a:pt x="547" y="140"/>
                  </a:cubicBezTo>
                  <a:cubicBezTo>
                    <a:pt x="534" y="121"/>
                    <a:pt x="519" y="102"/>
                    <a:pt x="504" y="84"/>
                  </a:cubicBezTo>
                  <a:cubicBezTo>
                    <a:pt x="486" y="70"/>
                    <a:pt x="467" y="56"/>
                    <a:pt x="449" y="42"/>
                  </a:cubicBezTo>
                  <a:cubicBezTo>
                    <a:pt x="444" y="39"/>
                    <a:pt x="404" y="19"/>
                    <a:pt x="381" y="14"/>
                  </a:cubicBezTo>
                  <a:cubicBezTo>
                    <a:pt x="379" y="12"/>
                    <a:pt x="376" y="11"/>
                    <a:pt x="373" y="11"/>
                  </a:cubicBezTo>
                  <a:cubicBezTo>
                    <a:pt x="372" y="11"/>
                    <a:pt x="371" y="11"/>
                    <a:pt x="370" y="10"/>
                  </a:cubicBezTo>
                  <a:cubicBezTo>
                    <a:pt x="346" y="7"/>
                    <a:pt x="319" y="3"/>
                    <a:pt x="295" y="1"/>
                  </a:cubicBezTo>
                  <a:cubicBezTo>
                    <a:pt x="292" y="1"/>
                    <a:pt x="29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04;p46">
              <a:extLst>
                <a:ext uri="{FF2B5EF4-FFF2-40B4-BE49-F238E27FC236}">
                  <a16:creationId xmlns:a16="http://schemas.microsoft.com/office/drawing/2014/main" id="{DF90E9BD-BB64-E111-F344-D44A7B6F5D6D}"/>
                </a:ext>
              </a:extLst>
            </p:cNvPr>
            <p:cNvSpPr/>
            <p:nvPr/>
          </p:nvSpPr>
          <p:spPr>
            <a:xfrm>
              <a:off x="4907525" y="4625025"/>
              <a:ext cx="14175" cy="14125"/>
            </a:xfrm>
            <a:custGeom>
              <a:avLst/>
              <a:gdLst/>
              <a:ahLst/>
              <a:cxnLst/>
              <a:rect l="l" t="t" r="r" b="b"/>
              <a:pathLst>
                <a:path w="567" h="565" extrusionOk="0">
                  <a:moveTo>
                    <a:pt x="275" y="1"/>
                  </a:moveTo>
                  <a:cubicBezTo>
                    <a:pt x="251" y="4"/>
                    <a:pt x="227" y="8"/>
                    <a:pt x="202" y="11"/>
                  </a:cubicBezTo>
                  <a:cubicBezTo>
                    <a:pt x="156" y="25"/>
                    <a:pt x="116" y="47"/>
                    <a:pt x="82" y="81"/>
                  </a:cubicBezTo>
                  <a:cubicBezTo>
                    <a:pt x="55" y="106"/>
                    <a:pt x="36" y="135"/>
                    <a:pt x="26" y="169"/>
                  </a:cubicBezTo>
                  <a:cubicBezTo>
                    <a:pt x="9" y="202"/>
                    <a:pt x="1" y="237"/>
                    <a:pt x="2" y="275"/>
                  </a:cubicBezTo>
                  <a:cubicBezTo>
                    <a:pt x="2" y="325"/>
                    <a:pt x="14" y="370"/>
                    <a:pt x="39" y="413"/>
                  </a:cubicBezTo>
                  <a:cubicBezTo>
                    <a:pt x="63" y="454"/>
                    <a:pt x="96" y="487"/>
                    <a:pt x="138" y="510"/>
                  </a:cubicBezTo>
                  <a:cubicBezTo>
                    <a:pt x="146" y="516"/>
                    <a:pt x="154" y="522"/>
                    <a:pt x="161" y="527"/>
                  </a:cubicBezTo>
                  <a:cubicBezTo>
                    <a:pt x="183" y="536"/>
                    <a:pt x="203" y="545"/>
                    <a:pt x="225" y="554"/>
                  </a:cubicBezTo>
                  <a:cubicBezTo>
                    <a:pt x="246" y="561"/>
                    <a:pt x="266" y="564"/>
                    <a:pt x="287" y="564"/>
                  </a:cubicBezTo>
                  <a:cubicBezTo>
                    <a:pt x="302" y="564"/>
                    <a:pt x="317" y="562"/>
                    <a:pt x="332" y="559"/>
                  </a:cubicBezTo>
                  <a:cubicBezTo>
                    <a:pt x="356" y="559"/>
                    <a:pt x="379" y="552"/>
                    <a:pt x="399" y="541"/>
                  </a:cubicBezTo>
                  <a:cubicBezTo>
                    <a:pt x="433" y="530"/>
                    <a:pt x="462" y="511"/>
                    <a:pt x="485" y="485"/>
                  </a:cubicBezTo>
                  <a:cubicBezTo>
                    <a:pt x="500" y="467"/>
                    <a:pt x="514" y="449"/>
                    <a:pt x="527" y="431"/>
                  </a:cubicBezTo>
                  <a:cubicBezTo>
                    <a:pt x="536" y="410"/>
                    <a:pt x="545" y="388"/>
                    <a:pt x="554" y="367"/>
                  </a:cubicBezTo>
                  <a:cubicBezTo>
                    <a:pt x="566" y="331"/>
                    <a:pt x="567" y="296"/>
                    <a:pt x="559" y="260"/>
                  </a:cubicBezTo>
                  <a:cubicBezTo>
                    <a:pt x="558" y="225"/>
                    <a:pt x="546" y="191"/>
                    <a:pt x="527" y="160"/>
                  </a:cubicBezTo>
                  <a:cubicBezTo>
                    <a:pt x="522" y="152"/>
                    <a:pt x="517" y="145"/>
                    <a:pt x="511" y="137"/>
                  </a:cubicBezTo>
                  <a:cubicBezTo>
                    <a:pt x="486" y="96"/>
                    <a:pt x="454" y="63"/>
                    <a:pt x="413" y="38"/>
                  </a:cubicBezTo>
                  <a:cubicBezTo>
                    <a:pt x="371" y="14"/>
                    <a:pt x="325" y="2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05;p46">
              <a:extLst>
                <a:ext uri="{FF2B5EF4-FFF2-40B4-BE49-F238E27FC236}">
                  <a16:creationId xmlns:a16="http://schemas.microsoft.com/office/drawing/2014/main" id="{58CEE43F-F283-5336-6ADD-E165D7017F42}"/>
                </a:ext>
              </a:extLst>
            </p:cNvPr>
            <p:cNvSpPr/>
            <p:nvPr/>
          </p:nvSpPr>
          <p:spPr>
            <a:xfrm>
              <a:off x="4926075" y="4631900"/>
              <a:ext cx="13550" cy="13475"/>
            </a:xfrm>
            <a:custGeom>
              <a:avLst/>
              <a:gdLst/>
              <a:ahLst/>
              <a:cxnLst/>
              <a:rect l="l" t="t" r="r" b="b"/>
              <a:pathLst>
                <a:path w="542" h="539" extrusionOk="0">
                  <a:moveTo>
                    <a:pt x="263" y="1"/>
                  </a:moveTo>
                  <a:cubicBezTo>
                    <a:pt x="229" y="1"/>
                    <a:pt x="197" y="8"/>
                    <a:pt x="168" y="24"/>
                  </a:cubicBezTo>
                  <a:cubicBezTo>
                    <a:pt x="134" y="35"/>
                    <a:pt x="106" y="53"/>
                    <a:pt x="81" y="79"/>
                  </a:cubicBezTo>
                  <a:cubicBezTo>
                    <a:pt x="55" y="104"/>
                    <a:pt x="37" y="132"/>
                    <a:pt x="25" y="166"/>
                  </a:cubicBezTo>
                  <a:cubicBezTo>
                    <a:pt x="8" y="198"/>
                    <a:pt x="0" y="233"/>
                    <a:pt x="3" y="269"/>
                  </a:cubicBezTo>
                  <a:cubicBezTo>
                    <a:pt x="5" y="293"/>
                    <a:pt x="8" y="317"/>
                    <a:pt x="12" y="341"/>
                  </a:cubicBezTo>
                  <a:cubicBezTo>
                    <a:pt x="24" y="387"/>
                    <a:pt x="48" y="427"/>
                    <a:pt x="81" y="460"/>
                  </a:cubicBezTo>
                  <a:cubicBezTo>
                    <a:pt x="99" y="474"/>
                    <a:pt x="117" y="488"/>
                    <a:pt x="135" y="501"/>
                  </a:cubicBezTo>
                  <a:cubicBezTo>
                    <a:pt x="177" y="526"/>
                    <a:pt x="222" y="539"/>
                    <a:pt x="271" y="539"/>
                  </a:cubicBezTo>
                  <a:cubicBezTo>
                    <a:pt x="273" y="539"/>
                    <a:pt x="276" y="539"/>
                    <a:pt x="278" y="539"/>
                  </a:cubicBezTo>
                  <a:cubicBezTo>
                    <a:pt x="313" y="539"/>
                    <a:pt x="344" y="531"/>
                    <a:pt x="375" y="515"/>
                  </a:cubicBezTo>
                  <a:cubicBezTo>
                    <a:pt x="408" y="505"/>
                    <a:pt x="437" y="486"/>
                    <a:pt x="461" y="460"/>
                  </a:cubicBezTo>
                  <a:cubicBezTo>
                    <a:pt x="487" y="436"/>
                    <a:pt x="507" y="406"/>
                    <a:pt x="517" y="373"/>
                  </a:cubicBezTo>
                  <a:cubicBezTo>
                    <a:pt x="534" y="341"/>
                    <a:pt x="542" y="307"/>
                    <a:pt x="540" y="269"/>
                  </a:cubicBezTo>
                  <a:cubicBezTo>
                    <a:pt x="537" y="246"/>
                    <a:pt x="534" y="222"/>
                    <a:pt x="530" y="198"/>
                  </a:cubicBezTo>
                  <a:cubicBezTo>
                    <a:pt x="518" y="153"/>
                    <a:pt x="494" y="113"/>
                    <a:pt x="461" y="79"/>
                  </a:cubicBezTo>
                  <a:lnTo>
                    <a:pt x="407" y="37"/>
                  </a:lnTo>
                  <a:cubicBezTo>
                    <a:pt x="365" y="13"/>
                    <a:pt x="320" y="1"/>
                    <a:pt x="271" y="1"/>
                  </a:cubicBezTo>
                  <a:cubicBezTo>
                    <a:pt x="268" y="1"/>
                    <a:pt x="266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06;p46">
              <a:extLst>
                <a:ext uri="{FF2B5EF4-FFF2-40B4-BE49-F238E27FC236}">
                  <a16:creationId xmlns:a16="http://schemas.microsoft.com/office/drawing/2014/main" id="{577FCCFC-1640-B80B-0777-663D6E5FB30D}"/>
                </a:ext>
              </a:extLst>
            </p:cNvPr>
            <p:cNvSpPr/>
            <p:nvPr/>
          </p:nvSpPr>
          <p:spPr>
            <a:xfrm>
              <a:off x="4833575" y="4542175"/>
              <a:ext cx="14700" cy="14025"/>
            </a:xfrm>
            <a:custGeom>
              <a:avLst/>
              <a:gdLst/>
              <a:ahLst/>
              <a:cxnLst/>
              <a:rect l="l" t="t" r="r" b="b"/>
              <a:pathLst>
                <a:path w="588" h="561" extrusionOk="0">
                  <a:moveTo>
                    <a:pt x="284" y="0"/>
                  </a:moveTo>
                  <a:cubicBezTo>
                    <a:pt x="260" y="4"/>
                    <a:pt x="236" y="7"/>
                    <a:pt x="213" y="10"/>
                  </a:cubicBezTo>
                  <a:cubicBezTo>
                    <a:pt x="210" y="10"/>
                    <a:pt x="208" y="10"/>
                    <a:pt x="206" y="12"/>
                  </a:cubicBezTo>
                  <a:cubicBezTo>
                    <a:pt x="205" y="12"/>
                    <a:pt x="204" y="12"/>
                    <a:pt x="202" y="13"/>
                  </a:cubicBezTo>
                  <a:lnTo>
                    <a:pt x="138" y="40"/>
                  </a:lnTo>
                  <a:cubicBezTo>
                    <a:pt x="137" y="40"/>
                    <a:pt x="137" y="41"/>
                    <a:pt x="136" y="41"/>
                  </a:cubicBezTo>
                  <a:cubicBezTo>
                    <a:pt x="104" y="58"/>
                    <a:pt x="79" y="81"/>
                    <a:pt x="60" y="110"/>
                  </a:cubicBezTo>
                  <a:cubicBezTo>
                    <a:pt x="36" y="136"/>
                    <a:pt x="20" y="167"/>
                    <a:pt x="12" y="202"/>
                  </a:cubicBezTo>
                  <a:cubicBezTo>
                    <a:pt x="9" y="226"/>
                    <a:pt x="5" y="249"/>
                    <a:pt x="2" y="274"/>
                  </a:cubicBezTo>
                  <a:cubicBezTo>
                    <a:pt x="1" y="311"/>
                    <a:pt x="9" y="346"/>
                    <a:pt x="26" y="377"/>
                  </a:cubicBezTo>
                  <a:cubicBezTo>
                    <a:pt x="31" y="400"/>
                    <a:pt x="43" y="420"/>
                    <a:pt x="60" y="437"/>
                  </a:cubicBezTo>
                  <a:cubicBezTo>
                    <a:pt x="79" y="467"/>
                    <a:pt x="104" y="489"/>
                    <a:pt x="136" y="506"/>
                  </a:cubicBezTo>
                  <a:cubicBezTo>
                    <a:pt x="148" y="512"/>
                    <a:pt x="161" y="517"/>
                    <a:pt x="173" y="522"/>
                  </a:cubicBezTo>
                  <a:cubicBezTo>
                    <a:pt x="205" y="543"/>
                    <a:pt x="239" y="554"/>
                    <a:pt x="275" y="555"/>
                  </a:cubicBezTo>
                  <a:cubicBezTo>
                    <a:pt x="290" y="559"/>
                    <a:pt x="306" y="560"/>
                    <a:pt x="321" y="560"/>
                  </a:cubicBezTo>
                  <a:cubicBezTo>
                    <a:pt x="342" y="560"/>
                    <a:pt x="363" y="557"/>
                    <a:pt x="384" y="551"/>
                  </a:cubicBezTo>
                  <a:cubicBezTo>
                    <a:pt x="405" y="542"/>
                    <a:pt x="427" y="532"/>
                    <a:pt x="449" y="523"/>
                  </a:cubicBezTo>
                  <a:cubicBezTo>
                    <a:pt x="490" y="499"/>
                    <a:pt x="522" y="466"/>
                    <a:pt x="547" y="425"/>
                  </a:cubicBezTo>
                  <a:cubicBezTo>
                    <a:pt x="556" y="403"/>
                    <a:pt x="565" y="382"/>
                    <a:pt x="574" y="360"/>
                  </a:cubicBezTo>
                  <a:cubicBezTo>
                    <a:pt x="587" y="312"/>
                    <a:pt x="587" y="264"/>
                    <a:pt x="574" y="215"/>
                  </a:cubicBezTo>
                  <a:cubicBezTo>
                    <a:pt x="569" y="204"/>
                    <a:pt x="565" y="193"/>
                    <a:pt x="560" y="183"/>
                  </a:cubicBezTo>
                  <a:cubicBezTo>
                    <a:pt x="556" y="171"/>
                    <a:pt x="550" y="160"/>
                    <a:pt x="546" y="150"/>
                  </a:cubicBezTo>
                  <a:cubicBezTo>
                    <a:pt x="546" y="149"/>
                    <a:pt x="546" y="149"/>
                    <a:pt x="546" y="147"/>
                  </a:cubicBezTo>
                  <a:cubicBezTo>
                    <a:pt x="544" y="146"/>
                    <a:pt x="544" y="146"/>
                    <a:pt x="543" y="145"/>
                  </a:cubicBezTo>
                  <a:cubicBezTo>
                    <a:pt x="543" y="145"/>
                    <a:pt x="543" y="144"/>
                    <a:pt x="543" y="144"/>
                  </a:cubicBezTo>
                  <a:cubicBezTo>
                    <a:pt x="529" y="126"/>
                    <a:pt x="515" y="108"/>
                    <a:pt x="500" y="90"/>
                  </a:cubicBezTo>
                  <a:cubicBezTo>
                    <a:pt x="500" y="89"/>
                    <a:pt x="500" y="89"/>
                    <a:pt x="499" y="89"/>
                  </a:cubicBezTo>
                  <a:cubicBezTo>
                    <a:pt x="499" y="87"/>
                    <a:pt x="498" y="86"/>
                    <a:pt x="497" y="86"/>
                  </a:cubicBezTo>
                  <a:cubicBezTo>
                    <a:pt x="479" y="70"/>
                    <a:pt x="459" y="56"/>
                    <a:pt x="440" y="42"/>
                  </a:cubicBezTo>
                  <a:cubicBezTo>
                    <a:pt x="439" y="41"/>
                    <a:pt x="438" y="41"/>
                    <a:pt x="437" y="40"/>
                  </a:cubicBezTo>
                  <a:cubicBezTo>
                    <a:pt x="415" y="29"/>
                    <a:pt x="392" y="17"/>
                    <a:pt x="367" y="10"/>
                  </a:cubicBezTo>
                  <a:cubicBezTo>
                    <a:pt x="342" y="5"/>
                    <a:pt x="316" y="1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07;p46">
              <a:extLst>
                <a:ext uri="{FF2B5EF4-FFF2-40B4-BE49-F238E27FC236}">
                  <a16:creationId xmlns:a16="http://schemas.microsoft.com/office/drawing/2014/main" id="{165D6FA0-B224-57A5-C143-1509EE35D7B9}"/>
                </a:ext>
              </a:extLst>
            </p:cNvPr>
            <p:cNvSpPr/>
            <p:nvPr/>
          </p:nvSpPr>
          <p:spPr>
            <a:xfrm>
              <a:off x="4848875" y="4520275"/>
              <a:ext cx="13775" cy="14050"/>
            </a:xfrm>
            <a:custGeom>
              <a:avLst/>
              <a:gdLst/>
              <a:ahLst/>
              <a:cxnLst/>
              <a:rect l="l" t="t" r="r" b="b"/>
              <a:pathLst>
                <a:path w="551" h="562" extrusionOk="0">
                  <a:moveTo>
                    <a:pt x="281" y="1"/>
                  </a:moveTo>
                  <a:cubicBezTo>
                    <a:pt x="279" y="1"/>
                    <a:pt x="277" y="1"/>
                    <a:pt x="274" y="1"/>
                  </a:cubicBezTo>
                  <a:cubicBezTo>
                    <a:pt x="225" y="1"/>
                    <a:pt x="178" y="13"/>
                    <a:pt x="136" y="38"/>
                  </a:cubicBezTo>
                  <a:cubicBezTo>
                    <a:pt x="94" y="62"/>
                    <a:pt x="63" y="95"/>
                    <a:pt x="38" y="137"/>
                  </a:cubicBezTo>
                  <a:cubicBezTo>
                    <a:pt x="13" y="179"/>
                    <a:pt x="0" y="225"/>
                    <a:pt x="0" y="274"/>
                  </a:cubicBezTo>
                  <a:cubicBezTo>
                    <a:pt x="1" y="300"/>
                    <a:pt x="6" y="325"/>
                    <a:pt x="11" y="351"/>
                  </a:cubicBezTo>
                  <a:cubicBezTo>
                    <a:pt x="11" y="352"/>
                    <a:pt x="11" y="353"/>
                    <a:pt x="12" y="354"/>
                  </a:cubicBezTo>
                  <a:cubicBezTo>
                    <a:pt x="18" y="378"/>
                    <a:pt x="30" y="401"/>
                    <a:pt x="40" y="422"/>
                  </a:cubicBezTo>
                  <a:cubicBezTo>
                    <a:pt x="41" y="423"/>
                    <a:pt x="41" y="424"/>
                    <a:pt x="42" y="426"/>
                  </a:cubicBezTo>
                  <a:cubicBezTo>
                    <a:pt x="66" y="463"/>
                    <a:pt x="99" y="504"/>
                    <a:pt x="140" y="524"/>
                  </a:cubicBezTo>
                  <a:cubicBezTo>
                    <a:pt x="161" y="534"/>
                    <a:pt x="183" y="546"/>
                    <a:pt x="205" y="551"/>
                  </a:cubicBezTo>
                  <a:lnTo>
                    <a:pt x="206" y="551"/>
                  </a:lnTo>
                  <a:cubicBezTo>
                    <a:pt x="206" y="551"/>
                    <a:pt x="276" y="561"/>
                    <a:pt x="277" y="561"/>
                  </a:cubicBezTo>
                  <a:lnTo>
                    <a:pt x="278" y="561"/>
                  </a:lnTo>
                  <a:cubicBezTo>
                    <a:pt x="329" y="559"/>
                    <a:pt x="366" y="550"/>
                    <a:pt x="411" y="525"/>
                  </a:cubicBezTo>
                  <a:cubicBezTo>
                    <a:pt x="454" y="500"/>
                    <a:pt x="460" y="490"/>
                    <a:pt x="485" y="457"/>
                  </a:cubicBezTo>
                  <a:lnTo>
                    <a:pt x="485" y="457"/>
                  </a:lnTo>
                  <a:cubicBezTo>
                    <a:pt x="483" y="460"/>
                    <a:pt x="483" y="461"/>
                    <a:pt x="483" y="461"/>
                  </a:cubicBezTo>
                  <a:cubicBezTo>
                    <a:pt x="483" y="461"/>
                    <a:pt x="502" y="438"/>
                    <a:pt x="507" y="430"/>
                  </a:cubicBezTo>
                  <a:lnTo>
                    <a:pt x="507" y="429"/>
                  </a:lnTo>
                  <a:cubicBezTo>
                    <a:pt x="517" y="409"/>
                    <a:pt x="526" y="388"/>
                    <a:pt x="533" y="367"/>
                  </a:cubicBezTo>
                  <a:cubicBezTo>
                    <a:pt x="535" y="362"/>
                    <a:pt x="535" y="357"/>
                    <a:pt x="536" y="351"/>
                  </a:cubicBezTo>
                  <a:cubicBezTo>
                    <a:pt x="536" y="350"/>
                    <a:pt x="537" y="349"/>
                    <a:pt x="537" y="346"/>
                  </a:cubicBezTo>
                  <a:cubicBezTo>
                    <a:pt x="551" y="299"/>
                    <a:pt x="551" y="250"/>
                    <a:pt x="537" y="201"/>
                  </a:cubicBezTo>
                  <a:cubicBezTo>
                    <a:pt x="525" y="155"/>
                    <a:pt x="501" y="115"/>
                    <a:pt x="467" y="81"/>
                  </a:cubicBezTo>
                  <a:cubicBezTo>
                    <a:pt x="442" y="54"/>
                    <a:pt x="414" y="35"/>
                    <a:pt x="380" y="25"/>
                  </a:cubicBezTo>
                  <a:cubicBezTo>
                    <a:pt x="349" y="9"/>
                    <a:pt x="316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8;p46">
              <a:extLst>
                <a:ext uri="{FF2B5EF4-FFF2-40B4-BE49-F238E27FC236}">
                  <a16:creationId xmlns:a16="http://schemas.microsoft.com/office/drawing/2014/main" id="{E3832C42-FF7D-70D1-2679-E00304880D8B}"/>
                </a:ext>
              </a:extLst>
            </p:cNvPr>
            <p:cNvSpPr/>
            <p:nvPr/>
          </p:nvSpPr>
          <p:spPr>
            <a:xfrm>
              <a:off x="4860450" y="4497725"/>
              <a:ext cx="13500" cy="13450"/>
            </a:xfrm>
            <a:custGeom>
              <a:avLst/>
              <a:gdLst/>
              <a:ahLst/>
              <a:cxnLst/>
              <a:rect l="l" t="t" r="r" b="b"/>
              <a:pathLst>
                <a:path w="540" h="538" extrusionOk="0">
                  <a:moveTo>
                    <a:pt x="263" y="0"/>
                  </a:moveTo>
                  <a:cubicBezTo>
                    <a:pt x="228" y="0"/>
                    <a:pt x="197" y="8"/>
                    <a:pt x="167" y="23"/>
                  </a:cubicBezTo>
                  <a:cubicBezTo>
                    <a:pt x="134" y="34"/>
                    <a:pt x="105" y="53"/>
                    <a:pt x="81" y="79"/>
                  </a:cubicBezTo>
                  <a:cubicBezTo>
                    <a:pt x="54" y="103"/>
                    <a:pt x="36" y="132"/>
                    <a:pt x="25" y="166"/>
                  </a:cubicBezTo>
                  <a:cubicBezTo>
                    <a:pt x="8" y="197"/>
                    <a:pt x="1" y="231"/>
                    <a:pt x="2" y="269"/>
                  </a:cubicBezTo>
                  <a:cubicBezTo>
                    <a:pt x="5" y="293"/>
                    <a:pt x="8" y="316"/>
                    <a:pt x="12" y="340"/>
                  </a:cubicBezTo>
                  <a:cubicBezTo>
                    <a:pt x="24" y="385"/>
                    <a:pt x="47" y="425"/>
                    <a:pt x="81" y="458"/>
                  </a:cubicBezTo>
                  <a:cubicBezTo>
                    <a:pt x="99" y="473"/>
                    <a:pt x="117" y="486"/>
                    <a:pt x="135" y="500"/>
                  </a:cubicBezTo>
                  <a:cubicBezTo>
                    <a:pt x="177" y="525"/>
                    <a:pt x="221" y="537"/>
                    <a:pt x="270" y="537"/>
                  </a:cubicBezTo>
                  <a:cubicBezTo>
                    <a:pt x="272" y="537"/>
                    <a:pt x="275" y="537"/>
                    <a:pt x="277" y="537"/>
                  </a:cubicBezTo>
                  <a:cubicBezTo>
                    <a:pt x="312" y="537"/>
                    <a:pt x="343" y="529"/>
                    <a:pt x="373" y="513"/>
                  </a:cubicBezTo>
                  <a:cubicBezTo>
                    <a:pt x="407" y="503"/>
                    <a:pt x="435" y="485"/>
                    <a:pt x="460" y="458"/>
                  </a:cubicBezTo>
                  <a:cubicBezTo>
                    <a:pt x="486" y="434"/>
                    <a:pt x="504" y="406"/>
                    <a:pt x="516" y="372"/>
                  </a:cubicBezTo>
                  <a:cubicBezTo>
                    <a:pt x="533" y="340"/>
                    <a:pt x="540" y="306"/>
                    <a:pt x="538" y="269"/>
                  </a:cubicBezTo>
                  <a:cubicBezTo>
                    <a:pt x="535" y="245"/>
                    <a:pt x="532" y="221"/>
                    <a:pt x="529" y="197"/>
                  </a:cubicBezTo>
                  <a:cubicBezTo>
                    <a:pt x="516" y="152"/>
                    <a:pt x="493" y="113"/>
                    <a:pt x="460" y="79"/>
                  </a:cubicBezTo>
                  <a:cubicBezTo>
                    <a:pt x="442" y="65"/>
                    <a:pt x="424" y="51"/>
                    <a:pt x="406" y="37"/>
                  </a:cubicBezTo>
                  <a:cubicBezTo>
                    <a:pt x="364" y="13"/>
                    <a:pt x="319" y="0"/>
                    <a:pt x="270" y="0"/>
                  </a:cubicBezTo>
                  <a:cubicBezTo>
                    <a:pt x="268" y="0"/>
                    <a:pt x="26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09;p46">
              <a:extLst>
                <a:ext uri="{FF2B5EF4-FFF2-40B4-BE49-F238E27FC236}">
                  <a16:creationId xmlns:a16="http://schemas.microsoft.com/office/drawing/2014/main" id="{E5AF399C-F8D3-117B-ED33-8662BFF730FF}"/>
                </a:ext>
              </a:extLst>
            </p:cNvPr>
            <p:cNvSpPr/>
            <p:nvPr/>
          </p:nvSpPr>
          <p:spPr>
            <a:xfrm>
              <a:off x="4874150" y="4473275"/>
              <a:ext cx="13675" cy="13650"/>
            </a:xfrm>
            <a:custGeom>
              <a:avLst/>
              <a:gdLst/>
              <a:ahLst/>
              <a:cxnLst/>
              <a:rect l="l" t="t" r="r" b="b"/>
              <a:pathLst>
                <a:path w="547" h="546" extrusionOk="0">
                  <a:moveTo>
                    <a:pt x="274" y="0"/>
                  </a:moveTo>
                  <a:cubicBezTo>
                    <a:pt x="250" y="0"/>
                    <a:pt x="226" y="3"/>
                    <a:pt x="202" y="10"/>
                  </a:cubicBezTo>
                  <a:cubicBezTo>
                    <a:pt x="157" y="23"/>
                    <a:pt x="116" y="45"/>
                    <a:pt x="83" y="79"/>
                  </a:cubicBezTo>
                  <a:cubicBezTo>
                    <a:pt x="65" y="95"/>
                    <a:pt x="50" y="114"/>
                    <a:pt x="39" y="135"/>
                  </a:cubicBezTo>
                  <a:cubicBezTo>
                    <a:pt x="30" y="156"/>
                    <a:pt x="21" y="179"/>
                    <a:pt x="12" y="200"/>
                  </a:cubicBezTo>
                  <a:cubicBezTo>
                    <a:pt x="4" y="224"/>
                    <a:pt x="2" y="249"/>
                    <a:pt x="3" y="274"/>
                  </a:cubicBezTo>
                  <a:cubicBezTo>
                    <a:pt x="1" y="311"/>
                    <a:pt x="9" y="345"/>
                    <a:pt x="25" y="378"/>
                  </a:cubicBezTo>
                  <a:cubicBezTo>
                    <a:pt x="37" y="412"/>
                    <a:pt x="55" y="441"/>
                    <a:pt x="82" y="465"/>
                  </a:cubicBezTo>
                  <a:cubicBezTo>
                    <a:pt x="82" y="465"/>
                    <a:pt x="82" y="465"/>
                    <a:pt x="82" y="467"/>
                  </a:cubicBezTo>
                  <a:cubicBezTo>
                    <a:pt x="83" y="467"/>
                    <a:pt x="83" y="468"/>
                    <a:pt x="84" y="469"/>
                  </a:cubicBezTo>
                  <a:cubicBezTo>
                    <a:pt x="117" y="501"/>
                    <a:pt x="156" y="523"/>
                    <a:pt x="200" y="536"/>
                  </a:cubicBezTo>
                  <a:cubicBezTo>
                    <a:pt x="224" y="542"/>
                    <a:pt x="247" y="545"/>
                    <a:pt x="271" y="545"/>
                  </a:cubicBezTo>
                  <a:cubicBezTo>
                    <a:pt x="294" y="545"/>
                    <a:pt x="317" y="542"/>
                    <a:pt x="340" y="536"/>
                  </a:cubicBezTo>
                  <a:lnTo>
                    <a:pt x="343" y="536"/>
                  </a:lnTo>
                  <a:lnTo>
                    <a:pt x="345" y="535"/>
                  </a:lnTo>
                  <a:cubicBezTo>
                    <a:pt x="380" y="527"/>
                    <a:pt x="410" y="511"/>
                    <a:pt x="437" y="487"/>
                  </a:cubicBezTo>
                  <a:cubicBezTo>
                    <a:pt x="466" y="468"/>
                    <a:pt x="490" y="442"/>
                    <a:pt x="507" y="410"/>
                  </a:cubicBezTo>
                  <a:cubicBezTo>
                    <a:pt x="514" y="401"/>
                    <a:pt x="519" y="390"/>
                    <a:pt x="521" y="377"/>
                  </a:cubicBezTo>
                  <a:cubicBezTo>
                    <a:pt x="538" y="344"/>
                    <a:pt x="546" y="309"/>
                    <a:pt x="544" y="272"/>
                  </a:cubicBezTo>
                  <a:cubicBezTo>
                    <a:pt x="544" y="247"/>
                    <a:pt x="541" y="223"/>
                    <a:pt x="535" y="199"/>
                  </a:cubicBezTo>
                  <a:lnTo>
                    <a:pt x="535" y="198"/>
                  </a:lnTo>
                  <a:cubicBezTo>
                    <a:pt x="521" y="153"/>
                    <a:pt x="499" y="113"/>
                    <a:pt x="465" y="79"/>
                  </a:cubicBezTo>
                  <a:cubicBezTo>
                    <a:pt x="432" y="45"/>
                    <a:pt x="391" y="23"/>
                    <a:pt x="346" y="10"/>
                  </a:cubicBezTo>
                  <a:cubicBezTo>
                    <a:pt x="322" y="3"/>
                    <a:pt x="298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10;p46">
              <a:extLst>
                <a:ext uri="{FF2B5EF4-FFF2-40B4-BE49-F238E27FC236}">
                  <a16:creationId xmlns:a16="http://schemas.microsoft.com/office/drawing/2014/main" id="{8DF0DF73-6392-9BBE-E83B-7E425AFCB550}"/>
                </a:ext>
              </a:extLst>
            </p:cNvPr>
            <p:cNvSpPr/>
            <p:nvPr/>
          </p:nvSpPr>
          <p:spPr>
            <a:xfrm>
              <a:off x="4888950" y="4449025"/>
              <a:ext cx="13725" cy="14450"/>
            </a:xfrm>
            <a:custGeom>
              <a:avLst/>
              <a:gdLst/>
              <a:ahLst/>
              <a:cxnLst/>
              <a:rect l="l" t="t" r="r" b="b"/>
              <a:pathLst>
                <a:path w="549" h="578" extrusionOk="0">
                  <a:moveTo>
                    <a:pt x="283" y="1"/>
                  </a:moveTo>
                  <a:cubicBezTo>
                    <a:pt x="281" y="1"/>
                    <a:pt x="278" y="1"/>
                    <a:pt x="276" y="1"/>
                  </a:cubicBezTo>
                  <a:cubicBezTo>
                    <a:pt x="252" y="4"/>
                    <a:pt x="228" y="8"/>
                    <a:pt x="204" y="11"/>
                  </a:cubicBezTo>
                  <a:cubicBezTo>
                    <a:pt x="182" y="20"/>
                    <a:pt x="160" y="29"/>
                    <a:pt x="139" y="38"/>
                  </a:cubicBezTo>
                  <a:cubicBezTo>
                    <a:pt x="107" y="55"/>
                    <a:pt x="82" y="78"/>
                    <a:pt x="63" y="107"/>
                  </a:cubicBezTo>
                  <a:cubicBezTo>
                    <a:pt x="39" y="133"/>
                    <a:pt x="23" y="164"/>
                    <a:pt x="14" y="199"/>
                  </a:cubicBezTo>
                  <a:cubicBezTo>
                    <a:pt x="6" y="229"/>
                    <a:pt x="1" y="261"/>
                    <a:pt x="3" y="293"/>
                  </a:cubicBezTo>
                  <a:cubicBezTo>
                    <a:pt x="3" y="294"/>
                    <a:pt x="3" y="295"/>
                    <a:pt x="3" y="296"/>
                  </a:cubicBezTo>
                  <a:cubicBezTo>
                    <a:pt x="6" y="320"/>
                    <a:pt x="10" y="344"/>
                    <a:pt x="13" y="369"/>
                  </a:cubicBezTo>
                  <a:cubicBezTo>
                    <a:pt x="19" y="393"/>
                    <a:pt x="31" y="415"/>
                    <a:pt x="43" y="438"/>
                  </a:cubicBezTo>
                  <a:cubicBezTo>
                    <a:pt x="44" y="440"/>
                    <a:pt x="45" y="444"/>
                    <a:pt x="47" y="446"/>
                  </a:cubicBezTo>
                  <a:cubicBezTo>
                    <a:pt x="71" y="487"/>
                    <a:pt x="103" y="518"/>
                    <a:pt x="142" y="541"/>
                  </a:cubicBezTo>
                  <a:cubicBezTo>
                    <a:pt x="183" y="566"/>
                    <a:pt x="228" y="577"/>
                    <a:pt x="276" y="577"/>
                  </a:cubicBezTo>
                  <a:cubicBezTo>
                    <a:pt x="324" y="577"/>
                    <a:pt x="369" y="566"/>
                    <a:pt x="410" y="541"/>
                  </a:cubicBezTo>
                  <a:cubicBezTo>
                    <a:pt x="450" y="518"/>
                    <a:pt x="482" y="487"/>
                    <a:pt x="506" y="446"/>
                  </a:cubicBezTo>
                  <a:cubicBezTo>
                    <a:pt x="507" y="444"/>
                    <a:pt x="508" y="440"/>
                    <a:pt x="509" y="438"/>
                  </a:cubicBezTo>
                  <a:cubicBezTo>
                    <a:pt x="539" y="379"/>
                    <a:pt x="545" y="359"/>
                    <a:pt x="549" y="293"/>
                  </a:cubicBezTo>
                  <a:cubicBezTo>
                    <a:pt x="549" y="288"/>
                    <a:pt x="549" y="285"/>
                    <a:pt x="549" y="282"/>
                  </a:cubicBezTo>
                  <a:lnTo>
                    <a:pt x="540" y="208"/>
                  </a:lnTo>
                  <a:lnTo>
                    <a:pt x="540" y="209"/>
                  </a:lnTo>
                  <a:lnTo>
                    <a:pt x="539" y="206"/>
                  </a:lnTo>
                  <a:cubicBezTo>
                    <a:pt x="539" y="203"/>
                    <a:pt x="538" y="201"/>
                    <a:pt x="538" y="200"/>
                  </a:cubicBezTo>
                  <a:cubicBezTo>
                    <a:pt x="528" y="179"/>
                    <a:pt x="519" y="157"/>
                    <a:pt x="509" y="136"/>
                  </a:cubicBezTo>
                  <a:cubicBezTo>
                    <a:pt x="492" y="104"/>
                    <a:pt x="470" y="78"/>
                    <a:pt x="440" y="59"/>
                  </a:cubicBezTo>
                  <a:cubicBezTo>
                    <a:pt x="423" y="43"/>
                    <a:pt x="403" y="30"/>
                    <a:pt x="380" y="25"/>
                  </a:cubicBezTo>
                  <a:cubicBezTo>
                    <a:pt x="350" y="9"/>
                    <a:pt x="31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11;p46">
              <a:extLst>
                <a:ext uri="{FF2B5EF4-FFF2-40B4-BE49-F238E27FC236}">
                  <a16:creationId xmlns:a16="http://schemas.microsoft.com/office/drawing/2014/main" id="{9E3EDF86-90A3-6212-D331-5A260B681265}"/>
                </a:ext>
              </a:extLst>
            </p:cNvPr>
            <p:cNvSpPr/>
            <p:nvPr/>
          </p:nvSpPr>
          <p:spPr>
            <a:xfrm>
              <a:off x="4902500" y="4425075"/>
              <a:ext cx="13700" cy="13650"/>
            </a:xfrm>
            <a:custGeom>
              <a:avLst/>
              <a:gdLst/>
              <a:ahLst/>
              <a:cxnLst/>
              <a:rect l="l" t="t" r="r" b="b"/>
              <a:pathLst>
                <a:path w="548" h="546" extrusionOk="0">
                  <a:moveTo>
                    <a:pt x="267" y="1"/>
                  </a:moveTo>
                  <a:cubicBezTo>
                    <a:pt x="231" y="1"/>
                    <a:pt x="200" y="9"/>
                    <a:pt x="169" y="25"/>
                  </a:cubicBezTo>
                  <a:cubicBezTo>
                    <a:pt x="135" y="36"/>
                    <a:pt x="105" y="54"/>
                    <a:pt x="82" y="81"/>
                  </a:cubicBezTo>
                  <a:cubicBezTo>
                    <a:pt x="54" y="106"/>
                    <a:pt x="36" y="134"/>
                    <a:pt x="25" y="168"/>
                  </a:cubicBezTo>
                  <a:cubicBezTo>
                    <a:pt x="8" y="201"/>
                    <a:pt x="0" y="236"/>
                    <a:pt x="1" y="274"/>
                  </a:cubicBezTo>
                  <a:cubicBezTo>
                    <a:pt x="5" y="297"/>
                    <a:pt x="8" y="321"/>
                    <a:pt x="11" y="346"/>
                  </a:cubicBezTo>
                  <a:cubicBezTo>
                    <a:pt x="24" y="391"/>
                    <a:pt x="48" y="432"/>
                    <a:pt x="82" y="466"/>
                  </a:cubicBezTo>
                  <a:cubicBezTo>
                    <a:pt x="100" y="480"/>
                    <a:pt x="118" y="494"/>
                    <a:pt x="136" y="508"/>
                  </a:cubicBezTo>
                  <a:cubicBezTo>
                    <a:pt x="179" y="533"/>
                    <a:pt x="224" y="545"/>
                    <a:pt x="274" y="545"/>
                  </a:cubicBezTo>
                  <a:cubicBezTo>
                    <a:pt x="278" y="546"/>
                    <a:pt x="282" y="546"/>
                    <a:pt x="287" y="546"/>
                  </a:cubicBezTo>
                  <a:cubicBezTo>
                    <a:pt x="319" y="546"/>
                    <a:pt x="350" y="538"/>
                    <a:pt x="378" y="523"/>
                  </a:cubicBezTo>
                  <a:cubicBezTo>
                    <a:pt x="412" y="511"/>
                    <a:pt x="442" y="492"/>
                    <a:pt x="467" y="466"/>
                  </a:cubicBezTo>
                  <a:cubicBezTo>
                    <a:pt x="493" y="441"/>
                    <a:pt x="512" y="412"/>
                    <a:pt x="522" y="378"/>
                  </a:cubicBezTo>
                  <a:cubicBezTo>
                    <a:pt x="539" y="346"/>
                    <a:pt x="547" y="311"/>
                    <a:pt x="546" y="274"/>
                  </a:cubicBezTo>
                  <a:cubicBezTo>
                    <a:pt x="542" y="250"/>
                    <a:pt x="539" y="225"/>
                    <a:pt x="536" y="201"/>
                  </a:cubicBezTo>
                  <a:cubicBezTo>
                    <a:pt x="523" y="155"/>
                    <a:pt x="499" y="115"/>
                    <a:pt x="467" y="81"/>
                  </a:cubicBezTo>
                  <a:cubicBezTo>
                    <a:pt x="447" y="66"/>
                    <a:pt x="429" y="53"/>
                    <a:pt x="411" y="38"/>
                  </a:cubicBezTo>
                  <a:cubicBezTo>
                    <a:pt x="368" y="13"/>
                    <a:pt x="323" y="1"/>
                    <a:pt x="274" y="1"/>
                  </a:cubicBezTo>
                  <a:cubicBezTo>
                    <a:pt x="272" y="1"/>
                    <a:pt x="269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12;p46">
              <a:extLst>
                <a:ext uri="{FF2B5EF4-FFF2-40B4-BE49-F238E27FC236}">
                  <a16:creationId xmlns:a16="http://schemas.microsoft.com/office/drawing/2014/main" id="{2B05DAEA-7EEE-8C74-87F3-DBC350DEA431}"/>
                </a:ext>
              </a:extLst>
            </p:cNvPr>
            <p:cNvSpPr/>
            <p:nvPr/>
          </p:nvSpPr>
          <p:spPr>
            <a:xfrm>
              <a:off x="4918225" y="4400875"/>
              <a:ext cx="13825" cy="13925"/>
            </a:xfrm>
            <a:custGeom>
              <a:avLst/>
              <a:gdLst/>
              <a:ahLst/>
              <a:cxnLst/>
              <a:rect l="l" t="t" r="r" b="b"/>
              <a:pathLst>
                <a:path w="553" h="557" extrusionOk="0">
                  <a:moveTo>
                    <a:pt x="281" y="0"/>
                  </a:moveTo>
                  <a:cubicBezTo>
                    <a:pt x="257" y="0"/>
                    <a:pt x="232" y="4"/>
                    <a:pt x="208" y="11"/>
                  </a:cubicBezTo>
                  <a:cubicBezTo>
                    <a:pt x="163" y="23"/>
                    <a:pt x="123" y="46"/>
                    <a:pt x="90" y="80"/>
                  </a:cubicBezTo>
                  <a:cubicBezTo>
                    <a:pt x="56" y="113"/>
                    <a:pt x="34" y="152"/>
                    <a:pt x="20" y="198"/>
                  </a:cubicBezTo>
                  <a:cubicBezTo>
                    <a:pt x="19" y="203"/>
                    <a:pt x="17" y="209"/>
                    <a:pt x="14" y="215"/>
                  </a:cubicBezTo>
                  <a:cubicBezTo>
                    <a:pt x="3" y="251"/>
                    <a:pt x="1" y="286"/>
                    <a:pt x="9" y="322"/>
                  </a:cubicBezTo>
                  <a:cubicBezTo>
                    <a:pt x="11" y="358"/>
                    <a:pt x="21" y="391"/>
                    <a:pt x="41" y="423"/>
                  </a:cubicBezTo>
                  <a:cubicBezTo>
                    <a:pt x="58" y="455"/>
                    <a:pt x="81" y="480"/>
                    <a:pt x="111" y="499"/>
                  </a:cubicBezTo>
                  <a:cubicBezTo>
                    <a:pt x="137" y="523"/>
                    <a:pt x="167" y="538"/>
                    <a:pt x="203" y="548"/>
                  </a:cubicBezTo>
                  <a:cubicBezTo>
                    <a:pt x="227" y="551"/>
                    <a:pt x="251" y="553"/>
                    <a:pt x="275" y="557"/>
                  </a:cubicBezTo>
                  <a:cubicBezTo>
                    <a:pt x="323" y="557"/>
                    <a:pt x="369" y="544"/>
                    <a:pt x="412" y="520"/>
                  </a:cubicBezTo>
                  <a:lnTo>
                    <a:pt x="466" y="477"/>
                  </a:lnTo>
                  <a:cubicBezTo>
                    <a:pt x="500" y="443"/>
                    <a:pt x="523" y="404"/>
                    <a:pt x="535" y="358"/>
                  </a:cubicBezTo>
                  <a:cubicBezTo>
                    <a:pt x="536" y="353"/>
                    <a:pt x="537" y="347"/>
                    <a:pt x="539" y="341"/>
                  </a:cubicBezTo>
                  <a:cubicBezTo>
                    <a:pt x="552" y="294"/>
                    <a:pt x="552" y="245"/>
                    <a:pt x="539" y="198"/>
                  </a:cubicBezTo>
                  <a:lnTo>
                    <a:pt x="539" y="199"/>
                  </a:lnTo>
                  <a:cubicBezTo>
                    <a:pt x="531" y="164"/>
                    <a:pt x="515" y="133"/>
                    <a:pt x="491" y="107"/>
                  </a:cubicBezTo>
                  <a:cubicBezTo>
                    <a:pt x="485" y="97"/>
                    <a:pt x="477" y="87"/>
                    <a:pt x="469" y="79"/>
                  </a:cubicBezTo>
                  <a:cubicBezTo>
                    <a:pt x="436" y="46"/>
                    <a:pt x="397" y="23"/>
                    <a:pt x="352" y="10"/>
                  </a:cubicBezTo>
                  <a:cubicBezTo>
                    <a:pt x="328" y="4"/>
                    <a:pt x="305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13;p46">
              <a:extLst>
                <a:ext uri="{FF2B5EF4-FFF2-40B4-BE49-F238E27FC236}">
                  <a16:creationId xmlns:a16="http://schemas.microsoft.com/office/drawing/2014/main" id="{06D5E9F1-C96D-0CBC-D31A-2F036C7360A8}"/>
                </a:ext>
              </a:extLst>
            </p:cNvPr>
            <p:cNvSpPr/>
            <p:nvPr/>
          </p:nvSpPr>
          <p:spPr>
            <a:xfrm>
              <a:off x="4929650" y="4382850"/>
              <a:ext cx="13750" cy="14050"/>
            </a:xfrm>
            <a:custGeom>
              <a:avLst/>
              <a:gdLst/>
              <a:ahLst/>
              <a:cxnLst/>
              <a:rect l="l" t="t" r="r" b="b"/>
              <a:pathLst>
                <a:path w="550" h="562" extrusionOk="0">
                  <a:moveTo>
                    <a:pt x="275" y="0"/>
                  </a:moveTo>
                  <a:cubicBezTo>
                    <a:pt x="225" y="0"/>
                    <a:pt x="180" y="13"/>
                    <a:pt x="138" y="38"/>
                  </a:cubicBezTo>
                  <a:cubicBezTo>
                    <a:pt x="106" y="55"/>
                    <a:pt x="80" y="77"/>
                    <a:pt x="61" y="107"/>
                  </a:cubicBezTo>
                  <a:cubicBezTo>
                    <a:pt x="37" y="134"/>
                    <a:pt x="22" y="164"/>
                    <a:pt x="12" y="200"/>
                  </a:cubicBezTo>
                  <a:cubicBezTo>
                    <a:pt x="1" y="236"/>
                    <a:pt x="0" y="272"/>
                    <a:pt x="8" y="308"/>
                  </a:cubicBezTo>
                  <a:cubicBezTo>
                    <a:pt x="9" y="326"/>
                    <a:pt x="12" y="344"/>
                    <a:pt x="18" y="361"/>
                  </a:cubicBezTo>
                  <a:cubicBezTo>
                    <a:pt x="24" y="389"/>
                    <a:pt x="32" y="415"/>
                    <a:pt x="45" y="438"/>
                  </a:cubicBezTo>
                  <a:cubicBezTo>
                    <a:pt x="68" y="476"/>
                    <a:pt x="97" y="506"/>
                    <a:pt x="135" y="528"/>
                  </a:cubicBezTo>
                  <a:cubicBezTo>
                    <a:pt x="173" y="551"/>
                    <a:pt x="215" y="562"/>
                    <a:pt x="260" y="562"/>
                  </a:cubicBezTo>
                  <a:lnTo>
                    <a:pt x="264" y="562"/>
                  </a:lnTo>
                  <a:cubicBezTo>
                    <a:pt x="288" y="560"/>
                    <a:pt x="311" y="556"/>
                    <a:pt x="335" y="552"/>
                  </a:cubicBezTo>
                  <a:cubicBezTo>
                    <a:pt x="337" y="552"/>
                    <a:pt x="339" y="552"/>
                    <a:pt x="340" y="551"/>
                  </a:cubicBezTo>
                  <a:cubicBezTo>
                    <a:pt x="362" y="544"/>
                    <a:pt x="386" y="532"/>
                    <a:pt x="407" y="523"/>
                  </a:cubicBezTo>
                  <a:cubicBezTo>
                    <a:pt x="408" y="522"/>
                    <a:pt x="409" y="522"/>
                    <a:pt x="410" y="521"/>
                  </a:cubicBezTo>
                  <a:cubicBezTo>
                    <a:pt x="430" y="510"/>
                    <a:pt x="467" y="478"/>
                    <a:pt x="468" y="477"/>
                  </a:cubicBezTo>
                  <a:cubicBezTo>
                    <a:pt x="469" y="477"/>
                    <a:pt x="469" y="477"/>
                    <a:pt x="469" y="476"/>
                  </a:cubicBezTo>
                  <a:cubicBezTo>
                    <a:pt x="499" y="449"/>
                    <a:pt x="531" y="395"/>
                    <a:pt x="540" y="355"/>
                  </a:cubicBezTo>
                  <a:cubicBezTo>
                    <a:pt x="541" y="344"/>
                    <a:pt x="543" y="332"/>
                    <a:pt x="545" y="320"/>
                  </a:cubicBezTo>
                  <a:lnTo>
                    <a:pt x="545" y="320"/>
                  </a:lnTo>
                  <a:cubicBezTo>
                    <a:pt x="545" y="316"/>
                    <a:pt x="548" y="292"/>
                    <a:pt x="549" y="282"/>
                  </a:cubicBezTo>
                  <a:lnTo>
                    <a:pt x="549" y="281"/>
                  </a:lnTo>
                  <a:lnTo>
                    <a:pt x="549" y="279"/>
                  </a:lnTo>
                  <a:cubicBezTo>
                    <a:pt x="546" y="213"/>
                    <a:pt x="540" y="196"/>
                    <a:pt x="512" y="138"/>
                  </a:cubicBezTo>
                  <a:cubicBezTo>
                    <a:pt x="501" y="116"/>
                    <a:pt x="485" y="97"/>
                    <a:pt x="467" y="80"/>
                  </a:cubicBezTo>
                  <a:cubicBezTo>
                    <a:pt x="433" y="46"/>
                    <a:pt x="393" y="23"/>
                    <a:pt x="347" y="9"/>
                  </a:cubicBezTo>
                  <a:cubicBezTo>
                    <a:pt x="323" y="7"/>
                    <a:pt x="299" y="4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4;p46">
              <a:extLst>
                <a:ext uri="{FF2B5EF4-FFF2-40B4-BE49-F238E27FC236}">
                  <a16:creationId xmlns:a16="http://schemas.microsoft.com/office/drawing/2014/main" id="{996ABF4F-4ECD-1BD6-B888-5ED7E6D6B0F1}"/>
                </a:ext>
              </a:extLst>
            </p:cNvPr>
            <p:cNvSpPr/>
            <p:nvPr/>
          </p:nvSpPr>
          <p:spPr>
            <a:xfrm>
              <a:off x="4654800" y="4614600"/>
              <a:ext cx="13850" cy="14750"/>
            </a:xfrm>
            <a:custGeom>
              <a:avLst/>
              <a:gdLst/>
              <a:ahLst/>
              <a:cxnLst/>
              <a:rect l="l" t="t" r="r" b="b"/>
              <a:pathLst>
                <a:path w="554" h="590" extrusionOk="0">
                  <a:moveTo>
                    <a:pt x="290" y="1"/>
                  </a:moveTo>
                  <a:cubicBezTo>
                    <a:pt x="286" y="1"/>
                    <a:pt x="281" y="1"/>
                    <a:pt x="277" y="1"/>
                  </a:cubicBezTo>
                  <a:cubicBezTo>
                    <a:pt x="252" y="4"/>
                    <a:pt x="227" y="7"/>
                    <a:pt x="204" y="10"/>
                  </a:cubicBezTo>
                  <a:cubicBezTo>
                    <a:pt x="157" y="24"/>
                    <a:pt x="116" y="47"/>
                    <a:pt x="82" y="81"/>
                  </a:cubicBezTo>
                  <a:cubicBezTo>
                    <a:pt x="68" y="100"/>
                    <a:pt x="53" y="119"/>
                    <a:pt x="39" y="137"/>
                  </a:cubicBezTo>
                  <a:cubicBezTo>
                    <a:pt x="15" y="180"/>
                    <a:pt x="2" y="226"/>
                    <a:pt x="1" y="276"/>
                  </a:cubicBezTo>
                  <a:cubicBezTo>
                    <a:pt x="2" y="290"/>
                    <a:pt x="3" y="303"/>
                    <a:pt x="4" y="317"/>
                  </a:cubicBezTo>
                  <a:cubicBezTo>
                    <a:pt x="3" y="354"/>
                    <a:pt x="11" y="389"/>
                    <a:pt x="28" y="422"/>
                  </a:cubicBezTo>
                  <a:cubicBezTo>
                    <a:pt x="38" y="456"/>
                    <a:pt x="58" y="486"/>
                    <a:pt x="84" y="511"/>
                  </a:cubicBezTo>
                  <a:cubicBezTo>
                    <a:pt x="109" y="537"/>
                    <a:pt x="138" y="556"/>
                    <a:pt x="172" y="566"/>
                  </a:cubicBezTo>
                  <a:cubicBezTo>
                    <a:pt x="203" y="582"/>
                    <a:pt x="235" y="590"/>
                    <a:pt x="270" y="590"/>
                  </a:cubicBezTo>
                  <a:cubicBezTo>
                    <a:pt x="273" y="590"/>
                    <a:pt x="275" y="590"/>
                    <a:pt x="277" y="590"/>
                  </a:cubicBezTo>
                  <a:cubicBezTo>
                    <a:pt x="301" y="586"/>
                    <a:pt x="325" y="583"/>
                    <a:pt x="350" y="580"/>
                  </a:cubicBezTo>
                  <a:cubicBezTo>
                    <a:pt x="395" y="567"/>
                    <a:pt x="436" y="543"/>
                    <a:pt x="470" y="511"/>
                  </a:cubicBezTo>
                  <a:cubicBezTo>
                    <a:pt x="483" y="491"/>
                    <a:pt x="498" y="473"/>
                    <a:pt x="513" y="455"/>
                  </a:cubicBezTo>
                  <a:cubicBezTo>
                    <a:pt x="537" y="412"/>
                    <a:pt x="549" y="367"/>
                    <a:pt x="549" y="317"/>
                  </a:cubicBezTo>
                  <a:cubicBezTo>
                    <a:pt x="550" y="303"/>
                    <a:pt x="551" y="290"/>
                    <a:pt x="552" y="276"/>
                  </a:cubicBezTo>
                  <a:cubicBezTo>
                    <a:pt x="554" y="238"/>
                    <a:pt x="546" y="203"/>
                    <a:pt x="529" y="170"/>
                  </a:cubicBezTo>
                  <a:cubicBezTo>
                    <a:pt x="517" y="136"/>
                    <a:pt x="498" y="106"/>
                    <a:pt x="471" y="81"/>
                  </a:cubicBezTo>
                  <a:cubicBezTo>
                    <a:pt x="446" y="54"/>
                    <a:pt x="417" y="35"/>
                    <a:pt x="383" y="25"/>
                  </a:cubicBezTo>
                  <a:cubicBezTo>
                    <a:pt x="353" y="9"/>
                    <a:pt x="322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15;p46">
              <a:extLst>
                <a:ext uri="{FF2B5EF4-FFF2-40B4-BE49-F238E27FC236}">
                  <a16:creationId xmlns:a16="http://schemas.microsoft.com/office/drawing/2014/main" id="{16C32B11-76AD-2D1F-C7C9-357A180BFBB8}"/>
                </a:ext>
              </a:extLst>
            </p:cNvPr>
            <p:cNvSpPr/>
            <p:nvPr/>
          </p:nvSpPr>
          <p:spPr>
            <a:xfrm>
              <a:off x="4680875" y="4611325"/>
              <a:ext cx="13725" cy="14025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285" y="1"/>
                  </a:moveTo>
                  <a:cubicBezTo>
                    <a:pt x="274" y="1"/>
                    <a:pt x="262" y="2"/>
                    <a:pt x="250" y="5"/>
                  </a:cubicBezTo>
                  <a:cubicBezTo>
                    <a:pt x="216" y="7"/>
                    <a:pt x="183" y="18"/>
                    <a:pt x="153" y="37"/>
                  </a:cubicBezTo>
                  <a:cubicBezTo>
                    <a:pt x="151" y="37"/>
                    <a:pt x="150" y="38"/>
                    <a:pt x="149" y="39"/>
                  </a:cubicBezTo>
                  <a:cubicBezTo>
                    <a:pt x="140" y="46"/>
                    <a:pt x="131" y="53"/>
                    <a:pt x="122" y="60"/>
                  </a:cubicBezTo>
                  <a:cubicBezTo>
                    <a:pt x="113" y="67"/>
                    <a:pt x="103" y="74"/>
                    <a:pt x="94" y="81"/>
                  </a:cubicBezTo>
                  <a:cubicBezTo>
                    <a:pt x="93" y="83"/>
                    <a:pt x="90" y="84"/>
                    <a:pt x="89" y="86"/>
                  </a:cubicBezTo>
                  <a:cubicBezTo>
                    <a:pt x="87" y="88"/>
                    <a:pt x="86" y="89"/>
                    <a:pt x="84" y="91"/>
                  </a:cubicBezTo>
                  <a:cubicBezTo>
                    <a:pt x="68" y="111"/>
                    <a:pt x="52" y="130"/>
                    <a:pt x="38" y="150"/>
                  </a:cubicBezTo>
                  <a:cubicBezTo>
                    <a:pt x="13" y="193"/>
                    <a:pt x="1" y="238"/>
                    <a:pt x="1" y="288"/>
                  </a:cubicBezTo>
                  <a:cubicBezTo>
                    <a:pt x="1" y="337"/>
                    <a:pt x="13" y="383"/>
                    <a:pt x="38" y="425"/>
                  </a:cubicBezTo>
                  <a:cubicBezTo>
                    <a:pt x="52" y="443"/>
                    <a:pt x="67" y="463"/>
                    <a:pt x="80" y="481"/>
                  </a:cubicBezTo>
                  <a:cubicBezTo>
                    <a:pt x="114" y="515"/>
                    <a:pt x="155" y="537"/>
                    <a:pt x="201" y="551"/>
                  </a:cubicBezTo>
                  <a:cubicBezTo>
                    <a:pt x="222" y="558"/>
                    <a:pt x="242" y="561"/>
                    <a:pt x="263" y="561"/>
                  </a:cubicBezTo>
                  <a:cubicBezTo>
                    <a:pt x="278" y="561"/>
                    <a:pt x="293" y="559"/>
                    <a:pt x="309" y="556"/>
                  </a:cubicBezTo>
                  <a:cubicBezTo>
                    <a:pt x="345" y="553"/>
                    <a:pt x="379" y="543"/>
                    <a:pt x="411" y="523"/>
                  </a:cubicBezTo>
                  <a:cubicBezTo>
                    <a:pt x="452" y="499"/>
                    <a:pt x="484" y="466"/>
                    <a:pt x="508" y="425"/>
                  </a:cubicBezTo>
                  <a:cubicBezTo>
                    <a:pt x="533" y="383"/>
                    <a:pt x="546" y="337"/>
                    <a:pt x="546" y="288"/>
                  </a:cubicBezTo>
                  <a:lnTo>
                    <a:pt x="546" y="286"/>
                  </a:lnTo>
                  <a:cubicBezTo>
                    <a:pt x="547" y="278"/>
                    <a:pt x="548" y="272"/>
                    <a:pt x="549" y="264"/>
                  </a:cubicBezTo>
                  <a:lnTo>
                    <a:pt x="549" y="264"/>
                  </a:lnTo>
                  <a:cubicBezTo>
                    <a:pt x="549" y="264"/>
                    <a:pt x="549" y="264"/>
                    <a:pt x="549" y="265"/>
                  </a:cubicBezTo>
                  <a:lnTo>
                    <a:pt x="549" y="263"/>
                  </a:lnTo>
                  <a:cubicBezTo>
                    <a:pt x="549" y="264"/>
                    <a:pt x="549" y="264"/>
                    <a:pt x="549" y="264"/>
                  </a:cubicBezTo>
                  <a:lnTo>
                    <a:pt x="549" y="264"/>
                  </a:lnTo>
                  <a:cubicBezTo>
                    <a:pt x="545" y="240"/>
                    <a:pt x="542" y="217"/>
                    <a:pt x="540" y="194"/>
                  </a:cubicBezTo>
                  <a:cubicBezTo>
                    <a:pt x="531" y="173"/>
                    <a:pt x="522" y="152"/>
                    <a:pt x="513" y="131"/>
                  </a:cubicBezTo>
                  <a:cubicBezTo>
                    <a:pt x="496" y="100"/>
                    <a:pt x="474" y="75"/>
                    <a:pt x="445" y="57"/>
                  </a:cubicBezTo>
                  <a:cubicBezTo>
                    <a:pt x="429" y="41"/>
                    <a:pt x="410" y="30"/>
                    <a:pt x="387" y="23"/>
                  </a:cubicBezTo>
                  <a:cubicBezTo>
                    <a:pt x="367" y="12"/>
                    <a:pt x="344" y="5"/>
                    <a:pt x="320" y="5"/>
                  </a:cubicBezTo>
                  <a:cubicBezTo>
                    <a:pt x="309" y="2"/>
                    <a:pt x="297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16;p46">
              <a:extLst>
                <a:ext uri="{FF2B5EF4-FFF2-40B4-BE49-F238E27FC236}">
                  <a16:creationId xmlns:a16="http://schemas.microsoft.com/office/drawing/2014/main" id="{63346DF6-B098-4970-7E1F-932D9AD0AAE9}"/>
                </a:ext>
              </a:extLst>
            </p:cNvPr>
            <p:cNvSpPr/>
            <p:nvPr/>
          </p:nvSpPr>
          <p:spPr>
            <a:xfrm>
              <a:off x="4707200" y="4608400"/>
              <a:ext cx="14225" cy="13725"/>
            </a:xfrm>
            <a:custGeom>
              <a:avLst/>
              <a:gdLst/>
              <a:ahLst/>
              <a:cxnLst/>
              <a:rect l="l" t="t" r="r" b="b"/>
              <a:pathLst>
                <a:path w="569" h="549" extrusionOk="0">
                  <a:moveTo>
                    <a:pt x="268" y="1"/>
                  </a:moveTo>
                  <a:cubicBezTo>
                    <a:pt x="233" y="1"/>
                    <a:pt x="200" y="9"/>
                    <a:pt x="170" y="25"/>
                  </a:cubicBezTo>
                  <a:cubicBezTo>
                    <a:pt x="136" y="36"/>
                    <a:pt x="106" y="54"/>
                    <a:pt x="81" y="81"/>
                  </a:cubicBezTo>
                  <a:cubicBezTo>
                    <a:pt x="55" y="106"/>
                    <a:pt x="36" y="136"/>
                    <a:pt x="26" y="169"/>
                  </a:cubicBezTo>
                  <a:cubicBezTo>
                    <a:pt x="9" y="201"/>
                    <a:pt x="1" y="237"/>
                    <a:pt x="2" y="274"/>
                  </a:cubicBezTo>
                  <a:cubicBezTo>
                    <a:pt x="5" y="299"/>
                    <a:pt x="9" y="323"/>
                    <a:pt x="12" y="346"/>
                  </a:cubicBezTo>
                  <a:cubicBezTo>
                    <a:pt x="25" y="393"/>
                    <a:pt x="49" y="432"/>
                    <a:pt x="82" y="466"/>
                  </a:cubicBezTo>
                  <a:cubicBezTo>
                    <a:pt x="101" y="481"/>
                    <a:pt x="119" y="496"/>
                    <a:pt x="137" y="509"/>
                  </a:cubicBezTo>
                  <a:cubicBezTo>
                    <a:pt x="180" y="534"/>
                    <a:pt x="225" y="547"/>
                    <a:pt x="275" y="547"/>
                  </a:cubicBezTo>
                  <a:cubicBezTo>
                    <a:pt x="284" y="548"/>
                    <a:pt x="292" y="548"/>
                    <a:pt x="300" y="548"/>
                  </a:cubicBezTo>
                  <a:cubicBezTo>
                    <a:pt x="319" y="548"/>
                    <a:pt x="336" y="546"/>
                    <a:pt x="361" y="538"/>
                  </a:cubicBezTo>
                  <a:cubicBezTo>
                    <a:pt x="384" y="529"/>
                    <a:pt x="405" y="520"/>
                    <a:pt x="427" y="509"/>
                  </a:cubicBezTo>
                  <a:cubicBezTo>
                    <a:pt x="445" y="496"/>
                    <a:pt x="464" y="481"/>
                    <a:pt x="482" y="468"/>
                  </a:cubicBezTo>
                  <a:lnTo>
                    <a:pt x="482" y="466"/>
                  </a:lnTo>
                  <a:cubicBezTo>
                    <a:pt x="482" y="466"/>
                    <a:pt x="484" y="465"/>
                    <a:pt x="484" y="465"/>
                  </a:cubicBezTo>
                  <a:cubicBezTo>
                    <a:pt x="486" y="464"/>
                    <a:pt x="488" y="463"/>
                    <a:pt x="489" y="462"/>
                  </a:cubicBezTo>
                  <a:cubicBezTo>
                    <a:pt x="515" y="438"/>
                    <a:pt x="533" y="410"/>
                    <a:pt x="543" y="377"/>
                  </a:cubicBezTo>
                  <a:cubicBezTo>
                    <a:pt x="560" y="345"/>
                    <a:pt x="568" y="310"/>
                    <a:pt x="566" y="274"/>
                  </a:cubicBezTo>
                  <a:cubicBezTo>
                    <a:pt x="564" y="250"/>
                    <a:pt x="560" y="226"/>
                    <a:pt x="557" y="204"/>
                  </a:cubicBezTo>
                  <a:cubicBezTo>
                    <a:pt x="544" y="158"/>
                    <a:pt x="522" y="119"/>
                    <a:pt x="489" y="86"/>
                  </a:cubicBezTo>
                  <a:lnTo>
                    <a:pt x="484" y="83"/>
                  </a:lnTo>
                  <a:lnTo>
                    <a:pt x="482" y="81"/>
                  </a:lnTo>
                  <a:cubicBezTo>
                    <a:pt x="473" y="75"/>
                    <a:pt x="464" y="67"/>
                    <a:pt x="454" y="60"/>
                  </a:cubicBezTo>
                  <a:cubicBezTo>
                    <a:pt x="437" y="43"/>
                    <a:pt x="418" y="32"/>
                    <a:pt x="394" y="25"/>
                  </a:cubicBezTo>
                  <a:cubicBezTo>
                    <a:pt x="384" y="19"/>
                    <a:pt x="372" y="13"/>
                    <a:pt x="361" y="10"/>
                  </a:cubicBezTo>
                  <a:lnTo>
                    <a:pt x="289" y="1"/>
                  </a:lnTo>
                  <a:lnTo>
                    <a:pt x="275" y="1"/>
                  </a:lnTo>
                  <a:cubicBezTo>
                    <a:pt x="273" y="1"/>
                    <a:pt x="27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17;p46">
              <a:extLst>
                <a:ext uri="{FF2B5EF4-FFF2-40B4-BE49-F238E27FC236}">
                  <a16:creationId xmlns:a16="http://schemas.microsoft.com/office/drawing/2014/main" id="{028F4D09-CE84-B5C3-555E-367FF8066D0B}"/>
                </a:ext>
              </a:extLst>
            </p:cNvPr>
            <p:cNvSpPr/>
            <p:nvPr/>
          </p:nvSpPr>
          <p:spPr>
            <a:xfrm>
              <a:off x="4737500" y="4603600"/>
              <a:ext cx="13675" cy="13625"/>
            </a:xfrm>
            <a:custGeom>
              <a:avLst/>
              <a:gdLst/>
              <a:ahLst/>
              <a:cxnLst/>
              <a:rect l="l" t="t" r="r" b="b"/>
              <a:pathLst>
                <a:path w="547" h="545" extrusionOk="0">
                  <a:moveTo>
                    <a:pt x="267" y="0"/>
                  </a:moveTo>
                  <a:cubicBezTo>
                    <a:pt x="232" y="0"/>
                    <a:pt x="199" y="8"/>
                    <a:pt x="168" y="24"/>
                  </a:cubicBezTo>
                  <a:cubicBezTo>
                    <a:pt x="135" y="36"/>
                    <a:pt x="106" y="54"/>
                    <a:pt x="81" y="81"/>
                  </a:cubicBezTo>
                  <a:cubicBezTo>
                    <a:pt x="55" y="105"/>
                    <a:pt x="36" y="134"/>
                    <a:pt x="26" y="168"/>
                  </a:cubicBezTo>
                  <a:cubicBezTo>
                    <a:pt x="9" y="200"/>
                    <a:pt x="1" y="235"/>
                    <a:pt x="2" y="272"/>
                  </a:cubicBezTo>
                  <a:cubicBezTo>
                    <a:pt x="5" y="296"/>
                    <a:pt x="9" y="321"/>
                    <a:pt x="11" y="345"/>
                  </a:cubicBezTo>
                  <a:cubicBezTo>
                    <a:pt x="24" y="391"/>
                    <a:pt x="47" y="431"/>
                    <a:pt x="81" y="465"/>
                  </a:cubicBezTo>
                  <a:cubicBezTo>
                    <a:pt x="99" y="478"/>
                    <a:pt x="117" y="493"/>
                    <a:pt x="136" y="507"/>
                  </a:cubicBezTo>
                  <a:cubicBezTo>
                    <a:pt x="178" y="532"/>
                    <a:pt x="224" y="544"/>
                    <a:pt x="273" y="544"/>
                  </a:cubicBezTo>
                  <a:cubicBezTo>
                    <a:pt x="276" y="544"/>
                    <a:pt x="278" y="544"/>
                    <a:pt x="280" y="544"/>
                  </a:cubicBezTo>
                  <a:cubicBezTo>
                    <a:pt x="315" y="544"/>
                    <a:pt x="347" y="536"/>
                    <a:pt x="378" y="520"/>
                  </a:cubicBezTo>
                  <a:cubicBezTo>
                    <a:pt x="412" y="510"/>
                    <a:pt x="440" y="491"/>
                    <a:pt x="465" y="465"/>
                  </a:cubicBezTo>
                  <a:cubicBezTo>
                    <a:pt x="491" y="440"/>
                    <a:pt x="510" y="410"/>
                    <a:pt x="521" y="378"/>
                  </a:cubicBezTo>
                  <a:cubicBezTo>
                    <a:pt x="538" y="345"/>
                    <a:pt x="546" y="310"/>
                    <a:pt x="544" y="272"/>
                  </a:cubicBezTo>
                  <a:lnTo>
                    <a:pt x="535" y="201"/>
                  </a:lnTo>
                  <a:cubicBezTo>
                    <a:pt x="523" y="155"/>
                    <a:pt x="499" y="115"/>
                    <a:pt x="465" y="81"/>
                  </a:cubicBezTo>
                  <a:cubicBezTo>
                    <a:pt x="447" y="66"/>
                    <a:pt x="429" y="53"/>
                    <a:pt x="411" y="38"/>
                  </a:cubicBezTo>
                  <a:cubicBezTo>
                    <a:pt x="367" y="13"/>
                    <a:pt x="322" y="2"/>
                    <a:pt x="273" y="1"/>
                  </a:cubicBezTo>
                  <a:cubicBezTo>
                    <a:pt x="271" y="0"/>
                    <a:pt x="269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18;p46">
              <a:extLst>
                <a:ext uri="{FF2B5EF4-FFF2-40B4-BE49-F238E27FC236}">
                  <a16:creationId xmlns:a16="http://schemas.microsoft.com/office/drawing/2014/main" id="{37721CE0-A36C-C3CD-D9FF-B58783E0CB8D}"/>
                </a:ext>
              </a:extLst>
            </p:cNvPr>
            <p:cNvSpPr/>
            <p:nvPr/>
          </p:nvSpPr>
          <p:spPr>
            <a:xfrm>
              <a:off x="4760175" y="4600900"/>
              <a:ext cx="13475" cy="13400"/>
            </a:xfrm>
            <a:custGeom>
              <a:avLst/>
              <a:gdLst/>
              <a:ahLst/>
              <a:cxnLst/>
              <a:rect l="l" t="t" r="r" b="b"/>
              <a:pathLst>
                <a:path w="539" h="536" extrusionOk="0">
                  <a:moveTo>
                    <a:pt x="257" y="1"/>
                  </a:moveTo>
                  <a:cubicBezTo>
                    <a:pt x="225" y="1"/>
                    <a:pt x="194" y="9"/>
                    <a:pt x="166" y="24"/>
                  </a:cubicBezTo>
                  <a:cubicBezTo>
                    <a:pt x="133" y="34"/>
                    <a:pt x="105" y="53"/>
                    <a:pt x="80" y="79"/>
                  </a:cubicBezTo>
                  <a:cubicBezTo>
                    <a:pt x="54" y="103"/>
                    <a:pt x="36" y="132"/>
                    <a:pt x="24" y="165"/>
                  </a:cubicBezTo>
                  <a:cubicBezTo>
                    <a:pt x="9" y="197"/>
                    <a:pt x="1" y="231"/>
                    <a:pt x="2" y="268"/>
                  </a:cubicBezTo>
                  <a:lnTo>
                    <a:pt x="11" y="340"/>
                  </a:lnTo>
                  <a:cubicBezTo>
                    <a:pt x="24" y="385"/>
                    <a:pt x="47" y="424"/>
                    <a:pt x="80" y="457"/>
                  </a:cubicBezTo>
                  <a:cubicBezTo>
                    <a:pt x="98" y="471"/>
                    <a:pt x="116" y="486"/>
                    <a:pt x="134" y="499"/>
                  </a:cubicBezTo>
                  <a:cubicBezTo>
                    <a:pt x="176" y="523"/>
                    <a:pt x="221" y="535"/>
                    <a:pt x="269" y="535"/>
                  </a:cubicBezTo>
                  <a:cubicBezTo>
                    <a:pt x="273" y="536"/>
                    <a:pt x="277" y="536"/>
                    <a:pt x="281" y="536"/>
                  </a:cubicBezTo>
                  <a:cubicBezTo>
                    <a:pt x="314" y="536"/>
                    <a:pt x="344" y="528"/>
                    <a:pt x="373" y="513"/>
                  </a:cubicBezTo>
                  <a:cubicBezTo>
                    <a:pt x="406" y="501"/>
                    <a:pt x="434" y="483"/>
                    <a:pt x="459" y="457"/>
                  </a:cubicBezTo>
                  <a:cubicBezTo>
                    <a:pt x="485" y="434"/>
                    <a:pt x="503" y="404"/>
                    <a:pt x="515" y="371"/>
                  </a:cubicBezTo>
                  <a:cubicBezTo>
                    <a:pt x="531" y="340"/>
                    <a:pt x="539" y="306"/>
                    <a:pt x="537" y="268"/>
                  </a:cubicBezTo>
                  <a:lnTo>
                    <a:pt x="527" y="197"/>
                  </a:lnTo>
                  <a:cubicBezTo>
                    <a:pt x="515" y="152"/>
                    <a:pt x="492" y="112"/>
                    <a:pt x="458" y="79"/>
                  </a:cubicBezTo>
                  <a:cubicBezTo>
                    <a:pt x="440" y="64"/>
                    <a:pt x="423" y="51"/>
                    <a:pt x="405" y="37"/>
                  </a:cubicBezTo>
                  <a:cubicBezTo>
                    <a:pt x="363" y="12"/>
                    <a:pt x="318" y="1"/>
                    <a:pt x="269" y="1"/>
                  </a:cubicBezTo>
                  <a:cubicBezTo>
                    <a:pt x="265" y="1"/>
                    <a:pt x="261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19;p46">
              <a:extLst>
                <a:ext uri="{FF2B5EF4-FFF2-40B4-BE49-F238E27FC236}">
                  <a16:creationId xmlns:a16="http://schemas.microsoft.com/office/drawing/2014/main" id="{704BF3DD-4DD9-7742-E537-D9AF9AF3375D}"/>
                </a:ext>
              </a:extLst>
            </p:cNvPr>
            <p:cNvSpPr/>
            <p:nvPr/>
          </p:nvSpPr>
          <p:spPr>
            <a:xfrm>
              <a:off x="4905975" y="4978100"/>
              <a:ext cx="14000" cy="13875"/>
            </a:xfrm>
            <a:custGeom>
              <a:avLst/>
              <a:gdLst/>
              <a:ahLst/>
              <a:cxnLst/>
              <a:rect l="l" t="t" r="r" b="b"/>
              <a:pathLst>
                <a:path w="560" h="555" extrusionOk="0">
                  <a:moveTo>
                    <a:pt x="285" y="1"/>
                  </a:moveTo>
                  <a:cubicBezTo>
                    <a:pt x="261" y="1"/>
                    <a:pt x="236" y="4"/>
                    <a:pt x="212" y="11"/>
                  </a:cubicBezTo>
                  <a:lnTo>
                    <a:pt x="210" y="11"/>
                  </a:lnTo>
                  <a:cubicBezTo>
                    <a:pt x="209" y="12"/>
                    <a:pt x="209" y="12"/>
                    <a:pt x="209" y="12"/>
                  </a:cubicBezTo>
                  <a:cubicBezTo>
                    <a:pt x="153" y="28"/>
                    <a:pt x="150" y="34"/>
                    <a:pt x="115" y="61"/>
                  </a:cubicBezTo>
                  <a:cubicBezTo>
                    <a:pt x="98" y="74"/>
                    <a:pt x="93" y="74"/>
                    <a:pt x="84" y="85"/>
                  </a:cubicBezTo>
                  <a:lnTo>
                    <a:pt x="82" y="88"/>
                  </a:lnTo>
                  <a:cubicBezTo>
                    <a:pt x="55" y="113"/>
                    <a:pt x="37" y="142"/>
                    <a:pt x="25" y="176"/>
                  </a:cubicBezTo>
                  <a:cubicBezTo>
                    <a:pt x="8" y="208"/>
                    <a:pt x="0" y="244"/>
                    <a:pt x="1" y="282"/>
                  </a:cubicBezTo>
                  <a:cubicBezTo>
                    <a:pt x="5" y="305"/>
                    <a:pt x="8" y="330"/>
                    <a:pt x="12" y="354"/>
                  </a:cubicBezTo>
                  <a:cubicBezTo>
                    <a:pt x="20" y="389"/>
                    <a:pt x="37" y="421"/>
                    <a:pt x="60" y="447"/>
                  </a:cubicBezTo>
                  <a:cubicBezTo>
                    <a:pt x="73" y="467"/>
                    <a:pt x="89" y="484"/>
                    <a:pt x="110" y="496"/>
                  </a:cubicBezTo>
                  <a:cubicBezTo>
                    <a:pt x="136" y="521"/>
                    <a:pt x="167" y="536"/>
                    <a:pt x="203" y="545"/>
                  </a:cubicBezTo>
                  <a:lnTo>
                    <a:pt x="276" y="555"/>
                  </a:lnTo>
                  <a:cubicBezTo>
                    <a:pt x="324" y="555"/>
                    <a:pt x="371" y="542"/>
                    <a:pt x="414" y="517"/>
                  </a:cubicBezTo>
                  <a:cubicBezTo>
                    <a:pt x="434" y="504"/>
                    <a:pt x="459" y="488"/>
                    <a:pt x="475" y="471"/>
                  </a:cubicBezTo>
                  <a:lnTo>
                    <a:pt x="518" y="415"/>
                  </a:lnTo>
                  <a:lnTo>
                    <a:pt x="545" y="350"/>
                  </a:lnTo>
                  <a:cubicBezTo>
                    <a:pt x="545" y="348"/>
                    <a:pt x="545" y="348"/>
                    <a:pt x="545" y="348"/>
                  </a:cubicBezTo>
                  <a:cubicBezTo>
                    <a:pt x="546" y="347"/>
                    <a:pt x="546" y="346"/>
                    <a:pt x="547" y="345"/>
                  </a:cubicBezTo>
                  <a:cubicBezTo>
                    <a:pt x="560" y="297"/>
                    <a:pt x="560" y="249"/>
                    <a:pt x="547" y="201"/>
                  </a:cubicBezTo>
                  <a:lnTo>
                    <a:pt x="547" y="200"/>
                  </a:lnTo>
                  <a:cubicBezTo>
                    <a:pt x="534" y="155"/>
                    <a:pt x="511" y="114"/>
                    <a:pt x="477" y="80"/>
                  </a:cubicBezTo>
                  <a:cubicBezTo>
                    <a:pt x="443" y="47"/>
                    <a:pt x="403" y="23"/>
                    <a:pt x="357" y="11"/>
                  </a:cubicBezTo>
                  <a:cubicBezTo>
                    <a:pt x="333" y="4"/>
                    <a:pt x="309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20;p46">
              <a:extLst>
                <a:ext uri="{FF2B5EF4-FFF2-40B4-BE49-F238E27FC236}">
                  <a16:creationId xmlns:a16="http://schemas.microsoft.com/office/drawing/2014/main" id="{F90BE05A-559C-848C-F49E-122D2B372417}"/>
                </a:ext>
              </a:extLst>
            </p:cNvPr>
            <p:cNvSpPr/>
            <p:nvPr/>
          </p:nvSpPr>
          <p:spPr>
            <a:xfrm>
              <a:off x="4911700" y="4955325"/>
              <a:ext cx="13750" cy="13700"/>
            </a:xfrm>
            <a:custGeom>
              <a:avLst/>
              <a:gdLst/>
              <a:ahLst/>
              <a:cxnLst/>
              <a:rect l="l" t="t" r="r" b="b"/>
              <a:pathLst>
                <a:path w="550" h="548" extrusionOk="0">
                  <a:moveTo>
                    <a:pt x="262" y="1"/>
                  </a:moveTo>
                  <a:cubicBezTo>
                    <a:pt x="229" y="1"/>
                    <a:pt x="198" y="9"/>
                    <a:pt x="169" y="24"/>
                  </a:cubicBezTo>
                  <a:cubicBezTo>
                    <a:pt x="135" y="35"/>
                    <a:pt x="105" y="55"/>
                    <a:pt x="82" y="81"/>
                  </a:cubicBezTo>
                  <a:cubicBezTo>
                    <a:pt x="54" y="106"/>
                    <a:pt x="35" y="135"/>
                    <a:pt x="25" y="169"/>
                  </a:cubicBezTo>
                  <a:cubicBezTo>
                    <a:pt x="8" y="201"/>
                    <a:pt x="0" y="237"/>
                    <a:pt x="1" y="274"/>
                  </a:cubicBezTo>
                  <a:lnTo>
                    <a:pt x="11" y="347"/>
                  </a:lnTo>
                  <a:cubicBezTo>
                    <a:pt x="24" y="393"/>
                    <a:pt x="48" y="433"/>
                    <a:pt x="82" y="467"/>
                  </a:cubicBezTo>
                  <a:cubicBezTo>
                    <a:pt x="100" y="481"/>
                    <a:pt x="118" y="495"/>
                    <a:pt x="136" y="510"/>
                  </a:cubicBezTo>
                  <a:cubicBezTo>
                    <a:pt x="179" y="535"/>
                    <a:pt x="225" y="547"/>
                    <a:pt x="274" y="547"/>
                  </a:cubicBezTo>
                  <a:cubicBezTo>
                    <a:pt x="276" y="547"/>
                    <a:pt x="279" y="547"/>
                    <a:pt x="281" y="547"/>
                  </a:cubicBezTo>
                  <a:cubicBezTo>
                    <a:pt x="316" y="547"/>
                    <a:pt x="349" y="539"/>
                    <a:pt x="379" y="523"/>
                  </a:cubicBezTo>
                  <a:cubicBezTo>
                    <a:pt x="413" y="512"/>
                    <a:pt x="443" y="494"/>
                    <a:pt x="468" y="467"/>
                  </a:cubicBezTo>
                  <a:cubicBezTo>
                    <a:pt x="494" y="442"/>
                    <a:pt x="513" y="412"/>
                    <a:pt x="524" y="380"/>
                  </a:cubicBezTo>
                  <a:cubicBezTo>
                    <a:pt x="541" y="347"/>
                    <a:pt x="549" y="312"/>
                    <a:pt x="547" y="274"/>
                  </a:cubicBezTo>
                  <a:lnTo>
                    <a:pt x="538" y="202"/>
                  </a:lnTo>
                  <a:cubicBezTo>
                    <a:pt x="524" y="155"/>
                    <a:pt x="502" y="115"/>
                    <a:pt x="468" y="81"/>
                  </a:cubicBezTo>
                  <a:cubicBezTo>
                    <a:pt x="450" y="67"/>
                    <a:pt x="430" y="52"/>
                    <a:pt x="412" y="38"/>
                  </a:cubicBezTo>
                  <a:cubicBezTo>
                    <a:pt x="369" y="14"/>
                    <a:pt x="324" y="1"/>
                    <a:pt x="274" y="1"/>
                  </a:cubicBezTo>
                  <a:cubicBezTo>
                    <a:pt x="270" y="1"/>
                    <a:pt x="266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21;p46">
              <a:extLst>
                <a:ext uri="{FF2B5EF4-FFF2-40B4-BE49-F238E27FC236}">
                  <a16:creationId xmlns:a16="http://schemas.microsoft.com/office/drawing/2014/main" id="{0DF33B8E-67B0-613F-5E68-AEF9E0BC00B9}"/>
                </a:ext>
              </a:extLst>
            </p:cNvPr>
            <p:cNvSpPr/>
            <p:nvPr/>
          </p:nvSpPr>
          <p:spPr>
            <a:xfrm>
              <a:off x="4917050" y="4930175"/>
              <a:ext cx="14725" cy="14425"/>
            </a:xfrm>
            <a:custGeom>
              <a:avLst/>
              <a:gdLst/>
              <a:ahLst/>
              <a:cxnLst/>
              <a:rect l="l" t="t" r="r" b="b"/>
              <a:pathLst>
                <a:path w="589" h="577" extrusionOk="0">
                  <a:moveTo>
                    <a:pt x="288" y="1"/>
                  </a:moveTo>
                  <a:cubicBezTo>
                    <a:pt x="263" y="3"/>
                    <a:pt x="237" y="6"/>
                    <a:pt x="212" y="11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197" y="17"/>
                    <a:pt x="187" y="21"/>
                    <a:pt x="176" y="27"/>
                  </a:cubicBezTo>
                  <a:cubicBezTo>
                    <a:pt x="164" y="31"/>
                    <a:pt x="153" y="36"/>
                    <a:pt x="142" y="40"/>
                  </a:cubicBezTo>
                  <a:lnTo>
                    <a:pt x="141" y="41"/>
                  </a:lnTo>
                  <a:cubicBezTo>
                    <a:pt x="108" y="58"/>
                    <a:pt x="83" y="82"/>
                    <a:pt x="62" y="113"/>
                  </a:cubicBezTo>
                  <a:cubicBezTo>
                    <a:pt x="39" y="139"/>
                    <a:pt x="22" y="171"/>
                    <a:pt x="14" y="207"/>
                  </a:cubicBezTo>
                  <a:cubicBezTo>
                    <a:pt x="2" y="243"/>
                    <a:pt x="0" y="280"/>
                    <a:pt x="8" y="317"/>
                  </a:cubicBezTo>
                  <a:cubicBezTo>
                    <a:pt x="10" y="354"/>
                    <a:pt x="21" y="388"/>
                    <a:pt x="41" y="420"/>
                  </a:cubicBezTo>
                  <a:cubicBezTo>
                    <a:pt x="56" y="438"/>
                    <a:pt x="70" y="457"/>
                    <a:pt x="84" y="475"/>
                  </a:cubicBezTo>
                  <a:cubicBezTo>
                    <a:pt x="105" y="497"/>
                    <a:pt x="130" y="512"/>
                    <a:pt x="156" y="526"/>
                  </a:cubicBezTo>
                  <a:cubicBezTo>
                    <a:pt x="163" y="529"/>
                    <a:pt x="169" y="535"/>
                    <a:pt x="176" y="539"/>
                  </a:cubicBezTo>
                  <a:cubicBezTo>
                    <a:pt x="197" y="548"/>
                    <a:pt x="220" y="558"/>
                    <a:pt x="241" y="567"/>
                  </a:cubicBezTo>
                  <a:cubicBezTo>
                    <a:pt x="262" y="573"/>
                    <a:pt x="283" y="576"/>
                    <a:pt x="304" y="576"/>
                  </a:cubicBezTo>
                  <a:cubicBezTo>
                    <a:pt x="320" y="576"/>
                    <a:pt x="335" y="575"/>
                    <a:pt x="351" y="571"/>
                  </a:cubicBezTo>
                  <a:cubicBezTo>
                    <a:pt x="375" y="571"/>
                    <a:pt x="399" y="565"/>
                    <a:pt x="420" y="553"/>
                  </a:cubicBezTo>
                  <a:cubicBezTo>
                    <a:pt x="454" y="542"/>
                    <a:pt x="484" y="523"/>
                    <a:pt x="509" y="495"/>
                  </a:cubicBezTo>
                  <a:cubicBezTo>
                    <a:pt x="522" y="477"/>
                    <a:pt x="537" y="459"/>
                    <a:pt x="552" y="440"/>
                  </a:cubicBezTo>
                  <a:cubicBezTo>
                    <a:pt x="575" y="398"/>
                    <a:pt x="589" y="352"/>
                    <a:pt x="589" y="302"/>
                  </a:cubicBezTo>
                  <a:cubicBezTo>
                    <a:pt x="586" y="277"/>
                    <a:pt x="583" y="251"/>
                    <a:pt x="579" y="226"/>
                  </a:cubicBezTo>
                  <a:cubicBezTo>
                    <a:pt x="579" y="225"/>
                    <a:pt x="578" y="224"/>
                    <a:pt x="578" y="223"/>
                  </a:cubicBezTo>
                  <a:cubicBezTo>
                    <a:pt x="571" y="198"/>
                    <a:pt x="560" y="174"/>
                    <a:pt x="548" y="151"/>
                  </a:cubicBezTo>
                  <a:cubicBezTo>
                    <a:pt x="547" y="150"/>
                    <a:pt x="547" y="149"/>
                    <a:pt x="546" y="148"/>
                  </a:cubicBezTo>
                  <a:cubicBezTo>
                    <a:pt x="546" y="148"/>
                    <a:pt x="546" y="147"/>
                    <a:pt x="545" y="147"/>
                  </a:cubicBezTo>
                  <a:cubicBezTo>
                    <a:pt x="545" y="147"/>
                    <a:pt x="545" y="147"/>
                    <a:pt x="545" y="146"/>
                  </a:cubicBezTo>
                  <a:cubicBezTo>
                    <a:pt x="530" y="127"/>
                    <a:pt x="516" y="108"/>
                    <a:pt x="502" y="90"/>
                  </a:cubicBezTo>
                  <a:cubicBezTo>
                    <a:pt x="493" y="80"/>
                    <a:pt x="477" y="70"/>
                    <a:pt x="469" y="64"/>
                  </a:cubicBezTo>
                  <a:cubicBezTo>
                    <a:pt x="427" y="32"/>
                    <a:pt x="435" y="36"/>
                    <a:pt x="370" y="12"/>
                  </a:cubicBezTo>
                  <a:cubicBezTo>
                    <a:pt x="370" y="12"/>
                    <a:pt x="369" y="12"/>
                    <a:pt x="368" y="11"/>
                  </a:cubicBezTo>
                  <a:lnTo>
                    <a:pt x="366" y="11"/>
                  </a:lnTo>
                  <a:cubicBezTo>
                    <a:pt x="341" y="7"/>
                    <a:pt x="317" y="4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22;p46">
              <a:extLst>
                <a:ext uri="{FF2B5EF4-FFF2-40B4-BE49-F238E27FC236}">
                  <a16:creationId xmlns:a16="http://schemas.microsoft.com/office/drawing/2014/main" id="{77047E85-2F77-241E-C19F-CE44777A563B}"/>
                </a:ext>
              </a:extLst>
            </p:cNvPr>
            <p:cNvSpPr/>
            <p:nvPr/>
          </p:nvSpPr>
          <p:spPr>
            <a:xfrm>
              <a:off x="4922075" y="4908000"/>
              <a:ext cx="13750" cy="13725"/>
            </a:xfrm>
            <a:custGeom>
              <a:avLst/>
              <a:gdLst/>
              <a:ahLst/>
              <a:cxnLst/>
              <a:rect l="l" t="t" r="r" b="b"/>
              <a:pathLst>
                <a:path w="550" h="549" extrusionOk="0">
                  <a:moveTo>
                    <a:pt x="269" y="1"/>
                  </a:moveTo>
                  <a:cubicBezTo>
                    <a:pt x="233" y="1"/>
                    <a:pt x="200" y="9"/>
                    <a:pt x="171" y="25"/>
                  </a:cubicBezTo>
                  <a:cubicBezTo>
                    <a:pt x="137" y="35"/>
                    <a:pt x="107" y="54"/>
                    <a:pt x="82" y="81"/>
                  </a:cubicBezTo>
                  <a:cubicBezTo>
                    <a:pt x="55" y="106"/>
                    <a:pt x="37" y="135"/>
                    <a:pt x="26" y="169"/>
                  </a:cubicBezTo>
                  <a:cubicBezTo>
                    <a:pt x="9" y="201"/>
                    <a:pt x="1" y="237"/>
                    <a:pt x="2" y="274"/>
                  </a:cubicBezTo>
                  <a:cubicBezTo>
                    <a:pt x="5" y="299"/>
                    <a:pt x="9" y="323"/>
                    <a:pt x="12" y="348"/>
                  </a:cubicBezTo>
                  <a:cubicBezTo>
                    <a:pt x="24" y="393"/>
                    <a:pt x="48" y="434"/>
                    <a:pt x="82" y="468"/>
                  </a:cubicBezTo>
                  <a:cubicBezTo>
                    <a:pt x="100" y="482"/>
                    <a:pt x="118" y="496"/>
                    <a:pt x="138" y="511"/>
                  </a:cubicBezTo>
                  <a:cubicBezTo>
                    <a:pt x="180" y="535"/>
                    <a:pt x="226" y="548"/>
                    <a:pt x="276" y="548"/>
                  </a:cubicBezTo>
                  <a:cubicBezTo>
                    <a:pt x="278" y="548"/>
                    <a:pt x="281" y="548"/>
                    <a:pt x="283" y="548"/>
                  </a:cubicBezTo>
                  <a:cubicBezTo>
                    <a:pt x="318" y="548"/>
                    <a:pt x="350" y="540"/>
                    <a:pt x="381" y="524"/>
                  </a:cubicBezTo>
                  <a:cubicBezTo>
                    <a:pt x="415" y="513"/>
                    <a:pt x="443" y="495"/>
                    <a:pt x="468" y="468"/>
                  </a:cubicBezTo>
                  <a:cubicBezTo>
                    <a:pt x="496" y="444"/>
                    <a:pt x="515" y="414"/>
                    <a:pt x="525" y="380"/>
                  </a:cubicBezTo>
                  <a:cubicBezTo>
                    <a:pt x="542" y="348"/>
                    <a:pt x="550" y="312"/>
                    <a:pt x="549" y="275"/>
                  </a:cubicBezTo>
                  <a:lnTo>
                    <a:pt x="539" y="203"/>
                  </a:lnTo>
                  <a:lnTo>
                    <a:pt x="539" y="201"/>
                  </a:lnTo>
                  <a:cubicBezTo>
                    <a:pt x="526" y="155"/>
                    <a:pt x="502" y="115"/>
                    <a:pt x="468" y="81"/>
                  </a:cubicBezTo>
                  <a:cubicBezTo>
                    <a:pt x="450" y="67"/>
                    <a:pt x="432" y="52"/>
                    <a:pt x="413" y="38"/>
                  </a:cubicBezTo>
                  <a:cubicBezTo>
                    <a:pt x="371" y="13"/>
                    <a:pt x="325" y="1"/>
                    <a:pt x="276" y="1"/>
                  </a:cubicBezTo>
                  <a:cubicBezTo>
                    <a:pt x="273" y="1"/>
                    <a:pt x="27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23;p46">
              <a:extLst>
                <a:ext uri="{FF2B5EF4-FFF2-40B4-BE49-F238E27FC236}">
                  <a16:creationId xmlns:a16="http://schemas.microsoft.com/office/drawing/2014/main" id="{0A2BF441-2E38-8809-872A-08A57A43C187}"/>
                </a:ext>
              </a:extLst>
            </p:cNvPr>
            <p:cNvSpPr/>
            <p:nvPr/>
          </p:nvSpPr>
          <p:spPr>
            <a:xfrm>
              <a:off x="4926950" y="4888900"/>
              <a:ext cx="12800" cy="12650"/>
            </a:xfrm>
            <a:custGeom>
              <a:avLst/>
              <a:gdLst/>
              <a:ahLst/>
              <a:cxnLst/>
              <a:rect l="l" t="t" r="r" b="b"/>
              <a:pathLst>
                <a:path w="512" h="506" extrusionOk="0">
                  <a:moveTo>
                    <a:pt x="266" y="0"/>
                  </a:moveTo>
                  <a:cubicBezTo>
                    <a:pt x="252" y="0"/>
                    <a:pt x="238" y="2"/>
                    <a:pt x="224" y="5"/>
                  </a:cubicBezTo>
                  <a:cubicBezTo>
                    <a:pt x="200" y="5"/>
                    <a:pt x="179" y="11"/>
                    <a:pt x="159" y="22"/>
                  </a:cubicBezTo>
                  <a:cubicBezTo>
                    <a:pt x="128" y="32"/>
                    <a:pt x="101" y="49"/>
                    <a:pt x="79" y="74"/>
                  </a:cubicBezTo>
                  <a:cubicBezTo>
                    <a:pt x="65" y="91"/>
                    <a:pt x="51" y="108"/>
                    <a:pt x="39" y="125"/>
                  </a:cubicBezTo>
                  <a:lnTo>
                    <a:pt x="13" y="185"/>
                  </a:lnTo>
                  <a:cubicBezTo>
                    <a:pt x="3" y="219"/>
                    <a:pt x="0" y="253"/>
                    <a:pt x="8" y="286"/>
                  </a:cubicBezTo>
                  <a:cubicBezTo>
                    <a:pt x="11" y="320"/>
                    <a:pt x="20" y="352"/>
                    <a:pt x="39" y="380"/>
                  </a:cubicBezTo>
                  <a:cubicBezTo>
                    <a:pt x="39" y="380"/>
                    <a:pt x="39" y="381"/>
                    <a:pt x="39" y="381"/>
                  </a:cubicBezTo>
                  <a:cubicBezTo>
                    <a:pt x="55" y="411"/>
                    <a:pt x="76" y="434"/>
                    <a:pt x="105" y="451"/>
                  </a:cubicBezTo>
                  <a:cubicBezTo>
                    <a:pt x="128" y="474"/>
                    <a:pt x="157" y="489"/>
                    <a:pt x="190" y="497"/>
                  </a:cubicBezTo>
                  <a:cubicBezTo>
                    <a:pt x="212" y="500"/>
                    <a:pt x="235" y="503"/>
                    <a:pt x="258" y="506"/>
                  </a:cubicBezTo>
                  <a:cubicBezTo>
                    <a:pt x="282" y="506"/>
                    <a:pt x="306" y="502"/>
                    <a:pt x="329" y="495"/>
                  </a:cubicBezTo>
                  <a:cubicBezTo>
                    <a:pt x="339" y="492"/>
                    <a:pt x="349" y="489"/>
                    <a:pt x="359" y="483"/>
                  </a:cubicBezTo>
                  <a:cubicBezTo>
                    <a:pt x="363" y="482"/>
                    <a:pt x="365" y="480"/>
                    <a:pt x="368" y="479"/>
                  </a:cubicBezTo>
                  <a:cubicBezTo>
                    <a:pt x="374" y="476"/>
                    <a:pt x="380" y="475"/>
                    <a:pt x="384" y="472"/>
                  </a:cubicBezTo>
                  <a:cubicBezTo>
                    <a:pt x="385" y="471"/>
                    <a:pt x="387" y="471"/>
                    <a:pt x="388" y="469"/>
                  </a:cubicBezTo>
                  <a:lnTo>
                    <a:pt x="387" y="469"/>
                  </a:lnTo>
                  <a:cubicBezTo>
                    <a:pt x="405" y="460"/>
                    <a:pt x="422" y="449"/>
                    <a:pt x="436" y="433"/>
                  </a:cubicBezTo>
                  <a:cubicBezTo>
                    <a:pt x="449" y="417"/>
                    <a:pt x="461" y="400"/>
                    <a:pt x="474" y="385"/>
                  </a:cubicBezTo>
                  <a:cubicBezTo>
                    <a:pt x="476" y="381"/>
                    <a:pt x="477" y="377"/>
                    <a:pt x="479" y="373"/>
                  </a:cubicBezTo>
                  <a:cubicBezTo>
                    <a:pt x="487" y="358"/>
                    <a:pt x="494" y="344"/>
                    <a:pt x="498" y="328"/>
                  </a:cubicBezTo>
                  <a:lnTo>
                    <a:pt x="499" y="327"/>
                  </a:lnTo>
                  <a:cubicBezTo>
                    <a:pt x="504" y="310"/>
                    <a:pt x="507" y="292"/>
                    <a:pt x="507" y="274"/>
                  </a:cubicBezTo>
                  <a:cubicBezTo>
                    <a:pt x="511" y="244"/>
                    <a:pt x="510" y="216"/>
                    <a:pt x="501" y="186"/>
                  </a:cubicBezTo>
                  <a:cubicBezTo>
                    <a:pt x="492" y="166"/>
                    <a:pt x="484" y="146"/>
                    <a:pt x="475" y="126"/>
                  </a:cubicBezTo>
                  <a:cubicBezTo>
                    <a:pt x="453" y="88"/>
                    <a:pt x="423" y="57"/>
                    <a:pt x="384" y="36"/>
                  </a:cubicBezTo>
                  <a:lnTo>
                    <a:pt x="384" y="35"/>
                  </a:lnTo>
                  <a:lnTo>
                    <a:pt x="324" y="10"/>
                  </a:lnTo>
                  <a:cubicBezTo>
                    <a:pt x="305" y="3"/>
                    <a:pt x="285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24;p46">
              <a:extLst>
                <a:ext uri="{FF2B5EF4-FFF2-40B4-BE49-F238E27FC236}">
                  <a16:creationId xmlns:a16="http://schemas.microsoft.com/office/drawing/2014/main" id="{F679014F-87C3-BBF0-0960-5565626575FB}"/>
                </a:ext>
              </a:extLst>
            </p:cNvPr>
            <p:cNvSpPr/>
            <p:nvPr/>
          </p:nvSpPr>
          <p:spPr>
            <a:xfrm>
              <a:off x="4857300" y="4870450"/>
              <a:ext cx="13925" cy="13850"/>
            </a:xfrm>
            <a:custGeom>
              <a:avLst/>
              <a:gdLst/>
              <a:ahLst/>
              <a:cxnLst/>
              <a:rect l="l" t="t" r="r" b="b"/>
              <a:pathLst>
                <a:path w="557" h="554" extrusionOk="0">
                  <a:moveTo>
                    <a:pt x="281" y="0"/>
                  </a:moveTo>
                  <a:cubicBezTo>
                    <a:pt x="256" y="0"/>
                    <a:pt x="232" y="3"/>
                    <a:pt x="208" y="9"/>
                  </a:cubicBezTo>
                  <a:cubicBezTo>
                    <a:pt x="162" y="22"/>
                    <a:pt x="122" y="46"/>
                    <a:pt x="88" y="80"/>
                  </a:cubicBezTo>
                  <a:cubicBezTo>
                    <a:pt x="54" y="114"/>
                    <a:pt x="30" y="153"/>
                    <a:pt x="18" y="200"/>
                  </a:cubicBezTo>
                  <a:cubicBezTo>
                    <a:pt x="16" y="208"/>
                    <a:pt x="14" y="215"/>
                    <a:pt x="13" y="223"/>
                  </a:cubicBezTo>
                  <a:cubicBezTo>
                    <a:pt x="12" y="223"/>
                    <a:pt x="12" y="225"/>
                    <a:pt x="11" y="227"/>
                  </a:cubicBezTo>
                  <a:cubicBezTo>
                    <a:pt x="9" y="249"/>
                    <a:pt x="5" y="272"/>
                    <a:pt x="2" y="295"/>
                  </a:cubicBezTo>
                  <a:cubicBezTo>
                    <a:pt x="1" y="331"/>
                    <a:pt x="9" y="364"/>
                    <a:pt x="25" y="394"/>
                  </a:cubicBezTo>
                  <a:cubicBezTo>
                    <a:pt x="30" y="416"/>
                    <a:pt x="42" y="435"/>
                    <a:pt x="57" y="451"/>
                  </a:cubicBezTo>
                  <a:cubicBezTo>
                    <a:pt x="69" y="470"/>
                    <a:pt x="85" y="486"/>
                    <a:pt x="104" y="497"/>
                  </a:cubicBezTo>
                  <a:cubicBezTo>
                    <a:pt x="120" y="513"/>
                    <a:pt x="139" y="525"/>
                    <a:pt x="160" y="530"/>
                  </a:cubicBezTo>
                  <a:cubicBezTo>
                    <a:pt x="189" y="545"/>
                    <a:pt x="221" y="553"/>
                    <a:pt x="254" y="553"/>
                  </a:cubicBezTo>
                  <a:cubicBezTo>
                    <a:pt x="256" y="553"/>
                    <a:pt x="258" y="553"/>
                    <a:pt x="260" y="553"/>
                  </a:cubicBezTo>
                  <a:lnTo>
                    <a:pt x="268" y="553"/>
                  </a:lnTo>
                  <a:cubicBezTo>
                    <a:pt x="292" y="551"/>
                    <a:pt x="317" y="548"/>
                    <a:pt x="341" y="543"/>
                  </a:cubicBezTo>
                  <a:cubicBezTo>
                    <a:pt x="342" y="543"/>
                    <a:pt x="343" y="542"/>
                    <a:pt x="344" y="542"/>
                  </a:cubicBezTo>
                  <a:cubicBezTo>
                    <a:pt x="354" y="538"/>
                    <a:pt x="378" y="528"/>
                    <a:pt x="378" y="528"/>
                  </a:cubicBezTo>
                  <a:lnTo>
                    <a:pt x="378" y="528"/>
                  </a:lnTo>
                  <a:cubicBezTo>
                    <a:pt x="377" y="528"/>
                    <a:pt x="377" y="528"/>
                    <a:pt x="377" y="528"/>
                  </a:cubicBezTo>
                  <a:cubicBezTo>
                    <a:pt x="382" y="526"/>
                    <a:pt x="399" y="519"/>
                    <a:pt x="411" y="514"/>
                  </a:cubicBezTo>
                  <a:cubicBezTo>
                    <a:pt x="412" y="513"/>
                    <a:pt x="413" y="513"/>
                    <a:pt x="413" y="512"/>
                  </a:cubicBezTo>
                  <a:cubicBezTo>
                    <a:pt x="433" y="499"/>
                    <a:pt x="453" y="484"/>
                    <a:pt x="471" y="468"/>
                  </a:cubicBezTo>
                  <a:cubicBezTo>
                    <a:pt x="472" y="467"/>
                    <a:pt x="472" y="466"/>
                    <a:pt x="473" y="465"/>
                  </a:cubicBezTo>
                  <a:cubicBezTo>
                    <a:pt x="507" y="431"/>
                    <a:pt x="531" y="391"/>
                    <a:pt x="543" y="345"/>
                  </a:cubicBezTo>
                  <a:cubicBezTo>
                    <a:pt x="557" y="297"/>
                    <a:pt x="557" y="248"/>
                    <a:pt x="543" y="200"/>
                  </a:cubicBezTo>
                  <a:cubicBezTo>
                    <a:pt x="518" y="108"/>
                    <a:pt x="445" y="34"/>
                    <a:pt x="353" y="9"/>
                  </a:cubicBezTo>
                  <a:cubicBezTo>
                    <a:pt x="329" y="3"/>
                    <a:pt x="305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25;p46">
              <a:extLst>
                <a:ext uri="{FF2B5EF4-FFF2-40B4-BE49-F238E27FC236}">
                  <a16:creationId xmlns:a16="http://schemas.microsoft.com/office/drawing/2014/main" id="{0BC4C9C7-3030-A8F8-65FD-7E2054B9F202}"/>
                </a:ext>
              </a:extLst>
            </p:cNvPr>
            <p:cNvSpPr/>
            <p:nvPr/>
          </p:nvSpPr>
          <p:spPr>
            <a:xfrm>
              <a:off x="4875000" y="4863900"/>
              <a:ext cx="12250" cy="12200"/>
            </a:xfrm>
            <a:custGeom>
              <a:avLst/>
              <a:gdLst/>
              <a:ahLst/>
              <a:cxnLst/>
              <a:rect l="l" t="t" r="r" b="b"/>
              <a:pathLst>
                <a:path w="490" h="488" extrusionOk="0">
                  <a:moveTo>
                    <a:pt x="238" y="1"/>
                  </a:moveTo>
                  <a:cubicBezTo>
                    <a:pt x="207" y="1"/>
                    <a:pt x="179" y="8"/>
                    <a:pt x="151" y="22"/>
                  </a:cubicBezTo>
                  <a:cubicBezTo>
                    <a:pt x="122" y="31"/>
                    <a:pt x="95" y="48"/>
                    <a:pt x="73" y="72"/>
                  </a:cubicBezTo>
                  <a:cubicBezTo>
                    <a:pt x="49" y="95"/>
                    <a:pt x="32" y="121"/>
                    <a:pt x="22" y="150"/>
                  </a:cubicBezTo>
                  <a:cubicBezTo>
                    <a:pt x="7" y="180"/>
                    <a:pt x="1" y="211"/>
                    <a:pt x="2" y="244"/>
                  </a:cubicBezTo>
                  <a:cubicBezTo>
                    <a:pt x="5" y="266"/>
                    <a:pt x="7" y="287"/>
                    <a:pt x="11" y="309"/>
                  </a:cubicBezTo>
                  <a:cubicBezTo>
                    <a:pt x="22" y="351"/>
                    <a:pt x="42" y="387"/>
                    <a:pt x="73" y="416"/>
                  </a:cubicBezTo>
                  <a:cubicBezTo>
                    <a:pt x="89" y="430"/>
                    <a:pt x="106" y="442"/>
                    <a:pt x="122" y="455"/>
                  </a:cubicBezTo>
                  <a:cubicBezTo>
                    <a:pt x="160" y="476"/>
                    <a:pt x="201" y="488"/>
                    <a:pt x="245" y="488"/>
                  </a:cubicBezTo>
                  <a:cubicBezTo>
                    <a:pt x="247" y="488"/>
                    <a:pt x="250" y="488"/>
                    <a:pt x="252" y="488"/>
                  </a:cubicBezTo>
                  <a:cubicBezTo>
                    <a:pt x="282" y="488"/>
                    <a:pt x="312" y="481"/>
                    <a:pt x="339" y="467"/>
                  </a:cubicBezTo>
                  <a:cubicBezTo>
                    <a:pt x="369" y="457"/>
                    <a:pt x="395" y="440"/>
                    <a:pt x="417" y="416"/>
                  </a:cubicBezTo>
                  <a:cubicBezTo>
                    <a:pt x="441" y="395"/>
                    <a:pt x="458" y="369"/>
                    <a:pt x="467" y="338"/>
                  </a:cubicBezTo>
                  <a:cubicBezTo>
                    <a:pt x="483" y="310"/>
                    <a:pt x="490" y="278"/>
                    <a:pt x="489" y="244"/>
                  </a:cubicBezTo>
                  <a:cubicBezTo>
                    <a:pt x="485" y="223"/>
                    <a:pt x="483" y="201"/>
                    <a:pt x="480" y="180"/>
                  </a:cubicBezTo>
                  <a:cubicBezTo>
                    <a:pt x="468" y="139"/>
                    <a:pt x="448" y="103"/>
                    <a:pt x="417" y="72"/>
                  </a:cubicBezTo>
                  <a:cubicBezTo>
                    <a:pt x="401" y="60"/>
                    <a:pt x="384" y="47"/>
                    <a:pt x="369" y="35"/>
                  </a:cubicBezTo>
                  <a:cubicBezTo>
                    <a:pt x="330" y="12"/>
                    <a:pt x="289" y="1"/>
                    <a:pt x="245" y="1"/>
                  </a:cubicBezTo>
                  <a:cubicBezTo>
                    <a:pt x="243" y="1"/>
                    <a:pt x="240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26;p46">
              <a:extLst>
                <a:ext uri="{FF2B5EF4-FFF2-40B4-BE49-F238E27FC236}">
                  <a16:creationId xmlns:a16="http://schemas.microsoft.com/office/drawing/2014/main" id="{1F4DC4F4-5CF7-3B75-7DEF-88A10FC6FC78}"/>
                </a:ext>
              </a:extLst>
            </p:cNvPr>
            <p:cNvSpPr/>
            <p:nvPr/>
          </p:nvSpPr>
          <p:spPr>
            <a:xfrm>
              <a:off x="4893075" y="4855050"/>
              <a:ext cx="13425" cy="13500"/>
            </a:xfrm>
            <a:custGeom>
              <a:avLst/>
              <a:gdLst/>
              <a:ahLst/>
              <a:cxnLst/>
              <a:rect l="l" t="t" r="r" b="b"/>
              <a:pathLst>
                <a:path w="537" h="540" extrusionOk="0">
                  <a:moveTo>
                    <a:pt x="264" y="0"/>
                  </a:moveTo>
                  <a:cubicBezTo>
                    <a:pt x="261" y="0"/>
                    <a:pt x="259" y="0"/>
                    <a:pt x="257" y="0"/>
                  </a:cubicBezTo>
                  <a:cubicBezTo>
                    <a:pt x="234" y="4"/>
                    <a:pt x="212" y="7"/>
                    <a:pt x="189" y="11"/>
                  </a:cubicBezTo>
                  <a:cubicBezTo>
                    <a:pt x="155" y="18"/>
                    <a:pt x="127" y="33"/>
                    <a:pt x="102" y="56"/>
                  </a:cubicBezTo>
                  <a:cubicBezTo>
                    <a:pt x="82" y="67"/>
                    <a:pt x="67" y="83"/>
                    <a:pt x="55" y="102"/>
                  </a:cubicBezTo>
                  <a:cubicBezTo>
                    <a:pt x="33" y="127"/>
                    <a:pt x="17" y="155"/>
                    <a:pt x="9" y="189"/>
                  </a:cubicBezTo>
                  <a:cubicBezTo>
                    <a:pt x="7" y="212"/>
                    <a:pt x="3" y="235"/>
                    <a:pt x="0" y="257"/>
                  </a:cubicBezTo>
                  <a:cubicBezTo>
                    <a:pt x="0" y="304"/>
                    <a:pt x="12" y="347"/>
                    <a:pt x="35" y="386"/>
                  </a:cubicBezTo>
                  <a:cubicBezTo>
                    <a:pt x="42" y="396"/>
                    <a:pt x="48" y="403"/>
                    <a:pt x="53" y="411"/>
                  </a:cubicBezTo>
                  <a:cubicBezTo>
                    <a:pt x="77" y="450"/>
                    <a:pt x="108" y="480"/>
                    <a:pt x="146" y="504"/>
                  </a:cubicBezTo>
                  <a:lnTo>
                    <a:pt x="207" y="530"/>
                  </a:lnTo>
                  <a:cubicBezTo>
                    <a:pt x="230" y="536"/>
                    <a:pt x="253" y="540"/>
                    <a:pt x="276" y="540"/>
                  </a:cubicBezTo>
                  <a:cubicBezTo>
                    <a:pt x="299" y="540"/>
                    <a:pt x="322" y="536"/>
                    <a:pt x="344" y="530"/>
                  </a:cubicBezTo>
                  <a:cubicBezTo>
                    <a:pt x="378" y="522"/>
                    <a:pt x="408" y="506"/>
                    <a:pt x="433" y="484"/>
                  </a:cubicBezTo>
                  <a:cubicBezTo>
                    <a:pt x="460" y="466"/>
                    <a:pt x="482" y="442"/>
                    <a:pt x="498" y="411"/>
                  </a:cubicBezTo>
                  <a:cubicBezTo>
                    <a:pt x="517" y="382"/>
                    <a:pt x="528" y="350"/>
                    <a:pt x="529" y="316"/>
                  </a:cubicBezTo>
                  <a:cubicBezTo>
                    <a:pt x="537" y="281"/>
                    <a:pt x="536" y="247"/>
                    <a:pt x="524" y="213"/>
                  </a:cubicBezTo>
                  <a:cubicBezTo>
                    <a:pt x="512" y="169"/>
                    <a:pt x="490" y="132"/>
                    <a:pt x="459" y="99"/>
                  </a:cubicBezTo>
                  <a:cubicBezTo>
                    <a:pt x="452" y="92"/>
                    <a:pt x="445" y="84"/>
                    <a:pt x="438" y="76"/>
                  </a:cubicBezTo>
                  <a:cubicBezTo>
                    <a:pt x="416" y="51"/>
                    <a:pt x="387" y="33"/>
                    <a:pt x="356" y="23"/>
                  </a:cubicBezTo>
                  <a:cubicBezTo>
                    <a:pt x="327" y="8"/>
                    <a:pt x="296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27;p46">
              <a:extLst>
                <a:ext uri="{FF2B5EF4-FFF2-40B4-BE49-F238E27FC236}">
                  <a16:creationId xmlns:a16="http://schemas.microsoft.com/office/drawing/2014/main" id="{F283555C-5F5A-B538-B52B-F54B385BAD4E}"/>
                </a:ext>
              </a:extLst>
            </p:cNvPr>
            <p:cNvSpPr/>
            <p:nvPr/>
          </p:nvSpPr>
          <p:spPr>
            <a:xfrm>
              <a:off x="4935300" y="4803425"/>
              <a:ext cx="13700" cy="13950"/>
            </a:xfrm>
            <a:custGeom>
              <a:avLst/>
              <a:gdLst/>
              <a:ahLst/>
              <a:cxnLst/>
              <a:rect l="l" t="t" r="r" b="b"/>
              <a:pathLst>
                <a:path w="548" h="558" extrusionOk="0">
                  <a:moveTo>
                    <a:pt x="270" y="1"/>
                  </a:moveTo>
                  <a:cubicBezTo>
                    <a:pt x="250" y="1"/>
                    <a:pt x="230" y="4"/>
                    <a:pt x="210" y="10"/>
                  </a:cubicBezTo>
                  <a:cubicBezTo>
                    <a:pt x="167" y="23"/>
                    <a:pt x="130" y="44"/>
                    <a:pt x="98" y="76"/>
                  </a:cubicBezTo>
                  <a:cubicBezTo>
                    <a:pt x="92" y="81"/>
                    <a:pt x="87" y="87"/>
                    <a:pt x="81" y="93"/>
                  </a:cubicBezTo>
                  <a:cubicBezTo>
                    <a:pt x="66" y="111"/>
                    <a:pt x="53" y="129"/>
                    <a:pt x="38" y="147"/>
                  </a:cubicBezTo>
                  <a:cubicBezTo>
                    <a:pt x="29" y="169"/>
                    <a:pt x="20" y="191"/>
                    <a:pt x="11" y="213"/>
                  </a:cubicBezTo>
                  <a:cubicBezTo>
                    <a:pt x="7" y="237"/>
                    <a:pt x="4" y="260"/>
                    <a:pt x="1" y="285"/>
                  </a:cubicBezTo>
                  <a:cubicBezTo>
                    <a:pt x="4" y="309"/>
                    <a:pt x="7" y="333"/>
                    <a:pt x="11" y="358"/>
                  </a:cubicBezTo>
                  <a:cubicBezTo>
                    <a:pt x="20" y="379"/>
                    <a:pt x="29" y="401"/>
                    <a:pt x="38" y="422"/>
                  </a:cubicBezTo>
                  <a:cubicBezTo>
                    <a:pt x="53" y="440"/>
                    <a:pt x="66" y="460"/>
                    <a:pt x="81" y="478"/>
                  </a:cubicBezTo>
                  <a:lnTo>
                    <a:pt x="136" y="521"/>
                  </a:lnTo>
                  <a:cubicBezTo>
                    <a:pt x="167" y="540"/>
                    <a:pt x="201" y="551"/>
                    <a:pt x="237" y="552"/>
                  </a:cubicBezTo>
                  <a:cubicBezTo>
                    <a:pt x="249" y="556"/>
                    <a:pt x="261" y="558"/>
                    <a:pt x="273" y="558"/>
                  </a:cubicBezTo>
                  <a:cubicBezTo>
                    <a:pt x="286" y="558"/>
                    <a:pt x="298" y="556"/>
                    <a:pt x="310" y="552"/>
                  </a:cubicBezTo>
                  <a:cubicBezTo>
                    <a:pt x="335" y="552"/>
                    <a:pt x="357" y="547"/>
                    <a:pt x="379" y="534"/>
                  </a:cubicBezTo>
                  <a:cubicBezTo>
                    <a:pt x="401" y="528"/>
                    <a:pt x="422" y="516"/>
                    <a:pt x="439" y="499"/>
                  </a:cubicBezTo>
                  <a:cubicBezTo>
                    <a:pt x="459" y="487"/>
                    <a:pt x="475" y="470"/>
                    <a:pt x="487" y="449"/>
                  </a:cubicBezTo>
                  <a:cubicBezTo>
                    <a:pt x="504" y="432"/>
                    <a:pt x="516" y="413"/>
                    <a:pt x="523" y="389"/>
                  </a:cubicBezTo>
                  <a:cubicBezTo>
                    <a:pt x="535" y="369"/>
                    <a:pt x="541" y="345"/>
                    <a:pt x="541" y="321"/>
                  </a:cubicBezTo>
                  <a:cubicBezTo>
                    <a:pt x="547" y="297"/>
                    <a:pt x="547" y="273"/>
                    <a:pt x="541" y="249"/>
                  </a:cubicBezTo>
                  <a:cubicBezTo>
                    <a:pt x="540" y="213"/>
                    <a:pt x="528" y="179"/>
                    <a:pt x="509" y="147"/>
                  </a:cubicBezTo>
                  <a:cubicBezTo>
                    <a:pt x="506" y="140"/>
                    <a:pt x="502" y="133"/>
                    <a:pt x="499" y="128"/>
                  </a:cubicBezTo>
                  <a:cubicBezTo>
                    <a:pt x="476" y="89"/>
                    <a:pt x="446" y="59"/>
                    <a:pt x="407" y="36"/>
                  </a:cubicBezTo>
                  <a:cubicBezTo>
                    <a:pt x="378" y="17"/>
                    <a:pt x="346" y="7"/>
                    <a:pt x="312" y="6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28;p46">
              <a:extLst>
                <a:ext uri="{FF2B5EF4-FFF2-40B4-BE49-F238E27FC236}">
                  <a16:creationId xmlns:a16="http://schemas.microsoft.com/office/drawing/2014/main" id="{01B4F797-CB79-3ED4-8614-C46574CDE526}"/>
                </a:ext>
              </a:extLst>
            </p:cNvPr>
            <p:cNvSpPr/>
            <p:nvPr/>
          </p:nvSpPr>
          <p:spPr>
            <a:xfrm>
              <a:off x="4939725" y="4780375"/>
              <a:ext cx="14475" cy="14450"/>
            </a:xfrm>
            <a:custGeom>
              <a:avLst/>
              <a:gdLst/>
              <a:ahLst/>
              <a:cxnLst/>
              <a:rect l="l" t="t" r="r" b="b"/>
              <a:pathLst>
                <a:path w="579" h="578" extrusionOk="0">
                  <a:moveTo>
                    <a:pt x="274" y="1"/>
                  </a:moveTo>
                  <a:cubicBezTo>
                    <a:pt x="266" y="1"/>
                    <a:pt x="257" y="2"/>
                    <a:pt x="249" y="5"/>
                  </a:cubicBezTo>
                  <a:lnTo>
                    <a:pt x="249" y="5"/>
                  </a:lnTo>
                  <a:cubicBezTo>
                    <a:pt x="235" y="6"/>
                    <a:pt x="215" y="9"/>
                    <a:pt x="210" y="10"/>
                  </a:cubicBezTo>
                  <a:lnTo>
                    <a:pt x="210" y="10"/>
                  </a:lnTo>
                  <a:cubicBezTo>
                    <a:pt x="210" y="10"/>
                    <a:pt x="210" y="10"/>
                    <a:pt x="210" y="10"/>
                  </a:cubicBezTo>
                  <a:lnTo>
                    <a:pt x="210" y="10"/>
                  </a:lnTo>
                  <a:cubicBezTo>
                    <a:pt x="212" y="10"/>
                    <a:pt x="161" y="27"/>
                    <a:pt x="143" y="40"/>
                  </a:cubicBezTo>
                  <a:cubicBezTo>
                    <a:pt x="133" y="47"/>
                    <a:pt x="121" y="56"/>
                    <a:pt x="113" y="61"/>
                  </a:cubicBezTo>
                  <a:cubicBezTo>
                    <a:pt x="108" y="66"/>
                    <a:pt x="94" y="76"/>
                    <a:pt x="85" y="84"/>
                  </a:cubicBezTo>
                  <a:cubicBezTo>
                    <a:pt x="84" y="85"/>
                    <a:pt x="83" y="86"/>
                    <a:pt x="82" y="87"/>
                  </a:cubicBezTo>
                  <a:cubicBezTo>
                    <a:pt x="66" y="104"/>
                    <a:pt x="52" y="124"/>
                    <a:pt x="39" y="143"/>
                  </a:cubicBezTo>
                  <a:cubicBezTo>
                    <a:pt x="38" y="144"/>
                    <a:pt x="36" y="146"/>
                    <a:pt x="36" y="147"/>
                  </a:cubicBezTo>
                  <a:cubicBezTo>
                    <a:pt x="13" y="188"/>
                    <a:pt x="0" y="231"/>
                    <a:pt x="0" y="278"/>
                  </a:cubicBezTo>
                  <a:cubicBezTo>
                    <a:pt x="0" y="325"/>
                    <a:pt x="13" y="368"/>
                    <a:pt x="36" y="409"/>
                  </a:cubicBezTo>
                  <a:cubicBezTo>
                    <a:pt x="55" y="441"/>
                    <a:pt x="79" y="466"/>
                    <a:pt x="109" y="486"/>
                  </a:cubicBezTo>
                  <a:cubicBezTo>
                    <a:pt x="120" y="499"/>
                    <a:pt x="134" y="512"/>
                    <a:pt x="148" y="522"/>
                  </a:cubicBezTo>
                  <a:cubicBezTo>
                    <a:pt x="164" y="538"/>
                    <a:pt x="184" y="548"/>
                    <a:pt x="205" y="555"/>
                  </a:cubicBezTo>
                  <a:cubicBezTo>
                    <a:pt x="225" y="566"/>
                    <a:pt x="247" y="572"/>
                    <a:pt x="270" y="572"/>
                  </a:cubicBezTo>
                  <a:cubicBezTo>
                    <a:pt x="282" y="575"/>
                    <a:pt x="293" y="577"/>
                    <a:pt x="305" y="577"/>
                  </a:cubicBezTo>
                  <a:cubicBezTo>
                    <a:pt x="316" y="577"/>
                    <a:pt x="327" y="575"/>
                    <a:pt x="339" y="572"/>
                  </a:cubicBezTo>
                  <a:cubicBezTo>
                    <a:pt x="373" y="571"/>
                    <a:pt x="404" y="561"/>
                    <a:pt x="434" y="541"/>
                  </a:cubicBezTo>
                  <a:cubicBezTo>
                    <a:pt x="435" y="541"/>
                    <a:pt x="436" y="540"/>
                    <a:pt x="437" y="539"/>
                  </a:cubicBezTo>
                  <a:lnTo>
                    <a:pt x="438" y="539"/>
                  </a:lnTo>
                  <a:cubicBezTo>
                    <a:pt x="447" y="532"/>
                    <a:pt x="457" y="526"/>
                    <a:pt x="464" y="519"/>
                  </a:cubicBezTo>
                  <a:cubicBezTo>
                    <a:pt x="473" y="512"/>
                    <a:pt x="483" y="505"/>
                    <a:pt x="492" y="498"/>
                  </a:cubicBezTo>
                  <a:cubicBezTo>
                    <a:pt x="493" y="497"/>
                    <a:pt x="493" y="497"/>
                    <a:pt x="494" y="496"/>
                  </a:cubicBezTo>
                  <a:cubicBezTo>
                    <a:pt x="494" y="496"/>
                    <a:pt x="495" y="495"/>
                    <a:pt x="495" y="495"/>
                  </a:cubicBezTo>
                  <a:cubicBezTo>
                    <a:pt x="495" y="494"/>
                    <a:pt x="496" y="494"/>
                    <a:pt x="496" y="494"/>
                  </a:cubicBezTo>
                  <a:cubicBezTo>
                    <a:pt x="502" y="488"/>
                    <a:pt x="532" y="447"/>
                    <a:pt x="537" y="441"/>
                  </a:cubicBezTo>
                  <a:cubicBezTo>
                    <a:pt x="538" y="439"/>
                    <a:pt x="539" y="438"/>
                    <a:pt x="539" y="436"/>
                  </a:cubicBezTo>
                  <a:cubicBezTo>
                    <a:pt x="571" y="378"/>
                    <a:pt x="572" y="360"/>
                    <a:pt x="579" y="295"/>
                  </a:cubicBezTo>
                  <a:cubicBezTo>
                    <a:pt x="579" y="293"/>
                    <a:pt x="579" y="291"/>
                    <a:pt x="579" y="290"/>
                  </a:cubicBezTo>
                  <a:cubicBezTo>
                    <a:pt x="579" y="289"/>
                    <a:pt x="579" y="289"/>
                    <a:pt x="579" y="288"/>
                  </a:cubicBezTo>
                  <a:cubicBezTo>
                    <a:pt x="578" y="281"/>
                    <a:pt x="570" y="223"/>
                    <a:pt x="569" y="216"/>
                  </a:cubicBezTo>
                  <a:cubicBezTo>
                    <a:pt x="569" y="215"/>
                    <a:pt x="569" y="215"/>
                    <a:pt x="569" y="215"/>
                  </a:cubicBezTo>
                  <a:cubicBezTo>
                    <a:pt x="569" y="214"/>
                    <a:pt x="567" y="213"/>
                    <a:pt x="567" y="213"/>
                  </a:cubicBezTo>
                  <a:cubicBezTo>
                    <a:pt x="565" y="204"/>
                    <a:pt x="550" y="169"/>
                    <a:pt x="550" y="169"/>
                  </a:cubicBezTo>
                  <a:lnTo>
                    <a:pt x="550" y="169"/>
                  </a:lnTo>
                  <a:cubicBezTo>
                    <a:pt x="550" y="169"/>
                    <a:pt x="550" y="169"/>
                    <a:pt x="550" y="170"/>
                  </a:cubicBezTo>
                  <a:cubicBezTo>
                    <a:pt x="538" y="139"/>
                    <a:pt x="545" y="153"/>
                    <a:pt x="519" y="119"/>
                  </a:cubicBezTo>
                  <a:cubicBezTo>
                    <a:pt x="517" y="117"/>
                    <a:pt x="504" y="96"/>
                    <a:pt x="495" y="88"/>
                  </a:cubicBezTo>
                  <a:cubicBezTo>
                    <a:pt x="486" y="81"/>
                    <a:pt x="470" y="69"/>
                    <a:pt x="466" y="66"/>
                  </a:cubicBezTo>
                  <a:cubicBezTo>
                    <a:pt x="460" y="61"/>
                    <a:pt x="446" y="50"/>
                    <a:pt x="436" y="44"/>
                  </a:cubicBezTo>
                  <a:cubicBezTo>
                    <a:pt x="435" y="43"/>
                    <a:pt x="434" y="42"/>
                    <a:pt x="433" y="41"/>
                  </a:cubicBezTo>
                  <a:cubicBezTo>
                    <a:pt x="410" y="31"/>
                    <a:pt x="387" y="20"/>
                    <a:pt x="364" y="13"/>
                  </a:cubicBezTo>
                  <a:cubicBezTo>
                    <a:pt x="363" y="11"/>
                    <a:pt x="361" y="11"/>
                    <a:pt x="359" y="11"/>
                  </a:cubicBezTo>
                  <a:lnTo>
                    <a:pt x="357" y="10"/>
                  </a:lnTo>
                  <a:cubicBezTo>
                    <a:pt x="343" y="8"/>
                    <a:pt x="298" y="2"/>
                    <a:pt x="284" y="1"/>
                  </a:cubicBezTo>
                  <a:lnTo>
                    <a:pt x="283" y="1"/>
                  </a:lnTo>
                  <a:cubicBezTo>
                    <a:pt x="280" y="1"/>
                    <a:pt x="277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29;p46">
              <a:extLst>
                <a:ext uri="{FF2B5EF4-FFF2-40B4-BE49-F238E27FC236}">
                  <a16:creationId xmlns:a16="http://schemas.microsoft.com/office/drawing/2014/main" id="{EF184AB0-D577-D9C5-C0E8-30F7F4DAD9B3}"/>
                </a:ext>
              </a:extLst>
            </p:cNvPr>
            <p:cNvSpPr/>
            <p:nvPr/>
          </p:nvSpPr>
          <p:spPr>
            <a:xfrm>
              <a:off x="4944100" y="4755650"/>
              <a:ext cx="13775" cy="14025"/>
            </a:xfrm>
            <a:custGeom>
              <a:avLst/>
              <a:gdLst/>
              <a:ahLst/>
              <a:cxnLst/>
              <a:rect l="l" t="t" r="r" b="b"/>
              <a:pathLst>
                <a:path w="551" h="561" extrusionOk="0">
                  <a:moveTo>
                    <a:pt x="282" y="0"/>
                  </a:moveTo>
                  <a:cubicBezTo>
                    <a:pt x="280" y="0"/>
                    <a:pt x="277" y="0"/>
                    <a:pt x="275" y="1"/>
                  </a:cubicBezTo>
                  <a:cubicBezTo>
                    <a:pt x="251" y="3"/>
                    <a:pt x="227" y="6"/>
                    <a:pt x="205" y="10"/>
                  </a:cubicBezTo>
                  <a:cubicBezTo>
                    <a:pt x="183" y="19"/>
                    <a:pt x="161" y="28"/>
                    <a:pt x="141" y="37"/>
                  </a:cubicBezTo>
                  <a:cubicBezTo>
                    <a:pt x="109" y="54"/>
                    <a:pt x="84" y="76"/>
                    <a:pt x="66" y="105"/>
                  </a:cubicBezTo>
                  <a:cubicBezTo>
                    <a:pt x="43" y="131"/>
                    <a:pt x="27" y="160"/>
                    <a:pt x="19" y="195"/>
                  </a:cubicBezTo>
                  <a:cubicBezTo>
                    <a:pt x="17" y="202"/>
                    <a:pt x="15" y="209"/>
                    <a:pt x="13" y="216"/>
                  </a:cubicBezTo>
                  <a:cubicBezTo>
                    <a:pt x="1" y="263"/>
                    <a:pt x="1" y="312"/>
                    <a:pt x="13" y="360"/>
                  </a:cubicBezTo>
                  <a:cubicBezTo>
                    <a:pt x="27" y="406"/>
                    <a:pt x="49" y="447"/>
                    <a:pt x="83" y="481"/>
                  </a:cubicBezTo>
                  <a:cubicBezTo>
                    <a:pt x="101" y="494"/>
                    <a:pt x="121" y="509"/>
                    <a:pt x="139" y="523"/>
                  </a:cubicBezTo>
                  <a:cubicBezTo>
                    <a:pt x="181" y="547"/>
                    <a:pt x="227" y="560"/>
                    <a:pt x="276" y="560"/>
                  </a:cubicBezTo>
                  <a:cubicBezTo>
                    <a:pt x="278" y="560"/>
                    <a:pt x="281" y="560"/>
                    <a:pt x="283" y="560"/>
                  </a:cubicBezTo>
                  <a:cubicBezTo>
                    <a:pt x="318" y="560"/>
                    <a:pt x="350" y="552"/>
                    <a:pt x="381" y="536"/>
                  </a:cubicBezTo>
                  <a:cubicBezTo>
                    <a:pt x="415" y="526"/>
                    <a:pt x="443" y="507"/>
                    <a:pt x="468" y="481"/>
                  </a:cubicBezTo>
                  <a:cubicBezTo>
                    <a:pt x="502" y="447"/>
                    <a:pt x="526" y="406"/>
                    <a:pt x="539" y="360"/>
                  </a:cubicBezTo>
                  <a:cubicBezTo>
                    <a:pt x="551" y="312"/>
                    <a:pt x="551" y="263"/>
                    <a:pt x="539" y="216"/>
                  </a:cubicBezTo>
                  <a:cubicBezTo>
                    <a:pt x="536" y="209"/>
                    <a:pt x="533" y="202"/>
                    <a:pt x="531" y="195"/>
                  </a:cubicBezTo>
                  <a:cubicBezTo>
                    <a:pt x="522" y="174"/>
                    <a:pt x="513" y="152"/>
                    <a:pt x="503" y="132"/>
                  </a:cubicBezTo>
                  <a:cubicBezTo>
                    <a:pt x="488" y="101"/>
                    <a:pt x="464" y="76"/>
                    <a:pt x="436" y="57"/>
                  </a:cubicBezTo>
                  <a:cubicBezTo>
                    <a:pt x="419" y="41"/>
                    <a:pt x="399" y="29"/>
                    <a:pt x="377" y="23"/>
                  </a:cubicBezTo>
                  <a:cubicBezTo>
                    <a:pt x="347" y="7"/>
                    <a:pt x="316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30;p46">
              <a:extLst>
                <a:ext uri="{FF2B5EF4-FFF2-40B4-BE49-F238E27FC236}">
                  <a16:creationId xmlns:a16="http://schemas.microsoft.com/office/drawing/2014/main" id="{825DBB35-BD02-4E80-1891-546BFE3D412B}"/>
                </a:ext>
              </a:extLst>
            </p:cNvPr>
            <p:cNvSpPr/>
            <p:nvPr/>
          </p:nvSpPr>
          <p:spPr>
            <a:xfrm>
              <a:off x="4950075" y="4735725"/>
              <a:ext cx="13625" cy="13075"/>
            </a:xfrm>
            <a:custGeom>
              <a:avLst/>
              <a:gdLst/>
              <a:ahLst/>
              <a:cxnLst/>
              <a:rect l="l" t="t" r="r" b="b"/>
              <a:pathLst>
                <a:path w="545" h="523" extrusionOk="0">
                  <a:moveTo>
                    <a:pt x="275" y="0"/>
                  </a:moveTo>
                  <a:cubicBezTo>
                    <a:pt x="274" y="0"/>
                    <a:pt x="273" y="0"/>
                    <a:pt x="272" y="0"/>
                  </a:cubicBezTo>
                  <a:cubicBezTo>
                    <a:pt x="237" y="1"/>
                    <a:pt x="218" y="5"/>
                    <a:pt x="199" y="12"/>
                  </a:cubicBezTo>
                  <a:lnTo>
                    <a:pt x="204" y="9"/>
                  </a:lnTo>
                  <a:lnTo>
                    <a:pt x="203" y="9"/>
                  </a:lnTo>
                  <a:cubicBezTo>
                    <a:pt x="181" y="14"/>
                    <a:pt x="160" y="23"/>
                    <a:pt x="141" y="37"/>
                  </a:cubicBezTo>
                  <a:cubicBezTo>
                    <a:pt x="101" y="59"/>
                    <a:pt x="71" y="91"/>
                    <a:pt x="47" y="129"/>
                  </a:cubicBezTo>
                  <a:cubicBezTo>
                    <a:pt x="1" y="210"/>
                    <a:pt x="1" y="313"/>
                    <a:pt x="47" y="393"/>
                  </a:cubicBezTo>
                  <a:cubicBezTo>
                    <a:pt x="93" y="473"/>
                    <a:pt x="181" y="522"/>
                    <a:pt x="272" y="522"/>
                  </a:cubicBezTo>
                  <a:cubicBezTo>
                    <a:pt x="364" y="522"/>
                    <a:pt x="451" y="473"/>
                    <a:pt x="498" y="393"/>
                  </a:cubicBezTo>
                  <a:cubicBezTo>
                    <a:pt x="544" y="313"/>
                    <a:pt x="544" y="210"/>
                    <a:pt x="498" y="129"/>
                  </a:cubicBezTo>
                  <a:cubicBezTo>
                    <a:pt x="452" y="52"/>
                    <a:pt x="366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31;p46">
              <a:extLst>
                <a:ext uri="{FF2B5EF4-FFF2-40B4-BE49-F238E27FC236}">
                  <a16:creationId xmlns:a16="http://schemas.microsoft.com/office/drawing/2014/main" id="{85647A0F-80E5-0776-E2E4-543B6DD8ABD1}"/>
                </a:ext>
              </a:extLst>
            </p:cNvPr>
            <p:cNvSpPr/>
            <p:nvPr/>
          </p:nvSpPr>
          <p:spPr>
            <a:xfrm>
              <a:off x="4955475" y="4712775"/>
              <a:ext cx="13650" cy="13325"/>
            </a:xfrm>
            <a:custGeom>
              <a:avLst/>
              <a:gdLst/>
              <a:ahLst/>
              <a:cxnLst/>
              <a:rect l="l" t="t" r="r" b="b"/>
              <a:pathLst>
                <a:path w="546" h="533" extrusionOk="0">
                  <a:moveTo>
                    <a:pt x="290" y="1"/>
                  </a:moveTo>
                  <a:cubicBezTo>
                    <a:pt x="286" y="1"/>
                    <a:pt x="282" y="1"/>
                    <a:pt x="278" y="1"/>
                  </a:cubicBezTo>
                  <a:cubicBezTo>
                    <a:pt x="255" y="3"/>
                    <a:pt x="231" y="7"/>
                    <a:pt x="207" y="10"/>
                  </a:cubicBezTo>
                  <a:cubicBezTo>
                    <a:pt x="205" y="10"/>
                    <a:pt x="204" y="10"/>
                    <a:pt x="202" y="11"/>
                  </a:cubicBezTo>
                  <a:cubicBezTo>
                    <a:pt x="201" y="11"/>
                    <a:pt x="200" y="11"/>
                    <a:pt x="199" y="12"/>
                  </a:cubicBezTo>
                  <a:lnTo>
                    <a:pt x="198" y="12"/>
                  </a:lnTo>
                  <a:cubicBezTo>
                    <a:pt x="176" y="22"/>
                    <a:pt x="156" y="31"/>
                    <a:pt x="135" y="40"/>
                  </a:cubicBezTo>
                  <a:lnTo>
                    <a:pt x="133" y="40"/>
                  </a:lnTo>
                  <a:cubicBezTo>
                    <a:pt x="116" y="53"/>
                    <a:pt x="98" y="67"/>
                    <a:pt x="81" y="80"/>
                  </a:cubicBezTo>
                  <a:cubicBezTo>
                    <a:pt x="67" y="99"/>
                    <a:pt x="53" y="117"/>
                    <a:pt x="39" y="134"/>
                  </a:cubicBezTo>
                  <a:lnTo>
                    <a:pt x="13" y="197"/>
                  </a:lnTo>
                  <a:cubicBezTo>
                    <a:pt x="2" y="231"/>
                    <a:pt x="1" y="266"/>
                    <a:pt x="9" y="301"/>
                  </a:cubicBezTo>
                  <a:cubicBezTo>
                    <a:pt x="9" y="325"/>
                    <a:pt x="14" y="346"/>
                    <a:pt x="27" y="367"/>
                  </a:cubicBezTo>
                  <a:cubicBezTo>
                    <a:pt x="33" y="390"/>
                    <a:pt x="44" y="409"/>
                    <a:pt x="60" y="425"/>
                  </a:cubicBezTo>
                  <a:cubicBezTo>
                    <a:pt x="71" y="445"/>
                    <a:pt x="87" y="461"/>
                    <a:pt x="107" y="472"/>
                  </a:cubicBezTo>
                  <a:cubicBezTo>
                    <a:pt x="132" y="495"/>
                    <a:pt x="162" y="511"/>
                    <a:pt x="196" y="519"/>
                  </a:cubicBezTo>
                  <a:cubicBezTo>
                    <a:pt x="196" y="519"/>
                    <a:pt x="196" y="519"/>
                    <a:pt x="196" y="519"/>
                  </a:cubicBezTo>
                  <a:lnTo>
                    <a:pt x="196" y="519"/>
                  </a:lnTo>
                  <a:cubicBezTo>
                    <a:pt x="199" y="520"/>
                    <a:pt x="201" y="521"/>
                    <a:pt x="204" y="522"/>
                  </a:cubicBezTo>
                  <a:lnTo>
                    <a:pt x="204" y="522"/>
                  </a:lnTo>
                  <a:lnTo>
                    <a:pt x="202" y="521"/>
                  </a:lnTo>
                  <a:lnTo>
                    <a:pt x="202" y="521"/>
                  </a:lnTo>
                  <a:cubicBezTo>
                    <a:pt x="203" y="521"/>
                    <a:pt x="204" y="522"/>
                    <a:pt x="204" y="522"/>
                  </a:cubicBezTo>
                  <a:lnTo>
                    <a:pt x="204" y="522"/>
                  </a:lnTo>
                  <a:cubicBezTo>
                    <a:pt x="204" y="522"/>
                    <a:pt x="204" y="522"/>
                    <a:pt x="204" y="522"/>
                  </a:cubicBezTo>
                  <a:lnTo>
                    <a:pt x="204" y="522"/>
                  </a:lnTo>
                  <a:lnTo>
                    <a:pt x="205" y="522"/>
                  </a:lnTo>
                  <a:cubicBezTo>
                    <a:pt x="205" y="522"/>
                    <a:pt x="204" y="522"/>
                    <a:pt x="204" y="522"/>
                  </a:cubicBezTo>
                  <a:lnTo>
                    <a:pt x="204" y="522"/>
                  </a:lnTo>
                  <a:cubicBezTo>
                    <a:pt x="225" y="529"/>
                    <a:pt x="247" y="532"/>
                    <a:pt x="270" y="532"/>
                  </a:cubicBezTo>
                  <a:cubicBezTo>
                    <a:pt x="272" y="532"/>
                    <a:pt x="275" y="532"/>
                    <a:pt x="277" y="532"/>
                  </a:cubicBezTo>
                  <a:cubicBezTo>
                    <a:pt x="280" y="532"/>
                    <a:pt x="283" y="532"/>
                    <a:pt x="286" y="532"/>
                  </a:cubicBezTo>
                  <a:cubicBezTo>
                    <a:pt x="308" y="532"/>
                    <a:pt x="329" y="529"/>
                    <a:pt x="349" y="522"/>
                  </a:cubicBezTo>
                  <a:cubicBezTo>
                    <a:pt x="370" y="514"/>
                    <a:pt x="392" y="505"/>
                    <a:pt x="412" y="496"/>
                  </a:cubicBezTo>
                  <a:cubicBezTo>
                    <a:pt x="430" y="482"/>
                    <a:pt x="448" y="468"/>
                    <a:pt x="466" y="454"/>
                  </a:cubicBezTo>
                  <a:cubicBezTo>
                    <a:pt x="480" y="436"/>
                    <a:pt x="493" y="418"/>
                    <a:pt x="507" y="401"/>
                  </a:cubicBezTo>
                  <a:cubicBezTo>
                    <a:pt x="526" y="370"/>
                    <a:pt x="538" y="337"/>
                    <a:pt x="539" y="302"/>
                  </a:cubicBezTo>
                  <a:cubicBezTo>
                    <a:pt x="546" y="279"/>
                    <a:pt x="546" y="255"/>
                    <a:pt x="539" y="231"/>
                  </a:cubicBezTo>
                  <a:cubicBezTo>
                    <a:pt x="539" y="207"/>
                    <a:pt x="533" y="185"/>
                    <a:pt x="521" y="164"/>
                  </a:cubicBezTo>
                  <a:cubicBezTo>
                    <a:pt x="515" y="142"/>
                    <a:pt x="504" y="122"/>
                    <a:pt x="487" y="105"/>
                  </a:cubicBezTo>
                  <a:cubicBezTo>
                    <a:pt x="469" y="77"/>
                    <a:pt x="444" y="54"/>
                    <a:pt x="412" y="37"/>
                  </a:cubicBezTo>
                  <a:cubicBezTo>
                    <a:pt x="403" y="31"/>
                    <a:pt x="393" y="26"/>
                    <a:pt x="380" y="24"/>
                  </a:cubicBezTo>
                  <a:cubicBezTo>
                    <a:pt x="352" y="9"/>
                    <a:pt x="322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32;p46">
              <a:extLst>
                <a:ext uri="{FF2B5EF4-FFF2-40B4-BE49-F238E27FC236}">
                  <a16:creationId xmlns:a16="http://schemas.microsoft.com/office/drawing/2014/main" id="{1FBB391D-E63E-9730-6393-12757B95F2CF}"/>
                </a:ext>
              </a:extLst>
            </p:cNvPr>
            <p:cNvSpPr/>
            <p:nvPr/>
          </p:nvSpPr>
          <p:spPr>
            <a:xfrm>
              <a:off x="4961375" y="4690075"/>
              <a:ext cx="13425" cy="13350"/>
            </a:xfrm>
            <a:custGeom>
              <a:avLst/>
              <a:gdLst/>
              <a:ahLst/>
              <a:cxnLst/>
              <a:rect l="l" t="t" r="r" b="b"/>
              <a:pathLst>
                <a:path w="537" h="534" extrusionOk="0">
                  <a:moveTo>
                    <a:pt x="262" y="1"/>
                  </a:moveTo>
                  <a:cubicBezTo>
                    <a:pt x="227" y="1"/>
                    <a:pt x="195" y="9"/>
                    <a:pt x="166" y="24"/>
                  </a:cubicBezTo>
                  <a:cubicBezTo>
                    <a:pt x="133" y="35"/>
                    <a:pt x="105" y="53"/>
                    <a:pt x="80" y="79"/>
                  </a:cubicBezTo>
                  <a:cubicBezTo>
                    <a:pt x="54" y="103"/>
                    <a:pt x="36" y="131"/>
                    <a:pt x="25" y="165"/>
                  </a:cubicBezTo>
                  <a:cubicBezTo>
                    <a:pt x="8" y="197"/>
                    <a:pt x="0" y="231"/>
                    <a:pt x="2" y="267"/>
                  </a:cubicBezTo>
                  <a:cubicBezTo>
                    <a:pt x="5" y="291"/>
                    <a:pt x="8" y="315"/>
                    <a:pt x="12" y="338"/>
                  </a:cubicBezTo>
                  <a:cubicBezTo>
                    <a:pt x="24" y="384"/>
                    <a:pt x="47" y="422"/>
                    <a:pt x="80" y="456"/>
                  </a:cubicBezTo>
                  <a:lnTo>
                    <a:pt x="134" y="497"/>
                  </a:lnTo>
                  <a:cubicBezTo>
                    <a:pt x="176" y="522"/>
                    <a:pt x="220" y="533"/>
                    <a:pt x="269" y="533"/>
                  </a:cubicBezTo>
                  <a:cubicBezTo>
                    <a:pt x="273" y="533"/>
                    <a:pt x="277" y="534"/>
                    <a:pt x="281" y="534"/>
                  </a:cubicBezTo>
                  <a:cubicBezTo>
                    <a:pt x="313" y="534"/>
                    <a:pt x="343" y="526"/>
                    <a:pt x="371" y="511"/>
                  </a:cubicBezTo>
                  <a:cubicBezTo>
                    <a:pt x="404" y="500"/>
                    <a:pt x="433" y="481"/>
                    <a:pt x="457" y="456"/>
                  </a:cubicBezTo>
                  <a:cubicBezTo>
                    <a:pt x="483" y="431"/>
                    <a:pt x="501" y="403"/>
                    <a:pt x="512" y="370"/>
                  </a:cubicBezTo>
                  <a:cubicBezTo>
                    <a:pt x="528" y="338"/>
                    <a:pt x="536" y="304"/>
                    <a:pt x="535" y="267"/>
                  </a:cubicBezTo>
                  <a:lnTo>
                    <a:pt x="526" y="197"/>
                  </a:lnTo>
                  <a:cubicBezTo>
                    <a:pt x="512" y="152"/>
                    <a:pt x="490" y="112"/>
                    <a:pt x="457" y="79"/>
                  </a:cubicBezTo>
                  <a:lnTo>
                    <a:pt x="402" y="37"/>
                  </a:lnTo>
                  <a:cubicBezTo>
                    <a:pt x="362" y="13"/>
                    <a:pt x="316" y="1"/>
                    <a:pt x="269" y="1"/>
                  </a:cubicBezTo>
                  <a:cubicBezTo>
                    <a:pt x="266" y="1"/>
                    <a:pt x="26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o </a:t>
            </a:r>
            <a:r>
              <a:rPr lang="en" err="1"/>
              <a:t>objetivo</a:t>
            </a:r>
            <a:r>
              <a:rPr lang="en"/>
              <a:t> do </a:t>
            </a:r>
            <a:r>
              <a:rPr lang="en" err="1"/>
              <a:t>noss</a:t>
            </a:r>
            <a:r>
              <a:rPr lang="en"/>
              <a:t> site?</a:t>
            </a:r>
            <a:endParaRPr/>
          </a:p>
        </p:txBody>
      </p:sp>
      <p:sp>
        <p:nvSpPr>
          <p:cNvPr id="2410" name="Google Shape;2410;p48"/>
          <p:cNvSpPr txBox="1">
            <a:spLocks noGrp="1"/>
          </p:cNvSpPr>
          <p:nvPr>
            <p:ph type="subTitle" idx="2"/>
          </p:nvPr>
        </p:nvSpPr>
        <p:spPr>
          <a:xfrm>
            <a:off x="2976219" y="1863515"/>
            <a:ext cx="3410400" cy="2387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>
                <a:solidFill>
                  <a:srgbClr val="D1D5DB"/>
                </a:solidFill>
                <a:effectLst/>
              </a:rPr>
              <a:t>O nosso jogo tem como objetivo informar o utilizador sobre os eclipses de forma dinâmica e visual para um melhor entendimento do público. Utiliza animações simples com pixel </a:t>
            </a:r>
            <a:r>
              <a:rPr lang="pt-BR" b="1" i="0" err="1">
                <a:solidFill>
                  <a:srgbClr val="D1D5DB"/>
                </a:solidFill>
                <a:effectLst/>
              </a:rPr>
              <a:t>art</a:t>
            </a:r>
            <a:r>
              <a:rPr lang="pt-BR" b="1" i="0">
                <a:solidFill>
                  <a:srgbClr val="D1D5DB"/>
                </a:solidFill>
                <a:effectLst/>
              </a:rPr>
              <a:t> e </a:t>
            </a:r>
            <a:r>
              <a:rPr lang="pt-BR" b="1">
                <a:solidFill>
                  <a:srgbClr val="D1D5DB"/>
                </a:solidFill>
              </a:rPr>
              <a:t>explicações</a:t>
            </a:r>
            <a:r>
              <a:rPr lang="pt-BR" b="1" i="0">
                <a:solidFill>
                  <a:srgbClr val="D1D5DB"/>
                </a:solidFill>
                <a:effectLst/>
              </a:rPr>
              <a:t> com textos curtos e informativos.</a:t>
            </a:r>
            <a:endParaRPr b="1"/>
          </a:p>
        </p:txBody>
      </p:sp>
      <p:grpSp>
        <p:nvGrpSpPr>
          <p:cNvPr id="2411" name="Google Shape;2411;p48"/>
          <p:cNvGrpSpPr/>
          <p:nvPr/>
        </p:nvGrpSpPr>
        <p:grpSpPr>
          <a:xfrm flipH="1">
            <a:off x="608778" y="3668546"/>
            <a:ext cx="2087099" cy="1025219"/>
            <a:chOff x="6312018" y="1259627"/>
            <a:chExt cx="2293516" cy="1126614"/>
          </a:xfrm>
        </p:grpSpPr>
        <p:grpSp>
          <p:nvGrpSpPr>
            <p:cNvPr id="2412" name="Google Shape;2412;p48"/>
            <p:cNvGrpSpPr/>
            <p:nvPr/>
          </p:nvGrpSpPr>
          <p:grpSpPr>
            <a:xfrm>
              <a:off x="7340990" y="1687760"/>
              <a:ext cx="673581" cy="698481"/>
              <a:chOff x="3378425" y="645050"/>
              <a:chExt cx="262400" cy="272100"/>
            </a:xfrm>
          </p:grpSpPr>
          <p:sp>
            <p:nvSpPr>
              <p:cNvPr id="2413" name="Google Shape;2413;p48"/>
              <p:cNvSpPr/>
              <p:nvPr/>
            </p:nvSpPr>
            <p:spPr>
              <a:xfrm>
                <a:off x="3396800" y="662575"/>
                <a:ext cx="227850" cy="236775"/>
              </a:xfrm>
              <a:custGeom>
                <a:avLst/>
                <a:gdLst/>
                <a:ahLst/>
                <a:cxnLst/>
                <a:rect l="l" t="t" r="r" b="b"/>
                <a:pathLst>
                  <a:path w="9114" h="9471" extrusionOk="0">
                    <a:moveTo>
                      <a:pt x="6614" y="2503"/>
                    </a:moveTo>
                    <a:cubicBezTo>
                      <a:pt x="6955" y="2503"/>
                      <a:pt x="7297" y="2748"/>
                      <a:pt x="7379" y="3082"/>
                    </a:cubicBezTo>
                    <a:cubicBezTo>
                      <a:pt x="7474" y="3467"/>
                      <a:pt x="7210" y="3906"/>
                      <a:pt x="6828" y="4005"/>
                    </a:cubicBezTo>
                    <a:cubicBezTo>
                      <a:pt x="6756" y="4024"/>
                      <a:pt x="6686" y="4033"/>
                      <a:pt x="6618" y="4033"/>
                    </a:cubicBezTo>
                    <a:cubicBezTo>
                      <a:pt x="6490" y="4033"/>
                      <a:pt x="6371" y="4000"/>
                      <a:pt x="6266" y="3934"/>
                    </a:cubicBezTo>
                    <a:cubicBezTo>
                      <a:pt x="6091" y="3825"/>
                      <a:pt x="5965" y="3632"/>
                      <a:pt x="5917" y="3407"/>
                    </a:cubicBezTo>
                    <a:cubicBezTo>
                      <a:pt x="5843" y="3047"/>
                      <a:pt x="5983" y="2634"/>
                      <a:pt x="6462" y="2520"/>
                    </a:cubicBezTo>
                    <a:cubicBezTo>
                      <a:pt x="6512" y="2509"/>
                      <a:pt x="6563" y="2503"/>
                      <a:pt x="6614" y="2503"/>
                    </a:cubicBezTo>
                    <a:close/>
                    <a:moveTo>
                      <a:pt x="2988" y="3940"/>
                    </a:moveTo>
                    <a:cubicBezTo>
                      <a:pt x="3274" y="3940"/>
                      <a:pt x="3505" y="4127"/>
                      <a:pt x="3630" y="4364"/>
                    </a:cubicBezTo>
                    <a:cubicBezTo>
                      <a:pt x="3737" y="4569"/>
                      <a:pt x="3760" y="4798"/>
                      <a:pt x="3694" y="4994"/>
                    </a:cubicBezTo>
                    <a:cubicBezTo>
                      <a:pt x="3633" y="5172"/>
                      <a:pt x="3498" y="5314"/>
                      <a:pt x="3305" y="5405"/>
                    </a:cubicBezTo>
                    <a:cubicBezTo>
                      <a:pt x="3212" y="5448"/>
                      <a:pt x="3110" y="5468"/>
                      <a:pt x="3008" y="5468"/>
                    </a:cubicBezTo>
                    <a:cubicBezTo>
                      <a:pt x="2716" y="5468"/>
                      <a:pt x="2419" y="5304"/>
                      <a:pt x="2293" y="5040"/>
                    </a:cubicBezTo>
                    <a:cubicBezTo>
                      <a:pt x="2122" y="4683"/>
                      <a:pt x="2291" y="4199"/>
                      <a:pt x="2647" y="4024"/>
                    </a:cubicBezTo>
                    <a:cubicBezTo>
                      <a:pt x="2767" y="3965"/>
                      <a:pt x="2881" y="3940"/>
                      <a:pt x="2988" y="3940"/>
                    </a:cubicBezTo>
                    <a:close/>
                    <a:moveTo>
                      <a:pt x="6536" y="4651"/>
                    </a:moveTo>
                    <a:cubicBezTo>
                      <a:pt x="6598" y="4651"/>
                      <a:pt x="6650" y="4688"/>
                      <a:pt x="6674" y="4751"/>
                    </a:cubicBezTo>
                    <a:cubicBezTo>
                      <a:pt x="6813" y="5120"/>
                      <a:pt x="6690" y="5604"/>
                      <a:pt x="6507" y="5920"/>
                    </a:cubicBezTo>
                    <a:lnTo>
                      <a:pt x="6496" y="5938"/>
                    </a:lnTo>
                    <a:cubicBezTo>
                      <a:pt x="6344" y="6193"/>
                      <a:pt x="6125" y="6399"/>
                      <a:pt x="5881" y="6520"/>
                    </a:cubicBezTo>
                    <a:cubicBezTo>
                      <a:pt x="5832" y="6544"/>
                      <a:pt x="5781" y="6565"/>
                      <a:pt x="5730" y="6582"/>
                    </a:cubicBezTo>
                    <a:cubicBezTo>
                      <a:pt x="5599" y="6626"/>
                      <a:pt x="5457" y="6648"/>
                      <a:pt x="5312" y="6648"/>
                    </a:cubicBezTo>
                    <a:cubicBezTo>
                      <a:pt x="5130" y="6648"/>
                      <a:pt x="4942" y="6614"/>
                      <a:pt x="4759" y="6545"/>
                    </a:cubicBezTo>
                    <a:cubicBezTo>
                      <a:pt x="4417" y="6417"/>
                      <a:pt x="4015" y="6120"/>
                      <a:pt x="3888" y="5747"/>
                    </a:cubicBezTo>
                    <a:cubicBezTo>
                      <a:pt x="3863" y="5673"/>
                      <a:pt x="3890" y="5602"/>
                      <a:pt x="3955" y="5567"/>
                    </a:cubicBezTo>
                    <a:cubicBezTo>
                      <a:pt x="3981" y="5552"/>
                      <a:pt x="4009" y="5545"/>
                      <a:pt x="4035" y="5545"/>
                    </a:cubicBezTo>
                    <a:cubicBezTo>
                      <a:pt x="4083" y="5545"/>
                      <a:pt x="4128" y="5567"/>
                      <a:pt x="4160" y="5605"/>
                    </a:cubicBezTo>
                    <a:cubicBezTo>
                      <a:pt x="4192" y="5646"/>
                      <a:pt x="4223" y="5687"/>
                      <a:pt x="4255" y="5730"/>
                    </a:cubicBezTo>
                    <a:cubicBezTo>
                      <a:pt x="4318" y="5817"/>
                      <a:pt x="4378" y="5899"/>
                      <a:pt x="4462" y="5974"/>
                    </a:cubicBezTo>
                    <a:cubicBezTo>
                      <a:pt x="4582" y="6083"/>
                      <a:pt x="4717" y="6168"/>
                      <a:pt x="4864" y="6228"/>
                    </a:cubicBezTo>
                    <a:cubicBezTo>
                      <a:pt x="5003" y="6285"/>
                      <a:pt x="5154" y="6313"/>
                      <a:pt x="5302" y="6313"/>
                    </a:cubicBezTo>
                    <a:cubicBezTo>
                      <a:pt x="5420" y="6313"/>
                      <a:pt x="5537" y="6295"/>
                      <a:pt x="5643" y="6258"/>
                    </a:cubicBezTo>
                    <a:cubicBezTo>
                      <a:pt x="5879" y="6171"/>
                      <a:pt x="6096" y="5978"/>
                      <a:pt x="6224" y="5742"/>
                    </a:cubicBezTo>
                    <a:cubicBezTo>
                      <a:pt x="6300" y="5603"/>
                      <a:pt x="6351" y="5450"/>
                      <a:pt x="6375" y="5290"/>
                    </a:cubicBezTo>
                    <a:cubicBezTo>
                      <a:pt x="6392" y="5180"/>
                      <a:pt x="6386" y="5078"/>
                      <a:pt x="6379" y="4967"/>
                    </a:cubicBezTo>
                    <a:cubicBezTo>
                      <a:pt x="6377" y="4917"/>
                      <a:pt x="6375" y="4866"/>
                      <a:pt x="6373" y="4815"/>
                    </a:cubicBezTo>
                    <a:cubicBezTo>
                      <a:pt x="6373" y="4734"/>
                      <a:pt x="6428" y="4669"/>
                      <a:pt x="6506" y="4654"/>
                    </a:cubicBezTo>
                    <a:cubicBezTo>
                      <a:pt x="6516" y="4652"/>
                      <a:pt x="6526" y="4651"/>
                      <a:pt x="6536" y="4651"/>
                    </a:cubicBezTo>
                    <a:close/>
                    <a:moveTo>
                      <a:pt x="3310" y="0"/>
                    </a:moveTo>
                    <a:cubicBezTo>
                      <a:pt x="3302" y="0"/>
                      <a:pt x="3294" y="1"/>
                      <a:pt x="3287" y="4"/>
                    </a:cubicBezTo>
                    <a:cubicBezTo>
                      <a:pt x="3262" y="13"/>
                      <a:pt x="3244" y="36"/>
                      <a:pt x="3241" y="62"/>
                    </a:cubicBezTo>
                    <a:lnTo>
                      <a:pt x="2891" y="3173"/>
                    </a:lnTo>
                    <a:cubicBezTo>
                      <a:pt x="2885" y="3230"/>
                      <a:pt x="2851" y="3281"/>
                      <a:pt x="2799" y="3309"/>
                    </a:cubicBezTo>
                    <a:lnTo>
                      <a:pt x="38" y="4784"/>
                    </a:lnTo>
                    <a:cubicBezTo>
                      <a:pt x="15" y="4797"/>
                      <a:pt x="0" y="4821"/>
                      <a:pt x="2" y="4847"/>
                    </a:cubicBezTo>
                    <a:cubicBezTo>
                      <a:pt x="3" y="4875"/>
                      <a:pt x="19" y="4898"/>
                      <a:pt x="42" y="4909"/>
                    </a:cubicBezTo>
                    <a:lnTo>
                      <a:pt x="2893" y="6203"/>
                    </a:lnTo>
                    <a:cubicBezTo>
                      <a:pt x="2946" y="6227"/>
                      <a:pt x="2983" y="6275"/>
                      <a:pt x="2993" y="6332"/>
                    </a:cubicBezTo>
                    <a:lnTo>
                      <a:pt x="3544" y="9414"/>
                    </a:lnTo>
                    <a:cubicBezTo>
                      <a:pt x="3548" y="9440"/>
                      <a:pt x="3567" y="9461"/>
                      <a:pt x="3593" y="9469"/>
                    </a:cubicBezTo>
                    <a:cubicBezTo>
                      <a:pt x="3599" y="9470"/>
                      <a:pt x="3606" y="9471"/>
                      <a:pt x="3613" y="9471"/>
                    </a:cubicBezTo>
                    <a:cubicBezTo>
                      <a:pt x="3632" y="9471"/>
                      <a:pt x="3650" y="9463"/>
                      <a:pt x="3664" y="9448"/>
                    </a:cubicBezTo>
                    <a:lnTo>
                      <a:pt x="5774" y="7138"/>
                    </a:lnTo>
                    <a:cubicBezTo>
                      <a:pt x="5790" y="7121"/>
                      <a:pt x="5807" y="7108"/>
                      <a:pt x="5826" y="7099"/>
                    </a:cubicBezTo>
                    <a:cubicBezTo>
                      <a:pt x="5851" y="7086"/>
                      <a:pt x="5879" y="7080"/>
                      <a:pt x="5906" y="7080"/>
                    </a:cubicBezTo>
                    <a:cubicBezTo>
                      <a:pt x="5914" y="7080"/>
                      <a:pt x="5922" y="7081"/>
                      <a:pt x="5930" y="7082"/>
                    </a:cubicBezTo>
                    <a:lnTo>
                      <a:pt x="9030" y="7511"/>
                    </a:lnTo>
                    <a:cubicBezTo>
                      <a:pt x="9033" y="7511"/>
                      <a:pt x="9036" y="7511"/>
                      <a:pt x="9039" y="7511"/>
                    </a:cubicBezTo>
                    <a:cubicBezTo>
                      <a:pt x="9062" y="7511"/>
                      <a:pt x="9084" y="7500"/>
                      <a:pt x="9097" y="7481"/>
                    </a:cubicBezTo>
                    <a:cubicBezTo>
                      <a:pt x="9113" y="7459"/>
                      <a:pt x="9114" y="7430"/>
                      <a:pt x="9100" y="7408"/>
                    </a:cubicBezTo>
                    <a:lnTo>
                      <a:pt x="7554" y="4686"/>
                    </a:lnTo>
                    <a:cubicBezTo>
                      <a:pt x="7526" y="4635"/>
                      <a:pt x="7524" y="4573"/>
                      <a:pt x="7549" y="4521"/>
                    </a:cubicBezTo>
                    <a:lnTo>
                      <a:pt x="8916" y="1705"/>
                    </a:lnTo>
                    <a:cubicBezTo>
                      <a:pt x="8927" y="1681"/>
                      <a:pt x="8925" y="1653"/>
                      <a:pt x="8908" y="1632"/>
                    </a:cubicBezTo>
                    <a:cubicBezTo>
                      <a:pt x="8894" y="1614"/>
                      <a:pt x="8874" y="1604"/>
                      <a:pt x="8851" y="1604"/>
                    </a:cubicBezTo>
                    <a:cubicBezTo>
                      <a:pt x="8847" y="1604"/>
                      <a:pt x="8843" y="1605"/>
                      <a:pt x="8839" y="1605"/>
                    </a:cubicBezTo>
                    <a:lnTo>
                      <a:pt x="5772" y="2235"/>
                    </a:lnTo>
                    <a:cubicBezTo>
                      <a:pt x="5761" y="2237"/>
                      <a:pt x="5749" y="2239"/>
                      <a:pt x="5737" y="2239"/>
                    </a:cubicBezTo>
                    <a:cubicBezTo>
                      <a:pt x="5692" y="2239"/>
                      <a:pt x="5648" y="2221"/>
                      <a:pt x="5615" y="2190"/>
                    </a:cubicBezTo>
                    <a:lnTo>
                      <a:pt x="3358" y="20"/>
                    </a:lnTo>
                    <a:cubicBezTo>
                      <a:pt x="3345" y="7"/>
                      <a:pt x="3328" y="0"/>
                      <a:pt x="33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8"/>
              <p:cNvSpPr/>
              <p:nvPr/>
            </p:nvSpPr>
            <p:spPr>
              <a:xfrm>
                <a:off x="3447875" y="759325"/>
                <a:ext cx="46225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668" extrusionOk="0">
                    <a:moveTo>
                      <a:pt x="943" y="1"/>
                    </a:moveTo>
                    <a:cubicBezTo>
                      <a:pt x="826" y="1"/>
                      <a:pt x="702" y="29"/>
                      <a:pt x="573" y="92"/>
                    </a:cubicBezTo>
                    <a:cubicBezTo>
                      <a:pt x="184" y="283"/>
                      <a:pt x="0" y="809"/>
                      <a:pt x="187" y="1201"/>
                    </a:cubicBezTo>
                    <a:cubicBezTo>
                      <a:pt x="325" y="1489"/>
                      <a:pt x="647" y="1667"/>
                      <a:pt x="964" y="1667"/>
                    </a:cubicBezTo>
                    <a:cubicBezTo>
                      <a:pt x="1076" y="1667"/>
                      <a:pt x="1188" y="1645"/>
                      <a:pt x="1291" y="1597"/>
                    </a:cubicBezTo>
                    <a:cubicBezTo>
                      <a:pt x="1796" y="1362"/>
                      <a:pt x="1848" y="845"/>
                      <a:pt x="1648" y="462"/>
                    </a:cubicBezTo>
                    <a:cubicBezTo>
                      <a:pt x="1510" y="200"/>
                      <a:pt x="1254" y="1"/>
                      <a:pt x="9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8"/>
              <p:cNvSpPr/>
              <p:nvPr/>
            </p:nvSpPr>
            <p:spPr>
              <a:xfrm>
                <a:off x="3540975" y="723400"/>
                <a:ext cx="44575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1670" extrusionOk="0">
                    <a:moveTo>
                      <a:pt x="850" y="1"/>
                    </a:moveTo>
                    <a:cubicBezTo>
                      <a:pt x="793" y="1"/>
                      <a:pt x="735" y="7"/>
                      <a:pt x="679" y="21"/>
                    </a:cubicBezTo>
                    <a:cubicBezTo>
                      <a:pt x="168" y="141"/>
                      <a:pt x="1" y="589"/>
                      <a:pt x="82" y="988"/>
                    </a:cubicBezTo>
                    <a:cubicBezTo>
                      <a:pt x="157" y="1349"/>
                      <a:pt x="436" y="1670"/>
                      <a:pt x="851" y="1670"/>
                    </a:cubicBezTo>
                    <a:cubicBezTo>
                      <a:pt x="923" y="1670"/>
                      <a:pt x="998" y="1660"/>
                      <a:pt x="1077" y="1640"/>
                    </a:cubicBezTo>
                    <a:cubicBezTo>
                      <a:pt x="1498" y="1532"/>
                      <a:pt x="1783" y="1054"/>
                      <a:pt x="1680" y="633"/>
                    </a:cubicBezTo>
                    <a:cubicBezTo>
                      <a:pt x="1590" y="268"/>
                      <a:pt x="1221" y="1"/>
                      <a:pt x="8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8"/>
              <p:cNvSpPr/>
              <p:nvPr/>
            </p:nvSpPr>
            <p:spPr>
              <a:xfrm>
                <a:off x="3491475" y="777100"/>
                <a:ext cx="77500" cy="53425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2137" extrusionOk="0">
                    <a:moveTo>
                      <a:pt x="2748" y="0"/>
                    </a:moveTo>
                    <a:cubicBezTo>
                      <a:pt x="2734" y="0"/>
                      <a:pt x="2720" y="1"/>
                      <a:pt x="2706" y="4"/>
                    </a:cubicBezTo>
                    <a:cubicBezTo>
                      <a:pt x="2595" y="25"/>
                      <a:pt x="2517" y="119"/>
                      <a:pt x="2517" y="234"/>
                    </a:cubicBezTo>
                    <a:cubicBezTo>
                      <a:pt x="2517" y="288"/>
                      <a:pt x="2521" y="340"/>
                      <a:pt x="2523" y="393"/>
                    </a:cubicBezTo>
                    <a:cubicBezTo>
                      <a:pt x="2529" y="497"/>
                      <a:pt x="2534" y="596"/>
                      <a:pt x="2518" y="699"/>
                    </a:cubicBezTo>
                    <a:cubicBezTo>
                      <a:pt x="2496" y="851"/>
                      <a:pt x="2448" y="996"/>
                      <a:pt x="2376" y="1128"/>
                    </a:cubicBezTo>
                    <a:cubicBezTo>
                      <a:pt x="2256" y="1349"/>
                      <a:pt x="2053" y="1530"/>
                      <a:pt x="1832" y="1612"/>
                    </a:cubicBezTo>
                    <a:cubicBezTo>
                      <a:pt x="1734" y="1646"/>
                      <a:pt x="1626" y="1662"/>
                      <a:pt x="1516" y="1662"/>
                    </a:cubicBezTo>
                    <a:cubicBezTo>
                      <a:pt x="1376" y="1662"/>
                      <a:pt x="1234" y="1635"/>
                      <a:pt x="1104" y="1582"/>
                    </a:cubicBezTo>
                    <a:cubicBezTo>
                      <a:pt x="964" y="1526"/>
                      <a:pt x="835" y="1444"/>
                      <a:pt x="721" y="1341"/>
                    </a:cubicBezTo>
                    <a:cubicBezTo>
                      <a:pt x="644" y="1272"/>
                      <a:pt x="586" y="1192"/>
                      <a:pt x="524" y="1108"/>
                    </a:cubicBezTo>
                    <a:cubicBezTo>
                      <a:pt x="493" y="1065"/>
                      <a:pt x="461" y="1023"/>
                      <a:pt x="427" y="981"/>
                    </a:cubicBezTo>
                    <a:cubicBezTo>
                      <a:pt x="382" y="924"/>
                      <a:pt x="316" y="895"/>
                      <a:pt x="249" y="895"/>
                    </a:cubicBezTo>
                    <a:cubicBezTo>
                      <a:pt x="210" y="895"/>
                      <a:pt x="171" y="904"/>
                      <a:pt x="135" y="923"/>
                    </a:cubicBezTo>
                    <a:cubicBezTo>
                      <a:pt x="40" y="976"/>
                      <a:pt x="0" y="1082"/>
                      <a:pt x="35" y="1187"/>
                    </a:cubicBezTo>
                    <a:cubicBezTo>
                      <a:pt x="169" y="1583"/>
                      <a:pt x="590" y="1895"/>
                      <a:pt x="948" y="2030"/>
                    </a:cubicBezTo>
                    <a:cubicBezTo>
                      <a:pt x="1138" y="2101"/>
                      <a:pt x="1335" y="2136"/>
                      <a:pt x="1525" y="2136"/>
                    </a:cubicBezTo>
                    <a:cubicBezTo>
                      <a:pt x="1678" y="2136"/>
                      <a:pt x="1827" y="2113"/>
                      <a:pt x="1966" y="2067"/>
                    </a:cubicBezTo>
                    <a:cubicBezTo>
                      <a:pt x="2019" y="2049"/>
                      <a:pt x="2072" y="2026"/>
                      <a:pt x="2124" y="2001"/>
                    </a:cubicBezTo>
                    <a:cubicBezTo>
                      <a:pt x="2379" y="1876"/>
                      <a:pt x="2609" y="1660"/>
                      <a:pt x="2769" y="1393"/>
                    </a:cubicBezTo>
                    <a:lnTo>
                      <a:pt x="2780" y="1374"/>
                    </a:lnTo>
                    <a:cubicBezTo>
                      <a:pt x="2971" y="1044"/>
                      <a:pt x="3099" y="536"/>
                      <a:pt x="2952" y="145"/>
                    </a:cubicBezTo>
                    <a:cubicBezTo>
                      <a:pt x="2918" y="55"/>
                      <a:pt x="2839" y="0"/>
                      <a:pt x="27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8"/>
              <p:cNvSpPr/>
              <p:nvPr/>
            </p:nvSpPr>
            <p:spPr>
              <a:xfrm>
                <a:off x="3378425" y="645050"/>
                <a:ext cx="262400" cy="272100"/>
              </a:xfrm>
              <a:custGeom>
                <a:avLst/>
                <a:gdLst/>
                <a:ahLst/>
                <a:cxnLst/>
                <a:rect l="l" t="t" r="r" b="b"/>
                <a:pathLst>
                  <a:path w="10496" h="10884" extrusionOk="0">
                    <a:moveTo>
                      <a:pt x="4045" y="771"/>
                    </a:moveTo>
                    <a:lnTo>
                      <a:pt x="6301" y="2941"/>
                    </a:lnTo>
                    <a:cubicBezTo>
                      <a:pt x="6347" y="2985"/>
                      <a:pt x="6408" y="3009"/>
                      <a:pt x="6471" y="3009"/>
                    </a:cubicBezTo>
                    <a:cubicBezTo>
                      <a:pt x="6488" y="3009"/>
                      <a:pt x="6505" y="3008"/>
                      <a:pt x="6522" y="3004"/>
                    </a:cubicBezTo>
                    <a:lnTo>
                      <a:pt x="9588" y="2376"/>
                    </a:lnTo>
                    <a:lnTo>
                      <a:pt x="8222" y="5192"/>
                    </a:lnTo>
                    <a:cubicBezTo>
                      <a:pt x="8186" y="5265"/>
                      <a:pt x="8190" y="5350"/>
                      <a:pt x="8229" y="5421"/>
                    </a:cubicBezTo>
                    <a:lnTo>
                      <a:pt x="9775" y="8143"/>
                    </a:lnTo>
                    <a:lnTo>
                      <a:pt x="6674" y="7714"/>
                    </a:lnTo>
                    <a:cubicBezTo>
                      <a:pt x="6663" y="7712"/>
                      <a:pt x="6653" y="7712"/>
                      <a:pt x="6643" y="7712"/>
                    </a:cubicBezTo>
                    <a:cubicBezTo>
                      <a:pt x="6604" y="7712"/>
                      <a:pt x="6566" y="7720"/>
                      <a:pt x="6531" y="7737"/>
                    </a:cubicBezTo>
                    <a:cubicBezTo>
                      <a:pt x="6504" y="7751"/>
                      <a:pt x="6480" y="7769"/>
                      <a:pt x="6458" y="7792"/>
                    </a:cubicBezTo>
                    <a:lnTo>
                      <a:pt x="4348" y="10103"/>
                    </a:lnTo>
                    <a:lnTo>
                      <a:pt x="3797" y="7022"/>
                    </a:lnTo>
                    <a:cubicBezTo>
                      <a:pt x="3783" y="6942"/>
                      <a:pt x="3731" y="6874"/>
                      <a:pt x="3657" y="6841"/>
                    </a:cubicBezTo>
                    <a:lnTo>
                      <a:pt x="806" y="5547"/>
                    </a:lnTo>
                    <a:lnTo>
                      <a:pt x="3566" y="4072"/>
                    </a:lnTo>
                    <a:cubicBezTo>
                      <a:pt x="3638" y="4033"/>
                      <a:pt x="3686" y="3962"/>
                      <a:pt x="3695" y="3882"/>
                    </a:cubicBezTo>
                    <a:lnTo>
                      <a:pt x="4045" y="771"/>
                    </a:lnTo>
                    <a:close/>
                    <a:moveTo>
                      <a:pt x="3857" y="1"/>
                    </a:moveTo>
                    <a:cubicBezTo>
                      <a:pt x="3829" y="1"/>
                      <a:pt x="3800" y="6"/>
                      <a:pt x="3772" y="16"/>
                    </a:cubicBezTo>
                    <a:cubicBezTo>
                      <a:pt x="3684" y="47"/>
                      <a:pt x="3622" y="127"/>
                      <a:pt x="3612" y="221"/>
                    </a:cubicBezTo>
                    <a:lnTo>
                      <a:pt x="3221" y="3698"/>
                    </a:lnTo>
                    <a:lnTo>
                      <a:pt x="134" y="5348"/>
                    </a:lnTo>
                    <a:cubicBezTo>
                      <a:pt x="50" y="5392"/>
                      <a:pt x="1" y="5478"/>
                      <a:pt x="4" y="5572"/>
                    </a:cubicBezTo>
                    <a:cubicBezTo>
                      <a:pt x="7" y="5666"/>
                      <a:pt x="64" y="5750"/>
                      <a:pt x="149" y="5789"/>
                    </a:cubicBezTo>
                    <a:lnTo>
                      <a:pt x="3335" y="7236"/>
                    </a:lnTo>
                    <a:lnTo>
                      <a:pt x="3950" y="10680"/>
                    </a:lnTo>
                    <a:cubicBezTo>
                      <a:pt x="3967" y="10773"/>
                      <a:pt x="4033" y="10847"/>
                      <a:pt x="4125" y="10874"/>
                    </a:cubicBezTo>
                    <a:cubicBezTo>
                      <a:pt x="4147" y="10881"/>
                      <a:pt x="4170" y="10884"/>
                      <a:pt x="4193" y="10884"/>
                    </a:cubicBezTo>
                    <a:cubicBezTo>
                      <a:pt x="4261" y="10884"/>
                      <a:pt x="4327" y="10855"/>
                      <a:pt x="4375" y="10803"/>
                    </a:cubicBezTo>
                    <a:lnTo>
                      <a:pt x="6735" y="8220"/>
                    </a:lnTo>
                    <a:lnTo>
                      <a:pt x="10201" y="8699"/>
                    </a:lnTo>
                    <a:cubicBezTo>
                      <a:pt x="10213" y="8700"/>
                      <a:pt x="10224" y="8701"/>
                      <a:pt x="10236" y="8701"/>
                    </a:cubicBezTo>
                    <a:cubicBezTo>
                      <a:pt x="10273" y="8701"/>
                      <a:pt x="10310" y="8693"/>
                      <a:pt x="10344" y="8676"/>
                    </a:cubicBezTo>
                    <a:cubicBezTo>
                      <a:pt x="10382" y="8657"/>
                      <a:pt x="10415" y="8629"/>
                      <a:pt x="10439" y="8593"/>
                    </a:cubicBezTo>
                    <a:cubicBezTo>
                      <a:pt x="10492" y="8515"/>
                      <a:pt x="10495" y="8416"/>
                      <a:pt x="10449" y="8333"/>
                    </a:cubicBezTo>
                    <a:lnTo>
                      <a:pt x="8721" y="5290"/>
                    </a:lnTo>
                    <a:lnTo>
                      <a:pt x="10249" y="2141"/>
                    </a:lnTo>
                    <a:cubicBezTo>
                      <a:pt x="10289" y="2058"/>
                      <a:pt x="10278" y="1957"/>
                      <a:pt x="10221" y="1883"/>
                    </a:cubicBezTo>
                    <a:cubicBezTo>
                      <a:pt x="10174" y="1822"/>
                      <a:pt x="10104" y="1788"/>
                      <a:pt x="10029" y="1788"/>
                    </a:cubicBezTo>
                    <a:cubicBezTo>
                      <a:pt x="10012" y="1788"/>
                      <a:pt x="9995" y="1790"/>
                      <a:pt x="9978" y="1793"/>
                    </a:cubicBezTo>
                    <a:lnTo>
                      <a:pt x="6549" y="2496"/>
                    </a:lnTo>
                    <a:lnTo>
                      <a:pt x="4027" y="70"/>
                    </a:lnTo>
                    <a:cubicBezTo>
                      <a:pt x="3980" y="25"/>
                      <a:pt x="3919" y="1"/>
                      <a:pt x="3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48"/>
              <p:cNvSpPr/>
              <p:nvPr/>
            </p:nvSpPr>
            <p:spPr>
              <a:xfrm>
                <a:off x="3454775" y="770650"/>
                <a:ext cx="173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94" extrusionOk="0">
                    <a:moveTo>
                      <a:pt x="347" y="1"/>
                    </a:moveTo>
                    <a:cubicBezTo>
                      <a:pt x="288" y="1"/>
                      <a:pt x="229" y="16"/>
                      <a:pt x="178" y="47"/>
                    </a:cubicBezTo>
                    <a:cubicBezTo>
                      <a:pt x="177" y="48"/>
                      <a:pt x="175" y="49"/>
                      <a:pt x="174" y="50"/>
                    </a:cubicBezTo>
                    <a:cubicBezTo>
                      <a:pt x="133" y="72"/>
                      <a:pt x="101" y="101"/>
                      <a:pt x="76" y="138"/>
                    </a:cubicBezTo>
                    <a:cubicBezTo>
                      <a:pt x="55" y="160"/>
                      <a:pt x="40" y="186"/>
                      <a:pt x="32" y="214"/>
                    </a:cubicBezTo>
                    <a:cubicBezTo>
                      <a:pt x="11" y="256"/>
                      <a:pt x="1" y="300"/>
                      <a:pt x="3" y="348"/>
                    </a:cubicBezTo>
                    <a:lnTo>
                      <a:pt x="15" y="440"/>
                    </a:lnTo>
                    <a:lnTo>
                      <a:pt x="49" y="522"/>
                    </a:lnTo>
                    <a:cubicBezTo>
                      <a:pt x="71" y="562"/>
                      <a:pt x="101" y="595"/>
                      <a:pt x="139" y="618"/>
                    </a:cubicBezTo>
                    <a:cubicBezTo>
                      <a:pt x="160" y="640"/>
                      <a:pt x="185" y="655"/>
                      <a:pt x="215" y="663"/>
                    </a:cubicBezTo>
                    <a:cubicBezTo>
                      <a:pt x="253" y="683"/>
                      <a:pt x="296" y="693"/>
                      <a:pt x="341" y="693"/>
                    </a:cubicBezTo>
                    <a:cubicBezTo>
                      <a:pt x="343" y="693"/>
                      <a:pt x="346" y="693"/>
                      <a:pt x="348" y="693"/>
                    </a:cubicBezTo>
                    <a:lnTo>
                      <a:pt x="440" y="681"/>
                    </a:lnTo>
                    <a:lnTo>
                      <a:pt x="521" y="646"/>
                    </a:lnTo>
                    <a:cubicBezTo>
                      <a:pt x="562" y="624"/>
                      <a:pt x="594" y="595"/>
                      <a:pt x="619" y="556"/>
                    </a:cubicBezTo>
                    <a:cubicBezTo>
                      <a:pt x="640" y="535"/>
                      <a:pt x="655" y="510"/>
                      <a:pt x="663" y="480"/>
                    </a:cubicBezTo>
                    <a:cubicBezTo>
                      <a:pt x="684" y="440"/>
                      <a:pt x="695" y="395"/>
                      <a:pt x="692" y="348"/>
                    </a:cubicBezTo>
                    <a:lnTo>
                      <a:pt x="680" y="256"/>
                    </a:lnTo>
                    <a:lnTo>
                      <a:pt x="646" y="173"/>
                    </a:lnTo>
                    <a:cubicBezTo>
                      <a:pt x="614" y="121"/>
                      <a:pt x="574" y="81"/>
                      <a:pt x="521" y="50"/>
                    </a:cubicBezTo>
                    <a:cubicBezTo>
                      <a:pt x="520" y="49"/>
                      <a:pt x="518" y="48"/>
                      <a:pt x="516" y="47"/>
                    </a:cubicBezTo>
                    <a:cubicBezTo>
                      <a:pt x="465" y="16"/>
                      <a:pt x="406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8"/>
              <p:cNvSpPr/>
              <p:nvPr/>
            </p:nvSpPr>
            <p:spPr>
              <a:xfrm>
                <a:off x="3475175" y="779725"/>
                <a:ext cx="119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371" extrusionOk="0">
                    <a:moveTo>
                      <a:pt x="240" y="1"/>
                    </a:moveTo>
                    <a:cubicBezTo>
                      <a:pt x="2" y="1"/>
                      <a:pt x="1" y="371"/>
                      <a:pt x="240" y="371"/>
                    </a:cubicBezTo>
                    <a:cubicBezTo>
                      <a:pt x="478" y="371"/>
                      <a:pt x="478" y="1"/>
                      <a:pt x="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8"/>
              <p:cNvSpPr/>
              <p:nvPr/>
            </p:nvSpPr>
            <p:spPr>
              <a:xfrm>
                <a:off x="3546125" y="730850"/>
                <a:ext cx="2122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849" h="850" extrusionOk="0">
                    <a:moveTo>
                      <a:pt x="425" y="0"/>
                    </a:moveTo>
                    <a:cubicBezTo>
                      <a:pt x="406" y="0"/>
                      <a:pt x="387" y="3"/>
                      <a:pt x="369" y="8"/>
                    </a:cubicBezTo>
                    <a:cubicBezTo>
                      <a:pt x="330" y="8"/>
                      <a:pt x="294" y="18"/>
                      <a:pt x="261" y="37"/>
                    </a:cubicBezTo>
                    <a:cubicBezTo>
                      <a:pt x="209" y="54"/>
                      <a:pt x="163" y="84"/>
                      <a:pt x="125" y="125"/>
                    </a:cubicBezTo>
                    <a:cubicBezTo>
                      <a:pt x="103" y="154"/>
                      <a:pt x="80" y="182"/>
                      <a:pt x="58" y="211"/>
                    </a:cubicBezTo>
                    <a:cubicBezTo>
                      <a:pt x="44" y="245"/>
                      <a:pt x="30" y="279"/>
                      <a:pt x="15" y="313"/>
                    </a:cubicBezTo>
                    <a:cubicBezTo>
                      <a:pt x="11" y="350"/>
                      <a:pt x="5" y="387"/>
                      <a:pt x="1" y="425"/>
                    </a:cubicBezTo>
                    <a:cubicBezTo>
                      <a:pt x="5" y="462"/>
                      <a:pt x="11" y="501"/>
                      <a:pt x="15" y="538"/>
                    </a:cubicBezTo>
                    <a:cubicBezTo>
                      <a:pt x="30" y="572"/>
                      <a:pt x="44" y="605"/>
                      <a:pt x="58" y="639"/>
                    </a:cubicBezTo>
                    <a:cubicBezTo>
                      <a:pt x="84" y="689"/>
                      <a:pt x="122" y="728"/>
                      <a:pt x="167" y="758"/>
                    </a:cubicBezTo>
                    <a:cubicBezTo>
                      <a:pt x="194" y="785"/>
                      <a:pt x="225" y="803"/>
                      <a:pt x="261" y="813"/>
                    </a:cubicBezTo>
                    <a:cubicBezTo>
                      <a:pt x="308" y="837"/>
                      <a:pt x="358" y="850"/>
                      <a:pt x="411" y="850"/>
                    </a:cubicBezTo>
                    <a:cubicBezTo>
                      <a:pt x="415" y="850"/>
                      <a:pt x="420" y="850"/>
                      <a:pt x="424" y="849"/>
                    </a:cubicBezTo>
                    <a:lnTo>
                      <a:pt x="449" y="847"/>
                    </a:lnTo>
                    <a:cubicBezTo>
                      <a:pt x="454" y="847"/>
                      <a:pt x="458" y="847"/>
                      <a:pt x="463" y="847"/>
                    </a:cubicBezTo>
                    <a:cubicBezTo>
                      <a:pt x="512" y="847"/>
                      <a:pt x="558" y="836"/>
                      <a:pt x="602" y="813"/>
                    </a:cubicBezTo>
                    <a:cubicBezTo>
                      <a:pt x="652" y="797"/>
                      <a:pt x="694" y="769"/>
                      <a:pt x="730" y="730"/>
                    </a:cubicBezTo>
                    <a:cubicBezTo>
                      <a:pt x="751" y="703"/>
                      <a:pt x="772" y="677"/>
                      <a:pt x="792" y="650"/>
                    </a:cubicBezTo>
                    <a:cubicBezTo>
                      <a:pt x="828" y="588"/>
                      <a:pt x="847" y="521"/>
                      <a:pt x="847" y="450"/>
                    </a:cubicBezTo>
                    <a:cubicBezTo>
                      <a:pt x="848" y="442"/>
                      <a:pt x="848" y="433"/>
                      <a:pt x="849" y="425"/>
                    </a:cubicBezTo>
                    <a:cubicBezTo>
                      <a:pt x="843" y="387"/>
                      <a:pt x="839" y="350"/>
                      <a:pt x="834" y="313"/>
                    </a:cubicBezTo>
                    <a:cubicBezTo>
                      <a:pt x="819" y="279"/>
                      <a:pt x="806" y="245"/>
                      <a:pt x="791" y="211"/>
                    </a:cubicBezTo>
                    <a:cubicBezTo>
                      <a:pt x="764" y="161"/>
                      <a:pt x="728" y="121"/>
                      <a:pt x="681" y="92"/>
                    </a:cubicBezTo>
                    <a:cubicBezTo>
                      <a:pt x="655" y="66"/>
                      <a:pt x="624" y="48"/>
                      <a:pt x="588" y="37"/>
                    </a:cubicBezTo>
                    <a:cubicBezTo>
                      <a:pt x="554" y="18"/>
                      <a:pt x="519" y="8"/>
                      <a:pt x="481" y="8"/>
                    </a:cubicBezTo>
                    <a:cubicBezTo>
                      <a:pt x="462" y="3"/>
                      <a:pt x="443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8"/>
              <p:cNvSpPr/>
              <p:nvPr/>
            </p:nvSpPr>
            <p:spPr>
              <a:xfrm>
                <a:off x="3570625" y="744450"/>
                <a:ext cx="902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360" extrusionOk="0">
                    <a:moveTo>
                      <a:pt x="180" y="1"/>
                    </a:moveTo>
                    <a:cubicBezTo>
                      <a:pt x="134" y="1"/>
                      <a:pt x="86" y="21"/>
                      <a:pt x="53" y="54"/>
                    </a:cubicBezTo>
                    <a:cubicBezTo>
                      <a:pt x="35" y="70"/>
                      <a:pt x="24" y="89"/>
                      <a:pt x="16" y="112"/>
                    </a:cubicBezTo>
                    <a:cubicBezTo>
                      <a:pt x="5" y="132"/>
                      <a:pt x="0" y="156"/>
                      <a:pt x="1" y="181"/>
                    </a:cubicBezTo>
                    <a:cubicBezTo>
                      <a:pt x="2" y="227"/>
                      <a:pt x="18" y="275"/>
                      <a:pt x="53" y="308"/>
                    </a:cubicBezTo>
                    <a:cubicBezTo>
                      <a:pt x="89" y="339"/>
                      <a:pt x="132" y="360"/>
                      <a:pt x="180" y="360"/>
                    </a:cubicBezTo>
                    <a:cubicBezTo>
                      <a:pt x="227" y="360"/>
                      <a:pt x="274" y="339"/>
                      <a:pt x="307" y="308"/>
                    </a:cubicBezTo>
                    <a:cubicBezTo>
                      <a:pt x="325" y="291"/>
                      <a:pt x="337" y="271"/>
                      <a:pt x="344" y="250"/>
                    </a:cubicBezTo>
                    <a:cubicBezTo>
                      <a:pt x="356" y="228"/>
                      <a:pt x="360" y="206"/>
                      <a:pt x="359" y="181"/>
                    </a:cubicBezTo>
                    <a:cubicBezTo>
                      <a:pt x="358" y="134"/>
                      <a:pt x="342" y="86"/>
                      <a:pt x="307" y="54"/>
                    </a:cubicBezTo>
                    <a:cubicBezTo>
                      <a:pt x="272" y="21"/>
                      <a:pt x="229" y="1"/>
                      <a:pt x="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8"/>
              <p:cNvSpPr/>
              <p:nvPr/>
            </p:nvSpPr>
            <p:spPr>
              <a:xfrm>
                <a:off x="3574075" y="791875"/>
                <a:ext cx="49650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159" extrusionOk="0">
                    <a:moveTo>
                      <a:pt x="309" y="0"/>
                    </a:moveTo>
                    <a:cubicBezTo>
                      <a:pt x="288" y="0"/>
                      <a:pt x="266" y="4"/>
                      <a:pt x="246" y="6"/>
                    </a:cubicBezTo>
                    <a:cubicBezTo>
                      <a:pt x="226" y="6"/>
                      <a:pt x="206" y="11"/>
                      <a:pt x="188" y="21"/>
                    </a:cubicBezTo>
                    <a:cubicBezTo>
                      <a:pt x="171" y="29"/>
                      <a:pt x="162" y="33"/>
                      <a:pt x="160" y="33"/>
                    </a:cubicBezTo>
                    <a:cubicBezTo>
                      <a:pt x="159" y="33"/>
                      <a:pt x="165" y="29"/>
                      <a:pt x="179" y="21"/>
                    </a:cubicBezTo>
                    <a:lnTo>
                      <a:pt x="179" y="21"/>
                    </a:lnTo>
                    <a:cubicBezTo>
                      <a:pt x="56" y="39"/>
                      <a:pt x="1" y="202"/>
                      <a:pt x="57" y="300"/>
                    </a:cubicBezTo>
                    <a:lnTo>
                      <a:pt x="57" y="300"/>
                    </a:lnTo>
                    <a:cubicBezTo>
                      <a:pt x="52" y="292"/>
                      <a:pt x="50" y="288"/>
                      <a:pt x="50" y="288"/>
                    </a:cubicBezTo>
                    <a:lnTo>
                      <a:pt x="50" y="288"/>
                    </a:lnTo>
                    <a:cubicBezTo>
                      <a:pt x="48" y="288"/>
                      <a:pt x="72" y="334"/>
                      <a:pt x="75" y="340"/>
                    </a:cubicBezTo>
                    <a:cubicBezTo>
                      <a:pt x="88" y="364"/>
                      <a:pt x="108" y="388"/>
                      <a:pt x="125" y="408"/>
                    </a:cubicBezTo>
                    <a:cubicBezTo>
                      <a:pt x="154" y="444"/>
                      <a:pt x="195" y="469"/>
                      <a:pt x="231" y="498"/>
                    </a:cubicBezTo>
                    <a:cubicBezTo>
                      <a:pt x="287" y="538"/>
                      <a:pt x="346" y="568"/>
                      <a:pt x="407" y="599"/>
                    </a:cubicBezTo>
                    <a:cubicBezTo>
                      <a:pt x="530" y="664"/>
                      <a:pt x="655" y="726"/>
                      <a:pt x="782" y="786"/>
                    </a:cubicBezTo>
                    <a:cubicBezTo>
                      <a:pt x="1044" y="909"/>
                      <a:pt x="1308" y="1041"/>
                      <a:pt x="1580" y="1144"/>
                    </a:cubicBezTo>
                    <a:cubicBezTo>
                      <a:pt x="1606" y="1154"/>
                      <a:pt x="1633" y="1159"/>
                      <a:pt x="1660" y="1159"/>
                    </a:cubicBezTo>
                    <a:cubicBezTo>
                      <a:pt x="1775" y="1159"/>
                      <a:pt x="1889" y="1074"/>
                      <a:pt x="1932" y="973"/>
                    </a:cubicBezTo>
                    <a:cubicBezTo>
                      <a:pt x="1985" y="845"/>
                      <a:pt x="1945" y="665"/>
                      <a:pt x="1810" y="601"/>
                    </a:cubicBezTo>
                    <a:lnTo>
                      <a:pt x="1811" y="601"/>
                    </a:lnTo>
                    <a:cubicBezTo>
                      <a:pt x="1765" y="579"/>
                      <a:pt x="1717" y="560"/>
                      <a:pt x="1671" y="541"/>
                    </a:cubicBezTo>
                    <a:cubicBezTo>
                      <a:pt x="1667" y="538"/>
                      <a:pt x="1665" y="537"/>
                      <a:pt x="1663" y="536"/>
                    </a:cubicBezTo>
                    <a:cubicBezTo>
                      <a:pt x="1649" y="532"/>
                      <a:pt x="1637" y="526"/>
                      <a:pt x="1624" y="520"/>
                    </a:cubicBezTo>
                    <a:cubicBezTo>
                      <a:pt x="1561" y="494"/>
                      <a:pt x="1498" y="467"/>
                      <a:pt x="1436" y="440"/>
                    </a:cubicBezTo>
                    <a:cubicBezTo>
                      <a:pt x="1308" y="384"/>
                      <a:pt x="1179" y="329"/>
                      <a:pt x="1051" y="272"/>
                    </a:cubicBezTo>
                    <a:cubicBezTo>
                      <a:pt x="913" y="211"/>
                      <a:pt x="774" y="153"/>
                      <a:pt x="633" y="94"/>
                    </a:cubicBezTo>
                    <a:cubicBezTo>
                      <a:pt x="571" y="70"/>
                      <a:pt x="511" y="40"/>
                      <a:pt x="445" y="24"/>
                    </a:cubicBezTo>
                    <a:cubicBezTo>
                      <a:pt x="400" y="14"/>
                      <a:pt x="356" y="2"/>
                      <a:pt x="3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8"/>
              <p:cNvSpPr/>
              <p:nvPr/>
            </p:nvSpPr>
            <p:spPr>
              <a:xfrm>
                <a:off x="3584425" y="769975"/>
                <a:ext cx="49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036" extrusionOk="0">
                    <a:moveTo>
                      <a:pt x="305" y="1"/>
                    </a:moveTo>
                    <a:cubicBezTo>
                      <a:pt x="270" y="1"/>
                      <a:pt x="237" y="5"/>
                      <a:pt x="204" y="14"/>
                    </a:cubicBezTo>
                    <a:cubicBezTo>
                      <a:pt x="83" y="45"/>
                      <a:pt x="1" y="198"/>
                      <a:pt x="76" y="310"/>
                    </a:cubicBezTo>
                    <a:cubicBezTo>
                      <a:pt x="160" y="439"/>
                      <a:pt x="303" y="501"/>
                      <a:pt x="439" y="561"/>
                    </a:cubicBezTo>
                    <a:cubicBezTo>
                      <a:pt x="573" y="618"/>
                      <a:pt x="706" y="675"/>
                      <a:pt x="841" y="730"/>
                    </a:cubicBezTo>
                    <a:cubicBezTo>
                      <a:pt x="961" y="780"/>
                      <a:pt x="1083" y="829"/>
                      <a:pt x="1205" y="876"/>
                    </a:cubicBezTo>
                    <a:lnTo>
                      <a:pt x="1387" y="948"/>
                    </a:lnTo>
                    <a:cubicBezTo>
                      <a:pt x="1417" y="959"/>
                      <a:pt x="1448" y="970"/>
                      <a:pt x="1479" y="983"/>
                    </a:cubicBezTo>
                    <a:lnTo>
                      <a:pt x="1500" y="991"/>
                    </a:lnTo>
                    <a:cubicBezTo>
                      <a:pt x="1502" y="993"/>
                      <a:pt x="1505" y="994"/>
                      <a:pt x="1509" y="996"/>
                    </a:cubicBezTo>
                    <a:cubicBezTo>
                      <a:pt x="1551" y="1023"/>
                      <a:pt x="1601" y="1035"/>
                      <a:pt x="1651" y="1035"/>
                    </a:cubicBezTo>
                    <a:cubicBezTo>
                      <a:pt x="1753" y="1035"/>
                      <a:pt x="1856" y="984"/>
                      <a:pt x="1903" y="893"/>
                    </a:cubicBezTo>
                    <a:cubicBezTo>
                      <a:pt x="1977" y="753"/>
                      <a:pt x="1937" y="583"/>
                      <a:pt x="1799" y="499"/>
                    </a:cubicBezTo>
                    <a:lnTo>
                      <a:pt x="1800" y="499"/>
                    </a:lnTo>
                    <a:cubicBezTo>
                      <a:pt x="1736" y="461"/>
                      <a:pt x="1657" y="439"/>
                      <a:pt x="1586" y="412"/>
                    </a:cubicBezTo>
                    <a:cubicBezTo>
                      <a:pt x="1525" y="390"/>
                      <a:pt x="1465" y="367"/>
                      <a:pt x="1404" y="344"/>
                    </a:cubicBezTo>
                    <a:cubicBezTo>
                      <a:pt x="1277" y="298"/>
                      <a:pt x="1151" y="251"/>
                      <a:pt x="1024" y="207"/>
                    </a:cubicBezTo>
                    <a:cubicBezTo>
                      <a:pt x="901" y="165"/>
                      <a:pt x="779" y="122"/>
                      <a:pt x="655" y="83"/>
                    </a:cubicBezTo>
                    <a:cubicBezTo>
                      <a:pt x="546" y="47"/>
                      <a:pt x="424" y="1"/>
                      <a:pt x="3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8"/>
              <p:cNvSpPr/>
              <p:nvPr/>
            </p:nvSpPr>
            <p:spPr>
              <a:xfrm>
                <a:off x="3596725" y="746575"/>
                <a:ext cx="424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902" extrusionOk="0">
                    <a:moveTo>
                      <a:pt x="317" y="1"/>
                    </a:moveTo>
                    <a:cubicBezTo>
                      <a:pt x="303" y="1"/>
                      <a:pt x="289" y="1"/>
                      <a:pt x="274" y="3"/>
                    </a:cubicBezTo>
                    <a:cubicBezTo>
                      <a:pt x="244" y="5"/>
                      <a:pt x="218" y="13"/>
                      <a:pt x="194" y="23"/>
                    </a:cubicBezTo>
                    <a:cubicBezTo>
                      <a:pt x="166" y="28"/>
                      <a:pt x="138" y="35"/>
                      <a:pt x="111" y="49"/>
                    </a:cubicBezTo>
                    <a:cubicBezTo>
                      <a:pt x="32" y="92"/>
                      <a:pt x="0" y="203"/>
                      <a:pt x="47" y="280"/>
                    </a:cubicBezTo>
                    <a:cubicBezTo>
                      <a:pt x="61" y="304"/>
                      <a:pt x="77" y="322"/>
                      <a:pt x="97" y="338"/>
                    </a:cubicBezTo>
                    <a:cubicBezTo>
                      <a:pt x="108" y="356"/>
                      <a:pt x="121" y="373"/>
                      <a:pt x="141" y="388"/>
                    </a:cubicBezTo>
                    <a:cubicBezTo>
                      <a:pt x="181" y="418"/>
                      <a:pt x="218" y="443"/>
                      <a:pt x="265" y="463"/>
                    </a:cubicBezTo>
                    <a:cubicBezTo>
                      <a:pt x="322" y="484"/>
                      <a:pt x="380" y="502"/>
                      <a:pt x="435" y="523"/>
                    </a:cubicBezTo>
                    <a:cubicBezTo>
                      <a:pt x="548" y="565"/>
                      <a:pt x="660" y="605"/>
                      <a:pt x="773" y="650"/>
                    </a:cubicBezTo>
                    <a:cubicBezTo>
                      <a:pt x="825" y="670"/>
                      <a:pt x="878" y="693"/>
                      <a:pt x="930" y="713"/>
                    </a:cubicBezTo>
                    <a:cubicBezTo>
                      <a:pt x="958" y="724"/>
                      <a:pt x="985" y="736"/>
                      <a:pt x="1014" y="747"/>
                    </a:cubicBezTo>
                    <a:cubicBezTo>
                      <a:pt x="1028" y="753"/>
                      <a:pt x="1044" y="759"/>
                      <a:pt x="1059" y="766"/>
                    </a:cubicBezTo>
                    <a:cubicBezTo>
                      <a:pt x="1063" y="768"/>
                      <a:pt x="1085" y="777"/>
                      <a:pt x="1086" y="777"/>
                    </a:cubicBezTo>
                    <a:cubicBezTo>
                      <a:pt x="1086" y="777"/>
                      <a:pt x="1083" y="776"/>
                      <a:pt x="1075" y="772"/>
                    </a:cubicBezTo>
                    <a:cubicBezTo>
                      <a:pt x="1067" y="768"/>
                      <a:pt x="1063" y="767"/>
                      <a:pt x="1063" y="767"/>
                    </a:cubicBezTo>
                    <a:lnTo>
                      <a:pt x="1063" y="767"/>
                    </a:lnTo>
                    <a:cubicBezTo>
                      <a:pt x="1064" y="767"/>
                      <a:pt x="1095" y="780"/>
                      <a:pt x="1100" y="782"/>
                    </a:cubicBezTo>
                    <a:cubicBezTo>
                      <a:pt x="1111" y="788"/>
                      <a:pt x="1124" y="793"/>
                      <a:pt x="1136" y="798"/>
                    </a:cubicBezTo>
                    <a:cubicBezTo>
                      <a:pt x="1163" y="810"/>
                      <a:pt x="1190" y="823"/>
                      <a:pt x="1219" y="835"/>
                    </a:cubicBezTo>
                    <a:cubicBezTo>
                      <a:pt x="1293" y="868"/>
                      <a:pt x="1365" y="901"/>
                      <a:pt x="1439" y="901"/>
                    </a:cubicBezTo>
                    <a:cubicBezTo>
                      <a:pt x="1484" y="901"/>
                      <a:pt x="1530" y="889"/>
                      <a:pt x="1577" y="858"/>
                    </a:cubicBezTo>
                    <a:cubicBezTo>
                      <a:pt x="1668" y="797"/>
                      <a:pt x="1695" y="715"/>
                      <a:pt x="1683" y="611"/>
                    </a:cubicBezTo>
                    <a:cubicBezTo>
                      <a:pt x="1661" y="429"/>
                      <a:pt x="1451" y="371"/>
                      <a:pt x="1306" y="310"/>
                    </a:cubicBezTo>
                    <a:cubicBezTo>
                      <a:pt x="1178" y="255"/>
                      <a:pt x="1050" y="204"/>
                      <a:pt x="919" y="159"/>
                    </a:cubicBezTo>
                    <a:cubicBezTo>
                      <a:pt x="805" y="121"/>
                      <a:pt x="692" y="83"/>
                      <a:pt x="577" y="53"/>
                    </a:cubicBezTo>
                    <a:cubicBezTo>
                      <a:pt x="519" y="38"/>
                      <a:pt x="460" y="22"/>
                      <a:pt x="402" y="10"/>
                    </a:cubicBezTo>
                    <a:cubicBezTo>
                      <a:pt x="373" y="4"/>
                      <a:pt x="345" y="1"/>
                      <a:pt x="3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8"/>
              <p:cNvSpPr/>
              <p:nvPr/>
            </p:nvSpPr>
            <p:spPr>
              <a:xfrm>
                <a:off x="3464650" y="821050"/>
                <a:ext cx="264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984" extrusionOk="0">
                    <a:moveTo>
                      <a:pt x="828" y="1"/>
                    </a:moveTo>
                    <a:cubicBezTo>
                      <a:pt x="793" y="1"/>
                      <a:pt x="760" y="11"/>
                      <a:pt x="731" y="34"/>
                    </a:cubicBezTo>
                    <a:cubicBezTo>
                      <a:pt x="744" y="30"/>
                      <a:pt x="751" y="28"/>
                      <a:pt x="752" y="28"/>
                    </a:cubicBezTo>
                    <a:lnTo>
                      <a:pt x="752" y="28"/>
                    </a:lnTo>
                    <a:cubicBezTo>
                      <a:pt x="754" y="28"/>
                      <a:pt x="745" y="32"/>
                      <a:pt x="724" y="41"/>
                    </a:cubicBezTo>
                    <a:cubicBezTo>
                      <a:pt x="705" y="47"/>
                      <a:pt x="689" y="58"/>
                      <a:pt x="676" y="73"/>
                    </a:cubicBezTo>
                    <a:cubicBezTo>
                      <a:pt x="659" y="87"/>
                      <a:pt x="642" y="101"/>
                      <a:pt x="628" y="115"/>
                    </a:cubicBezTo>
                    <a:cubicBezTo>
                      <a:pt x="596" y="149"/>
                      <a:pt x="575" y="191"/>
                      <a:pt x="552" y="231"/>
                    </a:cubicBezTo>
                    <a:cubicBezTo>
                      <a:pt x="519" y="290"/>
                      <a:pt x="499" y="354"/>
                      <a:pt x="475" y="418"/>
                    </a:cubicBezTo>
                    <a:cubicBezTo>
                      <a:pt x="423" y="559"/>
                      <a:pt x="371" y="701"/>
                      <a:pt x="321" y="845"/>
                    </a:cubicBezTo>
                    <a:cubicBezTo>
                      <a:pt x="276" y="977"/>
                      <a:pt x="229" y="1108"/>
                      <a:pt x="182" y="1241"/>
                    </a:cubicBezTo>
                    <a:cubicBezTo>
                      <a:pt x="159" y="1304"/>
                      <a:pt x="137" y="1369"/>
                      <a:pt x="113" y="1432"/>
                    </a:cubicBezTo>
                    <a:cubicBezTo>
                      <a:pt x="108" y="1445"/>
                      <a:pt x="104" y="1458"/>
                      <a:pt x="99" y="1472"/>
                    </a:cubicBezTo>
                    <a:cubicBezTo>
                      <a:pt x="98" y="1474"/>
                      <a:pt x="97" y="1476"/>
                      <a:pt x="96" y="1480"/>
                    </a:cubicBezTo>
                    <a:cubicBezTo>
                      <a:pt x="79" y="1527"/>
                      <a:pt x="60" y="1575"/>
                      <a:pt x="45" y="1624"/>
                    </a:cubicBezTo>
                    <a:cubicBezTo>
                      <a:pt x="1" y="1766"/>
                      <a:pt x="105" y="1919"/>
                      <a:pt x="234" y="1966"/>
                    </a:cubicBezTo>
                    <a:lnTo>
                      <a:pt x="235" y="1967"/>
                    </a:lnTo>
                    <a:cubicBezTo>
                      <a:pt x="266" y="1978"/>
                      <a:pt x="300" y="1984"/>
                      <a:pt x="334" y="1984"/>
                    </a:cubicBezTo>
                    <a:cubicBezTo>
                      <a:pt x="443" y="1984"/>
                      <a:pt x="558" y="1929"/>
                      <a:pt x="600" y="1825"/>
                    </a:cubicBezTo>
                    <a:cubicBezTo>
                      <a:pt x="710" y="1556"/>
                      <a:pt x="792" y="1273"/>
                      <a:pt x="882" y="996"/>
                    </a:cubicBezTo>
                    <a:cubicBezTo>
                      <a:pt x="924" y="863"/>
                      <a:pt x="963" y="729"/>
                      <a:pt x="1001" y="594"/>
                    </a:cubicBezTo>
                    <a:cubicBezTo>
                      <a:pt x="1019" y="529"/>
                      <a:pt x="1038" y="465"/>
                      <a:pt x="1045" y="397"/>
                    </a:cubicBezTo>
                    <a:cubicBezTo>
                      <a:pt x="1049" y="351"/>
                      <a:pt x="1057" y="304"/>
                      <a:pt x="1052" y="258"/>
                    </a:cubicBezTo>
                    <a:cubicBezTo>
                      <a:pt x="1048" y="231"/>
                      <a:pt x="1045" y="200"/>
                      <a:pt x="1036" y="174"/>
                    </a:cubicBezTo>
                    <a:cubicBezTo>
                      <a:pt x="1034" y="168"/>
                      <a:pt x="1016" y="121"/>
                      <a:pt x="1015" y="121"/>
                    </a:cubicBezTo>
                    <a:lnTo>
                      <a:pt x="1015" y="121"/>
                    </a:lnTo>
                    <a:cubicBezTo>
                      <a:pt x="1014" y="121"/>
                      <a:pt x="1015" y="125"/>
                      <a:pt x="1018" y="135"/>
                    </a:cubicBezTo>
                    <a:lnTo>
                      <a:pt x="1018" y="135"/>
                    </a:lnTo>
                    <a:cubicBezTo>
                      <a:pt x="994" y="58"/>
                      <a:pt x="909" y="1"/>
                      <a:pt x="8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8"/>
              <p:cNvSpPr/>
              <p:nvPr/>
            </p:nvSpPr>
            <p:spPr>
              <a:xfrm>
                <a:off x="3440200" y="814125"/>
                <a:ext cx="2762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883" extrusionOk="0">
                    <a:moveTo>
                      <a:pt x="874" y="0"/>
                    </a:moveTo>
                    <a:cubicBezTo>
                      <a:pt x="835" y="0"/>
                      <a:pt x="796" y="10"/>
                      <a:pt x="764" y="31"/>
                    </a:cubicBezTo>
                    <a:cubicBezTo>
                      <a:pt x="634" y="113"/>
                      <a:pt x="569" y="275"/>
                      <a:pt x="507" y="408"/>
                    </a:cubicBezTo>
                    <a:cubicBezTo>
                      <a:pt x="452" y="526"/>
                      <a:pt x="399" y="645"/>
                      <a:pt x="347" y="764"/>
                    </a:cubicBezTo>
                    <a:cubicBezTo>
                      <a:pt x="293" y="887"/>
                      <a:pt x="240" y="1011"/>
                      <a:pt x="189" y="1135"/>
                    </a:cubicBezTo>
                    <a:cubicBezTo>
                      <a:pt x="165" y="1195"/>
                      <a:pt x="140" y="1255"/>
                      <a:pt x="115" y="1315"/>
                    </a:cubicBezTo>
                    <a:cubicBezTo>
                      <a:pt x="85" y="1385"/>
                      <a:pt x="48" y="1457"/>
                      <a:pt x="33" y="1531"/>
                    </a:cubicBezTo>
                    <a:cubicBezTo>
                      <a:pt x="0" y="1689"/>
                      <a:pt x="98" y="1834"/>
                      <a:pt x="251" y="1875"/>
                    </a:cubicBezTo>
                    <a:cubicBezTo>
                      <a:pt x="271" y="1880"/>
                      <a:pt x="293" y="1883"/>
                      <a:pt x="314" y="1883"/>
                    </a:cubicBezTo>
                    <a:cubicBezTo>
                      <a:pt x="443" y="1883"/>
                      <a:pt x="571" y="1785"/>
                      <a:pt x="595" y="1657"/>
                    </a:cubicBezTo>
                    <a:cubicBezTo>
                      <a:pt x="596" y="1653"/>
                      <a:pt x="596" y="1649"/>
                      <a:pt x="597" y="1647"/>
                    </a:cubicBezTo>
                    <a:lnTo>
                      <a:pt x="605" y="1624"/>
                    </a:lnTo>
                    <a:cubicBezTo>
                      <a:pt x="617" y="1594"/>
                      <a:pt x="630" y="1564"/>
                      <a:pt x="641" y="1534"/>
                    </a:cubicBezTo>
                    <a:lnTo>
                      <a:pt x="714" y="1351"/>
                    </a:lnTo>
                    <a:cubicBezTo>
                      <a:pt x="762" y="1230"/>
                      <a:pt x="809" y="1109"/>
                      <a:pt x="854" y="986"/>
                    </a:cubicBezTo>
                    <a:cubicBezTo>
                      <a:pt x="905" y="850"/>
                      <a:pt x="955" y="714"/>
                      <a:pt x="1004" y="576"/>
                    </a:cubicBezTo>
                    <a:cubicBezTo>
                      <a:pt x="1052" y="436"/>
                      <a:pt x="1104" y="289"/>
                      <a:pt x="1068" y="140"/>
                    </a:cubicBezTo>
                    <a:cubicBezTo>
                      <a:pt x="1047" y="49"/>
                      <a:pt x="961" y="0"/>
                      <a:pt x="8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8"/>
              <p:cNvSpPr/>
              <p:nvPr/>
            </p:nvSpPr>
            <p:spPr>
              <a:xfrm>
                <a:off x="3416550" y="806675"/>
                <a:ext cx="25225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641" extrusionOk="0">
                    <a:moveTo>
                      <a:pt x="653" y="1204"/>
                    </a:moveTo>
                    <a:lnTo>
                      <a:pt x="653" y="1204"/>
                    </a:lnTo>
                    <a:cubicBezTo>
                      <a:pt x="650" y="1211"/>
                      <a:pt x="648" y="1218"/>
                      <a:pt x="648" y="1218"/>
                    </a:cubicBezTo>
                    <a:cubicBezTo>
                      <a:pt x="648" y="1218"/>
                      <a:pt x="649" y="1215"/>
                      <a:pt x="652" y="1207"/>
                    </a:cubicBezTo>
                    <a:cubicBezTo>
                      <a:pt x="652" y="1206"/>
                      <a:pt x="653" y="1205"/>
                      <a:pt x="653" y="1204"/>
                    </a:cubicBezTo>
                    <a:close/>
                    <a:moveTo>
                      <a:pt x="827" y="1"/>
                    </a:moveTo>
                    <a:cubicBezTo>
                      <a:pt x="810" y="1"/>
                      <a:pt x="794" y="3"/>
                      <a:pt x="778" y="9"/>
                    </a:cubicBezTo>
                    <a:cubicBezTo>
                      <a:pt x="748" y="19"/>
                      <a:pt x="724" y="34"/>
                      <a:pt x="702" y="52"/>
                    </a:cubicBezTo>
                    <a:cubicBezTo>
                      <a:pt x="679" y="62"/>
                      <a:pt x="655" y="75"/>
                      <a:pt x="633" y="97"/>
                    </a:cubicBezTo>
                    <a:cubicBezTo>
                      <a:pt x="599" y="126"/>
                      <a:pt x="574" y="156"/>
                      <a:pt x="551" y="194"/>
                    </a:cubicBezTo>
                    <a:cubicBezTo>
                      <a:pt x="519" y="245"/>
                      <a:pt x="492" y="300"/>
                      <a:pt x="464" y="352"/>
                    </a:cubicBezTo>
                    <a:cubicBezTo>
                      <a:pt x="407" y="457"/>
                      <a:pt x="358" y="567"/>
                      <a:pt x="309" y="676"/>
                    </a:cubicBezTo>
                    <a:cubicBezTo>
                      <a:pt x="252" y="802"/>
                      <a:pt x="202" y="932"/>
                      <a:pt x="156" y="1062"/>
                    </a:cubicBezTo>
                    <a:cubicBezTo>
                      <a:pt x="103" y="1208"/>
                      <a:pt x="1" y="1401"/>
                      <a:pt x="120" y="1542"/>
                    </a:cubicBezTo>
                    <a:cubicBezTo>
                      <a:pt x="173" y="1605"/>
                      <a:pt x="234" y="1640"/>
                      <a:pt x="309" y="1640"/>
                    </a:cubicBezTo>
                    <a:cubicBezTo>
                      <a:pt x="329" y="1640"/>
                      <a:pt x="351" y="1638"/>
                      <a:pt x="373" y="1632"/>
                    </a:cubicBezTo>
                    <a:cubicBezTo>
                      <a:pt x="518" y="1597"/>
                      <a:pt x="558" y="1477"/>
                      <a:pt x="600" y="1354"/>
                    </a:cubicBezTo>
                    <a:cubicBezTo>
                      <a:pt x="610" y="1326"/>
                      <a:pt x="619" y="1297"/>
                      <a:pt x="629" y="1269"/>
                    </a:cubicBezTo>
                    <a:cubicBezTo>
                      <a:pt x="634" y="1256"/>
                      <a:pt x="638" y="1244"/>
                      <a:pt x="643" y="1232"/>
                    </a:cubicBezTo>
                    <a:cubicBezTo>
                      <a:pt x="645" y="1226"/>
                      <a:pt x="655" y="1195"/>
                      <a:pt x="656" y="1195"/>
                    </a:cubicBezTo>
                    <a:lnTo>
                      <a:pt x="656" y="1195"/>
                    </a:lnTo>
                    <a:cubicBezTo>
                      <a:pt x="656" y="1195"/>
                      <a:pt x="655" y="1197"/>
                      <a:pt x="653" y="1204"/>
                    </a:cubicBezTo>
                    <a:lnTo>
                      <a:pt x="653" y="1204"/>
                    </a:lnTo>
                    <a:cubicBezTo>
                      <a:pt x="655" y="1198"/>
                      <a:pt x="657" y="1193"/>
                      <a:pt x="658" y="1191"/>
                    </a:cubicBezTo>
                    <a:cubicBezTo>
                      <a:pt x="663" y="1175"/>
                      <a:pt x="669" y="1159"/>
                      <a:pt x="675" y="1144"/>
                    </a:cubicBezTo>
                    <a:cubicBezTo>
                      <a:pt x="686" y="1116"/>
                      <a:pt x="696" y="1088"/>
                      <a:pt x="707" y="1061"/>
                    </a:cubicBezTo>
                    <a:cubicBezTo>
                      <a:pt x="728" y="1007"/>
                      <a:pt x="747" y="954"/>
                      <a:pt x="767" y="901"/>
                    </a:cubicBezTo>
                    <a:cubicBezTo>
                      <a:pt x="812" y="789"/>
                      <a:pt x="858" y="679"/>
                      <a:pt x="904" y="568"/>
                    </a:cubicBezTo>
                    <a:cubicBezTo>
                      <a:pt x="927" y="513"/>
                      <a:pt x="953" y="458"/>
                      <a:pt x="976" y="403"/>
                    </a:cubicBezTo>
                    <a:cubicBezTo>
                      <a:pt x="995" y="355"/>
                      <a:pt x="1001" y="311"/>
                      <a:pt x="1006" y="260"/>
                    </a:cubicBezTo>
                    <a:cubicBezTo>
                      <a:pt x="1009" y="236"/>
                      <a:pt x="1005" y="215"/>
                      <a:pt x="1001" y="194"/>
                    </a:cubicBezTo>
                    <a:cubicBezTo>
                      <a:pt x="1001" y="169"/>
                      <a:pt x="998" y="144"/>
                      <a:pt x="992" y="118"/>
                    </a:cubicBezTo>
                    <a:cubicBezTo>
                      <a:pt x="971" y="48"/>
                      <a:pt x="899" y="1"/>
                      <a:pt x="8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8" name="Google Shape;2428;p48"/>
            <p:cNvGrpSpPr/>
            <p:nvPr/>
          </p:nvGrpSpPr>
          <p:grpSpPr>
            <a:xfrm>
              <a:off x="8112518" y="1259627"/>
              <a:ext cx="493016" cy="484949"/>
              <a:chOff x="3424275" y="368600"/>
              <a:chExt cx="271350" cy="266925"/>
            </a:xfrm>
          </p:grpSpPr>
          <p:sp>
            <p:nvSpPr>
              <p:cNvPr id="2429" name="Google Shape;2429;p48"/>
              <p:cNvSpPr/>
              <p:nvPr/>
            </p:nvSpPr>
            <p:spPr>
              <a:xfrm>
                <a:off x="3441675" y="386875"/>
                <a:ext cx="235675" cy="2321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9286" extrusionOk="0">
                    <a:moveTo>
                      <a:pt x="2747" y="3322"/>
                    </a:moveTo>
                    <a:cubicBezTo>
                      <a:pt x="3239" y="3323"/>
                      <a:pt x="3469" y="3694"/>
                      <a:pt x="3478" y="4061"/>
                    </a:cubicBezTo>
                    <a:cubicBezTo>
                      <a:pt x="3483" y="4292"/>
                      <a:pt x="3403" y="4509"/>
                      <a:pt x="3258" y="4655"/>
                    </a:cubicBezTo>
                    <a:cubicBezTo>
                      <a:pt x="3128" y="4783"/>
                      <a:pt x="2951" y="4851"/>
                      <a:pt x="2747" y="4851"/>
                    </a:cubicBezTo>
                    <a:cubicBezTo>
                      <a:pt x="2740" y="4851"/>
                      <a:pt x="2734" y="4851"/>
                      <a:pt x="2727" y="4851"/>
                    </a:cubicBezTo>
                    <a:cubicBezTo>
                      <a:pt x="2331" y="4842"/>
                      <a:pt x="1975" y="4472"/>
                      <a:pt x="1981" y="4076"/>
                    </a:cubicBezTo>
                    <a:cubicBezTo>
                      <a:pt x="1986" y="3681"/>
                      <a:pt x="2350" y="3322"/>
                      <a:pt x="2745" y="3322"/>
                    </a:cubicBezTo>
                    <a:close/>
                    <a:moveTo>
                      <a:pt x="6642" y="3639"/>
                    </a:moveTo>
                    <a:cubicBezTo>
                      <a:pt x="6702" y="3639"/>
                      <a:pt x="6766" y="3647"/>
                      <a:pt x="6834" y="3663"/>
                    </a:cubicBezTo>
                    <a:cubicBezTo>
                      <a:pt x="7219" y="3752"/>
                      <a:pt x="7493" y="4185"/>
                      <a:pt x="7407" y="4572"/>
                    </a:cubicBezTo>
                    <a:cubicBezTo>
                      <a:pt x="7332" y="4913"/>
                      <a:pt x="6988" y="5169"/>
                      <a:pt x="6642" y="5169"/>
                    </a:cubicBezTo>
                    <a:cubicBezTo>
                      <a:pt x="6596" y="5169"/>
                      <a:pt x="6550" y="5165"/>
                      <a:pt x="6505" y="5155"/>
                    </a:cubicBezTo>
                    <a:cubicBezTo>
                      <a:pt x="6295" y="5111"/>
                      <a:pt x="6132" y="5003"/>
                      <a:pt x="6032" y="4843"/>
                    </a:cubicBezTo>
                    <a:cubicBezTo>
                      <a:pt x="5924" y="4667"/>
                      <a:pt x="5895" y="4438"/>
                      <a:pt x="5953" y="4215"/>
                    </a:cubicBezTo>
                    <a:cubicBezTo>
                      <a:pt x="6034" y="3911"/>
                      <a:pt x="6271" y="3639"/>
                      <a:pt x="6642" y="3639"/>
                    </a:cubicBezTo>
                    <a:close/>
                    <a:moveTo>
                      <a:pt x="3243" y="5283"/>
                    </a:moveTo>
                    <a:cubicBezTo>
                      <a:pt x="3323" y="5283"/>
                      <a:pt x="3387" y="5333"/>
                      <a:pt x="3404" y="5409"/>
                    </a:cubicBezTo>
                    <a:cubicBezTo>
                      <a:pt x="3417" y="5461"/>
                      <a:pt x="3426" y="5512"/>
                      <a:pt x="3435" y="5563"/>
                    </a:cubicBezTo>
                    <a:cubicBezTo>
                      <a:pt x="3453" y="5669"/>
                      <a:pt x="3471" y="5770"/>
                      <a:pt x="3512" y="5873"/>
                    </a:cubicBezTo>
                    <a:cubicBezTo>
                      <a:pt x="3571" y="6024"/>
                      <a:pt x="3654" y="6160"/>
                      <a:pt x="3761" y="6280"/>
                    </a:cubicBezTo>
                    <a:cubicBezTo>
                      <a:pt x="3939" y="6480"/>
                      <a:pt x="4193" y="6619"/>
                      <a:pt x="4445" y="6651"/>
                    </a:cubicBezTo>
                    <a:cubicBezTo>
                      <a:pt x="4477" y="6654"/>
                      <a:pt x="4510" y="6656"/>
                      <a:pt x="4543" y="6656"/>
                    </a:cubicBezTo>
                    <a:cubicBezTo>
                      <a:pt x="4767" y="6656"/>
                      <a:pt x="5004" y="6580"/>
                      <a:pt x="5196" y="6445"/>
                    </a:cubicBezTo>
                    <a:cubicBezTo>
                      <a:pt x="5325" y="6353"/>
                      <a:pt x="5438" y="6240"/>
                      <a:pt x="5530" y="6106"/>
                    </a:cubicBezTo>
                    <a:cubicBezTo>
                      <a:pt x="5593" y="6016"/>
                      <a:pt x="5634" y="5922"/>
                      <a:pt x="5677" y="5820"/>
                    </a:cubicBezTo>
                    <a:cubicBezTo>
                      <a:pt x="5697" y="5774"/>
                      <a:pt x="5718" y="5727"/>
                      <a:pt x="5740" y="5680"/>
                    </a:cubicBezTo>
                    <a:cubicBezTo>
                      <a:pt x="5768" y="5622"/>
                      <a:pt x="5824" y="5588"/>
                      <a:pt x="5884" y="5588"/>
                    </a:cubicBezTo>
                    <a:cubicBezTo>
                      <a:pt x="5900" y="5588"/>
                      <a:pt x="5915" y="5590"/>
                      <a:pt x="5930" y="5595"/>
                    </a:cubicBezTo>
                    <a:cubicBezTo>
                      <a:pt x="6003" y="5615"/>
                      <a:pt x="6045" y="5678"/>
                      <a:pt x="6037" y="5755"/>
                    </a:cubicBezTo>
                    <a:cubicBezTo>
                      <a:pt x="5998" y="6148"/>
                      <a:pt x="5675" y="6528"/>
                      <a:pt x="5370" y="6730"/>
                    </a:cubicBezTo>
                    <a:lnTo>
                      <a:pt x="5352" y="6742"/>
                    </a:lnTo>
                    <a:cubicBezTo>
                      <a:pt x="5103" y="6902"/>
                      <a:pt x="4812" y="6990"/>
                      <a:pt x="4541" y="6990"/>
                    </a:cubicBezTo>
                    <a:cubicBezTo>
                      <a:pt x="4487" y="6990"/>
                      <a:pt x="4433" y="6987"/>
                      <a:pt x="4381" y="6979"/>
                    </a:cubicBezTo>
                    <a:cubicBezTo>
                      <a:pt x="4070" y="6938"/>
                      <a:pt x="3767" y="6773"/>
                      <a:pt x="3525" y="6516"/>
                    </a:cubicBezTo>
                    <a:cubicBezTo>
                      <a:pt x="3276" y="6250"/>
                      <a:pt x="3046" y="5806"/>
                      <a:pt x="3098" y="5416"/>
                    </a:cubicBezTo>
                    <a:cubicBezTo>
                      <a:pt x="3109" y="5339"/>
                      <a:pt x="3164" y="5287"/>
                      <a:pt x="3238" y="5283"/>
                    </a:cubicBezTo>
                    <a:close/>
                    <a:moveTo>
                      <a:pt x="5092" y="0"/>
                    </a:moveTo>
                    <a:cubicBezTo>
                      <a:pt x="5069" y="0"/>
                      <a:pt x="5047" y="12"/>
                      <a:pt x="5034" y="32"/>
                    </a:cubicBezTo>
                    <a:lnTo>
                      <a:pt x="3343" y="2666"/>
                    </a:lnTo>
                    <a:cubicBezTo>
                      <a:pt x="3312" y="2715"/>
                      <a:pt x="3259" y="2746"/>
                      <a:pt x="3200" y="2748"/>
                    </a:cubicBezTo>
                    <a:lnTo>
                      <a:pt x="72" y="2849"/>
                    </a:lnTo>
                    <a:cubicBezTo>
                      <a:pt x="46" y="2850"/>
                      <a:pt x="22" y="2866"/>
                      <a:pt x="10" y="2889"/>
                    </a:cubicBezTo>
                    <a:cubicBezTo>
                      <a:pt x="0" y="2914"/>
                      <a:pt x="4" y="2943"/>
                      <a:pt x="21" y="2963"/>
                    </a:cubicBezTo>
                    <a:lnTo>
                      <a:pt x="2003" y="5384"/>
                    </a:lnTo>
                    <a:cubicBezTo>
                      <a:pt x="2041" y="5429"/>
                      <a:pt x="2053" y="5489"/>
                      <a:pt x="2036" y="5545"/>
                    </a:cubicBezTo>
                    <a:lnTo>
                      <a:pt x="1167" y="8552"/>
                    </a:lnTo>
                    <a:cubicBezTo>
                      <a:pt x="1159" y="8577"/>
                      <a:pt x="1167" y="8604"/>
                      <a:pt x="1186" y="8623"/>
                    </a:cubicBezTo>
                    <a:cubicBezTo>
                      <a:pt x="1199" y="8635"/>
                      <a:pt x="1217" y="8641"/>
                      <a:pt x="1233" y="8641"/>
                    </a:cubicBezTo>
                    <a:cubicBezTo>
                      <a:pt x="1242" y="8641"/>
                      <a:pt x="1250" y="8640"/>
                      <a:pt x="1258" y="8636"/>
                    </a:cubicBezTo>
                    <a:lnTo>
                      <a:pt x="4174" y="7498"/>
                    </a:lnTo>
                    <a:cubicBezTo>
                      <a:pt x="4195" y="7490"/>
                      <a:pt x="4217" y="7486"/>
                      <a:pt x="4238" y="7486"/>
                    </a:cubicBezTo>
                    <a:cubicBezTo>
                      <a:pt x="4273" y="7486"/>
                      <a:pt x="4308" y="7497"/>
                      <a:pt x="4337" y="7516"/>
                    </a:cubicBezTo>
                    <a:lnTo>
                      <a:pt x="6928" y="9274"/>
                    </a:lnTo>
                    <a:cubicBezTo>
                      <a:pt x="6941" y="9282"/>
                      <a:pt x="6954" y="9285"/>
                      <a:pt x="6968" y="9285"/>
                    </a:cubicBezTo>
                    <a:cubicBezTo>
                      <a:pt x="6979" y="9285"/>
                      <a:pt x="6992" y="9283"/>
                      <a:pt x="7002" y="9276"/>
                    </a:cubicBezTo>
                    <a:cubicBezTo>
                      <a:pt x="7025" y="9264"/>
                      <a:pt x="7039" y="9239"/>
                      <a:pt x="7037" y="9211"/>
                    </a:cubicBezTo>
                    <a:lnTo>
                      <a:pt x="6856" y="6087"/>
                    </a:lnTo>
                    <a:cubicBezTo>
                      <a:pt x="6852" y="6028"/>
                      <a:pt x="6878" y="5973"/>
                      <a:pt x="6924" y="5937"/>
                    </a:cubicBezTo>
                    <a:lnTo>
                      <a:pt x="9396" y="4016"/>
                    </a:lnTo>
                    <a:cubicBezTo>
                      <a:pt x="9416" y="4000"/>
                      <a:pt x="9426" y="3973"/>
                      <a:pt x="9420" y="3947"/>
                    </a:cubicBezTo>
                    <a:cubicBezTo>
                      <a:pt x="9416" y="3921"/>
                      <a:pt x="9396" y="3901"/>
                      <a:pt x="9371" y="3894"/>
                    </a:cubicBezTo>
                    <a:lnTo>
                      <a:pt x="6343" y="3101"/>
                    </a:lnTo>
                    <a:cubicBezTo>
                      <a:pt x="6286" y="3086"/>
                      <a:pt x="6241" y="3044"/>
                      <a:pt x="6220" y="2990"/>
                    </a:cubicBezTo>
                    <a:lnTo>
                      <a:pt x="5158" y="46"/>
                    </a:lnTo>
                    <a:cubicBezTo>
                      <a:pt x="5149" y="21"/>
                      <a:pt x="5126" y="3"/>
                      <a:pt x="5100" y="1"/>
                    </a:cubicBezTo>
                    <a:cubicBezTo>
                      <a:pt x="5098" y="0"/>
                      <a:pt x="5095" y="0"/>
                      <a:pt x="50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8"/>
              <p:cNvSpPr/>
              <p:nvPr/>
            </p:nvSpPr>
            <p:spPr>
              <a:xfrm>
                <a:off x="3489325" y="468150"/>
                <a:ext cx="41300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670" extrusionOk="0">
                    <a:moveTo>
                      <a:pt x="839" y="1"/>
                    </a:moveTo>
                    <a:cubicBezTo>
                      <a:pt x="407" y="1"/>
                      <a:pt x="11" y="391"/>
                      <a:pt x="6" y="824"/>
                    </a:cubicBezTo>
                    <a:cubicBezTo>
                      <a:pt x="0" y="1258"/>
                      <a:pt x="386" y="1659"/>
                      <a:pt x="819" y="1669"/>
                    </a:cubicBezTo>
                    <a:cubicBezTo>
                      <a:pt x="827" y="1669"/>
                      <a:pt x="835" y="1669"/>
                      <a:pt x="844" y="1669"/>
                    </a:cubicBezTo>
                    <a:cubicBezTo>
                      <a:pt x="1384" y="1669"/>
                      <a:pt x="1652" y="1234"/>
                      <a:pt x="1642" y="809"/>
                    </a:cubicBezTo>
                    <a:cubicBezTo>
                      <a:pt x="1632" y="402"/>
                      <a:pt x="1367" y="2"/>
                      <a:pt x="841" y="1"/>
                    </a:cubicBezTo>
                    <a:cubicBezTo>
                      <a:pt x="841" y="1"/>
                      <a:pt x="840" y="1"/>
                      <a:pt x="8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8"/>
              <p:cNvSpPr/>
              <p:nvPr/>
            </p:nvSpPr>
            <p:spPr>
              <a:xfrm>
                <a:off x="3586100" y="476125"/>
                <a:ext cx="448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669" extrusionOk="0">
                    <a:moveTo>
                      <a:pt x="865" y="0"/>
                    </a:moveTo>
                    <a:cubicBezTo>
                      <a:pt x="467" y="0"/>
                      <a:pt x="198" y="289"/>
                      <a:pt x="109" y="628"/>
                    </a:cubicBezTo>
                    <a:cubicBezTo>
                      <a:pt x="1" y="1046"/>
                      <a:pt x="168" y="1539"/>
                      <a:pt x="713" y="1653"/>
                    </a:cubicBezTo>
                    <a:cubicBezTo>
                      <a:pt x="763" y="1664"/>
                      <a:pt x="815" y="1669"/>
                      <a:pt x="866" y="1669"/>
                    </a:cubicBezTo>
                    <a:cubicBezTo>
                      <a:pt x="1244" y="1669"/>
                      <a:pt x="1616" y="1390"/>
                      <a:pt x="1698" y="1017"/>
                    </a:cubicBezTo>
                    <a:cubicBezTo>
                      <a:pt x="1792" y="593"/>
                      <a:pt x="1495" y="122"/>
                      <a:pt x="1073" y="25"/>
                    </a:cubicBezTo>
                    <a:cubicBezTo>
                      <a:pt x="1000" y="8"/>
                      <a:pt x="931" y="0"/>
                      <a:pt x="8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8"/>
              <p:cNvSpPr/>
              <p:nvPr/>
            </p:nvSpPr>
            <p:spPr>
              <a:xfrm>
                <a:off x="3516000" y="517175"/>
                <a:ext cx="78625" cy="46200"/>
              </a:xfrm>
              <a:custGeom>
                <a:avLst/>
                <a:gdLst/>
                <a:ahLst/>
                <a:cxnLst/>
                <a:rect l="l" t="t" r="r" b="b"/>
                <a:pathLst>
                  <a:path w="3145" h="1848" extrusionOk="0">
                    <a:moveTo>
                      <a:pt x="268" y="1"/>
                    </a:moveTo>
                    <a:cubicBezTo>
                      <a:pt x="266" y="1"/>
                      <a:pt x="264" y="1"/>
                      <a:pt x="262" y="1"/>
                    </a:cubicBezTo>
                    <a:cubicBezTo>
                      <a:pt x="154" y="7"/>
                      <a:pt x="71" y="84"/>
                      <a:pt x="56" y="193"/>
                    </a:cubicBezTo>
                    <a:cubicBezTo>
                      <a:pt x="1" y="608"/>
                      <a:pt x="240" y="1074"/>
                      <a:pt x="501" y="1352"/>
                    </a:cubicBezTo>
                    <a:cubicBezTo>
                      <a:pt x="753" y="1620"/>
                      <a:pt x="1072" y="1792"/>
                      <a:pt x="1398" y="1837"/>
                    </a:cubicBezTo>
                    <a:cubicBezTo>
                      <a:pt x="1455" y="1844"/>
                      <a:pt x="1511" y="1848"/>
                      <a:pt x="1570" y="1848"/>
                    </a:cubicBezTo>
                    <a:cubicBezTo>
                      <a:pt x="1855" y="1848"/>
                      <a:pt x="2155" y="1757"/>
                      <a:pt x="2416" y="1589"/>
                    </a:cubicBezTo>
                    <a:lnTo>
                      <a:pt x="2435" y="1576"/>
                    </a:lnTo>
                    <a:cubicBezTo>
                      <a:pt x="2753" y="1364"/>
                      <a:pt x="3092" y="966"/>
                      <a:pt x="3133" y="550"/>
                    </a:cubicBezTo>
                    <a:cubicBezTo>
                      <a:pt x="3144" y="439"/>
                      <a:pt x="3081" y="345"/>
                      <a:pt x="2976" y="316"/>
                    </a:cubicBezTo>
                    <a:cubicBezTo>
                      <a:pt x="2954" y="309"/>
                      <a:pt x="2932" y="306"/>
                      <a:pt x="2910" y="306"/>
                    </a:cubicBezTo>
                    <a:cubicBezTo>
                      <a:pt x="2824" y="306"/>
                      <a:pt x="2745" y="355"/>
                      <a:pt x="2705" y="437"/>
                    </a:cubicBezTo>
                    <a:cubicBezTo>
                      <a:pt x="2681" y="486"/>
                      <a:pt x="2660" y="534"/>
                      <a:pt x="2639" y="583"/>
                    </a:cubicBezTo>
                    <a:cubicBezTo>
                      <a:pt x="2599" y="679"/>
                      <a:pt x="2559" y="770"/>
                      <a:pt x="2500" y="855"/>
                    </a:cubicBezTo>
                    <a:cubicBezTo>
                      <a:pt x="2412" y="982"/>
                      <a:pt x="2305" y="1089"/>
                      <a:pt x="2182" y="1176"/>
                    </a:cubicBezTo>
                    <a:cubicBezTo>
                      <a:pt x="2003" y="1303"/>
                      <a:pt x="1781" y="1375"/>
                      <a:pt x="1572" y="1375"/>
                    </a:cubicBezTo>
                    <a:cubicBezTo>
                      <a:pt x="1541" y="1375"/>
                      <a:pt x="1510" y="1373"/>
                      <a:pt x="1480" y="1370"/>
                    </a:cubicBezTo>
                    <a:cubicBezTo>
                      <a:pt x="1245" y="1341"/>
                      <a:pt x="1006" y="1209"/>
                      <a:pt x="840" y="1021"/>
                    </a:cubicBezTo>
                    <a:cubicBezTo>
                      <a:pt x="739" y="908"/>
                      <a:pt x="660" y="779"/>
                      <a:pt x="603" y="636"/>
                    </a:cubicBezTo>
                    <a:cubicBezTo>
                      <a:pt x="565" y="539"/>
                      <a:pt x="548" y="441"/>
                      <a:pt x="530" y="338"/>
                    </a:cubicBezTo>
                    <a:cubicBezTo>
                      <a:pt x="521" y="286"/>
                      <a:pt x="512" y="234"/>
                      <a:pt x="499" y="182"/>
                    </a:cubicBezTo>
                    <a:cubicBezTo>
                      <a:pt x="475" y="72"/>
                      <a:pt x="379" y="1"/>
                      <a:pt x="2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8"/>
              <p:cNvSpPr/>
              <p:nvPr/>
            </p:nvSpPr>
            <p:spPr>
              <a:xfrm>
                <a:off x="3424275" y="368600"/>
                <a:ext cx="271350" cy="266925"/>
              </a:xfrm>
              <a:custGeom>
                <a:avLst/>
                <a:gdLst/>
                <a:ahLst/>
                <a:cxnLst/>
                <a:rect l="l" t="t" r="r" b="b"/>
                <a:pathLst>
                  <a:path w="10854" h="10677" extrusionOk="0">
                    <a:moveTo>
                      <a:pt x="5789" y="801"/>
                    </a:moveTo>
                    <a:lnTo>
                      <a:pt x="6852" y="3745"/>
                    </a:lnTo>
                    <a:cubicBezTo>
                      <a:pt x="6879" y="3821"/>
                      <a:pt x="6942" y="3879"/>
                      <a:pt x="7021" y="3899"/>
                    </a:cubicBezTo>
                    <a:lnTo>
                      <a:pt x="10049" y="4692"/>
                    </a:lnTo>
                    <a:lnTo>
                      <a:pt x="7577" y="6613"/>
                    </a:lnTo>
                    <a:cubicBezTo>
                      <a:pt x="7513" y="6663"/>
                      <a:pt x="7478" y="6741"/>
                      <a:pt x="7483" y="6822"/>
                    </a:cubicBezTo>
                    <a:lnTo>
                      <a:pt x="7664" y="9947"/>
                    </a:lnTo>
                    <a:lnTo>
                      <a:pt x="5073" y="8189"/>
                    </a:lnTo>
                    <a:cubicBezTo>
                      <a:pt x="5032" y="8162"/>
                      <a:pt x="4985" y="8148"/>
                      <a:pt x="4935" y="8148"/>
                    </a:cubicBezTo>
                    <a:cubicBezTo>
                      <a:pt x="4904" y="8148"/>
                      <a:pt x="4875" y="8153"/>
                      <a:pt x="4845" y="8165"/>
                    </a:cubicBezTo>
                    <a:lnTo>
                      <a:pt x="1929" y="9303"/>
                    </a:lnTo>
                    <a:lnTo>
                      <a:pt x="2800" y="6296"/>
                    </a:lnTo>
                    <a:cubicBezTo>
                      <a:pt x="2823" y="6218"/>
                      <a:pt x="2805" y="6134"/>
                      <a:pt x="2754" y="6071"/>
                    </a:cubicBezTo>
                    <a:lnTo>
                      <a:pt x="770" y="3650"/>
                    </a:lnTo>
                    <a:lnTo>
                      <a:pt x="3899" y="3548"/>
                    </a:lnTo>
                    <a:cubicBezTo>
                      <a:pt x="3980" y="3546"/>
                      <a:pt x="4054" y="3503"/>
                      <a:pt x="4098" y="3435"/>
                    </a:cubicBezTo>
                    <a:lnTo>
                      <a:pt x="5789" y="801"/>
                    </a:lnTo>
                    <a:close/>
                    <a:moveTo>
                      <a:pt x="5851" y="1"/>
                    </a:moveTo>
                    <a:cubicBezTo>
                      <a:pt x="5768" y="1"/>
                      <a:pt x="5688" y="43"/>
                      <a:pt x="5642" y="115"/>
                    </a:cubicBezTo>
                    <a:lnTo>
                      <a:pt x="3754" y="3060"/>
                    </a:lnTo>
                    <a:lnTo>
                      <a:pt x="256" y="3173"/>
                    </a:lnTo>
                    <a:cubicBezTo>
                      <a:pt x="161" y="3176"/>
                      <a:pt x="78" y="3232"/>
                      <a:pt x="39" y="3318"/>
                    </a:cubicBezTo>
                    <a:cubicBezTo>
                      <a:pt x="1" y="3403"/>
                      <a:pt x="15" y="3504"/>
                      <a:pt x="73" y="3575"/>
                    </a:cubicBezTo>
                    <a:lnTo>
                      <a:pt x="2291" y="6283"/>
                    </a:lnTo>
                    <a:lnTo>
                      <a:pt x="1318" y="9645"/>
                    </a:lnTo>
                    <a:cubicBezTo>
                      <a:pt x="1291" y="9735"/>
                      <a:pt x="1318" y="9831"/>
                      <a:pt x="1388" y="9895"/>
                    </a:cubicBezTo>
                    <a:cubicBezTo>
                      <a:pt x="1434" y="9937"/>
                      <a:pt x="1493" y="9959"/>
                      <a:pt x="1553" y="9959"/>
                    </a:cubicBezTo>
                    <a:cubicBezTo>
                      <a:pt x="1584" y="9959"/>
                      <a:pt x="1614" y="9954"/>
                      <a:pt x="1643" y="9942"/>
                    </a:cubicBezTo>
                    <a:lnTo>
                      <a:pt x="4903" y="8670"/>
                    </a:lnTo>
                    <a:lnTo>
                      <a:pt x="7800" y="10634"/>
                    </a:lnTo>
                    <a:cubicBezTo>
                      <a:pt x="7840" y="10661"/>
                      <a:pt x="7888" y="10676"/>
                      <a:pt x="7938" y="10676"/>
                    </a:cubicBezTo>
                    <a:cubicBezTo>
                      <a:pt x="7981" y="10676"/>
                      <a:pt x="8023" y="10665"/>
                      <a:pt x="8060" y="10644"/>
                    </a:cubicBezTo>
                    <a:cubicBezTo>
                      <a:pt x="8142" y="10598"/>
                      <a:pt x="8189" y="10510"/>
                      <a:pt x="8184" y="10416"/>
                    </a:cubicBezTo>
                    <a:lnTo>
                      <a:pt x="7981" y="6922"/>
                    </a:lnTo>
                    <a:lnTo>
                      <a:pt x="10745" y="4775"/>
                    </a:lnTo>
                    <a:cubicBezTo>
                      <a:pt x="10817" y="4718"/>
                      <a:pt x="10854" y="4623"/>
                      <a:pt x="10834" y="4531"/>
                    </a:cubicBezTo>
                    <a:cubicBezTo>
                      <a:pt x="10815" y="4439"/>
                      <a:pt x="10747" y="4367"/>
                      <a:pt x="10655" y="4343"/>
                    </a:cubicBezTo>
                    <a:lnTo>
                      <a:pt x="7271" y="3455"/>
                    </a:lnTo>
                    <a:lnTo>
                      <a:pt x="6082" y="164"/>
                    </a:lnTo>
                    <a:cubicBezTo>
                      <a:pt x="6049" y="75"/>
                      <a:pt x="5972" y="14"/>
                      <a:pt x="5878" y="2"/>
                    </a:cubicBezTo>
                    <a:cubicBezTo>
                      <a:pt x="5869" y="1"/>
                      <a:pt x="5860" y="1"/>
                      <a:pt x="58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8"/>
              <p:cNvSpPr/>
              <p:nvPr/>
            </p:nvSpPr>
            <p:spPr>
              <a:xfrm>
                <a:off x="3494825" y="472650"/>
                <a:ext cx="23150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00" extrusionOk="0">
                    <a:moveTo>
                      <a:pt x="464" y="1"/>
                    </a:moveTo>
                    <a:cubicBezTo>
                      <a:pt x="382" y="1"/>
                      <a:pt x="308" y="21"/>
                      <a:pt x="238" y="62"/>
                    </a:cubicBezTo>
                    <a:cubicBezTo>
                      <a:pt x="235" y="63"/>
                      <a:pt x="233" y="64"/>
                      <a:pt x="230" y="65"/>
                    </a:cubicBezTo>
                    <a:cubicBezTo>
                      <a:pt x="179" y="92"/>
                      <a:pt x="138" y="131"/>
                      <a:pt x="106" y="179"/>
                    </a:cubicBezTo>
                    <a:cubicBezTo>
                      <a:pt x="68" y="222"/>
                      <a:pt x="42" y="271"/>
                      <a:pt x="28" y="328"/>
                    </a:cubicBezTo>
                    <a:cubicBezTo>
                      <a:pt x="1" y="447"/>
                      <a:pt x="16" y="559"/>
                      <a:pt x="72" y="668"/>
                    </a:cubicBezTo>
                    <a:cubicBezTo>
                      <a:pt x="73" y="671"/>
                      <a:pt x="76" y="673"/>
                      <a:pt x="77" y="677"/>
                    </a:cubicBezTo>
                    <a:cubicBezTo>
                      <a:pt x="99" y="706"/>
                      <a:pt x="123" y="737"/>
                      <a:pt x="147" y="767"/>
                    </a:cubicBezTo>
                    <a:cubicBezTo>
                      <a:pt x="188" y="812"/>
                      <a:pt x="235" y="842"/>
                      <a:pt x="291" y="860"/>
                    </a:cubicBezTo>
                    <a:cubicBezTo>
                      <a:pt x="326" y="881"/>
                      <a:pt x="364" y="891"/>
                      <a:pt x="405" y="891"/>
                    </a:cubicBezTo>
                    <a:cubicBezTo>
                      <a:pt x="430" y="897"/>
                      <a:pt x="455" y="899"/>
                      <a:pt x="480" y="899"/>
                    </a:cubicBezTo>
                    <a:cubicBezTo>
                      <a:pt x="515" y="899"/>
                      <a:pt x="549" y="894"/>
                      <a:pt x="584" y="883"/>
                    </a:cubicBezTo>
                    <a:cubicBezTo>
                      <a:pt x="593" y="879"/>
                      <a:pt x="602" y="875"/>
                      <a:pt x="612" y="872"/>
                    </a:cubicBezTo>
                    <a:cubicBezTo>
                      <a:pt x="684" y="851"/>
                      <a:pt x="746" y="815"/>
                      <a:pt x="799" y="763"/>
                    </a:cubicBezTo>
                    <a:cubicBezTo>
                      <a:pt x="841" y="724"/>
                      <a:pt x="871" y="678"/>
                      <a:pt x="887" y="626"/>
                    </a:cubicBezTo>
                    <a:cubicBezTo>
                      <a:pt x="914" y="575"/>
                      <a:pt x="926" y="521"/>
                      <a:pt x="924" y="462"/>
                    </a:cubicBezTo>
                    <a:cubicBezTo>
                      <a:pt x="924" y="386"/>
                      <a:pt x="904" y="314"/>
                      <a:pt x="866" y="248"/>
                    </a:cubicBezTo>
                    <a:cubicBezTo>
                      <a:pt x="861" y="240"/>
                      <a:pt x="857" y="232"/>
                      <a:pt x="851" y="223"/>
                    </a:cubicBezTo>
                    <a:cubicBezTo>
                      <a:pt x="824" y="171"/>
                      <a:pt x="784" y="129"/>
                      <a:pt x="736" y="97"/>
                    </a:cubicBezTo>
                    <a:cubicBezTo>
                      <a:pt x="693" y="57"/>
                      <a:pt x="642" y="30"/>
                      <a:pt x="583" y="17"/>
                    </a:cubicBezTo>
                    <a:cubicBezTo>
                      <a:pt x="543" y="11"/>
                      <a:pt x="504" y="6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8"/>
              <p:cNvSpPr/>
              <p:nvPr/>
            </p:nvSpPr>
            <p:spPr>
              <a:xfrm>
                <a:off x="3514075" y="494575"/>
                <a:ext cx="770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05" extrusionOk="0">
                    <a:moveTo>
                      <a:pt x="155" y="0"/>
                    </a:moveTo>
                    <a:cubicBezTo>
                      <a:pt x="115" y="0"/>
                      <a:pt x="74" y="17"/>
                      <a:pt x="46" y="44"/>
                    </a:cubicBezTo>
                    <a:cubicBezTo>
                      <a:pt x="31" y="59"/>
                      <a:pt x="21" y="75"/>
                      <a:pt x="16" y="94"/>
                    </a:cubicBezTo>
                    <a:cubicBezTo>
                      <a:pt x="5" y="112"/>
                      <a:pt x="1" y="132"/>
                      <a:pt x="2" y="152"/>
                    </a:cubicBezTo>
                    <a:cubicBezTo>
                      <a:pt x="4" y="192"/>
                      <a:pt x="17" y="232"/>
                      <a:pt x="46" y="260"/>
                    </a:cubicBezTo>
                    <a:cubicBezTo>
                      <a:pt x="77" y="287"/>
                      <a:pt x="113" y="305"/>
                      <a:pt x="155" y="305"/>
                    </a:cubicBezTo>
                    <a:cubicBezTo>
                      <a:pt x="193" y="305"/>
                      <a:pt x="234" y="288"/>
                      <a:pt x="262" y="260"/>
                    </a:cubicBezTo>
                    <a:cubicBezTo>
                      <a:pt x="277" y="246"/>
                      <a:pt x="287" y="230"/>
                      <a:pt x="293" y="211"/>
                    </a:cubicBezTo>
                    <a:cubicBezTo>
                      <a:pt x="303" y="193"/>
                      <a:pt x="308" y="173"/>
                      <a:pt x="307" y="152"/>
                    </a:cubicBezTo>
                    <a:cubicBezTo>
                      <a:pt x="305" y="113"/>
                      <a:pt x="292" y="72"/>
                      <a:pt x="262" y="44"/>
                    </a:cubicBezTo>
                    <a:cubicBezTo>
                      <a:pt x="232" y="17"/>
                      <a:pt x="196" y="0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8"/>
              <p:cNvSpPr/>
              <p:nvPr/>
            </p:nvSpPr>
            <p:spPr>
              <a:xfrm>
                <a:off x="3596500" y="480500"/>
                <a:ext cx="22350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886" extrusionOk="0">
                    <a:moveTo>
                      <a:pt x="448" y="0"/>
                    </a:moveTo>
                    <a:cubicBezTo>
                      <a:pt x="409" y="0"/>
                      <a:pt x="370" y="6"/>
                      <a:pt x="331" y="16"/>
                    </a:cubicBezTo>
                    <a:cubicBezTo>
                      <a:pt x="330" y="16"/>
                      <a:pt x="329" y="17"/>
                      <a:pt x="326" y="17"/>
                    </a:cubicBezTo>
                    <a:cubicBezTo>
                      <a:pt x="291" y="32"/>
                      <a:pt x="256" y="47"/>
                      <a:pt x="221" y="62"/>
                    </a:cubicBezTo>
                    <a:cubicBezTo>
                      <a:pt x="170" y="90"/>
                      <a:pt x="128" y="127"/>
                      <a:pt x="98" y="176"/>
                    </a:cubicBezTo>
                    <a:cubicBezTo>
                      <a:pt x="70" y="203"/>
                      <a:pt x="51" y="236"/>
                      <a:pt x="41" y="273"/>
                    </a:cubicBezTo>
                    <a:cubicBezTo>
                      <a:pt x="13" y="325"/>
                      <a:pt x="0" y="382"/>
                      <a:pt x="2" y="443"/>
                    </a:cubicBezTo>
                    <a:cubicBezTo>
                      <a:pt x="8" y="482"/>
                      <a:pt x="13" y="521"/>
                      <a:pt x="18" y="561"/>
                    </a:cubicBezTo>
                    <a:cubicBezTo>
                      <a:pt x="33" y="596"/>
                      <a:pt x="48" y="631"/>
                      <a:pt x="62" y="666"/>
                    </a:cubicBezTo>
                    <a:cubicBezTo>
                      <a:pt x="91" y="717"/>
                      <a:pt x="128" y="759"/>
                      <a:pt x="177" y="790"/>
                    </a:cubicBezTo>
                    <a:cubicBezTo>
                      <a:pt x="220" y="829"/>
                      <a:pt x="270" y="855"/>
                      <a:pt x="326" y="869"/>
                    </a:cubicBezTo>
                    <a:cubicBezTo>
                      <a:pt x="329" y="869"/>
                      <a:pt x="330" y="870"/>
                      <a:pt x="331" y="870"/>
                    </a:cubicBezTo>
                    <a:cubicBezTo>
                      <a:pt x="370" y="880"/>
                      <a:pt x="409" y="885"/>
                      <a:pt x="448" y="885"/>
                    </a:cubicBezTo>
                    <a:cubicBezTo>
                      <a:pt x="487" y="885"/>
                      <a:pt x="527" y="880"/>
                      <a:pt x="566" y="870"/>
                    </a:cubicBezTo>
                    <a:cubicBezTo>
                      <a:pt x="641" y="849"/>
                      <a:pt x="706" y="811"/>
                      <a:pt x="761" y="756"/>
                    </a:cubicBezTo>
                    <a:lnTo>
                      <a:pt x="830" y="666"/>
                    </a:lnTo>
                    <a:cubicBezTo>
                      <a:pt x="871" y="597"/>
                      <a:pt x="890" y="522"/>
                      <a:pt x="891" y="443"/>
                    </a:cubicBezTo>
                    <a:cubicBezTo>
                      <a:pt x="894" y="382"/>
                      <a:pt x="880" y="325"/>
                      <a:pt x="853" y="272"/>
                    </a:cubicBezTo>
                    <a:cubicBezTo>
                      <a:pt x="835" y="218"/>
                      <a:pt x="804" y="170"/>
                      <a:pt x="761" y="131"/>
                    </a:cubicBezTo>
                    <a:cubicBezTo>
                      <a:pt x="706" y="75"/>
                      <a:pt x="641" y="38"/>
                      <a:pt x="566" y="16"/>
                    </a:cubicBezTo>
                    <a:cubicBezTo>
                      <a:pt x="527" y="6"/>
                      <a:pt x="487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8"/>
              <p:cNvSpPr/>
              <p:nvPr/>
            </p:nvSpPr>
            <p:spPr>
              <a:xfrm>
                <a:off x="3613875" y="501750"/>
                <a:ext cx="950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79" extrusionOk="0">
                    <a:moveTo>
                      <a:pt x="184" y="1"/>
                    </a:moveTo>
                    <a:cubicBezTo>
                      <a:pt x="161" y="1"/>
                      <a:pt x="138" y="6"/>
                      <a:pt x="117" y="17"/>
                    </a:cubicBezTo>
                    <a:cubicBezTo>
                      <a:pt x="94" y="25"/>
                      <a:pt x="74" y="37"/>
                      <a:pt x="57" y="56"/>
                    </a:cubicBezTo>
                    <a:cubicBezTo>
                      <a:pt x="38" y="73"/>
                      <a:pt x="25" y="94"/>
                      <a:pt x="17" y="116"/>
                    </a:cubicBezTo>
                    <a:cubicBezTo>
                      <a:pt x="6" y="139"/>
                      <a:pt x="0" y="163"/>
                      <a:pt x="2" y="189"/>
                    </a:cubicBezTo>
                    <a:cubicBezTo>
                      <a:pt x="4" y="238"/>
                      <a:pt x="20" y="288"/>
                      <a:pt x="57" y="322"/>
                    </a:cubicBezTo>
                    <a:cubicBezTo>
                      <a:pt x="93" y="356"/>
                      <a:pt x="139" y="378"/>
                      <a:pt x="191" y="378"/>
                    </a:cubicBezTo>
                    <a:cubicBezTo>
                      <a:pt x="193" y="378"/>
                      <a:pt x="195" y="378"/>
                      <a:pt x="197" y="378"/>
                    </a:cubicBezTo>
                    <a:cubicBezTo>
                      <a:pt x="220" y="378"/>
                      <a:pt x="242" y="372"/>
                      <a:pt x="263" y="361"/>
                    </a:cubicBezTo>
                    <a:cubicBezTo>
                      <a:pt x="286" y="354"/>
                      <a:pt x="306" y="341"/>
                      <a:pt x="323" y="322"/>
                    </a:cubicBezTo>
                    <a:cubicBezTo>
                      <a:pt x="342" y="305"/>
                      <a:pt x="355" y="285"/>
                      <a:pt x="363" y="261"/>
                    </a:cubicBezTo>
                    <a:cubicBezTo>
                      <a:pt x="374" y="239"/>
                      <a:pt x="380" y="215"/>
                      <a:pt x="379" y="189"/>
                    </a:cubicBezTo>
                    <a:cubicBezTo>
                      <a:pt x="376" y="140"/>
                      <a:pt x="361" y="89"/>
                      <a:pt x="323" y="55"/>
                    </a:cubicBezTo>
                    <a:lnTo>
                      <a:pt x="323" y="56"/>
                    </a:lnTo>
                    <a:cubicBezTo>
                      <a:pt x="287" y="22"/>
                      <a:pt x="242" y="1"/>
                      <a:pt x="191" y="1"/>
                    </a:cubicBezTo>
                    <a:cubicBezTo>
                      <a:pt x="189" y="1"/>
                      <a:pt x="186" y="1"/>
                      <a:pt x="1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8"/>
              <p:cNvSpPr/>
              <p:nvPr/>
            </p:nvSpPr>
            <p:spPr>
              <a:xfrm>
                <a:off x="3598875" y="537800"/>
                <a:ext cx="38325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715" extrusionOk="0">
                    <a:moveTo>
                      <a:pt x="194" y="1"/>
                    </a:moveTo>
                    <a:cubicBezTo>
                      <a:pt x="92" y="1"/>
                      <a:pt x="0" y="106"/>
                      <a:pt x="8" y="205"/>
                    </a:cubicBezTo>
                    <a:cubicBezTo>
                      <a:pt x="7" y="194"/>
                      <a:pt x="6" y="190"/>
                      <a:pt x="6" y="190"/>
                    </a:cubicBezTo>
                    <a:cubicBezTo>
                      <a:pt x="4" y="190"/>
                      <a:pt x="5" y="241"/>
                      <a:pt x="5" y="247"/>
                    </a:cubicBezTo>
                    <a:cubicBezTo>
                      <a:pt x="5" y="274"/>
                      <a:pt x="13" y="305"/>
                      <a:pt x="20" y="331"/>
                    </a:cubicBezTo>
                    <a:cubicBezTo>
                      <a:pt x="30" y="376"/>
                      <a:pt x="55" y="417"/>
                      <a:pt x="75" y="459"/>
                    </a:cubicBezTo>
                    <a:cubicBezTo>
                      <a:pt x="106" y="520"/>
                      <a:pt x="145" y="573"/>
                      <a:pt x="186" y="628"/>
                    </a:cubicBezTo>
                    <a:cubicBezTo>
                      <a:pt x="268" y="741"/>
                      <a:pt x="351" y="852"/>
                      <a:pt x="439" y="962"/>
                    </a:cubicBezTo>
                    <a:cubicBezTo>
                      <a:pt x="620" y="1189"/>
                      <a:pt x="796" y="1425"/>
                      <a:pt x="993" y="1639"/>
                    </a:cubicBezTo>
                    <a:cubicBezTo>
                      <a:pt x="1042" y="1691"/>
                      <a:pt x="1111" y="1715"/>
                      <a:pt x="1181" y="1715"/>
                    </a:cubicBezTo>
                    <a:cubicBezTo>
                      <a:pt x="1255" y="1715"/>
                      <a:pt x="1331" y="1688"/>
                      <a:pt x="1385" y="1642"/>
                    </a:cubicBezTo>
                    <a:cubicBezTo>
                      <a:pt x="1489" y="1553"/>
                      <a:pt x="1532" y="1373"/>
                      <a:pt x="1442" y="1255"/>
                    </a:cubicBezTo>
                    <a:cubicBezTo>
                      <a:pt x="1410" y="1215"/>
                      <a:pt x="1377" y="1177"/>
                      <a:pt x="1343" y="1138"/>
                    </a:cubicBezTo>
                    <a:cubicBezTo>
                      <a:pt x="1341" y="1136"/>
                      <a:pt x="1340" y="1134"/>
                      <a:pt x="1338" y="1132"/>
                    </a:cubicBezTo>
                    <a:lnTo>
                      <a:pt x="1310" y="1100"/>
                    </a:lnTo>
                    <a:cubicBezTo>
                      <a:pt x="1266" y="1049"/>
                      <a:pt x="1222" y="997"/>
                      <a:pt x="1179" y="945"/>
                    </a:cubicBezTo>
                    <a:cubicBezTo>
                      <a:pt x="1089" y="838"/>
                      <a:pt x="998" y="731"/>
                      <a:pt x="910" y="623"/>
                    </a:cubicBezTo>
                    <a:cubicBezTo>
                      <a:pt x="812" y="507"/>
                      <a:pt x="714" y="392"/>
                      <a:pt x="614" y="278"/>
                    </a:cubicBezTo>
                    <a:cubicBezTo>
                      <a:pt x="570" y="227"/>
                      <a:pt x="529" y="174"/>
                      <a:pt x="477" y="131"/>
                    </a:cubicBezTo>
                    <a:cubicBezTo>
                      <a:pt x="442" y="101"/>
                      <a:pt x="407" y="69"/>
                      <a:pt x="366" y="49"/>
                    </a:cubicBezTo>
                    <a:cubicBezTo>
                      <a:pt x="347" y="39"/>
                      <a:pt x="326" y="32"/>
                      <a:pt x="306" y="25"/>
                    </a:cubicBezTo>
                    <a:cubicBezTo>
                      <a:pt x="290" y="17"/>
                      <a:pt x="273" y="13"/>
                      <a:pt x="254" y="13"/>
                    </a:cubicBezTo>
                    <a:cubicBezTo>
                      <a:pt x="252" y="13"/>
                      <a:pt x="250" y="13"/>
                      <a:pt x="248" y="13"/>
                    </a:cubicBezTo>
                    <a:cubicBezTo>
                      <a:pt x="211" y="12"/>
                      <a:pt x="209" y="9"/>
                      <a:pt x="240" y="8"/>
                    </a:cubicBezTo>
                    <a:cubicBezTo>
                      <a:pt x="225" y="3"/>
                      <a:pt x="210" y="1"/>
                      <a:pt x="1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8"/>
              <p:cNvSpPr/>
              <p:nvPr/>
            </p:nvSpPr>
            <p:spPr>
              <a:xfrm>
                <a:off x="3617975" y="523025"/>
                <a:ext cx="39000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597" extrusionOk="0">
                    <a:moveTo>
                      <a:pt x="223" y="1"/>
                    </a:moveTo>
                    <a:cubicBezTo>
                      <a:pt x="112" y="1"/>
                      <a:pt x="0" y="94"/>
                      <a:pt x="15" y="213"/>
                    </a:cubicBezTo>
                    <a:cubicBezTo>
                      <a:pt x="35" y="366"/>
                      <a:pt x="135" y="485"/>
                      <a:pt x="231" y="599"/>
                    </a:cubicBezTo>
                    <a:cubicBezTo>
                      <a:pt x="323" y="711"/>
                      <a:pt x="419" y="820"/>
                      <a:pt x="514" y="930"/>
                    </a:cubicBezTo>
                    <a:cubicBezTo>
                      <a:pt x="600" y="1030"/>
                      <a:pt x="686" y="1127"/>
                      <a:pt x="774" y="1223"/>
                    </a:cubicBezTo>
                    <a:lnTo>
                      <a:pt x="905" y="1368"/>
                    </a:lnTo>
                    <a:cubicBezTo>
                      <a:pt x="928" y="1393"/>
                      <a:pt x="950" y="1417"/>
                      <a:pt x="971" y="1441"/>
                    </a:cubicBezTo>
                    <a:lnTo>
                      <a:pt x="987" y="1458"/>
                    </a:lnTo>
                    <a:cubicBezTo>
                      <a:pt x="989" y="1461"/>
                      <a:pt x="990" y="1463"/>
                      <a:pt x="993" y="1468"/>
                    </a:cubicBezTo>
                    <a:cubicBezTo>
                      <a:pt x="1043" y="1550"/>
                      <a:pt x="1142" y="1597"/>
                      <a:pt x="1239" y="1597"/>
                    </a:cubicBezTo>
                    <a:cubicBezTo>
                      <a:pt x="1293" y="1597"/>
                      <a:pt x="1347" y="1582"/>
                      <a:pt x="1391" y="1550"/>
                    </a:cubicBezTo>
                    <a:cubicBezTo>
                      <a:pt x="1520" y="1458"/>
                      <a:pt x="1560" y="1288"/>
                      <a:pt x="1474" y="1152"/>
                    </a:cubicBezTo>
                    <a:lnTo>
                      <a:pt x="1475" y="1152"/>
                    </a:lnTo>
                    <a:cubicBezTo>
                      <a:pt x="1434" y="1088"/>
                      <a:pt x="1374" y="1034"/>
                      <a:pt x="1323" y="979"/>
                    </a:cubicBezTo>
                    <a:cubicBezTo>
                      <a:pt x="1278" y="931"/>
                      <a:pt x="1234" y="884"/>
                      <a:pt x="1190" y="836"/>
                    </a:cubicBezTo>
                    <a:cubicBezTo>
                      <a:pt x="1098" y="737"/>
                      <a:pt x="1005" y="640"/>
                      <a:pt x="911" y="545"/>
                    </a:cubicBezTo>
                    <a:cubicBezTo>
                      <a:pt x="821" y="452"/>
                      <a:pt x="729" y="358"/>
                      <a:pt x="636" y="267"/>
                    </a:cubicBezTo>
                    <a:cubicBezTo>
                      <a:pt x="531" y="164"/>
                      <a:pt x="413" y="35"/>
                      <a:pt x="262" y="5"/>
                    </a:cubicBezTo>
                    <a:cubicBezTo>
                      <a:pt x="249" y="2"/>
                      <a:pt x="236" y="1"/>
                      <a:pt x="2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8"/>
              <p:cNvSpPr/>
              <p:nvPr/>
            </p:nvSpPr>
            <p:spPr>
              <a:xfrm>
                <a:off x="3639325" y="507450"/>
                <a:ext cx="34675" cy="345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0" extrusionOk="0">
                    <a:moveTo>
                      <a:pt x="176" y="0"/>
                    </a:moveTo>
                    <a:cubicBezTo>
                      <a:pt x="173" y="0"/>
                      <a:pt x="171" y="0"/>
                      <a:pt x="168" y="0"/>
                    </a:cubicBezTo>
                    <a:cubicBezTo>
                      <a:pt x="79" y="4"/>
                      <a:pt x="0" y="88"/>
                      <a:pt x="8" y="178"/>
                    </a:cubicBezTo>
                    <a:cubicBezTo>
                      <a:pt x="10" y="205"/>
                      <a:pt x="16" y="229"/>
                      <a:pt x="25" y="253"/>
                    </a:cubicBezTo>
                    <a:cubicBezTo>
                      <a:pt x="29" y="273"/>
                      <a:pt x="33" y="295"/>
                      <a:pt x="44" y="316"/>
                    </a:cubicBezTo>
                    <a:cubicBezTo>
                      <a:pt x="66" y="363"/>
                      <a:pt x="88" y="401"/>
                      <a:pt x="123" y="439"/>
                    </a:cubicBezTo>
                    <a:cubicBezTo>
                      <a:pt x="162" y="483"/>
                      <a:pt x="207" y="525"/>
                      <a:pt x="247" y="569"/>
                    </a:cubicBezTo>
                    <a:cubicBezTo>
                      <a:pt x="330" y="656"/>
                      <a:pt x="413" y="743"/>
                      <a:pt x="493" y="833"/>
                    </a:cubicBezTo>
                    <a:cubicBezTo>
                      <a:pt x="530" y="875"/>
                      <a:pt x="568" y="918"/>
                      <a:pt x="605" y="960"/>
                    </a:cubicBezTo>
                    <a:cubicBezTo>
                      <a:pt x="624" y="982"/>
                      <a:pt x="645" y="1005"/>
                      <a:pt x="665" y="1028"/>
                    </a:cubicBezTo>
                    <a:cubicBezTo>
                      <a:pt x="675" y="1040"/>
                      <a:pt x="687" y="1052"/>
                      <a:pt x="698" y="1065"/>
                    </a:cubicBezTo>
                    <a:cubicBezTo>
                      <a:pt x="700" y="1068"/>
                      <a:pt x="716" y="1087"/>
                      <a:pt x="716" y="1087"/>
                    </a:cubicBezTo>
                    <a:cubicBezTo>
                      <a:pt x="716" y="1087"/>
                      <a:pt x="714" y="1084"/>
                      <a:pt x="708" y="1077"/>
                    </a:cubicBezTo>
                    <a:cubicBezTo>
                      <a:pt x="702" y="1070"/>
                      <a:pt x="700" y="1067"/>
                      <a:pt x="700" y="1067"/>
                    </a:cubicBezTo>
                    <a:lnTo>
                      <a:pt x="700" y="1067"/>
                    </a:lnTo>
                    <a:cubicBezTo>
                      <a:pt x="700" y="1067"/>
                      <a:pt x="722" y="1093"/>
                      <a:pt x="725" y="1098"/>
                    </a:cubicBezTo>
                    <a:cubicBezTo>
                      <a:pt x="734" y="1108"/>
                      <a:pt x="743" y="1118"/>
                      <a:pt x="751" y="1128"/>
                    </a:cubicBezTo>
                    <a:cubicBezTo>
                      <a:pt x="770" y="1151"/>
                      <a:pt x="790" y="1174"/>
                      <a:pt x="809" y="1197"/>
                    </a:cubicBezTo>
                    <a:cubicBezTo>
                      <a:pt x="884" y="1290"/>
                      <a:pt x="957" y="1380"/>
                      <a:pt x="1082" y="1380"/>
                    </a:cubicBezTo>
                    <a:cubicBezTo>
                      <a:pt x="1094" y="1380"/>
                      <a:pt x="1106" y="1379"/>
                      <a:pt x="1118" y="1377"/>
                    </a:cubicBezTo>
                    <a:cubicBezTo>
                      <a:pt x="1228" y="1364"/>
                      <a:pt x="1288" y="1303"/>
                      <a:pt x="1324" y="1204"/>
                    </a:cubicBezTo>
                    <a:cubicBezTo>
                      <a:pt x="1387" y="1031"/>
                      <a:pt x="1223" y="886"/>
                      <a:pt x="1122" y="767"/>
                    </a:cubicBezTo>
                    <a:cubicBezTo>
                      <a:pt x="1031" y="662"/>
                      <a:pt x="940" y="559"/>
                      <a:pt x="842" y="459"/>
                    </a:cubicBezTo>
                    <a:cubicBezTo>
                      <a:pt x="758" y="374"/>
                      <a:pt x="673" y="290"/>
                      <a:pt x="584" y="211"/>
                    </a:cubicBezTo>
                    <a:cubicBezTo>
                      <a:pt x="538" y="171"/>
                      <a:pt x="494" y="132"/>
                      <a:pt x="447" y="94"/>
                    </a:cubicBezTo>
                    <a:cubicBezTo>
                      <a:pt x="412" y="66"/>
                      <a:pt x="378" y="47"/>
                      <a:pt x="336" y="31"/>
                    </a:cubicBezTo>
                    <a:cubicBezTo>
                      <a:pt x="306" y="21"/>
                      <a:pt x="280" y="15"/>
                      <a:pt x="255" y="14"/>
                    </a:cubicBezTo>
                    <a:cubicBezTo>
                      <a:pt x="229" y="6"/>
                      <a:pt x="204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8"/>
              <p:cNvSpPr/>
              <p:nvPr/>
            </p:nvSpPr>
            <p:spPr>
              <a:xfrm>
                <a:off x="3470475" y="521650"/>
                <a:ext cx="41400" cy="401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607" extrusionOk="0">
                    <a:moveTo>
                      <a:pt x="1459" y="1"/>
                    </a:moveTo>
                    <a:cubicBezTo>
                      <a:pt x="1448" y="1"/>
                      <a:pt x="1438" y="2"/>
                      <a:pt x="1427" y="4"/>
                    </a:cubicBezTo>
                    <a:cubicBezTo>
                      <a:pt x="1448" y="7"/>
                      <a:pt x="1453" y="9"/>
                      <a:pt x="1444" y="9"/>
                    </a:cubicBezTo>
                    <a:cubicBezTo>
                      <a:pt x="1439" y="9"/>
                      <a:pt x="1430" y="8"/>
                      <a:pt x="1418" y="8"/>
                    </a:cubicBezTo>
                    <a:cubicBezTo>
                      <a:pt x="1411" y="7"/>
                      <a:pt x="1405" y="6"/>
                      <a:pt x="1399" y="6"/>
                    </a:cubicBezTo>
                    <a:cubicBezTo>
                      <a:pt x="1385" y="6"/>
                      <a:pt x="1372" y="9"/>
                      <a:pt x="1359" y="13"/>
                    </a:cubicBezTo>
                    <a:cubicBezTo>
                      <a:pt x="1338" y="19"/>
                      <a:pt x="1317" y="24"/>
                      <a:pt x="1298" y="31"/>
                    </a:cubicBezTo>
                    <a:cubicBezTo>
                      <a:pt x="1255" y="47"/>
                      <a:pt x="1216" y="76"/>
                      <a:pt x="1179" y="101"/>
                    </a:cubicBezTo>
                    <a:cubicBezTo>
                      <a:pt x="1123" y="138"/>
                      <a:pt x="1076" y="188"/>
                      <a:pt x="1027" y="233"/>
                    </a:cubicBezTo>
                    <a:cubicBezTo>
                      <a:pt x="916" y="336"/>
                      <a:pt x="806" y="440"/>
                      <a:pt x="699" y="547"/>
                    </a:cubicBezTo>
                    <a:cubicBezTo>
                      <a:pt x="598" y="644"/>
                      <a:pt x="498" y="741"/>
                      <a:pt x="397" y="839"/>
                    </a:cubicBezTo>
                    <a:cubicBezTo>
                      <a:pt x="347" y="886"/>
                      <a:pt x="299" y="933"/>
                      <a:pt x="250" y="979"/>
                    </a:cubicBezTo>
                    <a:cubicBezTo>
                      <a:pt x="240" y="989"/>
                      <a:pt x="230" y="999"/>
                      <a:pt x="220" y="1009"/>
                    </a:cubicBezTo>
                    <a:cubicBezTo>
                      <a:pt x="217" y="1011"/>
                      <a:pt x="216" y="1012"/>
                      <a:pt x="213" y="1014"/>
                    </a:cubicBezTo>
                    <a:cubicBezTo>
                      <a:pt x="177" y="1049"/>
                      <a:pt x="139" y="1083"/>
                      <a:pt x="104" y="1121"/>
                    </a:cubicBezTo>
                    <a:cubicBezTo>
                      <a:pt x="1" y="1228"/>
                      <a:pt x="25" y="1412"/>
                      <a:pt x="120" y="1511"/>
                    </a:cubicBezTo>
                    <a:cubicBezTo>
                      <a:pt x="175" y="1570"/>
                      <a:pt x="263" y="1606"/>
                      <a:pt x="348" y="1606"/>
                    </a:cubicBezTo>
                    <a:cubicBezTo>
                      <a:pt x="406" y="1606"/>
                      <a:pt x="464" y="1589"/>
                      <a:pt x="509" y="1549"/>
                    </a:cubicBezTo>
                    <a:cubicBezTo>
                      <a:pt x="728" y="1356"/>
                      <a:pt x="928" y="1139"/>
                      <a:pt x="1132" y="932"/>
                    </a:cubicBezTo>
                    <a:cubicBezTo>
                      <a:pt x="1230" y="832"/>
                      <a:pt x="1324" y="730"/>
                      <a:pt x="1418" y="626"/>
                    </a:cubicBezTo>
                    <a:cubicBezTo>
                      <a:pt x="1463" y="575"/>
                      <a:pt x="1508" y="526"/>
                      <a:pt x="1544" y="469"/>
                    </a:cubicBezTo>
                    <a:cubicBezTo>
                      <a:pt x="1569" y="429"/>
                      <a:pt x="1599" y="392"/>
                      <a:pt x="1613" y="347"/>
                    </a:cubicBezTo>
                    <a:cubicBezTo>
                      <a:pt x="1623" y="322"/>
                      <a:pt x="1633" y="293"/>
                      <a:pt x="1636" y="266"/>
                    </a:cubicBezTo>
                    <a:cubicBezTo>
                      <a:pt x="1637" y="260"/>
                      <a:pt x="1643" y="209"/>
                      <a:pt x="1641" y="209"/>
                    </a:cubicBezTo>
                    <a:lnTo>
                      <a:pt x="1641" y="209"/>
                    </a:lnTo>
                    <a:cubicBezTo>
                      <a:pt x="1640" y="209"/>
                      <a:pt x="1639" y="213"/>
                      <a:pt x="1637" y="224"/>
                    </a:cubicBezTo>
                    <a:cubicBezTo>
                      <a:pt x="1656" y="121"/>
                      <a:pt x="1567" y="1"/>
                      <a:pt x="14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8"/>
              <p:cNvSpPr/>
              <p:nvPr/>
            </p:nvSpPr>
            <p:spPr>
              <a:xfrm>
                <a:off x="3452550" y="504875"/>
                <a:ext cx="419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488" extrusionOk="0">
                    <a:moveTo>
                      <a:pt x="1442" y="1"/>
                    </a:moveTo>
                    <a:cubicBezTo>
                      <a:pt x="1436" y="1"/>
                      <a:pt x="1430" y="1"/>
                      <a:pt x="1423" y="2"/>
                    </a:cubicBezTo>
                    <a:cubicBezTo>
                      <a:pt x="1271" y="17"/>
                      <a:pt x="1139" y="133"/>
                      <a:pt x="1024" y="225"/>
                    </a:cubicBezTo>
                    <a:cubicBezTo>
                      <a:pt x="923" y="306"/>
                      <a:pt x="822" y="390"/>
                      <a:pt x="723" y="473"/>
                    </a:cubicBezTo>
                    <a:cubicBezTo>
                      <a:pt x="618" y="558"/>
                      <a:pt x="518" y="646"/>
                      <a:pt x="416" y="734"/>
                    </a:cubicBezTo>
                    <a:cubicBezTo>
                      <a:pt x="367" y="777"/>
                      <a:pt x="317" y="819"/>
                      <a:pt x="268" y="862"/>
                    </a:cubicBezTo>
                    <a:cubicBezTo>
                      <a:pt x="212" y="912"/>
                      <a:pt x="146" y="960"/>
                      <a:pt x="100" y="1018"/>
                    </a:cubicBezTo>
                    <a:cubicBezTo>
                      <a:pt x="0" y="1145"/>
                      <a:pt x="23" y="1318"/>
                      <a:pt x="142" y="1424"/>
                    </a:cubicBezTo>
                    <a:cubicBezTo>
                      <a:pt x="190" y="1467"/>
                      <a:pt x="254" y="1487"/>
                      <a:pt x="319" y="1487"/>
                    </a:cubicBezTo>
                    <a:cubicBezTo>
                      <a:pt x="406" y="1487"/>
                      <a:pt x="493" y="1451"/>
                      <a:pt x="546" y="1382"/>
                    </a:cubicBezTo>
                    <a:cubicBezTo>
                      <a:pt x="549" y="1379"/>
                      <a:pt x="550" y="1375"/>
                      <a:pt x="553" y="1373"/>
                    </a:cubicBezTo>
                    <a:lnTo>
                      <a:pt x="570" y="1358"/>
                    </a:lnTo>
                    <a:cubicBezTo>
                      <a:pt x="595" y="1335"/>
                      <a:pt x="618" y="1314"/>
                      <a:pt x="643" y="1292"/>
                    </a:cubicBezTo>
                    <a:lnTo>
                      <a:pt x="789" y="1162"/>
                    </a:lnTo>
                    <a:cubicBezTo>
                      <a:pt x="887" y="1075"/>
                      <a:pt x="983" y="987"/>
                      <a:pt x="1078" y="897"/>
                    </a:cubicBezTo>
                    <a:cubicBezTo>
                      <a:pt x="1185" y="798"/>
                      <a:pt x="1290" y="698"/>
                      <a:pt x="1394" y="597"/>
                    </a:cubicBezTo>
                    <a:cubicBezTo>
                      <a:pt x="1500" y="493"/>
                      <a:pt x="1613" y="385"/>
                      <a:pt x="1648" y="235"/>
                    </a:cubicBezTo>
                    <a:cubicBezTo>
                      <a:pt x="1677" y="110"/>
                      <a:pt x="1559" y="1"/>
                      <a:pt x="1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8"/>
              <p:cNvSpPr/>
              <p:nvPr/>
            </p:nvSpPr>
            <p:spPr>
              <a:xfrm>
                <a:off x="3437900" y="487325"/>
                <a:ext cx="36925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283" extrusionOk="0">
                    <a:moveTo>
                      <a:pt x="1289" y="0"/>
                    </a:moveTo>
                    <a:cubicBezTo>
                      <a:pt x="1269" y="0"/>
                      <a:pt x="1250" y="3"/>
                      <a:pt x="1230" y="7"/>
                    </a:cubicBezTo>
                    <a:cubicBezTo>
                      <a:pt x="1226" y="7"/>
                      <a:pt x="1222" y="7"/>
                      <a:pt x="1218" y="7"/>
                    </a:cubicBezTo>
                    <a:cubicBezTo>
                      <a:pt x="1196" y="7"/>
                      <a:pt x="1173" y="10"/>
                      <a:pt x="1148" y="16"/>
                    </a:cubicBezTo>
                    <a:cubicBezTo>
                      <a:pt x="1105" y="28"/>
                      <a:pt x="1070" y="42"/>
                      <a:pt x="1031" y="67"/>
                    </a:cubicBezTo>
                    <a:cubicBezTo>
                      <a:pt x="981" y="99"/>
                      <a:pt x="933" y="135"/>
                      <a:pt x="884" y="169"/>
                    </a:cubicBezTo>
                    <a:cubicBezTo>
                      <a:pt x="786" y="239"/>
                      <a:pt x="693" y="314"/>
                      <a:pt x="601" y="390"/>
                    </a:cubicBezTo>
                    <a:cubicBezTo>
                      <a:pt x="493" y="477"/>
                      <a:pt x="391" y="571"/>
                      <a:pt x="291" y="666"/>
                    </a:cubicBezTo>
                    <a:lnTo>
                      <a:pt x="292" y="667"/>
                    </a:lnTo>
                    <a:cubicBezTo>
                      <a:pt x="177" y="775"/>
                      <a:pt x="1" y="903"/>
                      <a:pt x="45" y="1081"/>
                    </a:cubicBezTo>
                    <a:cubicBezTo>
                      <a:pt x="70" y="1184"/>
                      <a:pt x="124" y="1250"/>
                      <a:pt x="232" y="1275"/>
                    </a:cubicBezTo>
                    <a:cubicBezTo>
                      <a:pt x="253" y="1280"/>
                      <a:pt x="272" y="1282"/>
                      <a:pt x="291" y="1282"/>
                    </a:cubicBezTo>
                    <a:cubicBezTo>
                      <a:pt x="402" y="1282"/>
                      <a:pt x="479" y="1206"/>
                      <a:pt x="558" y="1127"/>
                    </a:cubicBezTo>
                    <a:cubicBezTo>
                      <a:pt x="579" y="1106"/>
                      <a:pt x="601" y="1085"/>
                      <a:pt x="622" y="1064"/>
                    </a:cubicBezTo>
                    <a:cubicBezTo>
                      <a:pt x="631" y="1055"/>
                      <a:pt x="642" y="1046"/>
                      <a:pt x="651" y="1036"/>
                    </a:cubicBezTo>
                    <a:cubicBezTo>
                      <a:pt x="653" y="1035"/>
                      <a:pt x="659" y="1028"/>
                      <a:pt x="666" y="1022"/>
                    </a:cubicBezTo>
                    <a:lnTo>
                      <a:pt x="666" y="1022"/>
                    </a:lnTo>
                    <a:cubicBezTo>
                      <a:pt x="662" y="1026"/>
                      <a:pt x="661" y="1027"/>
                      <a:pt x="661" y="1027"/>
                    </a:cubicBezTo>
                    <a:cubicBezTo>
                      <a:pt x="661" y="1027"/>
                      <a:pt x="679" y="1009"/>
                      <a:pt x="682" y="1007"/>
                    </a:cubicBezTo>
                    <a:lnTo>
                      <a:pt x="719" y="973"/>
                    </a:lnTo>
                    <a:cubicBezTo>
                      <a:pt x="741" y="953"/>
                      <a:pt x="763" y="932"/>
                      <a:pt x="785" y="912"/>
                    </a:cubicBezTo>
                    <a:cubicBezTo>
                      <a:pt x="827" y="873"/>
                      <a:pt x="868" y="835"/>
                      <a:pt x="910" y="796"/>
                    </a:cubicBezTo>
                    <a:cubicBezTo>
                      <a:pt x="999" y="716"/>
                      <a:pt x="1090" y="638"/>
                      <a:pt x="1182" y="560"/>
                    </a:cubicBezTo>
                    <a:cubicBezTo>
                      <a:pt x="1227" y="520"/>
                      <a:pt x="1273" y="483"/>
                      <a:pt x="1319" y="443"/>
                    </a:cubicBezTo>
                    <a:cubicBezTo>
                      <a:pt x="1357" y="409"/>
                      <a:pt x="1382" y="373"/>
                      <a:pt x="1409" y="330"/>
                    </a:cubicBezTo>
                    <a:cubicBezTo>
                      <a:pt x="1422" y="308"/>
                      <a:pt x="1430" y="288"/>
                      <a:pt x="1434" y="268"/>
                    </a:cubicBezTo>
                    <a:cubicBezTo>
                      <a:pt x="1446" y="246"/>
                      <a:pt x="1455" y="223"/>
                      <a:pt x="1459" y="196"/>
                    </a:cubicBezTo>
                    <a:cubicBezTo>
                      <a:pt x="1476" y="107"/>
                      <a:pt x="1407" y="15"/>
                      <a:pt x="1318" y="3"/>
                    </a:cubicBezTo>
                    <a:cubicBezTo>
                      <a:pt x="1308" y="1"/>
                      <a:pt x="1298" y="0"/>
                      <a:pt x="12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4" name="Google Shape;2444;p48"/>
            <p:cNvGrpSpPr/>
            <p:nvPr/>
          </p:nvGrpSpPr>
          <p:grpSpPr>
            <a:xfrm>
              <a:off x="6312018" y="1591516"/>
              <a:ext cx="492994" cy="473438"/>
              <a:chOff x="3671350" y="549125"/>
              <a:chExt cx="272900" cy="262075"/>
            </a:xfrm>
          </p:grpSpPr>
          <p:sp>
            <p:nvSpPr>
              <p:cNvPr id="2445" name="Google Shape;2445;p48"/>
              <p:cNvSpPr/>
              <p:nvPr/>
            </p:nvSpPr>
            <p:spPr>
              <a:xfrm>
                <a:off x="3689425" y="565050"/>
                <a:ext cx="237050" cy="227875"/>
              </a:xfrm>
              <a:custGeom>
                <a:avLst/>
                <a:gdLst/>
                <a:ahLst/>
                <a:cxnLst/>
                <a:rect l="l" t="t" r="r" b="b"/>
                <a:pathLst>
                  <a:path w="9482" h="9115" extrusionOk="0">
                    <a:moveTo>
                      <a:pt x="3729" y="1709"/>
                    </a:moveTo>
                    <a:cubicBezTo>
                      <a:pt x="3864" y="1709"/>
                      <a:pt x="3997" y="1742"/>
                      <a:pt x="4111" y="1813"/>
                    </a:cubicBezTo>
                    <a:cubicBezTo>
                      <a:pt x="4530" y="2072"/>
                      <a:pt x="4533" y="2508"/>
                      <a:pt x="4348" y="2826"/>
                    </a:cubicBezTo>
                    <a:cubicBezTo>
                      <a:pt x="4231" y="3025"/>
                      <a:pt x="4050" y="3167"/>
                      <a:pt x="3850" y="3216"/>
                    </a:cubicBezTo>
                    <a:cubicBezTo>
                      <a:pt x="3800" y="3228"/>
                      <a:pt x="3750" y="3233"/>
                      <a:pt x="3700" y="3233"/>
                    </a:cubicBezTo>
                    <a:cubicBezTo>
                      <a:pt x="3563" y="3233"/>
                      <a:pt x="3426" y="3190"/>
                      <a:pt x="3295" y="3105"/>
                    </a:cubicBezTo>
                    <a:cubicBezTo>
                      <a:pt x="2962" y="2891"/>
                      <a:pt x="2852" y="2389"/>
                      <a:pt x="3064" y="2055"/>
                    </a:cubicBezTo>
                    <a:cubicBezTo>
                      <a:pt x="3204" y="1834"/>
                      <a:pt x="3468" y="1709"/>
                      <a:pt x="3729" y="1709"/>
                    </a:cubicBezTo>
                    <a:close/>
                    <a:moveTo>
                      <a:pt x="6915" y="4020"/>
                    </a:moveTo>
                    <a:cubicBezTo>
                      <a:pt x="7083" y="4020"/>
                      <a:pt x="7257" y="4084"/>
                      <a:pt x="7417" y="4242"/>
                    </a:cubicBezTo>
                    <a:cubicBezTo>
                      <a:pt x="7698" y="4520"/>
                      <a:pt x="7704" y="5032"/>
                      <a:pt x="7429" y="5317"/>
                    </a:cubicBezTo>
                    <a:cubicBezTo>
                      <a:pt x="7287" y="5464"/>
                      <a:pt x="7082" y="5538"/>
                      <a:pt x="6878" y="5538"/>
                    </a:cubicBezTo>
                    <a:cubicBezTo>
                      <a:pt x="6686" y="5538"/>
                      <a:pt x="6494" y="5473"/>
                      <a:pt x="6355" y="5341"/>
                    </a:cubicBezTo>
                    <a:cubicBezTo>
                      <a:pt x="6199" y="5195"/>
                      <a:pt x="6117" y="5017"/>
                      <a:pt x="6116" y="4828"/>
                    </a:cubicBezTo>
                    <a:cubicBezTo>
                      <a:pt x="6114" y="4622"/>
                      <a:pt x="6210" y="4413"/>
                      <a:pt x="6376" y="4252"/>
                    </a:cubicBezTo>
                    <a:cubicBezTo>
                      <a:pt x="6521" y="4114"/>
                      <a:pt x="6714" y="4020"/>
                      <a:pt x="6915" y="4020"/>
                    </a:cubicBezTo>
                    <a:close/>
                    <a:moveTo>
                      <a:pt x="3432" y="3722"/>
                    </a:moveTo>
                    <a:cubicBezTo>
                      <a:pt x="3456" y="3722"/>
                      <a:pt x="3481" y="3729"/>
                      <a:pt x="3503" y="3741"/>
                    </a:cubicBezTo>
                    <a:cubicBezTo>
                      <a:pt x="3575" y="3782"/>
                      <a:pt x="3605" y="3860"/>
                      <a:pt x="3580" y="3936"/>
                    </a:cubicBezTo>
                    <a:cubicBezTo>
                      <a:pt x="3563" y="3986"/>
                      <a:pt x="3544" y="4034"/>
                      <a:pt x="3525" y="4082"/>
                    </a:cubicBezTo>
                    <a:cubicBezTo>
                      <a:pt x="3485" y="4183"/>
                      <a:pt x="3448" y="4278"/>
                      <a:pt x="3428" y="4388"/>
                    </a:cubicBezTo>
                    <a:cubicBezTo>
                      <a:pt x="3400" y="4546"/>
                      <a:pt x="3400" y="4706"/>
                      <a:pt x="3427" y="4863"/>
                    </a:cubicBezTo>
                    <a:cubicBezTo>
                      <a:pt x="3475" y="5127"/>
                      <a:pt x="3620" y="5380"/>
                      <a:pt x="3817" y="5538"/>
                    </a:cubicBezTo>
                    <a:cubicBezTo>
                      <a:pt x="3999" y="5679"/>
                      <a:pt x="4247" y="5758"/>
                      <a:pt x="4492" y="5758"/>
                    </a:cubicBezTo>
                    <a:cubicBezTo>
                      <a:pt x="4516" y="5758"/>
                      <a:pt x="4540" y="5757"/>
                      <a:pt x="4563" y="5756"/>
                    </a:cubicBezTo>
                    <a:cubicBezTo>
                      <a:pt x="4723" y="5745"/>
                      <a:pt x="4878" y="5707"/>
                      <a:pt x="5026" y="5642"/>
                    </a:cubicBezTo>
                    <a:cubicBezTo>
                      <a:pt x="5127" y="5598"/>
                      <a:pt x="5211" y="5539"/>
                      <a:pt x="5299" y="5476"/>
                    </a:cubicBezTo>
                    <a:cubicBezTo>
                      <a:pt x="5341" y="5446"/>
                      <a:pt x="5384" y="5417"/>
                      <a:pt x="5428" y="5389"/>
                    </a:cubicBezTo>
                    <a:cubicBezTo>
                      <a:pt x="5456" y="5371"/>
                      <a:pt x="5487" y="5362"/>
                      <a:pt x="5517" y="5362"/>
                    </a:cubicBezTo>
                    <a:cubicBezTo>
                      <a:pt x="5561" y="5362"/>
                      <a:pt x="5603" y="5380"/>
                      <a:pt x="5635" y="5415"/>
                    </a:cubicBezTo>
                    <a:cubicBezTo>
                      <a:pt x="5686" y="5470"/>
                      <a:pt x="5689" y="5546"/>
                      <a:pt x="5642" y="5608"/>
                    </a:cubicBezTo>
                    <a:cubicBezTo>
                      <a:pt x="5403" y="5923"/>
                      <a:pt x="4928" y="6077"/>
                      <a:pt x="4563" y="6090"/>
                    </a:cubicBezTo>
                    <a:lnTo>
                      <a:pt x="4542" y="6091"/>
                    </a:lnTo>
                    <a:cubicBezTo>
                      <a:pt x="4533" y="6091"/>
                      <a:pt x="4524" y="6091"/>
                      <a:pt x="4516" y="6091"/>
                    </a:cubicBezTo>
                    <a:cubicBezTo>
                      <a:pt x="4227" y="6091"/>
                      <a:pt x="3948" y="6018"/>
                      <a:pt x="3723" y="5879"/>
                    </a:cubicBezTo>
                    <a:cubicBezTo>
                      <a:pt x="3675" y="5850"/>
                      <a:pt x="3630" y="5818"/>
                      <a:pt x="3590" y="5785"/>
                    </a:cubicBezTo>
                    <a:cubicBezTo>
                      <a:pt x="3347" y="5586"/>
                      <a:pt x="3175" y="5287"/>
                      <a:pt x="3103" y="4943"/>
                    </a:cubicBezTo>
                    <a:cubicBezTo>
                      <a:pt x="3030" y="4585"/>
                      <a:pt x="3066" y="4086"/>
                      <a:pt x="3315" y="3781"/>
                    </a:cubicBezTo>
                    <a:cubicBezTo>
                      <a:pt x="3347" y="3742"/>
                      <a:pt x="3389" y="3722"/>
                      <a:pt x="3432" y="3722"/>
                    </a:cubicBezTo>
                    <a:close/>
                    <a:moveTo>
                      <a:pt x="2045" y="1"/>
                    </a:moveTo>
                    <a:cubicBezTo>
                      <a:pt x="2032" y="1"/>
                      <a:pt x="2018" y="5"/>
                      <a:pt x="2006" y="13"/>
                    </a:cubicBezTo>
                    <a:cubicBezTo>
                      <a:pt x="1985" y="28"/>
                      <a:pt x="1973" y="54"/>
                      <a:pt x="1977" y="80"/>
                    </a:cubicBezTo>
                    <a:lnTo>
                      <a:pt x="2399" y="3182"/>
                    </a:lnTo>
                    <a:cubicBezTo>
                      <a:pt x="2407" y="3239"/>
                      <a:pt x="2387" y="3297"/>
                      <a:pt x="2344" y="3336"/>
                    </a:cubicBezTo>
                    <a:lnTo>
                      <a:pt x="28" y="5443"/>
                    </a:lnTo>
                    <a:cubicBezTo>
                      <a:pt x="9" y="5460"/>
                      <a:pt x="1" y="5488"/>
                      <a:pt x="8" y="5513"/>
                    </a:cubicBezTo>
                    <a:cubicBezTo>
                      <a:pt x="16" y="5539"/>
                      <a:pt x="37" y="5559"/>
                      <a:pt x="63" y="5563"/>
                    </a:cubicBezTo>
                    <a:lnTo>
                      <a:pt x="3143" y="6119"/>
                    </a:lnTo>
                    <a:cubicBezTo>
                      <a:pt x="3165" y="6122"/>
                      <a:pt x="3186" y="6130"/>
                      <a:pt x="3204" y="6142"/>
                    </a:cubicBezTo>
                    <a:cubicBezTo>
                      <a:pt x="3234" y="6161"/>
                      <a:pt x="3257" y="6187"/>
                      <a:pt x="3272" y="6220"/>
                    </a:cubicBezTo>
                    <a:lnTo>
                      <a:pt x="4561" y="9072"/>
                    </a:lnTo>
                    <a:cubicBezTo>
                      <a:pt x="4572" y="9097"/>
                      <a:pt x="4596" y="9113"/>
                      <a:pt x="4622" y="9114"/>
                    </a:cubicBezTo>
                    <a:lnTo>
                      <a:pt x="4624" y="9114"/>
                    </a:lnTo>
                    <a:cubicBezTo>
                      <a:pt x="4650" y="9114"/>
                      <a:pt x="4673" y="9099"/>
                      <a:pt x="4685" y="9077"/>
                    </a:cubicBezTo>
                    <a:lnTo>
                      <a:pt x="6167" y="6320"/>
                    </a:lnTo>
                    <a:cubicBezTo>
                      <a:pt x="6194" y="6269"/>
                      <a:pt x="6245" y="6233"/>
                      <a:pt x="6302" y="6228"/>
                    </a:cubicBezTo>
                    <a:lnTo>
                      <a:pt x="9414" y="5884"/>
                    </a:lnTo>
                    <a:cubicBezTo>
                      <a:pt x="9440" y="5881"/>
                      <a:pt x="9463" y="5863"/>
                      <a:pt x="9472" y="5838"/>
                    </a:cubicBezTo>
                    <a:cubicBezTo>
                      <a:pt x="9481" y="5813"/>
                      <a:pt x="9475" y="5785"/>
                      <a:pt x="9456" y="5766"/>
                    </a:cubicBezTo>
                    <a:lnTo>
                      <a:pt x="7291" y="3506"/>
                    </a:lnTo>
                    <a:cubicBezTo>
                      <a:pt x="7251" y="3464"/>
                      <a:pt x="7234" y="3405"/>
                      <a:pt x="7246" y="3348"/>
                    </a:cubicBezTo>
                    <a:lnTo>
                      <a:pt x="7881" y="283"/>
                    </a:lnTo>
                    <a:cubicBezTo>
                      <a:pt x="7886" y="257"/>
                      <a:pt x="7876" y="230"/>
                      <a:pt x="7855" y="214"/>
                    </a:cubicBezTo>
                    <a:cubicBezTo>
                      <a:pt x="7843" y="204"/>
                      <a:pt x="7827" y="199"/>
                      <a:pt x="7812" y="199"/>
                    </a:cubicBezTo>
                    <a:cubicBezTo>
                      <a:pt x="7802" y="199"/>
                      <a:pt x="7792" y="201"/>
                      <a:pt x="7782" y="206"/>
                    </a:cubicBezTo>
                    <a:lnTo>
                      <a:pt x="4963" y="1567"/>
                    </a:lnTo>
                    <a:cubicBezTo>
                      <a:pt x="4939" y="1578"/>
                      <a:pt x="4913" y="1584"/>
                      <a:pt x="4887" y="1584"/>
                    </a:cubicBezTo>
                    <a:cubicBezTo>
                      <a:pt x="4856" y="1584"/>
                      <a:pt x="4826" y="1576"/>
                      <a:pt x="4799" y="1561"/>
                    </a:cubicBezTo>
                    <a:lnTo>
                      <a:pt x="2080" y="10"/>
                    </a:lnTo>
                    <a:cubicBezTo>
                      <a:pt x="2069" y="4"/>
                      <a:pt x="2057" y="1"/>
                      <a:pt x="20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8"/>
              <p:cNvSpPr/>
              <p:nvPr/>
            </p:nvSpPr>
            <p:spPr>
              <a:xfrm>
                <a:off x="3758750" y="606025"/>
                <a:ext cx="46000" cy="41600"/>
              </a:xfrm>
              <a:custGeom>
                <a:avLst/>
                <a:gdLst/>
                <a:ahLst/>
                <a:cxnLst/>
                <a:rect l="l" t="t" r="r" b="b"/>
                <a:pathLst>
                  <a:path w="1840" h="1664" extrusionOk="0">
                    <a:moveTo>
                      <a:pt x="956" y="0"/>
                    </a:moveTo>
                    <a:cubicBezTo>
                      <a:pt x="672" y="0"/>
                      <a:pt x="385" y="137"/>
                      <a:pt x="232" y="379"/>
                    </a:cubicBezTo>
                    <a:cubicBezTo>
                      <a:pt x="1" y="745"/>
                      <a:pt x="120" y="1288"/>
                      <a:pt x="483" y="1525"/>
                    </a:cubicBezTo>
                    <a:cubicBezTo>
                      <a:pt x="633" y="1622"/>
                      <a:pt x="783" y="1664"/>
                      <a:pt x="925" y="1664"/>
                    </a:cubicBezTo>
                    <a:cubicBezTo>
                      <a:pt x="1225" y="1664"/>
                      <a:pt x="1487" y="1475"/>
                      <a:pt x="1635" y="1221"/>
                    </a:cubicBezTo>
                    <a:cubicBezTo>
                      <a:pt x="1840" y="869"/>
                      <a:pt x="1822" y="390"/>
                      <a:pt x="1376" y="115"/>
                    </a:cubicBezTo>
                    <a:cubicBezTo>
                      <a:pt x="1250" y="37"/>
                      <a:pt x="1103" y="0"/>
                      <a:pt x="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8"/>
              <p:cNvSpPr/>
              <p:nvPr/>
            </p:nvSpPr>
            <p:spPr>
              <a:xfrm>
                <a:off x="3836950" y="663825"/>
                <a:ext cx="470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657" extrusionOk="0">
                    <a:moveTo>
                      <a:pt x="1015" y="0"/>
                    </a:moveTo>
                    <a:cubicBezTo>
                      <a:pt x="797" y="0"/>
                      <a:pt x="587" y="99"/>
                      <a:pt x="428" y="251"/>
                    </a:cubicBezTo>
                    <a:cubicBezTo>
                      <a:pt x="116" y="550"/>
                      <a:pt x="1" y="1058"/>
                      <a:pt x="406" y="1441"/>
                    </a:cubicBezTo>
                    <a:cubicBezTo>
                      <a:pt x="558" y="1585"/>
                      <a:pt x="767" y="1657"/>
                      <a:pt x="976" y="1657"/>
                    </a:cubicBezTo>
                    <a:cubicBezTo>
                      <a:pt x="1199" y="1657"/>
                      <a:pt x="1423" y="1575"/>
                      <a:pt x="1578" y="1414"/>
                    </a:cubicBezTo>
                    <a:cubicBezTo>
                      <a:pt x="1879" y="1103"/>
                      <a:pt x="1874" y="545"/>
                      <a:pt x="1564" y="241"/>
                    </a:cubicBezTo>
                    <a:cubicBezTo>
                      <a:pt x="1393" y="71"/>
                      <a:pt x="1201" y="0"/>
                      <a:pt x="10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8"/>
              <p:cNvSpPr/>
              <p:nvPr/>
            </p:nvSpPr>
            <p:spPr>
              <a:xfrm>
                <a:off x="3763375" y="656350"/>
                <a:ext cx="70175" cy="62725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509" extrusionOk="0">
                    <a:moveTo>
                      <a:pt x="475" y="0"/>
                    </a:moveTo>
                    <a:cubicBezTo>
                      <a:pt x="411" y="0"/>
                      <a:pt x="349" y="29"/>
                      <a:pt x="304" y="85"/>
                    </a:cubicBezTo>
                    <a:cubicBezTo>
                      <a:pt x="40" y="408"/>
                      <a:pt x="1" y="930"/>
                      <a:pt x="78" y="1304"/>
                    </a:cubicBezTo>
                    <a:cubicBezTo>
                      <a:pt x="151" y="1664"/>
                      <a:pt x="332" y="1978"/>
                      <a:pt x="588" y="2186"/>
                    </a:cubicBezTo>
                    <a:cubicBezTo>
                      <a:pt x="631" y="2222"/>
                      <a:pt x="679" y="2255"/>
                      <a:pt x="728" y="2286"/>
                    </a:cubicBezTo>
                    <a:cubicBezTo>
                      <a:pt x="960" y="2429"/>
                      <a:pt x="1250" y="2508"/>
                      <a:pt x="1549" y="2508"/>
                    </a:cubicBezTo>
                    <a:cubicBezTo>
                      <a:pt x="1561" y="2508"/>
                      <a:pt x="1574" y="2508"/>
                      <a:pt x="1586" y="2508"/>
                    </a:cubicBezTo>
                    <a:lnTo>
                      <a:pt x="1607" y="2507"/>
                    </a:lnTo>
                    <a:cubicBezTo>
                      <a:pt x="1989" y="2493"/>
                      <a:pt x="2487" y="2331"/>
                      <a:pt x="2740" y="1998"/>
                    </a:cubicBezTo>
                    <a:cubicBezTo>
                      <a:pt x="2807" y="1909"/>
                      <a:pt x="2802" y="1796"/>
                      <a:pt x="2728" y="1715"/>
                    </a:cubicBezTo>
                    <a:cubicBezTo>
                      <a:pt x="2683" y="1666"/>
                      <a:pt x="2622" y="1641"/>
                      <a:pt x="2559" y="1641"/>
                    </a:cubicBezTo>
                    <a:cubicBezTo>
                      <a:pt x="2516" y="1641"/>
                      <a:pt x="2473" y="1653"/>
                      <a:pt x="2433" y="1678"/>
                    </a:cubicBezTo>
                    <a:cubicBezTo>
                      <a:pt x="2388" y="1707"/>
                      <a:pt x="2345" y="1737"/>
                      <a:pt x="2302" y="1767"/>
                    </a:cubicBezTo>
                    <a:cubicBezTo>
                      <a:pt x="2217" y="1828"/>
                      <a:pt x="2135" y="1885"/>
                      <a:pt x="2040" y="1927"/>
                    </a:cubicBezTo>
                    <a:cubicBezTo>
                      <a:pt x="1900" y="1988"/>
                      <a:pt x="1751" y="2024"/>
                      <a:pt x="1601" y="2035"/>
                    </a:cubicBezTo>
                    <a:cubicBezTo>
                      <a:pt x="1579" y="2036"/>
                      <a:pt x="1557" y="2037"/>
                      <a:pt x="1535" y="2037"/>
                    </a:cubicBezTo>
                    <a:cubicBezTo>
                      <a:pt x="1305" y="2037"/>
                      <a:pt x="1072" y="1962"/>
                      <a:pt x="901" y="1831"/>
                    </a:cubicBezTo>
                    <a:cubicBezTo>
                      <a:pt x="717" y="1683"/>
                      <a:pt x="583" y="1447"/>
                      <a:pt x="538" y="1199"/>
                    </a:cubicBezTo>
                    <a:cubicBezTo>
                      <a:pt x="512" y="1050"/>
                      <a:pt x="512" y="899"/>
                      <a:pt x="538" y="747"/>
                    </a:cubicBezTo>
                    <a:cubicBezTo>
                      <a:pt x="557" y="645"/>
                      <a:pt x="593" y="552"/>
                      <a:pt x="631" y="456"/>
                    </a:cubicBezTo>
                    <a:cubicBezTo>
                      <a:pt x="651" y="406"/>
                      <a:pt x="670" y="357"/>
                      <a:pt x="688" y="306"/>
                    </a:cubicBezTo>
                    <a:cubicBezTo>
                      <a:pt x="724" y="198"/>
                      <a:pt x="679" y="86"/>
                      <a:pt x="580" y="28"/>
                    </a:cubicBezTo>
                    <a:cubicBezTo>
                      <a:pt x="546" y="9"/>
                      <a:pt x="510" y="0"/>
                      <a:pt x="4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8"/>
              <p:cNvSpPr/>
              <p:nvPr/>
            </p:nvSpPr>
            <p:spPr>
              <a:xfrm>
                <a:off x="3671350" y="549125"/>
                <a:ext cx="272900" cy="262075"/>
              </a:xfrm>
              <a:custGeom>
                <a:avLst/>
                <a:gdLst/>
                <a:ahLst/>
                <a:cxnLst/>
                <a:rect l="l" t="t" r="r" b="b"/>
                <a:pathLst>
                  <a:path w="10916" h="10483" extrusionOk="0">
                    <a:moveTo>
                      <a:pt x="2769" y="707"/>
                    </a:moveTo>
                    <a:lnTo>
                      <a:pt x="5488" y="2258"/>
                    </a:lnTo>
                    <a:cubicBezTo>
                      <a:pt x="5525" y="2280"/>
                      <a:pt x="5567" y="2290"/>
                      <a:pt x="5610" y="2290"/>
                    </a:cubicBezTo>
                    <a:cubicBezTo>
                      <a:pt x="5646" y="2290"/>
                      <a:pt x="5682" y="2282"/>
                      <a:pt x="5716" y="2266"/>
                    </a:cubicBezTo>
                    <a:lnTo>
                      <a:pt x="8535" y="905"/>
                    </a:lnTo>
                    <a:lnTo>
                      <a:pt x="7901" y="3970"/>
                    </a:lnTo>
                    <a:cubicBezTo>
                      <a:pt x="7884" y="4050"/>
                      <a:pt x="7908" y="4132"/>
                      <a:pt x="7964" y="4191"/>
                    </a:cubicBezTo>
                    <a:lnTo>
                      <a:pt x="10129" y="6451"/>
                    </a:lnTo>
                    <a:lnTo>
                      <a:pt x="7018" y="6795"/>
                    </a:lnTo>
                    <a:cubicBezTo>
                      <a:pt x="6937" y="6804"/>
                      <a:pt x="6867" y="6852"/>
                      <a:pt x="6828" y="6924"/>
                    </a:cubicBezTo>
                    <a:lnTo>
                      <a:pt x="5347" y="9681"/>
                    </a:lnTo>
                    <a:lnTo>
                      <a:pt x="4059" y="6827"/>
                    </a:lnTo>
                    <a:cubicBezTo>
                      <a:pt x="4038" y="6783"/>
                      <a:pt x="4005" y="6746"/>
                      <a:pt x="3964" y="6720"/>
                    </a:cubicBezTo>
                    <a:cubicBezTo>
                      <a:pt x="3937" y="6704"/>
                      <a:pt x="3909" y="6693"/>
                      <a:pt x="3879" y="6687"/>
                    </a:cubicBezTo>
                    <a:lnTo>
                      <a:pt x="799" y="6131"/>
                    </a:lnTo>
                    <a:lnTo>
                      <a:pt x="3113" y="4025"/>
                    </a:lnTo>
                    <a:cubicBezTo>
                      <a:pt x="3173" y="3969"/>
                      <a:pt x="3203" y="3889"/>
                      <a:pt x="3191" y="3808"/>
                    </a:cubicBezTo>
                    <a:lnTo>
                      <a:pt x="2769" y="707"/>
                    </a:lnTo>
                    <a:close/>
                    <a:moveTo>
                      <a:pt x="2457" y="0"/>
                    </a:moveTo>
                    <a:cubicBezTo>
                      <a:pt x="2409" y="0"/>
                      <a:pt x="2361" y="14"/>
                      <a:pt x="2319" y="42"/>
                    </a:cubicBezTo>
                    <a:cubicBezTo>
                      <a:pt x="2242" y="94"/>
                      <a:pt x="2200" y="187"/>
                      <a:pt x="2213" y="280"/>
                    </a:cubicBezTo>
                    <a:lnTo>
                      <a:pt x="2686" y="3747"/>
                    </a:lnTo>
                    <a:lnTo>
                      <a:pt x="98" y="6103"/>
                    </a:lnTo>
                    <a:cubicBezTo>
                      <a:pt x="27" y="6166"/>
                      <a:pt x="0" y="6262"/>
                      <a:pt x="26" y="6353"/>
                    </a:cubicBezTo>
                    <a:cubicBezTo>
                      <a:pt x="53" y="6444"/>
                      <a:pt x="127" y="6510"/>
                      <a:pt x="220" y="6527"/>
                    </a:cubicBezTo>
                    <a:lnTo>
                      <a:pt x="3663" y="7149"/>
                    </a:lnTo>
                    <a:lnTo>
                      <a:pt x="5104" y="10338"/>
                    </a:lnTo>
                    <a:cubicBezTo>
                      <a:pt x="5124" y="10383"/>
                      <a:pt x="5157" y="10420"/>
                      <a:pt x="5199" y="10446"/>
                    </a:cubicBezTo>
                    <a:cubicBezTo>
                      <a:pt x="5235" y="10469"/>
                      <a:pt x="5277" y="10482"/>
                      <a:pt x="5320" y="10483"/>
                    </a:cubicBezTo>
                    <a:cubicBezTo>
                      <a:pt x="5323" y="10483"/>
                      <a:pt x="5326" y="10483"/>
                      <a:pt x="5329" y="10483"/>
                    </a:cubicBezTo>
                    <a:cubicBezTo>
                      <a:pt x="5420" y="10483"/>
                      <a:pt x="5502" y="10434"/>
                      <a:pt x="5545" y="10354"/>
                    </a:cubicBezTo>
                    <a:lnTo>
                      <a:pt x="7201" y="7270"/>
                    </a:lnTo>
                    <a:lnTo>
                      <a:pt x="10679" y="6886"/>
                    </a:lnTo>
                    <a:cubicBezTo>
                      <a:pt x="10771" y="6876"/>
                      <a:pt x="10852" y="6813"/>
                      <a:pt x="10883" y="6726"/>
                    </a:cubicBezTo>
                    <a:cubicBezTo>
                      <a:pt x="10915" y="6636"/>
                      <a:pt x="10895" y="6539"/>
                      <a:pt x="10829" y="6471"/>
                    </a:cubicBezTo>
                    <a:lnTo>
                      <a:pt x="8409" y="3943"/>
                    </a:lnTo>
                    <a:lnTo>
                      <a:pt x="9119" y="517"/>
                    </a:lnTo>
                    <a:cubicBezTo>
                      <a:pt x="9137" y="424"/>
                      <a:pt x="9103" y="331"/>
                      <a:pt x="9029" y="273"/>
                    </a:cubicBezTo>
                    <a:cubicBezTo>
                      <a:pt x="8985" y="238"/>
                      <a:pt x="8932" y="220"/>
                      <a:pt x="8878" y="220"/>
                    </a:cubicBezTo>
                    <a:cubicBezTo>
                      <a:pt x="8842" y="220"/>
                      <a:pt x="8805" y="228"/>
                      <a:pt x="8770" y="245"/>
                    </a:cubicBezTo>
                    <a:lnTo>
                      <a:pt x="5619" y="1767"/>
                    </a:lnTo>
                    <a:lnTo>
                      <a:pt x="2579" y="33"/>
                    </a:lnTo>
                    <a:cubicBezTo>
                      <a:pt x="2541" y="11"/>
                      <a:pt x="2499" y="0"/>
                      <a:pt x="24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8"/>
              <p:cNvSpPr/>
              <p:nvPr/>
            </p:nvSpPr>
            <p:spPr>
              <a:xfrm>
                <a:off x="3771200" y="610075"/>
                <a:ext cx="191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762" extrusionOk="0">
                    <a:moveTo>
                      <a:pt x="369" y="0"/>
                    </a:moveTo>
                    <a:cubicBezTo>
                      <a:pt x="322" y="0"/>
                      <a:pt x="277" y="10"/>
                      <a:pt x="236" y="32"/>
                    </a:cubicBezTo>
                    <a:cubicBezTo>
                      <a:pt x="189" y="48"/>
                      <a:pt x="148" y="74"/>
                      <a:pt x="113" y="111"/>
                    </a:cubicBezTo>
                    <a:cubicBezTo>
                      <a:pt x="76" y="145"/>
                      <a:pt x="50" y="186"/>
                      <a:pt x="35" y="234"/>
                    </a:cubicBezTo>
                    <a:cubicBezTo>
                      <a:pt x="11" y="279"/>
                      <a:pt x="0" y="328"/>
                      <a:pt x="2" y="381"/>
                    </a:cubicBezTo>
                    <a:cubicBezTo>
                      <a:pt x="7" y="414"/>
                      <a:pt x="11" y="448"/>
                      <a:pt x="16" y="482"/>
                    </a:cubicBezTo>
                    <a:cubicBezTo>
                      <a:pt x="34" y="546"/>
                      <a:pt x="66" y="602"/>
                      <a:pt x="113" y="649"/>
                    </a:cubicBezTo>
                    <a:cubicBezTo>
                      <a:pt x="139" y="670"/>
                      <a:pt x="165" y="689"/>
                      <a:pt x="190" y="709"/>
                    </a:cubicBezTo>
                    <a:cubicBezTo>
                      <a:pt x="250" y="743"/>
                      <a:pt x="314" y="761"/>
                      <a:pt x="383" y="761"/>
                    </a:cubicBezTo>
                    <a:cubicBezTo>
                      <a:pt x="387" y="761"/>
                      <a:pt x="392" y="762"/>
                      <a:pt x="396" y="762"/>
                    </a:cubicBezTo>
                    <a:cubicBezTo>
                      <a:pt x="443" y="762"/>
                      <a:pt x="487" y="750"/>
                      <a:pt x="529" y="728"/>
                    </a:cubicBezTo>
                    <a:cubicBezTo>
                      <a:pt x="576" y="713"/>
                      <a:pt x="617" y="687"/>
                      <a:pt x="651" y="649"/>
                    </a:cubicBezTo>
                    <a:cubicBezTo>
                      <a:pt x="689" y="615"/>
                      <a:pt x="715" y="574"/>
                      <a:pt x="730" y="527"/>
                    </a:cubicBezTo>
                    <a:cubicBezTo>
                      <a:pt x="754" y="482"/>
                      <a:pt x="766" y="433"/>
                      <a:pt x="763" y="381"/>
                    </a:cubicBezTo>
                    <a:cubicBezTo>
                      <a:pt x="759" y="347"/>
                      <a:pt x="754" y="313"/>
                      <a:pt x="750" y="279"/>
                    </a:cubicBezTo>
                    <a:cubicBezTo>
                      <a:pt x="732" y="214"/>
                      <a:pt x="699" y="159"/>
                      <a:pt x="651" y="111"/>
                    </a:cubicBezTo>
                    <a:cubicBezTo>
                      <a:pt x="626" y="92"/>
                      <a:pt x="600" y="72"/>
                      <a:pt x="574" y="51"/>
                    </a:cubicBezTo>
                    <a:cubicBezTo>
                      <a:pt x="515" y="17"/>
                      <a:pt x="451" y="0"/>
                      <a:pt x="383" y="0"/>
                    </a:cubicBezTo>
                    <a:cubicBezTo>
                      <a:pt x="378" y="0"/>
                      <a:pt x="373" y="0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8"/>
              <p:cNvSpPr/>
              <p:nvPr/>
            </p:nvSpPr>
            <p:spPr>
              <a:xfrm>
                <a:off x="3780950" y="631850"/>
                <a:ext cx="105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27" extrusionOk="0">
                    <a:moveTo>
                      <a:pt x="210" y="0"/>
                    </a:moveTo>
                    <a:cubicBezTo>
                      <a:pt x="1" y="0"/>
                      <a:pt x="1" y="326"/>
                      <a:pt x="210" y="326"/>
                    </a:cubicBezTo>
                    <a:cubicBezTo>
                      <a:pt x="421" y="326"/>
                      <a:pt x="421" y="0"/>
                      <a:pt x="2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8"/>
              <p:cNvSpPr/>
              <p:nvPr/>
            </p:nvSpPr>
            <p:spPr>
              <a:xfrm>
                <a:off x="3848000" y="667650"/>
                <a:ext cx="235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30" extrusionOk="0">
                    <a:moveTo>
                      <a:pt x="470" y="1"/>
                    </a:moveTo>
                    <a:cubicBezTo>
                      <a:pt x="1" y="1"/>
                      <a:pt x="0" y="730"/>
                      <a:pt x="470" y="730"/>
                    </a:cubicBezTo>
                    <a:cubicBezTo>
                      <a:pt x="940" y="730"/>
                      <a:pt x="940" y="1"/>
                      <a:pt x="4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8"/>
              <p:cNvSpPr/>
              <p:nvPr/>
            </p:nvSpPr>
            <p:spPr>
              <a:xfrm>
                <a:off x="3860625" y="689600"/>
                <a:ext cx="912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" extrusionOk="0">
                    <a:moveTo>
                      <a:pt x="183" y="0"/>
                    </a:moveTo>
                    <a:cubicBezTo>
                      <a:pt x="1" y="0"/>
                      <a:pt x="0" y="282"/>
                      <a:pt x="183" y="282"/>
                    </a:cubicBezTo>
                    <a:cubicBezTo>
                      <a:pt x="365" y="282"/>
                      <a:pt x="36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8"/>
              <p:cNvSpPr/>
              <p:nvPr/>
            </p:nvSpPr>
            <p:spPr>
              <a:xfrm>
                <a:off x="3825900" y="722425"/>
                <a:ext cx="18925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052" extrusionOk="0">
                    <a:moveTo>
                      <a:pt x="261" y="0"/>
                    </a:moveTo>
                    <a:cubicBezTo>
                      <a:pt x="191" y="0"/>
                      <a:pt x="118" y="38"/>
                      <a:pt x="86" y="99"/>
                    </a:cubicBezTo>
                    <a:cubicBezTo>
                      <a:pt x="91" y="89"/>
                      <a:pt x="93" y="85"/>
                      <a:pt x="92" y="85"/>
                    </a:cubicBezTo>
                    <a:lnTo>
                      <a:pt x="92" y="85"/>
                    </a:lnTo>
                    <a:cubicBezTo>
                      <a:pt x="90" y="85"/>
                      <a:pt x="64" y="127"/>
                      <a:pt x="61" y="133"/>
                    </a:cubicBezTo>
                    <a:cubicBezTo>
                      <a:pt x="46" y="156"/>
                      <a:pt x="37" y="185"/>
                      <a:pt x="28" y="211"/>
                    </a:cubicBezTo>
                    <a:cubicBezTo>
                      <a:pt x="13" y="256"/>
                      <a:pt x="12" y="303"/>
                      <a:pt x="8" y="350"/>
                    </a:cubicBezTo>
                    <a:cubicBezTo>
                      <a:pt x="1" y="417"/>
                      <a:pt x="7" y="483"/>
                      <a:pt x="11" y="552"/>
                    </a:cubicBezTo>
                    <a:cubicBezTo>
                      <a:pt x="21" y="691"/>
                      <a:pt x="33" y="830"/>
                      <a:pt x="49" y="969"/>
                    </a:cubicBezTo>
                    <a:cubicBezTo>
                      <a:pt x="80" y="1258"/>
                      <a:pt x="105" y="1552"/>
                      <a:pt x="158" y="1837"/>
                    </a:cubicBezTo>
                    <a:cubicBezTo>
                      <a:pt x="183" y="1968"/>
                      <a:pt x="322" y="2051"/>
                      <a:pt x="448" y="2051"/>
                    </a:cubicBezTo>
                    <a:cubicBezTo>
                      <a:pt x="461" y="2051"/>
                      <a:pt x="475" y="2050"/>
                      <a:pt x="488" y="2048"/>
                    </a:cubicBezTo>
                    <a:cubicBezTo>
                      <a:pt x="625" y="2028"/>
                      <a:pt x="756" y="1899"/>
                      <a:pt x="742" y="1750"/>
                    </a:cubicBezTo>
                    <a:cubicBezTo>
                      <a:pt x="737" y="1699"/>
                      <a:pt x="729" y="1649"/>
                      <a:pt x="721" y="1600"/>
                    </a:cubicBezTo>
                    <a:cubicBezTo>
                      <a:pt x="720" y="1595"/>
                      <a:pt x="720" y="1593"/>
                      <a:pt x="720" y="1591"/>
                    </a:cubicBezTo>
                    <a:cubicBezTo>
                      <a:pt x="718" y="1577"/>
                      <a:pt x="715" y="1562"/>
                      <a:pt x="713" y="1549"/>
                    </a:cubicBezTo>
                    <a:cubicBezTo>
                      <a:pt x="703" y="1482"/>
                      <a:pt x="694" y="1415"/>
                      <a:pt x="684" y="1347"/>
                    </a:cubicBezTo>
                    <a:cubicBezTo>
                      <a:pt x="665" y="1209"/>
                      <a:pt x="645" y="1071"/>
                      <a:pt x="627" y="932"/>
                    </a:cubicBezTo>
                    <a:cubicBezTo>
                      <a:pt x="607" y="781"/>
                      <a:pt x="584" y="631"/>
                      <a:pt x="560" y="482"/>
                    </a:cubicBezTo>
                    <a:cubicBezTo>
                      <a:pt x="550" y="416"/>
                      <a:pt x="543" y="348"/>
                      <a:pt x="523" y="285"/>
                    </a:cubicBezTo>
                    <a:cubicBezTo>
                      <a:pt x="508" y="241"/>
                      <a:pt x="496" y="195"/>
                      <a:pt x="472" y="157"/>
                    </a:cubicBezTo>
                    <a:cubicBezTo>
                      <a:pt x="461" y="138"/>
                      <a:pt x="447" y="122"/>
                      <a:pt x="435" y="105"/>
                    </a:cubicBezTo>
                    <a:cubicBezTo>
                      <a:pt x="423" y="88"/>
                      <a:pt x="410" y="73"/>
                      <a:pt x="392" y="64"/>
                    </a:cubicBezTo>
                    <a:cubicBezTo>
                      <a:pt x="374" y="52"/>
                      <a:pt x="366" y="46"/>
                      <a:pt x="368" y="46"/>
                    </a:cubicBezTo>
                    <a:lnTo>
                      <a:pt x="368" y="46"/>
                    </a:lnTo>
                    <a:cubicBezTo>
                      <a:pt x="369" y="46"/>
                      <a:pt x="375" y="49"/>
                      <a:pt x="387" y="56"/>
                    </a:cubicBezTo>
                    <a:cubicBezTo>
                      <a:pt x="355" y="18"/>
                      <a:pt x="309" y="0"/>
                      <a:pt x="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8"/>
              <p:cNvSpPr/>
              <p:nvPr/>
            </p:nvSpPr>
            <p:spPr>
              <a:xfrm>
                <a:off x="3850525" y="720250"/>
                <a:ext cx="20050" cy="4917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967" extrusionOk="0">
                    <a:moveTo>
                      <a:pt x="238" y="0"/>
                    </a:moveTo>
                    <a:cubicBezTo>
                      <a:pt x="167" y="0"/>
                      <a:pt x="97" y="33"/>
                      <a:pt x="65" y="102"/>
                    </a:cubicBezTo>
                    <a:cubicBezTo>
                      <a:pt x="0" y="242"/>
                      <a:pt x="20" y="396"/>
                      <a:pt x="41" y="543"/>
                    </a:cubicBezTo>
                    <a:cubicBezTo>
                      <a:pt x="60" y="687"/>
                      <a:pt x="83" y="831"/>
                      <a:pt x="105" y="974"/>
                    </a:cubicBezTo>
                    <a:cubicBezTo>
                      <a:pt x="125" y="1103"/>
                      <a:pt x="147" y="1233"/>
                      <a:pt x="170" y="1362"/>
                    </a:cubicBezTo>
                    <a:lnTo>
                      <a:pt x="205" y="1554"/>
                    </a:lnTo>
                    <a:cubicBezTo>
                      <a:pt x="211" y="1586"/>
                      <a:pt x="216" y="1618"/>
                      <a:pt x="222" y="1650"/>
                    </a:cubicBezTo>
                    <a:lnTo>
                      <a:pt x="225" y="1673"/>
                    </a:lnTo>
                    <a:lnTo>
                      <a:pt x="225" y="1684"/>
                    </a:lnTo>
                    <a:cubicBezTo>
                      <a:pt x="224" y="1830"/>
                      <a:pt x="359" y="1967"/>
                      <a:pt x="506" y="1967"/>
                    </a:cubicBezTo>
                    <a:cubicBezTo>
                      <a:pt x="510" y="1967"/>
                      <a:pt x="515" y="1967"/>
                      <a:pt x="520" y="1966"/>
                    </a:cubicBezTo>
                    <a:cubicBezTo>
                      <a:pt x="677" y="1956"/>
                      <a:pt x="802" y="1834"/>
                      <a:pt x="802" y="1673"/>
                    </a:cubicBezTo>
                    <a:lnTo>
                      <a:pt x="801" y="1673"/>
                    </a:lnTo>
                    <a:cubicBezTo>
                      <a:pt x="801" y="1597"/>
                      <a:pt x="779" y="1519"/>
                      <a:pt x="764" y="1445"/>
                    </a:cubicBezTo>
                    <a:cubicBezTo>
                      <a:pt x="752" y="1382"/>
                      <a:pt x="739" y="1317"/>
                      <a:pt x="727" y="1254"/>
                    </a:cubicBezTo>
                    <a:cubicBezTo>
                      <a:pt x="702" y="1122"/>
                      <a:pt x="676" y="990"/>
                      <a:pt x="647" y="859"/>
                    </a:cubicBezTo>
                    <a:cubicBezTo>
                      <a:pt x="619" y="732"/>
                      <a:pt x="591" y="604"/>
                      <a:pt x="562" y="477"/>
                    </a:cubicBezTo>
                    <a:cubicBezTo>
                      <a:pt x="527" y="335"/>
                      <a:pt x="495" y="162"/>
                      <a:pt x="385" y="56"/>
                    </a:cubicBezTo>
                    <a:cubicBezTo>
                      <a:pt x="346" y="19"/>
                      <a:pt x="292" y="0"/>
                      <a:pt x="2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8"/>
              <p:cNvSpPr/>
              <p:nvPr/>
            </p:nvSpPr>
            <p:spPr>
              <a:xfrm>
                <a:off x="3877500" y="717950"/>
                <a:ext cx="19150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719" extrusionOk="0">
                    <a:moveTo>
                      <a:pt x="202" y="0"/>
                    </a:moveTo>
                    <a:cubicBezTo>
                      <a:pt x="141" y="0"/>
                      <a:pt x="80" y="32"/>
                      <a:pt x="51" y="87"/>
                    </a:cubicBezTo>
                    <a:cubicBezTo>
                      <a:pt x="39" y="111"/>
                      <a:pt x="32" y="134"/>
                      <a:pt x="27" y="159"/>
                    </a:cubicBezTo>
                    <a:cubicBezTo>
                      <a:pt x="18" y="177"/>
                      <a:pt x="11" y="198"/>
                      <a:pt x="8" y="223"/>
                    </a:cubicBezTo>
                    <a:cubicBezTo>
                      <a:pt x="2" y="274"/>
                      <a:pt x="0" y="317"/>
                      <a:pt x="10" y="368"/>
                    </a:cubicBezTo>
                    <a:cubicBezTo>
                      <a:pt x="21" y="428"/>
                      <a:pt x="35" y="485"/>
                      <a:pt x="47" y="544"/>
                    </a:cubicBezTo>
                    <a:cubicBezTo>
                      <a:pt x="69" y="662"/>
                      <a:pt x="94" y="780"/>
                      <a:pt x="115" y="898"/>
                    </a:cubicBezTo>
                    <a:cubicBezTo>
                      <a:pt x="124" y="954"/>
                      <a:pt x="133" y="1010"/>
                      <a:pt x="142" y="1066"/>
                    </a:cubicBezTo>
                    <a:cubicBezTo>
                      <a:pt x="146" y="1096"/>
                      <a:pt x="152" y="1125"/>
                      <a:pt x="156" y="1155"/>
                    </a:cubicBezTo>
                    <a:cubicBezTo>
                      <a:pt x="160" y="1171"/>
                      <a:pt x="162" y="1188"/>
                      <a:pt x="164" y="1203"/>
                    </a:cubicBezTo>
                    <a:cubicBezTo>
                      <a:pt x="165" y="1207"/>
                      <a:pt x="168" y="1224"/>
                      <a:pt x="169" y="1230"/>
                    </a:cubicBezTo>
                    <a:lnTo>
                      <a:pt x="169" y="1230"/>
                    </a:lnTo>
                    <a:cubicBezTo>
                      <a:pt x="170" y="1237"/>
                      <a:pt x="171" y="1244"/>
                      <a:pt x="171" y="1246"/>
                    </a:cubicBezTo>
                    <a:lnTo>
                      <a:pt x="177" y="1286"/>
                    </a:lnTo>
                    <a:cubicBezTo>
                      <a:pt x="180" y="1316"/>
                      <a:pt x="185" y="1345"/>
                      <a:pt x="188" y="1376"/>
                    </a:cubicBezTo>
                    <a:cubicBezTo>
                      <a:pt x="204" y="1505"/>
                      <a:pt x="220" y="1630"/>
                      <a:pt x="355" y="1693"/>
                    </a:cubicBezTo>
                    <a:cubicBezTo>
                      <a:pt x="392" y="1710"/>
                      <a:pt x="427" y="1718"/>
                      <a:pt x="461" y="1718"/>
                    </a:cubicBezTo>
                    <a:cubicBezTo>
                      <a:pt x="517" y="1718"/>
                      <a:pt x="569" y="1696"/>
                      <a:pt x="622" y="1655"/>
                    </a:cubicBezTo>
                    <a:cubicBezTo>
                      <a:pt x="766" y="1542"/>
                      <a:pt x="706" y="1331"/>
                      <a:pt x="682" y="1176"/>
                    </a:cubicBezTo>
                    <a:lnTo>
                      <a:pt x="682" y="1176"/>
                    </a:lnTo>
                    <a:lnTo>
                      <a:pt x="682" y="1177"/>
                    </a:lnTo>
                    <a:cubicBezTo>
                      <a:pt x="661" y="1040"/>
                      <a:pt x="639" y="903"/>
                      <a:pt x="609" y="769"/>
                    </a:cubicBezTo>
                    <a:cubicBezTo>
                      <a:pt x="583" y="652"/>
                      <a:pt x="555" y="535"/>
                      <a:pt x="521" y="421"/>
                    </a:cubicBezTo>
                    <a:cubicBezTo>
                      <a:pt x="504" y="363"/>
                      <a:pt x="488" y="305"/>
                      <a:pt x="468" y="249"/>
                    </a:cubicBezTo>
                    <a:cubicBezTo>
                      <a:pt x="453" y="207"/>
                      <a:pt x="434" y="172"/>
                      <a:pt x="408" y="137"/>
                    </a:cubicBezTo>
                    <a:cubicBezTo>
                      <a:pt x="389" y="112"/>
                      <a:pt x="369" y="94"/>
                      <a:pt x="348" y="79"/>
                    </a:cubicBezTo>
                    <a:cubicBezTo>
                      <a:pt x="330" y="56"/>
                      <a:pt x="309" y="37"/>
                      <a:pt x="282" y="21"/>
                    </a:cubicBezTo>
                    <a:cubicBezTo>
                      <a:pt x="258" y="7"/>
                      <a:pt x="230" y="0"/>
                      <a:pt x="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8"/>
              <p:cNvSpPr/>
              <p:nvPr/>
            </p:nvSpPr>
            <p:spPr>
              <a:xfrm>
                <a:off x="3712200" y="656250"/>
                <a:ext cx="5187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877" extrusionOk="0">
                    <a:moveTo>
                      <a:pt x="1739" y="1"/>
                    </a:moveTo>
                    <a:cubicBezTo>
                      <a:pt x="1717" y="1"/>
                      <a:pt x="1695" y="2"/>
                      <a:pt x="1674" y="2"/>
                    </a:cubicBezTo>
                    <a:cubicBezTo>
                      <a:pt x="1607" y="5"/>
                      <a:pt x="1541" y="22"/>
                      <a:pt x="1476" y="34"/>
                    </a:cubicBezTo>
                    <a:cubicBezTo>
                      <a:pt x="1326" y="63"/>
                      <a:pt x="1178" y="92"/>
                      <a:pt x="1031" y="125"/>
                    </a:cubicBezTo>
                    <a:cubicBezTo>
                      <a:pt x="894" y="154"/>
                      <a:pt x="757" y="184"/>
                      <a:pt x="620" y="212"/>
                    </a:cubicBezTo>
                    <a:cubicBezTo>
                      <a:pt x="553" y="226"/>
                      <a:pt x="487" y="239"/>
                      <a:pt x="420" y="253"/>
                    </a:cubicBezTo>
                    <a:cubicBezTo>
                      <a:pt x="407" y="256"/>
                      <a:pt x="393" y="258"/>
                      <a:pt x="380" y="262"/>
                    </a:cubicBezTo>
                    <a:cubicBezTo>
                      <a:pt x="376" y="262"/>
                      <a:pt x="374" y="263"/>
                      <a:pt x="371" y="263"/>
                    </a:cubicBezTo>
                    <a:cubicBezTo>
                      <a:pt x="321" y="273"/>
                      <a:pt x="271" y="282"/>
                      <a:pt x="221" y="295"/>
                    </a:cubicBezTo>
                    <a:cubicBezTo>
                      <a:pt x="77" y="331"/>
                      <a:pt x="0" y="500"/>
                      <a:pt x="27" y="634"/>
                    </a:cubicBezTo>
                    <a:lnTo>
                      <a:pt x="27" y="635"/>
                    </a:lnTo>
                    <a:cubicBezTo>
                      <a:pt x="52" y="757"/>
                      <a:pt x="170" y="876"/>
                      <a:pt x="302" y="876"/>
                    </a:cubicBezTo>
                    <a:cubicBezTo>
                      <a:pt x="314" y="876"/>
                      <a:pt x="326" y="875"/>
                      <a:pt x="338" y="873"/>
                    </a:cubicBezTo>
                    <a:cubicBezTo>
                      <a:pt x="625" y="827"/>
                      <a:pt x="910" y="750"/>
                      <a:pt x="1193" y="682"/>
                    </a:cubicBezTo>
                    <a:cubicBezTo>
                      <a:pt x="1328" y="649"/>
                      <a:pt x="1462" y="613"/>
                      <a:pt x="1597" y="574"/>
                    </a:cubicBezTo>
                    <a:cubicBezTo>
                      <a:pt x="1663" y="555"/>
                      <a:pt x="1727" y="538"/>
                      <a:pt x="1788" y="509"/>
                    </a:cubicBezTo>
                    <a:cubicBezTo>
                      <a:pt x="1830" y="488"/>
                      <a:pt x="1875" y="471"/>
                      <a:pt x="1912" y="443"/>
                    </a:cubicBezTo>
                    <a:cubicBezTo>
                      <a:pt x="1932" y="426"/>
                      <a:pt x="1957" y="407"/>
                      <a:pt x="1974" y="385"/>
                    </a:cubicBezTo>
                    <a:cubicBezTo>
                      <a:pt x="1978" y="381"/>
                      <a:pt x="2010" y="340"/>
                      <a:pt x="2009" y="340"/>
                    </a:cubicBezTo>
                    <a:lnTo>
                      <a:pt x="2009" y="340"/>
                    </a:lnTo>
                    <a:cubicBezTo>
                      <a:pt x="2008" y="340"/>
                      <a:pt x="2006" y="342"/>
                      <a:pt x="2000" y="348"/>
                    </a:cubicBezTo>
                    <a:lnTo>
                      <a:pt x="2000" y="348"/>
                    </a:lnTo>
                    <a:cubicBezTo>
                      <a:pt x="2074" y="263"/>
                      <a:pt x="2052" y="94"/>
                      <a:pt x="1935" y="52"/>
                    </a:cubicBezTo>
                    <a:lnTo>
                      <a:pt x="1935" y="52"/>
                    </a:lnTo>
                    <a:cubicBezTo>
                      <a:pt x="1947" y="62"/>
                      <a:pt x="1952" y="67"/>
                      <a:pt x="1951" y="67"/>
                    </a:cubicBezTo>
                    <a:cubicBezTo>
                      <a:pt x="1950" y="67"/>
                      <a:pt x="1942" y="62"/>
                      <a:pt x="1926" y="50"/>
                    </a:cubicBezTo>
                    <a:cubicBezTo>
                      <a:pt x="1911" y="38"/>
                      <a:pt x="1892" y="29"/>
                      <a:pt x="1873" y="25"/>
                    </a:cubicBezTo>
                    <a:cubicBezTo>
                      <a:pt x="1853" y="18"/>
                      <a:pt x="1832" y="10"/>
                      <a:pt x="1812" y="7"/>
                    </a:cubicBezTo>
                    <a:cubicBezTo>
                      <a:pt x="1788" y="2"/>
                      <a:pt x="1763" y="1"/>
                      <a:pt x="17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8"/>
              <p:cNvSpPr/>
              <p:nvPr/>
            </p:nvSpPr>
            <p:spPr>
              <a:xfrm>
                <a:off x="3707100" y="632625"/>
                <a:ext cx="512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63" extrusionOk="0">
                    <a:moveTo>
                      <a:pt x="1669" y="1"/>
                    </a:moveTo>
                    <a:cubicBezTo>
                      <a:pt x="1588" y="1"/>
                      <a:pt x="1506" y="12"/>
                      <a:pt x="1431" y="21"/>
                    </a:cubicBezTo>
                    <a:cubicBezTo>
                      <a:pt x="1301" y="36"/>
                      <a:pt x="1172" y="53"/>
                      <a:pt x="1043" y="70"/>
                    </a:cubicBezTo>
                    <a:cubicBezTo>
                      <a:pt x="910" y="88"/>
                      <a:pt x="777" y="108"/>
                      <a:pt x="645" y="129"/>
                    </a:cubicBezTo>
                    <a:cubicBezTo>
                      <a:pt x="580" y="139"/>
                      <a:pt x="516" y="149"/>
                      <a:pt x="451" y="159"/>
                    </a:cubicBezTo>
                    <a:cubicBezTo>
                      <a:pt x="376" y="171"/>
                      <a:pt x="296" y="176"/>
                      <a:pt x="225" y="202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74" y="257"/>
                      <a:pt x="0" y="414"/>
                      <a:pt x="46" y="567"/>
                    </a:cubicBezTo>
                    <a:cubicBezTo>
                      <a:pt x="79" y="683"/>
                      <a:pt x="202" y="763"/>
                      <a:pt x="322" y="763"/>
                    </a:cubicBezTo>
                    <a:cubicBezTo>
                      <a:pt x="352" y="763"/>
                      <a:pt x="382" y="758"/>
                      <a:pt x="410" y="747"/>
                    </a:cubicBezTo>
                    <a:cubicBezTo>
                      <a:pt x="415" y="745"/>
                      <a:pt x="418" y="744"/>
                      <a:pt x="420" y="743"/>
                    </a:cubicBezTo>
                    <a:lnTo>
                      <a:pt x="443" y="739"/>
                    </a:lnTo>
                    <a:cubicBezTo>
                      <a:pt x="476" y="733"/>
                      <a:pt x="508" y="728"/>
                      <a:pt x="541" y="722"/>
                    </a:cubicBezTo>
                    <a:lnTo>
                      <a:pt x="733" y="689"/>
                    </a:lnTo>
                    <a:cubicBezTo>
                      <a:pt x="862" y="668"/>
                      <a:pt x="990" y="644"/>
                      <a:pt x="1118" y="619"/>
                    </a:cubicBezTo>
                    <a:cubicBezTo>
                      <a:pt x="1261" y="591"/>
                      <a:pt x="1403" y="564"/>
                      <a:pt x="1546" y="533"/>
                    </a:cubicBezTo>
                    <a:cubicBezTo>
                      <a:pt x="1691" y="501"/>
                      <a:pt x="1843" y="470"/>
                      <a:pt x="1953" y="361"/>
                    </a:cubicBezTo>
                    <a:cubicBezTo>
                      <a:pt x="2049" y="266"/>
                      <a:pt x="1998" y="99"/>
                      <a:pt x="1887" y="44"/>
                    </a:cubicBezTo>
                    <a:cubicBezTo>
                      <a:pt x="1820" y="11"/>
                      <a:pt x="1745" y="1"/>
                      <a:pt x="16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8"/>
              <p:cNvSpPr/>
              <p:nvPr/>
            </p:nvSpPr>
            <p:spPr>
              <a:xfrm>
                <a:off x="3706825" y="607250"/>
                <a:ext cx="4410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673" extrusionOk="0">
                    <a:moveTo>
                      <a:pt x="605" y="612"/>
                    </a:moveTo>
                    <a:cubicBezTo>
                      <a:pt x="596" y="614"/>
                      <a:pt x="584" y="616"/>
                      <a:pt x="585" y="616"/>
                    </a:cubicBezTo>
                    <a:cubicBezTo>
                      <a:pt x="585" y="616"/>
                      <a:pt x="588" y="616"/>
                      <a:pt x="597" y="614"/>
                    </a:cubicBezTo>
                    <a:cubicBezTo>
                      <a:pt x="600" y="613"/>
                      <a:pt x="603" y="612"/>
                      <a:pt x="605" y="612"/>
                    </a:cubicBezTo>
                    <a:close/>
                    <a:moveTo>
                      <a:pt x="1408" y="0"/>
                    </a:moveTo>
                    <a:cubicBezTo>
                      <a:pt x="1349" y="0"/>
                      <a:pt x="1288" y="5"/>
                      <a:pt x="1229" y="8"/>
                    </a:cubicBezTo>
                    <a:cubicBezTo>
                      <a:pt x="1109" y="15"/>
                      <a:pt x="990" y="28"/>
                      <a:pt x="872" y="44"/>
                    </a:cubicBezTo>
                    <a:cubicBezTo>
                      <a:pt x="734" y="61"/>
                      <a:pt x="598" y="87"/>
                      <a:pt x="462" y="114"/>
                    </a:cubicBezTo>
                    <a:cubicBezTo>
                      <a:pt x="308" y="145"/>
                      <a:pt x="91" y="160"/>
                      <a:pt x="33" y="334"/>
                    </a:cubicBezTo>
                    <a:cubicBezTo>
                      <a:pt x="0" y="434"/>
                      <a:pt x="10" y="520"/>
                      <a:pt x="88" y="598"/>
                    </a:cubicBezTo>
                    <a:cubicBezTo>
                      <a:pt x="145" y="655"/>
                      <a:pt x="206" y="673"/>
                      <a:pt x="272" y="673"/>
                    </a:cubicBezTo>
                    <a:cubicBezTo>
                      <a:pt x="327" y="673"/>
                      <a:pt x="385" y="660"/>
                      <a:pt x="444" y="647"/>
                    </a:cubicBezTo>
                    <a:cubicBezTo>
                      <a:pt x="472" y="640"/>
                      <a:pt x="502" y="633"/>
                      <a:pt x="531" y="627"/>
                    </a:cubicBezTo>
                    <a:cubicBezTo>
                      <a:pt x="545" y="624"/>
                      <a:pt x="557" y="622"/>
                      <a:pt x="571" y="618"/>
                    </a:cubicBezTo>
                    <a:cubicBezTo>
                      <a:pt x="576" y="618"/>
                      <a:pt x="608" y="611"/>
                      <a:pt x="609" y="611"/>
                    </a:cubicBezTo>
                    <a:lnTo>
                      <a:pt x="609" y="611"/>
                    </a:lnTo>
                    <a:cubicBezTo>
                      <a:pt x="609" y="611"/>
                      <a:pt x="608" y="611"/>
                      <a:pt x="605" y="612"/>
                    </a:cubicBezTo>
                    <a:lnTo>
                      <a:pt x="605" y="612"/>
                    </a:lnTo>
                    <a:cubicBezTo>
                      <a:pt x="609" y="611"/>
                      <a:pt x="611" y="611"/>
                      <a:pt x="613" y="610"/>
                    </a:cubicBezTo>
                    <a:cubicBezTo>
                      <a:pt x="629" y="607"/>
                      <a:pt x="646" y="604"/>
                      <a:pt x="661" y="601"/>
                    </a:cubicBezTo>
                    <a:cubicBezTo>
                      <a:pt x="691" y="596"/>
                      <a:pt x="720" y="590"/>
                      <a:pt x="750" y="584"/>
                    </a:cubicBezTo>
                    <a:cubicBezTo>
                      <a:pt x="806" y="574"/>
                      <a:pt x="862" y="563"/>
                      <a:pt x="917" y="554"/>
                    </a:cubicBezTo>
                    <a:cubicBezTo>
                      <a:pt x="1035" y="532"/>
                      <a:pt x="1154" y="515"/>
                      <a:pt x="1273" y="497"/>
                    </a:cubicBezTo>
                    <a:cubicBezTo>
                      <a:pt x="1332" y="488"/>
                      <a:pt x="1392" y="481"/>
                      <a:pt x="1452" y="471"/>
                    </a:cubicBezTo>
                    <a:cubicBezTo>
                      <a:pt x="1503" y="463"/>
                      <a:pt x="1542" y="445"/>
                      <a:pt x="1589" y="424"/>
                    </a:cubicBezTo>
                    <a:cubicBezTo>
                      <a:pt x="1610" y="412"/>
                      <a:pt x="1627" y="399"/>
                      <a:pt x="1642" y="384"/>
                    </a:cubicBezTo>
                    <a:cubicBezTo>
                      <a:pt x="1664" y="372"/>
                      <a:pt x="1683" y="357"/>
                      <a:pt x="1702" y="336"/>
                    </a:cubicBezTo>
                    <a:cubicBezTo>
                      <a:pt x="1763" y="270"/>
                      <a:pt x="1754" y="155"/>
                      <a:pt x="1685" y="97"/>
                    </a:cubicBezTo>
                    <a:cubicBezTo>
                      <a:pt x="1661" y="77"/>
                      <a:pt x="1636" y="65"/>
                      <a:pt x="1609" y="54"/>
                    </a:cubicBezTo>
                    <a:cubicBezTo>
                      <a:pt x="1588" y="41"/>
                      <a:pt x="1564" y="28"/>
                      <a:pt x="1534" y="18"/>
                    </a:cubicBezTo>
                    <a:cubicBezTo>
                      <a:pt x="1491" y="6"/>
                      <a:pt x="1453" y="0"/>
                      <a:pt x="14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0" name="Google Shape;2460;p48"/>
          <p:cNvGrpSpPr/>
          <p:nvPr/>
        </p:nvGrpSpPr>
        <p:grpSpPr>
          <a:xfrm rot="494441" flipH="1">
            <a:off x="7214900" y="1298455"/>
            <a:ext cx="1215808" cy="1233758"/>
            <a:chOff x="3180700" y="1524800"/>
            <a:chExt cx="809400" cy="821350"/>
          </a:xfrm>
        </p:grpSpPr>
        <p:sp>
          <p:nvSpPr>
            <p:cNvPr id="2461" name="Google Shape;2461;p48"/>
            <p:cNvSpPr/>
            <p:nvPr/>
          </p:nvSpPr>
          <p:spPr>
            <a:xfrm>
              <a:off x="3192925" y="1536975"/>
              <a:ext cx="773500" cy="797000"/>
            </a:xfrm>
            <a:custGeom>
              <a:avLst/>
              <a:gdLst/>
              <a:ahLst/>
              <a:cxnLst/>
              <a:rect l="l" t="t" r="r" b="b"/>
              <a:pathLst>
                <a:path w="30940" h="31880" extrusionOk="0">
                  <a:moveTo>
                    <a:pt x="16009" y="527"/>
                  </a:moveTo>
                  <a:cubicBezTo>
                    <a:pt x="16718" y="527"/>
                    <a:pt x="17444" y="588"/>
                    <a:pt x="18178" y="712"/>
                  </a:cubicBezTo>
                  <a:cubicBezTo>
                    <a:pt x="18220" y="719"/>
                    <a:pt x="18243" y="741"/>
                    <a:pt x="18246" y="780"/>
                  </a:cubicBezTo>
                  <a:cubicBezTo>
                    <a:pt x="18252" y="831"/>
                    <a:pt x="18220" y="900"/>
                    <a:pt x="18166" y="920"/>
                  </a:cubicBezTo>
                  <a:cubicBezTo>
                    <a:pt x="16955" y="1373"/>
                    <a:pt x="15555" y="1914"/>
                    <a:pt x="14253" y="2598"/>
                  </a:cubicBezTo>
                  <a:cubicBezTo>
                    <a:pt x="14250" y="2600"/>
                    <a:pt x="14243" y="2604"/>
                    <a:pt x="14235" y="2604"/>
                  </a:cubicBezTo>
                  <a:cubicBezTo>
                    <a:pt x="14228" y="2604"/>
                    <a:pt x="14220" y="2601"/>
                    <a:pt x="14214" y="2590"/>
                  </a:cubicBezTo>
                  <a:cubicBezTo>
                    <a:pt x="14208" y="2580"/>
                    <a:pt x="14202" y="2562"/>
                    <a:pt x="14225" y="2547"/>
                  </a:cubicBezTo>
                  <a:cubicBezTo>
                    <a:pt x="15245" y="1849"/>
                    <a:pt x="16382" y="1382"/>
                    <a:pt x="17459" y="963"/>
                  </a:cubicBezTo>
                  <a:cubicBezTo>
                    <a:pt x="17488" y="952"/>
                    <a:pt x="17507" y="921"/>
                    <a:pt x="17502" y="890"/>
                  </a:cubicBezTo>
                  <a:cubicBezTo>
                    <a:pt x="17499" y="858"/>
                    <a:pt x="17473" y="833"/>
                    <a:pt x="17441" y="830"/>
                  </a:cubicBezTo>
                  <a:cubicBezTo>
                    <a:pt x="16929" y="774"/>
                    <a:pt x="16404" y="746"/>
                    <a:pt x="15870" y="746"/>
                  </a:cubicBezTo>
                  <a:cubicBezTo>
                    <a:pt x="15478" y="746"/>
                    <a:pt x="15082" y="762"/>
                    <a:pt x="14682" y="791"/>
                  </a:cubicBezTo>
                  <a:cubicBezTo>
                    <a:pt x="13474" y="882"/>
                    <a:pt x="12314" y="1191"/>
                    <a:pt x="11308" y="1469"/>
                  </a:cubicBezTo>
                  <a:cubicBezTo>
                    <a:pt x="11300" y="1461"/>
                    <a:pt x="11299" y="1450"/>
                    <a:pt x="11299" y="1449"/>
                  </a:cubicBezTo>
                  <a:cubicBezTo>
                    <a:pt x="11299" y="1449"/>
                    <a:pt x="11299" y="1448"/>
                    <a:pt x="11301" y="1447"/>
                  </a:cubicBezTo>
                  <a:cubicBezTo>
                    <a:pt x="12221" y="1035"/>
                    <a:pt x="13320" y="758"/>
                    <a:pt x="14664" y="603"/>
                  </a:cubicBezTo>
                  <a:cubicBezTo>
                    <a:pt x="15105" y="552"/>
                    <a:pt x="15554" y="527"/>
                    <a:pt x="16009" y="527"/>
                  </a:cubicBezTo>
                  <a:close/>
                  <a:moveTo>
                    <a:pt x="13723" y="3063"/>
                  </a:moveTo>
                  <a:cubicBezTo>
                    <a:pt x="13739" y="3063"/>
                    <a:pt x="13748" y="3072"/>
                    <a:pt x="13750" y="3076"/>
                  </a:cubicBezTo>
                  <a:cubicBezTo>
                    <a:pt x="13756" y="3083"/>
                    <a:pt x="13763" y="3099"/>
                    <a:pt x="13745" y="3120"/>
                  </a:cubicBezTo>
                  <a:cubicBezTo>
                    <a:pt x="13618" y="3271"/>
                    <a:pt x="13466" y="3407"/>
                    <a:pt x="13320" y="3538"/>
                  </a:cubicBezTo>
                  <a:cubicBezTo>
                    <a:pt x="13253" y="3598"/>
                    <a:pt x="13187" y="3659"/>
                    <a:pt x="13122" y="3721"/>
                  </a:cubicBezTo>
                  <a:cubicBezTo>
                    <a:pt x="13004" y="3833"/>
                    <a:pt x="12900" y="3936"/>
                    <a:pt x="12805" y="4034"/>
                  </a:cubicBezTo>
                  <a:cubicBezTo>
                    <a:pt x="12757" y="4085"/>
                    <a:pt x="12711" y="4136"/>
                    <a:pt x="12665" y="4188"/>
                  </a:cubicBezTo>
                  <a:cubicBezTo>
                    <a:pt x="12616" y="4244"/>
                    <a:pt x="12567" y="4299"/>
                    <a:pt x="12515" y="4352"/>
                  </a:cubicBezTo>
                  <a:cubicBezTo>
                    <a:pt x="12508" y="4360"/>
                    <a:pt x="12500" y="4363"/>
                    <a:pt x="12493" y="4363"/>
                  </a:cubicBezTo>
                  <a:cubicBezTo>
                    <a:pt x="12484" y="4363"/>
                    <a:pt x="12476" y="4359"/>
                    <a:pt x="12470" y="4354"/>
                  </a:cubicBezTo>
                  <a:cubicBezTo>
                    <a:pt x="12463" y="4349"/>
                    <a:pt x="12443" y="4331"/>
                    <a:pt x="12457" y="4306"/>
                  </a:cubicBezTo>
                  <a:cubicBezTo>
                    <a:pt x="12524" y="4190"/>
                    <a:pt x="12610" y="4082"/>
                    <a:pt x="12694" y="3975"/>
                  </a:cubicBezTo>
                  <a:lnTo>
                    <a:pt x="12723" y="3939"/>
                  </a:lnTo>
                  <a:cubicBezTo>
                    <a:pt x="12817" y="3819"/>
                    <a:pt x="12911" y="3710"/>
                    <a:pt x="13009" y="3608"/>
                  </a:cubicBezTo>
                  <a:cubicBezTo>
                    <a:pt x="13199" y="3409"/>
                    <a:pt x="13430" y="3189"/>
                    <a:pt x="13703" y="3068"/>
                  </a:cubicBezTo>
                  <a:cubicBezTo>
                    <a:pt x="13711" y="3064"/>
                    <a:pt x="13718" y="3063"/>
                    <a:pt x="13723" y="3063"/>
                  </a:cubicBezTo>
                  <a:close/>
                  <a:moveTo>
                    <a:pt x="7744" y="4280"/>
                  </a:moveTo>
                  <a:cubicBezTo>
                    <a:pt x="7753" y="4280"/>
                    <a:pt x="7765" y="4284"/>
                    <a:pt x="7774" y="4303"/>
                  </a:cubicBezTo>
                  <a:cubicBezTo>
                    <a:pt x="7775" y="4305"/>
                    <a:pt x="7792" y="4343"/>
                    <a:pt x="7760" y="4361"/>
                  </a:cubicBezTo>
                  <a:cubicBezTo>
                    <a:pt x="7736" y="4376"/>
                    <a:pt x="7714" y="4391"/>
                    <a:pt x="7690" y="4407"/>
                  </a:cubicBezTo>
                  <a:cubicBezTo>
                    <a:pt x="7670" y="4421"/>
                    <a:pt x="7648" y="4435"/>
                    <a:pt x="7627" y="4449"/>
                  </a:cubicBezTo>
                  <a:cubicBezTo>
                    <a:pt x="7579" y="4477"/>
                    <a:pt x="7533" y="4505"/>
                    <a:pt x="7487" y="4536"/>
                  </a:cubicBezTo>
                  <a:cubicBezTo>
                    <a:pt x="7458" y="4556"/>
                    <a:pt x="7427" y="4575"/>
                    <a:pt x="7397" y="4595"/>
                  </a:cubicBezTo>
                  <a:cubicBezTo>
                    <a:pt x="7341" y="4630"/>
                    <a:pt x="7286" y="4666"/>
                    <a:pt x="7231" y="4705"/>
                  </a:cubicBezTo>
                  <a:cubicBezTo>
                    <a:pt x="7159" y="4758"/>
                    <a:pt x="7084" y="4817"/>
                    <a:pt x="6997" y="4890"/>
                  </a:cubicBezTo>
                  <a:lnTo>
                    <a:pt x="6979" y="4906"/>
                  </a:lnTo>
                  <a:cubicBezTo>
                    <a:pt x="6940" y="4939"/>
                    <a:pt x="6905" y="4970"/>
                    <a:pt x="6866" y="4994"/>
                  </a:cubicBezTo>
                  <a:cubicBezTo>
                    <a:pt x="6842" y="5010"/>
                    <a:pt x="6818" y="5024"/>
                    <a:pt x="6793" y="5037"/>
                  </a:cubicBezTo>
                  <a:cubicBezTo>
                    <a:pt x="6776" y="5047"/>
                    <a:pt x="6759" y="5057"/>
                    <a:pt x="6730" y="5061"/>
                  </a:cubicBezTo>
                  <a:cubicBezTo>
                    <a:pt x="6729" y="5058"/>
                    <a:pt x="6726" y="5052"/>
                    <a:pt x="6730" y="5045"/>
                  </a:cubicBezTo>
                  <a:lnTo>
                    <a:pt x="6738" y="5028"/>
                  </a:lnTo>
                  <a:cubicBezTo>
                    <a:pt x="6758" y="4985"/>
                    <a:pt x="6777" y="4945"/>
                    <a:pt x="6801" y="4910"/>
                  </a:cubicBezTo>
                  <a:cubicBezTo>
                    <a:pt x="6832" y="4865"/>
                    <a:pt x="6870" y="4827"/>
                    <a:pt x="6910" y="4788"/>
                  </a:cubicBezTo>
                  <a:cubicBezTo>
                    <a:pt x="6979" y="4720"/>
                    <a:pt x="7060" y="4654"/>
                    <a:pt x="7163" y="4577"/>
                  </a:cubicBezTo>
                  <a:cubicBezTo>
                    <a:pt x="7243" y="4519"/>
                    <a:pt x="7334" y="4452"/>
                    <a:pt x="7431" y="4404"/>
                  </a:cubicBezTo>
                  <a:cubicBezTo>
                    <a:pt x="7477" y="4381"/>
                    <a:pt x="7525" y="4358"/>
                    <a:pt x="7572" y="4338"/>
                  </a:cubicBezTo>
                  <a:cubicBezTo>
                    <a:pt x="7610" y="4321"/>
                    <a:pt x="7647" y="4309"/>
                    <a:pt x="7685" y="4297"/>
                  </a:cubicBezTo>
                  <a:lnTo>
                    <a:pt x="7732" y="4282"/>
                  </a:lnTo>
                  <a:cubicBezTo>
                    <a:pt x="7734" y="4281"/>
                    <a:pt x="7739" y="4280"/>
                    <a:pt x="7744" y="4280"/>
                  </a:cubicBezTo>
                  <a:close/>
                  <a:moveTo>
                    <a:pt x="7889" y="3608"/>
                  </a:moveTo>
                  <a:cubicBezTo>
                    <a:pt x="7903" y="3608"/>
                    <a:pt x="7907" y="3615"/>
                    <a:pt x="7911" y="3622"/>
                  </a:cubicBezTo>
                  <a:cubicBezTo>
                    <a:pt x="7915" y="3632"/>
                    <a:pt x="7918" y="3653"/>
                    <a:pt x="7897" y="3667"/>
                  </a:cubicBezTo>
                  <a:cubicBezTo>
                    <a:pt x="7717" y="3801"/>
                    <a:pt x="7545" y="3915"/>
                    <a:pt x="7372" y="4019"/>
                  </a:cubicBezTo>
                  <a:cubicBezTo>
                    <a:pt x="7193" y="4126"/>
                    <a:pt x="7017" y="4245"/>
                    <a:pt x="6850" y="4371"/>
                  </a:cubicBezTo>
                  <a:cubicBezTo>
                    <a:pt x="6672" y="4504"/>
                    <a:pt x="6506" y="4654"/>
                    <a:pt x="6344" y="4800"/>
                  </a:cubicBezTo>
                  <a:cubicBezTo>
                    <a:pt x="6200" y="4929"/>
                    <a:pt x="6050" y="5064"/>
                    <a:pt x="5896" y="5184"/>
                  </a:cubicBezTo>
                  <a:cubicBezTo>
                    <a:pt x="5889" y="5190"/>
                    <a:pt x="5881" y="5192"/>
                    <a:pt x="5874" y="5192"/>
                  </a:cubicBezTo>
                  <a:cubicBezTo>
                    <a:pt x="5865" y="5192"/>
                    <a:pt x="5857" y="5188"/>
                    <a:pt x="5853" y="5185"/>
                  </a:cubicBezTo>
                  <a:cubicBezTo>
                    <a:pt x="5850" y="5181"/>
                    <a:pt x="5843" y="5176"/>
                    <a:pt x="5852" y="5158"/>
                  </a:cubicBezTo>
                  <a:cubicBezTo>
                    <a:pt x="6063" y="4767"/>
                    <a:pt x="6438" y="4450"/>
                    <a:pt x="6741" y="4218"/>
                  </a:cubicBezTo>
                  <a:cubicBezTo>
                    <a:pt x="6914" y="4084"/>
                    <a:pt x="7094" y="3962"/>
                    <a:pt x="7277" y="3852"/>
                  </a:cubicBezTo>
                  <a:cubicBezTo>
                    <a:pt x="7459" y="3742"/>
                    <a:pt x="7662" y="3660"/>
                    <a:pt x="7878" y="3611"/>
                  </a:cubicBezTo>
                  <a:cubicBezTo>
                    <a:pt x="7883" y="3610"/>
                    <a:pt x="7886" y="3608"/>
                    <a:pt x="7889" y="3608"/>
                  </a:cubicBezTo>
                  <a:close/>
                  <a:moveTo>
                    <a:pt x="7685" y="4816"/>
                  </a:moveTo>
                  <a:cubicBezTo>
                    <a:pt x="7690" y="4816"/>
                    <a:pt x="7694" y="4821"/>
                    <a:pt x="7699" y="4827"/>
                  </a:cubicBezTo>
                  <a:cubicBezTo>
                    <a:pt x="7707" y="4837"/>
                    <a:pt x="7710" y="4849"/>
                    <a:pt x="7708" y="4855"/>
                  </a:cubicBezTo>
                  <a:cubicBezTo>
                    <a:pt x="7698" y="4886"/>
                    <a:pt x="7663" y="4919"/>
                    <a:pt x="7630" y="4949"/>
                  </a:cubicBezTo>
                  <a:lnTo>
                    <a:pt x="7599" y="4977"/>
                  </a:lnTo>
                  <a:cubicBezTo>
                    <a:pt x="7576" y="5002"/>
                    <a:pt x="7547" y="5023"/>
                    <a:pt x="7520" y="5043"/>
                  </a:cubicBezTo>
                  <a:lnTo>
                    <a:pt x="7482" y="5073"/>
                  </a:lnTo>
                  <a:cubicBezTo>
                    <a:pt x="7457" y="5092"/>
                    <a:pt x="7432" y="5111"/>
                    <a:pt x="7405" y="5127"/>
                  </a:cubicBezTo>
                  <a:lnTo>
                    <a:pt x="7334" y="5168"/>
                  </a:lnTo>
                  <a:cubicBezTo>
                    <a:pt x="7310" y="5182"/>
                    <a:pt x="7285" y="5195"/>
                    <a:pt x="7260" y="5206"/>
                  </a:cubicBezTo>
                  <a:lnTo>
                    <a:pt x="7261" y="5207"/>
                  </a:lnTo>
                  <a:cubicBezTo>
                    <a:pt x="7253" y="5210"/>
                    <a:pt x="7246" y="5213"/>
                    <a:pt x="7242" y="5216"/>
                  </a:cubicBezTo>
                  <a:lnTo>
                    <a:pt x="7279" y="5275"/>
                  </a:lnTo>
                  <a:lnTo>
                    <a:pt x="7227" y="5225"/>
                  </a:lnTo>
                  <a:lnTo>
                    <a:pt x="7194" y="5246"/>
                  </a:lnTo>
                  <a:lnTo>
                    <a:pt x="7182" y="5237"/>
                  </a:lnTo>
                  <a:cubicBezTo>
                    <a:pt x="7180" y="5232"/>
                    <a:pt x="7182" y="5231"/>
                    <a:pt x="7184" y="5229"/>
                  </a:cubicBezTo>
                  <a:lnTo>
                    <a:pt x="7226" y="5186"/>
                  </a:lnTo>
                  <a:cubicBezTo>
                    <a:pt x="7227" y="5186"/>
                    <a:pt x="7228" y="5185"/>
                    <a:pt x="7229" y="5184"/>
                  </a:cubicBezTo>
                  <a:cubicBezTo>
                    <a:pt x="7229" y="5182"/>
                    <a:pt x="7230" y="5182"/>
                    <a:pt x="7230" y="5181"/>
                  </a:cubicBezTo>
                  <a:cubicBezTo>
                    <a:pt x="7235" y="5176"/>
                    <a:pt x="7239" y="5170"/>
                    <a:pt x="7242" y="5164"/>
                  </a:cubicBezTo>
                  <a:cubicBezTo>
                    <a:pt x="7250" y="5152"/>
                    <a:pt x="7263" y="5139"/>
                    <a:pt x="7277" y="5125"/>
                  </a:cubicBezTo>
                  <a:lnTo>
                    <a:pt x="7308" y="5092"/>
                  </a:lnTo>
                  <a:cubicBezTo>
                    <a:pt x="7339" y="5058"/>
                    <a:pt x="7368" y="5027"/>
                    <a:pt x="7400" y="5000"/>
                  </a:cubicBezTo>
                  <a:lnTo>
                    <a:pt x="7439" y="4968"/>
                  </a:lnTo>
                  <a:cubicBezTo>
                    <a:pt x="7474" y="4939"/>
                    <a:pt x="7507" y="4912"/>
                    <a:pt x="7541" y="4890"/>
                  </a:cubicBezTo>
                  <a:lnTo>
                    <a:pt x="7606" y="4849"/>
                  </a:lnTo>
                  <a:cubicBezTo>
                    <a:pt x="7606" y="4849"/>
                    <a:pt x="7618" y="4842"/>
                    <a:pt x="7618" y="4842"/>
                  </a:cubicBezTo>
                  <a:lnTo>
                    <a:pt x="7640" y="4828"/>
                  </a:lnTo>
                  <a:cubicBezTo>
                    <a:pt x="7652" y="4821"/>
                    <a:pt x="7663" y="4819"/>
                    <a:pt x="7682" y="4817"/>
                  </a:cubicBezTo>
                  <a:cubicBezTo>
                    <a:pt x="7683" y="4816"/>
                    <a:pt x="7684" y="4816"/>
                    <a:pt x="7685" y="4816"/>
                  </a:cubicBezTo>
                  <a:close/>
                  <a:moveTo>
                    <a:pt x="7765" y="5312"/>
                  </a:moveTo>
                  <a:cubicBezTo>
                    <a:pt x="7769" y="5313"/>
                    <a:pt x="7775" y="5315"/>
                    <a:pt x="7779" y="5317"/>
                  </a:cubicBezTo>
                  <a:cubicBezTo>
                    <a:pt x="7779" y="5317"/>
                    <a:pt x="7795" y="5326"/>
                    <a:pt x="7795" y="5326"/>
                  </a:cubicBezTo>
                  <a:cubicBezTo>
                    <a:pt x="7801" y="5330"/>
                    <a:pt x="7808" y="5335"/>
                    <a:pt x="7808" y="5345"/>
                  </a:cubicBezTo>
                  <a:cubicBezTo>
                    <a:pt x="7808" y="5348"/>
                    <a:pt x="7808" y="5355"/>
                    <a:pt x="7794" y="5365"/>
                  </a:cubicBezTo>
                  <a:cubicBezTo>
                    <a:pt x="7790" y="5367"/>
                    <a:pt x="7786" y="5372"/>
                    <a:pt x="7783" y="5375"/>
                  </a:cubicBezTo>
                  <a:cubicBezTo>
                    <a:pt x="7777" y="5379"/>
                    <a:pt x="7773" y="5382"/>
                    <a:pt x="7762" y="5386"/>
                  </a:cubicBezTo>
                  <a:lnTo>
                    <a:pt x="7758" y="5387"/>
                  </a:lnTo>
                  <a:cubicBezTo>
                    <a:pt x="7758" y="5387"/>
                    <a:pt x="7758" y="5389"/>
                    <a:pt x="7758" y="5389"/>
                  </a:cubicBezTo>
                  <a:cubicBezTo>
                    <a:pt x="7755" y="5390"/>
                    <a:pt x="7751" y="5392"/>
                    <a:pt x="7748" y="5394"/>
                  </a:cubicBezTo>
                  <a:cubicBezTo>
                    <a:pt x="7740" y="5400"/>
                    <a:pt x="7730" y="5407"/>
                    <a:pt x="7718" y="5415"/>
                  </a:cubicBezTo>
                  <a:cubicBezTo>
                    <a:pt x="7717" y="5416"/>
                    <a:pt x="7709" y="5424"/>
                    <a:pt x="7707" y="5425"/>
                  </a:cubicBezTo>
                  <a:cubicBezTo>
                    <a:pt x="7706" y="5426"/>
                    <a:pt x="7705" y="5427"/>
                    <a:pt x="7704" y="5428"/>
                  </a:cubicBezTo>
                  <a:cubicBezTo>
                    <a:pt x="7700" y="5430"/>
                    <a:pt x="7697" y="5433"/>
                    <a:pt x="7693" y="5435"/>
                  </a:cubicBezTo>
                  <a:lnTo>
                    <a:pt x="7670" y="5454"/>
                  </a:lnTo>
                  <a:cubicBezTo>
                    <a:pt x="7665" y="5456"/>
                    <a:pt x="7662" y="5461"/>
                    <a:pt x="7658" y="5464"/>
                  </a:cubicBezTo>
                  <a:lnTo>
                    <a:pt x="7638" y="5467"/>
                  </a:lnTo>
                  <a:lnTo>
                    <a:pt x="7622" y="5467"/>
                  </a:lnTo>
                  <a:cubicBezTo>
                    <a:pt x="7621" y="5467"/>
                    <a:pt x="7620" y="5467"/>
                    <a:pt x="7619" y="5467"/>
                  </a:cubicBezTo>
                  <a:cubicBezTo>
                    <a:pt x="7615" y="5467"/>
                    <a:pt x="7610" y="5465"/>
                    <a:pt x="7603" y="5455"/>
                  </a:cubicBezTo>
                  <a:cubicBezTo>
                    <a:pt x="7603" y="5454"/>
                    <a:pt x="7602" y="5453"/>
                    <a:pt x="7602" y="5453"/>
                  </a:cubicBezTo>
                  <a:cubicBezTo>
                    <a:pt x="7601" y="5447"/>
                    <a:pt x="7599" y="5443"/>
                    <a:pt x="7597" y="5438"/>
                  </a:cubicBezTo>
                  <a:cubicBezTo>
                    <a:pt x="7596" y="5435"/>
                    <a:pt x="7590" y="5424"/>
                    <a:pt x="7590" y="5420"/>
                  </a:cubicBezTo>
                  <a:cubicBezTo>
                    <a:pt x="7590" y="5411"/>
                    <a:pt x="7593" y="5403"/>
                    <a:pt x="7598" y="5394"/>
                  </a:cubicBezTo>
                  <a:cubicBezTo>
                    <a:pt x="7601" y="5390"/>
                    <a:pt x="7603" y="5385"/>
                    <a:pt x="7606" y="5382"/>
                  </a:cubicBezTo>
                  <a:lnTo>
                    <a:pt x="7628" y="5355"/>
                  </a:lnTo>
                  <a:lnTo>
                    <a:pt x="7644" y="5342"/>
                  </a:lnTo>
                  <a:cubicBezTo>
                    <a:pt x="7658" y="5332"/>
                    <a:pt x="7680" y="5324"/>
                    <a:pt x="7695" y="5319"/>
                  </a:cubicBezTo>
                  <a:cubicBezTo>
                    <a:pt x="7712" y="5314"/>
                    <a:pt x="7733" y="5312"/>
                    <a:pt x="7758" y="5312"/>
                  </a:cubicBezTo>
                  <a:close/>
                  <a:moveTo>
                    <a:pt x="8299" y="2647"/>
                  </a:moveTo>
                  <a:cubicBezTo>
                    <a:pt x="8317" y="2647"/>
                    <a:pt x="8333" y="2664"/>
                    <a:pt x="8341" y="2678"/>
                  </a:cubicBezTo>
                  <a:cubicBezTo>
                    <a:pt x="8346" y="2687"/>
                    <a:pt x="8356" y="2710"/>
                    <a:pt x="8339" y="2724"/>
                  </a:cubicBezTo>
                  <a:cubicBezTo>
                    <a:pt x="8115" y="2901"/>
                    <a:pt x="7866" y="3059"/>
                    <a:pt x="7624" y="3211"/>
                  </a:cubicBezTo>
                  <a:cubicBezTo>
                    <a:pt x="7457" y="3317"/>
                    <a:pt x="7283" y="3427"/>
                    <a:pt x="7119" y="3543"/>
                  </a:cubicBezTo>
                  <a:cubicBezTo>
                    <a:pt x="6723" y="3821"/>
                    <a:pt x="6322" y="4141"/>
                    <a:pt x="5926" y="4491"/>
                  </a:cubicBezTo>
                  <a:cubicBezTo>
                    <a:pt x="5579" y="4797"/>
                    <a:pt x="5250" y="5131"/>
                    <a:pt x="4932" y="5454"/>
                  </a:cubicBezTo>
                  <a:lnTo>
                    <a:pt x="4848" y="5539"/>
                  </a:lnTo>
                  <a:cubicBezTo>
                    <a:pt x="4617" y="5774"/>
                    <a:pt x="4404" y="6029"/>
                    <a:pt x="4199" y="6277"/>
                  </a:cubicBezTo>
                  <a:cubicBezTo>
                    <a:pt x="4089" y="6410"/>
                    <a:pt x="3979" y="6541"/>
                    <a:pt x="3869" y="6671"/>
                  </a:cubicBezTo>
                  <a:cubicBezTo>
                    <a:pt x="3867" y="6671"/>
                    <a:pt x="3861" y="6668"/>
                    <a:pt x="3858" y="6662"/>
                  </a:cubicBezTo>
                  <a:cubicBezTo>
                    <a:pt x="3857" y="6659"/>
                    <a:pt x="3857" y="6658"/>
                    <a:pt x="3858" y="6657"/>
                  </a:cubicBezTo>
                  <a:cubicBezTo>
                    <a:pt x="4086" y="6257"/>
                    <a:pt x="4380" y="5892"/>
                    <a:pt x="4667" y="5539"/>
                  </a:cubicBezTo>
                  <a:lnTo>
                    <a:pt x="4753" y="5433"/>
                  </a:lnTo>
                  <a:cubicBezTo>
                    <a:pt x="5026" y="5093"/>
                    <a:pt x="5352" y="4758"/>
                    <a:pt x="5810" y="4346"/>
                  </a:cubicBezTo>
                  <a:cubicBezTo>
                    <a:pt x="6166" y="4025"/>
                    <a:pt x="6562" y="3709"/>
                    <a:pt x="6987" y="3408"/>
                  </a:cubicBezTo>
                  <a:cubicBezTo>
                    <a:pt x="7399" y="3117"/>
                    <a:pt x="7825" y="2815"/>
                    <a:pt x="8291" y="2648"/>
                  </a:cubicBezTo>
                  <a:cubicBezTo>
                    <a:pt x="8294" y="2647"/>
                    <a:pt x="8297" y="2647"/>
                    <a:pt x="8299" y="2647"/>
                  </a:cubicBezTo>
                  <a:close/>
                  <a:moveTo>
                    <a:pt x="3063" y="7683"/>
                  </a:moveTo>
                  <a:cubicBezTo>
                    <a:pt x="3071" y="7683"/>
                    <a:pt x="3080" y="7685"/>
                    <a:pt x="3091" y="7692"/>
                  </a:cubicBezTo>
                  <a:cubicBezTo>
                    <a:pt x="3117" y="7710"/>
                    <a:pt x="3132" y="7744"/>
                    <a:pt x="3127" y="7771"/>
                  </a:cubicBezTo>
                  <a:lnTo>
                    <a:pt x="3127" y="7772"/>
                  </a:lnTo>
                  <a:cubicBezTo>
                    <a:pt x="3116" y="7822"/>
                    <a:pt x="3088" y="7871"/>
                    <a:pt x="3059" y="7922"/>
                  </a:cubicBezTo>
                  <a:cubicBezTo>
                    <a:pt x="3044" y="7949"/>
                    <a:pt x="3028" y="7976"/>
                    <a:pt x="3014" y="8004"/>
                  </a:cubicBezTo>
                  <a:cubicBezTo>
                    <a:pt x="2975" y="8085"/>
                    <a:pt x="2935" y="8163"/>
                    <a:pt x="2886" y="8248"/>
                  </a:cubicBezTo>
                  <a:cubicBezTo>
                    <a:pt x="2798" y="8405"/>
                    <a:pt x="2710" y="8561"/>
                    <a:pt x="2624" y="8720"/>
                  </a:cubicBezTo>
                  <a:cubicBezTo>
                    <a:pt x="2590" y="8783"/>
                    <a:pt x="2556" y="8848"/>
                    <a:pt x="2523" y="8911"/>
                  </a:cubicBezTo>
                  <a:cubicBezTo>
                    <a:pt x="2472" y="9008"/>
                    <a:pt x="2421" y="9105"/>
                    <a:pt x="2368" y="9200"/>
                  </a:cubicBezTo>
                  <a:cubicBezTo>
                    <a:pt x="2323" y="9278"/>
                    <a:pt x="2280" y="9354"/>
                    <a:pt x="2229" y="9423"/>
                  </a:cubicBezTo>
                  <a:cubicBezTo>
                    <a:pt x="2209" y="9449"/>
                    <a:pt x="2192" y="9479"/>
                    <a:pt x="2175" y="9507"/>
                  </a:cubicBezTo>
                  <a:cubicBezTo>
                    <a:pt x="2148" y="9552"/>
                    <a:pt x="2123" y="9595"/>
                    <a:pt x="2090" y="9624"/>
                  </a:cubicBezTo>
                  <a:cubicBezTo>
                    <a:pt x="2087" y="9626"/>
                    <a:pt x="2082" y="9629"/>
                    <a:pt x="2077" y="9629"/>
                  </a:cubicBezTo>
                  <a:cubicBezTo>
                    <a:pt x="2076" y="9629"/>
                    <a:pt x="2074" y="9629"/>
                    <a:pt x="2072" y="9628"/>
                  </a:cubicBezTo>
                  <a:cubicBezTo>
                    <a:pt x="2067" y="9626"/>
                    <a:pt x="2062" y="9619"/>
                    <a:pt x="2061" y="9610"/>
                  </a:cubicBezTo>
                  <a:cubicBezTo>
                    <a:pt x="2056" y="9561"/>
                    <a:pt x="2072" y="9501"/>
                    <a:pt x="2087" y="9445"/>
                  </a:cubicBezTo>
                  <a:cubicBezTo>
                    <a:pt x="2095" y="9414"/>
                    <a:pt x="2103" y="9385"/>
                    <a:pt x="2109" y="9356"/>
                  </a:cubicBezTo>
                  <a:cubicBezTo>
                    <a:pt x="2123" y="9277"/>
                    <a:pt x="2149" y="9192"/>
                    <a:pt x="2188" y="9095"/>
                  </a:cubicBezTo>
                  <a:cubicBezTo>
                    <a:pt x="2259" y="8919"/>
                    <a:pt x="2336" y="8751"/>
                    <a:pt x="2418" y="8593"/>
                  </a:cubicBezTo>
                  <a:cubicBezTo>
                    <a:pt x="2508" y="8418"/>
                    <a:pt x="2599" y="8260"/>
                    <a:pt x="2695" y="8111"/>
                  </a:cubicBezTo>
                  <a:cubicBezTo>
                    <a:pt x="2742" y="8039"/>
                    <a:pt x="2792" y="7975"/>
                    <a:pt x="2846" y="7906"/>
                  </a:cubicBezTo>
                  <a:lnTo>
                    <a:pt x="2898" y="7839"/>
                  </a:lnTo>
                  <a:cubicBezTo>
                    <a:pt x="2941" y="7782"/>
                    <a:pt x="2983" y="7728"/>
                    <a:pt x="3036" y="7692"/>
                  </a:cubicBezTo>
                  <a:cubicBezTo>
                    <a:pt x="3040" y="7688"/>
                    <a:pt x="3050" y="7683"/>
                    <a:pt x="3063" y="7683"/>
                  </a:cubicBezTo>
                  <a:close/>
                  <a:moveTo>
                    <a:pt x="6458" y="7093"/>
                  </a:moveTo>
                  <a:cubicBezTo>
                    <a:pt x="6483" y="7093"/>
                    <a:pt x="6508" y="7093"/>
                    <a:pt x="6533" y="7094"/>
                  </a:cubicBezTo>
                  <a:cubicBezTo>
                    <a:pt x="7813" y="7136"/>
                    <a:pt x="8529" y="8256"/>
                    <a:pt x="8653" y="9279"/>
                  </a:cubicBezTo>
                  <a:cubicBezTo>
                    <a:pt x="8779" y="10328"/>
                    <a:pt x="8337" y="11519"/>
                    <a:pt x="7337" y="12819"/>
                  </a:cubicBezTo>
                  <a:cubicBezTo>
                    <a:pt x="6877" y="13417"/>
                    <a:pt x="6398" y="13809"/>
                    <a:pt x="5870" y="14016"/>
                  </a:cubicBezTo>
                  <a:cubicBezTo>
                    <a:pt x="5608" y="14119"/>
                    <a:pt x="5334" y="14170"/>
                    <a:pt x="5068" y="14170"/>
                  </a:cubicBezTo>
                  <a:cubicBezTo>
                    <a:pt x="4715" y="14170"/>
                    <a:pt x="4376" y="14080"/>
                    <a:pt x="4103" y="13902"/>
                  </a:cubicBezTo>
                  <a:cubicBezTo>
                    <a:pt x="3038" y="13211"/>
                    <a:pt x="2963" y="11552"/>
                    <a:pt x="3563" y="10494"/>
                  </a:cubicBezTo>
                  <a:cubicBezTo>
                    <a:pt x="3569" y="10482"/>
                    <a:pt x="3584" y="10477"/>
                    <a:pt x="3595" y="10477"/>
                  </a:cubicBezTo>
                  <a:cubicBezTo>
                    <a:pt x="3602" y="10477"/>
                    <a:pt x="3608" y="10479"/>
                    <a:pt x="3612" y="10480"/>
                  </a:cubicBezTo>
                  <a:cubicBezTo>
                    <a:pt x="3630" y="10485"/>
                    <a:pt x="3638" y="10496"/>
                    <a:pt x="3638" y="10511"/>
                  </a:cubicBezTo>
                  <a:cubicBezTo>
                    <a:pt x="3625" y="10710"/>
                    <a:pt x="3595" y="10911"/>
                    <a:pt x="3568" y="11107"/>
                  </a:cubicBezTo>
                  <a:cubicBezTo>
                    <a:pt x="3500" y="11583"/>
                    <a:pt x="3430" y="12074"/>
                    <a:pt x="3572" y="12573"/>
                  </a:cubicBezTo>
                  <a:cubicBezTo>
                    <a:pt x="3746" y="13192"/>
                    <a:pt x="4166" y="13634"/>
                    <a:pt x="4695" y="13757"/>
                  </a:cubicBezTo>
                  <a:cubicBezTo>
                    <a:pt x="4822" y="13786"/>
                    <a:pt x="4949" y="13801"/>
                    <a:pt x="5076" y="13801"/>
                  </a:cubicBezTo>
                  <a:cubicBezTo>
                    <a:pt x="5862" y="13801"/>
                    <a:pt x="6631" y="13235"/>
                    <a:pt x="7368" y="12111"/>
                  </a:cubicBezTo>
                  <a:cubicBezTo>
                    <a:pt x="7872" y="11343"/>
                    <a:pt x="8511" y="10183"/>
                    <a:pt x="8226" y="9004"/>
                  </a:cubicBezTo>
                  <a:cubicBezTo>
                    <a:pt x="8104" y="8505"/>
                    <a:pt x="7849" y="8079"/>
                    <a:pt x="7503" y="7806"/>
                  </a:cubicBezTo>
                  <a:cubicBezTo>
                    <a:pt x="7212" y="7575"/>
                    <a:pt x="6843" y="7454"/>
                    <a:pt x="6452" y="7454"/>
                  </a:cubicBezTo>
                  <a:cubicBezTo>
                    <a:pt x="6328" y="7454"/>
                    <a:pt x="6201" y="7466"/>
                    <a:pt x="6074" y="7491"/>
                  </a:cubicBezTo>
                  <a:cubicBezTo>
                    <a:pt x="5567" y="7592"/>
                    <a:pt x="5096" y="7868"/>
                    <a:pt x="4708" y="8290"/>
                  </a:cubicBezTo>
                  <a:cubicBezTo>
                    <a:pt x="4540" y="8474"/>
                    <a:pt x="4388" y="8687"/>
                    <a:pt x="4245" y="8941"/>
                  </a:cubicBezTo>
                  <a:cubicBezTo>
                    <a:pt x="4172" y="9072"/>
                    <a:pt x="4089" y="9202"/>
                    <a:pt x="4010" y="9328"/>
                  </a:cubicBezTo>
                  <a:cubicBezTo>
                    <a:pt x="3951" y="9421"/>
                    <a:pt x="3892" y="9515"/>
                    <a:pt x="3834" y="9611"/>
                  </a:cubicBezTo>
                  <a:cubicBezTo>
                    <a:pt x="3823" y="9630"/>
                    <a:pt x="3810" y="9640"/>
                    <a:pt x="3795" y="9640"/>
                  </a:cubicBezTo>
                  <a:cubicBezTo>
                    <a:pt x="3790" y="9640"/>
                    <a:pt x="3785" y="9639"/>
                    <a:pt x="3780" y="9637"/>
                  </a:cubicBezTo>
                  <a:cubicBezTo>
                    <a:pt x="3754" y="9628"/>
                    <a:pt x="3729" y="9598"/>
                    <a:pt x="3735" y="9560"/>
                  </a:cubicBezTo>
                  <a:lnTo>
                    <a:pt x="3746" y="9481"/>
                  </a:lnTo>
                  <a:cubicBezTo>
                    <a:pt x="3767" y="9333"/>
                    <a:pt x="3789" y="9179"/>
                    <a:pt x="3840" y="9040"/>
                  </a:cubicBezTo>
                  <a:cubicBezTo>
                    <a:pt x="3893" y="8898"/>
                    <a:pt x="3971" y="8761"/>
                    <a:pt x="4062" y="8610"/>
                  </a:cubicBezTo>
                  <a:cubicBezTo>
                    <a:pt x="4246" y="8300"/>
                    <a:pt x="4459" y="8033"/>
                    <a:pt x="4695" y="7815"/>
                  </a:cubicBezTo>
                  <a:cubicBezTo>
                    <a:pt x="5192" y="7353"/>
                    <a:pt x="5830" y="7093"/>
                    <a:pt x="6458" y="7093"/>
                  </a:cubicBezTo>
                  <a:close/>
                  <a:moveTo>
                    <a:pt x="4064" y="14849"/>
                  </a:moveTo>
                  <a:cubicBezTo>
                    <a:pt x="4291" y="14849"/>
                    <a:pt x="4529" y="14922"/>
                    <a:pt x="4732" y="15059"/>
                  </a:cubicBezTo>
                  <a:cubicBezTo>
                    <a:pt x="5356" y="15483"/>
                    <a:pt x="5510" y="16282"/>
                    <a:pt x="5528" y="16879"/>
                  </a:cubicBezTo>
                  <a:cubicBezTo>
                    <a:pt x="5540" y="17242"/>
                    <a:pt x="5493" y="17616"/>
                    <a:pt x="5395" y="17959"/>
                  </a:cubicBezTo>
                  <a:cubicBezTo>
                    <a:pt x="5303" y="18275"/>
                    <a:pt x="5180" y="18627"/>
                    <a:pt x="4950" y="18839"/>
                  </a:cubicBezTo>
                  <a:cubicBezTo>
                    <a:pt x="4807" y="18970"/>
                    <a:pt x="4612" y="19039"/>
                    <a:pt x="4409" y="19039"/>
                  </a:cubicBezTo>
                  <a:cubicBezTo>
                    <a:pt x="4309" y="19039"/>
                    <a:pt x="4208" y="19023"/>
                    <a:pt x="4109" y="18988"/>
                  </a:cubicBezTo>
                  <a:cubicBezTo>
                    <a:pt x="3844" y="18896"/>
                    <a:pt x="3612" y="18692"/>
                    <a:pt x="3399" y="18364"/>
                  </a:cubicBezTo>
                  <a:cubicBezTo>
                    <a:pt x="3084" y="17880"/>
                    <a:pt x="2926" y="17087"/>
                    <a:pt x="3217" y="16596"/>
                  </a:cubicBezTo>
                  <a:lnTo>
                    <a:pt x="3217" y="16596"/>
                  </a:lnTo>
                  <a:cubicBezTo>
                    <a:pt x="3223" y="16597"/>
                    <a:pt x="3232" y="16602"/>
                    <a:pt x="3233" y="16613"/>
                  </a:cubicBezTo>
                  <a:cubicBezTo>
                    <a:pt x="3240" y="16701"/>
                    <a:pt x="3242" y="16789"/>
                    <a:pt x="3245" y="16875"/>
                  </a:cubicBezTo>
                  <a:cubicBezTo>
                    <a:pt x="3252" y="17071"/>
                    <a:pt x="3259" y="17274"/>
                    <a:pt x="3313" y="17478"/>
                  </a:cubicBezTo>
                  <a:cubicBezTo>
                    <a:pt x="3387" y="17752"/>
                    <a:pt x="3516" y="18016"/>
                    <a:pt x="3688" y="18240"/>
                  </a:cubicBezTo>
                  <a:cubicBezTo>
                    <a:pt x="3845" y="18445"/>
                    <a:pt x="4119" y="18676"/>
                    <a:pt x="4398" y="18676"/>
                  </a:cubicBezTo>
                  <a:cubicBezTo>
                    <a:pt x="4413" y="18676"/>
                    <a:pt x="4428" y="18675"/>
                    <a:pt x="4443" y="18674"/>
                  </a:cubicBezTo>
                  <a:cubicBezTo>
                    <a:pt x="4560" y="18663"/>
                    <a:pt x="4724" y="18602"/>
                    <a:pt x="4843" y="18369"/>
                  </a:cubicBezTo>
                  <a:cubicBezTo>
                    <a:pt x="5074" y="17917"/>
                    <a:pt x="5184" y="17352"/>
                    <a:pt x="5155" y="16780"/>
                  </a:cubicBezTo>
                  <a:cubicBezTo>
                    <a:pt x="5130" y="16307"/>
                    <a:pt x="5002" y="15675"/>
                    <a:pt x="4535" y="15361"/>
                  </a:cubicBezTo>
                  <a:cubicBezTo>
                    <a:pt x="4393" y="15265"/>
                    <a:pt x="4239" y="15215"/>
                    <a:pt x="4084" y="15215"/>
                  </a:cubicBezTo>
                  <a:cubicBezTo>
                    <a:pt x="4036" y="15215"/>
                    <a:pt x="3987" y="15220"/>
                    <a:pt x="3938" y="15230"/>
                  </a:cubicBezTo>
                  <a:cubicBezTo>
                    <a:pt x="3722" y="15274"/>
                    <a:pt x="3526" y="15413"/>
                    <a:pt x="3387" y="15624"/>
                  </a:cubicBezTo>
                  <a:cubicBezTo>
                    <a:pt x="3365" y="15658"/>
                    <a:pt x="3333" y="15670"/>
                    <a:pt x="3304" y="15670"/>
                  </a:cubicBezTo>
                  <a:cubicBezTo>
                    <a:pt x="3295" y="15670"/>
                    <a:pt x="3285" y="15668"/>
                    <a:pt x="3277" y="15666"/>
                  </a:cubicBezTo>
                  <a:cubicBezTo>
                    <a:pt x="3258" y="15660"/>
                    <a:pt x="3214" y="15641"/>
                    <a:pt x="3213" y="15579"/>
                  </a:cubicBezTo>
                  <a:cubicBezTo>
                    <a:pt x="3204" y="15210"/>
                    <a:pt x="3497" y="14982"/>
                    <a:pt x="3774" y="14893"/>
                  </a:cubicBezTo>
                  <a:cubicBezTo>
                    <a:pt x="3866" y="14863"/>
                    <a:pt x="3964" y="14849"/>
                    <a:pt x="4064" y="14849"/>
                  </a:cubicBezTo>
                  <a:close/>
                  <a:moveTo>
                    <a:pt x="4619" y="21288"/>
                  </a:moveTo>
                  <a:cubicBezTo>
                    <a:pt x="4624" y="21288"/>
                    <a:pt x="4630" y="21290"/>
                    <a:pt x="4633" y="21293"/>
                  </a:cubicBezTo>
                  <a:lnTo>
                    <a:pt x="4714" y="21379"/>
                  </a:lnTo>
                  <a:cubicBezTo>
                    <a:pt x="4722" y="21388"/>
                    <a:pt x="4729" y="21400"/>
                    <a:pt x="4739" y="21420"/>
                  </a:cubicBezTo>
                  <a:lnTo>
                    <a:pt x="4779" y="21492"/>
                  </a:lnTo>
                  <a:cubicBezTo>
                    <a:pt x="4793" y="21518"/>
                    <a:pt x="4804" y="21546"/>
                    <a:pt x="4814" y="21572"/>
                  </a:cubicBezTo>
                  <a:lnTo>
                    <a:pt x="4813" y="21572"/>
                  </a:lnTo>
                  <a:cubicBezTo>
                    <a:pt x="4814" y="21576"/>
                    <a:pt x="4813" y="21583"/>
                    <a:pt x="4812" y="21586"/>
                  </a:cubicBezTo>
                  <a:cubicBezTo>
                    <a:pt x="4808" y="21592"/>
                    <a:pt x="4804" y="21595"/>
                    <a:pt x="4799" y="21599"/>
                  </a:cubicBezTo>
                  <a:cubicBezTo>
                    <a:pt x="4797" y="21600"/>
                    <a:pt x="4794" y="21600"/>
                    <a:pt x="4791" y="21600"/>
                  </a:cubicBezTo>
                  <a:cubicBezTo>
                    <a:pt x="4784" y="21600"/>
                    <a:pt x="4776" y="21598"/>
                    <a:pt x="4773" y="21595"/>
                  </a:cubicBezTo>
                  <a:lnTo>
                    <a:pt x="4745" y="21565"/>
                  </a:lnTo>
                  <a:cubicBezTo>
                    <a:pt x="4735" y="21554"/>
                    <a:pt x="4728" y="21543"/>
                    <a:pt x="4713" y="21523"/>
                  </a:cubicBezTo>
                  <a:lnTo>
                    <a:pt x="4667" y="21457"/>
                  </a:lnTo>
                  <a:cubicBezTo>
                    <a:pt x="4655" y="21440"/>
                    <a:pt x="4648" y="21430"/>
                    <a:pt x="4644" y="21416"/>
                  </a:cubicBezTo>
                  <a:lnTo>
                    <a:pt x="4604" y="21300"/>
                  </a:lnTo>
                  <a:cubicBezTo>
                    <a:pt x="4607" y="21295"/>
                    <a:pt x="4610" y="21292"/>
                    <a:pt x="4614" y="21289"/>
                  </a:cubicBezTo>
                  <a:cubicBezTo>
                    <a:pt x="4616" y="21288"/>
                    <a:pt x="4617" y="21288"/>
                    <a:pt x="4619" y="21288"/>
                  </a:cubicBezTo>
                  <a:close/>
                  <a:moveTo>
                    <a:pt x="4223" y="21409"/>
                  </a:moveTo>
                  <a:cubicBezTo>
                    <a:pt x="4227" y="21421"/>
                    <a:pt x="4242" y="21440"/>
                    <a:pt x="4251" y="21448"/>
                  </a:cubicBezTo>
                  <a:cubicBezTo>
                    <a:pt x="4252" y="21451"/>
                    <a:pt x="4256" y="21460"/>
                    <a:pt x="4258" y="21466"/>
                  </a:cubicBezTo>
                  <a:cubicBezTo>
                    <a:pt x="4258" y="21466"/>
                    <a:pt x="4258" y="21467"/>
                    <a:pt x="4259" y="21468"/>
                  </a:cubicBezTo>
                  <a:cubicBezTo>
                    <a:pt x="4259" y="21471"/>
                    <a:pt x="4260" y="21474"/>
                    <a:pt x="4261" y="21477"/>
                  </a:cubicBezTo>
                  <a:lnTo>
                    <a:pt x="4271" y="21500"/>
                  </a:lnTo>
                  <a:lnTo>
                    <a:pt x="4275" y="21499"/>
                  </a:lnTo>
                  <a:cubicBezTo>
                    <a:pt x="4278" y="21503"/>
                    <a:pt x="4284" y="21509"/>
                    <a:pt x="4288" y="21512"/>
                  </a:cubicBezTo>
                  <a:lnTo>
                    <a:pt x="4278" y="21522"/>
                  </a:lnTo>
                  <a:lnTo>
                    <a:pt x="4287" y="21548"/>
                  </a:lnTo>
                  <a:cubicBezTo>
                    <a:pt x="4288" y="21550"/>
                    <a:pt x="4294" y="21563"/>
                    <a:pt x="4295" y="21566"/>
                  </a:cubicBezTo>
                  <a:cubicBezTo>
                    <a:pt x="4302" y="21578"/>
                    <a:pt x="4308" y="21592"/>
                    <a:pt x="4314" y="21604"/>
                  </a:cubicBezTo>
                  <a:cubicBezTo>
                    <a:pt x="4323" y="21620"/>
                    <a:pt x="4335" y="21636"/>
                    <a:pt x="4345" y="21652"/>
                  </a:cubicBezTo>
                  <a:cubicBezTo>
                    <a:pt x="4353" y="21663"/>
                    <a:pt x="4362" y="21677"/>
                    <a:pt x="4370" y="21689"/>
                  </a:cubicBezTo>
                  <a:cubicBezTo>
                    <a:pt x="4379" y="21706"/>
                    <a:pt x="4389" y="21723"/>
                    <a:pt x="4400" y="21740"/>
                  </a:cubicBezTo>
                  <a:cubicBezTo>
                    <a:pt x="4400" y="21740"/>
                    <a:pt x="4412" y="21757"/>
                    <a:pt x="4412" y="21757"/>
                  </a:cubicBezTo>
                  <a:cubicBezTo>
                    <a:pt x="4413" y="21758"/>
                    <a:pt x="4422" y="21768"/>
                    <a:pt x="4423" y="21769"/>
                  </a:cubicBezTo>
                  <a:cubicBezTo>
                    <a:pt x="4437" y="21785"/>
                    <a:pt x="4430" y="21794"/>
                    <a:pt x="4428" y="21797"/>
                  </a:cubicBezTo>
                  <a:cubicBezTo>
                    <a:pt x="4424" y="21802"/>
                    <a:pt x="4419" y="21804"/>
                    <a:pt x="4413" y="21804"/>
                  </a:cubicBezTo>
                  <a:cubicBezTo>
                    <a:pt x="4410" y="21804"/>
                    <a:pt x="4407" y="21803"/>
                    <a:pt x="4404" y="21801"/>
                  </a:cubicBezTo>
                  <a:cubicBezTo>
                    <a:pt x="4376" y="21786"/>
                    <a:pt x="4346" y="21766"/>
                    <a:pt x="4313" y="21738"/>
                  </a:cubicBezTo>
                  <a:cubicBezTo>
                    <a:pt x="4288" y="21719"/>
                    <a:pt x="4269" y="21687"/>
                    <a:pt x="4253" y="21659"/>
                  </a:cubicBezTo>
                  <a:cubicBezTo>
                    <a:pt x="4236" y="21629"/>
                    <a:pt x="4220" y="21593"/>
                    <a:pt x="4206" y="21553"/>
                  </a:cubicBezTo>
                  <a:cubicBezTo>
                    <a:pt x="4192" y="21515"/>
                    <a:pt x="4186" y="21483"/>
                    <a:pt x="4191" y="21458"/>
                  </a:cubicBezTo>
                  <a:cubicBezTo>
                    <a:pt x="4193" y="21455"/>
                    <a:pt x="4197" y="21449"/>
                    <a:pt x="4198" y="21448"/>
                  </a:cubicBezTo>
                  <a:cubicBezTo>
                    <a:pt x="4200" y="21442"/>
                    <a:pt x="4202" y="21438"/>
                    <a:pt x="4203" y="21432"/>
                  </a:cubicBezTo>
                  <a:cubicBezTo>
                    <a:pt x="4205" y="21425"/>
                    <a:pt x="4206" y="21417"/>
                    <a:pt x="4206" y="21411"/>
                  </a:cubicBezTo>
                  <a:lnTo>
                    <a:pt x="4223" y="21409"/>
                  </a:lnTo>
                  <a:close/>
                  <a:moveTo>
                    <a:pt x="3703" y="21480"/>
                  </a:moveTo>
                  <a:cubicBezTo>
                    <a:pt x="3717" y="21480"/>
                    <a:pt x="3731" y="21487"/>
                    <a:pt x="3739" y="21500"/>
                  </a:cubicBezTo>
                  <a:cubicBezTo>
                    <a:pt x="3757" y="21529"/>
                    <a:pt x="3775" y="21558"/>
                    <a:pt x="3796" y="21588"/>
                  </a:cubicBezTo>
                  <a:cubicBezTo>
                    <a:pt x="3806" y="21605"/>
                    <a:pt x="3815" y="21623"/>
                    <a:pt x="3824" y="21642"/>
                  </a:cubicBezTo>
                  <a:lnTo>
                    <a:pt x="3838" y="21668"/>
                  </a:lnTo>
                  <a:cubicBezTo>
                    <a:pt x="3868" y="21728"/>
                    <a:pt x="3901" y="21786"/>
                    <a:pt x="3936" y="21843"/>
                  </a:cubicBezTo>
                  <a:cubicBezTo>
                    <a:pt x="3961" y="21882"/>
                    <a:pt x="3986" y="21919"/>
                    <a:pt x="4011" y="21956"/>
                  </a:cubicBezTo>
                  <a:lnTo>
                    <a:pt x="4048" y="22013"/>
                  </a:lnTo>
                  <a:cubicBezTo>
                    <a:pt x="4064" y="22038"/>
                    <a:pt x="4078" y="22062"/>
                    <a:pt x="4090" y="22089"/>
                  </a:cubicBezTo>
                  <a:lnTo>
                    <a:pt x="4111" y="22131"/>
                  </a:lnTo>
                  <a:cubicBezTo>
                    <a:pt x="4121" y="22153"/>
                    <a:pt x="4123" y="22166"/>
                    <a:pt x="4118" y="22187"/>
                  </a:cubicBezTo>
                  <a:cubicBezTo>
                    <a:pt x="4115" y="22199"/>
                    <a:pt x="4097" y="22211"/>
                    <a:pt x="4082" y="22211"/>
                  </a:cubicBezTo>
                  <a:cubicBezTo>
                    <a:pt x="4057" y="22211"/>
                    <a:pt x="4036" y="22193"/>
                    <a:pt x="4002" y="22164"/>
                  </a:cubicBezTo>
                  <a:lnTo>
                    <a:pt x="3991" y="22153"/>
                  </a:lnTo>
                  <a:cubicBezTo>
                    <a:pt x="3964" y="22132"/>
                    <a:pt x="3944" y="22105"/>
                    <a:pt x="3920" y="22074"/>
                  </a:cubicBezTo>
                  <a:cubicBezTo>
                    <a:pt x="3881" y="22021"/>
                    <a:pt x="3847" y="21962"/>
                    <a:pt x="3818" y="21911"/>
                  </a:cubicBezTo>
                  <a:cubicBezTo>
                    <a:pt x="3786" y="21853"/>
                    <a:pt x="3755" y="21793"/>
                    <a:pt x="3728" y="21732"/>
                  </a:cubicBezTo>
                  <a:lnTo>
                    <a:pt x="3719" y="21713"/>
                  </a:lnTo>
                  <a:cubicBezTo>
                    <a:pt x="3706" y="21686"/>
                    <a:pt x="3694" y="21660"/>
                    <a:pt x="3686" y="21631"/>
                  </a:cubicBezTo>
                  <a:cubicBezTo>
                    <a:pt x="3678" y="21600"/>
                    <a:pt x="3671" y="21567"/>
                    <a:pt x="3664" y="21535"/>
                  </a:cubicBezTo>
                  <a:cubicBezTo>
                    <a:pt x="3662" y="21523"/>
                    <a:pt x="3660" y="21494"/>
                    <a:pt x="3687" y="21483"/>
                  </a:cubicBezTo>
                  <a:cubicBezTo>
                    <a:pt x="3692" y="21481"/>
                    <a:pt x="3698" y="21480"/>
                    <a:pt x="3703" y="21480"/>
                  </a:cubicBezTo>
                  <a:close/>
                  <a:moveTo>
                    <a:pt x="3145" y="21440"/>
                  </a:moveTo>
                  <a:cubicBezTo>
                    <a:pt x="3157" y="21440"/>
                    <a:pt x="3171" y="21445"/>
                    <a:pt x="3181" y="21458"/>
                  </a:cubicBezTo>
                  <a:lnTo>
                    <a:pt x="3205" y="21491"/>
                  </a:lnTo>
                  <a:cubicBezTo>
                    <a:pt x="3232" y="21529"/>
                    <a:pt x="3258" y="21565"/>
                    <a:pt x="3278" y="21604"/>
                  </a:cubicBezTo>
                  <a:lnTo>
                    <a:pt x="3359" y="21758"/>
                  </a:lnTo>
                  <a:cubicBezTo>
                    <a:pt x="3413" y="21860"/>
                    <a:pt x="3465" y="21962"/>
                    <a:pt x="3515" y="22065"/>
                  </a:cubicBezTo>
                  <a:cubicBezTo>
                    <a:pt x="3534" y="22106"/>
                    <a:pt x="3556" y="22148"/>
                    <a:pt x="3576" y="22188"/>
                  </a:cubicBezTo>
                  <a:cubicBezTo>
                    <a:pt x="3661" y="22355"/>
                    <a:pt x="3748" y="22527"/>
                    <a:pt x="3773" y="22705"/>
                  </a:cubicBezTo>
                  <a:cubicBezTo>
                    <a:pt x="3775" y="22723"/>
                    <a:pt x="3764" y="22740"/>
                    <a:pt x="3753" y="22746"/>
                  </a:cubicBezTo>
                  <a:cubicBezTo>
                    <a:pt x="3751" y="22746"/>
                    <a:pt x="3750" y="22747"/>
                    <a:pt x="3748" y="22747"/>
                  </a:cubicBezTo>
                  <a:cubicBezTo>
                    <a:pt x="3745" y="22747"/>
                    <a:pt x="3741" y="22745"/>
                    <a:pt x="3735" y="22739"/>
                  </a:cubicBezTo>
                  <a:cubicBezTo>
                    <a:pt x="3607" y="22606"/>
                    <a:pt x="3523" y="22427"/>
                    <a:pt x="3442" y="22254"/>
                  </a:cubicBezTo>
                  <a:cubicBezTo>
                    <a:pt x="3424" y="22216"/>
                    <a:pt x="3406" y="22176"/>
                    <a:pt x="3388" y="22138"/>
                  </a:cubicBezTo>
                  <a:cubicBezTo>
                    <a:pt x="3337" y="22033"/>
                    <a:pt x="3291" y="21929"/>
                    <a:pt x="3243" y="21824"/>
                  </a:cubicBezTo>
                  <a:lnTo>
                    <a:pt x="3167" y="21653"/>
                  </a:lnTo>
                  <a:cubicBezTo>
                    <a:pt x="3148" y="21610"/>
                    <a:pt x="3136" y="21565"/>
                    <a:pt x="3122" y="21517"/>
                  </a:cubicBezTo>
                  <a:lnTo>
                    <a:pt x="3111" y="21480"/>
                  </a:lnTo>
                  <a:cubicBezTo>
                    <a:pt x="3106" y="21461"/>
                    <a:pt x="3110" y="21451"/>
                    <a:pt x="3123" y="21445"/>
                  </a:cubicBezTo>
                  <a:cubicBezTo>
                    <a:pt x="3129" y="21442"/>
                    <a:pt x="3137" y="21440"/>
                    <a:pt x="3145" y="21440"/>
                  </a:cubicBezTo>
                  <a:close/>
                  <a:moveTo>
                    <a:pt x="10606" y="21902"/>
                  </a:moveTo>
                  <a:cubicBezTo>
                    <a:pt x="10610" y="21902"/>
                    <a:pt x="10615" y="21903"/>
                    <a:pt x="10619" y="21907"/>
                  </a:cubicBezTo>
                  <a:cubicBezTo>
                    <a:pt x="10659" y="21937"/>
                    <a:pt x="10686" y="21984"/>
                    <a:pt x="10717" y="22033"/>
                  </a:cubicBezTo>
                  <a:lnTo>
                    <a:pt x="10728" y="22053"/>
                  </a:lnTo>
                  <a:cubicBezTo>
                    <a:pt x="10766" y="22113"/>
                    <a:pt x="10803" y="22171"/>
                    <a:pt x="10843" y="22229"/>
                  </a:cubicBezTo>
                  <a:lnTo>
                    <a:pt x="10870" y="22268"/>
                  </a:lnTo>
                  <a:cubicBezTo>
                    <a:pt x="10932" y="22358"/>
                    <a:pt x="10997" y="22452"/>
                    <a:pt x="11069" y="22541"/>
                  </a:cubicBezTo>
                  <a:cubicBezTo>
                    <a:pt x="11155" y="22646"/>
                    <a:pt x="11248" y="22748"/>
                    <a:pt x="11345" y="22843"/>
                  </a:cubicBezTo>
                  <a:cubicBezTo>
                    <a:pt x="11375" y="22872"/>
                    <a:pt x="11406" y="22901"/>
                    <a:pt x="11437" y="22930"/>
                  </a:cubicBezTo>
                  <a:cubicBezTo>
                    <a:pt x="11503" y="22990"/>
                    <a:pt x="11571" y="23054"/>
                    <a:pt x="11626" y="23119"/>
                  </a:cubicBezTo>
                  <a:cubicBezTo>
                    <a:pt x="11650" y="23148"/>
                    <a:pt x="11635" y="23170"/>
                    <a:pt x="11630" y="23177"/>
                  </a:cubicBezTo>
                  <a:cubicBezTo>
                    <a:pt x="11625" y="23183"/>
                    <a:pt x="11616" y="23191"/>
                    <a:pt x="11601" y="23191"/>
                  </a:cubicBezTo>
                  <a:cubicBezTo>
                    <a:pt x="11594" y="23191"/>
                    <a:pt x="11586" y="23190"/>
                    <a:pt x="11576" y="23185"/>
                  </a:cubicBezTo>
                  <a:cubicBezTo>
                    <a:pt x="11454" y="23124"/>
                    <a:pt x="11337" y="23014"/>
                    <a:pt x="11249" y="22923"/>
                  </a:cubicBezTo>
                  <a:cubicBezTo>
                    <a:pt x="11157" y="22831"/>
                    <a:pt x="11068" y="22727"/>
                    <a:pt x="10984" y="22620"/>
                  </a:cubicBezTo>
                  <a:cubicBezTo>
                    <a:pt x="10905" y="22518"/>
                    <a:pt x="10815" y="22398"/>
                    <a:pt x="10745" y="22270"/>
                  </a:cubicBezTo>
                  <a:lnTo>
                    <a:pt x="10718" y="22221"/>
                  </a:lnTo>
                  <a:cubicBezTo>
                    <a:pt x="10662" y="22122"/>
                    <a:pt x="10598" y="22008"/>
                    <a:pt x="10600" y="21903"/>
                  </a:cubicBezTo>
                  <a:cubicBezTo>
                    <a:pt x="10601" y="21903"/>
                    <a:pt x="10604" y="21902"/>
                    <a:pt x="10606" y="21902"/>
                  </a:cubicBezTo>
                  <a:close/>
                  <a:moveTo>
                    <a:pt x="10408" y="22546"/>
                  </a:moveTo>
                  <a:lnTo>
                    <a:pt x="10427" y="22569"/>
                  </a:lnTo>
                  <a:cubicBezTo>
                    <a:pt x="10433" y="22576"/>
                    <a:pt x="10452" y="22586"/>
                    <a:pt x="10459" y="22590"/>
                  </a:cubicBezTo>
                  <a:cubicBezTo>
                    <a:pt x="10468" y="22595"/>
                    <a:pt x="10478" y="22604"/>
                    <a:pt x="10495" y="22621"/>
                  </a:cubicBezTo>
                  <a:cubicBezTo>
                    <a:pt x="10512" y="22637"/>
                    <a:pt x="10527" y="22655"/>
                    <a:pt x="10541" y="22672"/>
                  </a:cubicBezTo>
                  <a:lnTo>
                    <a:pt x="10561" y="22695"/>
                  </a:lnTo>
                  <a:cubicBezTo>
                    <a:pt x="10575" y="22712"/>
                    <a:pt x="10589" y="22730"/>
                    <a:pt x="10604" y="22749"/>
                  </a:cubicBezTo>
                  <a:lnTo>
                    <a:pt x="10615" y="22764"/>
                  </a:lnTo>
                  <a:cubicBezTo>
                    <a:pt x="10615" y="22764"/>
                    <a:pt x="10624" y="22775"/>
                    <a:pt x="10624" y="22775"/>
                  </a:cubicBezTo>
                  <a:cubicBezTo>
                    <a:pt x="10647" y="22804"/>
                    <a:pt x="10669" y="22832"/>
                    <a:pt x="10692" y="22860"/>
                  </a:cubicBezTo>
                  <a:lnTo>
                    <a:pt x="10716" y="22888"/>
                  </a:lnTo>
                  <a:cubicBezTo>
                    <a:pt x="10736" y="22912"/>
                    <a:pt x="10756" y="22936"/>
                    <a:pt x="10775" y="22960"/>
                  </a:cubicBezTo>
                  <a:lnTo>
                    <a:pt x="10866" y="23075"/>
                  </a:lnTo>
                  <a:cubicBezTo>
                    <a:pt x="10873" y="23082"/>
                    <a:pt x="10879" y="23089"/>
                    <a:pt x="10883" y="23097"/>
                  </a:cubicBezTo>
                  <a:cubicBezTo>
                    <a:pt x="10887" y="23102"/>
                    <a:pt x="10889" y="23107"/>
                    <a:pt x="10890" y="23112"/>
                  </a:cubicBezTo>
                  <a:cubicBezTo>
                    <a:pt x="10895" y="23127"/>
                    <a:pt x="10904" y="23139"/>
                    <a:pt x="10915" y="23146"/>
                  </a:cubicBezTo>
                  <a:lnTo>
                    <a:pt x="10960" y="23209"/>
                  </a:lnTo>
                  <a:cubicBezTo>
                    <a:pt x="10961" y="23213"/>
                    <a:pt x="10958" y="23225"/>
                    <a:pt x="10955" y="23228"/>
                  </a:cubicBezTo>
                  <a:cubicBezTo>
                    <a:pt x="10951" y="23232"/>
                    <a:pt x="10943" y="23234"/>
                    <a:pt x="10939" y="23234"/>
                  </a:cubicBezTo>
                  <a:cubicBezTo>
                    <a:pt x="10937" y="23234"/>
                    <a:pt x="10936" y="23234"/>
                    <a:pt x="10935" y="23234"/>
                  </a:cubicBezTo>
                  <a:lnTo>
                    <a:pt x="10916" y="23221"/>
                  </a:lnTo>
                  <a:cubicBezTo>
                    <a:pt x="10860" y="23182"/>
                    <a:pt x="10805" y="23145"/>
                    <a:pt x="10759" y="23101"/>
                  </a:cubicBezTo>
                  <a:cubicBezTo>
                    <a:pt x="10703" y="23048"/>
                    <a:pt x="10660" y="23003"/>
                    <a:pt x="10624" y="22956"/>
                  </a:cubicBezTo>
                  <a:lnTo>
                    <a:pt x="10602" y="22930"/>
                  </a:lnTo>
                  <a:cubicBezTo>
                    <a:pt x="10563" y="22880"/>
                    <a:pt x="10521" y="22828"/>
                    <a:pt x="10487" y="22773"/>
                  </a:cubicBezTo>
                  <a:cubicBezTo>
                    <a:pt x="10470" y="22747"/>
                    <a:pt x="10453" y="22720"/>
                    <a:pt x="10441" y="22691"/>
                  </a:cubicBezTo>
                  <a:cubicBezTo>
                    <a:pt x="10433" y="22674"/>
                    <a:pt x="10424" y="22655"/>
                    <a:pt x="10418" y="22637"/>
                  </a:cubicBezTo>
                  <a:cubicBezTo>
                    <a:pt x="10416" y="22630"/>
                    <a:pt x="10415" y="22622"/>
                    <a:pt x="10415" y="22610"/>
                  </a:cubicBezTo>
                  <a:lnTo>
                    <a:pt x="10413" y="22610"/>
                  </a:lnTo>
                  <a:cubicBezTo>
                    <a:pt x="10413" y="22600"/>
                    <a:pt x="10404" y="22572"/>
                    <a:pt x="10400" y="22563"/>
                  </a:cubicBezTo>
                  <a:cubicBezTo>
                    <a:pt x="10394" y="22552"/>
                    <a:pt x="10398" y="22549"/>
                    <a:pt x="10408" y="22546"/>
                  </a:cubicBezTo>
                  <a:close/>
                  <a:moveTo>
                    <a:pt x="9861" y="19577"/>
                  </a:moveTo>
                  <a:cubicBezTo>
                    <a:pt x="9863" y="19577"/>
                    <a:pt x="9864" y="19578"/>
                    <a:pt x="9864" y="19581"/>
                  </a:cubicBezTo>
                  <a:cubicBezTo>
                    <a:pt x="9933" y="19697"/>
                    <a:pt x="10000" y="19814"/>
                    <a:pt x="10068" y="19929"/>
                  </a:cubicBezTo>
                  <a:cubicBezTo>
                    <a:pt x="10381" y="20471"/>
                    <a:pt x="10704" y="21029"/>
                    <a:pt x="11091" y="21542"/>
                  </a:cubicBezTo>
                  <a:cubicBezTo>
                    <a:pt x="11310" y="21834"/>
                    <a:pt x="11560" y="22126"/>
                    <a:pt x="11855" y="22433"/>
                  </a:cubicBezTo>
                  <a:cubicBezTo>
                    <a:pt x="11932" y="22512"/>
                    <a:pt x="12013" y="22592"/>
                    <a:pt x="12095" y="22671"/>
                  </a:cubicBezTo>
                  <a:cubicBezTo>
                    <a:pt x="12282" y="22851"/>
                    <a:pt x="12474" y="23037"/>
                    <a:pt x="12617" y="23246"/>
                  </a:cubicBezTo>
                  <a:cubicBezTo>
                    <a:pt x="12629" y="23264"/>
                    <a:pt x="12625" y="23272"/>
                    <a:pt x="12619" y="23280"/>
                  </a:cubicBezTo>
                  <a:cubicBezTo>
                    <a:pt x="12608" y="23293"/>
                    <a:pt x="12587" y="23302"/>
                    <a:pt x="12567" y="23302"/>
                  </a:cubicBezTo>
                  <a:cubicBezTo>
                    <a:pt x="12560" y="23302"/>
                    <a:pt x="12553" y="23301"/>
                    <a:pt x="12547" y="23298"/>
                  </a:cubicBezTo>
                  <a:cubicBezTo>
                    <a:pt x="12197" y="23145"/>
                    <a:pt x="11893" y="22821"/>
                    <a:pt x="11650" y="22562"/>
                  </a:cubicBezTo>
                  <a:cubicBezTo>
                    <a:pt x="11396" y="22292"/>
                    <a:pt x="11147" y="21990"/>
                    <a:pt x="10908" y="21664"/>
                  </a:cubicBezTo>
                  <a:cubicBezTo>
                    <a:pt x="10369" y="20928"/>
                    <a:pt x="10023" y="20249"/>
                    <a:pt x="9855" y="19578"/>
                  </a:cubicBezTo>
                  <a:cubicBezTo>
                    <a:pt x="9857" y="19577"/>
                    <a:pt x="9860" y="19577"/>
                    <a:pt x="9861" y="19577"/>
                  </a:cubicBezTo>
                  <a:close/>
                  <a:moveTo>
                    <a:pt x="10237" y="22935"/>
                  </a:moveTo>
                  <a:lnTo>
                    <a:pt x="10202" y="22997"/>
                  </a:lnTo>
                  <a:cubicBezTo>
                    <a:pt x="10207" y="23003"/>
                    <a:pt x="10214" y="23007"/>
                    <a:pt x="10227" y="23016"/>
                  </a:cubicBezTo>
                  <a:lnTo>
                    <a:pt x="10261" y="23054"/>
                  </a:lnTo>
                  <a:cubicBezTo>
                    <a:pt x="10285" y="23082"/>
                    <a:pt x="10311" y="23115"/>
                    <a:pt x="10333" y="23146"/>
                  </a:cubicBezTo>
                  <a:cubicBezTo>
                    <a:pt x="10349" y="23171"/>
                    <a:pt x="10364" y="23196"/>
                    <a:pt x="10379" y="23221"/>
                  </a:cubicBezTo>
                  <a:lnTo>
                    <a:pt x="10387" y="23236"/>
                  </a:lnTo>
                  <a:cubicBezTo>
                    <a:pt x="10393" y="23245"/>
                    <a:pt x="10398" y="23256"/>
                    <a:pt x="10407" y="23276"/>
                  </a:cubicBezTo>
                  <a:cubicBezTo>
                    <a:pt x="10419" y="23304"/>
                    <a:pt x="10425" y="23321"/>
                    <a:pt x="10422" y="23337"/>
                  </a:cubicBezTo>
                  <a:cubicBezTo>
                    <a:pt x="10421" y="23342"/>
                    <a:pt x="10421" y="23349"/>
                    <a:pt x="10421" y="23356"/>
                  </a:cubicBezTo>
                  <a:lnTo>
                    <a:pt x="10417" y="23388"/>
                  </a:lnTo>
                  <a:cubicBezTo>
                    <a:pt x="10411" y="23392"/>
                    <a:pt x="10404" y="23393"/>
                    <a:pt x="10399" y="23393"/>
                  </a:cubicBezTo>
                  <a:cubicBezTo>
                    <a:pt x="10397" y="23393"/>
                    <a:pt x="10395" y="23393"/>
                    <a:pt x="10394" y="23392"/>
                  </a:cubicBezTo>
                  <a:cubicBezTo>
                    <a:pt x="10394" y="23392"/>
                    <a:pt x="10394" y="23392"/>
                    <a:pt x="10394" y="23391"/>
                  </a:cubicBezTo>
                  <a:lnTo>
                    <a:pt x="10377" y="23381"/>
                  </a:lnTo>
                  <a:cubicBezTo>
                    <a:pt x="10371" y="23377"/>
                    <a:pt x="10366" y="23374"/>
                    <a:pt x="10359" y="23373"/>
                  </a:cubicBezTo>
                  <a:cubicBezTo>
                    <a:pt x="10350" y="23370"/>
                    <a:pt x="10344" y="23367"/>
                    <a:pt x="10340" y="23362"/>
                  </a:cubicBezTo>
                  <a:cubicBezTo>
                    <a:pt x="10335" y="23358"/>
                    <a:pt x="10332" y="23354"/>
                    <a:pt x="10321" y="23339"/>
                  </a:cubicBezTo>
                  <a:cubicBezTo>
                    <a:pt x="10308" y="23324"/>
                    <a:pt x="10294" y="23310"/>
                    <a:pt x="10284" y="23293"/>
                  </a:cubicBezTo>
                  <a:lnTo>
                    <a:pt x="10276" y="23280"/>
                  </a:lnTo>
                  <a:cubicBezTo>
                    <a:pt x="10262" y="23255"/>
                    <a:pt x="10246" y="23231"/>
                    <a:pt x="10231" y="23206"/>
                  </a:cubicBezTo>
                  <a:cubicBezTo>
                    <a:pt x="10212" y="23173"/>
                    <a:pt x="10196" y="23135"/>
                    <a:pt x="10181" y="23099"/>
                  </a:cubicBezTo>
                  <a:lnTo>
                    <a:pt x="10162" y="23049"/>
                  </a:lnTo>
                  <a:lnTo>
                    <a:pt x="10161" y="23049"/>
                  </a:lnTo>
                  <a:cubicBezTo>
                    <a:pt x="10160" y="23047"/>
                    <a:pt x="10160" y="23040"/>
                    <a:pt x="10157" y="23023"/>
                  </a:cubicBezTo>
                  <a:cubicBezTo>
                    <a:pt x="10157" y="23022"/>
                    <a:pt x="10157" y="23022"/>
                    <a:pt x="10157" y="23021"/>
                  </a:cubicBezTo>
                  <a:cubicBezTo>
                    <a:pt x="10156" y="23020"/>
                    <a:pt x="10157" y="23020"/>
                    <a:pt x="10157" y="23020"/>
                  </a:cubicBezTo>
                  <a:lnTo>
                    <a:pt x="10157" y="23019"/>
                  </a:lnTo>
                  <a:lnTo>
                    <a:pt x="10157" y="23017"/>
                  </a:lnTo>
                  <a:lnTo>
                    <a:pt x="10157" y="23016"/>
                  </a:lnTo>
                  <a:lnTo>
                    <a:pt x="10157" y="23015"/>
                  </a:lnTo>
                  <a:cubicBezTo>
                    <a:pt x="10155" y="23009"/>
                    <a:pt x="10154" y="23004"/>
                    <a:pt x="10151" y="22999"/>
                  </a:cubicBezTo>
                  <a:cubicBezTo>
                    <a:pt x="10151" y="22991"/>
                    <a:pt x="10157" y="22983"/>
                    <a:pt x="10164" y="22979"/>
                  </a:cubicBezTo>
                  <a:cubicBezTo>
                    <a:pt x="10165" y="22978"/>
                    <a:pt x="10167" y="22978"/>
                    <a:pt x="10169" y="22978"/>
                  </a:cubicBezTo>
                  <a:cubicBezTo>
                    <a:pt x="10175" y="22978"/>
                    <a:pt x="10184" y="22981"/>
                    <a:pt x="10190" y="22986"/>
                  </a:cubicBezTo>
                  <a:lnTo>
                    <a:pt x="10237" y="22935"/>
                  </a:lnTo>
                  <a:close/>
                  <a:moveTo>
                    <a:pt x="9976" y="23300"/>
                  </a:moveTo>
                  <a:cubicBezTo>
                    <a:pt x="9977" y="23302"/>
                    <a:pt x="9983" y="23302"/>
                    <a:pt x="9996" y="23311"/>
                  </a:cubicBezTo>
                  <a:cubicBezTo>
                    <a:pt x="10009" y="23322"/>
                    <a:pt x="10023" y="23332"/>
                    <a:pt x="10034" y="23346"/>
                  </a:cubicBezTo>
                  <a:lnTo>
                    <a:pt x="10083" y="23400"/>
                  </a:lnTo>
                  <a:cubicBezTo>
                    <a:pt x="10100" y="23419"/>
                    <a:pt x="10117" y="23439"/>
                    <a:pt x="10133" y="23459"/>
                  </a:cubicBezTo>
                  <a:lnTo>
                    <a:pt x="10171" y="23520"/>
                  </a:lnTo>
                  <a:cubicBezTo>
                    <a:pt x="10172" y="23527"/>
                    <a:pt x="10174" y="23535"/>
                    <a:pt x="10177" y="23542"/>
                  </a:cubicBezTo>
                  <a:lnTo>
                    <a:pt x="10193" y="23577"/>
                  </a:lnTo>
                  <a:cubicBezTo>
                    <a:pt x="10199" y="23591"/>
                    <a:pt x="10198" y="23596"/>
                    <a:pt x="10197" y="23601"/>
                  </a:cubicBezTo>
                  <a:lnTo>
                    <a:pt x="10265" y="23615"/>
                  </a:lnTo>
                  <a:lnTo>
                    <a:pt x="10265" y="23615"/>
                  </a:lnTo>
                  <a:lnTo>
                    <a:pt x="10191" y="23606"/>
                  </a:lnTo>
                  <a:cubicBezTo>
                    <a:pt x="10188" y="23609"/>
                    <a:pt x="10185" y="23610"/>
                    <a:pt x="10181" y="23610"/>
                  </a:cubicBezTo>
                  <a:cubicBezTo>
                    <a:pt x="10175" y="23610"/>
                    <a:pt x="10170" y="23607"/>
                    <a:pt x="10167" y="23604"/>
                  </a:cubicBezTo>
                  <a:lnTo>
                    <a:pt x="10121" y="23563"/>
                  </a:lnTo>
                  <a:cubicBezTo>
                    <a:pt x="10113" y="23559"/>
                    <a:pt x="10105" y="23551"/>
                    <a:pt x="10100" y="23542"/>
                  </a:cubicBezTo>
                  <a:lnTo>
                    <a:pt x="10059" y="23485"/>
                  </a:lnTo>
                  <a:cubicBezTo>
                    <a:pt x="10051" y="23474"/>
                    <a:pt x="10045" y="23462"/>
                    <a:pt x="10040" y="23450"/>
                  </a:cubicBezTo>
                  <a:lnTo>
                    <a:pt x="9997" y="23372"/>
                  </a:lnTo>
                  <a:cubicBezTo>
                    <a:pt x="9988" y="23355"/>
                    <a:pt x="9981" y="23337"/>
                    <a:pt x="9975" y="23319"/>
                  </a:cubicBezTo>
                  <a:cubicBezTo>
                    <a:pt x="9975" y="23317"/>
                    <a:pt x="9976" y="23300"/>
                    <a:pt x="9976" y="23300"/>
                  </a:cubicBezTo>
                  <a:close/>
                  <a:moveTo>
                    <a:pt x="2462" y="21089"/>
                  </a:moveTo>
                  <a:cubicBezTo>
                    <a:pt x="2469" y="21089"/>
                    <a:pt x="2478" y="21091"/>
                    <a:pt x="2482" y="21098"/>
                  </a:cubicBezTo>
                  <a:cubicBezTo>
                    <a:pt x="2584" y="21232"/>
                    <a:pt x="2651" y="21401"/>
                    <a:pt x="2717" y="21566"/>
                  </a:cubicBezTo>
                  <a:cubicBezTo>
                    <a:pt x="2743" y="21632"/>
                    <a:pt x="2769" y="21699"/>
                    <a:pt x="2797" y="21763"/>
                  </a:cubicBezTo>
                  <a:cubicBezTo>
                    <a:pt x="2897" y="21987"/>
                    <a:pt x="3004" y="22210"/>
                    <a:pt x="3117" y="22426"/>
                  </a:cubicBezTo>
                  <a:cubicBezTo>
                    <a:pt x="3224" y="22629"/>
                    <a:pt x="3341" y="22829"/>
                    <a:pt x="3453" y="23022"/>
                  </a:cubicBezTo>
                  <a:cubicBezTo>
                    <a:pt x="3586" y="23251"/>
                    <a:pt x="3723" y="23487"/>
                    <a:pt x="3843" y="23727"/>
                  </a:cubicBezTo>
                  <a:cubicBezTo>
                    <a:pt x="3851" y="23744"/>
                    <a:pt x="3838" y="23760"/>
                    <a:pt x="3831" y="23764"/>
                  </a:cubicBezTo>
                  <a:cubicBezTo>
                    <a:pt x="3827" y="23766"/>
                    <a:pt x="3824" y="23768"/>
                    <a:pt x="3822" y="23768"/>
                  </a:cubicBezTo>
                  <a:cubicBezTo>
                    <a:pt x="3818" y="23768"/>
                    <a:pt x="3816" y="23765"/>
                    <a:pt x="3812" y="23761"/>
                  </a:cubicBezTo>
                  <a:cubicBezTo>
                    <a:pt x="3469" y="23388"/>
                    <a:pt x="3215" y="22926"/>
                    <a:pt x="2993" y="22482"/>
                  </a:cubicBezTo>
                  <a:cubicBezTo>
                    <a:pt x="2881" y="22259"/>
                    <a:pt x="2773" y="22023"/>
                    <a:pt x="2671" y="21781"/>
                  </a:cubicBezTo>
                  <a:lnTo>
                    <a:pt x="2637" y="21700"/>
                  </a:lnTo>
                  <a:cubicBezTo>
                    <a:pt x="2552" y="21503"/>
                    <a:pt x="2465" y="21298"/>
                    <a:pt x="2455" y="21090"/>
                  </a:cubicBezTo>
                  <a:cubicBezTo>
                    <a:pt x="2457" y="21090"/>
                    <a:pt x="2460" y="21089"/>
                    <a:pt x="2462" y="21089"/>
                  </a:cubicBezTo>
                  <a:close/>
                  <a:moveTo>
                    <a:pt x="13153" y="23618"/>
                  </a:moveTo>
                  <a:cubicBezTo>
                    <a:pt x="13154" y="23618"/>
                    <a:pt x="13155" y="23618"/>
                    <a:pt x="13157" y="23619"/>
                  </a:cubicBezTo>
                  <a:lnTo>
                    <a:pt x="13178" y="23632"/>
                  </a:lnTo>
                  <a:cubicBezTo>
                    <a:pt x="13185" y="23638"/>
                    <a:pt x="13194" y="23641"/>
                    <a:pt x="13204" y="23642"/>
                  </a:cubicBezTo>
                  <a:cubicBezTo>
                    <a:pt x="13249" y="23652"/>
                    <a:pt x="13300" y="23681"/>
                    <a:pt x="13347" y="23709"/>
                  </a:cubicBezTo>
                  <a:cubicBezTo>
                    <a:pt x="13368" y="23722"/>
                    <a:pt x="13388" y="23734"/>
                    <a:pt x="13407" y="23744"/>
                  </a:cubicBezTo>
                  <a:cubicBezTo>
                    <a:pt x="13479" y="23782"/>
                    <a:pt x="13547" y="23821"/>
                    <a:pt x="13621" y="23866"/>
                  </a:cubicBezTo>
                  <a:lnTo>
                    <a:pt x="13706" y="23914"/>
                  </a:lnTo>
                  <a:cubicBezTo>
                    <a:pt x="13753" y="23940"/>
                    <a:pt x="13798" y="23967"/>
                    <a:pt x="13843" y="23995"/>
                  </a:cubicBezTo>
                  <a:cubicBezTo>
                    <a:pt x="13863" y="24007"/>
                    <a:pt x="13884" y="24018"/>
                    <a:pt x="13906" y="24030"/>
                  </a:cubicBezTo>
                  <a:cubicBezTo>
                    <a:pt x="13948" y="24053"/>
                    <a:pt x="13988" y="24076"/>
                    <a:pt x="14025" y="24107"/>
                  </a:cubicBezTo>
                  <a:cubicBezTo>
                    <a:pt x="14048" y="24124"/>
                    <a:pt x="14073" y="24138"/>
                    <a:pt x="14098" y="24153"/>
                  </a:cubicBezTo>
                  <a:cubicBezTo>
                    <a:pt x="14130" y="24172"/>
                    <a:pt x="14159" y="24189"/>
                    <a:pt x="14184" y="24211"/>
                  </a:cubicBezTo>
                  <a:cubicBezTo>
                    <a:pt x="14192" y="24218"/>
                    <a:pt x="14188" y="24231"/>
                    <a:pt x="14186" y="24236"/>
                  </a:cubicBezTo>
                  <a:lnTo>
                    <a:pt x="14185" y="24236"/>
                  </a:lnTo>
                  <a:cubicBezTo>
                    <a:pt x="14182" y="24246"/>
                    <a:pt x="14174" y="24255"/>
                    <a:pt x="14163" y="24256"/>
                  </a:cubicBezTo>
                  <a:cubicBezTo>
                    <a:pt x="14132" y="24255"/>
                    <a:pt x="14099" y="24246"/>
                    <a:pt x="14065" y="24237"/>
                  </a:cubicBezTo>
                  <a:cubicBezTo>
                    <a:pt x="14047" y="24231"/>
                    <a:pt x="14029" y="24227"/>
                    <a:pt x="14011" y="24222"/>
                  </a:cubicBezTo>
                  <a:cubicBezTo>
                    <a:pt x="14001" y="24220"/>
                    <a:pt x="13991" y="24218"/>
                    <a:pt x="13979" y="24217"/>
                  </a:cubicBezTo>
                  <a:cubicBezTo>
                    <a:pt x="13970" y="24215"/>
                    <a:pt x="13960" y="24214"/>
                    <a:pt x="13949" y="24210"/>
                  </a:cubicBezTo>
                  <a:cubicBezTo>
                    <a:pt x="13932" y="24205"/>
                    <a:pt x="13916" y="24198"/>
                    <a:pt x="13900" y="24192"/>
                  </a:cubicBezTo>
                  <a:lnTo>
                    <a:pt x="13880" y="24183"/>
                  </a:lnTo>
                  <a:cubicBezTo>
                    <a:pt x="13784" y="24144"/>
                    <a:pt x="13692" y="24104"/>
                    <a:pt x="13598" y="24047"/>
                  </a:cubicBezTo>
                  <a:cubicBezTo>
                    <a:pt x="13513" y="23996"/>
                    <a:pt x="13425" y="23941"/>
                    <a:pt x="13355" y="23876"/>
                  </a:cubicBezTo>
                  <a:cubicBezTo>
                    <a:pt x="13339" y="23860"/>
                    <a:pt x="13321" y="23844"/>
                    <a:pt x="13303" y="23828"/>
                  </a:cubicBezTo>
                  <a:cubicBezTo>
                    <a:pt x="13250" y="23782"/>
                    <a:pt x="13190" y="23730"/>
                    <a:pt x="13171" y="23678"/>
                  </a:cubicBezTo>
                  <a:cubicBezTo>
                    <a:pt x="13167" y="23667"/>
                    <a:pt x="13162" y="23659"/>
                    <a:pt x="13155" y="23653"/>
                  </a:cubicBezTo>
                  <a:lnTo>
                    <a:pt x="13142" y="23630"/>
                  </a:lnTo>
                  <a:cubicBezTo>
                    <a:pt x="13146" y="23622"/>
                    <a:pt x="13151" y="23618"/>
                    <a:pt x="13153" y="23618"/>
                  </a:cubicBezTo>
                  <a:close/>
                  <a:moveTo>
                    <a:pt x="24695" y="26130"/>
                  </a:moveTo>
                  <a:cubicBezTo>
                    <a:pt x="24702" y="26130"/>
                    <a:pt x="24709" y="26147"/>
                    <a:pt x="24711" y="26154"/>
                  </a:cubicBezTo>
                  <a:cubicBezTo>
                    <a:pt x="24713" y="26162"/>
                    <a:pt x="24714" y="26179"/>
                    <a:pt x="24706" y="26182"/>
                  </a:cubicBezTo>
                  <a:cubicBezTo>
                    <a:pt x="24190" y="26407"/>
                    <a:pt x="23624" y="26484"/>
                    <a:pt x="23087" y="26542"/>
                  </a:cubicBezTo>
                  <a:cubicBezTo>
                    <a:pt x="22744" y="26580"/>
                    <a:pt x="22417" y="26599"/>
                    <a:pt x="22100" y="26599"/>
                  </a:cubicBezTo>
                  <a:cubicBezTo>
                    <a:pt x="21847" y="26599"/>
                    <a:pt x="21600" y="26587"/>
                    <a:pt x="21357" y="26563"/>
                  </a:cubicBezTo>
                  <a:cubicBezTo>
                    <a:pt x="21353" y="26563"/>
                    <a:pt x="21341" y="26562"/>
                    <a:pt x="21342" y="26548"/>
                  </a:cubicBezTo>
                  <a:cubicBezTo>
                    <a:pt x="21342" y="26544"/>
                    <a:pt x="21342" y="26540"/>
                    <a:pt x="21353" y="26540"/>
                  </a:cubicBezTo>
                  <a:cubicBezTo>
                    <a:pt x="21859" y="26519"/>
                    <a:pt x="22456" y="26486"/>
                    <a:pt x="23053" y="26408"/>
                  </a:cubicBezTo>
                  <a:cubicBezTo>
                    <a:pt x="23313" y="26374"/>
                    <a:pt x="23574" y="26324"/>
                    <a:pt x="23825" y="26275"/>
                  </a:cubicBezTo>
                  <a:cubicBezTo>
                    <a:pt x="24108" y="26221"/>
                    <a:pt x="24402" y="26164"/>
                    <a:pt x="24692" y="26131"/>
                  </a:cubicBezTo>
                  <a:cubicBezTo>
                    <a:pt x="24693" y="26131"/>
                    <a:pt x="24694" y="26130"/>
                    <a:pt x="24695" y="26130"/>
                  </a:cubicBezTo>
                  <a:close/>
                  <a:moveTo>
                    <a:pt x="1055" y="18252"/>
                  </a:moveTo>
                  <a:cubicBezTo>
                    <a:pt x="1060" y="18252"/>
                    <a:pt x="1067" y="18253"/>
                    <a:pt x="1068" y="18259"/>
                  </a:cubicBezTo>
                  <a:cubicBezTo>
                    <a:pt x="1138" y="18530"/>
                    <a:pt x="1201" y="18805"/>
                    <a:pt x="1263" y="19072"/>
                  </a:cubicBezTo>
                  <a:cubicBezTo>
                    <a:pt x="1376" y="19562"/>
                    <a:pt x="1493" y="20069"/>
                    <a:pt x="1653" y="20560"/>
                  </a:cubicBezTo>
                  <a:cubicBezTo>
                    <a:pt x="2109" y="21944"/>
                    <a:pt x="2739" y="23227"/>
                    <a:pt x="3531" y="24372"/>
                  </a:cubicBezTo>
                  <a:cubicBezTo>
                    <a:pt x="4360" y="25570"/>
                    <a:pt x="5377" y="26599"/>
                    <a:pt x="6352" y="27534"/>
                  </a:cubicBezTo>
                  <a:cubicBezTo>
                    <a:pt x="6389" y="27570"/>
                    <a:pt x="6350" y="27618"/>
                    <a:pt x="6348" y="27619"/>
                  </a:cubicBezTo>
                  <a:cubicBezTo>
                    <a:pt x="6340" y="27630"/>
                    <a:pt x="6326" y="27643"/>
                    <a:pt x="6307" y="27643"/>
                  </a:cubicBezTo>
                  <a:cubicBezTo>
                    <a:pt x="6299" y="27643"/>
                    <a:pt x="6291" y="27641"/>
                    <a:pt x="6281" y="27634"/>
                  </a:cubicBezTo>
                  <a:cubicBezTo>
                    <a:pt x="5649" y="27182"/>
                    <a:pt x="5055" y="26629"/>
                    <a:pt x="4513" y="25988"/>
                  </a:cubicBezTo>
                  <a:cubicBezTo>
                    <a:pt x="3578" y="24886"/>
                    <a:pt x="2804" y="23667"/>
                    <a:pt x="2209" y="22366"/>
                  </a:cubicBezTo>
                  <a:cubicBezTo>
                    <a:pt x="1911" y="21715"/>
                    <a:pt x="1659" y="21037"/>
                    <a:pt x="1459" y="20352"/>
                  </a:cubicBezTo>
                  <a:cubicBezTo>
                    <a:pt x="1273" y="19715"/>
                    <a:pt x="1071" y="18976"/>
                    <a:pt x="1040" y="18261"/>
                  </a:cubicBezTo>
                  <a:cubicBezTo>
                    <a:pt x="1040" y="18258"/>
                    <a:pt x="1040" y="18253"/>
                    <a:pt x="1051" y="18252"/>
                  </a:cubicBezTo>
                  <a:close/>
                  <a:moveTo>
                    <a:pt x="6907" y="28057"/>
                  </a:moveTo>
                  <a:cubicBezTo>
                    <a:pt x="6911" y="28057"/>
                    <a:pt x="6914" y="28058"/>
                    <a:pt x="6914" y="28060"/>
                  </a:cubicBezTo>
                  <a:cubicBezTo>
                    <a:pt x="7210" y="28346"/>
                    <a:pt x="7479" y="28577"/>
                    <a:pt x="7740" y="28766"/>
                  </a:cubicBezTo>
                  <a:cubicBezTo>
                    <a:pt x="7803" y="28813"/>
                    <a:pt x="7869" y="28856"/>
                    <a:pt x="7935" y="28900"/>
                  </a:cubicBezTo>
                  <a:cubicBezTo>
                    <a:pt x="8022" y="28958"/>
                    <a:pt x="8111" y="29018"/>
                    <a:pt x="8193" y="29081"/>
                  </a:cubicBezTo>
                  <a:cubicBezTo>
                    <a:pt x="8321" y="29183"/>
                    <a:pt x="8471" y="29285"/>
                    <a:pt x="8640" y="29387"/>
                  </a:cubicBezTo>
                  <a:cubicBezTo>
                    <a:pt x="8660" y="29398"/>
                    <a:pt x="8647" y="29427"/>
                    <a:pt x="8647" y="29427"/>
                  </a:cubicBezTo>
                  <a:cubicBezTo>
                    <a:pt x="8641" y="29438"/>
                    <a:pt x="8636" y="29441"/>
                    <a:pt x="8631" y="29441"/>
                  </a:cubicBezTo>
                  <a:cubicBezTo>
                    <a:pt x="8629" y="29441"/>
                    <a:pt x="8626" y="29440"/>
                    <a:pt x="8624" y="29439"/>
                  </a:cubicBezTo>
                  <a:lnTo>
                    <a:pt x="8561" y="29416"/>
                  </a:lnTo>
                  <a:cubicBezTo>
                    <a:pt x="8489" y="29392"/>
                    <a:pt x="8418" y="29365"/>
                    <a:pt x="8347" y="29339"/>
                  </a:cubicBezTo>
                  <a:cubicBezTo>
                    <a:pt x="8294" y="29320"/>
                    <a:pt x="8243" y="29294"/>
                    <a:pt x="8188" y="29266"/>
                  </a:cubicBezTo>
                  <a:cubicBezTo>
                    <a:pt x="8157" y="29250"/>
                    <a:pt x="8125" y="29234"/>
                    <a:pt x="8092" y="29219"/>
                  </a:cubicBezTo>
                  <a:cubicBezTo>
                    <a:pt x="7930" y="29144"/>
                    <a:pt x="7767" y="29009"/>
                    <a:pt x="7636" y="28901"/>
                  </a:cubicBezTo>
                  <a:cubicBezTo>
                    <a:pt x="7340" y="28659"/>
                    <a:pt x="7089" y="28380"/>
                    <a:pt x="6887" y="28069"/>
                  </a:cubicBezTo>
                  <a:cubicBezTo>
                    <a:pt x="6887" y="28067"/>
                    <a:pt x="6892" y="28061"/>
                    <a:pt x="6901" y="28058"/>
                  </a:cubicBezTo>
                  <a:cubicBezTo>
                    <a:pt x="6903" y="28057"/>
                    <a:pt x="6905" y="28057"/>
                    <a:pt x="6907" y="28057"/>
                  </a:cubicBezTo>
                  <a:close/>
                  <a:moveTo>
                    <a:pt x="27847" y="25099"/>
                  </a:moveTo>
                  <a:cubicBezTo>
                    <a:pt x="27884" y="25099"/>
                    <a:pt x="27917" y="25114"/>
                    <a:pt x="27941" y="25144"/>
                  </a:cubicBezTo>
                  <a:cubicBezTo>
                    <a:pt x="27975" y="25187"/>
                    <a:pt x="27986" y="25261"/>
                    <a:pt x="27933" y="25329"/>
                  </a:cubicBezTo>
                  <a:cubicBezTo>
                    <a:pt x="27525" y="25856"/>
                    <a:pt x="27079" y="26356"/>
                    <a:pt x="26607" y="26812"/>
                  </a:cubicBezTo>
                  <a:cubicBezTo>
                    <a:pt x="25775" y="27618"/>
                    <a:pt x="24823" y="28326"/>
                    <a:pt x="23777" y="28918"/>
                  </a:cubicBezTo>
                  <a:cubicBezTo>
                    <a:pt x="23264" y="29208"/>
                    <a:pt x="22731" y="29464"/>
                    <a:pt x="22192" y="29681"/>
                  </a:cubicBezTo>
                  <a:cubicBezTo>
                    <a:pt x="21701" y="29880"/>
                    <a:pt x="21115" y="30094"/>
                    <a:pt x="20506" y="30182"/>
                  </a:cubicBezTo>
                  <a:cubicBezTo>
                    <a:pt x="20506" y="30182"/>
                    <a:pt x="20505" y="30182"/>
                    <a:pt x="20504" y="30182"/>
                  </a:cubicBezTo>
                  <a:cubicBezTo>
                    <a:pt x="20500" y="30182"/>
                    <a:pt x="20495" y="30179"/>
                    <a:pt x="20490" y="30175"/>
                  </a:cubicBezTo>
                  <a:cubicBezTo>
                    <a:pt x="20484" y="30171"/>
                    <a:pt x="20480" y="30165"/>
                    <a:pt x="20478" y="30164"/>
                  </a:cubicBezTo>
                  <a:lnTo>
                    <a:pt x="20479" y="30164"/>
                  </a:lnTo>
                  <a:cubicBezTo>
                    <a:pt x="20730" y="30057"/>
                    <a:pt x="20990" y="29957"/>
                    <a:pt x="21241" y="29860"/>
                  </a:cubicBezTo>
                  <a:cubicBezTo>
                    <a:pt x="21590" y="29726"/>
                    <a:pt x="21950" y="29586"/>
                    <a:pt x="22297" y="29427"/>
                  </a:cubicBezTo>
                  <a:cubicBezTo>
                    <a:pt x="24192" y="28558"/>
                    <a:pt x="25901" y="27290"/>
                    <a:pt x="27238" y="25758"/>
                  </a:cubicBezTo>
                  <a:cubicBezTo>
                    <a:pt x="27260" y="25734"/>
                    <a:pt x="27262" y="25699"/>
                    <a:pt x="27244" y="25673"/>
                  </a:cubicBezTo>
                  <a:cubicBezTo>
                    <a:pt x="27230" y="25653"/>
                    <a:pt x="27208" y="25642"/>
                    <a:pt x="27186" y="25642"/>
                  </a:cubicBezTo>
                  <a:cubicBezTo>
                    <a:pt x="27178" y="25642"/>
                    <a:pt x="27171" y="25643"/>
                    <a:pt x="27163" y="25646"/>
                  </a:cubicBezTo>
                  <a:cubicBezTo>
                    <a:pt x="26647" y="25825"/>
                    <a:pt x="26144" y="25939"/>
                    <a:pt x="25626" y="25992"/>
                  </a:cubicBezTo>
                  <a:cubicBezTo>
                    <a:pt x="25624" y="25992"/>
                    <a:pt x="25622" y="25993"/>
                    <a:pt x="25620" y="25993"/>
                  </a:cubicBezTo>
                  <a:cubicBezTo>
                    <a:pt x="25613" y="25993"/>
                    <a:pt x="25607" y="25990"/>
                    <a:pt x="25603" y="25974"/>
                  </a:cubicBezTo>
                  <a:cubicBezTo>
                    <a:pt x="25600" y="25957"/>
                    <a:pt x="25604" y="25931"/>
                    <a:pt x="25626" y="25924"/>
                  </a:cubicBezTo>
                  <a:cubicBezTo>
                    <a:pt x="26439" y="25676"/>
                    <a:pt x="27142" y="25412"/>
                    <a:pt x="27773" y="25117"/>
                  </a:cubicBezTo>
                  <a:cubicBezTo>
                    <a:pt x="27798" y="25105"/>
                    <a:pt x="27823" y="25099"/>
                    <a:pt x="27847" y="25099"/>
                  </a:cubicBezTo>
                  <a:close/>
                  <a:moveTo>
                    <a:pt x="15269" y="26929"/>
                  </a:moveTo>
                  <a:cubicBezTo>
                    <a:pt x="15288" y="26929"/>
                    <a:pt x="15308" y="26929"/>
                    <a:pt x="15328" y="26930"/>
                  </a:cubicBezTo>
                  <a:cubicBezTo>
                    <a:pt x="15685" y="26952"/>
                    <a:pt x="16037" y="27125"/>
                    <a:pt x="16292" y="27405"/>
                  </a:cubicBezTo>
                  <a:cubicBezTo>
                    <a:pt x="16414" y="27540"/>
                    <a:pt x="16527" y="27705"/>
                    <a:pt x="16638" y="27914"/>
                  </a:cubicBezTo>
                  <a:cubicBezTo>
                    <a:pt x="16713" y="28054"/>
                    <a:pt x="16798" y="28214"/>
                    <a:pt x="16751" y="28355"/>
                  </a:cubicBezTo>
                  <a:cubicBezTo>
                    <a:pt x="16749" y="28363"/>
                    <a:pt x="16741" y="28368"/>
                    <a:pt x="16738" y="28368"/>
                  </a:cubicBezTo>
                  <a:cubicBezTo>
                    <a:pt x="16737" y="28368"/>
                    <a:pt x="16737" y="28368"/>
                    <a:pt x="16737" y="28368"/>
                  </a:cubicBezTo>
                  <a:cubicBezTo>
                    <a:pt x="16614" y="28330"/>
                    <a:pt x="16542" y="28221"/>
                    <a:pt x="16465" y="28103"/>
                  </a:cubicBezTo>
                  <a:lnTo>
                    <a:pt x="16451" y="28083"/>
                  </a:lnTo>
                  <a:cubicBezTo>
                    <a:pt x="16338" y="27913"/>
                    <a:pt x="16221" y="27770"/>
                    <a:pt x="16093" y="27647"/>
                  </a:cubicBezTo>
                  <a:cubicBezTo>
                    <a:pt x="15948" y="27507"/>
                    <a:pt x="15664" y="27288"/>
                    <a:pt x="15319" y="27288"/>
                  </a:cubicBezTo>
                  <a:cubicBezTo>
                    <a:pt x="15283" y="27288"/>
                    <a:pt x="15247" y="27291"/>
                    <a:pt x="15210" y="27295"/>
                  </a:cubicBezTo>
                  <a:cubicBezTo>
                    <a:pt x="15004" y="27324"/>
                    <a:pt x="14843" y="27418"/>
                    <a:pt x="14735" y="27577"/>
                  </a:cubicBezTo>
                  <a:cubicBezTo>
                    <a:pt x="14465" y="27967"/>
                    <a:pt x="14586" y="28645"/>
                    <a:pt x="14650" y="28919"/>
                  </a:cubicBezTo>
                  <a:cubicBezTo>
                    <a:pt x="14783" y="29488"/>
                    <a:pt x="14986" y="30121"/>
                    <a:pt x="15472" y="30506"/>
                  </a:cubicBezTo>
                  <a:cubicBezTo>
                    <a:pt x="15702" y="30689"/>
                    <a:pt x="16006" y="30804"/>
                    <a:pt x="16295" y="30804"/>
                  </a:cubicBezTo>
                  <a:cubicBezTo>
                    <a:pt x="16526" y="30804"/>
                    <a:pt x="16748" y="30730"/>
                    <a:pt x="16914" y="30558"/>
                  </a:cubicBezTo>
                  <a:cubicBezTo>
                    <a:pt x="17220" y="30241"/>
                    <a:pt x="17255" y="29625"/>
                    <a:pt x="16987" y="29265"/>
                  </a:cubicBezTo>
                  <a:cubicBezTo>
                    <a:pt x="16961" y="29228"/>
                    <a:pt x="16964" y="29196"/>
                    <a:pt x="16997" y="29165"/>
                  </a:cubicBezTo>
                  <a:cubicBezTo>
                    <a:pt x="17020" y="29145"/>
                    <a:pt x="17053" y="29131"/>
                    <a:pt x="17084" y="29131"/>
                  </a:cubicBezTo>
                  <a:cubicBezTo>
                    <a:pt x="17107" y="29131"/>
                    <a:pt x="17130" y="29138"/>
                    <a:pt x="17148" y="29155"/>
                  </a:cubicBezTo>
                  <a:cubicBezTo>
                    <a:pt x="17417" y="29397"/>
                    <a:pt x="17543" y="29695"/>
                    <a:pt x="17519" y="30042"/>
                  </a:cubicBezTo>
                  <a:cubicBezTo>
                    <a:pt x="17495" y="30408"/>
                    <a:pt x="17321" y="30738"/>
                    <a:pt x="17042" y="30946"/>
                  </a:cubicBezTo>
                  <a:cubicBezTo>
                    <a:pt x="16820" y="31112"/>
                    <a:pt x="16563" y="31182"/>
                    <a:pt x="16303" y="31182"/>
                  </a:cubicBezTo>
                  <a:cubicBezTo>
                    <a:pt x="15877" y="31182"/>
                    <a:pt x="15443" y="30994"/>
                    <a:pt x="15142" y="30724"/>
                  </a:cubicBezTo>
                  <a:cubicBezTo>
                    <a:pt x="14488" y="30140"/>
                    <a:pt x="14269" y="29127"/>
                    <a:pt x="14196" y="28574"/>
                  </a:cubicBezTo>
                  <a:cubicBezTo>
                    <a:pt x="14134" y="28104"/>
                    <a:pt x="14203" y="27714"/>
                    <a:pt x="14403" y="27416"/>
                  </a:cubicBezTo>
                  <a:cubicBezTo>
                    <a:pt x="14609" y="27108"/>
                    <a:pt x="14929" y="26929"/>
                    <a:pt x="15269" y="26929"/>
                  </a:cubicBezTo>
                  <a:close/>
                  <a:moveTo>
                    <a:pt x="15939" y="1"/>
                  </a:moveTo>
                  <a:cubicBezTo>
                    <a:pt x="12650" y="1"/>
                    <a:pt x="9490" y="998"/>
                    <a:pt x="6802" y="2887"/>
                  </a:cubicBezTo>
                  <a:cubicBezTo>
                    <a:pt x="4174" y="4732"/>
                    <a:pt x="2182" y="7285"/>
                    <a:pt x="1042" y="10271"/>
                  </a:cubicBezTo>
                  <a:cubicBezTo>
                    <a:pt x="1028" y="10306"/>
                    <a:pt x="1046" y="10347"/>
                    <a:pt x="1083" y="10361"/>
                  </a:cubicBezTo>
                  <a:cubicBezTo>
                    <a:pt x="1137" y="10382"/>
                    <a:pt x="1192" y="10411"/>
                    <a:pt x="1246" y="10448"/>
                  </a:cubicBezTo>
                  <a:cubicBezTo>
                    <a:pt x="1363" y="10528"/>
                    <a:pt x="1468" y="10618"/>
                    <a:pt x="1554" y="10712"/>
                  </a:cubicBezTo>
                  <a:cubicBezTo>
                    <a:pt x="1633" y="10798"/>
                    <a:pt x="1731" y="10912"/>
                    <a:pt x="1793" y="11037"/>
                  </a:cubicBezTo>
                  <a:cubicBezTo>
                    <a:pt x="1827" y="11106"/>
                    <a:pt x="1853" y="11184"/>
                    <a:pt x="1870" y="11237"/>
                  </a:cubicBezTo>
                  <a:cubicBezTo>
                    <a:pt x="1887" y="11293"/>
                    <a:pt x="1904" y="11344"/>
                    <a:pt x="1899" y="11390"/>
                  </a:cubicBezTo>
                  <a:cubicBezTo>
                    <a:pt x="1898" y="11396"/>
                    <a:pt x="1899" y="11403"/>
                    <a:pt x="1900" y="11408"/>
                  </a:cubicBezTo>
                  <a:cubicBezTo>
                    <a:pt x="1914" y="11487"/>
                    <a:pt x="1921" y="11553"/>
                    <a:pt x="1908" y="11620"/>
                  </a:cubicBezTo>
                  <a:cubicBezTo>
                    <a:pt x="1907" y="11626"/>
                    <a:pt x="1904" y="11640"/>
                    <a:pt x="1881" y="11644"/>
                  </a:cubicBezTo>
                  <a:cubicBezTo>
                    <a:pt x="1878" y="11644"/>
                    <a:pt x="1874" y="11645"/>
                    <a:pt x="1871" y="11645"/>
                  </a:cubicBezTo>
                  <a:cubicBezTo>
                    <a:pt x="1853" y="11645"/>
                    <a:pt x="1835" y="11637"/>
                    <a:pt x="1828" y="11625"/>
                  </a:cubicBezTo>
                  <a:cubicBezTo>
                    <a:pt x="1805" y="11588"/>
                    <a:pt x="1789" y="11548"/>
                    <a:pt x="1773" y="11507"/>
                  </a:cubicBezTo>
                  <a:lnTo>
                    <a:pt x="1757" y="11467"/>
                  </a:lnTo>
                  <a:cubicBezTo>
                    <a:pt x="1754" y="11459"/>
                    <a:pt x="1750" y="11452"/>
                    <a:pt x="1744" y="11447"/>
                  </a:cubicBezTo>
                  <a:cubicBezTo>
                    <a:pt x="1725" y="11426"/>
                    <a:pt x="1711" y="11396"/>
                    <a:pt x="1695" y="11363"/>
                  </a:cubicBezTo>
                  <a:cubicBezTo>
                    <a:pt x="1687" y="11345"/>
                    <a:pt x="1678" y="11328"/>
                    <a:pt x="1669" y="11311"/>
                  </a:cubicBezTo>
                  <a:cubicBezTo>
                    <a:pt x="1649" y="11275"/>
                    <a:pt x="1627" y="11241"/>
                    <a:pt x="1605" y="11206"/>
                  </a:cubicBezTo>
                  <a:lnTo>
                    <a:pt x="1549" y="11117"/>
                  </a:lnTo>
                  <a:cubicBezTo>
                    <a:pt x="1525" y="11079"/>
                    <a:pt x="1502" y="11040"/>
                    <a:pt x="1476" y="11005"/>
                  </a:cubicBezTo>
                  <a:lnTo>
                    <a:pt x="1438" y="10955"/>
                  </a:lnTo>
                  <a:cubicBezTo>
                    <a:pt x="1419" y="10931"/>
                    <a:pt x="1399" y="10908"/>
                    <a:pt x="1378" y="10885"/>
                  </a:cubicBezTo>
                  <a:cubicBezTo>
                    <a:pt x="1335" y="10836"/>
                    <a:pt x="1289" y="10791"/>
                    <a:pt x="1240" y="10748"/>
                  </a:cubicBezTo>
                  <a:cubicBezTo>
                    <a:pt x="1217" y="10729"/>
                    <a:pt x="1195" y="10710"/>
                    <a:pt x="1165" y="10687"/>
                  </a:cubicBezTo>
                  <a:cubicBezTo>
                    <a:pt x="1165" y="10687"/>
                    <a:pt x="1153" y="10678"/>
                    <a:pt x="1153" y="10678"/>
                  </a:cubicBezTo>
                  <a:lnTo>
                    <a:pt x="1019" y="10585"/>
                  </a:lnTo>
                  <a:cubicBezTo>
                    <a:pt x="1007" y="10578"/>
                    <a:pt x="994" y="10573"/>
                    <a:pt x="980" y="10573"/>
                  </a:cubicBezTo>
                  <a:cubicBezTo>
                    <a:pt x="972" y="10573"/>
                    <a:pt x="965" y="10574"/>
                    <a:pt x="958" y="10577"/>
                  </a:cubicBezTo>
                  <a:cubicBezTo>
                    <a:pt x="938" y="10583"/>
                    <a:pt x="922" y="10599"/>
                    <a:pt x="914" y="10619"/>
                  </a:cubicBezTo>
                  <a:cubicBezTo>
                    <a:pt x="307" y="12328"/>
                    <a:pt x="0" y="14118"/>
                    <a:pt x="0" y="15940"/>
                  </a:cubicBezTo>
                  <a:cubicBezTo>
                    <a:pt x="0" y="16105"/>
                    <a:pt x="3" y="16281"/>
                    <a:pt x="10" y="16494"/>
                  </a:cubicBezTo>
                  <a:cubicBezTo>
                    <a:pt x="11" y="16518"/>
                    <a:pt x="24" y="16540"/>
                    <a:pt x="45" y="16551"/>
                  </a:cubicBezTo>
                  <a:cubicBezTo>
                    <a:pt x="56" y="16558"/>
                    <a:pt x="68" y="16561"/>
                    <a:pt x="80" y="16561"/>
                  </a:cubicBezTo>
                  <a:cubicBezTo>
                    <a:pt x="91" y="16561"/>
                    <a:pt x="102" y="16559"/>
                    <a:pt x="112" y="16554"/>
                  </a:cubicBezTo>
                  <a:cubicBezTo>
                    <a:pt x="164" y="16525"/>
                    <a:pt x="219" y="16503"/>
                    <a:pt x="273" y="16479"/>
                  </a:cubicBezTo>
                  <a:cubicBezTo>
                    <a:pt x="314" y="16461"/>
                    <a:pt x="353" y="16444"/>
                    <a:pt x="392" y="16426"/>
                  </a:cubicBezTo>
                  <a:cubicBezTo>
                    <a:pt x="562" y="16344"/>
                    <a:pt x="726" y="16242"/>
                    <a:pt x="878" y="16123"/>
                  </a:cubicBezTo>
                  <a:cubicBezTo>
                    <a:pt x="1187" y="15881"/>
                    <a:pt x="1454" y="15554"/>
                    <a:pt x="1652" y="15175"/>
                  </a:cubicBezTo>
                  <a:cubicBezTo>
                    <a:pt x="1846" y="14803"/>
                    <a:pt x="1979" y="14341"/>
                    <a:pt x="2051" y="13803"/>
                  </a:cubicBezTo>
                  <a:cubicBezTo>
                    <a:pt x="2106" y="13377"/>
                    <a:pt x="2135" y="12888"/>
                    <a:pt x="2137" y="12307"/>
                  </a:cubicBezTo>
                  <a:cubicBezTo>
                    <a:pt x="2137" y="12289"/>
                    <a:pt x="2146" y="12278"/>
                    <a:pt x="2165" y="12275"/>
                  </a:cubicBezTo>
                  <a:cubicBezTo>
                    <a:pt x="2167" y="12274"/>
                    <a:pt x="2169" y="12274"/>
                    <a:pt x="2172" y="12274"/>
                  </a:cubicBezTo>
                  <a:cubicBezTo>
                    <a:pt x="2183" y="12274"/>
                    <a:pt x="2201" y="12278"/>
                    <a:pt x="2208" y="12299"/>
                  </a:cubicBezTo>
                  <a:cubicBezTo>
                    <a:pt x="2387" y="12888"/>
                    <a:pt x="2452" y="13402"/>
                    <a:pt x="2411" y="13919"/>
                  </a:cubicBezTo>
                  <a:cubicBezTo>
                    <a:pt x="2368" y="14461"/>
                    <a:pt x="2225" y="14962"/>
                    <a:pt x="1987" y="15407"/>
                  </a:cubicBezTo>
                  <a:cubicBezTo>
                    <a:pt x="1773" y="15805"/>
                    <a:pt x="1479" y="16159"/>
                    <a:pt x="1135" y="16427"/>
                  </a:cubicBezTo>
                  <a:cubicBezTo>
                    <a:pt x="957" y="16566"/>
                    <a:pt x="775" y="16675"/>
                    <a:pt x="575" y="16762"/>
                  </a:cubicBezTo>
                  <a:cubicBezTo>
                    <a:pt x="451" y="16816"/>
                    <a:pt x="292" y="16877"/>
                    <a:pt x="143" y="16877"/>
                  </a:cubicBezTo>
                  <a:cubicBezTo>
                    <a:pt x="131" y="16877"/>
                    <a:pt x="119" y="16876"/>
                    <a:pt x="106" y="16875"/>
                  </a:cubicBezTo>
                  <a:cubicBezTo>
                    <a:pt x="105" y="16875"/>
                    <a:pt x="104" y="16875"/>
                    <a:pt x="103" y="16875"/>
                  </a:cubicBezTo>
                  <a:cubicBezTo>
                    <a:pt x="84" y="16875"/>
                    <a:pt x="66" y="16883"/>
                    <a:pt x="53" y="16896"/>
                  </a:cubicBezTo>
                  <a:cubicBezTo>
                    <a:pt x="39" y="16910"/>
                    <a:pt x="32" y="16930"/>
                    <a:pt x="33" y="16950"/>
                  </a:cubicBezTo>
                  <a:cubicBezTo>
                    <a:pt x="558" y="25322"/>
                    <a:pt x="7545" y="31879"/>
                    <a:pt x="15939" y="31879"/>
                  </a:cubicBezTo>
                  <a:cubicBezTo>
                    <a:pt x="22625" y="31879"/>
                    <a:pt x="28649" y="27648"/>
                    <a:pt x="30929" y="21348"/>
                  </a:cubicBezTo>
                  <a:cubicBezTo>
                    <a:pt x="30940" y="21317"/>
                    <a:pt x="30927" y="21281"/>
                    <a:pt x="30898" y="21264"/>
                  </a:cubicBezTo>
                  <a:cubicBezTo>
                    <a:pt x="30887" y="21258"/>
                    <a:pt x="30875" y="21255"/>
                    <a:pt x="30863" y="21255"/>
                  </a:cubicBezTo>
                  <a:cubicBezTo>
                    <a:pt x="30843" y="21255"/>
                    <a:pt x="30823" y="21264"/>
                    <a:pt x="30810" y="21280"/>
                  </a:cubicBezTo>
                  <a:cubicBezTo>
                    <a:pt x="28487" y="24124"/>
                    <a:pt x="25058" y="25754"/>
                    <a:pt x="21403" y="25754"/>
                  </a:cubicBezTo>
                  <a:cubicBezTo>
                    <a:pt x="14705" y="25754"/>
                    <a:pt x="9257" y="20305"/>
                    <a:pt x="9257" y="13608"/>
                  </a:cubicBezTo>
                  <a:cubicBezTo>
                    <a:pt x="9257" y="6912"/>
                    <a:pt x="14705" y="1463"/>
                    <a:pt x="21403" y="1463"/>
                  </a:cubicBezTo>
                  <a:cubicBezTo>
                    <a:pt x="21716" y="1463"/>
                    <a:pt x="22036" y="1475"/>
                    <a:pt x="22358" y="1501"/>
                  </a:cubicBezTo>
                  <a:cubicBezTo>
                    <a:pt x="22359" y="1501"/>
                    <a:pt x="22361" y="1501"/>
                    <a:pt x="22362" y="1501"/>
                  </a:cubicBezTo>
                  <a:cubicBezTo>
                    <a:pt x="22394" y="1501"/>
                    <a:pt x="22423" y="1479"/>
                    <a:pt x="22430" y="1448"/>
                  </a:cubicBezTo>
                  <a:cubicBezTo>
                    <a:pt x="22439" y="1415"/>
                    <a:pt x="22422" y="1381"/>
                    <a:pt x="22392" y="1367"/>
                  </a:cubicBezTo>
                  <a:cubicBezTo>
                    <a:pt x="20351" y="460"/>
                    <a:pt x="18180" y="1"/>
                    <a:pt x="159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8"/>
            <p:cNvSpPr/>
            <p:nvPr/>
          </p:nvSpPr>
          <p:spPr>
            <a:xfrm>
              <a:off x="3537625" y="1679125"/>
              <a:ext cx="381200" cy="375575"/>
            </a:xfrm>
            <a:custGeom>
              <a:avLst/>
              <a:gdLst/>
              <a:ahLst/>
              <a:cxnLst/>
              <a:rect l="l" t="t" r="r" b="b"/>
              <a:pathLst>
                <a:path w="15248" h="15023" extrusionOk="0">
                  <a:moveTo>
                    <a:pt x="7351" y="4003"/>
                  </a:moveTo>
                  <a:cubicBezTo>
                    <a:pt x="7355" y="4003"/>
                    <a:pt x="7360" y="4004"/>
                    <a:pt x="7364" y="4007"/>
                  </a:cubicBezTo>
                  <a:cubicBezTo>
                    <a:pt x="7372" y="4012"/>
                    <a:pt x="7373" y="4023"/>
                    <a:pt x="7368" y="4032"/>
                  </a:cubicBezTo>
                  <a:lnTo>
                    <a:pt x="7346" y="4073"/>
                  </a:lnTo>
                  <a:cubicBezTo>
                    <a:pt x="7308" y="4141"/>
                    <a:pt x="7272" y="4207"/>
                    <a:pt x="7230" y="4267"/>
                  </a:cubicBezTo>
                  <a:cubicBezTo>
                    <a:pt x="7201" y="4309"/>
                    <a:pt x="7168" y="4348"/>
                    <a:pt x="7135" y="4387"/>
                  </a:cubicBezTo>
                  <a:lnTo>
                    <a:pt x="7115" y="4413"/>
                  </a:lnTo>
                  <a:cubicBezTo>
                    <a:pt x="7098" y="4435"/>
                    <a:pt x="7081" y="4457"/>
                    <a:pt x="7064" y="4469"/>
                  </a:cubicBezTo>
                  <a:cubicBezTo>
                    <a:pt x="7058" y="4473"/>
                    <a:pt x="7052" y="4478"/>
                    <a:pt x="7049" y="4483"/>
                  </a:cubicBezTo>
                  <a:lnTo>
                    <a:pt x="6988" y="4540"/>
                  </a:lnTo>
                  <a:cubicBezTo>
                    <a:pt x="6984" y="4538"/>
                    <a:pt x="6982" y="4531"/>
                    <a:pt x="6984" y="4528"/>
                  </a:cubicBezTo>
                  <a:lnTo>
                    <a:pt x="7021" y="4466"/>
                  </a:lnTo>
                  <a:cubicBezTo>
                    <a:pt x="7024" y="4460"/>
                    <a:pt x="7027" y="4453"/>
                    <a:pt x="7029" y="4446"/>
                  </a:cubicBezTo>
                  <a:cubicBezTo>
                    <a:pt x="7031" y="4437"/>
                    <a:pt x="7039" y="4425"/>
                    <a:pt x="7051" y="4403"/>
                  </a:cubicBezTo>
                  <a:lnTo>
                    <a:pt x="7087" y="4342"/>
                  </a:lnTo>
                  <a:cubicBezTo>
                    <a:pt x="7110" y="4303"/>
                    <a:pt x="7133" y="4265"/>
                    <a:pt x="7159" y="4227"/>
                  </a:cubicBezTo>
                  <a:cubicBezTo>
                    <a:pt x="7204" y="4163"/>
                    <a:pt x="7256" y="4104"/>
                    <a:pt x="7312" y="4042"/>
                  </a:cubicBezTo>
                  <a:lnTo>
                    <a:pt x="7344" y="4004"/>
                  </a:lnTo>
                  <a:cubicBezTo>
                    <a:pt x="7344" y="4003"/>
                    <a:pt x="7348" y="4003"/>
                    <a:pt x="7351" y="4003"/>
                  </a:cubicBezTo>
                  <a:close/>
                  <a:moveTo>
                    <a:pt x="7205" y="3558"/>
                  </a:moveTo>
                  <a:cubicBezTo>
                    <a:pt x="7209" y="3558"/>
                    <a:pt x="7211" y="3559"/>
                    <a:pt x="7214" y="3562"/>
                  </a:cubicBezTo>
                  <a:cubicBezTo>
                    <a:pt x="7224" y="3568"/>
                    <a:pt x="7236" y="3585"/>
                    <a:pt x="7228" y="3601"/>
                  </a:cubicBezTo>
                  <a:cubicBezTo>
                    <a:pt x="7199" y="3658"/>
                    <a:pt x="7163" y="3716"/>
                    <a:pt x="7128" y="3770"/>
                  </a:cubicBezTo>
                  <a:cubicBezTo>
                    <a:pt x="7112" y="3796"/>
                    <a:pt x="7096" y="3821"/>
                    <a:pt x="7081" y="3846"/>
                  </a:cubicBezTo>
                  <a:cubicBezTo>
                    <a:pt x="7040" y="3913"/>
                    <a:pt x="6995" y="3975"/>
                    <a:pt x="6949" y="4038"/>
                  </a:cubicBezTo>
                  <a:lnTo>
                    <a:pt x="6923" y="4075"/>
                  </a:lnTo>
                  <a:cubicBezTo>
                    <a:pt x="6812" y="4230"/>
                    <a:pt x="6700" y="4385"/>
                    <a:pt x="6587" y="4540"/>
                  </a:cubicBezTo>
                  <a:cubicBezTo>
                    <a:pt x="6582" y="4546"/>
                    <a:pt x="6572" y="4558"/>
                    <a:pt x="6558" y="4558"/>
                  </a:cubicBezTo>
                  <a:cubicBezTo>
                    <a:pt x="6555" y="4558"/>
                    <a:pt x="6550" y="4557"/>
                    <a:pt x="6546" y="4555"/>
                  </a:cubicBezTo>
                  <a:cubicBezTo>
                    <a:pt x="6542" y="4551"/>
                    <a:pt x="6536" y="4545"/>
                    <a:pt x="6535" y="4537"/>
                  </a:cubicBezTo>
                  <a:cubicBezTo>
                    <a:pt x="6534" y="4534"/>
                    <a:pt x="6533" y="4526"/>
                    <a:pt x="6536" y="4522"/>
                  </a:cubicBezTo>
                  <a:cubicBezTo>
                    <a:pt x="6640" y="4359"/>
                    <a:pt x="6747" y="4196"/>
                    <a:pt x="6852" y="4033"/>
                  </a:cubicBezTo>
                  <a:lnTo>
                    <a:pt x="6865" y="4013"/>
                  </a:lnTo>
                  <a:cubicBezTo>
                    <a:pt x="6913" y="3940"/>
                    <a:pt x="6958" y="3871"/>
                    <a:pt x="7009" y="3804"/>
                  </a:cubicBezTo>
                  <a:cubicBezTo>
                    <a:pt x="7027" y="3779"/>
                    <a:pt x="7047" y="3754"/>
                    <a:pt x="7065" y="3728"/>
                  </a:cubicBezTo>
                  <a:cubicBezTo>
                    <a:pt x="7106" y="3673"/>
                    <a:pt x="7147" y="3615"/>
                    <a:pt x="7194" y="3565"/>
                  </a:cubicBezTo>
                  <a:cubicBezTo>
                    <a:pt x="7198" y="3561"/>
                    <a:pt x="7202" y="3558"/>
                    <a:pt x="7205" y="3558"/>
                  </a:cubicBezTo>
                  <a:close/>
                  <a:moveTo>
                    <a:pt x="7549" y="4339"/>
                  </a:moveTo>
                  <a:cubicBezTo>
                    <a:pt x="7549" y="4339"/>
                    <a:pt x="7549" y="4339"/>
                    <a:pt x="7549" y="4340"/>
                  </a:cubicBezTo>
                  <a:cubicBezTo>
                    <a:pt x="7557" y="4340"/>
                    <a:pt x="7564" y="4342"/>
                    <a:pt x="7571" y="4345"/>
                  </a:cubicBezTo>
                  <a:cubicBezTo>
                    <a:pt x="7572" y="4346"/>
                    <a:pt x="7577" y="4351"/>
                    <a:pt x="7585" y="4361"/>
                  </a:cubicBezTo>
                  <a:lnTo>
                    <a:pt x="7582" y="4378"/>
                  </a:lnTo>
                  <a:cubicBezTo>
                    <a:pt x="7579" y="4391"/>
                    <a:pt x="7574" y="4403"/>
                    <a:pt x="7569" y="4414"/>
                  </a:cubicBezTo>
                  <a:lnTo>
                    <a:pt x="7558" y="4430"/>
                  </a:lnTo>
                  <a:cubicBezTo>
                    <a:pt x="7558" y="4430"/>
                    <a:pt x="7552" y="4443"/>
                    <a:pt x="7552" y="4443"/>
                  </a:cubicBezTo>
                  <a:cubicBezTo>
                    <a:pt x="7537" y="4465"/>
                    <a:pt x="7523" y="4487"/>
                    <a:pt x="7506" y="4507"/>
                  </a:cubicBezTo>
                  <a:lnTo>
                    <a:pt x="7419" y="4608"/>
                  </a:lnTo>
                  <a:cubicBezTo>
                    <a:pt x="7417" y="4610"/>
                    <a:pt x="7413" y="4611"/>
                    <a:pt x="7407" y="4611"/>
                  </a:cubicBezTo>
                  <a:cubicBezTo>
                    <a:pt x="7401" y="4611"/>
                    <a:pt x="7394" y="4609"/>
                    <a:pt x="7389" y="4606"/>
                  </a:cubicBezTo>
                  <a:cubicBezTo>
                    <a:pt x="7376" y="4597"/>
                    <a:pt x="7376" y="4582"/>
                    <a:pt x="7382" y="4571"/>
                  </a:cubicBezTo>
                  <a:lnTo>
                    <a:pt x="7445" y="4454"/>
                  </a:lnTo>
                  <a:cubicBezTo>
                    <a:pt x="7454" y="4438"/>
                    <a:pt x="7466" y="4423"/>
                    <a:pt x="7478" y="4409"/>
                  </a:cubicBezTo>
                  <a:lnTo>
                    <a:pt x="7512" y="4366"/>
                  </a:lnTo>
                  <a:cubicBezTo>
                    <a:pt x="7513" y="4363"/>
                    <a:pt x="7519" y="4359"/>
                    <a:pt x="7526" y="4353"/>
                  </a:cubicBezTo>
                  <a:cubicBezTo>
                    <a:pt x="7539" y="4343"/>
                    <a:pt x="7547" y="4339"/>
                    <a:pt x="7549" y="4339"/>
                  </a:cubicBezTo>
                  <a:close/>
                  <a:moveTo>
                    <a:pt x="8041" y="1552"/>
                  </a:moveTo>
                  <a:cubicBezTo>
                    <a:pt x="8044" y="1552"/>
                    <a:pt x="8047" y="1552"/>
                    <a:pt x="8050" y="1553"/>
                  </a:cubicBezTo>
                  <a:cubicBezTo>
                    <a:pt x="8079" y="1557"/>
                    <a:pt x="8103" y="1577"/>
                    <a:pt x="8113" y="1607"/>
                  </a:cubicBezTo>
                  <a:lnTo>
                    <a:pt x="8189" y="1845"/>
                  </a:lnTo>
                  <a:cubicBezTo>
                    <a:pt x="8395" y="2494"/>
                    <a:pt x="8609" y="3164"/>
                    <a:pt x="8747" y="3837"/>
                  </a:cubicBezTo>
                  <a:cubicBezTo>
                    <a:pt x="8757" y="3883"/>
                    <a:pt x="8723" y="3897"/>
                    <a:pt x="8711" y="3900"/>
                  </a:cubicBezTo>
                  <a:cubicBezTo>
                    <a:pt x="8708" y="3901"/>
                    <a:pt x="8703" y="3902"/>
                    <a:pt x="8698" y="3902"/>
                  </a:cubicBezTo>
                  <a:cubicBezTo>
                    <a:pt x="8682" y="3902"/>
                    <a:pt x="8660" y="3896"/>
                    <a:pt x="8649" y="3864"/>
                  </a:cubicBezTo>
                  <a:cubicBezTo>
                    <a:pt x="8501" y="3431"/>
                    <a:pt x="8369" y="2984"/>
                    <a:pt x="8241" y="2550"/>
                  </a:cubicBezTo>
                  <a:cubicBezTo>
                    <a:pt x="8181" y="2349"/>
                    <a:pt x="8122" y="2146"/>
                    <a:pt x="8061" y="1945"/>
                  </a:cubicBezTo>
                  <a:cubicBezTo>
                    <a:pt x="8053" y="1919"/>
                    <a:pt x="8031" y="1899"/>
                    <a:pt x="8003" y="1896"/>
                  </a:cubicBezTo>
                  <a:cubicBezTo>
                    <a:pt x="8000" y="1896"/>
                    <a:pt x="7997" y="1895"/>
                    <a:pt x="7994" y="1895"/>
                  </a:cubicBezTo>
                  <a:cubicBezTo>
                    <a:pt x="7970" y="1895"/>
                    <a:pt x="7949" y="1907"/>
                    <a:pt x="7936" y="1928"/>
                  </a:cubicBezTo>
                  <a:cubicBezTo>
                    <a:pt x="7350" y="2846"/>
                    <a:pt x="6716" y="3814"/>
                    <a:pt x="5955" y="4669"/>
                  </a:cubicBezTo>
                  <a:cubicBezTo>
                    <a:pt x="5954" y="4670"/>
                    <a:pt x="5952" y="4673"/>
                    <a:pt x="5947" y="4673"/>
                  </a:cubicBezTo>
                  <a:cubicBezTo>
                    <a:pt x="5944" y="4673"/>
                    <a:pt x="5940" y="4672"/>
                    <a:pt x="5935" y="4668"/>
                  </a:cubicBezTo>
                  <a:cubicBezTo>
                    <a:pt x="5931" y="4665"/>
                    <a:pt x="5920" y="4654"/>
                    <a:pt x="5926" y="4645"/>
                  </a:cubicBezTo>
                  <a:cubicBezTo>
                    <a:pt x="6258" y="4119"/>
                    <a:pt x="6617" y="3597"/>
                    <a:pt x="6965" y="3093"/>
                  </a:cubicBezTo>
                  <a:cubicBezTo>
                    <a:pt x="7303" y="2604"/>
                    <a:pt x="7650" y="2099"/>
                    <a:pt x="7975" y="1589"/>
                  </a:cubicBezTo>
                  <a:cubicBezTo>
                    <a:pt x="7989" y="1566"/>
                    <a:pt x="8014" y="1552"/>
                    <a:pt x="8041" y="1552"/>
                  </a:cubicBezTo>
                  <a:close/>
                  <a:moveTo>
                    <a:pt x="8871" y="4425"/>
                  </a:moveTo>
                  <a:cubicBezTo>
                    <a:pt x="8886" y="4425"/>
                    <a:pt x="8895" y="4440"/>
                    <a:pt x="8899" y="4451"/>
                  </a:cubicBezTo>
                  <a:lnTo>
                    <a:pt x="9188" y="5141"/>
                  </a:lnTo>
                  <a:cubicBezTo>
                    <a:pt x="9198" y="5166"/>
                    <a:pt x="9222" y="5183"/>
                    <a:pt x="9249" y="5184"/>
                  </a:cubicBezTo>
                  <a:cubicBezTo>
                    <a:pt x="9370" y="5190"/>
                    <a:pt x="9472" y="5205"/>
                    <a:pt x="9562" y="5231"/>
                  </a:cubicBezTo>
                  <a:cubicBezTo>
                    <a:pt x="9671" y="5262"/>
                    <a:pt x="9781" y="5320"/>
                    <a:pt x="9908" y="5414"/>
                  </a:cubicBezTo>
                  <a:cubicBezTo>
                    <a:pt x="9932" y="5431"/>
                    <a:pt x="9927" y="5447"/>
                    <a:pt x="9922" y="5456"/>
                  </a:cubicBezTo>
                  <a:lnTo>
                    <a:pt x="9923" y="5455"/>
                  </a:lnTo>
                  <a:lnTo>
                    <a:pt x="9923" y="5455"/>
                  </a:lnTo>
                  <a:cubicBezTo>
                    <a:pt x="9919" y="5461"/>
                    <a:pt x="9911" y="5470"/>
                    <a:pt x="9897" y="5470"/>
                  </a:cubicBezTo>
                  <a:cubicBezTo>
                    <a:pt x="9892" y="5470"/>
                    <a:pt x="9885" y="5468"/>
                    <a:pt x="9878" y="5465"/>
                  </a:cubicBezTo>
                  <a:cubicBezTo>
                    <a:pt x="9780" y="5421"/>
                    <a:pt x="9677" y="5395"/>
                    <a:pt x="9577" y="5369"/>
                  </a:cubicBezTo>
                  <a:lnTo>
                    <a:pt x="9528" y="5355"/>
                  </a:lnTo>
                  <a:cubicBezTo>
                    <a:pt x="9407" y="5324"/>
                    <a:pt x="9289" y="5306"/>
                    <a:pt x="9169" y="5300"/>
                  </a:cubicBezTo>
                  <a:cubicBezTo>
                    <a:pt x="9138" y="5298"/>
                    <a:pt x="9115" y="5282"/>
                    <a:pt x="9106" y="5252"/>
                  </a:cubicBezTo>
                  <a:lnTo>
                    <a:pt x="8848" y="4453"/>
                  </a:lnTo>
                  <a:cubicBezTo>
                    <a:pt x="8846" y="4447"/>
                    <a:pt x="8849" y="4440"/>
                    <a:pt x="8851" y="4438"/>
                  </a:cubicBezTo>
                  <a:cubicBezTo>
                    <a:pt x="8854" y="4432"/>
                    <a:pt x="8860" y="4427"/>
                    <a:pt x="8865" y="4425"/>
                  </a:cubicBezTo>
                  <a:close/>
                  <a:moveTo>
                    <a:pt x="1042" y="5125"/>
                  </a:moveTo>
                  <a:cubicBezTo>
                    <a:pt x="1047" y="5125"/>
                    <a:pt x="1052" y="5125"/>
                    <a:pt x="1057" y="5127"/>
                  </a:cubicBezTo>
                  <a:lnTo>
                    <a:pt x="1747" y="5226"/>
                  </a:lnTo>
                  <a:cubicBezTo>
                    <a:pt x="1946" y="5255"/>
                    <a:pt x="2153" y="5284"/>
                    <a:pt x="2338" y="5349"/>
                  </a:cubicBezTo>
                  <a:cubicBezTo>
                    <a:pt x="2364" y="5358"/>
                    <a:pt x="2363" y="5379"/>
                    <a:pt x="2362" y="5386"/>
                  </a:cubicBezTo>
                  <a:cubicBezTo>
                    <a:pt x="2360" y="5402"/>
                    <a:pt x="2350" y="5410"/>
                    <a:pt x="2331" y="5411"/>
                  </a:cubicBezTo>
                  <a:cubicBezTo>
                    <a:pt x="2314" y="5411"/>
                    <a:pt x="2296" y="5412"/>
                    <a:pt x="2279" y="5412"/>
                  </a:cubicBezTo>
                  <a:cubicBezTo>
                    <a:pt x="2094" y="5412"/>
                    <a:pt x="1903" y="5381"/>
                    <a:pt x="1717" y="5351"/>
                  </a:cubicBezTo>
                  <a:lnTo>
                    <a:pt x="1464" y="5311"/>
                  </a:lnTo>
                  <a:cubicBezTo>
                    <a:pt x="1460" y="5310"/>
                    <a:pt x="1456" y="5310"/>
                    <a:pt x="1453" y="5310"/>
                  </a:cubicBezTo>
                  <a:cubicBezTo>
                    <a:pt x="1427" y="5310"/>
                    <a:pt x="1405" y="5326"/>
                    <a:pt x="1393" y="5350"/>
                  </a:cubicBezTo>
                  <a:lnTo>
                    <a:pt x="1393" y="5351"/>
                  </a:lnTo>
                  <a:cubicBezTo>
                    <a:pt x="1379" y="5378"/>
                    <a:pt x="1387" y="5412"/>
                    <a:pt x="1409" y="5433"/>
                  </a:cubicBezTo>
                  <a:cubicBezTo>
                    <a:pt x="1471" y="5492"/>
                    <a:pt x="1532" y="5551"/>
                    <a:pt x="1591" y="5615"/>
                  </a:cubicBezTo>
                  <a:cubicBezTo>
                    <a:pt x="1654" y="5684"/>
                    <a:pt x="1737" y="5775"/>
                    <a:pt x="1809" y="5875"/>
                  </a:cubicBezTo>
                  <a:cubicBezTo>
                    <a:pt x="1866" y="5954"/>
                    <a:pt x="1915" y="6043"/>
                    <a:pt x="1962" y="6129"/>
                  </a:cubicBezTo>
                  <a:lnTo>
                    <a:pt x="1988" y="6188"/>
                  </a:lnTo>
                  <a:cubicBezTo>
                    <a:pt x="1985" y="6194"/>
                    <a:pt x="1979" y="6198"/>
                    <a:pt x="1977" y="6198"/>
                  </a:cubicBezTo>
                  <a:cubicBezTo>
                    <a:pt x="1976" y="6198"/>
                    <a:pt x="1976" y="6198"/>
                    <a:pt x="1976" y="6198"/>
                  </a:cubicBezTo>
                  <a:cubicBezTo>
                    <a:pt x="1931" y="6145"/>
                    <a:pt x="1883" y="6095"/>
                    <a:pt x="1835" y="6045"/>
                  </a:cubicBezTo>
                  <a:cubicBezTo>
                    <a:pt x="1805" y="6013"/>
                    <a:pt x="1774" y="5982"/>
                    <a:pt x="1745" y="5949"/>
                  </a:cubicBezTo>
                  <a:lnTo>
                    <a:pt x="1674" y="5869"/>
                  </a:lnTo>
                  <a:cubicBezTo>
                    <a:pt x="1621" y="5811"/>
                    <a:pt x="1569" y="5753"/>
                    <a:pt x="1515" y="5696"/>
                  </a:cubicBezTo>
                  <a:cubicBezTo>
                    <a:pt x="1354" y="5526"/>
                    <a:pt x="1184" y="5373"/>
                    <a:pt x="1010" y="5240"/>
                  </a:cubicBezTo>
                  <a:cubicBezTo>
                    <a:pt x="980" y="5217"/>
                    <a:pt x="970" y="5188"/>
                    <a:pt x="980" y="5161"/>
                  </a:cubicBezTo>
                  <a:cubicBezTo>
                    <a:pt x="991" y="5138"/>
                    <a:pt x="1013" y="5125"/>
                    <a:pt x="1042" y="5125"/>
                  </a:cubicBezTo>
                  <a:close/>
                  <a:moveTo>
                    <a:pt x="12565" y="6322"/>
                  </a:moveTo>
                  <a:lnTo>
                    <a:pt x="12647" y="6329"/>
                  </a:lnTo>
                  <a:cubicBezTo>
                    <a:pt x="12881" y="6348"/>
                    <a:pt x="13122" y="6369"/>
                    <a:pt x="13360" y="6397"/>
                  </a:cubicBezTo>
                  <a:cubicBezTo>
                    <a:pt x="13472" y="6411"/>
                    <a:pt x="13620" y="6431"/>
                    <a:pt x="13767" y="6464"/>
                  </a:cubicBezTo>
                  <a:lnTo>
                    <a:pt x="13785" y="6468"/>
                  </a:lnTo>
                  <a:cubicBezTo>
                    <a:pt x="13903" y="6493"/>
                    <a:pt x="14024" y="6521"/>
                    <a:pt x="14127" y="6567"/>
                  </a:cubicBezTo>
                  <a:cubicBezTo>
                    <a:pt x="14140" y="6572"/>
                    <a:pt x="14140" y="6575"/>
                    <a:pt x="14139" y="6581"/>
                  </a:cubicBezTo>
                  <a:cubicBezTo>
                    <a:pt x="14135" y="6600"/>
                    <a:pt x="14114" y="6622"/>
                    <a:pt x="14097" y="6625"/>
                  </a:cubicBezTo>
                  <a:cubicBezTo>
                    <a:pt x="14088" y="6626"/>
                    <a:pt x="14079" y="6626"/>
                    <a:pt x="14069" y="6626"/>
                  </a:cubicBezTo>
                  <a:cubicBezTo>
                    <a:pt x="14047" y="6626"/>
                    <a:pt x="14023" y="6624"/>
                    <a:pt x="13998" y="6621"/>
                  </a:cubicBezTo>
                  <a:cubicBezTo>
                    <a:pt x="13971" y="6619"/>
                    <a:pt x="13944" y="6617"/>
                    <a:pt x="13916" y="6617"/>
                  </a:cubicBezTo>
                  <a:lnTo>
                    <a:pt x="13898" y="6617"/>
                  </a:lnTo>
                  <a:cubicBezTo>
                    <a:pt x="13886" y="6618"/>
                    <a:pt x="13874" y="6618"/>
                    <a:pt x="13862" y="6618"/>
                  </a:cubicBezTo>
                  <a:cubicBezTo>
                    <a:pt x="13817" y="6618"/>
                    <a:pt x="13771" y="6613"/>
                    <a:pt x="13720" y="6609"/>
                  </a:cubicBezTo>
                  <a:cubicBezTo>
                    <a:pt x="13584" y="6598"/>
                    <a:pt x="13450" y="6574"/>
                    <a:pt x="13326" y="6551"/>
                  </a:cubicBezTo>
                  <a:cubicBezTo>
                    <a:pt x="13098" y="6509"/>
                    <a:pt x="12868" y="6457"/>
                    <a:pt x="12646" y="6406"/>
                  </a:cubicBezTo>
                  <a:lnTo>
                    <a:pt x="12559" y="6386"/>
                  </a:lnTo>
                  <a:cubicBezTo>
                    <a:pt x="12538" y="6381"/>
                    <a:pt x="12540" y="6354"/>
                    <a:pt x="12541" y="6348"/>
                  </a:cubicBezTo>
                  <a:cubicBezTo>
                    <a:pt x="12543" y="6337"/>
                    <a:pt x="12549" y="6322"/>
                    <a:pt x="12562" y="6322"/>
                  </a:cubicBezTo>
                  <a:close/>
                  <a:moveTo>
                    <a:pt x="4203" y="5506"/>
                  </a:moveTo>
                  <a:cubicBezTo>
                    <a:pt x="5030" y="5507"/>
                    <a:pt x="5415" y="6130"/>
                    <a:pt x="5431" y="6746"/>
                  </a:cubicBezTo>
                  <a:cubicBezTo>
                    <a:pt x="5440" y="7131"/>
                    <a:pt x="5305" y="7492"/>
                    <a:pt x="5062" y="7737"/>
                  </a:cubicBezTo>
                  <a:cubicBezTo>
                    <a:pt x="4845" y="7953"/>
                    <a:pt x="4554" y="8068"/>
                    <a:pt x="4214" y="8068"/>
                  </a:cubicBezTo>
                  <a:cubicBezTo>
                    <a:pt x="4199" y="8068"/>
                    <a:pt x="4185" y="8068"/>
                    <a:pt x="4170" y="8067"/>
                  </a:cubicBezTo>
                  <a:cubicBezTo>
                    <a:pt x="3507" y="8052"/>
                    <a:pt x="2911" y="7433"/>
                    <a:pt x="2920" y="6770"/>
                  </a:cubicBezTo>
                  <a:lnTo>
                    <a:pt x="2919" y="6770"/>
                  </a:lnTo>
                  <a:cubicBezTo>
                    <a:pt x="2928" y="6107"/>
                    <a:pt x="3539" y="5506"/>
                    <a:pt x="4201" y="5506"/>
                  </a:cubicBezTo>
                  <a:close/>
                  <a:moveTo>
                    <a:pt x="10602" y="6244"/>
                  </a:moveTo>
                  <a:cubicBezTo>
                    <a:pt x="10704" y="6244"/>
                    <a:pt x="10813" y="6257"/>
                    <a:pt x="10926" y="6284"/>
                  </a:cubicBezTo>
                  <a:cubicBezTo>
                    <a:pt x="11573" y="6433"/>
                    <a:pt x="12030" y="7160"/>
                    <a:pt x="11888" y="7808"/>
                  </a:cubicBezTo>
                  <a:cubicBezTo>
                    <a:pt x="11762" y="8379"/>
                    <a:pt x="11185" y="8809"/>
                    <a:pt x="10606" y="8809"/>
                  </a:cubicBezTo>
                  <a:cubicBezTo>
                    <a:pt x="10529" y="8809"/>
                    <a:pt x="10451" y="8801"/>
                    <a:pt x="10375" y="8785"/>
                  </a:cubicBezTo>
                  <a:cubicBezTo>
                    <a:pt x="10024" y="8713"/>
                    <a:pt x="9750" y="8531"/>
                    <a:pt x="9582" y="8260"/>
                  </a:cubicBezTo>
                  <a:cubicBezTo>
                    <a:pt x="9400" y="7967"/>
                    <a:pt x="9351" y="7584"/>
                    <a:pt x="9448" y="7210"/>
                  </a:cubicBezTo>
                  <a:cubicBezTo>
                    <a:pt x="9582" y="6698"/>
                    <a:pt x="9982" y="6244"/>
                    <a:pt x="10602" y="6244"/>
                  </a:cubicBezTo>
                  <a:close/>
                  <a:moveTo>
                    <a:pt x="5381" y="8401"/>
                  </a:moveTo>
                  <a:cubicBezTo>
                    <a:pt x="5443" y="8401"/>
                    <a:pt x="5512" y="8438"/>
                    <a:pt x="5532" y="8523"/>
                  </a:cubicBezTo>
                  <a:cubicBezTo>
                    <a:pt x="5547" y="8592"/>
                    <a:pt x="5560" y="8662"/>
                    <a:pt x="5571" y="8730"/>
                  </a:cubicBezTo>
                  <a:cubicBezTo>
                    <a:pt x="5597" y="8875"/>
                    <a:pt x="5623" y="9023"/>
                    <a:pt x="5682" y="9173"/>
                  </a:cubicBezTo>
                  <a:cubicBezTo>
                    <a:pt x="5768" y="9388"/>
                    <a:pt x="5887" y="9583"/>
                    <a:pt x="6038" y="9753"/>
                  </a:cubicBezTo>
                  <a:cubicBezTo>
                    <a:pt x="6298" y="10047"/>
                    <a:pt x="6658" y="10243"/>
                    <a:pt x="7026" y="10289"/>
                  </a:cubicBezTo>
                  <a:cubicBezTo>
                    <a:pt x="7075" y="10294"/>
                    <a:pt x="7124" y="10297"/>
                    <a:pt x="7174" y="10297"/>
                  </a:cubicBezTo>
                  <a:cubicBezTo>
                    <a:pt x="7498" y="10297"/>
                    <a:pt x="7832" y="10189"/>
                    <a:pt x="8110" y="9992"/>
                  </a:cubicBezTo>
                  <a:cubicBezTo>
                    <a:pt x="8296" y="9861"/>
                    <a:pt x="8456" y="9699"/>
                    <a:pt x="8589" y="9509"/>
                  </a:cubicBezTo>
                  <a:cubicBezTo>
                    <a:pt x="8681" y="9378"/>
                    <a:pt x="8740" y="9238"/>
                    <a:pt x="8797" y="9104"/>
                  </a:cubicBezTo>
                  <a:cubicBezTo>
                    <a:pt x="8824" y="9039"/>
                    <a:pt x="8853" y="8974"/>
                    <a:pt x="8884" y="8910"/>
                  </a:cubicBezTo>
                  <a:cubicBezTo>
                    <a:pt x="8914" y="8847"/>
                    <a:pt x="8970" y="8823"/>
                    <a:pt x="9021" y="8823"/>
                  </a:cubicBezTo>
                  <a:cubicBezTo>
                    <a:pt x="9036" y="8823"/>
                    <a:pt x="9051" y="8825"/>
                    <a:pt x="9065" y="8828"/>
                  </a:cubicBezTo>
                  <a:cubicBezTo>
                    <a:pt x="9091" y="8836"/>
                    <a:pt x="9172" y="8868"/>
                    <a:pt x="9162" y="8977"/>
                  </a:cubicBezTo>
                  <a:cubicBezTo>
                    <a:pt x="9111" y="9493"/>
                    <a:pt x="8665" y="10009"/>
                    <a:pt x="8268" y="10273"/>
                  </a:cubicBezTo>
                  <a:lnTo>
                    <a:pt x="8248" y="10286"/>
                  </a:lnTo>
                  <a:cubicBezTo>
                    <a:pt x="7914" y="10501"/>
                    <a:pt x="7531" y="10618"/>
                    <a:pt x="7171" y="10618"/>
                  </a:cubicBezTo>
                  <a:cubicBezTo>
                    <a:pt x="7098" y="10618"/>
                    <a:pt x="7026" y="10614"/>
                    <a:pt x="6956" y="10604"/>
                  </a:cubicBezTo>
                  <a:cubicBezTo>
                    <a:pt x="6548" y="10548"/>
                    <a:pt x="6134" y="10323"/>
                    <a:pt x="5817" y="9987"/>
                  </a:cubicBezTo>
                  <a:cubicBezTo>
                    <a:pt x="5494" y="9643"/>
                    <a:pt x="5177" y="9038"/>
                    <a:pt x="5246" y="8524"/>
                  </a:cubicBezTo>
                  <a:cubicBezTo>
                    <a:pt x="5261" y="8415"/>
                    <a:pt x="5348" y="8403"/>
                    <a:pt x="5374" y="8401"/>
                  </a:cubicBezTo>
                  <a:close/>
                  <a:moveTo>
                    <a:pt x="6172" y="11623"/>
                  </a:moveTo>
                  <a:cubicBezTo>
                    <a:pt x="6174" y="11623"/>
                    <a:pt x="6176" y="11623"/>
                    <a:pt x="6178" y="11623"/>
                  </a:cubicBezTo>
                  <a:cubicBezTo>
                    <a:pt x="6205" y="11625"/>
                    <a:pt x="6210" y="11639"/>
                    <a:pt x="6212" y="11647"/>
                  </a:cubicBezTo>
                  <a:cubicBezTo>
                    <a:pt x="6215" y="11657"/>
                    <a:pt x="6203" y="11672"/>
                    <a:pt x="6193" y="11679"/>
                  </a:cubicBezTo>
                  <a:cubicBezTo>
                    <a:pt x="6188" y="11682"/>
                    <a:pt x="6178" y="11686"/>
                    <a:pt x="6160" y="11693"/>
                  </a:cubicBezTo>
                  <a:lnTo>
                    <a:pt x="6143" y="11701"/>
                  </a:lnTo>
                  <a:cubicBezTo>
                    <a:pt x="6135" y="11706"/>
                    <a:pt x="6128" y="11709"/>
                    <a:pt x="6120" y="11711"/>
                  </a:cubicBezTo>
                  <a:lnTo>
                    <a:pt x="6120" y="11715"/>
                  </a:lnTo>
                  <a:cubicBezTo>
                    <a:pt x="6101" y="11717"/>
                    <a:pt x="6081" y="11726"/>
                    <a:pt x="6067" y="11739"/>
                  </a:cubicBezTo>
                  <a:cubicBezTo>
                    <a:pt x="6063" y="11741"/>
                    <a:pt x="6057" y="11743"/>
                    <a:pt x="6049" y="11746"/>
                  </a:cubicBezTo>
                  <a:lnTo>
                    <a:pt x="5991" y="11767"/>
                  </a:lnTo>
                  <a:cubicBezTo>
                    <a:pt x="5980" y="11771"/>
                    <a:pt x="5970" y="11776"/>
                    <a:pt x="5958" y="11778"/>
                  </a:cubicBezTo>
                  <a:cubicBezTo>
                    <a:pt x="5946" y="11783"/>
                    <a:pt x="5932" y="11783"/>
                    <a:pt x="5919" y="11784"/>
                  </a:cubicBezTo>
                  <a:lnTo>
                    <a:pt x="5845" y="11792"/>
                  </a:lnTo>
                  <a:cubicBezTo>
                    <a:pt x="5842" y="11792"/>
                    <a:pt x="5839" y="11793"/>
                    <a:pt x="5835" y="11793"/>
                  </a:cubicBezTo>
                  <a:cubicBezTo>
                    <a:pt x="5826" y="11793"/>
                    <a:pt x="5816" y="11790"/>
                    <a:pt x="5804" y="11785"/>
                  </a:cubicBezTo>
                  <a:cubicBezTo>
                    <a:pt x="5796" y="11782"/>
                    <a:pt x="5780" y="11778"/>
                    <a:pt x="5770" y="11778"/>
                  </a:cubicBezTo>
                  <a:cubicBezTo>
                    <a:pt x="5759" y="11777"/>
                    <a:pt x="5748" y="11777"/>
                    <a:pt x="5739" y="11766"/>
                  </a:cubicBezTo>
                  <a:cubicBezTo>
                    <a:pt x="5744" y="11760"/>
                    <a:pt x="5753" y="11754"/>
                    <a:pt x="5770" y="11744"/>
                  </a:cubicBezTo>
                  <a:cubicBezTo>
                    <a:pt x="5777" y="11739"/>
                    <a:pt x="5784" y="11733"/>
                    <a:pt x="5789" y="11726"/>
                  </a:cubicBezTo>
                  <a:cubicBezTo>
                    <a:pt x="5798" y="11713"/>
                    <a:pt x="5807" y="11705"/>
                    <a:pt x="5820" y="11699"/>
                  </a:cubicBezTo>
                  <a:lnTo>
                    <a:pt x="5888" y="11668"/>
                  </a:lnTo>
                  <a:cubicBezTo>
                    <a:pt x="5902" y="11662"/>
                    <a:pt x="5915" y="11656"/>
                    <a:pt x="5927" y="11654"/>
                  </a:cubicBezTo>
                  <a:cubicBezTo>
                    <a:pt x="5936" y="11651"/>
                    <a:pt x="5945" y="11649"/>
                    <a:pt x="5955" y="11648"/>
                  </a:cubicBezTo>
                  <a:lnTo>
                    <a:pt x="6024" y="11636"/>
                  </a:lnTo>
                  <a:cubicBezTo>
                    <a:pt x="6032" y="11634"/>
                    <a:pt x="6040" y="11633"/>
                    <a:pt x="6048" y="11632"/>
                  </a:cubicBezTo>
                  <a:lnTo>
                    <a:pt x="6066" y="11634"/>
                  </a:lnTo>
                  <a:cubicBezTo>
                    <a:pt x="6071" y="11635"/>
                    <a:pt x="6077" y="11636"/>
                    <a:pt x="6083" y="11636"/>
                  </a:cubicBezTo>
                  <a:cubicBezTo>
                    <a:pt x="6095" y="11636"/>
                    <a:pt x="6108" y="11633"/>
                    <a:pt x="6120" y="11628"/>
                  </a:cubicBezTo>
                  <a:lnTo>
                    <a:pt x="6123" y="11628"/>
                  </a:lnTo>
                  <a:lnTo>
                    <a:pt x="6150" y="11625"/>
                  </a:lnTo>
                  <a:cubicBezTo>
                    <a:pt x="6158" y="11624"/>
                    <a:pt x="6166" y="11623"/>
                    <a:pt x="6172" y="11623"/>
                  </a:cubicBezTo>
                  <a:close/>
                  <a:moveTo>
                    <a:pt x="9524" y="11891"/>
                  </a:moveTo>
                  <a:cubicBezTo>
                    <a:pt x="9600" y="11891"/>
                    <a:pt x="9665" y="11905"/>
                    <a:pt x="9721" y="11932"/>
                  </a:cubicBezTo>
                  <a:cubicBezTo>
                    <a:pt x="9745" y="11944"/>
                    <a:pt x="9770" y="11965"/>
                    <a:pt x="9802" y="11992"/>
                  </a:cubicBezTo>
                  <a:cubicBezTo>
                    <a:pt x="9816" y="12005"/>
                    <a:pt x="9850" y="12034"/>
                    <a:pt x="9858" y="12058"/>
                  </a:cubicBezTo>
                  <a:cubicBezTo>
                    <a:pt x="9859" y="12064"/>
                    <a:pt x="9862" y="12069"/>
                    <a:pt x="9865" y="12075"/>
                  </a:cubicBezTo>
                  <a:cubicBezTo>
                    <a:pt x="9878" y="12093"/>
                    <a:pt x="9889" y="12112"/>
                    <a:pt x="9898" y="12133"/>
                  </a:cubicBezTo>
                  <a:cubicBezTo>
                    <a:pt x="9909" y="12156"/>
                    <a:pt x="9899" y="12163"/>
                    <a:pt x="9896" y="12167"/>
                  </a:cubicBezTo>
                  <a:cubicBezTo>
                    <a:pt x="9892" y="12170"/>
                    <a:pt x="9888" y="12171"/>
                    <a:pt x="9884" y="12171"/>
                  </a:cubicBezTo>
                  <a:cubicBezTo>
                    <a:pt x="9877" y="12171"/>
                    <a:pt x="9871" y="12168"/>
                    <a:pt x="9867" y="12164"/>
                  </a:cubicBezTo>
                  <a:cubicBezTo>
                    <a:pt x="9855" y="12153"/>
                    <a:pt x="9844" y="12143"/>
                    <a:pt x="9821" y="12125"/>
                  </a:cubicBezTo>
                  <a:cubicBezTo>
                    <a:pt x="9816" y="12122"/>
                    <a:pt x="9805" y="12115"/>
                    <a:pt x="9801" y="12112"/>
                  </a:cubicBezTo>
                  <a:cubicBezTo>
                    <a:pt x="9790" y="12108"/>
                    <a:pt x="9779" y="12100"/>
                    <a:pt x="9768" y="12092"/>
                  </a:cubicBezTo>
                  <a:lnTo>
                    <a:pt x="9758" y="12084"/>
                  </a:lnTo>
                  <a:cubicBezTo>
                    <a:pt x="9752" y="12079"/>
                    <a:pt x="9746" y="12076"/>
                    <a:pt x="9739" y="12074"/>
                  </a:cubicBezTo>
                  <a:cubicBezTo>
                    <a:pt x="9722" y="12062"/>
                    <a:pt x="9704" y="12052"/>
                    <a:pt x="9686" y="12043"/>
                  </a:cubicBezTo>
                  <a:cubicBezTo>
                    <a:pt x="9673" y="12035"/>
                    <a:pt x="9659" y="12027"/>
                    <a:pt x="9647" y="12019"/>
                  </a:cubicBezTo>
                  <a:cubicBezTo>
                    <a:pt x="9625" y="12007"/>
                    <a:pt x="9602" y="11993"/>
                    <a:pt x="9581" y="11982"/>
                  </a:cubicBezTo>
                  <a:cubicBezTo>
                    <a:pt x="9568" y="11974"/>
                    <a:pt x="9555" y="11968"/>
                    <a:pt x="9539" y="11961"/>
                  </a:cubicBezTo>
                  <a:lnTo>
                    <a:pt x="9522" y="11954"/>
                  </a:lnTo>
                  <a:cubicBezTo>
                    <a:pt x="9508" y="11949"/>
                    <a:pt x="9493" y="11939"/>
                    <a:pt x="9495" y="11919"/>
                  </a:cubicBezTo>
                  <a:cubicBezTo>
                    <a:pt x="9497" y="11904"/>
                    <a:pt x="9510" y="11891"/>
                    <a:pt x="9524" y="11891"/>
                  </a:cubicBezTo>
                  <a:close/>
                  <a:moveTo>
                    <a:pt x="9092" y="12180"/>
                  </a:moveTo>
                  <a:cubicBezTo>
                    <a:pt x="9095" y="12180"/>
                    <a:pt x="9100" y="12180"/>
                    <a:pt x="9103" y="12181"/>
                  </a:cubicBezTo>
                  <a:cubicBezTo>
                    <a:pt x="9223" y="12210"/>
                    <a:pt x="9334" y="12261"/>
                    <a:pt x="9451" y="12316"/>
                  </a:cubicBezTo>
                  <a:lnTo>
                    <a:pt x="9499" y="12338"/>
                  </a:lnTo>
                  <a:cubicBezTo>
                    <a:pt x="9564" y="12368"/>
                    <a:pt x="9628" y="12401"/>
                    <a:pt x="9692" y="12433"/>
                  </a:cubicBezTo>
                  <a:cubicBezTo>
                    <a:pt x="9742" y="12458"/>
                    <a:pt x="9798" y="12488"/>
                    <a:pt x="9835" y="12526"/>
                  </a:cubicBezTo>
                  <a:cubicBezTo>
                    <a:pt x="9838" y="12529"/>
                    <a:pt x="9850" y="12537"/>
                    <a:pt x="9855" y="12540"/>
                  </a:cubicBezTo>
                  <a:cubicBezTo>
                    <a:pt x="9900" y="12570"/>
                    <a:pt x="9943" y="12598"/>
                    <a:pt x="9978" y="12634"/>
                  </a:cubicBezTo>
                  <a:cubicBezTo>
                    <a:pt x="9986" y="12642"/>
                    <a:pt x="9989" y="12654"/>
                    <a:pt x="9984" y="12665"/>
                  </a:cubicBezTo>
                  <a:cubicBezTo>
                    <a:pt x="9982" y="12671"/>
                    <a:pt x="9972" y="12680"/>
                    <a:pt x="9969" y="12681"/>
                  </a:cubicBezTo>
                  <a:cubicBezTo>
                    <a:pt x="9924" y="12674"/>
                    <a:pt x="9887" y="12665"/>
                    <a:pt x="9844" y="12650"/>
                  </a:cubicBezTo>
                  <a:cubicBezTo>
                    <a:pt x="9825" y="12643"/>
                    <a:pt x="9807" y="12638"/>
                    <a:pt x="9789" y="12633"/>
                  </a:cubicBezTo>
                  <a:cubicBezTo>
                    <a:pt x="9771" y="12627"/>
                    <a:pt x="9752" y="12622"/>
                    <a:pt x="9733" y="12614"/>
                  </a:cubicBezTo>
                  <a:cubicBezTo>
                    <a:pt x="9659" y="12584"/>
                    <a:pt x="9582" y="12548"/>
                    <a:pt x="9491" y="12502"/>
                  </a:cubicBezTo>
                  <a:cubicBezTo>
                    <a:pt x="9343" y="12425"/>
                    <a:pt x="9189" y="12347"/>
                    <a:pt x="9061" y="12237"/>
                  </a:cubicBezTo>
                  <a:cubicBezTo>
                    <a:pt x="9054" y="12231"/>
                    <a:pt x="9052" y="12210"/>
                    <a:pt x="9059" y="12197"/>
                  </a:cubicBezTo>
                  <a:cubicBezTo>
                    <a:pt x="9067" y="12185"/>
                    <a:pt x="9079" y="12180"/>
                    <a:pt x="9092" y="12180"/>
                  </a:cubicBezTo>
                  <a:close/>
                  <a:moveTo>
                    <a:pt x="3568" y="10106"/>
                  </a:moveTo>
                  <a:cubicBezTo>
                    <a:pt x="3574" y="10107"/>
                    <a:pt x="3583" y="10114"/>
                    <a:pt x="3584" y="10125"/>
                  </a:cubicBezTo>
                  <a:cubicBezTo>
                    <a:pt x="3596" y="10262"/>
                    <a:pt x="3565" y="10416"/>
                    <a:pt x="3533" y="10565"/>
                  </a:cubicBezTo>
                  <a:lnTo>
                    <a:pt x="3515" y="10655"/>
                  </a:lnTo>
                  <a:cubicBezTo>
                    <a:pt x="3492" y="10773"/>
                    <a:pt x="3466" y="10890"/>
                    <a:pt x="3440" y="11008"/>
                  </a:cubicBezTo>
                  <a:lnTo>
                    <a:pt x="3138" y="12395"/>
                  </a:lnTo>
                  <a:cubicBezTo>
                    <a:pt x="3134" y="12408"/>
                    <a:pt x="3132" y="12423"/>
                    <a:pt x="3131" y="12439"/>
                  </a:cubicBezTo>
                  <a:cubicBezTo>
                    <a:pt x="3129" y="12455"/>
                    <a:pt x="3127" y="12471"/>
                    <a:pt x="3124" y="12485"/>
                  </a:cubicBezTo>
                  <a:cubicBezTo>
                    <a:pt x="3118" y="12510"/>
                    <a:pt x="3126" y="12536"/>
                    <a:pt x="3146" y="12553"/>
                  </a:cubicBezTo>
                  <a:cubicBezTo>
                    <a:pt x="3158" y="12564"/>
                    <a:pt x="3175" y="12570"/>
                    <a:pt x="3191" y="12570"/>
                  </a:cubicBezTo>
                  <a:cubicBezTo>
                    <a:pt x="3199" y="12570"/>
                    <a:pt x="3207" y="12569"/>
                    <a:pt x="3215" y="12566"/>
                  </a:cubicBezTo>
                  <a:lnTo>
                    <a:pt x="3238" y="12558"/>
                  </a:lnTo>
                  <a:cubicBezTo>
                    <a:pt x="3253" y="12554"/>
                    <a:pt x="3266" y="12549"/>
                    <a:pt x="3278" y="12545"/>
                  </a:cubicBezTo>
                  <a:cubicBezTo>
                    <a:pt x="3395" y="12498"/>
                    <a:pt x="3511" y="12451"/>
                    <a:pt x="3627" y="12403"/>
                  </a:cubicBezTo>
                  <a:lnTo>
                    <a:pt x="3900" y="12293"/>
                  </a:lnTo>
                  <a:cubicBezTo>
                    <a:pt x="4191" y="12175"/>
                    <a:pt x="4493" y="12051"/>
                    <a:pt x="4795" y="11990"/>
                  </a:cubicBezTo>
                  <a:cubicBezTo>
                    <a:pt x="4800" y="11989"/>
                    <a:pt x="4803" y="11989"/>
                    <a:pt x="4807" y="11989"/>
                  </a:cubicBezTo>
                  <a:cubicBezTo>
                    <a:pt x="4838" y="11989"/>
                    <a:pt x="4849" y="12016"/>
                    <a:pt x="4850" y="12021"/>
                  </a:cubicBezTo>
                  <a:cubicBezTo>
                    <a:pt x="4858" y="12040"/>
                    <a:pt x="4852" y="12056"/>
                    <a:pt x="4832" y="12067"/>
                  </a:cubicBezTo>
                  <a:cubicBezTo>
                    <a:pt x="4542" y="12242"/>
                    <a:pt x="4203" y="12365"/>
                    <a:pt x="3877" y="12484"/>
                  </a:cubicBezTo>
                  <a:cubicBezTo>
                    <a:pt x="3809" y="12509"/>
                    <a:pt x="3741" y="12532"/>
                    <a:pt x="3676" y="12557"/>
                  </a:cubicBezTo>
                  <a:cubicBezTo>
                    <a:pt x="3653" y="12565"/>
                    <a:pt x="3626" y="12577"/>
                    <a:pt x="3594" y="12589"/>
                  </a:cubicBezTo>
                  <a:cubicBezTo>
                    <a:pt x="3475" y="12638"/>
                    <a:pt x="3257" y="12727"/>
                    <a:pt x="3111" y="12727"/>
                  </a:cubicBezTo>
                  <a:cubicBezTo>
                    <a:pt x="3068" y="12727"/>
                    <a:pt x="3030" y="12719"/>
                    <a:pt x="3004" y="12700"/>
                  </a:cubicBezTo>
                  <a:cubicBezTo>
                    <a:pt x="2970" y="12675"/>
                    <a:pt x="2954" y="12624"/>
                    <a:pt x="2959" y="12549"/>
                  </a:cubicBezTo>
                  <a:cubicBezTo>
                    <a:pt x="2966" y="12421"/>
                    <a:pt x="3004" y="12282"/>
                    <a:pt x="3040" y="12148"/>
                  </a:cubicBezTo>
                  <a:cubicBezTo>
                    <a:pt x="3058" y="12084"/>
                    <a:pt x="3075" y="12021"/>
                    <a:pt x="3089" y="11959"/>
                  </a:cubicBezTo>
                  <a:lnTo>
                    <a:pt x="3283" y="11104"/>
                  </a:lnTo>
                  <a:cubicBezTo>
                    <a:pt x="3314" y="10965"/>
                    <a:pt x="3346" y="10826"/>
                    <a:pt x="3378" y="10687"/>
                  </a:cubicBezTo>
                  <a:lnTo>
                    <a:pt x="3397" y="10607"/>
                  </a:lnTo>
                  <a:cubicBezTo>
                    <a:pt x="3434" y="10441"/>
                    <a:pt x="3476" y="10252"/>
                    <a:pt x="3568" y="10106"/>
                  </a:cubicBezTo>
                  <a:close/>
                  <a:moveTo>
                    <a:pt x="8366" y="12325"/>
                  </a:moveTo>
                  <a:cubicBezTo>
                    <a:pt x="8372" y="12325"/>
                    <a:pt x="8377" y="12328"/>
                    <a:pt x="8381" y="12331"/>
                  </a:cubicBezTo>
                  <a:cubicBezTo>
                    <a:pt x="8477" y="12390"/>
                    <a:pt x="8578" y="12444"/>
                    <a:pt x="8675" y="12495"/>
                  </a:cubicBezTo>
                  <a:cubicBezTo>
                    <a:pt x="8760" y="12540"/>
                    <a:pt x="8844" y="12586"/>
                    <a:pt x="8926" y="12634"/>
                  </a:cubicBezTo>
                  <a:lnTo>
                    <a:pt x="8969" y="12660"/>
                  </a:lnTo>
                  <a:cubicBezTo>
                    <a:pt x="9128" y="12754"/>
                    <a:pt x="9286" y="12848"/>
                    <a:pt x="9442" y="12947"/>
                  </a:cubicBezTo>
                  <a:lnTo>
                    <a:pt x="9544" y="13010"/>
                  </a:lnTo>
                  <a:cubicBezTo>
                    <a:pt x="9683" y="13097"/>
                    <a:pt x="9827" y="13188"/>
                    <a:pt x="9962" y="13284"/>
                  </a:cubicBezTo>
                  <a:cubicBezTo>
                    <a:pt x="9985" y="13301"/>
                    <a:pt x="10009" y="13317"/>
                    <a:pt x="10033" y="13333"/>
                  </a:cubicBezTo>
                  <a:cubicBezTo>
                    <a:pt x="10085" y="13369"/>
                    <a:pt x="10139" y="13407"/>
                    <a:pt x="10187" y="13446"/>
                  </a:cubicBezTo>
                  <a:cubicBezTo>
                    <a:pt x="10210" y="13465"/>
                    <a:pt x="10234" y="13485"/>
                    <a:pt x="10260" y="13504"/>
                  </a:cubicBezTo>
                  <a:cubicBezTo>
                    <a:pt x="10317" y="13549"/>
                    <a:pt x="10376" y="13595"/>
                    <a:pt x="10419" y="13644"/>
                  </a:cubicBezTo>
                  <a:cubicBezTo>
                    <a:pt x="10435" y="13662"/>
                    <a:pt x="10432" y="13691"/>
                    <a:pt x="10421" y="13707"/>
                  </a:cubicBezTo>
                  <a:cubicBezTo>
                    <a:pt x="10414" y="13718"/>
                    <a:pt x="10405" y="13721"/>
                    <a:pt x="10396" y="13721"/>
                  </a:cubicBezTo>
                  <a:cubicBezTo>
                    <a:pt x="10391" y="13721"/>
                    <a:pt x="10387" y="13720"/>
                    <a:pt x="10383" y="13719"/>
                  </a:cubicBezTo>
                  <a:cubicBezTo>
                    <a:pt x="10328" y="13703"/>
                    <a:pt x="10277" y="13675"/>
                    <a:pt x="10224" y="13645"/>
                  </a:cubicBezTo>
                  <a:cubicBezTo>
                    <a:pt x="10186" y="13625"/>
                    <a:pt x="10148" y="13605"/>
                    <a:pt x="10109" y="13587"/>
                  </a:cubicBezTo>
                  <a:cubicBezTo>
                    <a:pt x="10046" y="13559"/>
                    <a:pt x="9987" y="13523"/>
                    <a:pt x="9924" y="13484"/>
                  </a:cubicBezTo>
                  <a:cubicBezTo>
                    <a:pt x="9901" y="13470"/>
                    <a:pt x="9878" y="13455"/>
                    <a:pt x="9855" y="13442"/>
                  </a:cubicBezTo>
                  <a:cubicBezTo>
                    <a:pt x="9722" y="13362"/>
                    <a:pt x="9592" y="13274"/>
                    <a:pt x="9467" y="13188"/>
                  </a:cubicBezTo>
                  <a:lnTo>
                    <a:pt x="9353" y="13111"/>
                  </a:lnTo>
                  <a:cubicBezTo>
                    <a:pt x="9188" y="13000"/>
                    <a:pt x="9016" y="12880"/>
                    <a:pt x="8843" y="12753"/>
                  </a:cubicBezTo>
                  <a:cubicBezTo>
                    <a:pt x="8771" y="12702"/>
                    <a:pt x="8702" y="12648"/>
                    <a:pt x="8633" y="12594"/>
                  </a:cubicBezTo>
                  <a:cubicBezTo>
                    <a:pt x="8545" y="12523"/>
                    <a:pt x="8452" y="12451"/>
                    <a:pt x="8357" y="12385"/>
                  </a:cubicBezTo>
                  <a:cubicBezTo>
                    <a:pt x="8331" y="12367"/>
                    <a:pt x="8345" y="12342"/>
                    <a:pt x="8349" y="12338"/>
                  </a:cubicBezTo>
                  <a:cubicBezTo>
                    <a:pt x="8355" y="12328"/>
                    <a:pt x="8361" y="12325"/>
                    <a:pt x="8366" y="12325"/>
                  </a:cubicBezTo>
                  <a:close/>
                  <a:moveTo>
                    <a:pt x="8243" y="0"/>
                  </a:moveTo>
                  <a:cubicBezTo>
                    <a:pt x="8219" y="0"/>
                    <a:pt x="8196" y="12"/>
                    <a:pt x="8182" y="32"/>
                  </a:cubicBezTo>
                  <a:lnTo>
                    <a:pt x="5398" y="4374"/>
                  </a:lnTo>
                  <a:cubicBezTo>
                    <a:pt x="5361" y="4431"/>
                    <a:pt x="5297" y="4468"/>
                    <a:pt x="5228" y="4470"/>
                  </a:cubicBezTo>
                  <a:lnTo>
                    <a:pt x="73" y="4636"/>
                  </a:lnTo>
                  <a:cubicBezTo>
                    <a:pt x="47" y="4637"/>
                    <a:pt x="24" y="4653"/>
                    <a:pt x="12" y="4677"/>
                  </a:cubicBezTo>
                  <a:cubicBezTo>
                    <a:pt x="1" y="4702"/>
                    <a:pt x="6" y="4730"/>
                    <a:pt x="21" y="4750"/>
                  </a:cubicBezTo>
                  <a:lnTo>
                    <a:pt x="3289" y="8740"/>
                  </a:lnTo>
                  <a:cubicBezTo>
                    <a:pt x="3334" y="8793"/>
                    <a:pt x="3348" y="8865"/>
                    <a:pt x="3329" y="8930"/>
                  </a:cubicBezTo>
                  <a:lnTo>
                    <a:pt x="1894" y="13886"/>
                  </a:lnTo>
                  <a:cubicBezTo>
                    <a:pt x="1888" y="13910"/>
                    <a:pt x="1895" y="13938"/>
                    <a:pt x="1915" y="13956"/>
                  </a:cubicBezTo>
                  <a:cubicBezTo>
                    <a:pt x="1928" y="13968"/>
                    <a:pt x="1944" y="13974"/>
                    <a:pt x="1962" y="13974"/>
                  </a:cubicBezTo>
                  <a:cubicBezTo>
                    <a:pt x="1970" y="13974"/>
                    <a:pt x="1979" y="13973"/>
                    <a:pt x="1987" y="13969"/>
                  </a:cubicBezTo>
                  <a:lnTo>
                    <a:pt x="6792" y="12094"/>
                  </a:lnTo>
                  <a:cubicBezTo>
                    <a:pt x="6816" y="12085"/>
                    <a:pt x="6842" y="12080"/>
                    <a:pt x="6868" y="12080"/>
                  </a:cubicBezTo>
                  <a:cubicBezTo>
                    <a:pt x="6909" y="12080"/>
                    <a:pt x="6951" y="12092"/>
                    <a:pt x="6985" y="12116"/>
                  </a:cubicBezTo>
                  <a:lnTo>
                    <a:pt x="11253" y="15011"/>
                  </a:lnTo>
                  <a:cubicBezTo>
                    <a:pt x="11266" y="15019"/>
                    <a:pt x="11279" y="15022"/>
                    <a:pt x="11293" y="15022"/>
                  </a:cubicBezTo>
                  <a:cubicBezTo>
                    <a:pt x="11304" y="15022"/>
                    <a:pt x="11317" y="15020"/>
                    <a:pt x="11327" y="15013"/>
                  </a:cubicBezTo>
                  <a:cubicBezTo>
                    <a:pt x="11351" y="15001"/>
                    <a:pt x="11364" y="14976"/>
                    <a:pt x="11362" y="14949"/>
                  </a:cubicBezTo>
                  <a:lnTo>
                    <a:pt x="11063" y="9800"/>
                  </a:lnTo>
                  <a:cubicBezTo>
                    <a:pt x="11060" y="9732"/>
                    <a:pt x="11089" y="9665"/>
                    <a:pt x="11144" y="9623"/>
                  </a:cubicBezTo>
                  <a:lnTo>
                    <a:pt x="15217" y="6457"/>
                  </a:lnTo>
                  <a:cubicBezTo>
                    <a:pt x="15237" y="6441"/>
                    <a:pt x="15247" y="6415"/>
                    <a:pt x="15242" y="6389"/>
                  </a:cubicBezTo>
                  <a:cubicBezTo>
                    <a:pt x="15237" y="6363"/>
                    <a:pt x="15217" y="6343"/>
                    <a:pt x="15192" y="6335"/>
                  </a:cubicBezTo>
                  <a:lnTo>
                    <a:pt x="10201" y="5028"/>
                  </a:lnTo>
                  <a:cubicBezTo>
                    <a:pt x="10136" y="5011"/>
                    <a:pt x="10081" y="4961"/>
                    <a:pt x="10059" y="4897"/>
                  </a:cubicBezTo>
                  <a:lnTo>
                    <a:pt x="10059" y="4898"/>
                  </a:lnTo>
                  <a:lnTo>
                    <a:pt x="8307" y="47"/>
                  </a:lnTo>
                  <a:cubicBezTo>
                    <a:pt x="8298" y="22"/>
                    <a:pt x="8275" y="4"/>
                    <a:pt x="8249" y="0"/>
                  </a:cubicBezTo>
                  <a:cubicBezTo>
                    <a:pt x="8247" y="0"/>
                    <a:pt x="8245" y="0"/>
                    <a:pt x="8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8"/>
            <p:cNvSpPr/>
            <p:nvPr/>
          </p:nvSpPr>
          <p:spPr>
            <a:xfrm>
              <a:off x="3608625" y="1815000"/>
              <a:ext cx="66950" cy="67600"/>
            </a:xfrm>
            <a:custGeom>
              <a:avLst/>
              <a:gdLst/>
              <a:ahLst/>
              <a:cxnLst/>
              <a:rect l="l" t="t" r="r" b="b"/>
              <a:pathLst>
                <a:path w="2678" h="2704" extrusionOk="0">
                  <a:moveTo>
                    <a:pt x="1362" y="1"/>
                  </a:moveTo>
                  <a:cubicBezTo>
                    <a:pt x="660" y="1"/>
                    <a:pt x="19" y="632"/>
                    <a:pt x="10" y="1335"/>
                  </a:cubicBezTo>
                  <a:cubicBezTo>
                    <a:pt x="1" y="2037"/>
                    <a:pt x="626" y="2686"/>
                    <a:pt x="1328" y="2703"/>
                  </a:cubicBezTo>
                  <a:cubicBezTo>
                    <a:pt x="1341" y="2703"/>
                    <a:pt x="1355" y="2703"/>
                    <a:pt x="1368" y="2703"/>
                  </a:cubicBezTo>
                  <a:cubicBezTo>
                    <a:pt x="2244" y="2703"/>
                    <a:pt x="2678" y="1999"/>
                    <a:pt x="2660" y="1309"/>
                  </a:cubicBezTo>
                  <a:cubicBezTo>
                    <a:pt x="2644" y="650"/>
                    <a:pt x="2215" y="3"/>
                    <a:pt x="1364" y="1"/>
                  </a:cubicBezTo>
                  <a:cubicBezTo>
                    <a:pt x="1364" y="1"/>
                    <a:pt x="1363" y="1"/>
                    <a:pt x="13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8"/>
            <p:cNvSpPr/>
            <p:nvPr/>
          </p:nvSpPr>
          <p:spPr>
            <a:xfrm>
              <a:off x="3767725" y="1833500"/>
              <a:ext cx="72600" cy="67600"/>
            </a:xfrm>
            <a:custGeom>
              <a:avLst/>
              <a:gdLst/>
              <a:ahLst/>
              <a:cxnLst/>
              <a:rect l="l" t="t" r="r" b="b"/>
              <a:pathLst>
                <a:path w="2904" h="2704" extrusionOk="0">
                  <a:moveTo>
                    <a:pt x="1402" y="1"/>
                  </a:moveTo>
                  <a:cubicBezTo>
                    <a:pt x="757" y="1"/>
                    <a:pt x="320" y="470"/>
                    <a:pt x="178" y="1018"/>
                  </a:cubicBezTo>
                  <a:cubicBezTo>
                    <a:pt x="1" y="1695"/>
                    <a:pt x="273" y="2494"/>
                    <a:pt x="1156" y="2678"/>
                  </a:cubicBezTo>
                  <a:cubicBezTo>
                    <a:pt x="1238" y="2695"/>
                    <a:pt x="1320" y="2703"/>
                    <a:pt x="1402" y="2703"/>
                  </a:cubicBezTo>
                  <a:cubicBezTo>
                    <a:pt x="2015" y="2703"/>
                    <a:pt x="2619" y="2253"/>
                    <a:pt x="2751" y="1648"/>
                  </a:cubicBezTo>
                  <a:cubicBezTo>
                    <a:pt x="2903" y="962"/>
                    <a:pt x="2422" y="199"/>
                    <a:pt x="1738" y="41"/>
                  </a:cubicBezTo>
                  <a:cubicBezTo>
                    <a:pt x="1621" y="14"/>
                    <a:pt x="1509" y="1"/>
                    <a:pt x="1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8"/>
            <p:cNvSpPr/>
            <p:nvPr/>
          </p:nvSpPr>
          <p:spPr>
            <a:xfrm>
              <a:off x="3665275" y="1887400"/>
              <a:ext cx="103500" cy="58950"/>
            </a:xfrm>
            <a:custGeom>
              <a:avLst/>
              <a:gdLst/>
              <a:ahLst/>
              <a:cxnLst/>
              <a:rect l="l" t="t" r="r" b="b"/>
              <a:pathLst>
                <a:path w="4140" h="2358" extrusionOk="0">
                  <a:moveTo>
                    <a:pt x="275" y="1"/>
                  </a:moveTo>
                  <a:cubicBezTo>
                    <a:pt x="180" y="1"/>
                    <a:pt x="88" y="61"/>
                    <a:pt x="71" y="184"/>
                  </a:cubicBezTo>
                  <a:cubicBezTo>
                    <a:pt x="1" y="710"/>
                    <a:pt x="309" y="1330"/>
                    <a:pt x="660" y="1703"/>
                  </a:cubicBezTo>
                  <a:cubicBezTo>
                    <a:pt x="969" y="2033"/>
                    <a:pt x="1389" y="2281"/>
                    <a:pt x="1840" y="2342"/>
                  </a:cubicBezTo>
                  <a:cubicBezTo>
                    <a:pt x="1914" y="2352"/>
                    <a:pt x="1989" y="2357"/>
                    <a:pt x="2065" y="2357"/>
                  </a:cubicBezTo>
                  <a:cubicBezTo>
                    <a:pt x="2458" y="2357"/>
                    <a:pt x="2855" y="2224"/>
                    <a:pt x="3181" y="2014"/>
                  </a:cubicBezTo>
                  <a:cubicBezTo>
                    <a:pt x="3189" y="2008"/>
                    <a:pt x="3196" y="2003"/>
                    <a:pt x="3204" y="1998"/>
                  </a:cubicBezTo>
                  <a:cubicBezTo>
                    <a:pt x="3631" y="1715"/>
                    <a:pt x="4073" y="1182"/>
                    <a:pt x="4125" y="652"/>
                  </a:cubicBezTo>
                  <a:cubicBezTo>
                    <a:pt x="4140" y="507"/>
                    <a:pt x="4029" y="422"/>
                    <a:pt x="3915" y="422"/>
                  </a:cubicBezTo>
                  <a:cubicBezTo>
                    <a:pt x="3838" y="422"/>
                    <a:pt x="3758" y="462"/>
                    <a:pt x="3716" y="548"/>
                  </a:cubicBezTo>
                  <a:cubicBezTo>
                    <a:pt x="3618" y="750"/>
                    <a:pt x="3555" y="951"/>
                    <a:pt x="3426" y="1138"/>
                  </a:cubicBezTo>
                  <a:cubicBezTo>
                    <a:pt x="3299" y="1321"/>
                    <a:pt x="3144" y="1477"/>
                    <a:pt x="2963" y="1605"/>
                  </a:cubicBezTo>
                  <a:cubicBezTo>
                    <a:pt x="2708" y="1786"/>
                    <a:pt x="2385" y="1896"/>
                    <a:pt x="2066" y="1896"/>
                  </a:cubicBezTo>
                  <a:cubicBezTo>
                    <a:pt x="2020" y="1896"/>
                    <a:pt x="1974" y="1894"/>
                    <a:pt x="1928" y="1889"/>
                  </a:cubicBezTo>
                  <a:cubicBezTo>
                    <a:pt x="1567" y="1843"/>
                    <a:pt x="1223" y="1644"/>
                    <a:pt x="985" y="1376"/>
                  </a:cubicBezTo>
                  <a:cubicBezTo>
                    <a:pt x="838" y="1210"/>
                    <a:pt x="723" y="1022"/>
                    <a:pt x="641" y="816"/>
                  </a:cubicBezTo>
                  <a:cubicBezTo>
                    <a:pt x="557" y="605"/>
                    <a:pt x="543" y="393"/>
                    <a:pt x="493" y="176"/>
                  </a:cubicBezTo>
                  <a:cubicBezTo>
                    <a:pt x="467" y="60"/>
                    <a:pt x="370" y="1"/>
                    <a:pt x="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8"/>
            <p:cNvSpPr/>
            <p:nvPr/>
          </p:nvSpPr>
          <p:spPr>
            <a:xfrm>
              <a:off x="3180700" y="1524800"/>
              <a:ext cx="809400" cy="821350"/>
            </a:xfrm>
            <a:custGeom>
              <a:avLst/>
              <a:gdLst/>
              <a:ahLst/>
              <a:cxnLst/>
              <a:rect l="l" t="t" r="r" b="b"/>
              <a:pathLst>
                <a:path w="32376" h="32854" extrusionOk="0">
                  <a:moveTo>
                    <a:pt x="16428" y="558"/>
                  </a:moveTo>
                  <a:cubicBezTo>
                    <a:pt x="18714" y="558"/>
                    <a:pt x="20887" y="1045"/>
                    <a:pt x="22852" y="1918"/>
                  </a:cubicBezTo>
                  <a:cubicBezTo>
                    <a:pt x="22535" y="1893"/>
                    <a:pt x="22215" y="1880"/>
                    <a:pt x="21892" y="1880"/>
                  </a:cubicBezTo>
                  <a:cubicBezTo>
                    <a:pt x="15157" y="1880"/>
                    <a:pt x="9676" y="7360"/>
                    <a:pt x="9676" y="14095"/>
                  </a:cubicBezTo>
                  <a:cubicBezTo>
                    <a:pt x="9676" y="20831"/>
                    <a:pt x="15157" y="26312"/>
                    <a:pt x="21892" y="26312"/>
                  </a:cubicBezTo>
                  <a:cubicBezTo>
                    <a:pt x="25703" y="26312"/>
                    <a:pt x="29111" y="24555"/>
                    <a:pt x="31352" y="21813"/>
                  </a:cubicBezTo>
                  <a:lnTo>
                    <a:pt x="31352" y="21813"/>
                  </a:lnTo>
                  <a:cubicBezTo>
                    <a:pt x="29143" y="27920"/>
                    <a:pt x="23288" y="32297"/>
                    <a:pt x="16428" y="32297"/>
                  </a:cubicBezTo>
                  <a:cubicBezTo>
                    <a:pt x="8015" y="32297"/>
                    <a:pt x="1112" y="25717"/>
                    <a:pt x="591" y="17433"/>
                  </a:cubicBezTo>
                  <a:lnTo>
                    <a:pt x="591" y="17433"/>
                  </a:lnTo>
                  <a:cubicBezTo>
                    <a:pt x="605" y="17434"/>
                    <a:pt x="618" y="17434"/>
                    <a:pt x="632" y="17434"/>
                  </a:cubicBezTo>
                  <a:cubicBezTo>
                    <a:pt x="790" y="17434"/>
                    <a:pt x="958" y="17371"/>
                    <a:pt x="1093" y="17313"/>
                  </a:cubicBezTo>
                  <a:cubicBezTo>
                    <a:pt x="1300" y="17223"/>
                    <a:pt x="1489" y="17108"/>
                    <a:pt x="1667" y="16969"/>
                  </a:cubicBezTo>
                  <a:cubicBezTo>
                    <a:pt x="2026" y="16689"/>
                    <a:pt x="2322" y="16327"/>
                    <a:pt x="2538" y="15926"/>
                  </a:cubicBezTo>
                  <a:cubicBezTo>
                    <a:pt x="2789" y="15457"/>
                    <a:pt x="2927" y="14942"/>
                    <a:pt x="2969" y="14411"/>
                  </a:cubicBezTo>
                  <a:cubicBezTo>
                    <a:pt x="3014" y="13843"/>
                    <a:pt x="2928" y="13308"/>
                    <a:pt x="2763" y="12766"/>
                  </a:cubicBezTo>
                  <a:cubicBezTo>
                    <a:pt x="2748" y="12716"/>
                    <a:pt x="2704" y="12692"/>
                    <a:pt x="2661" y="12692"/>
                  </a:cubicBezTo>
                  <a:cubicBezTo>
                    <a:pt x="2609" y="12692"/>
                    <a:pt x="2556" y="12728"/>
                    <a:pt x="2556" y="12794"/>
                  </a:cubicBezTo>
                  <a:cubicBezTo>
                    <a:pt x="2554" y="13286"/>
                    <a:pt x="2535" y="13794"/>
                    <a:pt x="2471" y="14281"/>
                  </a:cubicBezTo>
                  <a:cubicBezTo>
                    <a:pt x="2411" y="14742"/>
                    <a:pt x="2295" y="15215"/>
                    <a:pt x="2079" y="15629"/>
                  </a:cubicBezTo>
                  <a:cubicBezTo>
                    <a:pt x="1894" y="15984"/>
                    <a:pt x="1641" y="16307"/>
                    <a:pt x="1325" y="16555"/>
                  </a:cubicBezTo>
                  <a:cubicBezTo>
                    <a:pt x="1178" y="16669"/>
                    <a:pt x="1018" y="16769"/>
                    <a:pt x="850" y="16849"/>
                  </a:cubicBezTo>
                  <a:cubicBezTo>
                    <a:pt x="760" y="16894"/>
                    <a:pt x="660" y="16930"/>
                    <a:pt x="569" y="16978"/>
                  </a:cubicBezTo>
                  <a:cubicBezTo>
                    <a:pt x="563" y="16795"/>
                    <a:pt x="558" y="16612"/>
                    <a:pt x="558" y="16427"/>
                  </a:cubicBezTo>
                  <a:cubicBezTo>
                    <a:pt x="558" y="14570"/>
                    <a:pt x="880" y="12788"/>
                    <a:pt x="1469" y="11130"/>
                  </a:cubicBezTo>
                  <a:cubicBezTo>
                    <a:pt x="1501" y="11152"/>
                    <a:pt x="1534" y="11174"/>
                    <a:pt x="1567" y="11197"/>
                  </a:cubicBezTo>
                  <a:cubicBezTo>
                    <a:pt x="1582" y="11207"/>
                    <a:pt x="1597" y="11217"/>
                    <a:pt x="1610" y="11227"/>
                  </a:cubicBezTo>
                  <a:cubicBezTo>
                    <a:pt x="1613" y="11229"/>
                    <a:pt x="1616" y="11231"/>
                    <a:pt x="1617" y="11233"/>
                  </a:cubicBezTo>
                  <a:cubicBezTo>
                    <a:pt x="1640" y="11250"/>
                    <a:pt x="1661" y="11268"/>
                    <a:pt x="1683" y="11287"/>
                  </a:cubicBezTo>
                  <a:cubicBezTo>
                    <a:pt x="1729" y="11328"/>
                    <a:pt x="1773" y="11372"/>
                    <a:pt x="1815" y="11418"/>
                  </a:cubicBezTo>
                  <a:cubicBezTo>
                    <a:pt x="1835" y="11440"/>
                    <a:pt x="1855" y="11463"/>
                    <a:pt x="1874" y="11485"/>
                  </a:cubicBezTo>
                  <a:cubicBezTo>
                    <a:pt x="1876" y="11489"/>
                    <a:pt x="1885" y="11500"/>
                    <a:pt x="1889" y="11505"/>
                  </a:cubicBezTo>
                  <a:cubicBezTo>
                    <a:pt x="1894" y="11514"/>
                    <a:pt x="1901" y="11523"/>
                    <a:pt x="1908" y="11532"/>
                  </a:cubicBezTo>
                  <a:cubicBezTo>
                    <a:pt x="1942" y="11580"/>
                    <a:pt x="1972" y="11631"/>
                    <a:pt x="2003" y="11681"/>
                  </a:cubicBezTo>
                  <a:cubicBezTo>
                    <a:pt x="2035" y="11732"/>
                    <a:pt x="2069" y="11780"/>
                    <a:pt x="2097" y="11832"/>
                  </a:cubicBezTo>
                  <a:cubicBezTo>
                    <a:pt x="2124" y="11879"/>
                    <a:pt x="2143" y="11941"/>
                    <a:pt x="2182" y="11981"/>
                  </a:cubicBezTo>
                  <a:cubicBezTo>
                    <a:pt x="2205" y="12035"/>
                    <a:pt x="2224" y="12095"/>
                    <a:pt x="2258" y="12148"/>
                  </a:cubicBezTo>
                  <a:cubicBezTo>
                    <a:pt x="2279" y="12183"/>
                    <a:pt x="2320" y="12201"/>
                    <a:pt x="2360" y="12201"/>
                  </a:cubicBezTo>
                  <a:cubicBezTo>
                    <a:pt x="2408" y="12201"/>
                    <a:pt x="2455" y="12175"/>
                    <a:pt x="2465" y="12121"/>
                  </a:cubicBezTo>
                  <a:cubicBezTo>
                    <a:pt x="2481" y="12040"/>
                    <a:pt x="2472" y="11962"/>
                    <a:pt x="2457" y="11884"/>
                  </a:cubicBezTo>
                  <a:cubicBezTo>
                    <a:pt x="2463" y="11824"/>
                    <a:pt x="2444" y="11763"/>
                    <a:pt x="2425" y="11704"/>
                  </a:cubicBezTo>
                  <a:cubicBezTo>
                    <a:pt x="2403" y="11633"/>
                    <a:pt x="2377" y="11559"/>
                    <a:pt x="2344" y="11493"/>
                  </a:cubicBezTo>
                  <a:cubicBezTo>
                    <a:pt x="2283" y="11369"/>
                    <a:pt x="2188" y="11253"/>
                    <a:pt x="2095" y="11152"/>
                  </a:cubicBezTo>
                  <a:cubicBezTo>
                    <a:pt x="2000" y="11048"/>
                    <a:pt x="1890" y="10956"/>
                    <a:pt x="1774" y="10877"/>
                  </a:cubicBezTo>
                  <a:cubicBezTo>
                    <a:pt x="1719" y="10840"/>
                    <a:pt x="1659" y="10807"/>
                    <a:pt x="1597" y="10783"/>
                  </a:cubicBezTo>
                  <a:cubicBezTo>
                    <a:pt x="3877" y="4811"/>
                    <a:pt x="9665" y="558"/>
                    <a:pt x="16428" y="558"/>
                  </a:cubicBezTo>
                  <a:close/>
                  <a:moveTo>
                    <a:pt x="16428" y="1"/>
                  </a:moveTo>
                  <a:cubicBezTo>
                    <a:pt x="7370" y="1"/>
                    <a:pt x="1" y="7369"/>
                    <a:pt x="1" y="16427"/>
                  </a:cubicBezTo>
                  <a:cubicBezTo>
                    <a:pt x="1" y="25485"/>
                    <a:pt x="7370" y="32853"/>
                    <a:pt x="16428" y="32853"/>
                  </a:cubicBezTo>
                  <a:cubicBezTo>
                    <a:pt x="20648" y="32853"/>
                    <a:pt x="24762" y="31190"/>
                    <a:pt x="27803" y="28265"/>
                  </a:cubicBezTo>
                  <a:cubicBezTo>
                    <a:pt x="28963" y="27149"/>
                    <a:pt x="29959" y="25864"/>
                    <a:pt x="30750" y="24461"/>
                  </a:cubicBezTo>
                  <a:cubicBezTo>
                    <a:pt x="31148" y="23753"/>
                    <a:pt x="31493" y="23016"/>
                    <a:pt x="31783" y="22256"/>
                  </a:cubicBezTo>
                  <a:cubicBezTo>
                    <a:pt x="31949" y="21821"/>
                    <a:pt x="32154" y="21400"/>
                    <a:pt x="32279" y="20950"/>
                  </a:cubicBezTo>
                  <a:cubicBezTo>
                    <a:pt x="32308" y="20847"/>
                    <a:pt x="32376" y="20525"/>
                    <a:pt x="32365" y="20287"/>
                  </a:cubicBezTo>
                  <a:cubicBezTo>
                    <a:pt x="32358" y="20109"/>
                    <a:pt x="32295" y="20045"/>
                    <a:pt x="32210" y="20045"/>
                  </a:cubicBezTo>
                  <a:cubicBezTo>
                    <a:pt x="32044" y="20045"/>
                    <a:pt x="31791" y="20288"/>
                    <a:pt x="31685" y="20412"/>
                  </a:cubicBezTo>
                  <a:cubicBezTo>
                    <a:pt x="31335" y="20817"/>
                    <a:pt x="31065" y="21297"/>
                    <a:pt x="30713" y="21706"/>
                  </a:cubicBezTo>
                  <a:cubicBezTo>
                    <a:pt x="29990" y="22543"/>
                    <a:pt x="29148" y="23278"/>
                    <a:pt x="28221" y="23880"/>
                  </a:cubicBezTo>
                  <a:cubicBezTo>
                    <a:pt x="26343" y="25100"/>
                    <a:pt x="24130" y="25754"/>
                    <a:pt x="21892" y="25754"/>
                  </a:cubicBezTo>
                  <a:cubicBezTo>
                    <a:pt x="15464" y="25754"/>
                    <a:pt x="10233" y="20524"/>
                    <a:pt x="10233" y="14095"/>
                  </a:cubicBezTo>
                  <a:cubicBezTo>
                    <a:pt x="10233" y="7667"/>
                    <a:pt x="15464" y="2436"/>
                    <a:pt x="21892" y="2436"/>
                  </a:cubicBezTo>
                  <a:cubicBezTo>
                    <a:pt x="22544" y="2436"/>
                    <a:pt x="23183" y="2493"/>
                    <a:pt x="23807" y="2596"/>
                  </a:cubicBezTo>
                  <a:cubicBezTo>
                    <a:pt x="23945" y="2585"/>
                    <a:pt x="24093" y="2571"/>
                    <a:pt x="24220" y="2537"/>
                  </a:cubicBezTo>
                  <a:cubicBezTo>
                    <a:pt x="24221" y="2537"/>
                    <a:pt x="24223" y="2536"/>
                    <a:pt x="24225" y="2536"/>
                  </a:cubicBezTo>
                  <a:cubicBezTo>
                    <a:pt x="25114" y="2279"/>
                    <a:pt x="23770" y="1733"/>
                    <a:pt x="23549" y="1627"/>
                  </a:cubicBezTo>
                  <a:cubicBezTo>
                    <a:pt x="22826" y="1277"/>
                    <a:pt x="22078" y="981"/>
                    <a:pt x="21311" y="742"/>
                  </a:cubicBezTo>
                  <a:cubicBezTo>
                    <a:pt x="19733" y="249"/>
                    <a:pt x="18082" y="1"/>
                    <a:pt x="16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8"/>
            <p:cNvSpPr/>
            <p:nvPr/>
          </p:nvSpPr>
          <p:spPr>
            <a:xfrm>
              <a:off x="3263875" y="1906425"/>
              <a:ext cx="69275" cy="108275"/>
            </a:xfrm>
            <a:custGeom>
              <a:avLst/>
              <a:gdLst/>
              <a:ahLst/>
              <a:cxnLst/>
              <a:rect l="l" t="t" r="r" b="b"/>
              <a:pathLst>
                <a:path w="2771" h="4331" extrusionOk="0">
                  <a:moveTo>
                    <a:pt x="1228" y="1"/>
                  </a:moveTo>
                  <a:cubicBezTo>
                    <a:pt x="1122" y="1"/>
                    <a:pt x="1017" y="16"/>
                    <a:pt x="915" y="49"/>
                  </a:cubicBezTo>
                  <a:cubicBezTo>
                    <a:pt x="577" y="158"/>
                    <a:pt x="295" y="428"/>
                    <a:pt x="304" y="803"/>
                  </a:cubicBezTo>
                  <a:cubicBezTo>
                    <a:pt x="306" y="903"/>
                    <a:pt x="385" y="961"/>
                    <a:pt x="467" y="961"/>
                  </a:cubicBezTo>
                  <a:cubicBezTo>
                    <a:pt x="519" y="961"/>
                    <a:pt x="573" y="937"/>
                    <a:pt x="608" y="885"/>
                  </a:cubicBezTo>
                  <a:cubicBezTo>
                    <a:pt x="765" y="646"/>
                    <a:pt x="998" y="508"/>
                    <a:pt x="1245" y="508"/>
                  </a:cubicBezTo>
                  <a:cubicBezTo>
                    <a:pt x="1382" y="508"/>
                    <a:pt x="1524" y="550"/>
                    <a:pt x="1659" y="641"/>
                  </a:cubicBezTo>
                  <a:cubicBezTo>
                    <a:pt x="2090" y="932"/>
                    <a:pt x="2222" y="1519"/>
                    <a:pt x="2246" y="2007"/>
                  </a:cubicBezTo>
                  <a:cubicBezTo>
                    <a:pt x="2275" y="2529"/>
                    <a:pt x="2183" y="3090"/>
                    <a:pt x="1943" y="3559"/>
                  </a:cubicBezTo>
                  <a:cubicBezTo>
                    <a:pt x="1844" y="3753"/>
                    <a:pt x="1708" y="3829"/>
                    <a:pt x="1562" y="3829"/>
                  </a:cubicBezTo>
                  <a:cubicBezTo>
                    <a:pt x="1326" y="3829"/>
                    <a:pt x="1067" y="3632"/>
                    <a:pt x="905" y="3420"/>
                  </a:cubicBezTo>
                  <a:cubicBezTo>
                    <a:pt x="739" y="3204"/>
                    <a:pt x="614" y="2946"/>
                    <a:pt x="543" y="2683"/>
                  </a:cubicBezTo>
                  <a:cubicBezTo>
                    <a:pt x="466" y="2397"/>
                    <a:pt x="487" y="2119"/>
                    <a:pt x="464" y="1830"/>
                  </a:cubicBezTo>
                  <a:cubicBezTo>
                    <a:pt x="460" y="1781"/>
                    <a:pt x="418" y="1748"/>
                    <a:pt x="376" y="1748"/>
                  </a:cubicBezTo>
                  <a:cubicBezTo>
                    <a:pt x="351" y="1748"/>
                    <a:pt x="326" y="1760"/>
                    <a:pt x="310" y="1788"/>
                  </a:cubicBezTo>
                  <a:cubicBezTo>
                    <a:pt x="1" y="2319"/>
                    <a:pt x="185" y="3138"/>
                    <a:pt x="503" y="3625"/>
                  </a:cubicBezTo>
                  <a:cubicBezTo>
                    <a:pt x="687" y="3908"/>
                    <a:pt x="922" y="4162"/>
                    <a:pt x="1248" y="4276"/>
                  </a:cubicBezTo>
                  <a:cubicBezTo>
                    <a:pt x="1351" y="4312"/>
                    <a:pt x="1462" y="4331"/>
                    <a:pt x="1571" y="4331"/>
                  </a:cubicBezTo>
                  <a:cubicBezTo>
                    <a:pt x="1785" y="4331"/>
                    <a:pt x="1998" y="4260"/>
                    <a:pt x="2158" y="4113"/>
                  </a:cubicBezTo>
                  <a:cubicBezTo>
                    <a:pt x="2404" y="3885"/>
                    <a:pt x="2533" y="3513"/>
                    <a:pt x="2623" y="3200"/>
                  </a:cubicBezTo>
                  <a:cubicBezTo>
                    <a:pt x="2725" y="2846"/>
                    <a:pt x="2771" y="2467"/>
                    <a:pt x="2759" y="2098"/>
                  </a:cubicBezTo>
                  <a:cubicBezTo>
                    <a:pt x="2738" y="1405"/>
                    <a:pt x="2537" y="634"/>
                    <a:pt x="1933" y="224"/>
                  </a:cubicBezTo>
                  <a:cubicBezTo>
                    <a:pt x="1728" y="85"/>
                    <a:pt x="1477" y="1"/>
                    <a:pt x="1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8"/>
            <p:cNvSpPr/>
            <p:nvPr/>
          </p:nvSpPr>
          <p:spPr>
            <a:xfrm>
              <a:off x="3265325" y="1712550"/>
              <a:ext cx="149575" cy="180475"/>
            </a:xfrm>
            <a:custGeom>
              <a:avLst/>
              <a:gdLst/>
              <a:ahLst/>
              <a:cxnLst/>
              <a:rect l="l" t="t" r="r" b="b"/>
              <a:pathLst>
                <a:path w="5983" h="7219" extrusionOk="0">
                  <a:moveTo>
                    <a:pt x="3562" y="1"/>
                  </a:moveTo>
                  <a:cubicBezTo>
                    <a:pt x="2892" y="1"/>
                    <a:pt x="2239" y="288"/>
                    <a:pt x="1750" y="741"/>
                  </a:cubicBezTo>
                  <a:cubicBezTo>
                    <a:pt x="1498" y="976"/>
                    <a:pt x="1283" y="1255"/>
                    <a:pt x="1106" y="1552"/>
                  </a:cubicBezTo>
                  <a:cubicBezTo>
                    <a:pt x="1022" y="1691"/>
                    <a:pt x="935" y="1840"/>
                    <a:pt x="878" y="1994"/>
                  </a:cubicBezTo>
                  <a:cubicBezTo>
                    <a:pt x="816" y="2164"/>
                    <a:pt x="797" y="2349"/>
                    <a:pt x="770" y="2528"/>
                  </a:cubicBezTo>
                  <a:cubicBezTo>
                    <a:pt x="757" y="2615"/>
                    <a:pt x="827" y="2687"/>
                    <a:pt x="899" y="2687"/>
                  </a:cubicBezTo>
                  <a:cubicBezTo>
                    <a:pt x="935" y="2687"/>
                    <a:pt x="972" y="2668"/>
                    <a:pt x="998" y="2624"/>
                  </a:cubicBezTo>
                  <a:cubicBezTo>
                    <a:pt x="1133" y="2397"/>
                    <a:pt x="1280" y="2182"/>
                    <a:pt x="1410" y="1952"/>
                  </a:cubicBezTo>
                  <a:cubicBezTo>
                    <a:pt x="1538" y="1723"/>
                    <a:pt x="1687" y="1507"/>
                    <a:pt x="1863" y="1314"/>
                  </a:cubicBezTo>
                  <a:cubicBezTo>
                    <a:pt x="2220" y="925"/>
                    <a:pt x="2671" y="640"/>
                    <a:pt x="3192" y="536"/>
                  </a:cubicBezTo>
                  <a:cubicBezTo>
                    <a:pt x="3310" y="513"/>
                    <a:pt x="3431" y="501"/>
                    <a:pt x="3551" y="501"/>
                  </a:cubicBezTo>
                  <a:cubicBezTo>
                    <a:pt x="3914" y="501"/>
                    <a:pt x="4275" y="609"/>
                    <a:pt x="4564" y="837"/>
                  </a:cubicBezTo>
                  <a:cubicBezTo>
                    <a:pt x="4928" y="1125"/>
                    <a:pt x="5154" y="1553"/>
                    <a:pt x="5262" y="1998"/>
                  </a:cubicBezTo>
                  <a:cubicBezTo>
                    <a:pt x="5524" y="3081"/>
                    <a:pt x="4993" y="4167"/>
                    <a:pt x="4414" y="5051"/>
                  </a:cubicBezTo>
                  <a:cubicBezTo>
                    <a:pt x="3918" y="5806"/>
                    <a:pt x="3153" y="6708"/>
                    <a:pt x="2181" y="6708"/>
                  </a:cubicBezTo>
                  <a:cubicBezTo>
                    <a:pt x="2062" y="6708"/>
                    <a:pt x="1940" y="6695"/>
                    <a:pt x="1815" y="6666"/>
                  </a:cubicBezTo>
                  <a:cubicBezTo>
                    <a:pt x="1259" y="6537"/>
                    <a:pt x="892" y="6062"/>
                    <a:pt x="742" y="5531"/>
                  </a:cubicBezTo>
                  <a:cubicBezTo>
                    <a:pt x="548" y="4846"/>
                    <a:pt x="764" y="4179"/>
                    <a:pt x="811" y="3493"/>
                  </a:cubicBezTo>
                  <a:cubicBezTo>
                    <a:pt x="816" y="3425"/>
                    <a:pt x="757" y="3385"/>
                    <a:pt x="700" y="3385"/>
                  </a:cubicBezTo>
                  <a:cubicBezTo>
                    <a:pt x="663" y="3385"/>
                    <a:pt x="626" y="3402"/>
                    <a:pt x="605" y="3437"/>
                  </a:cubicBezTo>
                  <a:cubicBezTo>
                    <a:pt x="1" y="4504"/>
                    <a:pt x="54" y="6215"/>
                    <a:pt x="1168" y="6938"/>
                  </a:cubicBezTo>
                  <a:cubicBezTo>
                    <a:pt x="1467" y="7132"/>
                    <a:pt x="1816" y="7218"/>
                    <a:pt x="2167" y="7218"/>
                  </a:cubicBezTo>
                  <a:cubicBezTo>
                    <a:pt x="2452" y="7218"/>
                    <a:pt x="2738" y="7162"/>
                    <a:pt x="3000" y="7059"/>
                  </a:cubicBezTo>
                  <a:cubicBezTo>
                    <a:pt x="3617" y="6815"/>
                    <a:pt x="4098" y="6358"/>
                    <a:pt x="4496" y="5838"/>
                  </a:cubicBezTo>
                  <a:cubicBezTo>
                    <a:pt x="5263" y="4840"/>
                    <a:pt x="5983" y="3551"/>
                    <a:pt x="5826" y="2247"/>
                  </a:cubicBezTo>
                  <a:cubicBezTo>
                    <a:pt x="5685" y="1089"/>
                    <a:pt x="4872" y="41"/>
                    <a:pt x="3638" y="2"/>
                  </a:cubicBezTo>
                  <a:cubicBezTo>
                    <a:pt x="3613" y="1"/>
                    <a:pt x="3587" y="1"/>
                    <a:pt x="3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8"/>
            <p:cNvSpPr/>
            <p:nvPr/>
          </p:nvSpPr>
          <p:spPr>
            <a:xfrm>
              <a:off x="3544750" y="2208425"/>
              <a:ext cx="88550" cy="109875"/>
            </a:xfrm>
            <a:custGeom>
              <a:avLst/>
              <a:gdLst/>
              <a:ahLst/>
              <a:cxnLst/>
              <a:rect l="l" t="t" r="r" b="b"/>
              <a:pathLst>
                <a:path w="3542" h="4395" extrusionOk="0">
                  <a:moveTo>
                    <a:pt x="1195" y="1"/>
                  </a:moveTo>
                  <a:cubicBezTo>
                    <a:pt x="817" y="1"/>
                    <a:pt x="481" y="206"/>
                    <a:pt x="272" y="519"/>
                  </a:cubicBezTo>
                  <a:cubicBezTo>
                    <a:pt x="34" y="875"/>
                    <a:pt x="0" y="1313"/>
                    <a:pt x="53" y="1725"/>
                  </a:cubicBezTo>
                  <a:lnTo>
                    <a:pt x="55" y="1725"/>
                  </a:lnTo>
                  <a:cubicBezTo>
                    <a:pt x="155" y="2496"/>
                    <a:pt x="426" y="3385"/>
                    <a:pt x="1023" y="3918"/>
                  </a:cubicBezTo>
                  <a:cubicBezTo>
                    <a:pt x="1345" y="4206"/>
                    <a:pt x="1791" y="4394"/>
                    <a:pt x="2227" y="4394"/>
                  </a:cubicBezTo>
                  <a:cubicBezTo>
                    <a:pt x="2504" y="4394"/>
                    <a:pt x="2777" y="4318"/>
                    <a:pt x="3011" y="4144"/>
                  </a:cubicBezTo>
                  <a:cubicBezTo>
                    <a:pt x="3315" y="3917"/>
                    <a:pt x="3491" y="3564"/>
                    <a:pt x="3516" y="3188"/>
                  </a:cubicBezTo>
                  <a:cubicBezTo>
                    <a:pt x="3541" y="2811"/>
                    <a:pt x="3398" y="2494"/>
                    <a:pt x="3121" y="2245"/>
                  </a:cubicBezTo>
                  <a:cubicBezTo>
                    <a:pt x="3089" y="2216"/>
                    <a:pt x="3050" y="2204"/>
                    <a:pt x="3011" y="2204"/>
                  </a:cubicBezTo>
                  <a:cubicBezTo>
                    <a:pt x="2890" y="2204"/>
                    <a:pt x="2768" y="2326"/>
                    <a:pt x="2858" y="2447"/>
                  </a:cubicBezTo>
                  <a:cubicBezTo>
                    <a:pt x="3104" y="2778"/>
                    <a:pt x="3079" y="3353"/>
                    <a:pt x="2790" y="3652"/>
                  </a:cubicBezTo>
                  <a:cubicBezTo>
                    <a:pt x="2636" y="3812"/>
                    <a:pt x="2434" y="3877"/>
                    <a:pt x="2225" y="3877"/>
                  </a:cubicBezTo>
                  <a:cubicBezTo>
                    <a:pt x="1945" y="3877"/>
                    <a:pt x="1651" y="3760"/>
                    <a:pt x="1442" y="3595"/>
                  </a:cubicBezTo>
                  <a:cubicBezTo>
                    <a:pt x="974" y="3223"/>
                    <a:pt x="776" y="2604"/>
                    <a:pt x="645" y="2045"/>
                  </a:cubicBezTo>
                  <a:cubicBezTo>
                    <a:pt x="528" y="1547"/>
                    <a:pt x="428" y="604"/>
                    <a:pt x="1146" y="507"/>
                  </a:cubicBezTo>
                  <a:cubicBezTo>
                    <a:pt x="1178" y="502"/>
                    <a:pt x="1210" y="500"/>
                    <a:pt x="1241" y="500"/>
                  </a:cubicBezTo>
                  <a:cubicBezTo>
                    <a:pt x="1517" y="500"/>
                    <a:pt x="1778" y="654"/>
                    <a:pt x="1972" y="839"/>
                  </a:cubicBezTo>
                  <a:cubicBezTo>
                    <a:pt x="2105" y="967"/>
                    <a:pt x="2219" y="1110"/>
                    <a:pt x="2320" y="1263"/>
                  </a:cubicBezTo>
                  <a:cubicBezTo>
                    <a:pt x="2404" y="1392"/>
                    <a:pt x="2489" y="1530"/>
                    <a:pt x="2642" y="1577"/>
                  </a:cubicBezTo>
                  <a:cubicBezTo>
                    <a:pt x="2650" y="1579"/>
                    <a:pt x="2657" y="1580"/>
                    <a:pt x="2665" y="1580"/>
                  </a:cubicBezTo>
                  <a:cubicBezTo>
                    <a:pt x="2701" y="1580"/>
                    <a:pt x="2733" y="1554"/>
                    <a:pt x="2744" y="1519"/>
                  </a:cubicBezTo>
                  <a:cubicBezTo>
                    <a:pt x="2802" y="1348"/>
                    <a:pt x="2703" y="1168"/>
                    <a:pt x="2624" y="1018"/>
                  </a:cubicBezTo>
                  <a:cubicBezTo>
                    <a:pt x="2525" y="834"/>
                    <a:pt x="2411" y="655"/>
                    <a:pt x="2269" y="501"/>
                  </a:cubicBezTo>
                  <a:cubicBezTo>
                    <a:pt x="2009" y="213"/>
                    <a:pt x="1648" y="26"/>
                    <a:pt x="1259" y="3"/>
                  </a:cubicBezTo>
                  <a:cubicBezTo>
                    <a:pt x="1238" y="1"/>
                    <a:pt x="1216" y="1"/>
                    <a:pt x="1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8"/>
            <p:cNvSpPr/>
            <p:nvPr/>
          </p:nvSpPr>
          <p:spPr>
            <a:xfrm>
              <a:off x="3217100" y="1991525"/>
              <a:ext cx="138025" cy="238300"/>
            </a:xfrm>
            <a:custGeom>
              <a:avLst/>
              <a:gdLst/>
              <a:ahLst/>
              <a:cxnLst/>
              <a:rect l="l" t="t" r="r" b="b"/>
              <a:pathLst>
                <a:path w="5521" h="9532" extrusionOk="0">
                  <a:moveTo>
                    <a:pt x="88" y="1"/>
                  </a:moveTo>
                  <a:cubicBezTo>
                    <a:pt x="44" y="1"/>
                    <a:pt x="1" y="30"/>
                    <a:pt x="3" y="83"/>
                  </a:cubicBezTo>
                  <a:cubicBezTo>
                    <a:pt x="34" y="793"/>
                    <a:pt x="225" y="1510"/>
                    <a:pt x="425" y="2189"/>
                  </a:cubicBezTo>
                  <a:cubicBezTo>
                    <a:pt x="627" y="2881"/>
                    <a:pt x="880" y="3558"/>
                    <a:pt x="1179" y="4214"/>
                  </a:cubicBezTo>
                  <a:cubicBezTo>
                    <a:pt x="1777" y="5523"/>
                    <a:pt x="2562" y="6752"/>
                    <a:pt x="3492" y="7851"/>
                  </a:cubicBezTo>
                  <a:cubicBezTo>
                    <a:pt x="4020" y="8475"/>
                    <a:pt x="4609" y="9033"/>
                    <a:pt x="5274" y="9509"/>
                  </a:cubicBezTo>
                  <a:cubicBezTo>
                    <a:pt x="5295" y="9524"/>
                    <a:pt x="5318" y="9531"/>
                    <a:pt x="5339" y="9531"/>
                  </a:cubicBezTo>
                  <a:cubicBezTo>
                    <a:pt x="5439" y="9531"/>
                    <a:pt x="5521" y="9386"/>
                    <a:pt x="5433" y="9303"/>
                  </a:cubicBezTo>
                  <a:cubicBezTo>
                    <a:pt x="4414" y="8326"/>
                    <a:pt x="3427" y="7313"/>
                    <a:pt x="2622" y="6150"/>
                  </a:cubicBezTo>
                  <a:cubicBezTo>
                    <a:pt x="1820" y="4989"/>
                    <a:pt x="1192" y="3695"/>
                    <a:pt x="753" y="2357"/>
                  </a:cubicBezTo>
                  <a:cubicBezTo>
                    <a:pt x="505" y="1601"/>
                    <a:pt x="367" y="827"/>
                    <a:pt x="169" y="60"/>
                  </a:cubicBezTo>
                  <a:cubicBezTo>
                    <a:pt x="158" y="20"/>
                    <a:pt x="123" y="1"/>
                    <a:pt x="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8"/>
            <p:cNvSpPr/>
            <p:nvPr/>
          </p:nvSpPr>
          <p:spPr>
            <a:xfrm>
              <a:off x="3362675" y="2236650"/>
              <a:ext cx="49225" cy="38125"/>
            </a:xfrm>
            <a:custGeom>
              <a:avLst/>
              <a:gdLst/>
              <a:ahLst/>
              <a:cxnLst/>
              <a:rect l="l" t="t" r="r" b="b"/>
              <a:pathLst>
                <a:path w="1969" h="1525" extrusionOk="0">
                  <a:moveTo>
                    <a:pt x="117" y="0"/>
                  </a:moveTo>
                  <a:cubicBezTo>
                    <a:pt x="58" y="0"/>
                    <a:pt x="0" y="64"/>
                    <a:pt x="41" y="125"/>
                  </a:cubicBezTo>
                  <a:cubicBezTo>
                    <a:pt x="250" y="447"/>
                    <a:pt x="505" y="725"/>
                    <a:pt x="801" y="969"/>
                  </a:cubicBezTo>
                  <a:cubicBezTo>
                    <a:pt x="943" y="1085"/>
                    <a:pt x="1106" y="1219"/>
                    <a:pt x="1274" y="1296"/>
                  </a:cubicBezTo>
                  <a:cubicBezTo>
                    <a:pt x="1360" y="1335"/>
                    <a:pt x="1444" y="1385"/>
                    <a:pt x="1533" y="1418"/>
                  </a:cubicBezTo>
                  <a:cubicBezTo>
                    <a:pt x="1625" y="1452"/>
                    <a:pt x="1718" y="1485"/>
                    <a:pt x="1810" y="1519"/>
                  </a:cubicBezTo>
                  <a:cubicBezTo>
                    <a:pt x="1821" y="1523"/>
                    <a:pt x="1832" y="1525"/>
                    <a:pt x="1842" y="1525"/>
                  </a:cubicBezTo>
                  <a:cubicBezTo>
                    <a:pt x="1928" y="1525"/>
                    <a:pt x="1968" y="1391"/>
                    <a:pt x="1885" y="1341"/>
                  </a:cubicBezTo>
                  <a:lnTo>
                    <a:pt x="1885" y="1340"/>
                  </a:lnTo>
                  <a:cubicBezTo>
                    <a:pt x="1735" y="1251"/>
                    <a:pt x="1583" y="1149"/>
                    <a:pt x="1446" y="1040"/>
                  </a:cubicBezTo>
                  <a:cubicBezTo>
                    <a:pt x="1302" y="927"/>
                    <a:pt x="1139" y="832"/>
                    <a:pt x="991" y="724"/>
                  </a:cubicBezTo>
                  <a:cubicBezTo>
                    <a:pt x="701" y="512"/>
                    <a:pt x="430" y="272"/>
                    <a:pt x="173" y="23"/>
                  </a:cubicBezTo>
                  <a:cubicBezTo>
                    <a:pt x="157" y="7"/>
                    <a:pt x="137" y="0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8"/>
            <p:cNvSpPr/>
            <p:nvPr/>
          </p:nvSpPr>
          <p:spPr>
            <a:xfrm>
              <a:off x="3701975" y="2162700"/>
              <a:ext cx="193600" cy="130575"/>
            </a:xfrm>
            <a:custGeom>
              <a:avLst/>
              <a:gdLst/>
              <a:ahLst/>
              <a:cxnLst/>
              <a:rect l="l" t="t" r="r" b="b"/>
              <a:pathLst>
                <a:path w="7744" h="5223" extrusionOk="0">
                  <a:moveTo>
                    <a:pt x="7483" y="0"/>
                  </a:moveTo>
                  <a:cubicBezTo>
                    <a:pt x="7451" y="0"/>
                    <a:pt x="7417" y="8"/>
                    <a:pt x="7381" y="24"/>
                  </a:cubicBezTo>
                  <a:cubicBezTo>
                    <a:pt x="6693" y="347"/>
                    <a:pt x="5970" y="608"/>
                    <a:pt x="5243" y="830"/>
                  </a:cubicBezTo>
                  <a:cubicBezTo>
                    <a:pt x="5139" y="860"/>
                    <a:pt x="5149" y="1034"/>
                    <a:pt x="5259" y="1034"/>
                  </a:cubicBezTo>
                  <a:cubicBezTo>
                    <a:pt x="5263" y="1034"/>
                    <a:pt x="5267" y="1034"/>
                    <a:pt x="5271" y="1033"/>
                  </a:cubicBezTo>
                  <a:cubicBezTo>
                    <a:pt x="5808" y="977"/>
                    <a:pt x="6322" y="857"/>
                    <a:pt x="6824" y="682"/>
                  </a:cubicBezTo>
                  <a:lnTo>
                    <a:pt x="6824" y="682"/>
                  </a:lnTo>
                  <a:cubicBezTo>
                    <a:pt x="5469" y="2236"/>
                    <a:pt x="3783" y="3475"/>
                    <a:pt x="1905" y="4335"/>
                  </a:cubicBezTo>
                  <a:cubicBezTo>
                    <a:pt x="1312" y="4607"/>
                    <a:pt x="691" y="4817"/>
                    <a:pt x="90" y="5071"/>
                  </a:cubicBezTo>
                  <a:cubicBezTo>
                    <a:pt x="0" y="5109"/>
                    <a:pt x="64" y="5223"/>
                    <a:pt x="143" y="5223"/>
                  </a:cubicBezTo>
                  <a:cubicBezTo>
                    <a:pt x="146" y="5223"/>
                    <a:pt x="150" y="5223"/>
                    <a:pt x="154" y="5222"/>
                  </a:cubicBezTo>
                  <a:cubicBezTo>
                    <a:pt x="741" y="5137"/>
                    <a:pt x="1307" y="4939"/>
                    <a:pt x="1856" y="4717"/>
                  </a:cubicBezTo>
                  <a:cubicBezTo>
                    <a:pt x="2403" y="4497"/>
                    <a:pt x="2934" y="4240"/>
                    <a:pt x="3449" y="3950"/>
                  </a:cubicBezTo>
                  <a:cubicBezTo>
                    <a:pt x="4479" y="3367"/>
                    <a:pt x="5443" y="2658"/>
                    <a:pt x="6293" y="1834"/>
                  </a:cubicBezTo>
                  <a:cubicBezTo>
                    <a:pt x="6773" y="1370"/>
                    <a:pt x="7218" y="870"/>
                    <a:pt x="7627" y="343"/>
                  </a:cubicBezTo>
                  <a:cubicBezTo>
                    <a:pt x="7743" y="192"/>
                    <a:pt x="7645" y="0"/>
                    <a:pt x="7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8"/>
            <p:cNvSpPr/>
            <p:nvPr/>
          </p:nvSpPr>
          <p:spPr>
            <a:xfrm>
              <a:off x="3437100" y="2024675"/>
              <a:ext cx="74200" cy="96600"/>
            </a:xfrm>
            <a:custGeom>
              <a:avLst/>
              <a:gdLst/>
              <a:ahLst/>
              <a:cxnLst/>
              <a:rect l="l" t="t" r="r" b="b"/>
              <a:pathLst>
                <a:path w="2968" h="3864" extrusionOk="0">
                  <a:moveTo>
                    <a:pt x="94" y="0"/>
                  </a:moveTo>
                  <a:cubicBezTo>
                    <a:pt x="47" y="0"/>
                    <a:pt x="1" y="41"/>
                    <a:pt x="16" y="98"/>
                  </a:cubicBezTo>
                  <a:cubicBezTo>
                    <a:pt x="215" y="856"/>
                    <a:pt x="625" y="1568"/>
                    <a:pt x="1086" y="2197"/>
                  </a:cubicBezTo>
                  <a:cubicBezTo>
                    <a:pt x="1317" y="2513"/>
                    <a:pt x="1565" y="2816"/>
                    <a:pt x="1832" y="3102"/>
                  </a:cubicBezTo>
                  <a:cubicBezTo>
                    <a:pt x="2094" y="3379"/>
                    <a:pt x="2397" y="3698"/>
                    <a:pt x="2753" y="3854"/>
                  </a:cubicBezTo>
                  <a:cubicBezTo>
                    <a:pt x="2768" y="3860"/>
                    <a:pt x="2785" y="3864"/>
                    <a:pt x="2801" y="3864"/>
                  </a:cubicBezTo>
                  <a:cubicBezTo>
                    <a:pt x="2884" y="3864"/>
                    <a:pt x="2967" y="3785"/>
                    <a:pt x="2908" y="3698"/>
                  </a:cubicBezTo>
                  <a:cubicBezTo>
                    <a:pt x="2698" y="3392"/>
                    <a:pt x="2395" y="3142"/>
                    <a:pt x="2139" y="2876"/>
                  </a:cubicBezTo>
                  <a:cubicBezTo>
                    <a:pt x="1869" y="2597"/>
                    <a:pt x="1612" y="2303"/>
                    <a:pt x="1379" y="1992"/>
                  </a:cubicBezTo>
                  <a:cubicBezTo>
                    <a:pt x="915" y="1374"/>
                    <a:pt x="548" y="702"/>
                    <a:pt x="157" y="38"/>
                  </a:cubicBezTo>
                  <a:cubicBezTo>
                    <a:pt x="142" y="11"/>
                    <a:pt x="118" y="0"/>
                    <a:pt x="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8"/>
            <p:cNvSpPr/>
            <p:nvPr/>
          </p:nvSpPr>
          <p:spPr>
            <a:xfrm>
              <a:off x="3518950" y="2125650"/>
              <a:ext cx="31300" cy="19500"/>
            </a:xfrm>
            <a:custGeom>
              <a:avLst/>
              <a:gdLst/>
              <a:ahLst/>
              <a:cxnLst/>
              <a:rect l="l" t="t" r="r" b="b"/>
              <a:pathLst>
                <a:path w="1252" h="780" extrusionOk="0">
                  <a:moveTo>
                    <a:pt x="112" y="1"/>
                  </a:moveTo>
                  <a:cubicBezTo>
                    <a:pt x="48" y="1"/>
                    <a:pt x="1" y="89"/>
                    <a:pt x="54" y="144"/>
                  </a:cubicBezTo>
                  <a:cubicBezTo>
                    <a:pt x="57" y="148"/>
                    <a:pt x="61" y="151"/>
                    <a:pt x="64" y="154"/>
                  </a:cubicBezTo>
                  <a:cubicBezTo>
                    <a:pt x="98" y="245"/>
                    <a:pt x="200" y="315"/>
                    <a:pt x="267" y="380"/>
                  </a:cubicBezTo>
                  <a:cubicBezTo>
                    <a:pt x="344" y="453"/>
                    <a:pt x="438" y="509"/>
                    <a:pt x="529" y="565"/>
                  </a:cubicBezTo>
                  <a:cubicBezTo>
                    <a:pt x="619" y="620"/>
                    <a:pt x="714" y="661"/>
                    <a:pt x="811" y="700"/>
                  </a:cubicBezTo>
                  <a:cubicBezTo>
                    <a:pt x="836" y="710"/>
                    <a:pt x="860" y="722"/>
                    <a:pt x="885" y="730"/>
                  </a:cubicBezTo>
                  <a:cubicBezTo>
                    <a:pt x="910" y="738"/>
                    <a:pt x="933" y="739"/>
                    <a:pt x="954" y="743"/>
                  </a:cubicBezTo>
                  <a:cubicBezTo>
                    <a:pt x="1008" y="756"/>
                    <a:pt x="1062" y="776"/>
                    <a:pt x="1118" y="779"/>
                  </a:cubicBezTo>
                  <a:cubicBezTo>
                    <a:pt x="1120" y="779"/>
                    <a:pt x="1121" y="780"/>
                    <a:pt x="1123" y="780"/>
                  </a:cubicBezTo>
                  <a:cubicBezTo>
                    <a:pt x="1202" y="780"/>
                    <a:pt x="1252" y="665"/>
                    <a:pt x="1187" y="611"/>
                  </a:cubicBezTo>
                  <a:cubicBezTo>
                    <a:pt x="1138" y="568"/>
                    <a:pt x="1078" y="542"/>
                    <a:pt x="1024" y="503"/>
                  </a:cubicBezTo>
                  <a:cubicBezTo>
                    <a:pt x="970" y="457"/>
                    <a:pt x="899" y="425"/>
                    <a:pt x="839" y="388"/>
                  </a:cubicBezTo>
                  <a:cubicBezTo>
                    <a:pt x="765" y="343"/>
                    <a:pt x="689" y="303"/>
                    <a:pt x="615" y="259"/>
                  </a:cubicBezTo>
                  <a:cubicBezTo>
                    <a:pt x="543" y="217"/>
                    <a:pt x="473" y="175"/>
                    <a:pt x="399" y="136"/>
                  </a:cubicBezTo>
                  <a:cubicBezTo>
                    <a:pt x="329" y="99"/>
                    <a:pt x="254" y="42"/>
                    <a:pt x="174" y="28"/>
                  </a:cubicBezTo>
                  <a:cubicBezTo>
                    <a:pt x="167" y="23"/>
                    <a:pt x="160" y="18"/>
                    <a:pt x="153" y="14"/>
                  </a:cubicBezTo>
                  <a:cubicBezTo>
                    <a:pt x="139" y="5"/>
                    <a:pt x="125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8"/>
            <p:cNvSpPr/>
            <p:nvPr/>
          </p:nvSpPr>
          <p:spPr>
            <a:xfrm>
              <a:off x="3242475" y="1727275"/>
              <a:ext cx="30800" cy="52200"/>
            </a:xfrm>
            <a:custGeom>
              <a:avLst/>
              <a:gdLst/>
              <a:ahLst/>
              <a:cxnLst/>
              <a:rect l="l" t="t" r="r" b="b"/>
              <a:pathLst>
                <a:path w="1232" h="2088" extrusionOk="0">
                  <a:moveTo>
                    <a:pt x="1081" y="1"/>
                  </a:moveTo>
                  <a:cubicBezTo>
                    <a:pt x="1059" y="1"/>
                    <a:pt x="1036" y="7"/>
                    <a:pt x="1014" y="22"/>
                  </a:cubicBezTo>
                  <a:cubicBezTo>
                    <a:pt x="940" y="73"/>
                    <a:pt x="889" y="149"/>
                    <a:pt x="833" y="220"/>
                  </a:cubicBezTo>
                  <a:cubicBezTo>
                    <a:pt x="771" y="301"/>
                    <a:pt x="710" y="375"/>
                    <a:pt x="655" y="461"/>
                  </a:cubicBezTo>
                  <a:cubicBezTo>
                    <a:pt x="552" y="620"/>
                    <a:pt x="461" y="782"/>
                    <a:pt x="373" y="949"/>
                  </a:cubicBezTo>
                  <a:cubicBezTo>
                    <a:pt x="288" y="1115"/>
                    <a:pt x="211" y="1285"/>
                    <a:pt x="141" y="1457"/>
                  </a:cubicBezTo>
                  <a:cubicBezTo>
                    <a:pt x="106" y="1545"/>
                    <a:pt x="76" y="1638"/>
                    <a:pt x="57" y="1732"/>
                  </a:cubicBezTo>
                  <a:cubicBezTo>
                    <a:pt x="42" y="1818"/>
                    <a:pt x="1" y="1916"/>
                    <a:pt x="10" y="2005"/>
                  </a:cubicBezTo>
                  <a:cubicBezTo>
                    <a:pt x="15" y="2056"/>
                    <a:pt x="53" y="2088"/>
                    <a:pt x="95" y="2088"/>
                  </a:cubicBezTo>
                  <a:cubicBezTo>
                    <a:pt x="114" y="2088"/>
                    <a:pt x="135" y="2080"/>
                    <a:pt x="154" y="2065"/>
                  </a:cubicBezTo>
                  <a:cubicBezTo>
                    <a:pt x="218" y="2009"/>
                    <a:pt x="252" y="1921"/>
                    <a:pt x="302" y="1853"/>
                  </a:cubicBezTo>
                  <a:cubicBezTo>
                    <a:pt x="355" y="1779"/>
                    <a:pt x="402" y="1700"/>
                    <a:pt x="446" y="1622"/>
                  </a:cubicBezTo>
                  <a:cubicBezTo>
                    <a:pt x="535" y="1465"/>
                    <a:pt x="617" y="1302"/>
                    <a:pt x="703" y="1142"/>
                  </a:cubicBezTo>
                  <a:cubicBezTo>
                    <a:pt x="789" y="981"/>
                    <a:pt x="880" y="823"/>
                    <a:pt x="969" y="665"/>
                  </a:cubicBezTo>
                  <a:lnTo>
                    <a:pt x="969" y="664"/>
                  </a:lnTo>
                  <a:cubicBezTo>
                    <a:pt x="1014" y="585"/>
                    <a:pt x="1055" y="504"/>
                    <a:pt x="1096" y="423"/>
                  </a:cubicBezTo>
                  <a:cubicBezTo>
                    <a:pt x="1134" y="341"/>
                    <a:pt x="1193" y="263"/>
                    <a:pt x="1212" y="175"/>
                  </a:cubicBezTo>
                  <a:cubicBezTo>
                    <a:pt x="1231" y="91"/>
                    <a:pt x="1162" y="1"/>
                    <a:pt x="1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8"/>
            <p:cNvSpPr/>
            <p:nvPr/>
          </p:nvSpPr>
          <p:spPr>
            <a:xfrm>
              <a:off x="3287050" y="1601425"/>
              <a:ext cx="117500" cy="104125"/>
            </a:xfrm>
            <a:custGeom>
              <a:avLst/>
              <a:gdLst/>
              <a:ahLst/>
              <a:cxnLst/>
              <a:rect l="l" t="t" r="r" b="b"/>
              <a:pathLst>
                <a:path w="4700" h="4165" extrusionOk="0">
                  <a:moveTo>
                    <a:pt x="4535" y="0"/>
                  </a:moveTo>
                  <a:cubicBezTo>
                    <a:pt x="4524" y="0"/>
                    <a:pt x="4513" y="2"/>
                    <a:pt x="4503" y="6"/>
                  </a:cubicBezTo>
                  <a:cubicBezTo>
                    <a:pt x="4027" y="174"/>
                    <a:pt x="3591" y="485"/>
                    <a:pt x="3182" y="774"/>
                  </a:cubicBezTo>
                  <a:cubicBezTo>
                    <a:pt x="2770" y="1066"/>
                    <a:pt x="2374" y="1378"/>
                    <a:pt x="1999" y="1715"/>
                  </a:cubicBezTo>
                  <a:cubicBezTo>
                    <a:pt x="1619" y="2056"/>
                    <a:pt x="1253" y="2414"/>
                    <a:pt x="932" y="2812"/>
                  </a:cubicBezTo>
                  <a:cubicBezTo>
                    <a:pt x="613" y="3208"/>
                    <a:pt x="284" y="3601"/>
                    <a:pt x="32" y="4045"/>
                  </a:cubicBezTo>
                  <a:cubicBezTo>
                    <a:pt x="1" y="4101"/>
                    <a:pt x="51" y="4164"/>
                    <a:pt x="103" y="4164"/>
                  </a:cubicBezTo>
                  <a:cubicBezTo>
                    <a:pt x="121" y="4164"/>
                    <a:pt x="139" y="4157"/>
                    <a:pt x="154" y="4140"/>
                  </a:cubicBezTo>
                  <a:lnTo>
                    <a:pt x="154" y="4139"/>
                  </a:lnTo>
                  <a:cubicBezTo>
                    <a:pt x="481" y="3764"/>
                    <a:pt x="782" y="3365"/>
                    <a:pt x="1133" y="3011"/>
                  </a:cubicBezTo>
                  <a:cubicBezTo>
                    <a:pt x="1484" y="2654"/>
                    <a:pt x="1832" y="2296"/>
                    <a:pt x="2207" y="1965"/>
                  </a:cubicBezTo>
                  <a:cubicBezTo>
                    <a:pt x="2585" y="1631"/>
                    <a:pt x="2981" y="1314"/>
                    <a:pt x="3394" y="1022"/>
                  </a:cubicBezTo>
                  <a:cubicBezTo>
                    <a:pt x="3794" y="741"/>
                    <a:pt x="4233" y="504"/>
                    <a:pt x="4617" y="202"/>
                  </a:cubicBezTo>
                  <a:cubicBezTo>
                    <a:pt x="4699" y="136"/>
                    <a:pt x="4627" y="0"/>
                    <a:pt x="4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8"/>
            <p:cNvSpPr/>
            <p:nvPr/>
          </p:nvSpPr>
          <p:spPr>
            <a:xfrm>
              <a:off x="3472675" y="1548400"/>
              <a:ext cx="179775" cy="55425"/>
            </a:xfrm>
            <a:custGeom>
              <a:avLst/>
              <a:gdLst/>
              <a:ahLst/>
              <a:cxnLst/>
              <a:rect l="l" t="t" r="r" b="b"/>
              <a:pathLst>
                <a:path w="7191" h="2217" extrusionOk="0">
                  <a:moveTo>
                    <a:pt x="4817" y="0"/>
                  </a:moveTo>
                  <a:cubicBezTo>
                    <a:pt x="4365" y="0"/>
                    <a:pt x="3914" y="25"/>
                    <a:pt x="3466" y="77"/>
                  </a:cubicBezTo>
                  <a:cubicBezTo>
                    <a:pt x="2317" y="209"/>
                    <a:pt x="1143" y="451"/>
                    <a:pt x="83" y="926"/>
                  </a:cubicBezTo>
                  <a:cubicBezTo>
                    <a:pt x="1" y="964"/>
                    <a:pt x="47" y="1087"/>
                    <a:pt x="127" y="1087"/>
                  </a:cubicBezTo>
                  <a:cubicBezTo>
                    <a:pt x="135" y="1087"/>
                    <a:pt x="142" y="1086"/>
                    <a:pt x="150" y="1084"/>
                  </a:cubicBezTo>
                  <a:cubicBezTo>
                    <a:pt x="1254" y="770"/>
                    <a:pt x="2349" y="490"/>
                    <a:pt x="3498" y="404"/>
                  </a:cubicBezTo>
                  <a:cubicBezTo>
                    <a:pt x="3894" y="374"/>
                    <a:pt x="4290" y="359"/>
                    <a:pt x="4686" y="359"/>
                  </a:cubicBezTo>
                  <a:cubicBezTo>
                    <a:pt x="5206" y="359"/>
                    <a:pt x="5725" y="386"/>
                    <a:pt x="6243" y="442"/>
                  </a:cubicBezTo>
                  <a:cubicBezTo>
                    <a:pt x="5116" y="880"/>
                    <a:pt x="3996" y="1348"/>
                    <a:pt x="2995" y="2033"/>
                  </a:cubicBezTo>
                  <a:cubicBezTo>
                    <a:pt x="2907" y="2093"/>
                    <a:pt x="2959" y="2217"/>
                    <a:pt x="3045" y="2217"/>
                  </a:cubicBezTo>
                  <a:cubicBezTo>
                    <a:pt x="3061" y="2217"/>
                    <a:pt x="3078" y="2213"/>
                    <a:pt x="3095" y="2204"/>
                  </a:cubicBezTo>
                  <a:cubicBezTo>
                    <a:pt x="4352" y="1543"/>
                    <a:pt x="5672" y="1026"/>
                    <a:pt x="7001" y="529"/>
                  </a:cubicBezTo>
                  <a:cubicBezTo>
                    <a:pt x="7145" y="473"/>
                    <a:pt x="7191" y="217"/>
                    <a:pt x="7001" y="186"/>
                  </a:cubicBezTo>
                  <a:cubicBezTo>
                    <a:pt x="6282" y="65"/>
                    <a:pt x="5549" y="0"/>
                    <a:pt x="4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8"/>
            <p:cNvSpPr/>
            <p:nvPr/>
          </p:nvSpPr>
          <p:spPr>
            <a:xfrm>
              <a:off x="3501725" y="1611800"/>
              <a:ext cx="37775" cy="36000"/>
            </a:xfrm>
            <a:custGeom>
              <a:avLst/>
              <a:gdLst/>
              <a:ahLst/>
              <a:cxnLst/>
              <a:rect l="l" t="t" r="r" b="b"/>
              <a:pathLst>
                <a:path w="1511" h="1440" extrusionOk="0">
                  <a:moveTo>
                    <a:pt x="1372" y="1"/>
                  </a:moveTo>
                  <a:cubicBezTo>
                    <a:pt x="1356" y="1"/>
                    <a:pt x="1340" y="4"/>
                    <a:pt x="1323" y="12"/>
                  </a:cubicBezTo>
                  <a:cubicBezTo>
                    <a:pt x="1046" y="135"/>
                    <a:pt x="813" y="352"/>
                    <a:pt x="607" y="568"/>
                  </a:cubicBezTo>
                  <a:cubicBezTo>
                    <a:pt x="504" y="675"/>
                    <a:pt x="409" y="786"/>
                    <a:pt x="317" y="903"/>
                  </a:cubicBezTo>
                  <a:cubicBezTo>
                    <a:pt x="222" y="1023"/>
                    <a:pt x="122" y="1145"/>
                    <a:pt x="45" y="1279"/>
                  </a:cubicBezTo>
                  <a:cubicBezTo>
                    <a:pt x="0" y="1357"/>
                    <a:pt x="69" y="1440"/>
                    <a:pt x="142" y="1440"/>
                  </a:cubicBezTo>
                  <a:cubicBezTo>
                    <a:pt x="167" y="1440"/>
                    <a:pt x="192" y="1430"/>
                    <a:pt x="214" y="1408"/>
                  </a:cubicBezTo>
                  <a:cubicBezTo>
                    <a:pt x="314" y="1306"/>
                    <a:pt x="404" y="1194"/>
                    <a:pt x="503" y="1090"/>
                  </a:cubicBezTo>
                  <a:cubicBezTo>
                    <a:pt x="605" y="983"/>
                    <a:pt x="711" y="879"/>
                    <a:pt x="818" y="778"/>
                  </a:cubicBezTo>
                  <a:cubicBezTo>
                    <a:pt x="1028" y="578"/>
                    <a:pt x="1259" y="395"/>
                    <a:pt x="1446" y="173"/>
                  </a:cubicBezTo>
                  <a:cubicBezTo>
                    <a:pt x="1511" y="96"/>
                    <a:pt x="1455" y="1"/>
                    <a:pt x="1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8"/>
            <p:cNvSpPr/>
            <p:nvPr/>
          </p:nvSpPr>
          <p:spPr>
            <a:xfrm>
              <a:off x="3724025" y="2188500"/>
              <a:ext cx="89375" cy="15225"/>
            </a:xfrm>
            <a:custGeom>
              <a:avLst/>
              <a:gdLst/>
              <a:ahLst/>
              <a:cxnLst/>
              <a:rect l="l" t="t" r="r" b="b"/>
              <a:pathLst>
                <a:path w="3575" h="609" extrusionOk="0">
                  <a:moveTo>
                    <a:pt x="3448" y="1"/>
                  </a:moveTo>
                  <a:cubicBezTo>
                    <a:pt x="3446" y="1"/>
                    <a:pt x="3443" y="1"/>
                    <a:pt x="3440" y="1"/>
                  </a:cubicBezTo>
                  <a:cubicBezTo>
                    <a:pt x="2889" y="65"/>
                    <a:pt x="2350" y="205"/>
                    <a:pt x="1800" y="278"/>
                  </a:cubicBezTo>
                  <a:cubicBezTo>
                    <a:pt x="1239" y="352"/>
                    <a:pt x="671" y="386"/>
                    <a:pt x="106" y="410"/>
                  </a:cubicBezTo>
                  <a:cubicBezTo>
                    <a:pt x="1" y="414"/>
                    <a:pt x="4" y="562"/>
                    <a:pt x="106" y="572"/>
                  </a:cubicBezTo>
                  <a:cubicBezTo>
                    <a:pt x="355" y="597"/>
                    <a:pt x="603" y="608"/>
                    <a:pt x="851" y="608"/>
                  </a:cubicBezTo>
                  <a:cubicBezTo>
                    <a:pt x="1184" y="608"/>
                    <a:pt x="1517" y="588"/>
                    <a:pt x="1851" y="551"/>
                  </a:cubicBezTo>
                  <a:cubicBezTo>
                    <a:pt x="2406" y="489"/>
                    <a:pt x="2974" y="410"/>
                    <a:pt x="3489" y="186"/>
                  </a:cubicBezTo>
                  <a:cubicBezTo>
                    <a:pt x="3575" y="149"/>
                    <a:pt x="3538" y="1"/>
                    <a:pt x="34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8"/>
            <p:cNvSpPr/>
            <p:nvPr/>
          </p:nvSpPr>
          <p:spPr>
            <a:xfrm>
              <a:off x="3252550" y="2062475"/>
              <a:ext cx="38850" cy="70450"/>
            </a:xfrm>
            <a:custGeom>
              <a:avLst/>
              <a:gdLst/>
              <a:ahLst/>
              <a:cxnLst/>
              <a:rect l="l" t="t" r="r" b="b"/>
              <a:pathLst>
                <a:path w="1554" h="2818" extrusionOk="0">
                  <a:moveTo>
                    <a:pt x="77" y="0"/>
                  </a:moveTo>
                  <a:cubicBezTo>
                    <a:pt x="37" y="0"/>
                    <a:pt x="0" y="25"/>
                    <a:pt x="2" y="77"/>
                  </a:cubicBezTo>
                  <a:cubicBezTo>
                    <a:pt x="12" y="324"/>
                    <a:pt x="128" y="564"/>
                    <a:pt x="222" y="789"/>
                  </a:cubicBezTo>
                  <a:cubicBezTo>
                    <a:pt x="323" y="1027"/>
                    <a:pt x="430" y="1261"/>
                    <a:pt x="546" y="1493"/>
                  </a:cubicBezTo>
                  <a:cubicBezTo>
                    <a:pt x="774" y="1950"/>
                    <a:pt x="1028" y="2411"/>
                    <a:pt x="1375" y="2789"/>
                  </a:cubicBezTo>
                  <a:cubicBezTo>
                    <a:pt x="1393" y="2809"/>
                    <a:pt x="1415" y="2818"/>
                    <a:pt x="1436" y="2818"/>
                  </a:cubicBezTo>
                  <a:cubicBezTo>
                    <a:pt x="1498" y="2818"/>
                    <a:pt x="1554" y="2744"/>
                    <a:pt x="1521" y="2677"/>
                  </a:cubicBezTo>
                  <a:cubicBezTo>
                    <a:pt x="1299" y="2232"/>
                    <a:pt x="1025" y="1815"/>
                    <a:pt x="795" y="1375"/>
                  </a:cubicBezTo>
                  <a:cubicBezTo>
                    <a:pt x="682" y="1158"/>
                    <a:pt x="575" y="939"/>
                    <a:pt x="475" y="714"/>
                  </a:cubicBezTo>
                  <a:cubicBezTo>
                    <a:pt x="376" y="491"/>
                    <a:pt x="301" y="232"/>
                    <a:pt x="153" y="36"/>
                  </a:cubicBezTo>
                  <a:cubicBezTo>
                    <a:pt x="134" y="12"/>
                    <a:pt x="105" y="0"/>
                    <a:pt x="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8"/>
            <p:cNvSpPr/>
            <p:nvPr/>
          </p:nvSpPr>
          <p:spPr>
            <a:xfrm>
              <a:off x="3268450" y="2071225"/>
              <a:ext cx="20750" cy="36200"/>
            </a:xfrm>
            <a:custGeom>
              <a:avLst/>
              <a:gdLst/>
              <a:ahLst/>
              <a:cxnLst/>
              <a:rect l="l" t="t" r="r" b="b"/>
              <a:pathLst>
                <a:path w="830" h="1448" extrusionOk="0">
                  <a:moveTo>
                    <a:pt x="124" y="0"/>
                  </a:moveTo>
                  <a:cubicBezTo>
                    <a:pt x="61" y="0"/>
                    <a:pt x="0" y="50"/>
                    <a:pt x="23" y="129"/>
                  </a:cubicBezTo>
                  <a:cubicBezTo>
                    <a:pt x="42" y="191"/>
                    <a:pt x="56" y="251"/>
                    <a:pt x="83" y="312"/>
                  </a:cubicBezTo>
                  <a:cubicBezTo>
                    <a:pt x="108" y="369"/>
                    <a:pt x="134" y="426"/>
                    <a:pt x="159" y="482"/>
                  </a:cubicBezTo>
                  <a:cubicBezTo>
                    <a:pt x="206" y="589"/>
                    <a:pt x="254" y="694"/>
                    <a:pt x="304" y="798"/>
                  </a:cubicBezTo>
                  <a:cubicBezTo>
                    <a:pt x="408" y="1012"/>
                    <a:pt x="497" y="1245"/>
                    <a:pt x="664" y="1418"/>
                  </a:cubicBezTo>
                  <a:cubicBezTo>
                    <a:pt x="684" y="1438"/>
                    <a:pt x="706" y="1447"/>
                    <a:pt x="726" y="1447"/>
                  </a:cubicBezTo>
                  <a:cubicBezTo>
                    <a:pt x="781" y="1447"/>
                    <a:pt x="829" y="1388"/>
                    <a:pt x="820" y="1326"/>
                  </a:cubicBezTo>
                  <a:cubicBezTo>
                    <a:pt x="788" y="1093"/>
                    <a:pt x="658" y="876"/>
                    <a:pt x="556" y="666"/>
                  </a:cubicBezTo>
                  <a:cubicBezTo>
                    <a:pt x="506" y="561"/>
                    <a:pt x="453" y="458"/>
                    <a:pt x="400" y="356"/>
                  </a:cubicBezTo>
                  <a:cubicBezTo>
                    <a:pt x="373" y="304"/>
                    <a:pt x="346" y="253"/>
                    <a:pt x="318" y="202"/>
                  </a:cubicBezTo>
                  <a:cubicBezTo>
                    <a:pt x="289" y="146"/>
                    <a:pt x="253" y="99"/>
                    <a:pt x="217" y="47"/>
                  </a:cubicBezTo>
                  <a:cubicBezTo>
                    <a:pt x="193" y="15"/>
                    <a:pt x="158" y="0"/>
                    <a:pt x="1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8"/>
            <p:cNvSpPr/>
            <p:nvPr/>
          </p:nvSpPr>
          <p:spPr>
            <a:xfrm>
              <a:off x="3282550" y="2072200"/>
              <a:ext cx="15250" cy="21825"/>
            </a:xfrm>
            <a:custGeom>
              <a:avLst/>
              <a:gdLst/>
              <a:ahLst/>
              <a:cxnLst/>
              <a:rect l="l" t="t" r="r" b="b"/>
              <a:pathLst>
                <a:path w="610" h="873" extrusionOk="0">
                  <a:moveTo>
                    <a:pt x="117" y="1"/>
                  </a:moveTo>
                  <a:cubicBezTo>
                    <a:pt x="103" y="1"/>
                    <a:pt x="89" y="4"/>
                    <a:pt x="75" y="9"/>
                  </a:cubicBezTo>
                  <a:cubicBezTo>
                    <a:pt x="23" y="32"/>
                    <a:pt x="0" y="85"/>
                    <a:pt x="11" y="140"/>
                  </a:cubicBezTo>
                  <a:cubicBezTo>
                    <a:pt x="18" y="174"/>
                    <a:pt x="25" y="208"/>
                    <a:pt x="34" y="240"/>
                  </a:cubicBezTo>
                  <a:cubicBezTo>
                    <a:pt x="43" y="279"/>
                    <a:pt x="62" y="315"/>
                    <a:pt x="78" y="351"/>
                  </a:cubicBezTo>
                  <a:cubicBezTo>
                    <a:pt x="108" y="415"/>
                    <a:pt x="138" y="476"/>
                    <a:pt x="172" y="537"/>
                  </a:cubicBezTo>
                  <a:cubicBezTo>
                    <a:pt x="205" y="595"/>
                    <a:pt x="239" y="653"/>
                    <a:pt x="280" y="707"/>
                  </a:cubicBezTo>
                  <a:cubicBezTo>
                    <a:pt x="305" y="740"/>
                    <a:pt x="329" y="770"/>
                    <a:pt x="359" y="798"/>
                  </a:cubicBezTo>
                  <a:lnTo>
                    <a:pt x="360" y="798"/>
                  </a:lnTo>
                  <a:cubicBezTo>
                    <a:pt x="401" y="833"/>
                    <a:pt x="440" y="872"/>
                    <a:pt x="497" y="872"/>
                  </a:cubicBezTo>
                  <a:cubicBezTo>
                    <a:pt x="543" y="872"/>
                    <a:pt x="590" y="839"/>
                    <a:pt x="600" y="793"/>
                  </a:cubicBezTo>
                  <a:cubicBezTo>
                    <a:pt x="609" y="756"/>
                    <a:pt x="605" y="727"/>
                    <a:pt x="588" y="692"/>
                  </a:cubicBezTo>
                  <a:cubicBezTo>
                    <a:pt x="581" y="679"/>
                    <a:pt x="574" y="665"/>
                    <a:pt x="569" y="650"/>
                  </a:cubicBezTo>
                  <a:cubicBezTo>
                    <a:pt x="554" y="621"/>
                    <a:pt x="539" y="594"/>
                    <a:pt x="521" y="565"/>
                  </a:cubicBezTo>
                  <a:cubicBezTo>
                    <a:pt x="485" y="510"/>
                    <a:pt x="446" y="454"/>
                    <a:pt x="411" y="398"/>
                  </a:cubicBezTo>
                  <a:cubicBezTo>
                    <a:pt x="376" y="342"/>
                    <a:pt x="344" y="286"/>
                    <a:pt x="314" y="227"/>
                  </a:cubicBezTo>
                  <a:cubicBezTo>
                    <a:pt x="299" y="199"/>
                    <a:pt x="287" y="168"/>
                    <a:pt x="269" y="141"/>
                  </a:cubicBezTo>
                  <a:cubicBezTo>
                    <a:pt x="250" y="113"/>
                    <a:pt x="231" y="84"/>
                    <a:pt x="213" y="55"/>
                  </a:cubicBezTo>
                  <a:cubicBezTo>
                    <a:pt x="192" y="21"/>
                    <a:pt x="155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8"/>
            <p:cNvSpPr/>
            <p:nvPr/>
          </p:nvSpPr>
          <p:spPr>
            <a:xfrm>
              <a:off x="3295725" y="2070375"/>
              <a:ext cx="9975" cy="13475"/>
            </a:xfrm>
            <a:custGeom>
              <a:avLst/>
              <a:gdLst/>
              <a:ahLst/>
              <a:cxnLst/>
              <a:rect l="l" t="t" r="r" b="b"/>
              <a:pathLst>
                <a:path w="399" h="539" extrusionOk="0">
                  <a:moveTo>
                    <a:pt x="102" y="0"/>
                  </a:moveTo>
                  <a:cubicBezTo>
                    <a:pt x="99" y="0"/>
                    <a:pt x="96" y="1"/>
                    <a:pt x="93" y="1"/>
                  </a:cubicBezTo>
                  <a:cubicBezTo>
                    <a:pt x="53" y="5"/>
                    <a:pt x="25" y="38"/>
                    <a:pt x="23" y="79"/>
                  </a:cubicBezTo>
                  <a:cubicBezTo>
                    <a:pt x="20" y="86"/>
                    <a:pt x="14" y="92"/>
                    <a:pt x="12" y="98"/>
                  </a:cubicBezTo>
                  <a:cubicBezTo>
                    <a:pt x="1" y="146"/>
                    <a:pt x="12" y="197"/>
                    <a:pt x="28" y="241"/>
                  </a:cubicBezTo>
                  <a:cubicBezTo>
                    <a:pt x="43" y="282"/>
                    <a:pt x="60" y="321"/>
                    <a:pt x="81" y="358"/>
                  </a:cubicBezTo>
                  <a:cubicBezTo>
                    <a:pt x="102" y="394"/>
                    <a:pt x="124" y="430"/>
                    <a:pt x="156" y="456"/>
                  </a:cubicBezTo>
                  <a:cubicBezTo>
                    <a:pt x="189" y="482"/>
                    <a:pt x="222" y="507"/>
                    <a:pt x="258" y="527"/>
                  </a:cubicBezTo>
                  <a:cubicBezTo>
                    <a:pt x="272" y="535"/>
                    <a:pt x="286" y="538"/>
                    <a:pt x="301" y="538"/>
                  </a:cubicBezTo>
                  <a:cubicBezTo>
                    <a:pt x="328" y="538"/>
                    <a:pt x="354" y="527"/>
                    <a:pt x="371" y="505"/>
                  </a:cubicBezTo>
                  <a:cubicBezTo>
                    <a:pt x="398" y="469"/>
                    <a:pt x="393" y="423"/>
                    <a:pt x="364" y="389"/>
                  </a:cubicBezTo>
                  <a:cubicBezTo>
                    <a:pt x="361" y="387"/>
                    <a:pt x="359" y="384"/>
                    <a:pt x="356" y="381"/>
                  </a:cubicBezTo>
                  <a:cubicBezTo>
                    <a:pt x="353" y="376"/>
                    <a:pt x="348" y="370"/>
                    <a:pt x="345" y="364"/>
                  </a:cubicBezTo>
                  <a:cubicBezTo>
                    <a:pt x="335" y="351"/>
                    <a:pt x="327" y="336"/>
                    <a:pt x="318" y="320"/>
                  </a:cubicBezTo>
                  <a:cubicBezTo>
                    <a:pt x="302" y="291"/>
                    <a:pt x="281" y="265"/>
                    <a:pt x="264" y="234"/>
                  </a:cubicBezTo>
                  <a:cubicBezTo>
                    <a:pt x="256" y="221"/>
                    <a:pt x="249" y="206"/>
                    <a:pt x="242" y="192"/>
                  </a:cubicBezTo>
                  <a:lnTo>
                    <a:pt x="240" y="187"/>
                  </a:lnTo>
                  <a:cubicBezTo>
                    <a:pt x="238" y="179"/>
                    <a:pt x="234" y="172"/>
                    <a:pt x="232" y="164"/>
                  </a:cubicBezTo>
                  <a:cubicBezTo>
                    <a:pt x="230" y="156"/>
                    <a:pt x="227" y="147"/>
                    <a:pt x="224" y="139"/>
                  </a:cubicBezTo>
                  <a:cubicBezTo>
                    <a:pt x="224" y="138"/>
                    <a:pt x="216" y="119"/>
                    <a:pt x="213" y="113"/>
                  </a:cubicBezTo>
                  <a:lnTo>
                    <a:pt x="213" y="113"/>
                  </a:lnTo>
                  <a:cubicBezTo>
                    <a:pt x="209" y="100"/>
                    <a:pt x="204" y="87"/>
                    <a:pt x="197" y="75"/>
                  </a:cubicBezTo>
                  <a:cubicBezTo>
                    <a:pt x="191" y="67"/>
                    <a:pt x="184" y="59"/>
                    <a:pt x="177" y="52"/>
                  </a:cubicBezTo>
                  <a:cubicBezTo>
                    <a:pt x="166" y="20"/>
                    <a:pt x="134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8"/>
            <p:cNvSpPr/>
            <p:nvPr/>
          </p:nvSpPr>
          <p:spPr>
            <a:xfrm>
              <a:off x="3306125" y="2067450"/>
              <a:ext cx="8975" cy="11300"/>
            </a:xfrm>
            <a:custGeom>
              <a:avLst/>
              <a:gdLst/>
              <a:ahLst/>
              <a:cxnLst/>
              <a:rect l="l" t="t" r="r" b="b"/>
              <a:pathLst>
                <a:path w="359" h="452" extrusionOk="0">
                  <a:moveTo>
                    <a:pt x="90" y="0"/>
                  </a:moveTo>
                  <a:cubicBezTo>
                    <a:pt x="75" y="0"/>
                    <a:pt x="60" y="4"/>
                    <a:pt x="48" y="11"/>
                  </a:cubicBezTo>
                  <a:cubicBezTo>
                    <a:pt x="36" y="21"/>
                    <a:pt x="25" y="31"/>
                    <a:pt x="16" y="43"/>
                  </a:cubicBezTo>
                  <a:cubicBezTo>
                    <a:pt x="6" y="60"/>
                    <a:pt x="0" y="92"/>
                    <a:pt x="8" y="111"/>
                  </a:cubicBezTo>
                  <a:lnTo>
                    <a:pt x="36" y="184"/>
                  </a:lnTo>
                  <a:cubicBezTo>
                    <a:pt x="40" y="196"/>
                    <a:pt x="45" y="210"/>
                    <a:pt x="50" y="222"/>
                  </a:cubicBezTo>
                  <a:cubicBezTo>
                    <a:pt x="58" y="245"/>
                    <a:pt x="68" y="259"/>
                    <a:pt x="81" y="278"/>
                  </a:cubicBezTo>
                  <a:cubicBezTo>
                    <a:pt x="97" y="300"/>
                    <a:pt x="113" y="322"/>
                    <a:pt x="128" y="344"/>
                  </a:cubicBezTo>
                  <a:cubicBezTo>
                    <a:pt x="140" y="361"/>
                    <a:pt x="151" y="378"/>
                    <a:pt x="165" y="393"/>
                  </a:cubicBezTo>
                  <a:cubicBezTo>
                    <a:pt x="174" y="403"/>
                    <a:pt x="184" y="413"/>
                    <a:pt x="194" y="424"/>
                  </a:cubicBezTo>
                  <a:cubicBezTo>
                    <a:pt x="211" y="442"/>
                    <a:pt x="236" y="451"/>
                    <a:pt x="261" y="451"/>
                  </a:cubicBezTo>
                  <a:cubicBezTo>
                    <a:pt x="278" y="451"/>
                    <a:pt x="294" y="447"/>
                    <a:pt x="307" y="438"/>
                  </a:cubicBezTo>
                  <a:cubicBezTo>
                    <a:pt x="321" y="429"/>
                    <a:pt x="332" y="418"/>
                    <a:pt x="341" y="404"/>
                  </a:cubicBezTo>
                  <a:cubicBezTo>
                    <a:pt x="354" y="386"/>
                    <a:pt x="358" y="353"/>
                    <a:pt x="350" y="332"/>
                  </a:cubicBezTo>
                  <a:cubicBezTo>
                    <a:pt x="339" y="301"/>
                    <a:pt x="328" y="270"/>
                    <a:pt x="312" y="240"/>
                  </a:cubicBezTo>
                  <a:cubicBezTo>
                    <a:pt x="298" y="215"/>
                    <a:pt x="285" y="192"/>
                    <a:pt x="271" y="167"/>
                  </a:cubicBezTo>
                  <a:cubicBezTo>
                    <a:pt x="261" y="148"/>
                    <a:pt x="252" y="130"/>
                    <a:pt x="237" y="113"/>
                  </a:cubicBezTo>
                  <a:cubicBezTo>
                    <a:pt x="228" y="104"/>
                    <a:pt x="219" y="94"/>
                    <a:pt x="210" y="85"/>
                  </a:cubicBezTo>
                  <a:cubicBezTo>
                    <a:pt x="192" y="65"/>
                    <a:pt x="173" y="45"/>
                    <a:pt x="154" y="26"/>
                  </a:cubicBezTo>
                  <a:cubicBezTo>
                    <a:pt x="138" y="9"/>
                    <a:pt x="114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8"/>
            <p:cNvSpPr/>
            <p:nvPr/>
          </p:nvSpPr>
          <p:spPr>
            <a:xfrm>
              <a:off x="3456125" y="2082775"/>
              <a:ext cx="30475" cy="35750"/>
            </a:xfrm>
            <a:custGeom>
              <a:avLst/>
              <a:gdLst/>
              <a:ahLst/>
              <a:cxnLst/>
              <a:rect l="l" t="t" r="r" b="b"/>
              <a:pathLst>
                <a:path w="1219" h="1430" extrusionOk="0">
                  <a:moveTo>
                    <a:pt x="79" y="0"/>
                  </a:moveTo>
                  <a:cubicBezTo>
                    <a:pt x="40" y="0"/>
                    <a:pt x="3" y="27"/>
                    <a:pt x="2" y="75"/>
                  </a:cubicBezTo>
                  <a:cubicBezTo>
                    <a:pt x="1" y="213"/>
                    <a:pt x="91" y="354"/>
                    <a:pt x="156" y="471"/>
                  </a:cubicBezTo>
                  <a:cubicBezTo>
                    <a:pt x="226" y="598"/>
                    <a:pt x="312" y="715"/>
                    <a:pt x="401" y="830"/>
                  </a:cubicBezTo>
                  <a:cubicBezTo>
                    <a:pt x="486" y="939"/>
                    <a:pt x="575" y="1043"/>
                    <a:pt x="671" y="1140"/>
                  </a:cubicBezTo>
                  <a:cubicBezTo>
                    <a:pt x="771" y="1242"/>
                    <a:pt x="890" y="1352"/>
                    <a:pt x="1018" y="1415"/>
                  </a:cubicBezTo>
                  <a:cubicBezTo>
                    <a:pt x="1037" y="1425"/>
                    <a:pt x="1055" y="1429"/>
                    <a:pt x="1073" y="1429"/>
                  </a:cubicBezTo>
                  <a:cubicBezTo>
                    <a:pt x="1160" y="1429"/>
                    <a:pt x="1218" y="1322"/>
                    <a:pt x="1151" y="1242"/>
                  </a:cubicBezTo>
                  <a:cubicBezTo>
                    <a:pt x="1066" y="1141"/>
                    <a:pt x="960" y="1053"/>
                    <a:pt x="866" y="961"/>
                  </a:cubicBezTo>
                  <a:cubicBezTo>
                    <a:pt x="770" y="867"/>
                    <a:pt x="679" y="769"/>
                    <a:pt x="595" y="664"/>
                  </a:cubicBezTo>
                  <a:cubicBezTo>
                    <a:pt x="515" y="566"/>
                    <a:pt x="445" y="462"/>
                    <a:pt x="372" y="358"/>
                  </a:cubicBezTo>
                  <a:cubicBezTo>
                    <a:pt x="333" y="301"/>
                    <a:pt x="296" y="243"/>
                    <a:pt x="260" y="184"/>
                  </a:cubicBezTo>
                  <a:cubicBezTo>
                    <a:pt x="224" y="125"/>
                    <a:pt x="190" y="63"/>
                    <a:pt x="134" y="20"/>
                  </a:cubicBezTo>
                  <a:cubicBezTo>
                    <a:pt x="118" y="7"/>
                    <a:pt x="98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8"/>
            <p:cNvSpPr/>
            <p:nvPr/>
          </p:nvSpPr>
          <p:spPr>
            <a:xfrm>
              <a:off x="3450925" y="2098875"/>
              <a:ext cx="18025" cy="20700"/>
            </a:xfrm>
            <a:custGeom>
              <a:avLst/>
              <a:gdLst/>
              <a:ahLst/>
              <a:cxnLst/>
              <a:rect l="l" t="t" r="r" b="b"/>
              <a:pathLst>
                <a:path w="721" h="828" extrusionOk="0">
                  <a:moveTo>
                    <a:pt x="87" y="0"/>
                  </a:moveTo>
                  <a:cubicBezTo>
                    <a:pt x="69" y="0"/>
                    <a:pt x="50" y="6"/>
                    <a:pt x="37" y="17"/>
                  </a:cubicBezTo>
                  <a:cubicBezTo>
                    <a:pt x="5" y="42"/>
                    <a:pt x="1" y="80"/>
                    <a:pt x="18" y="117"/>
                  </a:cubicBezTo>
                  <a:cubicBezTo>
                    <a:pt x="20" y="122"/>
                    <a:pt x="22" y="128"/>
                    <a:pt x="24" y="134"/>
                  </a:cubicBezTo>
                  <a:cubicBezTo>
                    <a:pt x="24" y="137"/>
                    <a:pt x="24" y="141"/>
                    <a:pt x="24" y="143"/>
                  </a:cubicBezTo>
                  <a:cubicBezTo>
                    <a:pt x="25" y="155"/>
                    <a:pt x="28" y="169"/>
                    <a:pt x="31" y="180"/>
                  </a:cubicBezTo>
                  <a:cubicBezTo>
                    <a:pt x="38" y="202"/>
                    <a:pt x="48" y="224"/>
                    <a:pt x="57" y="245"/>
                  </a:cubicBezTo>
                  <a:cubicBezTo>
                    <a:pt x="72" y="276"/>
                    <a:pt x="91" y="307"/>
                    <a:pt x="109" y="336"/>
                  </a:cubicBezTo>
                  <a:cubicBezTo>
                    <a:pt x="150" y="402"/>
                    <a:pt x="201" y="463"/>
                    <a:pt x="250" y="524"/>
                  </a:cubicBezTo>
                  <a:cubicBezTo>
                    <a:pt x="293" y="579"/>
                    <a:pt x="340" y="627"/>
                    <a:pt x="390" y="675"/>
                  </a:cubicBezTo>
                  <a:cubicBezTo>
                    <a:pt x="447" y="729"/>
                    <a:pt x="511" y="771"/>
                    <a:pt x="576" y="815"/>
                  </a:cubicBezTo>
                  <a:cubicBezTo>
                    <a:pt x="588" y="824"/>
                    <a:pt x="603" y="828"/>
                    <a:pt x="618" y="828"/>
                  </a:cubicBezTo>
                  <a:cubicBezTo>
                    <a:pt x="642" y="828"/>
                    <a:pt x="667" y="818"/>
                    <a:pt x="683" y="802"/>
                  </a:cubicBezTo>
                  <a:cubicBezTo>
                    <a:pt x="709" y="776"/>
                    <a:pt x="721" y="725"/>
                    <a:pt x="697" y="694"/>
                  </a:cubicBezTo>
                  <a:cubicBezTo>
                    <a:pt x="677" y="666"/>
                    <a:pt x="657" y="638"/>
                    <a:pt x="637" y="610"/>
                  </a:cubicBezTo>
                  <a:cubicBezTo>
                    <a:pt x="637" y="613"/>
                    <a:pt x="637" y="614"/>
                    <a:pt x="637" y="616"/>
                  </a:cubicBezTo>
                  <a:cubicBezTo>
                    <a:pt x="634" y="605"/>
                    <a:pt x="629" y="595"/>
                    <a:pt x="622" y="584"/>
                  </a:cubicBezTo>
                  <a:cubicBezTo>
                    <a:pt x="615" y="573"/>
                    <a:pt x="606" y="562"/>
                    <a:pt x="598" y="552"/>
                  </a:cubicBezTo>
                  <a:cubicBezTo>
                    <a:pt x="587" y="538"/>
                    <a:pt x="575" y="524"/>
                    <a:pt x="564" y="511"/>
                  </a:cubicBezTo>
                  <a:cubicBezTo>
                    <a:pt x="553" y="496"/>
                    <a:pt x="542" y="482"/>
                    <a:pt x="530" y="469"/>
                  </a:cubicBezTo>
                  <a:cubicBezTo>
                    <a:pt x="527" y="464"/>
                    <a:pt x="521" y="456"/>
                    <a:pt x="521" y="456"/>
                  </a:cubicBezTo>
                  <a:cubicBezTo>
                    <a:pt x="517" y="452"/>
                    <a:pt x="513" y="446"/>
                    <a:pt x="510" y="442"/>
                  </a:cubicBezTo>
                  <a:cubicBezTo>
                    <a:pt x="484" y="407"/>
                    <a:pt x="455" y="374"/>
                    <a:pt x="426" y="340"/>
                  </a:cubicBezTo>
                  <a:cubicBezTo>
                    <a:pt x="403" y="312"/>
                    <a:pt x="381" y="284"/>
                    <a:pt x="358" y="256"/>
                  </a:cubicBezTo>
                  <a:cubicBezTo>
                    <a:pt x="358" y="256"/>
                    <a:pt x="353" y="249"/>
                    <a:pt x="350" y="246"/>
                  </a:cubicBezTo>
                  <a:cubicBezTo>
                    <a:pt x="347" y="241"/>
                    <a:pt x="340" y="231"/>
                    <a:pt x="339" y="230"/>
                  </a:cubicBezTo>
                  <a:cubicBezTo>
                    <a:pt x="324" y="211"/>
                    <a:pt x="309" y="191"/>
                    <a:pt x="293" y="173"/>
                  </a:cubicBezTo>
                  <a:cubicBezTo>
                    <a:pt x="270" y="146"/>
                    <a:pt x="249" y="119"/>
                    <a:pt x="224" y="94"/>
                  </a:cubicBezTo>
                  <a:cubicBezTo>
                    <a:pt x="208" y="79"/>
                    <a:pt x="192" y="64"/>
                    <a:pt x="172" y="52"/>
                  </a:cubicBezTo>
                  <a:cubicBezTo>
                    <a:pt x="168" y="51"/>
                    <a:pt x="164" y="49"/>
                    <a:pt x="159" y="48"/>
                  </a:cubicBezTo>
                  <a:cubicBezTo>
                    <a:pt x="155" y="42"/>
                    <a:pt x="140" y="24"/>
                    <a:pt x="139" y="23"/>
                  </a:cubicBezTo>
                  <a:cubicBezTo>
                    <a:pt x="126" y="7"/>
                    <a:pt x="107" y="0"/>
                    <a:pt x="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8"/>
            <p:cNvSpPr/>
            <p:nvPr/>
          </p:nvSpPr>
          <p:spPr>
            <a:xfrm>
              <a:off x="3444725" y="2109650"/>
              <a:ext cx="10650" cy="13900"/>
            </a:xfrm>
            <a:custGeom>
              <a:avLst/>
              <a:gdLst/>
              <a:ahLst/>
              <a:cxnLst/>
              <a:rect l="l" t="t" r="r" b="b"/>
              <a:pathLst>
                <a:path w="426" h="556" extrusionOk="0">
                  <a:moveTo>
                    <a:pt x="97" y="1"/>
                  </a:moveTo>
                  <a:cubicBezTo>
                    <a:pt x="82" y="1"/>
                    <a:pt x="67" y="4"/>
                    <a:pt x="54" y="13"/>
                  </a:cubicBezTo>
                  <a:cubicBezTo>
                    <a:pt x="20" y="35"/>
                    <a:pt x="1" y="75"/>
                    <a:pt x="12" y="116"/>
                  </a:cubicBezTo>
                  <a:cubicBezTo>
                    <a:pt x="13" y="120"/>
                    <a:pt x="16" y="136"/>
                    <a:pt x="17" y="136"/>
                  </a:cubicBezTo>
                  <a:cubicBezTo>
                    <a:pt x="18" y="136"/>
                    <a:pt x="17" y="133"/>
                    <a:pt x="16" y="123"/>
                  </a:cubicBezTo>
                  <a:lnTo>
                    <a:pt x="16" y="123"/>
                  </a:lnTo>
                  <a:cubicBezTo>
                    <a:pt x="19" y="139"/>
                    <a:pt x="19" y="153"/>
                    <a:pt x="24" y="168"/>
                  </a:cubicBezTo>
                  <a:cubicBezTo>
                    <a:pt x="31" y="184"/>
                    <a:pt x="38" y="201"/>
                    <a:pt x="44" y="218"/>
                  </a:cubicBezTo>
                  <a:cubicBezTo>
                    <a:pt x="59" y="256"/>
                    <a:pt x="76" y="297"/>
                    <a:pt x="98" y="333"/>
                  </a:cubicBezTo>
                  <a:cubicBezTo>
                    <a:pt x="115" y="364"/>
                    <a:pt x="134" y="392"/>
                    <a:pt x="152" y="422"/>
                  </a:cubicBezTo>
                  <a:cubicBezTo>
                    <a:pt x="167" y="443"/>
                    <a:pt x="183" y="464"/>
                    <a:pt x="200" y="483"/>
                  </a:cubicBezTo>
                  <a:cubicBezTo>
                    <a:pt x="205" y="491"/>
                    <a:pt x="211" y="498"/>
                    <a:pt x="218" y="504"/>
                  </a:cubicBezTo>
                  <a:cubicBezTo>
                    <a:pt x="234" y="519"/>
                    <a:pt x="250" y="527"/>
                    <a:pt x="267" y="532"/>
                  </a:cubicBezTo>
                  <a:cubicBezTo>
                    <a:pt x="272" y="536"/>
                    <a:pt x="278" y="540"/>
                    <a:pt x="284" y="543"/>
                  </a:cubicBezTo>
                  <a:cubicBezTo>
                    <a:pt x="297" y="551"/>
                    <a:pt x="312" y="555"/>
                    <a:pt x="328" y="555"/>
                  </a:cubicBezTo>
                  <a:cubicBezTo>
                    <a:pt x="376" y="555"/>
                    <a:pt x="426" y="517"/>
                    <a:pt x="421" y="465"/>
                  </a:cubicBezTo>
                  <a:cubicBezTo>
                    <a:pt x="420" y="457"/>
                    <a:pt x="420" y="449"/>
                    <a:pt x="418" y="441"/>
                  </a:cubicBezTo>
                  <a:cubicBezTo>
                    <a:pt x="424" y="406"/>
                    <a:pt x="413" y="373"/>
                    <a:pt x="397" y="339"/>
                  </a:cubicBezTo>
                  <a:cubicBezTo>
                    <a:pt x="390" y="323"/>
                    <a:pt x="383" y="307"/>
                    <a:pt x="374" y="293"/>
                  </a:cubicBezTo>
                  <a:cubicBezTo>
                    <a:pt x="356" y="262"/>
                    <a:pt x="338" y="230"/>
                    <a:pt x="318" y="201"/>
                  </a:cubicBezTo>
                  <a:cubicBezTo>
                    <a:pt x="294" y="167"/>
                    <a:pt x="267" y="131"/>
                    <a:pt x="239" y="100"/>
                  </a:cubicBezTo>
                  <a:cubicBezTo>
                    <a:pt x="228" y="88"/>
                    <a:pt x="217" y="75"/>
                    <a:pt x="205" y="63"/>
                  </a:cubicBezTo>
                  <a:cubicBezTo>
                    <a:pt x="196" y="53"/>
                    <a:pt x="185" y="47"/>
                    <a:pt x="176" y="38"/>
                  </a:cubicBezTo>
                  <a:cubicBezTo>
                    <a:pt x="175" y="38"/>
                    <a:pt x="176" y="38"/>
                    <a:pt x="175" y="37"/>
                  </a:cubicBezTo>
                  <a:cubicBezTo>
                    <a:pt x="170" y="33"/>
                    <a:pt x="167" y="30"/>
                    <a:pt x="164" y="28"/>
                  </a:cubicBezTo>
                  <a:cubicBezTo>
                    <a:pt x="145" y="11"/>
                    <a:pt x="121" y="1"/>
                    <a:pt x="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8"/>
            <p:cNvSpPr/>
            <p:nvPr/>
          </p:nvSpPr>
          <p:spPr>
            <a:xfrm>
              <a:off x="3440225" y="2117725"/>
              <a:ext cx="9475" cy="11225"/>
            </a:xfrm>
            <a:custGeom>
              <a:avLst/>
              <a:gdLst/>
              <a:ahLst/>
              <a:cxnLst/>
              <a:rect l="l" t="t" r="r" b="b"/>
              <a:pathLst>
                <a:path w="379" h="449" extrusionOk="0">
                  <a:moveTo>
                    <a:pt x="85" y="1"/>
                  </a:moveTo>
                  <a:cubicBezTo>
                    <a:pt x="72" y="1"/>
                    <a:pt x="60" y="4"/>
                    <a:pt x="48" y="12"/>
                  </a:cubicBezTo>
                  <a:cubicBezTo>
                    <a:pt x="21" y="29"/>
                    <a:pt x="0" y="66"/>
                    <a:pt x="12" y="99"/>
                  </a:cubicBezTo>
                  <a:cubicBezTo>
                    <a:pt x="21" y="125"/>
                    <a:pt x="30" y="151"/>
                    <a:pt x="44" y="175"/>
                  </a:cubicBezTo>
                  <a:lnTo>
                    <a:pt x="76" y="237"/>
                  </a:lnTo>
                  <a:cubicBezTo>
                    <a:pt x="88" y="256"/>
                    <a:pt x="97" y="277"/>
                    <a:pt x="109" y="295"/>
                  </a:cubicBezTo>
                  <a:cubicBezTo>
                    <a:pt x="123" y="314"/>
                    <a:pt x="136" y="333"/>
                    <a:pt x="150" y="352"/>
                  </a:cubicBezTo>
                  <a:cubicBezTo>
                    <a:pt x="161" y="367"/>
                    <a:pt x="176" y="382"/>
                    <a:pt x="192" y="392"/>
                  </a:cubicBezTo>
                  <a:cubicBezTo>
                    <a:pt x="203" y="403"/>
                    <a:pt x="215" y="414"/>
                    <a:pt x="226" y="424"/>
                  </a:cubicBezTo>
                  <a:cubicBezTo>
                    <a:pt x="244" y="440"/>
                    <a:pt x="266" y="449"/>
                    <a:pt x="288" y="449"/>
                  </a:cubicBezTo>
                  <a:cubicBezTo>
                    <a:pt x="307" y="449"/>
                    <a:pt x="325" y="443"/>
                    <a:pt x="341" y="431"/>
                  </a:cubicBezTo>
                  <a:cubicBezTo>
                    <a:pt x="356" y="420"/>
                    <a:pt x="369" y="403"/>
                    <a:pt x="373" y="385"/>
                  </a:cubicBezTo>
                  <a:cubicBezTo>
                    <a:pt x="379" y="361"/>
                    <a:pt x="374" y="341"/>
                    <a:pt x="364" y="318"/>
                  </a:cubicBezTo>
                  <a:lnTo>
                    <a:pt x="348" y="283"/>
                  </a:lnTo>
                  <a:lnTo>
                    <a:pt x="349" y="283"/>
                  </a:lnTo>
                  <a:cubicBezTo>
                    <a:pt x="347" y="270"/>
                    <a:pt x="344" y="256"/>
                    <a:pt x="336" y="244"/>
                  </a:cubicBezTo>
                  <a:cubicBezTo>
                    <a:pt x="322" y="226"/>
                    <a:pt x="310" y="207"/>
                    <a:pt x="297" y="189"/>
                  </a:cubicBezTo>
                  <a:cubicBezTo>
                    <a:pt x="279" y="164"/>
                    <a:pt x="259" y="142"/>
                    <a:pt x="238" y="119"/>
                  </a:cubicBezTo>
                  <a:cubicBezTo>
                    <a:pt x="224" y="102"/>
                    <a:pt x="209" y="86"/>
                    <a:pt x="194" y="69"/>
                  </a:cubicBezTo>
                  <a:cubicBezTo>
                    <a:pt x="178" y="52"/>
                    <a:pt x="160" y="38"/>
                    <a:pt x="142" y="23"/>
                  </a:cubicBezTo>
                  <a:cubicBezTo>
                    <a:pt x="126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8"/>
            <p:cNvSpPr/>
            <p:nvPr/>
          </p:nvSpPr>
          <p:spPr>
            <a:xfrm>
              <a:off x="3336700" y="1625450"/>
              <a:ext cx="56700" cy="43075"/>
            </a:xfrm>
            <a:custGeom>
              <a:avLst/>
              <a:gdLst/>
              <a:ahLst/>
              <a:cxnLst/>
              <a:rect l="l" t="t" r="r" b="b"/>
              <a:pathLst>
                <a:path w="2268" h="1723" extrusionOk="0">
                  <a:moveTo>
                    <a:pt x="2138" y="1"/>
                  </a:moveTo>
                  <a:cubicBezTo>
                    <a:pt x="2130" y="1"/>
                    <a:pt x="2121" y="2"/>
                    <a:pt x="2111" y="4"/>
                  </a:cubicBezTo>
                  <a:cubicBezTo>
                    <a:pt x="1891" y="55"/>
                    <a:pt x="1684" y="137"/>
                    <a:pt x="1489" y="254"/>
                  </a:cubicBezTo>
                  <a:cubicBezTo>
                    <a:pt x="1301" y="366"/>
                    <a:pt x="1121" y="491"/>
                    <a:pt x="948" y="623"/>
                  </a:cubicBezTo>
                  <a:cubicBezTo>
                    <a:pt x="605" y="886"/>
                    <a:pt x="247" y="1201"/>
                    <a:pt x="40" y="1586"/>
                  </a:cubicBezTo>
                  <a:cubicBezTo>
                    <a:pt x="0" y="1660"/>
                    <a:pt x="58" y="1723"/>
                    <a:pt x="123" y="1723"/>
                  </a:cubicBezTo>
                  <a:cubicBezTo>
                    <a:pt x="144" y="1723"/>
                    <a:pt x="167" y="1716"/>
                    <a:pt x="187" y="1700"/>
                  </a:cubicBezTo>
                  <a:cubicBezTo>
                    <a:pt x="517" y="1444"/>
                    <a:pt x="807" y="1140"/>
                    <a:pt x="1141" y="887"/>
                  </a:cubicBezTo>
                  <a:cubicBezTo>
                    <a:pt x="1306" y="762"/>
                    <a:pt x="1478" y="647"/>
                    <a:pt x="1656" y="540"/>
                  </a:cubicBezTo>
                  <a:cubicBezTo>
                    <a:pt x="1840" y="431"/>
                    <a:pt x="2015" y="312"/>
                    <a:pt x="2187" y="185"/>
                  </a:cubicBezTo>
                  <a:cubicBezTo>
                    <a:pt x="2267" y="126"/>
                    <a:pt x="2234" y="1"/>
                    <a:pt x="2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8"/>
            <p:cNvSpPr/>
            <p:nvPr/>
          </p:nvSpPr>
          <p:spPr>
            <a:xfrm>
              <a:off x="3358900" y="1642225"/>
              <a:ext cx="31350" cy="23250"/>
            </a:xfrm>
            <a:custGeom>
              <a:avLst/>
              <a:gdLst/>
              <a:ahLst/>
              <a:cxnLst/>
              <a:rect l="l" t="t" r="r" b="b"/>
              <a:pathLst>
                <a:path w="1254" h="930" extrusionOk="0">
                  <a:moveTo>
                    <a:pt x="1106" y="1"/>
                  </a:moveTo>
                  <a:cubicBezTo>
                    <a:pt x="1095" y="1"/>
                    <a:pt x="1084" y="2"/>
                    <a:pt x="1071" y="6"/>
                  </a:cubicBezTo>
                  <a:cubicBezTo>
                    <a:pt x="1015" y="25"/>
                    <a:pt x="959" y="40"/>
                    <a:pt x="905" y="64"/>
                  </a:cubicBezTo>
                  <a:cubicBezTo>
                    <a:pt x="856" y="86"/>
                    <a:pt x="808" y="108"/>
                    <a:pt x="760" y="132"/>
                  </a:cubicBezTo>
                  <a:cubicBezTo>
                    <a:pt x="661" y="182"/>
                    <a:pt x="571" y="247"/>
                    <a:pt x="484" y="311"/>
                  </a:cubicBezTo>
                  <a:cubicBezTo>
                    <a:pt x="392" y="379"/>
                    <a:pt x="304" y="449"/>
                    <a:pt x="222" y="529"/>
                  </a:cubicBezTo>
                  <a:cubicBezTo>
                    <a:pt x="179" y="570"/>
                    <a:pt x="138" y="611"/>
                    <a:pt x="104" y="660"/>
                  </a:cubicBezTo>
                  <a:cubicBezTo>
                    <a:pt x="74" y="705"/>
                    <a:pt x="51" y="756"/>
                    <a:pt x="27" y="806"/>
                  </a:cubicBezTo>
                  <a:cubicBezTo>
                    <a:pt x="1" y="862"/>
                    <a:pt x="41" y="929"/>
                    <a:pt x="97" y="929"/>
                  </a:cubicBezTo>
                  <a:cubicBezTo>
                    <a:pt x="110" y="929"/>
                    <a:pt x="124" y="925"/>
                    <a:pt x="138" y="917"/>
                  </a:cubicBezTo>
                  <a:cubicBezTo>
                    <a:pt x="180" y="892"/>
                    <a:pt x="224" y="871"/>
                    <a:pt x="265" y="843"/>
                  </a:cubicBezTo>
                  <a:cubicBezTo>
                    <a:pt x="315" y="810"/>
                    <a:pt x="358" y="772"/>
                    <a:pt x="403" y="733"/>
                  </a:cubicBezTo>
                  <a:cubicBezTo>
                    <a:pt x="480" y="668"/>
                    <a:pt x="555" y="608"/>
                    <a:pt x="633" y="551"/>
                  </a:cubicBezTo>
                  <a:cubicBezTo>
                    <a:pt x="716" y="492"/>
                    <a:pt x="803" y="440"/>
                    <a:pt x="887" y="385"/>
                  </a:cubicBezTo>
                  <a:cubicBezTo>
                    <a:pt x="932" y="354"/>
                    <a:pt x="977" y="326"/>
                    <a:pt x="1023" y="299"/>
                  </a:cubicBezTo>
                  <a:cubicBezTo>
                    <a:pt x="1069" y="270"/>
                    <a:pt x="1111" y="239"/>
                    <a:pt x="1157" y="211"/>
                  </a:cubicBezTo>
                  <a:cubicBezTo>
                    <a:pt x="1253" y="154"/>
                    <a:pt x="1207" y="1"/>
                    <a:pt x="1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8"/>
            <p:cNvSpPr/>
            <p:nvPr/>
          </p:nvSpPr>
          <p:spPr>
            <a:xfrm>
              <a:off x="3369975" y="1655650"/>
              <a:ext cx="17800" cy="14275"/>
            </a:xfrm>
            <a:custGeom>
              <a:avLst/>
              <a:gdLst/>
              <a:ahLst/>
              <a:cxnLst/>
              <a:rect l="l" t="t" r="r" b="b"/>
              <a:pathLst>
                <a:path w="712" h="571" extrusionOk="0">
                  <a:moveTo>
                    <a:pt x="601" y="0"/>
                  </a:moveTo>
                  <a:cubicBezTo>
                    <a:pt x="599" y="0"/>
                    <a:pt x="596" y="0"/>
                    <a:pt x="593" y="1"/>
                  </a:cubicBezTo>
                  <a:cubicBezTo>
                    <a:pt x="568" y="3"/>
                    <a:pt x="546" y="7"/>
                    <a:pt x="523" y="21"/>
                  </a:cubicBezTo>
                  <a:cubicBezTo>
                    <a:pt x="511" y="28"/>
                    <a:pt x="499" y="37"/>
                    <a:pt x="487" y="44"/>
                  </a:cubicBezTo>
                  <a:lnTo>
                    <a:pt x="421" y="84"/>
                  </a:lnTo>
                  <a:cubicBezTo>
                    <a:pt x="369" y="117"/>
                    <a:pt x="323" y="161"/>
                    <a:pt x="275" y="200"/>
                  </a:cubicBezTo>
                  <a:cubicBezTo>
                    <a:pt x="233" y="234"/>
                    <a:pt x="198" y="272"/>
                    <a:pt x="162" y="312"/>
                  </a:cubicBezTo>
                  <a:cubicBezTo>
                    <a:pt x="141" y="334"/>
                    <a:pt x="117" y="356"/>
                    <a:pt x="101" y="381"/>
                  </a:cubicBezTo>
                  <a:cubicBezTo>
                    <a:pt x="100" y="383"/>
                    <a:pt x="97" y="387"/>
                    <a:pt x="96" y="389"/>
                  </a:cubicBezTo>
                  <a:cubicBezTo>
                    <a:pt x="92" y="395"/>
                    <a:pt x="87" y="399"/>
                    <a:pt x="83" y="404"/>
                  </a:cubicBezTo>
                  <a:cubicBezTo>
                    <a:pt x="72" y="414"/>
                    <a:pt x="62" y="424"/>
                    <a:pt x="52" y="434"/>
                  </a:cubicBezTo>
                  <a:cubicBezTo>
                    <a:pt x="1" y="487"/>
                    <a:pt x="47" y="571"/>
                    <a:pt x="108" y="571"/>
                  </a:cubicBezTo>
                  <a:cubicBezTo>
                    <a:pt x="121" y="571"/>
                    <a:pt x="135" y="567"/>
                    <a:pt x="148" y="559"/>
                  </a:cubicBezTo>
                  <a:cubicBezTo>
                    <a:pt x="160" y="552"/>
                    <a:pt x="170" y="545"/>
                    <a:pt x="181" y="538"/>
                  </a:cubicBezTo>
                  <a:cubicBezTo>
                    <a:pt x="187" y="535"/>
                    <a:pt x="192" y="532"/>
                    <a:pt x="197" y="528"/>
                  </a:cubicBezTo>
                  <a:cubicBezTo>
                    <a:pt x="201" y="526"/>
                    <a:pt x="201" y="525"/>
                    <a:pt x="204" y="525"/>
                  </a:cubicBezTo>
                  <a:cubicBezTo>
                    <a:pt x="204" y="525"/>
                    <a:pt x="204" y="525"/>
                    <a:pt x="205" y="524"/>
                  </a:cubicBezTo>
                  <a:cubicBezTo>
                    <a:pt x="233" y="511"/>
                    <a:pt x="259" y="497"/>
                    <a:pt x="286" y="482"/>
                  </a:cubicBezTo>
                  <a:lnTo>
                    <a:pt x="358" y="441"/>
                  </a:lnTo>
                  <a:cubicBezTo>
                    <a:pt x="387" y="423"/>
                    <a:pt x="414" y="403"/>
                    <a:pt x="443" y="381"/>
                  </a:cubicBezTo>
                  <a:cubicBezTo>
                    <a:pt x="483" y="348"/>
                    <a:pt x="530" y="318"/>
                    <a:pt x="567" y="280"/>
                  </a:cubicBezTo>
                  <a:cubicBezTo>
                    <a:pt x="611" y="236"/>
                    <a:pt x="673" y="190"/>
                    <a:pt x="692" y="130"/>
                  </a:cubicBezTo>
                  <a:cubicBezTo>
                    <a:pt x="711" y="73"/>
                    <a:pt x="662" y="0"/>
                    <a:pt x="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8"/>
            <p:cNvSpPr/>
            <p:nvPr/>
          </p:nvSpPr>
          <p:spPr>
            <a:xfrm>
              <a:off x="3380950" y="1667975"/>
              <a:ext cx="8900" cy="7450"/>
            </a:xfrm>
            <a:custGeom>
              <a:avLst/>
              <a:gdLst/>
              <a:ahLst/>
              <a:cxnLst/>
              <a:rect l="l" t="t" r="r" b="b"/>
              <a:pathLst>
                <a:path w="356" h="298" extrusionOk="0">
                  <a:moveTo>
                    <a:pt x="224" y="0"/>
                  </a:moveTo>
                  <a:cubicBezTo>
                    <a:pt x="200" y="2"/>
                    <a:pt x="175" y="6"/>
                    <a:pt x="152" y="14"/>
                  </a:cubicBezTo>
                  <a:cubicBezTo>
                    <a:pt x="129" y="22"/>
                    <a:pt x="106" y="31"/>
                    <a:pt x="85" y="43"/>
                  </a:cubicBezTo>
                  <a:cubicBezTo>
                    <a:pt x="84" y="44"/>
                    <a:pt x="83" y="44"/>
                    <a:pt x="82" y="45"/>
                  </a:cubicBezTo>
                  <a:cubicBezTo>
                    <a:pt x="74" y="52"/>
                    <a:pt x="65" y="59"/>
                    <a:pt x="57" y="65"/>
                  </a:cubicBezTo>
                  <a:cubicBezTo>
                    <a:pt x="56" y="67"/>
                    <a:pt x="55" y="68"/>
                    <a:pt x="54" y="69"/>
                  </a:cubicBezTo>
                  <a:cubicBezTo>
                    <a:pt x="44" y="81"/>
                    <a:pt x="37" y="91"/>
                    <a:pt x="29" y="101"/>
                  </a:cubicBezTo>
                  <a:cubicBezTo>
                    <a:pt x="24" y="108"/>
                    <a:pt x="20" y="115"/>
                    <a:pt x="16" y="121"/>
                  </a:cubicBezTo>
                  <a:cubicBezTo>
                    <a:pt x="6" y="139"/>
                    <a:pt x="0" y="160"/>
                    <a:pt x="0" y="180"/>
                  </a:cubicBezTo>
                  <a:cubicBezTo>
                    <a:pt x="0" y="197"/>
                    <a:pt x="6" y="213"/>
                    <a:pt x="13" y="228"/>
                  </a:cubicBezTo>
                  <a:cubicBezTo>
                    <a:pt x="13" y="230"/>
                    <a:pt x="13" y="231"/>
                    <a:pt x="13" y="233"/>
                  </a:cubicBezTo>
                  <a:cubicBezTo>
                    <a:pt x="14" y="236"/>
                    <a:pt x="15" y="237"/>
                    <a:pt x="16" y="239"/>
                  </a:cubicBezTo>
                  <a:cubicBezTo>
                    <a:pt x="16" y="239"/>
                    <a:pt x="16" y="239"/>
                    <a:pt x="16" y="240"/>
                  </a:cubicBezTo>
                  <a:lnTo>
                    <a:pt x="17" y="240"/>
                  </a:lnTo>
                  <a:cubicBezTo>
                    <a:pt x="24" y="259"/>
                    <a:pt x="38" y="278"/>
                    <a:pt x="55" y="287"/>
                  </a:cubicBezTo>
                  <a:cubicBezTo>
                    <a:pt x="67" y="294"/>
                    <a:pt x="83" y="298"/>
                    <a:pt x="98" y="298"/>
                  </a:cubicBezTo>
                  <a:cubicBezTo>
                    <a:pt x="102" y="298"/>
                    <a:pt x="106" y="297"/>
                    <a:pt x="110" y="297"/>
                  </a:cubicBezTo>
                  <a:cubicBezTo>
                    <a:pt x="112" y="297"/>
                    <a:pt x="115" y="298"/>
                    <a:pt x="117" y="298"/>
                  </a:cubicBezTo>
                  <a:cubicBezTo>
                    <a:pt x="127" y="297"/>
                    <a:pt x="138" y="295"/>
                    <a:pt x="149" y="293"/>
                  </a:cubicBezTo>
                  <a:cubicBezTo>
                    <a:pt x="170" y="289"/>
                    <a:pt x="187" y="275"/>
                    <a:pt x="203" y="261"/>
                  </a:cubicBezTo>
                  <a:cubicBezTo>
                    <a:pt x="203" y="261"/>
                    <a:pt x="203" y="260"/>
                    <a:pt x="203" y="260"/>
                  </a:cubicBezTo>
                  <a:lnTo>
                    <a:pt x="203" y="260"/>
                  </a:lnTo>
                  <a:cubicBezTo>
                    <a:pt x="215" y="252"/>
                    <a:pt x="227" y="244"/>
                    <a:pt x="237" y="233"/>
                  </a:cubicBezTo>
                  <a:cubicBezTo>
                    <a:pt x="240" y="230"/>
                    <a:pt x="243" y="228"/>
                    <a:pt x="246" y="226"/>
                  </a:cubicBezTo>
                  <a:cubicBezTo>
                    <a:pt x="256" y="219"/>
                    <a:pt x="266" y="212"/>
                    <a:pt x="278" y="207"/>
                  </a:cubicBezTo>
                  <a:lnTo>
                    <a:pt x="278" y="207"/>
                  </a:lnTo>
                  <a:cubicBezTo>
                    <a:pt x="274" y="209"/>
                    <a:pt x="272" y="210"/>
                    <a:pt x="269" y="211"/>
                  </a:cubicBezTo>
                  <a:cubicBezTo>
                    <a:pt x="285" y="204"/>
                    <a:pt x="296" y="198"/>
                    <a:pt x="311" y="186"/>
                  </a:cubicBezTo>
                  <a:cubicBezTo>
                    <a:pt x="314" y="182"/>
                    <a:pt x="317" y="179"/>
                    <a:pt x="321" y="177"/>
                  </a:cubicBezTo>
                  <a:lnTo>
                    <a:pt x="321" y="177"/>
                  </a:lnTo>
                  <a:cubicBezTo>
                    <a:pt x="318" y="178"/>
                    <a:pt x="316" y="180"/>
                    <a:pt x="314" y="181"/>
                  </a:cubicBezTo>
                  <a:cubicBezTo>
                    <a:pt x="339" y="163"/>
                    <a:pt x="356" y="138"/>
                    <a:pt x="356" y="105"/>
                  </a:cubicBezTo>
                  <a:cubicBezTo>
                    <a:pt x="356" y="74"/>
                    <a:pt x="339" y="44"/>
                    <a:pt x="311" y="27"/>
                  </a:cubicBezTo>
                  <a:lnTo>
                    <a:pt x="312" y="27"/>
                  </a:lnTo>
                  <a:cubicBezTo>
                    <a:pt x="306" y="24"/>
                    <a:pt x="300" y="21"/>
                    <a:pt x="295" y="18"/>
                  </a:cubicBezTo>
                  <a:cubicBezTo>
                    <a:pt x="285" y="14"/>
                    <a:pt x="273" y="7"/>
                    <a:pt x="262" y="5"/>
                  </a:cubicBezTo>
                  <a:cubicBezTo>
                    <a:pt x="257" y="4"/>
                    <a:pt x="252" y="2"/>
                    <a:pt x="246" y="2"/>
                  </a:cubicBezTo>
                  <a:cubicBezTo>
                    <a:pt x="240" y="0"/>
                    <a:pt x="235" y="0"/>
                    <a:pt x="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8"/>
            <p:cNvSpPr/>
            <p:nvPr/>
          </p:nvSpPr>
          <p:spPr>
            <a:xfrm>
              <a:off x="3517775" y="1658275"/>
              <a:ext cx="421975" cy="415325"/>
            </a:xfrm>
            <a:custGeom>
              <a:avLst/>
              <a:gdLst/>
              <a:ahLst/>
              <a:cxnLst/>
              <a:rect l="l" t="t" r="r" b="b"/>
              <a:pathLst>
                <a:path w="16879" h="16613" extrusionOk="0">
                  <a:moveTo>
                    <a:pt x="9035" y="903"/>
                  </a:moveTo>
                  <a:lnTo>
                    <a:pt x="10787" y="5756"/>
                  </a:lnTo>
                  <a:cubicBezTo>
                    <a:pt x="10818" y="5842"/>
                    <a:pt x="10890" y="5906"/>
                    <a:pt x="10978" y="5930"/>
                  </a:cubicBezTo>
                  <a:lnTo>
                    <a:pt x="15968" y="7237"/>
                  </a:lnTo>
                  <a:lnTo>
                    <a:pt x="11896" y="10402"/>
                  </a:lnTo>
                  <a:cubicBezTo>
                    <a:pt x="11823" y="10458"/>
                    <a:pt x="11782" y="10547"/>
                    <a:pt x="11788" y="10638"/>
                  </a:cubicBezTo>
                  <a:lnTo>
                    <a:pt x="12087" y="15787"/>
                  </a:lnTo>
                  <a:lnTo>
                    <a:pt x="7818" y="12892"/>
                  </a:lnTo>
                  <a:cubicBezTo>
                    <a:pt x="7772" y="12860"/>
                    <a:pt x="7717" y="12844"/>
                    <a:pt x="7662" y="12844"/>
                  </a:cubicBezTo>
                  <a:cubicBezTo>
                    <a:pt x="7628" y="12844"/>
                    <a:pt x="7594" y="12850"/>
                    <a:pt x="7561" y="12864"/>
                  </a:cubicBezTo>
                  <a:lnTo>
                    <a:pt x="2756" y="14739"/>
                  </a:lnTo>
                  <a:lnTo>
                    <a:pt x="4190" y="9784"/>
                  </a:lnTo>
                  <a:cubicBezTo>
                    <a:pt x="4216" y="9696"/>
                    <a:pt x="4196" y="9601"/>
                    <a:pt x="4138" y="9530"/>
                  </a:cubicBezTo>
                  <a:lnTo>
                    <a:pt x="870" y="5540"/>
                  </a:lnTo>
                  <a:lnTo>
                    <a:pt x="6024" y="5373"/>
                  </a:lnTo>
                  <a:cubicBezTo>
                    <a:pt x="6116" y="5371"/>
                    <a:pt x="6201" y="5322"/>
                    <a:pt x="6250" y="5245"/>
                  </a:cubicBezTo>
                  <a:lnTo>
                    <a:pt x="9035" y="903"/>
                  </a:lnTo>
                  <a:close/>
                  <a:moveTo>
                    <a:pt x="9104" y="0"/>
                  </a:moveTo>
                  <a:cubicBezTo>
                    <a:pt x="9010" y="0"/>
                    <a:pt x="8922" y="49"/>
                    <a:pt x="8871" y="129"/>
                  </a:cubicBezTo>
                  <a:lnTo>
                    <a:pt x="5860" y="4821"/>
                  </a:lnTo>
                  <a:lnTo>
                    <a:pt x="288" y="5001"/>
                  </a:lnTo>
                  <a:cubicBezTo>
                    <a:pt x="182" y="5005"/>
                    <a:pt x="87" y="5068"/>
                    <a:pt x="43" y="5165"/>
                  </a:cubicBezTo>
                  <a:cubicBezTo>
                    <a:pt x="0" y="5262"/>
                    <a:pt x="15" y="5374"/>
                    <a:pt x="82" y="5457"/>
                  </a:cubicBezTo>
                  <a:lnTo>
                    <a:pt x="3615" y="9770"/>
                  </a:lnTo>
                  <a:lnTo>
                    <a:pt x="2064" y="15126"/>
                  </a:lnTo>
                  <a:cubicBezTo>
                    <a:pt x="2035" y="15227"/>
                    <a:pt x="2066" y="15337"/>
                    <a:pt x="2144" y="15408"/>
                  </a:cubicBezTo>
                  <a:cubicBezTo>
                    <a:pt x="2196" y="15456"/>
                    <a:pt x="2264" y="15481"/>
                    <a:pt x="2332" y="15481"/>
                  </a:cubicBezTo>
                  <a:cubicBezTo>
                    <a:pt x="2366" y="15481"/>
                    <a:pt x="2400" y="15475"/>
                    <a:pt x="2432" y="15462"/>
                  </a:cubicBezTo>
                  <a:lnTo>
                    <a:pt x="7627" y="13435"/>
                  </a:lnTo>
                  <a:lnTo>
                    <a:pt x="12241" y="16564"/>
                  </a:lnTo>
                  <a:cubicBezTo>
                    <a:pt x="12289" y="16597"/>
                    <a:pt x="12343" y="16613"/>
                    <a:pt x="12397" y="16613"/>
                  </a:cubicBezTo>
                  <a:cubicBezTo>
                    <a:pt x="12445" y="16613"/>
                    <a:pt x="12492" y="16600"/>
                    <a:pt x="12535" y="16577"/>
                  </a:cubicBezTo>
                  <a:cubicBezTo>
                    <a:pt x="12627" y="16525"/>
                    <a:pt x="12682" y="16424"/>
                    <a:pt x="12676" y="16318"/>
                  </a:cubicBezTo>
                  <a:lnTo>
                    <a:pt x="12353" y="10752"/>
                  </a:lnTo>
                  <a:lnTo>
                    <a:pt x="16755" y="7331"/>
                  </a:lnTo>
                  <a:cubicBezTo>
                    <a:pt x="16838" y="7265"/>
                    <a:pt x="16878" y="7159"/>
                    <a:pt x="16857" y="7054"/>
                  </a:cubicBezTo>
                  <a:cubicBezTo>
                    <a:pt x="16835" y="6950"/>
                    <a:pt x="16757" y="6868"/>
                    <a:pt x="16655" y="6842"/>
                  </a:cubicBezTo>
                  <a:lnTo>
                    <a:pt x="11260" y="5428"/>
                  </a:lnTo>
                  <a:lnTo>
                    <a:pt x="9367" y="184"/>
                  </a:lnTo>
                  <a:cubicBezTo>
                    <a:pt x="9331" y="85"/>
                    <a:pt x="9241" y="14"/>
                    <a:pt x="9136" y="2"/>
                  </a:cubicBezTo>
                  <a:cubicBezTo>
                    <a:pt x="9125" y="1"/>
                    <a:pt x="9115" y="0"/>
                    <a:pt x="9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8"/>
            <p:cNvSpPr/>
            <p:nvPr/>
          </p:nvSpPr>
          <p:spPr>
            <a:xfrm>
              <a:off x="3609575" y="1930025"/>
              <a:ext cx="52400" cy="69000"/>
            </a:xfrm>
            <a:custGeom>
              <a:avLst/>
              <a:gdLst/>
              <a:ahLst/>
              <a:cxnLst/>
              <a:rect l="l" t="t" r="r" b="b"/>
              <a:pathLst>
                <a:path w="2096" h="2760" extrusionOk="0">
                  <a:moveTo>
                    <a:pt x="687" y="0"/>
                  </a:moveTo>
                  <a:cubicBezTo>
                    <a:pt x="662" y="0"/>
                    <a:pt x="637" y="12"/>
                    <a:pt x="621" y="40"/>
                  </a:cubicBezTo>
                  <a:cubicBezTo>
                    <a:pt x="519" y="213"/>
                    <a:pt x="478" y="441"/>
                    <a:pt x="433" y="635"/>
                  </a:cubicBezTo>
                  <a:cubicBezTo>
                    <a:pt x="383" y="846"/>
                    <a:pt x="337" y="1059"/>
                    <a:pt x="288" y="1271"/>
                  </a:cubicBezTo>
                  <a:cubicBezTo>
                    <a:pt x="240" y="1483"/>
                    <a:pt x="192" y="1696"/>
                    <a:pt x="144" y="1908"/>
                  </a:cubicBezTo>
                  <a:cubicBezTo>
                    <a:pt x="100" y="2100"/>
                    <a:pt x="22" y="2312"/>
                    <a:pt x="12" y="2510"/>
                  </a:cubicBezTo>
                  <a:cubicBezTo>
                    <a:pt x="1" y="2699"/>
                    <a:pt x="100" y="2759"/>
                    <a:pt x="234" y="2759"/>
                  </a:cubicBezTo>
                  <a:cubicBezTo>
                    <a:pt x="431" y="2759"/>
                    <a:pt x="704" y="2631"/>
                    <a:pt x="821" y="2587"/>
                  </a:cubicBezTo>
                  <a:cubicBezTo>
                    <a:pt x="1212" y="2442"/>
                    <a:pt x="1633" y="2307"/>
                    <a:pt x="1991" y="2091"/>
                  </a:cubicBezTo>
                  <a:cubicBezTo>
                    <a:pt x="2096" y="2028"/>
                    <a:pt x="2036" y="1884"/>
                    <a:pt x="1928" y="1884"/>
                  </a:cubicBezTo>
                  <a:cubicBezTo>
                    <a:pt x="1920" y="1884"/>
                    <a:pt x="1912" y="1884"/>
                    <a:pt x="1904" y="1886"/>
                  </a:cubicBezTo>
                  <a:cubicBezTo>
                    <a:pt x="1554" y="1956"/>
                    <a:pt x="1209" y="2107"/>
                    <a:pt x="879" y="2240"/>
                  </a:cubicBezTo>
                  <a:cubicBezTo>
                    <a:pt x="710" y="2308"/>
                    <a:pt x="543" y="2377"/>
                    <a:pt x="374" y="2444"/>
                  </a:cubicBezTo>
                  <a:cubicBezTo>
                    <a:pt x="357" y="2451"/>
                    <a:pt x="334" y="2458"/>
                    <a:pt x="314" y="2465"/>
                  </a:cubicBezTo>
                  <a:cubicBezTo>
                    <a:pt x="321" y="2435"/>
                    <a:pt x="322" y="2397"/>
                    <a:pt x="328" y="2374"/>
                  </a:cubicBezTo>
                  <a:cubicBezTo>
                    <a:pt x="338" y="2325"/>
                    <a:pt x="349" y="2277"/>
                    <a:pt x="359" y="2227"/>
                  </a:cubicBezTo>
                  <a:cubicBezTo>
                    <a:pt x="437" y="1868"/>
                    <a:pt x="516" y="1508"/>
                    <a:pt x="594" y="1148"/>
                  </a:cubicBezTo>
                  <a:cubicBezTo>
                    <a:pt x="631" y="976"/>
                    <a:pt x="672" y="805"/>
                    <a:pt x="706" y="632"/>
                  </a:cubicBezTo>
                  <a:cubicBezTo>
                    <a:pt x="739" y="459"/>
                    <a:pt x="791" y="259"/>
                    <a:pt x="775" y="82"/>
                  </a:cubicBezTo>
                  <a:cubicBezTo>
                    <a:pt x="771" y="33"/>
                    <a:pt x="729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8"/>
            <p:cNvSpPr/>
            <p:nvPr/>
          </p:nvSpPr>
          <p:spPr>
            <a:xfrm>
              <a:off x="3678875" y="1967925"/>
              <a:ext cx="16075" cy="7750"/>
            </a:xfrm>
            <a:custGeom>
              <a:avLst/>
              <a:gdLst/>
              <a:ahLst/>
              <a:cxnLst/>
              <a:rect l="l" t="t" r="r" b="b"/>
              <a:pathLst>
                <a:path w="643" h="310" extrusionOk="0">
                  <a:moveTo>
                    <a:pt x="526" y="1"/>
                  </a:moveTo>
                  <a:cubicBezTo>
                    <a:pt x="512" y="1"/>
                    <a:pt x="498" y="2"/>
                    <a:pt x="484" y="4"/>
                  </a:cubicBezTo>
                  <a:cubicBezTo>
                    <a:pt x="468" y="7"/>
                    <a:pt x="448" y="5"/>
                    <a:pt x="433" y="11"/>
                  </a:cubicBezTo>
                  <a:lnTo>
                    <a:pt x="424" y="11"/>
                  </a:lnTo>
                  <a:cubicBezTo>
                    <a:pt x="435" y="15"/>
                    <a:pt x="440" y="16"/>
                    <a:pt x="440" y="16"/>
                  </a:cubicBezTo>
                  <a:cubicBezTo>
                    <a:pt x="439" y="16"/>
                    <a:pt x="437" y="15"/>
                    <a:pt x="432" y="14"/>
                  </a:cubicBezTo>
                  <a:cubicBezTo>
                    <a:pt x="421" y="12"/>
                    <a:pt x="409" y="11"/>
                    <a:pt x="399" y="10"/>
                  </a:cubicBezTo>
                  <a:cubicBezTo>
                    <a:pt x="387" y="11"/>
                    <a:pt x="373" y="12"/>
                    <a:pt x="361" y="14"/>
                  </a:cubicBezTo>
                  <a:cubicBezTo>
                    <a:pt x="344" y="18"/>
                    <a:pt x="327" y="21"/>
                    <a:pt x="308" y="25"/>
                  </a:cubicBezTo>
                  <a:cubicBezTo>
                    <a:pt x="293" y="27"/>
                    <a:pt x="277" y="29"/>
                    <a:pt x="261" y="33"/>
                  </a:cubicBezTo>
                  <a:cubicBezTo>
                    <a:pt x="236" y="38"/>
                    <a:pt x="212" y="53"/>
                    <a:pt x="188" y="63"/>
                  </a:cubicBezTo>
                  <a:cubicBezTo>
                    <a:pt x="174" y="70"/>
                    <a:pt x="158" y="77"/>
                    <a:pt x="142" y="84"/>
                  </a:cubicBezTo>
                  <a:cubicBezTo>
                    <a:pt x="116" y="95"/>
                    <a:pt x="98" y="112"/>
                    <a:pt x="82" y="133"/>
                  </a:cubicBezTo>
                  <a:cubicBezTo>
                    <a:pt x="67" y="144"/>
                    <a:pt x="52" y="153"/>
                    <a:pt x="40" y="165"/>
                  </a:cubicBezTo>
                  <a:cubicBezTo>
                    <a:pt x="0" y="205"/>
                    <a:pt x="17" y="275"/>
                    <a:pt x="73" y="290"/>
                  </a:cubicBezTo>
                  <a:cubicBezTo>
                    <a:pt x="90" y="294"/>
                    <a:pt x="108" y="295"/>
                    <a:pt x="126" y="296"/>
                  </a:cubicBezTo>
                  <a:cubicBezTo>
                    <a:pt x="145" y="305"/>
                    <a:pt x="165" y="310"/>
                    <a:pt x="187" y="310"/>
                  </a:cubicBezTo>
                  <a:cubicBezTo>
                    <a:pt x="192" y="310"/>
                    <a:pt x="198" y="310"/>
                    <a:pt x="203" y="309"/>
                  </a:cubicBezTo>
                  <a:cubicBezTo>
                    <a:pt x="220" y="307"/>
                    <a:pt x="237" y="305"/>
                    <a:pt x="254" y="303"/>
                  </a:cubicBezTo>
                  <a:cubicBezTo>
                    <a:pt x="278" y="301"/>
                    <a:pt x="305" y="300"/>
                    <a:pt x="328" y="293"/>
                  </a:cubicBezTo>
                  <a:cubicBezTo>
                    <a:pt x="345" y="288"/>
                    <a:pt x="362" y="282"/>
                    <a:pt x="377" y="276"/>
                  </a:cubicBezTo>
                  <a:cubicBezTo>
                    <a:pt x="393" y="270"/>
                    <a:pt x="408" y="265"/>
                    <a:pt x="424" y="259"/>
                  </a:cubicBezTo>
                  <a:cubicBezTo>
                    <a:pt x="432" y="257"/>
                    <a:pt x="440" y="253"/>
                    <a:pt x="447" y="250"/>
                  </a:cubicBezTo>
                  <a:cubicBezTo>
                    <a:pt x="461" y="245"/>
                    <a:pt x="473" y="236"/>
                    <a:pt x="483" y="226"/>
                  </a:cubicBezTo>
                  <a:cubicBezTo>
                    <a:pt x="483" y="227"/>
                    <a:pt x="483" y="227"/>
                    <a:pt x="484" y="227"/>
                  </a:cubicBezTo>
                  <a:cubicBezTo>
                    <a:pt x="485" y="227"/>
                    <a:pt x="487" y="226"/>
                    <a:pt x="491" y="225"/>
                  </a:cubicBezTo>
                  <a:cubicBezTo>
                    <a:pt x="507" y="221"/>
                    <a:pt x="522" y="211"/>
                    <a:pt x="538" y="205"/>
                  </a:cubicBezTo>
                  <a:cubicBezTo>
                    <a:pt x="554" y="198"/>
                    <a:pt x="570" y="192"/>
                    <a:pt x="584" y="182"/>
                  </a:cubicBezTo>
                  <a:cubicBezTo>
                    <a:pt x="618" y="157"/>
                    <a:pt x="642" y="116"/>
                    <a:pt x="629" y="72"/>
                  </a:cubicBezTo>
                  <a:cubicBezTo>
                    <a:pt x="614" y="28"/>
                    <a:pt x="579" y="5"/>
                    <a:pt x="535" y="1"/>
                  </a:cubicBezTo>
                  <a:cubicBezTo>
                    <a:pt x="532" y="1"/>
                    <a:pt x="529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8"/>
            <p:cNvSpPr/>
            <p:nvPr/>
          </p:nvSpPr>
          <p:spPr>
            <a:xfrm>
              <a:off x="3743375" y="1985525"/>
              <a:ext cx="57575" cy="38400"/>
            </a:xfrm>
            <a:custGeom>
              <a:avLst/>
              <a:gdLst/>
              <a:ahLst/>
              <a:cxnLst/>
              <a:rect l="l" t="t" r="r" b="b"/>
              <a:pathLst>
                <a:path w="2303" h="1536" extrusionOk="0">
                  <a:moveTo>
                    <a:pt x="135" y="0"/>
                  </a:moveTo>
                  <a:cubicBezTo>
                    <a:pt x="52" y="0"/>
                    <a:pt x="1" y="127"/>
                    <a:pt x="87" y="187"/>
                  </a:cubicBezTo>
                  <a:cubicBezTo>
                    <a:pt x="254" y="302"/>
                    <a:pt x="408" y="435"/>
                    <a:pt x="572" y="554"/>
                  </a:cubicBezTo>
                  <a:cubicBezTo>
                    <a:pt x="741" y="676"/>
                    <a:pt x="912" y="797"/>
                    <a:pt x="1084" y="913"/>
                  </a:cubicBezTo>
                  <a:cubicBezTo>
                    <a:pt x="1251" y="1026"/>
                    <a:pt x="1417" y="1143"/>
                    <a:pt x="1589" y="1246"/>
                  </a:cubicBezTo>
                  <a:cubicBezTo>
                    <a:pt x="1675" y="1297"/>
                    <a:pt x="1760" y="1354"/>
                    <a:pt x="1851" y="1395"/>
                  </a:cubicBezTo>
                  <a:cubicBezTo>
                    <a:pt x="1947" y="1437"/>
                    <a:pt x="2033" y="1499"/>
                    <a:pt x="2132" y="1530"/>
                  </a:cubicBezTo>
                  <a:cubicBezTo>
                    <a:pt x="2144" y="1534"/>
                    <a:pt x="2156" y="1535"/>
                    <a:pt x="2167" y="1535"/>
                  </a:cubicBezTo>
                  <a:cubicBezTo>
                    <a:pt x="2259" y="1535"/>
                    <a:pt x="2303" y="1414"/>
                    <a:pt x="2241" y="1343"/>
                  </a:cubicBezTo>
                  <a:cubicBezTo>
                    <a:pt x="2175" y="1266"/>
                    <a:pt x="2079" y="1202"/>
                    <a:pt x="2002" y="1136"/>
                  </a:cubicBezTo>
                  <a:cubicBezTo>
                    <a:pt x="1930" y="1076"/>
                    <a:pt x="1849" y="1026"/>
                    <a:pt x="1772" y="972"/>
                  </a:cubicBezTo>
                  <a:cubicBezTo>
                    <a:pt x="1603" y="852"/>
                    <a:pt x="1424" y="743"/>
                    <a:pt x="1249" y="632"/>
                  </a:cubicBezTo>
                  <a:cubicBezTo>
                    <a:pt x="1079" y="524"/>
                    <a:pt x="905" y="421"/>
                    <a:pt x="733" y="319"/>
                  </a:cubicBezTo>
                  <a:cubicBezTo>
                    <a:pt x="554" y="213"/>
                    <a:pt x="365" y="125"/>
                    <a:pt x="187" y="16"/>
                  </a:cubicBezTo>
                  <a:cubicBezTo>
                    <a:pt x="169" y="5"/>
                    <a:pt x="151" y="0"/>
                    <a:pt x="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8"/>
            <p:cNvSpPr/>
            <p:nvPr/>
          </p:nvSpPr>
          <p:spPr>
            <a:xfrm>
              <a:off x="3762025" y="1981875"/>
              <a:ext cx="27175" cy="16000"/>
            </a:xfrm>
            <a:custGeom>
              <a:avLst/>
              <a:gdLst/>
              <a:ahLst/>
              <a:cxnLst/>
              <a:rect l="l" t="t" r="r" b="b"/>
              <a:pathLst>
                <a:path w="1087" h="640" extrusionOk="0">
                  <a:moveTo>
                    <a:pt x="116" y="0"/>
                  </a:moveTo>
                  <a:cubicBezTo>
                    <a:pt x="79" y="0"/>
                    <a:pt x="43" y="18"/>
                    <a:pt x="23" y="52"/>
                  </a:cubicBezTo>
                  <a:cubicBezTo>
                    <a:pt x="0" y="91"/>
                    <a:pt x="5" y="149"/>
                    <a:pt x="40" y="180"/>
                  </a:cubicBezTo>
                  <a:cubicBezTo>
                    <a:pt x="173" y="294"/>
                    <a:pt x="329" y="374"/>
                    <a:pt x="484" y="454"/>
                  </a:cubicBezTo>
                  <a:cubicBezTo>
                    <a:pt x="565" y="495"/>
                    <a:pt x="646" y="533"/>
                    <a:pt x="729" y="568"/>
                  </a:cubicBezTo>
                  <a:cubicBezTo>
                    <a:pt x="770" y="585"/>
                    <a:pt x="806" y="591"/>
                    <a:pt x="844" y="605"/>
                  </a:cubicBezTo>
                  <a:cubicBezTo>
                    <a:pt x="891" y="623"/>
                    <a:pt x="934" y="633"/>
                    <a:pt x="984" y="639"/>
                  </a:cubicBezTo>
                  <a:cubicBezTo>
                    <a:pt x="987" y="639"/>
                    <a:pt x="990" y="639"/>
                    <a:pt x="993" y="639"/>
                  </a:cubicBezTo>
                  <a:cubicBezTo>
                    <a:pt x="1026" y="639"/>
                    <a:pt x="1061" y="609"/>
                    <a:pt x="1073" y="580"/>
                  </a:cubicBezTo>
                  <a:cubicBezTo>
                    <a:pt x="1086" y="545"/>
                    <a:pt x="1079" y="504"/>
                    <a:pt x="1052" y="476"/>
                  </a:cubicBezTo>
                  <a:cubicBezTo>
                    <a:pt x="1010" y="431"/>
                    <a:pt x="959" y="400"/>
                    <a:pt x="908" y="366"/>
                  </a:cubicBezTo>
                  <a:cubicBezTo>
                    <a:pt x="864" y="322"/>
                    <a:pt x="802" y="288"/>
                    <a:pt x="748" y="260"/>
                  </a:cubicBezTo>
                  <a:cubicBezTo>
                    <a:pt x="683" y="228"/>
                    <a:pt x="617" y="195"/>
                    <a:pt x="552" y="165"/>
                  </a:cubicBezTo>
                  <a:cubicBezTo>
                    <a:pt x="418" y="103"/>
                    <a:pt x="287" y="36"/>
                    <a:pt x="143" y="3"/>
                  </a:cubicBezTo>
                  <a:cubicBezTo>
                    <a:pt x="134" y="1"/>
                    <a:pt x="125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8"/>
            <p:cNvSpPr/>
            <p:nvPr/>
          </p:nvSpPr>
          <p:spPr>
            <a:xfrm>
              <a:off x="3773075" y="1974675"/>
              <a:ext cx="14075" cy="10475"/>
            </a:xfrm>
            <a:custGeom>
              <a:avLst/>
              <a:gdLst/>
              <a:ahLst/>
              <a:cxnLst/>
              <a:rect l="l" t="t" r="r" b="b"/>
              <a:pathLst>
                <a:path w="563" h="419" extrusionOk="0">
                  <a:moveTo>
                    <a:pt x="297" y="316"/>
                  </a:moveTo>
                  <a:lnTo>
                    <a:pt x="297" y="316"/>
                  </a:lnTo>
                  <a:cubicBezTo>
                    <a:pt x="301" y="320"/>
                    <a:pt x="305" y="323"/>
                    <a:pt x="309" y="326"/>
                  </a:cubicBezTo>
                  <a:lnTo>
                    <a:pt x="309" y="326"/>
                  </a:lnTo>
                  <a:cubicBezTo>
                    <a:pt x="305" y="323"/>
                    <a:pt x="301" y="320"/>
                    <a:pt x="297" y="316"/>
                  </a:cubicBezTo>
                  <a:close/>
                  <a:moveTo>
                    <a:pt x="310" y="327"/>
                  </a:moveTo>
                  <a:lnTo>
                    <a:pt x="310" y="327"/>
                  </a:lnTo>
                  <a:cubicBezTo>
                    <a:pt x="313" y="329"/>
                    <a:pt x="317" y="332"/>
                    <a:pt x="320" y="334"/>
                  </a:cubicBezTo>
                  <a:cubicBezTo>
                    <a:pt x="317" y="332"/>
                    <a:pt x="313" y="329"/>
                    <a:pt x="310" y="327"/>
                  </a:cubicBezTo>
                  <a:close/>
                  <a:moveTo>
                    <a:pt x="104" y="0"/>
                  </a:moveTo>
                  <a:cubicBezTo>
                    <a:pt x="55" y="0"/>
                    <a:pt x="14" y="40"/>
                    <a:pt x="8" y="86"/>
                  </a:cubicBezTo>
                  <a:cubicBezTo>
                    <a:pt x="1" y="139"/>
                    <a:pt x="32" y="180"/>
                    <a:pt x="79" y="197"/>
                  </a:cubicBezTo>
                  <a:cubicBezTo>
                    <a:pt x="85" y="200"/>
                    <a:pt x="89" y="201"/>
                    <a:pt x="95" y="203"/>
                  </a:cubicBezTo>
                  <a:cubicBezTo>
                    <a:pt x="106" y="209"/>
                    <a:pt x="119" y="214"/>
                    <a:pt x="129" y="221"/>
                  </a:cubicBezTo>
                  <a:cubicBezTo>
                    <a:pt x="150" y="232"/>
                    <a:pt x="171" y="245"/>
                    <a:pt x="191" y="256"/>
                  </a:cubicBezTo>
                  <a:cubicBezTo>
                    <a:pt x="230" y="281"/>
                    <a:pt x="272" y="300"/>
                    <a:pt x="310" y="327"/>
                  </a:cubicBezTo>
                  <a:lnTo>
                    <a:pt x="310" y="327"/>
                  </a:lnTo>
                  <a:cubicBezTo>
                    <a:pt x="324" y="338"/>
                    <a:pt x="339" y="348"/>
                    <a:pt x="355" y="355"/>
                  </a:cubicBezTo>
                  <a:cubicBezTo>
                    <a:pt x="358" y="356"/>
                    <a:pt x="360" y="358"/>
                    <a:pt x="362" y="359"/>
                  </a:cubicBezTo>
                  <a:cubicBezTo>
                    <a:pt x="364" y="360"/>
                    <a:pt x="366" y="362"/>
                    <a:pt x="367" y="363"/>
                  </a:cubicBezTo>
                  <a:cubicBezTo>
                    <a:pt x="379" y="373"/>
                    <a:pt x="390" y="382"/>
                    <a:pt x="401" y="393"/>
                  </a:cubicBezTo>
                  <a:cubicBezTo>
                    <a:pt x="419" y="410"/>
                    <a:pt x="442" y="419"/>
                    <a:pt x="465" y="419"/>
                  </a:cubicBezTo>
                  <a:cubicBezTo>
                    <a:pt x="485" y="419"/>
                    <a:pt x="504" y="412"/>
                    <a:pt x="521" y="400"/>
                  </a:cubicBezTo>
                  <a:cubicBezTo>
                    <a:pt x="558" y="371"/>
                    <a:pt x="563" y="324"/>
                    <a:pt x="543" y="282"/>
                  </a:cubicBezTo>
                  <a:cubicBezTo>
                    <a:pt x="533" y="260"/>
                    <a:pt x="520" y="237"/>
                    <a:pt x="506" y="216"/>
                  </a:cubicBezTo>
                  <a:cubicBezTo>
                    <a:pt x="494" y="176"/>
                    <a:pt x="458" y="143"/>
                    <a:pt x="429" y="117"/>
                  </a:cubicBezTo>
                  <a:cubicBezTo>
                    <a:pt x="400" y="93"/>
                    <a:pt x="368" y="65"/>
                    <a:pt x="333" y="48"/>
                  </a:cubicBezTo>
                  <a:cubicBezTo>
                    <a:pt x="263" y="14"/>
                    <a:pt x="186" y="0"/>
                    <a:pt x="106" y="0"/>
                  </a:cubicBezTo>
                  <a:cubicBezTo>
                    <a:pt x="106" y="0"/>
                    <a:pt x="105" y="0"/>
                    <a:pt x="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8"/>
            <p:cNvSpPr/>
            <p:nvPr/>
          </p:nvSpPr>
          <p:spPr>
            <a:xfrm>
              <a:off x="3683275" y="1716175"/>
              <a:ext cx="75200" cy="81525"/>
            </a:xfrm>
            <a:custGeom>
              <a:avLst/>
              <a:gdLst/>
              <a:ahLst/>
              <a:cxnLst/>
              <a:rect l="l" t="t" r="r" b="b"/>
              <a:pathLst>
                <a:path w="3008" h="3261" extrusionOk="0">
                  <a:moveTo>
                    <a:pt x="2214" y="1"/>
                  </a:moveTo>
                  <a:cubicBezTo>
                    <a:pt x="2167" y="1"/>
                    <a:pt x="2120" y="23"/>
                    <a:pt x="2090" y="70"/>
                  </a:cubicBezTo>
                  <a:cubicBezTo>
                    <a:pt x="1431" y="1105"/>
                    <a:pt x="696" y="2089"/>
                    <a:pt x="41" y="3126"/>
                  </a:cubicBezTo>
                  <a:cubicBezTo>
                    <a:pt x="1" y="3189"/>
                    <a:pt x="61" y="3261"/>
                    <a:pt x="123" y="3261"/>
                  </a:cubicBezTo>
                  <a:cubicBezTo>
                    <a:pt x="143" y="3261"/>
                    <a:pt x="164" y="3253"/>
                    <a:pt x="181" y="3234"/>
                  </a:cubicBezTo>
                  <a:cubicBezTo>
                    <a:pt x="930" y="2391"/>
                    <a:pt x="1561" y="1434"/>
                    <a:pt x="2168" y="483"/>
                  </a:cubicBezTo>
                  <a:cubicBezTo>
                    <a:pt x="2363" y="1124"/>
                    <a:pt x="2540" y="1772"/>
                    <a:pt x="2757" y="2405"/>
                  </a:cubicBezTo>
                  <a:cubicBezTo>
                    <a:pt x="2778" y="2464"/>
                    <a:pt x="2824" y="2490"/>
                    <a:pt x="2870" y="2490"/>
                  </a:cubicBezTo>
                  <a:cubicBezTo>
                    <a:pt x="2939" y="2490"/>
                    <a:pt x="3008" y="2432"/>
                    <a:pt x="2989" y="2341"/>
                  </a:cubicBezTo>
                  <a:cubicBezTo>
                    <a:pt x="2834" y="1584"/>
                    <a:pt x="2587" y="841"/>
                    <a:pt x="2353" y="104"/>
                  </a:cubicBezTo>
                  <a:cubicBezTo>
                    <a:pt x="2332" y="36"/>
                    <a:pt x="2273" y="1"/>
                    <a:pt x="2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8"/>
            <p:cNvSpPr/>
            <p:nvPr/>
          </p:nvSpPr>
          <p:spPr>
            <a:xfrm>
              <a:off x="3756750" y="1787975"/>
              <a:ext cx="31850" cy="29650"/>
            </a:xfrm>
            <a:custGeom>
              <a:avLst/>
              <a:gdLst/>
              <a:ahLst/>
              <a:cxnLst/>
              <a:rect l="l" t="t" r="r" b="b"/>
              <a:pathLst>
                <a:path w="1274" h="1186" extrusionOk="0">
                  <a:moveTo>
                    <a:pt x="107" y="0"/>
                  </a:moveTo>
                  <a:cubicBezTo>
                    <a:pt x="99" y="0"/>
                    <a:pt x="91" y="1"/>
                    <a:pt x="82" y="4"/>
                  </a:cubicBezTo>
                  <a:cubicBezTo>
                    <a:pt x="35" y="17"/>
                    <a:pt x="1" y="71"/>
                    <a:pt x="16" y="119"/>
                  </a:cubicBezTo>
                  <a:cubicBezTo>
                    <a:pt x="102" y="386"/>
                    <a:pt x="189" y="654"/>
                    <a:pt x="276" y="920"/>
                  </a:cubicBezTo>
                  <a:cubicBezTo>
                    <a:pt x="294" y="976"/>
                    <a:pt x="341" y="1013"/>
                    <a:pt x="400" y="1015"/>
                  </a:cubicBezTo>
                  <a:cubicBezTo>
                    <a:pt x="519" y="1021"/>
                    <a:pt x="630" y="1039"/>
                    <a:pt x="745" y="1069"/>
                  </a:cubicBezTo>
                  <a:cubicBezTo>
                    <a:pt x="860" y="1100"/>
                    <a:pt x="976" y="1126"/>
                    <a:pt x="1084" y="1175"/>
                  </a:cubicBezTo>
                  <a:cubicBezTo>
                    <a:pt x="1101" y="1182"/>
                    <a:pt x="1117" y="1186"/>
                    <a:pt x="1133" y="1186"/>
                  </a:cubicBezTo>
                  <a:cubicBezTo>
                    <a:pt x="1222" y="1186"/>
                    <a:pt x="1273" y="1068"/>
                    <a:pt x="1185" y="1004"/>
                  </a:cubicBezTo>
                  <a:cubicBezTo>
                    <a:pt x="1072" y="921"/>
                    <a:pt x="952" y="848"/>
                    <a:pt x="817" y="810"/>
                  </a:cubicBezTo>
                  <a:cubicBezTo>
                    <a:pt x="712" y="779"/>
                    <a:pt x="598" y="766"/>
                    <a:pt x="487" y="761"/>
                  </a:cubicBezTo>
                  <a:cubicBezTo>
                    <a:pt x="390" y="530"/>
                    <a:pt x="294" y="300"/>
                    <a:pt x="198" y="69"/>
                  </a:cubicBezTo>
                  <a:cubicBezTo>
                    <a:pt x="181" y="30"/>
                    <a:pt x="149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8"/>
            <p:cNvSpPr/>
            <p:nvPr/>
          </p:nvSpPr>
          <p:spPr>
            <a:xfrm>
              <a:off x="3559000" y="1805500"/>
              <a:ext cx="40325" cy="30350"/>
            </a:xfrm>
            <a:custGeom>
              <a:avLst/>
              <a:gdLst/>
              <a:ahLst/>
              <a:cxnLst/>
              <a:rect l="l" t="t" r="r" b="b"/>
              <a:pathLst>
                <a:path w="1613" h="1214" extrusionOk="0">
                  <a:moveTo>
                    <a:pt x="187" y="1"/>
                  </a:moveTo>
                  <a:cubicBezTo>
                    <a:pt x="57" y="1"/>
                    <a:pt x="0" y="153"/>
                    <a:pt x="112" y="239"/>
                  </a:cubicBezTo>
                  <a:cubicBezTo>
                    <a:pt x="290" y="375"/>
                    <a:pt x="456" y="527"/>
                    <a:pt x="610" y="689"/>
                  </a:cubicBezTo>
                  <a:cubicBezTo>
                    <a:pt x="688" y="771"/>
                    <a:pt x="762" y="856"/>
                    <a:pt x="838" y="941"/>
                  </a:cubicBezTo>
                  <a:cubicBezTo>
                    <a:pt x="914" y="1024"/>
                    <a:pt x="995" y="1102"/>
                    <a:pt x="1068" y="1188"/>
                  </a:cubicBezTo>
                  <a:cubicBezTo>
                    <a:pt x="1083" y="1206"/>
                    <a:pt x="1102" y="1214"/>
                    <a:pt x="1120" y="1214"/>
                  </a:cubicBezTo>
                  <a:cubicBezTo>
                    <a:pt x="1175" y="1214"/>
                    <a:pt x="1227" y="1148"/>
                    <a:pt x="1194" y="1090"/>
                  </a:cubicBezTo>
                  <a:cubicBezTo>
                    <a:pt x="1137" y="985"/>
                    <a:pt x="1080" y="877"/>
                    <a:pt x="1010" y="779"/>
                  </a:cubicBezTo>
                  <a:cubicBezTo>
                    <a:pt x="942" y="685"/>
                    <a:pt x="866" y="597"/>
                    <a:pt x="787" y="512"/>
                  </a:cubicBezTo>
                  <a:cubicBezTo>
                    <a:pt x="727" y="448"/>
                    <a:pt x="662" y="386"/>
                    <a:pt x="599" y="324"/>
                  </a:cubicBezTo>
                  <a:lnTo>
                    <a:pt x="599" y="324"/>
                  </a:lnTo>
                  <a:cubicBezTo>
                    <a:pt x="668" y="335"/>
                    <a:pt x="737" y="347"/>
                    <a:pt x="806" y="357"/>
                  </a:cubicBezTo>
                  <a:cubicBezTo>
                    <a:pt x="1006" y="389"/>
                    <a:pt x="1217" y="426"/>
                    <a:pt x="1422" y="426"/>
                  </a:cubicBezTo>
                  <a:cubicBezTo>
                    <a:pt x="1442" y="426"/>
                    <a:pt x="1461" y="426"/>
                    <a:pt x="1480" y="425"/>
                  </a:cubicBezTo>
                  <a:cubicBezTo>
                    <a:pt x="1595" y="422"/>
                    <a:pt x="1612" y="264"/>
                    <a:pt x="1506" y="228"/>
                  </a:cubicBezTo>
                  <a:cubicBezTo>
                    <a:pt x="1302" y="158"/>
                    <a:pt x="1077" y="127"/>
                    <a:pt x="864" y="97"/>
                  </a:cubicBezTo>
                  <a:lnTo>
                    <a:pt x="213" y="3"/>
                  </a:lnTo>
                  <a:cubicBezTo>
                    <a:pt x="204" y="1"/>
                    <a:pt x="195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8"/>
            <p:cNvSpPr/>
            <p:nvPr/>
          </p:nvSpPr>
          <p:spPr>
            <a:xfrm>
              <a:off x="3848475" y="1835425"/>
              <a:ext cx="45650" cy="11100"/>
            </a:xfrm>
            <a:custGeom>
              <a:avLst/>
              <a:gdLst/>
              <a:ahLst/>
              <a:cxnLst/>
              <a:rect l="l" t="t" r="r" b="b"/>
              <a:pathLst>
                <a:path w="1826" h="444" extrusionOk="0">
                  <a:moveTo>
                    <a:pt x="128" y="1"/>
                  </a:moveTo>
                  <a:cubicBezTo>
                    <a:pt x="21" y="1"/>
                    <a:pt x="1" y="177"/>
                    <a:pt x="109" y="202"/>
                  </a:cubicBezTo>
                  <a:cubicBezTo>
                    <a:pt x="366" y="261"/>
                    <a:pt x="620" y="320"/>
                    <a:pt x="879" y="367"/>
                  </a:cubicBezTo>
                  <a:cubicBezTo>
                    <a:pt x="1012" y="392"/>
                    <a:pt x="1145" y="415"/>
                    <a:pt x="1280" y="426"/>
                  </a:cubicBezTo>
                  <a:cubicBezTo>
                    <a:pt x="1333" y="431"/>
                    <a:pt x="1385" y="436"/>
                    <a:pt x="1438" y="436"/>
                  </a:cubicBezTo>
                  <a:cubicBezTo>
                    <a:pt x="1447" y="436"/>
                    <a:pt x="1457" y="435"/>
                    <a:pt x="1467" y="435"/>
                  </a:cubicBezTo>
                  <a:cubicBezTo>
                    <a:pt x="1473" y="435"/>
                    <a:pt x="1479" y="435"/>
                    <a:pt x="1486" y="435"/>
                  </a:cubicBezTo>
                  <a:cubicBezTo>
                    <a:pt x="1536" y="435"/>
                    <a:pt x="1585" y="443"/>
                    <a:pt x="1636" y="443"/>
                  </a:cubicBezTo>
                  <a:cubicBezTo>
                    <a:pt x="1647" y="443"/>
                    <a:pt x="1659" y="443"/>
                    <a:pt x="1671" y="442"/>
                  </a:cubicBezTo>
                  <a:cubicBezTo>
                    <a:pt x="1758" y="432"/>
                    <a:pt x="1826" y="297"/>
                    <a:pt x="1722" y="250"/>
                  </a:cubicBezTo>
                  <a:cubicBezTo>
                    <a:pt x="1606" y="199"/>
                    <a:pt x="1471" y="171"/>
                    <a:pt x="1348" y="144"/>
                  </a:cubicBezTo>
                  <a:cubicBezTo>
                    <a:pt x="1211" y="113"/>
                    <a:pt x="1073" y="93"/>
                    <a:pt x="934" y="76"/>
                  </a:cubicBezTo>
                  <a:cubicBezTo>
                    <a:pt x="669" y="44"/>
                    <a:pt x="404" y="23"/>
                    <a:pt x="136" y="1"/>
                  </a:cubicBezTo>
                  <a:cubicBezTo>
                    <a:pt x="134" y="1"/>
                    <a:pt x="131" y="1"/>
                    <a:pt x="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8"/>
            <p:cNvSpPr/>
            <p:nvPr/>
          </p:nvSpPr>
          <p:spPr>
            <a:xfrm>
              <a:off x="3698850" y="1766325"/>
              <a:ext cx="21850" cy="28500"/>
            </a:xfrm>
            <a:custGeom>
              <a:avLst/>
              <a:gdLst/>
              <a:ahLst/>
              <a:cxnLst/>
              <a:rect l="l" t="t" r="r" b="b"/>
              <a:pathLst>
                <a:path w="874" h="1140" extrusionOk="0">
                  <a:moveTo>
                    <a:pt x="756" y="0"/>
                  </a:moveTo>
                  <a:cubicBezTo>
                    <a:pt x="735" y="0"/>
                    <a:pt x="712" y="9"/>
                    <a:pt x="693" y="31"/>
                  </a:cubicBezTo>
                  <a:cubicBezTo>
                    <a:pt x="625" y="105"/>
                    <a:pt x="566" y="193"/>
                    <a:pt x="505" y="274"/>
                  </a:cubicBezTo>
                  <a:cubicBezTo>
                    <a:pt x="447" y="349"/>
                    <a:pt x="396" y="428"/>
                    <a:pt x="345" y="507"/>
                  </a:cubicBezTo>
                  <a:cubicBezTo>
                    <a:pt x="239" y="669"/>
                    <a:pt x="133" y="832"/>
                    <a:pt x="28" y="997"/>
                  </a:cubicBezTo>
                  <a:cubicBezTo>
                    <a:pt x="1" y="1040"/>
                    <a:pt x="19" y="1102"/>
                    <a:pt x="62" y="1127"/>
                  </a:cubicBezTo>
                  <a:cubicBezTo>
                    <a:pt x="78" y="1136"/>
                    <a:pt x="93" y="1140"/>
                    <a:pt x="109" y="1140"/>
                  </a:cubicBezTo>
                  <a:cubicBezTo>
                    <a:pt x="142" y="1140"/>
                    <a:pt x="173" y="1121"/>
                    <a:pt x="193" y="1093"/>
                  </a:cubicBezTo>
                  <a:cubicBezTo>
                    <a:pt x="307" y="938"/>
                    <a:pt x="419" y="783"/>
                    <a:pt x="531" y="626"/>
                  </a:cubicBezTo>
                  <a:cubicBezTo>
                    <a:pt x="585" y="550"/>
                    <a:pt x="642" y="475"/>
                    <a:pt x="690" y="394"/>
                  </a:cubicBezTo>
                  <a:cubicBezTo>
                    <a:pt x="741" y="311"/>
                    <a:pt x="798" y="231"/>
                    <a:pt x="841" y="144"/>
                  </a:cubicBezTo>
                  <a:cubicBezTo>
                    <a:pt x="874" y="76"/>
                    <a:pt x="818" y="0"/>
                    <a:pt x="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8"/>
            <p:cNvSpPr/>
            <p:nvPr/>
          </p:nvSpPr>
          <p:spPr>
            <a:xfrm>
              <a:off x="3710200" y="1777475"/>
              <a:ext cx="13700" cy="16975"/>
            </a:xfrm>
            <a:custGeom>
              <a:avLst/>
              <a:gdLst/>
              <a:ahLst/>
              <a:cxnLst/>
              <a:rect l="l" t="t" r="r" b="b"/>
              <a:pathLst>
                <a:path w="548" h="679" extrusionOk="0">
                  <a:moveTo>
                    <a:pt x="448" y="0"/>
                  </a:moveTo>
                  <a:cubicBezTo>
                    <a:pt x="426" y="0"/>
                    <a:pt x="404" y="8"/>
                    <a:pt x="389" y="25"/>
                  </a:cubicBezTo>
                  <a:cubicBezTo>
                    <a:pt x="324" y="100"/>
                    <a:pt x="257" y="172"/>
                    <a:pt x="199" y="254"/>
                  </a:cubicBezTo>
                  <a:cubicBezTo>
                    <a:pt x="172" y="292"/>
                    <a:pt x="148" y="332"/>
                    <a:pt x="124" y="373"/>
                  </a:cubicBezTo>
                  <a:cubicBezTo>
                    <a:pt x="112" y="393"/>
                    <a:pt x="101" y="414"/>
                    <a:pt x="89" y="434"/>
                  </a:cubicBezTo>
                  <a:cubicBezTo>
                    <a:pt x="77" y="454"/>
                    <a:pt x="63" y="474"/>
                    <a:pt x="59" y="496"/>
                  </a:cubicBezTo>
                  <a:lnTo>
                    <a:pt x="21" y="557"/>
                  </a:lnTo>
                  <a:cubicBezTo>
                    <a:pt x="1" y="591"/>
                    <a:pt x="11" y="638"/>
                    <a:pt x="43" y="662"/>
                  </a:cubicBezTo>
                  <a:cubicBezTo>
                    <a:pt x="57" y="672"/>
                    <a:pt x="76" y="679"/>
                    <a:pt x="95" y="679"/>
                  </a:cubicBezTo>
                  <a:cubicBezTo>
                    <a:pt x="115" y="679"/>
                    <a:pt x="136" y="671"/>
                    <a:pt x="149" y="655"/>
                  </a:cubicBezTo>
                  <a:cubicBezTo>
                    <a:pt x="165" y="634"/>
                    <a:pt x="182" y="614"/>
                    <a:pt x="199" y="594"/>
                  </a:cubicBezTo>
                  <a:cubicBezTo>
                    <a:pt x="234" y="570"/>
                    <a:pt x="261" y="528"/>
                    <a:pt x="286" y="497"/>
                  </a:cubicBezTo>
                  <a:cubicBezTo>
                    <a:pt x="320" y="458"/>
                    <a:pt x="353" y="417"/>
                    <a:pt x="384" y="374"/>
                  </a:cubicBezTo>
                  <a:cubicBezTo>
                    <a:pt x="438" y="297"/>
                    <a:pt x="481" y="213"/>
                    <a:pt x="526" y="132"/>
                  </a:cubicBezTo>
                  <a:cubicBezTo>
                    <a:pt x="548" y="93"/>
                    <a:pt x="539" y="46"/>
                    <a:pt x="504" y="18"/>
                  </a:cubicBezTo>
                  <a:cubicBezTo>
                    <a:pt x="488" y="6"/>
                    <a:pt x="468" y="0"/>
                    <a:pt x="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8"/>
            <p:cNvSpPr/>
            <p:nvPr/>
          </p:nvSpPr>
          <p:spPr>
            <a:xfrm>
              <a:off x="3720075" y="1785875"/>
              <a:ext cx="8900" cy="10300"/>
            </a:xfrm>
            <a:custGeom>
              <a:avLst/>
              <a:gdLst/>
              <a:ahLst/>
              <a:cxnLst/>
              <a:rect l="l" t="t" r="r" b="b"/>
              <a:pathLst>
                <a:path w="356" h="412" extrusionOk="0">
                  <a:moveTo>
                    <a:pt x="249" y="0"/>
                  </a:moveTo>
                  <a:cubicBezTo>
                    <a:pt x="223" y="0"/>
                    <a:pt x="202" y="14"/>
                    <a:pt x="183" y="30"/>
                  </a:cubicBezTo>
                  <a:cubicBezTo>
                    <a:pt x="174" y="37"/>
                    <a:pt x="166" y="44"/>
                    <a:pt x="159" y="53"/>
                  </a:cubicBezTo>
                  <a:lnTo>
                    <a:pt x="138" y="80"/>
                  </a:lnTo>
                  <a:cubicBezTo>
                    <a:pt x="120" y="102"/>
                    <a:pt x="100" y="125"/>
                    <a:pt x="86" y="151"/>
                  </a:cubicBezTo>
                  <a:cubicBezTo>
                    <a:pt x="65" y="190"/>
                    <a:pt x="44" y="228"/>
                    <a:pt x="23" y="268"/>
                  </a:cubicBezTo>
                  <a:cubicBezTo>
                    <a:pt x="0" y="310"/>
                    <a:pt x="9" y="362"/>
                    <a:pt x="48" y="391"/>
                  </a:cubicBezTo>
                  <a:cubicBezTo>
                    <a:pt x="64" y="404"/>
                    <a:pt x="86" y="411"/>
                    <a:pt x="108" y="411"/>
                  </a:cubicBezTo>
                  <a:cubicBezTo>
                    <a:pt x="132" y="411"/>
                    <a:pt x="157" y="402"/>
                    <a:pt x="173" y="383"/>
                  </a:cubicBezTo>
                  <a:cubicBezTo>
                    <a:pt x="202" y="349"/>
                    <a:pt x="231" y="316"/>
                    <a:pt x="260" y="282"/>
                  </a:cubicBezTo>
                  <a:cubicBezTo>
                    <a:pt x="281" y="260"/>
                    <a:pt x="297" y="235"/>
                    <a:pt x="313" y="209"/>
                  </a:cubicBezTo>
                  <a:cubicBezTo>
                    <a:pt x="318" y="199"/>
                    <a:pt x="325" y="190"/>
                    <a:pt x="331" y="179"/>
                  </a:cubicBezTo>
                  <a:cubicBezTo>
                    <a:pt x="340" y="164"/>
                    <a:pt x="345" y="145"/>
                    <a:pt x="352" y="127"/>
                  </a:cubicBezTo>
                  <a:cubicBezTo>
                    <a:pt x="353" y="118"/>
                    <a:pt x="354" y="109"/>
                    <a:pt x="356" y="100"/>
                  </a:cubicBezTo>
                  <a:cubicBezTo>
                    <a:pt x="356" y="87"/>
                    <a:pt x="353" y="74"/>
                    <a:pt x="347" y="62"/>
                  </a:cubicBezTo>
                  <a:cubicBezTo>
                    <a:pt x="339" y="42"/>
                    <a:pt x="325" y="24"/>
                    <a:pt x="306" y="14"/>
                  </a:cubicBezTo>
                  <a:cubicBezTo>
                    <a:pt x="290" y="5"/>
                    <a:pt x="273" y="1"/>
                    <a:pt x="255" y="1"/>
                  </a:cubicBezTo>
                  <a:cubicBezTo>
                    <a:pt x="253" y="0"/>
                    <a:pt x="251" y="0"/>
                    <a:pt x="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8"/>
            <p:cNvSpPr/>
            <p:nvPr/>
          </p:nvSpPr>
          <p:spPr>
            <a:xfrm>
              <a:off x="3618350" y="1820025"/>
              <a:ext cx="35750" cy="35100"/>
            </a:xfrm>
            <a:custGeom>
              <a:avLst/>
              <a:gdLst/>
              <a:ahLst/>
              <a:cxnLst/>
              <a:rect l="l" t="t" r="r" b="b"/>
              <a:pathLst>
                <a:path w="1430" h="1404" extrusionOk="0">
                  <a:moveTo>
                    <a:pt x="701" y="0"/>
                  </a:moveTo>
                  <a:cubicBezTo>
                    <a:pt x="575" y="1"/>
                    <a:pt x="457" y="33"/>
                    <a:pt x="348" y="96"/>
                  </a:cubicBezTo>
                  <a:cubicBezTo>
                    <a:pt x="134" y="221"/>
                    <a:pt x="0" y="454"/>
                    <a:pt x="0" y="702"/>
                  </a:cubicBezTo>
                  <a:cubicBezTo>
                    <a:pt x="0" y="949"/>
                    <a:pt x="134" y="1184"/>
                    <a:pt x="348" y="1308"/>
                  </a:cubicBezTo>
                  <a:cubicBezTo>
                    <a:pt x="457" y="1371"/>
                    <a:pt x="575" y="1403"/>
                    <a:pt x="701" y="1403"/>
                  </a:cubicBezTo>
                  <a:cubicBezTo>
                    <a:pt x="828" y="1403"/>
                    <a:pt x="946" y="1371"/>
                    <a:pt x="1056" y="1308"/>
                  </a:cubicBezTo>
                  <a:cubicBezTo>
                    <a:pt x="1070" y="1296"/>
                    <a:pt x="1086" y="1284"/>
                    <a:pt x="1102" y="1273"/>
                  </a:cubicBezTo>
                  <a:cubicBezTo>
                    <a:pt x="1201" y="1214"/>
                    <a:pt x="1280" y="1135"/>
                    <a:pt x="1339" y="1035"/>
                  </a:cubicBezTo>
                  <a:cubicBezTo>
                    <a:pt x="1399" y="932"/>
                    <a:pt x="1428" y="821"/>
                    <a:pt x="1429" y="702"/>
                  </a:cubicBezTo>
                  <a:cubicBezTo>
                    <a:pt x="1428" y="583"/>
                    <a:pt x="1399" y="471"/>
                    <a:pt x="1339" y="368"/>
                  </a:cubicBezTo>
                  <a:cubicBezTo>
                    <a:pt x="1280" y="270"/>
                    <a:pt x="1201" y="190"/>
                    <a:pt x="1102" y="132"/>
                  </a:cubicBezTo>
                  <a:cubicBezTo>
                    <a:pt x="1086" y="120"/>
                    <a:pt x="1072" y="108"/>
                    <a:pt x="1056" y="96"/>
                  </a:cubicBezTo>
                  <a:cubicBezTo>
                    <a:pt x="946" y="33"/>
                    <a:pt x="828" y="1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8"/>
            <p:cNvSpPr/>
            <p:nvPr/>
          </p:nvSpPr>
          <p:spPr>
            <a:xfrm>
              <a:off x="3641600" y="1853325"/>
              <a:ext cx="24900" cy="19350"/>
            </a:xfrm>
            <a:custGeom>
              <a:avLst/>
              <a:gdLst/>
              <a:ahLst/>
              <a:cxnLst/>
              <a:rect l="l" t="t" r="r" b="b"/>
              <a:pathLst>
                <a:path w="996" h="774" extrusionOk="0">
                  <a:moveTo>
                    <a:pt x="498" y="1"/>
                  </a:moveTo>
                  <a:cubicBezTo>
                    <a:pt x="1" y="1"/>
                    <a:pt x="0" y="773"/>
                    <a:pt x="498" y="773"/>
                  </a:cubicBezTo>
                  <a:cubicBezTo>
                    <a:pt x="995" y="773"/>
                    <a:pt x="995" y="1"/>
                    <a:pt x="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8"/>
            <p:cNvSpPr/>
            <p:nvPr/>
          </p:nvSpPr>
          <p:spPr>
            <a:xfrm>
              <a:off x="3777925" y="1843975"/>
              <a:ext cx="33525" cy="33075"/>
            </a:xfrm>
            <a:custGeom>
              <a:avLst/>
              <a:gdLst/>
              <a:ahLst/>
              <a:cxnLst/>
              <a:rect l="l" t="t" r="r" b="b"/>
              <a:pathLst>
                <a:path w="1341" h="1323" extrusionOk="0">
                  <a:moveTo>
                    <a:pt x="660" y="0"/>
                  </a:moveTo>
                  <a:cubicBezTo>
                    <a:pt x="610" y="0"/>
                    <a:pt x="560" y="8"/>
                    <a:pt x="510" y="24"/>
                  </a:cubicBezTo>
                  <a:cubicBezTo>
                    <a:pt x="353" y="75"/>
                    <a:pt x="201" y="172"/>
                    <a:pt x="123" y="322"/>
                  </a:cubicBezTo>
                  <a:cubicBezTo>
                    <a:pt x="44" y="471"/>
                    <a:pt x="1" y="656"/>
                    <a:pt x="57" y="821"/>
                  </a:cubicBezTo>
                  <a:cubicBezTo>
                    <a:pt x="95" y="931"/>
                    <a:pt x="142" y="1043"/>
                    <a:pt x="229" y="1123"/>
                  </a:cubicBezTo>
                  <a:cubicBezTo>
                    <a:pt x="273" y="1164"/>
                    <a:pt x="329" y="1208"/>
                    <a:pt x="382" y="1237"/>
                  </a:cubicBezTo>
                  <a:cubicBezTo>
                    <a:pt x="480" y="1293"/>
                    <a:pt x="586" y="1322"/>
                    <a:pt x="698" y="1322"/>
                  </a:cubicBezTo>
                  <a:cubicBezTo>
                    <a:pt x="705" y="1322"/>
                    <a:pt x="712" y="1322"/>
                    <a:pt x="719" y="1322"/>
                  </a:cubicBezTo>
                  <a:cubicBezTo>
                    <a:pt x="798" y="1322"/>
                    <a:pt x="872" y="1304"/>
                    <a:pt x="939" y="1267"/>
                  </a:cubicBezTo>
                  <a:cubicBezTo>
                    <a:pt x="1017" y="1242"/>
                    <a:pt x="1084" y="1199"/>
                    <a:pt x="1141" y="1138"/>
                  </a:cubicBezTo>
                  <a:cubicBezTo>
                    <a:pt x="1219" y="1060"/>
                    <a:pt x="1272" y="968"/>
                    <a:pt x="1303" y="862"/>
                  </a:cubicBezTo>
                  <a:cubicBezTo>
                    <a:pt x="1319" y="822"/>
                    <a:pt x="1316" y="806"/>
                    <a:pt x="1324" y="751"/>
                  </a:cubicBezTo>
                  <a:cubicBezTo>
                    <a:pt x="1340" y="693"/>
                    <a:pt x="1340" y="635"/>
                    <a:pt x="1324" y="579"/>
                  </a:cubicBezTo>
                  <a:cubicBezTo>
                    <a:pt x="1327" y="543"/>
                    <a:pt x="1321" y="509"/>
                    <a:pt x="1307" y="477"/>
                  </a:cubicBezTo>
                  <a:cubicBezTo>
                    <a:pt x="1287" y="392"/>
                    <a:pt x="1248" y="318"/>
                    <a:pt x="1191" y="256"/>
                  </a:cubicBezTo>
                  <a:cubicBezTo>
                    <a:pt x="1145" y="186"/>
                    <a:pt x="1085" y="130"/>
                    <a:pt x="1010" y="90"/>
                  </a:cubicBezTo>
                  <a:cubicBezTo>
                    <a:pt x="935" y="42"/>
                    <a:pt x="854" y="16"/>
                    <a:pt x="768" y="13"/>
                  </a:cubicBezTo>
                  <a:cubicBezTo>
                    <a:pt x="732" y="5"/>
                    <a:pt x="696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8"/>
            <p:cNvSpPr/>
            <p:nvPr/>
          </p:nvSpPr>
          <p:spPr>
            <a:xfrm>
              <a:off x="3803325" y="1877425"/>
              <a:ext cx="17375" cy="13750"/>
            </a:xfrm>
            <a:custGeom>
              <a:avLst/>
              <a:gdLst/>
              <a:ahLst/>
              <a:cxnLst/>
              <a:rect l="l" t="t" r="r" b="b"/>
              <a:pathLst>
                <a:path w="695" h="550" extrusionOk="0">
                  <a:moveTo>
                    <a:pt x="347" y="0"/>
                  </a:moveTo>
                  <a:cubicBezTo>
                    <a:pt x="248" y="0"/>
                    <a:pt x="148" y="61"/>
                    <a:pt x="101" y="182"/>
                  </a:cubicBezTo>
                  <a:cubicBezTo>
                    <a:pt x="95" y="195"/>
                    <a:pt x="91" y="209"/>
                    <a:pt x="85" y="223"/>
                  </a:cubicBezTo>
                  <a:cubicBezTo>
                    <a:pt x="1" y="440"/>
                    <a:pt x="175" y="550"/>
                    <a:pt x="349" y="550"/>
                  </a:cubicBezTo>
                  <a:cubicBezTo>
                    <a:pt x="522" y="550"/>
                    <a:pt x="694" y="441"/>
                    <a:pt x="610" y="223"/>
                  </a:cubicBezTo>
                  <a:lnTo>
                    <a:pt x="594" y="182"/>
                  </a:lnTo>
                  <a:cubicBezTo>
                    <a:pt x="547" y="61"/>
                    <a:pt x="447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8"/>
            <p:cNvSpPr/>
            <p:nvPr/>
          </p:nvSpPr>
          <p:spPr>
            <a:xfrm>
              <a:off x="3768775" y="1926475"/>
              <a:ext cx="37000" cy="55500"/>
            </a:xfrm>
            <a:custGeom>
              <a:avLst/>
              <a:gdLst/>
              <a:ahLst/>
              <a:cxnLst/>
              <a:rect l="l" t="t" r="r" b="b"/>
              <a:pathLst>
                <a:path w="1480" h="2220" extrusionOk="0">
                  <a:moveTo>
                    <a:pt x="246" y="1"/>
                  </a:moveTo>
                  <a:cubicBezTo>
                    <a:pt x="141" y="1"/>
                    <a:pt x="35" y="90"/>
                    <a:pt x="21" y="192"/>
                  </a:cubicBezTo>
                  <a:cubicBezTo>
                    <a:pt x="23" y="179"/>
                    <a:pt x="23" y="174"/>
                    <a:pt x="23" y="174"/>
                  </a:cubicBezTo>
                  <a:lnTo>
                    <a:pt x="23" y="174"/>
                  </a:lnTo>
                  <a:cubicBezTo>
                    <a:pt x="21" y="174"/>
                    <a:pt x="8" y="233"/>
                    <a:pt x="6" y="240"/>
                  </a:cubicBezTo>
                  <a:cubicBezTo>
                    <a:pt x="1" y="272"/>
                    <a:pt x="2" y="308"/>
                    <a:pt x="3" y="340"/>
                  </a:cubicBezTo>
                  <a:cubicBezTo>
                    <a:pt x="4" y="394"/>
                    <a:pt x="22" y="446"/>
                    <a:pt x="36" y="499"/>
                  </a:cubicBezTo>
                  <a:cubicBezTo>
                    <a:pt x="55" y="577"/>
                    <a:pt x="88" y="648"/>
                    <a:pt x="121" y="721"/>
                  </a:cubicBezTo>
                  <a:cubicBezTo>
                    <a:pt x="187" y="871"/>
                    <a:pt x="254" y="1019"/>
                    <a:pt x="328" y="1165"/>
                  </a:cubicBezTo>
                  <a:cubicBezTo>
                    <a:pt x="479" y="1471"/>
                    <a:pt x="624" y="1785"/>
                    <a:pt x="796" y="2078"/>
                  </a:cubicBezTo>
                  <a:cubicBezTo>
                    <a:pt x="853" y="2174"/>
                    <a:pt x="964" y="2220"/>
                    <a:pt x="1073" y="2220"/>
                  </a:cubicBezTo>
                  <a:cubicBezTo>
                    <a:pt x="1134" y="2220"/>
                    <a:pt x="1194" y="2206"/>
                    <a:pt x="1244" y="2179"/>
                  </a:cubicBezTo>
                  <a:cubicBezTo>
                    <a:pt x="1386" y="2102"/>
                    <a:pt x="1480" y="1907"/>
                    <a:pt x="1404" y="1749"/>
                  </a:cubicBezTo>
                  <a:cubicBezTo>
                    <a:pt x="1378" y="1695"/>
                    <a:pt x="1348" y="1643"/>
                    <a:pt x="1320" y="1591"/>
                  </a:cubicBezTo>
                  <a:cubicBezTo>
                    <a:pt x="1318" y="1588"/>
                    <a:pt x="1317" y="1585"/>
                    <a:pt x="1316" y="1582"/>
                  </a:cubicBezTo>
                  <a:cubicBezTo>
                    <a:pt x="1308" y="1567"/>
                    <a:pt x="1300" y="1554"/>
                    <a:pt x="1292" y="1539"/>
                  </a:cubicBezTo>
                  <a:cubicBezTo>
                    <a:pt x="1254" y="1469"/>
                    <a:pt x="1217" y="1398"/>
                    <a:pt x="1180" y="1328"/>
                  </a:cubicBezTo>
                  <a:cubicBezTo>
                    <a:pt x="1102" y="1183"/>
                    <a:pt x="1026" y="1038"/>
                    <a:pt x="950" y="893"/>
                  </a:cubicBezTo>
                  <a:cubicBezTo>
                    <a:pt x="868" y="736"/>
                    <a:pt x="783" y="581"/>
                    <a:pt x="697" y="425"/>
                  </a:cubicBezTo>
                  <a:cubicBezTo>
                    <a:pt x="660" y="357"/>
                    <a:pt x="626" y="284"/>
                    <a:pt x="577" y="223"/>
                  </a:cubicBezTo>
                  <a:cubicBezTo>
                    <a:pt x="543" y="180"/>
                    <a:pt x="512" y="136"/>
                    <a:pt x="470" y="102"/>
                  </a:cubicBezTo>
                  <a:cubicBezTo>
                    <a:pt x="450" y="86"/>
                    <a:pt x="428" y="74"/>
                    <a:pt x="407" y="60"/>
                  </a:cubicBezTo>
                  <a:cubicBezTo>
                    <a:pt x="389" y="45"/>
                    <a:pt x="368" y="35"/>
                    <a:pt x="344" y="32"/>
                  </a:cubicBezTo>
                  <a:cubicBezTo>
                    <a:pt x="318" y="25"/>
                    <a:pt x="307" y="21"/>
                    <a:pt x="311" y="21"/>
                  </a:cubicBezTo>
                  <a:cubicBezTo>
                    <a:pt x="314" y="21"/>
                    <a:pt x="322" y="22"/>
                    <a:pt x="336" y="25"/>
                  </a:cubicBezTo>
                  <a:cubicBezTo>
                    <a:pt x="308" y="8"/>
                    <a:pt x="277" y="1"/>
                    <a:pt x="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8"/>
            <p:cNvSpPr/>
            <p:nvPr/>
          </p:nvSpPr>
          <p:spPr>
            <a:xfrm>
              <a:off x="3794575" y="1914400"/>
              <a:ext cx="38025" cy="52325"/>
            </a:xfrm>
            <a:custGeom>
              <a:avLst/>
              <a:gdLst/>
              <a:ahLst/>
              <a:cxnLst/>
              <a:rect l="l" t="t" r="r" b="b"/>
              <a:pathLst>
                <a:path w="1521" h="2093" extrusionOk="0">
                  <a:moveTo>
                    <a:pt x="257" y="0"/>
                  </a:moveTo>
                  <a:cubicBezTo>
                    <a:pt x="143" y="0"/>
                    <a:pt x="27" y="76"/>
                    <a:pt x="16" y="199"/>
                  </a:cubicBezTo>
                  <a:cubicBezTo>
                    <a:pt x="0" y="378"/>
                    <a:pt x="86" y="540"/>
                    <a:pt x="167" y="694"/>
                  </a:cubicBezTo>
                  <a:cubicBezTo>
                    <a:pt x="246" y="844"/>
                    <a:pt x="328" y="994"/>
                    <a:pt x="410" y="1142"/>
                  </a:cubicBezTo>
                  <a:cubicBezTo>
                    <a:pt x="484" y="1277"/>
                    <a:pt x="559" y="1410"/>
                    <a:pt x="636" y="1543"/>
                  </a:cubicBezTo>
                  <a:lnTo>
                    <a:pt x="751" y="1741"/>
                  </a:lnTo>
                  <a:cubicBezTo>
                    <a:pt x="770" y="1774"/>
                    <a:pt x="790" y="1807"/>
                    <a:pt x="809" y="1841"/>
                  </a:cubicBezTo>
                  <a:lnTo>
                    <a:pt x="823" y="1864"/>
                  </a:lnTo>
                  <a:cubicBezTo>
                    <a:pt x="824" y="1867"/>
                    <a:pt x="825" y="1870"/>
                    <a:pt x="827" y="1876"/>
                  </a:cubicBezTo>
                  <a:cubicBezTo>
                    <a:pt x="872" y="2005"/>
                    <a:pt x="1011" y="2093"/>
                    <a:pt x="1147" y="2093"/>
                  </a:cubicBezTo>
                  <a:cubicBezTo>
                    <a:pt x="1187" y="2093"/>
                    <a:pt x="1226" y="2085"/>
                    <a:pt x="1263" y="2069"/>
                  </a:cubicBezTo>
                  <a:cubicBezTo>
                    <a:pt x="1433" y="1995"/>
                    <a:pt x="1520" y="1811"/>
                    <a:pt x="1456" y="1633"/>
                  </a:cubicBezTo>
                  <a:cubicBezTo>
                    <a:pt x="1426" y="1551"/>
                    <a:pt x="1371" y="1474"/>
                    <a:pt x="1324" y="1398"/>
                  </a:cubicBezTo>
                  <a:cubicBezTo>
                    <a:pt x="1286" y="1332"/>
                    <a:pt x="1246" y="1267"/>
                    <a:pt x="1206" y="1201"/>
                  </a:cubicBezTo>
                  <a:cubicBezTo>
                    <a:pt x="1126" y="1066"/>
                    <a:pt x="1044" y="931"/>
                    <a:pt x="961" y="799"/>
                  </a:cubicBezTo>
                  <a:cubicBezTo>
                    <a:pt x="879" y="670"/>
                    <a:pt x="798" y="541"/>
                    <a:pt x="714" y="414"/>
                  </a:cubicBezTo>
                  <a:cubicBezTo>
                    <a:pt x="619" y="269"/>
                    <a:pt x="516" y="92"/>
                    <a:pt x="351" y="20"/>
                  </a:cubicBezTo>
                  <a:cubicBezTo>
                    <a:pt x="322" y="7"/>
                    <a:pt x="289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8"/>
            <p:cNvSpPr/>
            <p:nvPr/>
          </p:nvSpPr>
          <p:spPr>
            <a:xfrm>
              <a:off x="3823175" y="1901550"/>
              <a:ext cx="34325" cy="45450"/>
            </a:xfrm>
            <a:custGeom>
              <a:avLst/>
              <a:gdLst/>
              <a:ahLst/>
              <a:cxnLst/>
              <a:rect l="l" t="t" r="r" b="b"/>
              <a:pathLst>
                <a:path w="1373" h="1818" extrusionOk="0">
                  <a:moveTo>
                    <a:pt x="202" y="0"/>
                  </a:moveTo>
                  <a:cubicBezTo>
                    <a:pt x="108" y="0"/>
                    <a:pt x="17" y="73"/>
                    <a:pt x="4" y="167"/>
                  </a:cubicBezTo>
                  <a:cubicBezTo>
                    <a:pt x="0" y="200"/>
                    <a:pt x="1" y="228"/>
                    <a:pt x="6" y="256"/>
                  </a:cubicBezTo>
                  <a:cubicBezTo>
                    <a:pt x="5" y="281"/>
                    <a:pt x="5" y="306"/>
                    <a:pt x="11" y="334"/>
                  </a:cubicBezTo>
                  <a:cubicBezTo>
                    <a:pt x="25" y="392"/>
                    <a:pt x="40" y="442"/>
                    <a:pt x="70" y="494"/>
                  </a:cubicBezTo>
                  <a:cubicBezTo>
                    <a:pt x="107" y="555"/>
                    <a:pt x="145" y="613"/>
                    <a:pt x="181" y="674"/>
                  </a:cubicBezTo>
                  <a:cubicBezTo>
                    <a:pt x="254" y="794"/>
                    <a:pt x="329" y="914"/>
                    <a:pt x="398" y="1037"/>
                  </a:cubicBezTo>
                  <a:cubicBezTo>
                    <a:pt x="430" y="1093"/>
                    <a:pt x="462" y="1152"/>
                    <a:pt x="495" y="1210"/>
                  </a:cubicBezTo>
                  <a:cubicBezTo>
                    <a:pt x="512" y="1240"/>
                    <a:pt x="530" y="1271"/>
                    <a:pt x="547" y="1302"/>
                  </a:cubicBezTo>
                  <a:cubicBezTo>
                    <a:pt x="556" y="1319"/>
                    <a:pt x="566" y="1335"/>
                    <a:pt x="575" y="1352"/>
                  </a:cubicBezTo>
                  <a:cubicBezTo>
                    <a:pt x="578" y="1357"/>
                    <a:pt x="591" y="1383"/>
                    <a:pt x="591" y="1383"/>
                  </a:cubicBezTo>
                  <a:cubicBezTo>
                    <a:pt x="591" y="1383"/>
                    <a:pt x="589" y="1379"/>
                    <a:pt x="584" y="1369"/>
                  </a:cubicBezTo>
                  <a:cubicBezTo>
                    <a:pt x="579" y="1360"/>
                    <a:pt x="578" y="1357"/>
                    <a:pt x="578" y="1357"/>
                  </a:cubicBezTo>
                  <a:lnTo>
                    <a:pt x="578" y="1357"/>
                  </a:lnTo>
                  <a:cubicBezTo>
                    <a:pt x="578" y="1357"/>
                    <a:pt x="597" y="1392"/>
                    <a:pt x="599" y="1398"/>
                  </a:cubicBezTo>
                  <a:cubicBezTo>
                    <a:pt x="607" y="1411"/>
                    <a:pt x="614" y="1425"/>
                    <a:pt x="622" y="1439"/>
                  </a:cubicBezTo>
                  <a:cubicBezTo>
                    <a:pt x="638" y="1470"/>
                    <a:pt x="654" y="1501"/>
                    <a:pt x="669" y="1533"/>
                  </a:cubicBezTo>
                  <a:cubicBezTo>
                    <a:pt x="740" y="1668"/>
                    <a:pt x="806" y="1800"/>
                    <a:pt x="981" y="1816"/>
                  </a:cubicBezTo>
                  <a:cubicBezTo>
                    <a:pt x="992" y="1817"/>
                    <a:pt x="1002" y="1817"/>
                    <a:pt x="1013" y="1817"/>
                  </a:cubicBezTo>
                  <a:cubicBezTo>
                    <a:pt x="1123" y="1817"/>
                    <a:pt x="1199" y="1763"/>
                    <a:pt x="1259" y="1667"/>
                  </a:cubicBezTo>
                  <a:cubicBezTo>
                    <a:pt x="1373" y="1485"/>
                    <a:pt x="1222" y="1278"/>
                    <a:pt x="1135" y="1117"/>
                  </a:cubicBezTo>
                  <a:lnTo>
                    <a:pt x="1135" y="1116"/>
                  </a:lnTo>
                  <a:cubicBezTo>
                    <a:pt x="1057" y="973"/>
                    <a:pt x="977" y="833"/>
                    <a:pt x="890" y="696"/>
                  </a:cubicBezTo>
                  <a:cubicBezTo>
                    <a:pt x="815" y="577"/>
                    <a:pt x="738" y="460"/>
                    <a:pt x="655" y="347"/>
                  </a:cubicBezTo>
                  <a:cubicBezTo>
                    <a:pt x="613" y="291"/>
                    <a:pt x="572" y="234"/>
                    <a:pt x="528" y="179"/>
                  </a:cubicBezTo>
                  <a:cubicBezTo>
                    <a:pt x="494" y="139"/>
                    <a:pt x="460" y="108"/>
                    <a:pt x="416" y="80"/>
                  </a:cubicBezTo>
                  <a:cubicBezTo>
                    <a:pt x="385" y="60"/>
                    <a:pt x="357" y="48"/>
                    <a:pt x="327" y="40"/>
                  </a:cubicBezTo>
                  <a:cubicBezTo>
                    <a:pt x="298" y="23"/>
                    <a:pt x="267" y="9"/>
                    <a:pt x="232" y="3"/>
                  </a:cubicBezTo>
                  <a:cubicBezTo>
                    <a:pt x="222" y="1"/>
                    <a:pt x="212" y="0"/>
                    <a:pt x="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8"/>
            <p:cNvSpPr/>
            <p:nvPr/>
          </p:nvSpPr>
          <p:spPr>
            <a:xfrm>
              <a:off x="3604825" y="1911400"/>
              <a:ext cx="48700" cy="46825"/>
            </a:xfrm>
            <a:custGeom>
              <a:avLst/>
              <a:gdLst/>
              <a:ahLst/>
              <a:cxnLst/>
              <a:rect l="l" t="t" r="r" b="b"/>
              <a:pathLst>
                <a:path w="1948" h="1873" extrusionOk="0">
                  <a:moveTo>
                    <a:pt x="1717" y="0"/>
                  </a:moveTo>
                  <a:cubicBezTo>
                    <a:pt x="1705" y="0"/>
                    <a:pt x="1693" y="1"/>
                    <a:pt x="1681" y="4"/>
                  </a:cubicBezTo>
                  <a:cubicBezTo>
                    <a:pt x="1703" y="7"/>
                    <a:pt x="1710" y="9"/>
                    <a:pt x="1702" y="9"/>
                  </a:cubicBezTo>
                  <a:cubicBezTo>
                    <a:pt x="1697" y="9"/>
                    <a:pt x="1686" y="9"/>
                    <a:pt x="1669" y="7"/>
                  </a:cubicBezTo>
                  <a:cubicBezTo>
                    <a:pt x="1662" y="6"/>
                    <a:pt x="1655" y="6"/>
                    <a:pt x="1648" y="6"/>
                  </a:cubicBezTo>
                  <a:cubicBezTo>
                    <a:pt x="1632" y="6"/>
                    <a:pt x="1616" y="9"/>
                    <a:pt x="1601" y="14"/>
                  </a:cubicBezTo>
                  <a:cubicBezTo>
                    <a:pt x="1576" y="20"/>
                    <a:pt x="1551" y="25"/>
                    <a:pt x="1529" y="34"/>
                  </a:cubicBezTo>
                  <a:cubicBezTo>
                    <a:pt x="1478" y="53"/>
                    <a:pt x="1434" y="85"/>
                    <a:pt x="1388" y="115"/>
                  </a:cubicBezTo>
                  <a:cubicBezTo>
                    <a:pt x="1323" y="158"/>
                    <a:pt x="1268" y="216"/>
                    <a:pt x="1209" y="269"/>
                  </a:cubicBezTo>
                  <a:cubicBezTo>
                    <a:pt x="1079" y="389"/>
                    <a:pt x="950" y="510"/>
                    <a:pt x="822" y="633"/>
                  </a:cubicBezTo>
                  <a:cubicBezTo>
                    <a:pt x="704" y="747"/>
                    <a:pt x="587" y="861"/>
                    <a:pt x="468" y="973"/>
                  </a:cubicBezTo>
                  <a:cubicBezTo>
                    <a:pt x="410" y="1029"/>
                    <a:pt x="352" y="1083"/>
                    <a:pt x="295" y="1137"/>
                  </a:cubicBezTo>
                  <a:cubicBezTo>
                    <a:pt x="282" y="1149"/>
                    <a:pt x="270" y="1160"/>
                    <a:pt x="258" y="1171"/>
                  </a:cubicBezTo>
                  <a:cubicBezTo>
                    <a:pt x="256" y="1174"/>
                    <a:pt x="254" y="1175"/>
                    <a:pt x="250" y="1178"/>
                  </a:cubicBezTo>
                  <a:cubicBezTo>
                    <a:pt x="207" y="1219"/>
                    <a:pt x="163" y="1259"/>
                    <a:pt x="121" y="1302"/>
                  </a:cubicBezTo>
                  <a:cubicBezTo>
                    <a:pt x="0" y="1427"/>
                    <a:pt x="27" y="1641"/>
                    <a:pt x="138" y="1760"/>
                  </a:cubicBezTo>
                  <a:cubicBezTo>
                    <a:pt x="203" y="1829"/>
                    <a:pt x="306" y="1872"/>
                    <a:pt x="406" y="1872"/>
                  </a:cubicBezTo>
                  <a:cubicBezTo>
                    <a:pt x="474" y="1872"/>
                    <a:pt x="541" y="1852"/>
                    <a:pt x="593" y="1807"/>
                  </a:cubicBezTo>
                  <a:cubicBezTo>
                    <a:pt x="851" y="1582"/>
                    <a:pt x="1087" y="1330"/>
                    <a:pt x="1327" y="1089"/>
                  </a:cubicBezTo>
                  <a:cubicBezTo>
                    <a:pt x="1443" y="972"/>
                    <a:pt x="1554" y="853"/>
                    <a:pt x="1665" y="732"/>
                  </a:cubicBezTo>
                  <a:cubicBezTo>
                    <a:pt x="1718" y="673"/>
                    <a:pt x="1771" y="617"/>
                    <a:pt x="1815" y="549"/>
                  </a:cubicBezTo>
                  <a:cubicBezTo>
                    <a:pt x="1844" y="503"/>
                    <a:pt x="1878" y="458"/>
                    <a:pt x="1897" y="407"/>
                  </a:cubicBezTo>
                  <a:cubicBezTo>
                    <a:pt x="1907" y="378"/>
                    <a:pt x="1919" y="344"/>
                    <a:pt x="1924" y="312"/>
                  </a:cubicBezTo>
                  <a:cubicBezTo>
                    <a:pt x="1925" y="304"/>
                    <a:pt x="1932" y="244"/>
                    <a:pt x="1930" y="244"/>
                  </a:cubicBezTo>
                  <a:lnTo>
                    <a:pt x="1930" y="244"/>
                  </a:lnTo>
                  <a:cubicBezTo>
                    <a:pt x="1929" y="244"/>
                    <a:pt x="1928" y="249"/>
                    <a:pt x="1925" y="262"/>
                  </a:cubicBezTo>
                  <a:cubicBezTo>
                    <a:pt x="1948" y="142"/>
                    <a:pt x="1844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8"/>
            <p:cNvSpPr/>
            <p:nvPr/>
          </p:nvSpPr>
          <p:spPr>
            <a:xfrm>
              <a:off x="3583925" y="1891600"/>
              <a:ext cx="49325" cy="43350"/>
            </a:xfrm>
            <a:custGeom>
              <a:avLst/>
              <a:gdLst/>
              <a:ahLst/>
              <a:cxnLst/>
              <a:rect l="l" t="t" r="r" b="b"/>
              <a:pathLst>
                <a:path w="1973" h="1734" extrusionOk="0">
                  <a:moveTo>
                    <a:pt x="1698" y="1"/>
                  </a:moveTo>
                  <a:cubicBezTo>
                    <a:pt x="1691" y="1"/>
                    <a:pt x="1684" y="1"/>
                    <a:pt x="1676" y="2"/>
                  </a:cubicBezTo>
                  <a:cubicBezTo>
                    <a:pt x="1497" y="19"/>
                    <a:pt x="1343" y="153"/>
                    <a:pt x="1208" y="260"/>
                  </a:cubicBezTo>
                  <a:cubicBezTo>
                    <a:pt x="1088" y="354"/>
                    <a:pt x="970" y="451"/>
                    <a:pt x="852" y="548"/>
                  </a:cubicBezTo>
                  <a:cubicBezTo>
                    <a:pt x="730" y="648"/>
                    <a:pt x="611" y="749"/>
                    <a:pt x="491" y="851"/>
                  </a:cubicBezTo>
                  <a:cubicBezTo>
                    <a:pt x="433" y="901"/>
                    <a:pt x="375" y="951"/>
                    <a:pt x="317" y="1001"/>
                  </a:cubicBezTo>
                  <a:cubicBezTo>
                    <a:pt x="251" y="1059"/>
                    <a:pt x="174" y="1114"/>
                    <a:pt x="118" y="1183"/>
                  </a:cubicBezTo>
                  <a:cubicBezTo>
                    <a:pt x="0" y="1330"/>
                    <a:pt x="26" y="1533"/>
                    <a:pt x="163" y="1658"/>
                  </a:cubicBezTo>
                  <a:cubicBezTo>
                    <a:pt x="221" y="1709"/>
                    <a:pt x="297" y="1734"/>
                    <a:pt x="374" y="1734"/>
                  </a:cubicBezTo>
                  <a:cubicBezTo>
                    <a:pt x="475" y="1734"/>
                    <a:pt x="577" y="1691"/>
                    <a:pt x="638" y="1612"/>
                  </a:cubicBezTo>
                  <a:cubicBezTo>
                    <a:pt x="642" y="1607"/>
                    <a:pt x="644" y="1604"/>
                    <a:pt x="646" y="1602"/>
                  </a:cubicBezTo>
                  <a:lnTo>
                    <a:pt x="666" y="1584"/>
                  </a:lnTo>
                  <a:cubicBezTo>
                    <a:pt x="696" y="1558"/>
                    <a:pt x="724" y="1533"/>
                    <a:pt x="752" y="1508"/>
                  </a:cubicBezTo>
                  <a:lnTo>
                    <a:pt x="924" y="1356"/>
                  </a:lnTo>
                  <a:cubicBezTo>
                    <a:pt x="1040" y="1254"/>
                    <a:pt x="1153" y="1153"/>
                    <a:pt x="1265" y="1048"/>
                  </a:cubicBezTo>
                  <a:cubicBezTo>
                    <a:pt x="1390" y="932"/>
                    <a:pt x="1516" y="816"/>
                    <a:pt x="1638" y="699"/>
                  </a:cubicBezTo>
                  <a:cubicBezTo>
                    <a:pt x="1764" y="578"/>
                    <a:pt x="1895" y="452"/>
                    <a:pt x="1937" y="277"/>
                  </a:cubicBezTo>
                  <a:cubicBezTo>
                    <a:pt x="1972" y="130"/>
                    <a:pt x="1835" y="1"/>
                    <a:pt x="16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8"/>
            <p:cNvSpPr/>
            <p:nvPr/>
          </p:nvSpPr>
          <p:spPr>
            <a:xfrm>
              <a:off x="3566975" y="1870875"/>
              <a:ext cx="43375" cy="37375"/>
            </a:xfrm>
            <a:custGeom>
              <a:avLst/>
              <a:gdLst/>
              <a:ahLst/>
              <a:cxnLst/>
              <a:rect l="l" t="t" r="r" b="b"/>
              <a:pathLst>
                <a:path w="1735" h="1495" extrusionOk="0">
                  <a:moveTo>
                    <a:pt x="785" y="1186"/>
                  </a:moveTo>
                  <a:lnTo>
                    <a:pt x="785" y="1186"/>
                  </a:lnTo>
                  <a:cubicBezTo>
                    <a:pt x="783" y="1188"/>
                    <a:pt x="782" y="1190"/>
                    <a:pt x="780" y="1191"/>
                  </a:cubicBezTo>
                  <a:lnTo>
                    <a:pt x="780" y="1191"/>
                  </a:lnTo>
                  <a:cubicBezTo>
                    <a:pt x="781" y="1190"/>
                    <a:pt x="782" y="1189"/>
                    <a:pt x="784" y="1188"/>
                  </a:cubicBezTo>
                  <a:cubicBezTo>
                    <a:pt x="784" y="1187"/>
                    <a:pt x="785" y="1187"/>
                    <a:pt x="785" y="1186"/>
                  </a:cubicBezTo>
                  <a:close/>
                  <a:moveTo>
                    <a:pt x="780" y="1191"/>
                  </a:moveTo>
                  <a:lnTo>
                    <a:pt x="780" y="1191"/>
                  </a:lnTo>
                  <a:cubicBezTo>
                    <a:pt x="775" y="1196"/>
                    <a:pt x="773" y="1198"/>
                    <a:pt x="773" y="1198"/>
                  </a:cubicBezTo>
                  <a:cubicBezTo>
                    <a:pt x="773" y="1198"/>
                    <a:pt x="776" y="1195"/>
                    <a:pt x="780" y="1191"/>
                  </a:cubicBezTo>
                  <a:close/>
                  <a:moveTo>
                    <a:pt x="1513" y="0"/>
                  </a:moveTo>
                  <a:cubicBezTo>
                    <a:pt x="1491" y="0"/>
                    <a:pt x="1469" y="3"/>
                    <a:pt x="1447" y="8"/>
                  </a:cubicBezTo>
                  <a:cubicBezTo>
                    <a:pt x="1442" y="8"/>
                    <a:pt x="1436" y="7"/>
                    <a:pt x="1430" y="7"/>
                  </a:cubicBezTo>
                  <a:cubicBezTo>
                    <a:pt x="1405" y="7"/>
                    <a:pt x="1379" y="10"/>
                    <a:pt x="1351" y="18"/>
                  </a:cubicBezTo>
                  <a:cubicBezTo>
                    <a:pt x="1300" y="30"/>
                    <a:pt x="1258" y="49"/>
                    <a:pt x="1214" y="77"/>
                  </a:cubicBezTo>
                  <a:cubicBezTo>
                    <a:pt x="1154" y="114"/>
                    <a:pt x="1097" y="155"/>
                    <a:pt x="1040" y="196"/>
                  </a:cubicBezTo>
                  <a:cubicBezTo>
                    <a:pt x="925" y="276"/>
                    <a:pt x="815" y="363"/>
                    <a:pt x="707" y="452"/>
                  </a:cubicBezTo>
                  <a:cubicBezTo>
                    <a:pt x="580" y="554"/>
                    <a:pt x="460" y="662"/>
                    <a:pt x="342" y="773"/>
                  </a:cubicBezTo>
                  <a:cubicBezTo>
                    <a:pt x="208" y="899"/>
                    <a:pt x="0" y="1047"/>
                    <a:pt x="50" y="1257"/>
                  </a:cubicBezTo>
                  <a:cubicBezTo>
                    <a:pt x="78" y="1377"/>
                    <a:pt x="142" y="1456"/>
                    <a:pt x="267" y="1486"/>
                  </a:cubicBezTo>
                  <a:cubicBezTo>
                    <a:pt x="293" y="1492"/>
                    <a:pt x="317" y="1495"/>
                    <a:pt x="341" y="1495"/>
                  </a:cubicBezTo>
                  <a:cubicBezTo>
                    <a:pt x="469" y="1495"/>
                    <a:pt x="559" y="1406"/>
                    <a:pt x="651" y="1315"/>
                  </a:cubicBezTo>
                  <a:cubicBezTo>
                    <a:pt x="676" y="1291"/>
                    <a:pt x="701" y="1266"/>
                    <a:pt x="727" y="1242"/>
                  </a:cubicBezTo>
                  <a:cubicBezTo>
                    <a:pt x="737" y="1231"/>
                    <a:pt x="750" y="1221"/>
                    <a:pt x="761" y="1209"/>
                  </a:cubicBezTo>
                  <a:cubicBezTo>
                    <a:pt x="765" y="1205"/>
                    <a:pt x="794" y="1177"/>
                    <a:pt x="794" y="1177"/>
                  </a:cubicBezTo>
                  <a:lnTo>
                    <a:pt x="794" y="1177"/>
                  </a:lnTo>
                  <a:cubicBezTo>
                    <a:pt x="794" y="1177"/>
                    <a:pt x="792" y="1180"/>
                    <a:pt x="785" y="1186"/>
                  </a:cubicBezTo>
                  <a:lnTo>
                    <a:pt x="785" y="1186"/>
                  </a:lnTo>
                  <a:cubicBezTo>
                    <a:pt x="791" y="1181"/>
                    <a:pt x="796" y="1176"/>
                    <a:pt x="797" y="1174"/>
                  </a:cubicBezTo>
                  <a:cubicBezTo>
                    <a:pt x="812" y="1162"/>
                    <a:pt x="827" y="1148"/>
                    <a:pt x="840" y="1136"/>
                  </a:cubicBezTo>
                  <a:cubicBezTo>
                    <a:pt x="866" y="1112"/>
                    <a:pt x="892" y="1088"/>
                    <a:pt x="918" y="1064"/>
                  </a:cubicBezTo>
                  <a:cubicBezTo>
                    <a:pt x="968" y="1020"/>
                    <a:pt x="1017" y="975"/>
                    <a:pt x="1066" y="931"/>
                  </a:cubicBezTo>
                  <a:cubicBezTo>
                    <a:pt x="1171" y="837"/>
                    <a:pt x="1279" y="746"/>
                    <a:pt x="1385" y="654"/>
                  </a:cubicBezTo>
                  <a:cubicBezTo>
                    <a:pt x="1439" y="609"/>
                    <a:pt x="1495" y="566"/>
                    <a:pt x="1547" y="520"/>
                  </a:cubicBezTo>
                  <a:cubicBezTo>
                    <a:pt x="1593" y="480"/>
                    <a:pt x="1623" y="438"/>
                    <a:pt x="1655" y="387"/>
                  </a:cubicBezTo>
                  <a:cubicBezTo>
                    <a:pt x="1670" y="362"/>
                    <a:pt x="1678" y="339"/>
                    <a:pt x="1684" y="315"/>
                  </a:cubicBezTo>
                  <a:cubicBezTo>
                    <a:pt x="1698" y="290"/>
                    <a:pt x="1708" y="263"/>
                    <a:pt x="1715" y="231"/>
                  </a:cubicBezTo>
                  <a:cubicBezTo>
                    <a:pt x="1735" y="127"/>
                    <a:pt x="1653" y="18"/>
                    <a:pt x="1550" y="3"/>
                  </a:cubicBezTo>
                  <a:cubicBezTo>
                    <a:pt x="1538" y="1"/>
                    <a:pt x="1525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5639;p77">
            <a:extLst>
              <a:ext uri="{FF2B5EF4-FFF2-40B4-BE49-F238E27FC236}">
                <a16:creationId xmlns:a16="http://schemas.microsoft.com/office/drawing/2014/main" id="{0593F435-C36F-1CD3-9A8F-DCCC2B877438}"/>
              </a:ext>
            </a:extLst>
          </p:cNvPr>
          <p:cNvGrpSpPr/>
          <p:nvPr/>
        </p:nvGrpSpPr>
        <p:grpSpPr>
          <a:xfrm>
            <a:off x="527657" y="1368999"/>
            <a:ext cx="1496036" cy="1532464"/>
            <a:chOff x="4362450" y="1485150"/>
            <a:chExt cx="755650" cy="774050"/>
          </a:xfrm>
        </p:grpSpPr>
        <p:grpSp>
          <p:nvGrpSpPr>
            <p:cNvPr id="5" name="Google Shape;5640;p77">
              <a:extLst>
                <a:ext uri="{FF2B5EF4-FFF2-40B4-BE49-F238E27FC236}">
                  <a16:creationId xmlns:a16="http://schemas.microsoft.com/office/drawing/2014/main" id="{785CF8E8-C033-7EC5-70CA-302F7DD58C01}"/>
                </a:ext>
              </a:extLst>
            </p:cNvPr>
            <p:cNvGrpSpPr/>
            <p:nvPr/>
          </p:nvGrpSpPr>
          <p:grpSpPr>
            <a:xfrm>
              <a:off x="4362450" y="1485150"/>
              <a:ext cx="755650" cy="774050"/>
              <a:chOff x="4362450" y="1485150"/>
              <a:chExt cx="755650" cy="774050"/>
            </a:xfrm>
          </p:grpSpPr>
          <p:sp>
            <p:nvSpPr>
              <p:cNvPr id="20" name="Google Shape;5641;p77">
                <a:extLst>
                  <a:ext uri="{FF2B5EF4-FFF2-40B4-BE49-F238E27FC236}">
                    <a16:creationId xmlns:a16="http://schemas.microsoft.com/office/drawing/2014/main" id="{54A36851-0814-BDD9-293B-C0BD39998633}"/>
                  </a:ext>
                </a:extLst>
              </p:cNvPr>
              <p:cNvSpPr/>
              <p:nvPr/>
            </p:nvSpPr>
            <p:spPr>
              <a:xfrm>
                <a:off x="4362450" y="1485150"/>
                <a:ext cx="755650" cy="774050"/>
              </a:xfrm>
              <a:custGeom>
                <a:avLst/>
                <a:gdLst/>
                <a:ahLst/>
                <a:cxnLst/>
                <a:rect l="l" t="t" r="r" b="b"/>
                <a:pathLst>
                  <a:path w="30226" h="30962" extrusionOk="0">
                    <a:moveTo>
                      <a:pt x="13371" y="1"/>
                    </a:moveTo>
                    <a:cubicBezTo>
                      <a:pt x="13349" y="1"/>
                      <a:pt x="13327" y="1"/>
                      <a:pt x="13305" y="1"/>
                    </a:cubicBezTo>
                    <a:cubicBezTo>
                      <a:pt x="12785" y="13"/>
                      <a:pt x="12238" y="97"/>
                      <a:pt x="11742" y="251"/>
                    </a:cubicBezTo>
                    <a:cubicBezTo>
                      <a:pt x="11284" y="393"/>
                      <a:pt x="10857" y="634"/>
                      <a:pt x="10542" y="1004"/>
                    </a:cubicBezTo>
                    <a:cubicBezTo>
                      <a:pt x="10377" y="1199"/>
                      <a:pt x="10241" y="1411"/>
                      <a:pt x="10139" y="1648"/>
                    </a:cubicBezTo>
                    <a:cubicBezTo>
                      <a:pt x="10085" y="1776"/>
                      <a:pt x="10007" y="1956"/>
                      <a:pt x="9983" y="2128"/>
                    </a:cubicBezTo>
                    <a:cubicBezTo>
                      <a:pt x="7983" y="2924"/>
                      <a:pt x="6212" y="4175"/>
                      <a:pt x="4794" y="5750"/>
                    </a:cubicBezTo>
                    <a:cubicBezTo>
                      <a:pt x="4657" y="5705"/>
                      <a:pt x="4509" y="5684"/>
                      <a:pt x="4363" y="5684"/>
                    </a:cubicBezTo>
                    <a:cubicBezTo>
                      <a:pt x="4234" y="5684"/>
                      <a:pt x="4106" y="5701"/>
                      <a:pt x="3988" y="5733"/>
                    </a:cubicBezTo>
                    <a:cubicBezTo>
                      <a:pt x="3629" y="5834"/>
                      <a:pt x="3348" y="6095"/>
                      <a:pt x="3101" y="6362"/>
                    </a:cubicBezTo>
                    <a:cubicBezTo>
                      <a:pt x="2842" y="6643"/>
                      <a:pt x="2617" y="6953"/>
                      <a:pt x="2472" y="7309"/>
                    </a:cubicBezTo>
                    <a:cubicBezTo>
                      <a:pt x="2330" y="7656"/>
                      <a:pt x="2295" y="8042"/>
                      <a:pt x="2391" y="8407"/>
                    </a:cubicBezTo>
                    <a:cubicBezTo>
                      <a:pt x="2430" y="8553"/>
                      <a:pt x="2518" y="8767"/>
                      <a:pt x="2644" y="8935"/>
                    </a:cubicBezTo>
                    <a:cubicBezTo>
                      <a:pt x="1824" y="10611"/>
                      <a:pt x="1333" y="12476"/>
                      <a:pt x="1256" y="14446"/>
                    </a:cubicBezTo>
                    <a:cubicBezTo>
                      <a:pt x="895" y="14495"/>
                      <a:pt x="544" y="14842"/>
                      <a:pt x="364" y="15111"/>
                    </a:cubicBezTo>
                    <a:cubicBezTo>
                      <a:pt x="61" y="15560"/>
                      <a:pt x="1" y="16125"/>
                      <a:pt x="58" y="16653"/>
                    </a:cubicBezTo>
                    <a:cubicBezTo>
                      <a:pt x="120" y="17244"/>
                      <a:pt x="267" y="17831"/>
                      <a:pt x="432" y="18400"/>
                    </a:cubicBezTo>
                    <a:cubicBezTo>
                      <a:pt x="572" y="18882"/>
                      <a:pt x="711" y="19404"/>
                      <a:pt x="1044" y="19793"/>
                    </a:cubicBezTo>
                    <a:cubicBezTo>
                      <a:pt x="1219" y="19998"/>
                      <a:pt x="1464" y="20145"/>
                      <a:pt x="1729" y="20201"/>
                    </a:cubicBezTo>
                    <a:cubicBezTo>
                      <a:pt x="1822" y="20220"/>
                      <a:pt x="1928" y="20237"/>
                      <a:pt x="2032" y="20237"/>
                    </a:cubicBezTo>
                    <a:cubicBezTo>
                      <a:pt x="2096" y="20237"/>
                      <a:pt x="2160" y="20230"/>
                      <a:pt x="2218" y="20214"/>
                    </a:cubicBezTo>
                    <a:cubicBezTo>
                      <a:pt x="2232" y="20211"/>
                      <a:pt x="2248" y="20206"/>
                      <a:pt x="2263" y="20201"/>
                    </a:cubicBezTo>
                    <a:cubicBezTo>
                      <a:pt x="3772" y="23898"/>
                      <a:pt x="6835" y="26803"/>
                      <a:pt x="10636" y="28097"/>
                    </a:cubicBezTo>
                    <a:cubicBezTo>
                      <a:pt x="10541" y="28673"/>
                      <a:pt x="10936" y="29349"/>
                      <a:pt x="11300" y="29741"/>
                    </a:cubicBezTo>
                    <a:cubicBezTo>
                      <a:pt x="11799" y="30282"/>
                      <a:pt x="12508" y="30601"/>
                      <a:pt x="13213" y="30770"/>
                    </a:cubicBezTo>
                    <a:cubicBezTo>
                      <a:pt x="13739" y="30897"/>
                      <a:pt x="14285" y="30961"/>
                      <a:pt x="14828" y="30961"/>
                    </a:cubicBezTo>
                    <a:cubicBezTo>
                      <a:pt x="15123" y="30961"/>
                      <a:pt x="15417" y="30942"/>
                      <a:pt x="15707" y="30904"/>
                    </a:cubicBezTo>
                    <a:cubicBezTo>
                      <a:pt x="16437" y="30809"/>
                      <a:pt x="17182" y="30563"/>
                      <a:pt x="17717" y="30034"/>
                    </a:cubicBezTo>
                    <a:cubicBezTo>
                      <a:pt x="17994" y="29759"/>
                      <a:pt x="18207" y="29410"/>
                      <a:pt x="18318" y="29036"/>
                    </a:cubicBezTo>
                    <a:cubicBezTo>
                      <a:pt x="18371" y="28861"/>
                      <a:pt x="18413" y="28638"/>
                      <a:pt x="18410" y="28423"/>
                    </a:cubicBezTo>
                    <a:cubicBezTo>
                      <a:pt x="20745" y="27845"/>
                      <a:pt x="22844" y="26671"/>
                      <a:pt x="24545" y="25076"/>
                    </a:cubicBezTo>
                    <a:cubicBezTo>
                      <a:pt x="24618" y="25116"/>
                      <a:pt x="24691" y="25149"/>
                      <a:pt x="24757" y="25172"/>
                    </a:cubicBezTo>
                    <a:cubicBezTo>
                      <a:pt x="24886" y="25215"/>
                      <a:pt x="25018" y="25235"/>
                      <a:pt x="25151" y="25235"/>
                    </a:cubicBezTo>
                    <a:cubicBezTo>
                      <a:pt x="25441" y="25235"/>
                      <a:pt x="25729" y="25138"/>
                      <a:pt x="25971" y="24970"/>
                    </a:cubicBezTo>
                    <a:cubicBezTo>
                      <a:pt x="26355" y="24705"/>
                      <a:pt x="26649" y="24319"/>
                      <a:pt x="26886" y="23922"/>
                    </a:cubicBezTo>
                    <a:cubicBezTo>
                      <a:pt x="27141" y="23496"/>
                      <a:pt x="27308" y="23010"/>
                      <a:pt x="27230" y="22510"/>
                    </a:cubicBezTo>
                    <a:cubicBezTo>
                      <a:pt x="27201" y="22319"/>
                      <a:pt x="27129" y="22137"/>
                      <a:pt x="27026" y="21974"/>
                    </a:cubicBezTo>
                    <a:cubicBezTo>
                      <a:pt x="28230" y="19923"/>
                      <a:pt x="28924" y="17537"/>
                      <a:pt x="28924" y="14992"/>
                    </a:cubicBezTo>
                    <a:cubicBezTo>
                      <a:pt x="28924" y="14728"/>
                      <a:pt x="28915" y="14468"/>
                      <a:pt x="28900" y="14207"/>
                    </a:cubicBezTo>
                    <a:cubicBezTo>
                      <a:pt x="29054" y="14181"/>
                      <a:pt x="29212" y="14119"/>
                      <a:pt x="29319" y="14071"/>
                    </a:cubicBezTo>
                    <a:cubicBezTo>
                      <a:pt x="29581" y="13958"/>
                      <a:pt x="29834" y="13821"/>
                      <a:pt x="30005" y="13585"/>
                    </a:cubicBezTo>
                    <a:cubicBezTo>
                      <a:pt x="30188" y="13333"/>
                      <a:pt x="30225" y="13010"/>
                      <a:pt x="30206" y="12708"/>
                    </a:cubicBezTo>
                    <a:cubicBezTo>
                      <a:pt x="30184" y="12376"/>
                      <a:pt x="30131" y="12043"/>
                      <a:pt x="30073" y="11716"/>
                    </a:cubicBezTo>
                    <a:cubicBezTo>
                      <a:pt x="29956" y="11053"/>
                      <a:pt x="29778" y="10402"/>
                      <a:pt x="29542" y="9772"/>
                    </a:cubicBezTo>
                    <a:cubicBezTo>
                      <a:pt x="29333" y="9209"/>
                      <a:pt x="29094" y="8656"/>
                      <a:pt x="28510" y="8403"/>
                    </a:cubicBezTo>
                    <a:cubicBezTo>
                      <a:pt x="28222" y="8278"/>
                      <a:pt x="27915" y="8234"/>
                      <a:pt x="27604" y="8225"/>
                    </a:cubicBezTo>
                    <a:cubicBezTo>
                      <a:pt x="27547" y="8223"/>
                      <a:pt x="27486" y="8220"/>
                      <a:pt x="27424" y="8220"/>
                    </a:cubicBezTo>
                    <a:cubicBezTo>
                      <a:pt x="27336" y="8220"/>
                      <a:pt x="27247" y="8226"/>
                      <a:pt x="27168" y="8251"/>
                    </a:cubicBezTo>
                    <a:cubicBezTo>
                      <a:pt x="24854" y="4121"/>
                      <a:pt x="20487" y="1292"/>
                      <a:pt x="15459" y="1158"/>
                    </a:cubicBezTo>
                    <a:cubicBezTo>
                      <a:pt x="15128" y="359"/>
                      <a:pt x="14205" y="1"/>
                      <a:pt x="133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642;p77">
                <a:extLst>
                  <a:ext uri="{FF2B5EF4-FFF2-40B4-BE49-F238E27FC236}">
                    <a16:creationId xmlns:a16="http://schemas.microsoft.com/office/drawing/2014/main" id="{3E7AD5AF-C6B4-93B4-7D0F-3A247EB6E773}"/>
                  </a:ext>
                </a:extLst>
              </p:cNvPr>
              <p:cNvSpPr/>
              <p:nvPr/>
            </p:nvSpPr>
            <p:spPr>
              <a:xfrm>
                <a:off x="5048250" y="1703800"/>
                <a:ext cx="56000" cy="12232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489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759" y="1497"/>
                      <a:pt x="1255" y="3148"/>
                      <a:pt x="1425" y="4893"/>
                    </a:cubicBezTo>
                    <a:cubicBezTo>
                      <a:pt x="1455" y="4889"/>
                      <a:pt x="1483" y="4884"/>
                      <a:pt x="1511" y="4875"/>
                    </a:cubicBezTo>
                    <a:cubicBezTo>
                      <a:pt x="1623" y="4838"/>
                      <a:pt x="1732" y="4787"/>
                      <a:pt x="1836" y="4733"/>
                    </a:cubicBezTo>
                    <a:cubicBezTo>
                      <a:pt x="2057" y="4616"/>
                      <a:pt x="2194" y="4471"/>
                      <a:pt x="2217" y="4215"/>
                    </a:cubicBezTo>
                    <a:cubicBezTo>
                      <a:pt x="2239" y="3966"/>
                      <a:pt x="2195" y="3706"/>
                      <a:pt x="2160" y="3460"/>
                    </a:cubicBezTo>
                    <a:cubicBezTo>
                      <a:pt x="2120" y="3179"/>
                      <a:pt x="2070" y="2900"/>
                      <a:pt x="2007" y="2622"/>
                    </a:cubicBezTo>
                    <a:cubicBezTo>
                      <a:pt x="1889" y="2089"/>
                      <a:pt x="1731" y="1563"/>
                      <a:pt x="1535" y="1054"/>
                    </a:cubicBezTo>
                    <a:cubicBezTo>
                      <a:pt x="1374" y="634"/>
                      <a:pt x="1185" y="249"/>
                      <a:pt x="728" y="106"/>
                    </a:cubicBezTo>
                    <a:cubicBezTo>
                      <a:pt x="522" y="42"/>
                      <a:pt x="308" y="14"/>
                      <a:pt x="94" y="4"/>
                    </a:cubicBezTo>
                    <a:cubicBezTo>
                      <a:pt x="63" y="3"/>
                      <a:pt x="31" y="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643;p77">
                <a:extLst>
                  <a:ext uri="{FF2B5EF4-FFF2-40B4-BE49-F238E27FC236}">
                    <a16:creationId xmlns:a16="http://schemas.microsoft.com/office/drawing/2014/main" id="{6D2FF702-37EE-1766-09B5-6D5B7DAC9EC2}"/>
                  </a:ext>
                </a:extLst>
              </p:cNvPr>
              <p:cNvSpPr/>
              <p:nvPr/>
            </p:nvSpPr>
            <p:spPr>
              <a:xfrm>
                <a:off x="4407075" y="1501125"/>
                <a:ext cx="664900" cy="743525"/>
              </a:xfrm>
              <a:custGeom>
                <a:avLst/>
                <a:gdLst/>
                <a:ahLst/>
                <a:cxnLst/>
                <a:rect l="l" t="t" r="r" b="b"/>
                <a:pathLst>
                  <a:path w="26596" h="29741" extrusionOk="0">
                    <a:moveTo>
                      <a:pt x="11555" y="1"/>
                    </a:moveTo>
                    <a:cubicBezTo>
                      <a:pt x="11231" y="1"/>
                      <a:pt x="10910" y="43"/>
                      <a:pt x="10645" y="92"/>
                    </a:cubicBezTo>
                    <a:cubicBezTo>
                      <a:pt x="10142" y="186"/>
                      <a:pt x="9651" y="336"/>
                      <a:pt x="9284" y="711"/>
                    </a:cubicBezTo>
                    <a:cubicBezTo>
                      <a:pt x="9125" y="873"/>
                      <a:pt x="8996" y="1065"/>
                      <a:pt x="8907" y="1273"/>
                    </a:cubicBezTo>
                    <a:cubicBezTo>
                      <a:pt x="8810" y="1496"/>
                      <a:pt x="8807" y="1760"/>
                      <a:pt x="8600" y="1913"/>
                    </a:cubicBezTo>
                    <a:cubicBezTo>
                      <a:pt x="8570" y="1934"/>
                      <a:pt x="8540" y="1945"/>
                      <a:pt x="8508" y="1949"/>
                    </a:cubicBezTo>
                    <a:cubicBezTo>
                      <a:pt x="6547" y="2709"/>
                      <a:pt x="4812" y="3922"/>
                      <a:pt x="3427" y="5457"/>
                    </a:cubicBezTo>
                    <a:cubicBezTo>
                      <a:pt x="3459" y="5568"/>
                      <a:pt x="3433" y="5683"/>
                      <a:pt x="3305" y="5756"/>
                    </a:cubicBezTo>
                    <a:cubicBezTo>
                      <a:pt x="3260" y="5781"/>
                      <a:pt x="3215" y="5791"/>
                      <a:pt x="3172" y="5791"/>
                    </a:cubicBezTo>
                    <a:cubicBezTo>
                      <a:pt x="3041" y="5791"/>
                      <a:pt x="2915" y="5702"/>
                      <a:pt x="2786" y="5667"/>
                    </a:cubicBezTo>
                    <a:cubicBezTo>
                      <a:pt x="2716" y="5648"/>
                      <a:pt x="2647" y="5639"/>
                      <a:pt x="2580" y="5639"/>
                    </a:cubicBezTo>
                    <a:cubicBezTo>
                      <a:pt x="2354" y="5639"/>
                      <a:pt x="2150" y="5743"/>
                      <a:pt x="1973" y="5904"/>
                    </a:cubicBezTo>
                    <a:cubicBezTo>
                      <a:pt x="1724" y="6132"/>
                      <a:pt x="1495" y="6392"/>
                      <a:pt x="1331" y="6689"/>
                    </a:cubicBezTo>
                    <a:cubicBezTo>
                      <a:pt x="1193" y="6938"/>
                      <a:pt x="1108" y="7225"/>
                      <a:pt x="1150" y="7512"/>
                    </a:cubicBezTo>
                    <a:cubicBezTo>
                      <a:pt x="1173" y="7662"/>
                      <a:pt x="1227" y="7802"/>
                      <a:pt x="1313" y="7927"/>
                    </a:cubicBezTo>
                    <a:cubicBezTo>
                      <a:pt x="1402" y="8057"/>
                      <a:pt x="1522" y="8153"/>
                      <a:pt x="1530" y="8323"/>
                    </a:cubicBezTo>
                    <a:cubicBezTo>
                      <a:pt x="1536" y="8419"/>
                      <a:pt x="1459" y="8504"/>
                      <a:pt x="1372" y="8531"/>
                    </a:cubicBezTo>
                    <a:cubicBezTo>
                      <a:pt x="1363" y="8535"/>
                      <a:pt x="1354" y="8536"/>
                      <a:pt x="1345" y="8537"/>
                    </a:cubicBezTo>
                    <a:cubicBezTo>
                      <a:pt x="485" y="10294"/>
                      <a:pt x="1" y="12267"/>
                      <a:pt x="1" y="14353"/>
                    </a:cubicBezTo>
                    <a:cubicBezTo>
                      <a:pt x="1" y="20263"/>
                      <a:pt x="3878" y="25285"/>
                      <a:pt x="9221" y="27009"/>
                    </a:cubicBezTo>
                    <a:cubicBezTo>
                      <a:pt x="9223" y="27033"/>
                      <a:pt x="9226" y="27056"/>
                      <a:pt x="9227" y="27080"/>
                    </a:cubicBezTo>
                    <a:cubicBezTo>
                      <a:pt x="9252" y="27099"/>
                      <a:pt x="9271" y="27126"/>
                      <a:pt x="9281" y="27160"/>
                    </a:cubicBezTo>
                    <a:cubicBezTo>
                      <a:pt x="9385" y="27483"/>
                      <a:pt x="9396" y="27828"/>
                      <a:pt x="9546" y="28137"/>
                    </a:cubicBezTo>
                    <a:cubicBezTo>
                      <a:pt x="9694" y="28440"/>
                      <a:pt x="9897" y="28701"/>
                      <a:pt x="10157" y="28915"/>
                    </a:cubicBezTo>
                    <a:cubicBezTo>
                      <a:pt x="10637" y="29312"/>
                      <a:pt x="11256" y="29512"/>
                      <a:pt x="11859" y="29625"/>
                    </a:cubicBezTo>
                    <a:cubicBezTo>
                      <a:pt x="12251" y="29699"/>
                      <a:pt x="12659" y="29740"/>
                      <a:pt x="13065" y="29740"/>
                    </a:cubicBezTo>
                    <a:cubicBezTo>
                      <a:pt x="13365" y="29740"/>
                      <a:pt x="13665" y="29718"/>
                      <a:pt x="13956" y="29671"/>
                    </a:cubicBezTo>
                    <a:cubicBezTo>
                      <a:pt x="14564" y="29571"/>
                      <a:pt x="15181" y="29355"/>
                      <a:pt x="15600" y="28882"/>
                    </a:cubicBezTo>
                    <a:cubicBezTo>
                      <a:pt x="15787" y="28672"/>
                      <a:pt x="15922" y="28415"/>
                      <a:pt x="15986" y="28141"/>
                    </a:cubicBezTo>
                    <a:cubicBezTo>
                      <a:pt x="16053" y="27858"/>
                      <a:pt x="15956" y="27588"/>
                      <a:pt x="16006" y="27312"/>
                    </a:cubicBezTo>
                    <a:cubicBezTo>
                      <a:pt x="16027" y="27194"/>
                      <a:pt x="16136" y="27131"/>
                      <a:pt x="16245" y="27131"/>
                    </a:cubicBezTo>
                    <a:cubicBezTo>
                      <a:pt x="16311" y="27131"/>
                      <a:pt x="16378" y="27154"/>
                      <a:pt x="16424" y="27202"/>
                    </a:cubicBezTo>
                    <a:cubicBezTo>
                      <a:pt x="16444" y="27221"/>
                      <a:pt x="16461" y="27242"/>
                      <a:pt x="16477" y="27263"/>
                    </a:cubicBezTo>
                    <a:cubicBezTo>
                      <a:pt x="18718" y="26712"/>
                      <a:pt x="20735" y="25589"/>
                      <a:pt x="22369" y="24062"/>
                    </a:cubicBezTo>
                    <a:cubicBezTo>
                      <a:pt x="22308" y="23940"/>
                      <a:pt x="22296" y="23803"/>
                      <a:pt x="22376" y="23660"/>
                    </a:cubicBezTo>
                    <a:cubicBezTo>
                      <a:pt x="22405" y="23609"/>
                      <a:pt x="22460" y="23581"/>
                      <a:pt x="22516" y="23581"/>
                    </a:cubicBezTo>
                    <a:cubicBezTo>
                      <a:pt x="22544" y="23581"/>
                      <a:pt x="22572" y="23588"/>
                      <a:pt x="22597" y="23602"/>
                    </a:cubicBezTo>
                    <a:cubicBezTo>
                      <a:pt x="22743" y="23685"/>
                      <a:pt x="22831" y="23832"/>
                      <a:pt x="22972" y="23923"/>
                    </a:cubicBezTo>
                    <a:cubicBezTo>
                      <a:pt x="23086" y="23996"/>
                      <a:pt x="23222" y="24030"/>
                      <a:pt x="23357" y="24030"/>
                    </a:cubicBezTo>
                    <a:cubicBezTo>
                      <a:pt x="23373" y="24030"/>
                      <a:pt x="23389" y="24030"/>
                      <a:pt x="23406" y="24029"/>
                    </a:cubicBezTo>
                    <a:cubicBezTo>
                      <a:pt x="23799" y="24009"/>
                      <a:pt x="24122" y="23673"/>
                      <a:pt x="24345" y="23380"/>
                    </a:cubicBezTo>
                    <a:cubicBezTo>
                      <a:pt x="24612" y="23030"/>
                      <a:pt x="24888" y="22601"/>
                      <a:pt x="24897" y="22146"/>
                    </a:cubicBezTo>
                    <a:cubicBezTo>
                      <a:pt x="24899" y="21974"/>
                      <a:pt x="24858" y="21803"/>
                      <a:pt x="24771" y="21654"/>
                    </a:cubicBezTo>
                    <a:cubicBezTo>
                      <a:pt x="24673" y="21487"/>
                      <a:pt x="24443" y="21392"/>
                      <a:pt x="24404" y="21194"/>
                    </a:cubicBezTo>
                    <a:cubicBezTo>
                      <a:pt x="24386" y="21101"/>
                      <a:pt x="24415" y="20995"/>
                      <a:pt x="24504" y="20949"/>
                    </a:cubicBezTo>
                    <a:cubicBezTo>
                      <a:pt x="24561" y="20918"/>
                      <a:pt x="24617" y="20905"/>
                      <a:pt x="24672" y="20905"/>
                    </a:cubicBezTo>
                    <a:cubicBezTo>
                      <a:pt x="24729" y="20905"/>
                      <a:pt x="24785" y="20920"/>
                      <a:pt x="24838" y="20943"/>
                    </a:cubicBezTo>
                    <a:cubicBezTo>
                      <a:pt x="25955" y="18999"/>
                      <a:pt x="26595" y="16750"/>
                      <a:pt x="26595" y="14353"/>
                    </a:cubicBezTo>
                    <a:cubicBezTo>
                      <a:pt x="26595" y="7152"/>
                      <a:pt x="20842" y="1272"/>
                      <a:pt x="13691" y="1062"/>
                    </a:cubicBezTo>
                    <a:cubicBezTo>
                      <a:pt x="13624" y="1138"/>
                      <a:pt x="13522" y="1181"/>
                      <a:pt x="13423" y="1181"/>
                    </a:cubicBezTo>
                    <a:cubicBezTo>
                      <a:pt x="13300" y="1181"/>
                      <a:pt x="13182" y="1113"/>
                      <a:pt x="13147" y="955"/>
                    </a:cubicBezTo>
                    <a:cubicBezTo>
                      <a:pt x="12983" y="200"/>
                      <a:pt x="12263" y="1"/>
                      <a:pt x="115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644;p77">
                <a:extLst>
                  <a:ext uri="{FF2B5EF4-FFF2-40B4-BE49-F238E27FC236}">
                    <a16:creationId xmlns:a16="http://schemas.microsoft.com/office/drawing/2014/main" id="{6F6A8375-0E74-9072-C223-44532A041617}"/>
                  </a:ext>
                </a:extLst>
              </p:cNvPr>
              <p:cNvSpPr/>
              <p:nvPr/>
            </p:nvSpPr>
            <p:spPr>
              <a:xfrm>
                <a:off x="4376150" y="1862050"/>
                <a:ext cx="375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561" extrusionOk="0">
                    <a:moveTo>
                      <a:pt x="696" y="1"/>
                    </a:moveTo>
                    <a:cubicBezTo>
                      <a:pt x="620" y="43"/>
                      <a:pt x="550" y="90"/>
                      <a:pt x="488" y="152"/>
                    </a:cubicBezTo>
                    <a:cubicBezTo>
                      <a:pt x="330" y="305"/>
                      <a:pt x="222" y="500"/>
                      <a:pt x="162" y="711"/>
                    </a:cubicBezTo>
                    <a:cubicBezTo>
                      <a:pt x="1" y="1284"/>
                      <a:pt x="152" y="1903"/>
                      <a:pt x="284" y="2466"/>
                    </a:cubicBezTo>
                    <a:cubicBezTo>
                      <a:pt x="358" y="2774"/>
                      <a:pt x="440" y="3081"/>
                      <a:pt x="533" y="3384"/>
                    </a:cubicBezTo>
                    <a:cubicBezTo>
                      <a:pt x="608" y="3631"/>
                      <a:pt x="682" y="3884"/>
                      <a:pt x="807" y="4111"/>
                    </a:cubicBezTo>
                    <a:cubicBezTo>
                      <a:pt x="907" y="4290"/>
                      <a:pt x="1037" y="4449"/>
                      <a:pt x="1235" y="4517"/>
                    </a:cubicBezTo>
                    <a:cubicBezTo>
                      <a:pt x="1317" y="4544"/>
                      <a:pt x="1407" y="4553"/>
                      <a:pt x="1500" y="4561"/>
                    </a:cubicBezTo>
                    <a:cubicBezTo>
                      <a:pt x="990" y="3133"/>
                      <a:pt x="706" y="1599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645;p77">
                <a:extLst>
                  <a:ext uri="{FF2B5EF4-FFF2-40B4-BE49-F238E27FC236}">
                    <a16:creationId xmlns:a16="http://schemas.microsoft.com/office/drawing/2014/main" id="{AF4DFEF4-CEF7-1A9B-9E39-92A33EC79F9F}"/>
                  </a:ext>
                </a:extLst>
              </p:cNvPr>
              <p:cNvSpPr/>
              <p:nvPr/>
            </p:nvSpPr>
            <p:spPr>
              <a:xfrm>
                <a:off x="4972850" y="2055150"/>
                <a:ext cx="30650" cy="36700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468" extrusionOk="0">
                    <a:moveTo>
                      <a:pt x="467" y="465"/>
                    </a:moveTo>
                    <a:lnTo>
                      <a:pt x="467" y="465"/>
                    </a:lnTo>
                    <a:cubicBezTo>
                      <a:pt x="466" y="469"/>
                      <a:pt x="466" y="473"/>
                      <a:pt x="465" y="476"/>
                    </a:cubicBezTo>
                    <a:cubicBezTo>
                      <a:pt x="466" y="473"/>
                      <a:pt x="466" y="469"/>
                      <a:pt x="467" y="465"/>
                    </a:cubicBezTo>
                    <a:close/>
                    <a:moveTo>
                      <a:pt x="627" y="909"/>
                    </a:moveTo>
                    <a:cubicBezTo>
                      <a:pt x="629" y="910"/>
                      <a:pt x="630" y="911"/>
                      <a:pt x="632" y="913"/>
                    </a:cubicBezTo>
                    <a:lnTo>
                      <a:pt x="632" y="913"/>
                    </a:lnTo>
                    <a:cubicBezTo>
                      <a:pt x="630" y="911"/>
                      <a:pt x="629" y="910"/>
                      <a:pt x="627" y="909"/>
                    </a:cubicBezTo>
                    <a:close/>
                    <a:moveTo>
                      <a:pt x="438" y="0"/>
                    </a:moveTo>
                    <a:cubicBezTo>
                      <a:pt x="435" y="0"/>
                      <a:pt x="433" y="0"/>
                      <a:pt x="430" y="1"/>
                    </a:cubicBezTo>
                    <a:cubicBezTo>
                      <a:pt x="227" y="19"/>
                      <a:pt x="110" y="218"/>
                      <a:pt x="53" y="396"/>
                    </a:cubicBezTo>
                    <a:cubicBezTo>
                      <a:pt x="0" y="563"/>
                      <a:pt x="9" y="750"/>
                      <a:pt x="74" y="913"/>
                    </a:cubicBezTo>
                    <a:cubicBezTo>
                      <a:pt x="143" y="1091"/>
                      <a:pt x="264" y="1242"/>
                      <a:pt x="427" y="1343"/>
                    </a:cubicBezTo>
                    <a:cubicBezTo>
                      <a:pt x="499" y="1388"/>
                      <a:pt x="583" y="1424"/>
                      <a:pt x="667" y="1446"/>
                    </a:cubicBezTo>
                    <a:cubicBezTo>
                      <a:pt x="716" y="1458"/>
                      <a:pt x="769" y="1464"/>
                      <a:pt x="820" y="1466"/>
                    </a:cubicBezTo>
                    <a:cubicBezTo>
                      <a:pt x="834" y="1467"/>
                      <a:pt x="849" y="1468"/>
                      <a:pt x="863" y="1468"/>
                    </a:cubicBezTo>
                    <a:cubicBezTo>
                      <a:pt x="869" y="1468"/>
                      <a:pt x="875" y="1467"/>
                      <a:pt x="881" y="1467"/>
                    </a:cubicBezTo>
                    <a:cubicBezTo>
                      <a:pt x="925" y="1465"/>
                      <a:pt x="958" y="1452"/>
                      <a:pt x="990" y="1434"/>
                    </a:cubicBezTo>
                    <a:cubicBezTo>
                      <a:pt x="1051" y="1420"/>
                      <a:pt x="1114" y="1398"/>
                      <a:pt x="1155" y="1352"/>
                    </a:cubicBezTo>
                    <a:cubicBezTo>
                      <a:pt x="1223" y="1275"/>
                      <a:pt x="1225" y="1134"/>
                      <a:pt x="1121" y="1083"/>
                    </a:cubicBezTo>
                    <a:cubicBezTo>
                      <a:pt x="1080" y="1063"/>
                      <a:pt x="1042" y="1055"/>
                      <a:pt x="997" y="1052"/>
                    </a:cubicBezTo>
                    <a:cubicBezTo>
                      <a:pt x="993" y="1050"/>
                      <a:pt x="989" y="1050"/>
                      <a:pt x="985" y="1050"/>
                    </a:cubicBezTo>
                    <a:cubicBezTo>
                      <a:pt x="958" y="1037"/>
                      <a:pt x="930" y="1028"/>
                      <a:pt x="896" y="1021"/>
                    </a:cubicBezTo>
                    <a:cubicBezTo>
                      <a:pt x="865" y="1014"/>
                      <a:pt x="836" y="1005"/>
                      <a:pt x="806" y="997"/>
                    </a:cubicBezTo>
                    <a:cubicBezTo>
                      <a:pt x="781" y="990"/>
                      <a:pt x="757" y="979"/>
                      <a:pt x="732" y="972"/>
                    </a:cubicBezTo>
                    <a:lnTo>
                      <a:pt x="732" y="972"/>
                    </a:lnTo>
                    <a:cubicBezTo>
                      <a:pt x="735" y="972"/>
                      <a:pt x="738" y="973"/>
                      <a:pt x="741" y="973"/>
                    </a:cubicBezTo>
                    <a:cubicBezTo>
                      <a:pt x="734" y="971"/>
                      <a:pt x="725" y="969"/>
                      <a:pt x="719" y="965"/>
                    </a:cubicBezTo>
                    <a:cubicBezTo>
                      <a:pt x="706" y="959"/>
                      <a:pt x="692" y="951"/>
                      <a:pt x="678" y="943"/>
                    </a:cubicBezTo>
                    <a:cubicBezTo>
                      <a:pt x="665" y="935"/>
                      <a:pt x="652" y="927"/>
                      <a:pt x="639" y="918"/>
                    </a:cubicBezTo>
                    <a:cubicBezTo>
                      <a:pt x="637" y="917"/>
                      <a:pt x="634" y="915"/>
                      <a:pt x="632" y="913"/>
                    </a:cubicBezTo>
                    <a:lnTo>
                      <a:pt x="632" y="913"/>
                    </a:lnTo>
                    <a:cubicBezTo>
                      <a:pt x="632" y="914"/>
                      <a:pt x="633" y="915"/>
                      <a:pt x="635" y="916"/>
                    </a:cubicBezTo>
                    <a:lnTo>
                      <a:pt x="635" y="916"/>
                    </a:lnTo>
                    <a:cubicBezTo>
                      <a:pt x="614" y="895"/>
                      <a:pt x="589" y="877"/>
                      <a:pt x="570" y="856"/>
                    </a:cubicBezTo>
                    <a:cubicBezTo>
                      <a:pt x="562" y="849"/>
                      <a:pt x="554" y="838"/>
                      <a:pt x="546" y="828"/>
                    </a:cubicBezTo>
                    <a:cubicBezTo>
                      <a:pt x="544" y="825"/>
                      <a:pt x="541" y="822"/>
                      <a:pt x="539" y="818"/>
                    </a:cubicBezTo>
                    <a:cubicBezTo>
                      <a:pt x="524" y="797"/>
                      <a:pt x="514" y="764"/>
                      <a:pt x="498" y="742"/>
                    </a:cubicBezTo>
                    <a:cubicBezTo>
                      <a:pt x="497" y="739"/>
                      <a:pt x="495" y="736"/>
                      <a:pt x="494" y="732"/>
                    </a:cubicBezTo>
                    <a:cubicBezTo>
                      <a:pt x="489" y="718"/>
                      <a:pt x="485" y="703"/>
                      <a:pt x="481" y="688"/>
                    </a:cubicBezTo>
                    <a:cubicBezTo>
                      <a:pt x="477" y="672"/>
                      <a:pt x="475" y="656"/>
                      <a:pt x="471" y="642"/>
                    </a:cubicBezTo>
                    <a:lnTo>
                      <a:pt x="471" y="639"/>
                    </a:lnTo>
                    <a:cubicBezTo>
                      <a:pt x="470" y="609"/>
                      <a:pt x="467" y="577"/>
                      <a:pt x="465" y="545"/>
                    </a:cubicBezTo>
                    <a:cubicBezTo>
                      <a:pt x="465" y="525"/>
                      <a:pt x="458" y="470"/>
                      <a:pt x="469" y="451"/>
                    </a:cubicBezTo>
                    <a:lnTo>
                      <a:pt x="469" y="451"/>
                    </a:lnTo>
                    <a:cubicBezTo>
                      <a:pt x="468" y="456"/>
                      <a:pt x="468" y="461"/>
                      <a:pt x="467" y="465"/>
                    </a:cubicBezTo>
                    <a:lnTo>
                      <a:pt x="467" y="465"/>
                    </a:lnTo>
                    <a:cubicBezTo>
                      <a:pt x="468" y="459"/>
                      <a:pt x="469" y="452"/>
                      <a:pt x="470" y="446"/>
                    </a:cubicBezTo>
                    <a:cubicBezTo>
                      <a:pt x="473" y="430"/>
                      <a:pt x="477" y="415"/>
                      <a:pt x="481" y="399"/>
                    </a:cubicBezTo>
                    <a:cubicBezTo>
                      <a:pt x="488" y="372"/>
                      <a:pt x="498" y="346"/>
                      <a:pt x="507" y="319"/>
                    </a:cubicBezTo>
                    <a:cubicBezTo>
                      <a:pt x="512" y="304"/>
                      <a:pt x="516" y="289"/>
                      <a:pt x="521" y="275"/>
                    </a:cubicBezTo>
                    <a:cubicBezTo>
                      <a:pt x="527" y="258"/>
                      <a:pt x="530" y="240"/>
                      <a:pt x="529" y="220"/>
                    </a:cubicBezTo>
                    <a:cubicBezTo>
                      <a:pt x="529" y="212"/>
                      <a:pt x="530" y="207"/>
                      <a:pt x="531" y="207"/>
                    </a:cubicBezTo>
                    <a:cubicBezTo>
                      <a:pt x="531" y="207"/>
                      <a:pt x="531" y="210"/>
                      <a:pt x="531" y="216"/>
                    </a:cubicBezTo>
                    <a:cubicBezTo>
                      <a:pt x="531" y="221"/>
                      <a:pt x="531" y="224"/>
                      <a:pt x="531" y="224"/>
                    </a:cubicBezTo>
                    <a:cubicBezTo>
                      <a:pt x="532" y="224"/>
                      <a:pt x="533" y="220"/>
                      <a:pt x="536" y="210"/>
                    </a:cubicBezTo>
                    <a:cubicBezTo>
                      <a:pt x="539" y="203"/>
                      <a:pt x="541" y="197"/>
                      <a:pt x="544" y="190"/>
                    </a:cubicBezTo>
                    <a:cubicBezTo>
                      <a:pt x="550" y="168"/>
                      <a:pt x="550" y="146"/>
                      <a:pt x="553" y="123"/>
                    </a:cubicBezTo>
                    <a:cubicBezTo>
                      <a:pt x="556" y="63"/>
                      <a:pt x="499" y="0"/>
                      <a:pt x="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646;p77">
                <a:extLst>
                  <a:ext uri="{FF2B5EF4-FFF2-40B4-BE49-F238E27FC236}">
                    <a16:creationId xmlns:a16="http://schemas.microsoft.com/office/drawing/2014/main" id="{70A76B32-50D2-2448-6715-87390E88AD32}"/>
                  </a:ext>
                </a:extLst>
              </p:cNvPr>
              <p:cNvSpPr/>
              <p:nvPr/>
            </p:nvSpPr>
            <p:spPr>
              <a:xfrm>
                <a:off x="4991350" y="2040275"/>
                <a:ext cx="241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473" extrusionOk="0">
                    <a:moveTo>
                      <a:pt x="288" y="395"/>
                    </a:moveTo>
                    <a:cubicBezTo>
                      <a:pt x="288" y="396"/>
                      <a:pt x="287" y="396"/>
                      <a:pt x="286" y="396"/>
                    </a:cubicBezTo>
                    <a:lnTo>
                      <a:pt x="286" y="396"/>
                    </a:lnTo>
                    <a:cubicBezTo>
                      <a:pt x="287" y="396"/>
                      <a:pt x="287" y="396"/>
                      <a:pt x="288" y="395"/>
                    </a:cubicBezTo>
                    <a:close/>
                    <a:moveTo>
                      <a:pt x="543" y="0"/>
                    </a:moveTo>
                    <a:cubicBezTo>
                      <a:pt x="502" y="0"/>
                      <a:pt x="461" y="5"/>
                      <a:pt x="422" y="14"/>
                    </a:cubicBezTo>
                    <a:cubicBezTo>
                      <a:pt x="386" y="22"/>
                      <a:pt x="351" y="33"/>
                      <a:pt x="315" y="48"/>
                    </a:cubicBezTo>
                    <a:cubicBezTo>
                      <a:pt x="260" y="70"/>
                      <a:pt x="194" y="95"/>
                      <a:pt x="157" y="144"/>
                    </a:cubicBezTo>
                    <a:cubicBezTo>
                      <a:pt x="149" y="154"/>
                      <a:pt x="145" y="159"/>
                      <a:pt x="145" y="159"/>
                    </a:cubicBezTo>
                    <a:cubicBezTo>
                      <a:pt x="144" y="159"/>
                      <a:pt x="148" y="153"/>
                      <a:pt x="157" y="142"/>
                    </a:cubicBezTo>
                    <a:lnTo>
                      <a:pt x="157" y="142"/>
                    </a:lnTo>
                    <a:lnTo>
                      <a:pt x="149" y="147"/>
                    </a:lnTo>
                    <a:cubicBezTo>
                      <a:pt x="142" y="153"/>
                      <a:pt x="134" y="160"/>
                      <a:pt x="127" y="167"/>
                    </a:cubicBezTo>
                    <a:cubicBezTo>
                      <a:pt x="121" y="173"/>
                      <a:pt x="106" y="198"/>
                      <a:pt x="97" y="205"/>
                    </a:cubicBezTo>
                    <a:cubicBezTo>
                      <a:pt x="95" y="207"/>
                      <a:pt x="93" y="208"/>
                      <a:pt x="92" y="211"/>
                    </a:cubicBezTo>
                    <a:cubicBezTo>
                      <a:pt x="65" y="246"/>
                      <a:pt x="30" y="293"/>
                      <a:pt x="27" y="341"/>
                    </a:cubicBezTo>
                    <a:cubicBezTo>
                      <a:pt x="24" y="348"/>
                      <a:pt x="21" y="355"/>
                      <a:pt x="19" y="361"/>
                    </a:cubicBezTo>
                    <a:cubicBezTo>
                      <a:pt x="1" y="416"/>
                      <a:pt x="53" y="473"/>
                      <a:pt x="106" y="473"/>
                    </a:cubicBezTo>
                    <a:cubicBezTo>
                      <a:pt x="120" y="473"/>
                      <a:pt x="134" y="469"/>
                      <a:pt x="147" y="460"/>
                    </a:cubicBezTo>
                    <a:cubicBezTo>
                      <a:pt x="153" y="455"/>
                      <a:pt x="159" y="452"/>
                      <a:pt x="166" y="447"/>
                    </a:cubicBezTo>
                    <a:cubicBezTo>
                      <a:pt x="191" y="441"/>
                      <a:pt x="215" y="427"/>
                      <a:pt x="238" y="416"/>
                    </a:cubicBezTo>
                    <a:cubicBezTo>
                      <a:pt x="240" y="415"/>
                      <a:pt x="249" y="411"/>
                      <a:pt x="255" y="408"/>
                    </a:cubicBezTo>
                    <a:lnTo>
                      <a:pt x="255" y="408"/>
                    </a:lnTo>
                    <a:cubicBezTo>
                      <a:pt x="254" y="409"/>
                      <a:pt x="252" y="410"/>
                      <a:pt x="250" y="411"/>
                    </a:cubicBezTo>
                    <a:cubicBezTo>
                      <a:pt x="259" y="408"/>
                      <a:pt x="267" y="404"/>
                      <a:pt x="275" y="401"/>
                    </a:cubicBezTo>
                    <a:cubicBezTo>
                      <a:pt x="279" y="399"/>
                      <a:pt x="283" y="398"/>
                      <a:pt x="286" y="396"/>
                    </a:cubicBezTo>
                    <a:lnTo>
                      <a:pt x="286" y="396"/>
                    </a:lnTo>
                    <a:cubicBezTo>
                      <a:pt x="286" y="396"/>
                      <a:pt x="285" y="396"/>
                      <a:pt x="284" y="396"/>
                    </a:cubicBezTo>
                    <a:cubicBezTo>
                      <a:pt x="287" y="395"/>
                      <a:pt x="289" y="395"/>
                      <a:pt x="293" y="394"/>
                    </a:cubicBezTo>
                    <a:cubicBezTo>
                      <a:pt x="301" y="391"/>
                      <a:pt x="302" y="391"/>
                      <a:pt x="298" y="391"/>
                    </a:cubicBezTo>
                    <a:cubicBezTo>
                      <a:pt x="305" y="390"/>
                      <a:pt x="311" y="388"/>
                      <a:pt x="320" y="387"/>
                    </a:cubicBezTo>
                    <a:lnTo>
                      <a:pt x="329" y="384"/>
                    </a:lnTo>
                    <a:cubicBezTo>
                      <a:pt x="337" y="382"/>
                      <a:pt x="344" y="379"/>
                      <a:pt x="352" y="377"/>
                    </a:cubicBezTo>
                    <a:cubicBezTo>
                      <a:pt x="367" y="371"/>
                      <a:pt x="382" y="367"/>
                      <a:pt x="398" y="364"/>
                    </a:cubicBezTo>
                    <a:cubicBezTo>
                      <a:pt x="406" y="362"/>
                      <a:pt x="414" y="360"/>
                      <a:pt x="421" y="359"/>
                    </a:cubicBezTo>
                    <a:lnTo>
                      <a:pt x="415" y="359"/>
                    </a:lnTo>
                    <a:cubicBezTo>
                      <a:pt x="431" y="359"/>
                      <a:pt x="448" y="356"/>
                      <a:pt x="464" y="356"/>
                    </a:cubicBezTo>
                    <a:cubicBezTo>
                      <a:pt x="495" y="355"/>
                      <a:pt x="528" y="353"/>
                      <a:pt x="560" y="353"/>
                    </a:cubicBezTo>
                    <a:cubicBezTo>
                      <a:pt x="576" y="355"/>
                      <a:pt x="592" y="355"/>
                      <a:pt x="609" y="357"/>
                    </a:cubicBezTo>
                    <a:lnTo>
                      <a:pt x="622" y="358"/>
                    </a:lnTo>
                    <a:cubicBezTo>
                      <a:pt x="636" y="364"/>
                      <a:pt x="653" y="365"/>
                      <a:pt x="666" y="367"/>
                    </a:cubicBezTo>
                    <a:cubicBezTo>
                      <a:pt x="694" y="373"/>
                      <a:pt x="725" y="381"/>
                      <a:pt x="751" y="381"/>
                    </a:cubicBezTo>
                    <a:cubicBezTo>
                      <a:pt x="753" y="381"/>
                      <a:pt x="754" y="381"/>
                      <a:pt x="755" y="381"/>
                    </a:cubicBezTo>
                    <a:cubicBezTo>
                      <a:pt x="760" y="381"/>
                      <a:pt x="765" y="379"/>
                      <a:pt x="771" y="378"/>
                    </a:cubicBezTo>
                    <a:cubicBezTo>
                      <a:pt x="790" y="382"/>
                      <a:pt x="810" y="385"/>
                      <a:pt x="830" y="385"/>
                    </a:cubicBezTo>
                    <a:cubicBezTo>
                      <a:pt x="833" y="385"/>
                      <a:pt x="836" y="385"/>
                      <a:pt x="839" y="385"/>
                    </a:cubicBezTo>
                    <a:cubicBezTo>
                      <a:pt x="912" y="379"/>
                      <a:pt x="967" y="317"/>
                      <a:pt x="947" y="242"/>
                    </a:cubicBezTo>
                    <a:cubicBezTo>
                      <a:pt x="939" y="208"/>
                      <a:pt x="922" y="184"/>
                      <a:pt x="901" y="156"/>
                    </a:cubicBezTo>
                    <a:cubicBezTo>
                      <a:pt x="900" y="155"/>
                      <a:pt x="895" y="150"/>
                      <a:pt x="892" y="145"/>
                    </a:cubicBezTo>
                    <a:cubicBezTo>
                      <a:pt x="885" y="134"/>
                      <a:pt x="877" y="122"/>
                      <a:pt x="867" y="112"/>
                    </a:cubicBezTo>
                    <a:cubicBezTo>
                      <a:pt x="827" y="71"/>
                      <a:pt x="772" y="48"/>
                      <a:pt x="720" y="30"/>
                    </a:cubicBezTo>
                    <a:cubicBezTo>
                      <a:pt x="664" y="10"/>
                      <a:pt x="604" y="0"/>
                      <a:pt x="5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647;p77">
                <a:extLst>
                  <a:ext uri="{FF2B5EF4-FFF2-40B4-BE49-F238E27FC236}">
                    <a16:creationId xmlns:a16="http://schemas.microsoft.com/office/drawing/2014/main" id="{0297AD37-E2CF-1F07-F86A-5BCEEAD019A5}"/>
                  </a:ext>
                </a:extLst>
              </p:cNvPr>
              <p:cNvSpPr/>
              <p:nvPr/>
            </p:nvSpPr>
            <p:spPr>
              <a:xfrm>
                <a:off x="4993675" y="2045150"/>
                <a:ext cx="30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2" h="13" extrusionOk="0">
                    <a:moveTo>
                      <a:pt x="11" y="0"/>
                    </a:moveTo>
                    <a:cubicBezTo>
                      <a:pt x="11" y="0"/>
                      <a:pt x="8" y="4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9"/>
                      <a:pt x="6" y="7"/>
                      <a:pt x="8" y="4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648;p77">
                <a:extLst>
                  <a:ext uri="{FF2B5EF4-FFF2-40B4-BE49-F238E27FC236}">
                    <a16:creationId xmlns:a16="http://schemas.microsoft.com/office/drawing/2014/main" id="{BC881831-210B-D9D7-E6AD-69E9802361FD}"/>
                  </a:ext>
                </a:extLst>
              </p:cNvPr>
              <p:cNvSpPr/>
              <p:nvPr/>
            </p:nvSpPr>
            <p:spPr>
              <a:xfrm>
                <a:off x="5001850" y="2049200"/>
                <a:ext cx="6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4" h="3" extrusionOk="0">
                    <a:moveTo>
                      <a:pt x="14" y="1"/>
                    </a:moveTo>
                    <a:cubicBezTo>
                      <a:pt x="11" y="1"/>
                      <a:pt x="6" y="1"/>
                      <a:pt x="2" y="2"/>
                    </a:cubicBezTo>
                    <a:lnTo>
                      <a:pt x="1" y="2"/>
                    </a:lnTo>
                    <a:cubicBezTo>
                      <a:pt x="5" y="2"/>
                      <a:pt x="8" y="2"/>
                      <a:pt x="10" y="2"/>
                    </a:cubicBezTo>
                    <a:cubicBezTo>
                      <a:pt x="24" y="2"/>
                      <a:pt x="21" y="1"/>
                      <a:pt x="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649;p77">
                <a:extLst>
                  <a:ext uri="{FF2B5EF4-FFF2-40B4-BE49-F238E27FC236}">
                    <a16:creationId xmlns:a16="http://schemas.microsoft.com/office/drawing/2014/main" id="{85DD305D-E93F-7F9E-5B4C-74A89331B55C}"/>
                  </a:ext>
                </a:extLst>
              </p:cNvPr>
              <p:cNvSpPr/>
              <p:nvPr/>
            </p:nvSpPr>
            <p:spPr>
              <a:xfrm>
                <a:off x="4443725" y="1657475"/>
                <a:ext cx="47625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800" extrusionOk="0">
                    <a:moveTo>
                      <a:pt x="1322" y="0"/>
                    </a:moveTo>
                    <a:cubicBezTo>
                      <a:pt x="1218" y="0"/>
                      <a:pt x="1203" y="156"/>
                      <a:pt x="1281" y="207"/>
                    </a:cubicBezTo>
                    <a:cubicBezTo>
                      <a:pt x="1314" y="230"/>
                      <a:pt x="1343" y="258"/>
                      <a:pt x="1364" y="290"/>
                    </a:cubicBezTo>
                    <a:cubicBezTo>
                      <a:pt x="1376" y="308"/>
                      <a:pt x="1387" y="327"/>
                      <a:pt x="1397" y="347"/>
                    </a:cubicBezTo>
                    <a:cubicBezTo>
                      <a:pt x="1403" y="358"/>
                      <a:pt x="1410" y="369"/>
                      <a:pt x="1414" y="381"/>
                    </a:cubicBezTo>
                    <a:cubicBezTo>
                      <a:pt x="1415" y="384"/>
                      <a:pt x="1416" y="385"/>
                      <a:pt x="1416" y="385"/>
                    </a:cubicBezTo>
                    <a:cubicBezTo>
                      <a:pt x="1416" y="385"/>
                      <a:pt x="1416" y="385"/>
                      <a:pt x="1416" y="385"/>
                    </a:cubicBezTo>
                    <a:lnTo>
                      <a:pt x="1416" y="385"/>
                    </a:lnTo>
                    <a:cubicBezTo>
                      <a:pt x="1415" y="385"/>
                      <a:pt x="1416" y="387"/>
                      <a:pt x="1420" y="399"/>
                    </a:cubicBezTo>
                    <a:cubicBezTo>
                      <a:pt x="1423" y="411"/>
                      <a:pt x="1425" y="422"/>
                      <a:pt x="1430" y="435"/>
                    </a:cubicBezTo>
                    <a:cubicBezTo>
                      <a:pt x="1430" y="435"/>
                      <a:pt x="1445" y="473"/>
                      <a:pt x="1448" y="481"/>
                    </a:cubicBezTo>
                    <a:cubicBezTo>
                      <a:pt x="1455" y="499"/>
                      <a:pt x="1462" y="519"/>
                      <a:pt x="1466" y="537"/>
                    </a:cubicBezTo>
                    <a:cubicBezTo>
                      <a:pt x="1471" y="549"/>
                      <a:pt x="1473" y="563"/>
                      <a:pt x="1476" y="575"/>
                    </a:cubicBezTo>
                    <a:cubicBezTo>
                      <a:pt x="1478" y="579"/>
                      <a:pt x="1480" y="592"/>
                      <a:pt x="1481" y="600"/>
                    </a:cubicBezTo>
                    <a:cubicBezTo>
                      <a:pt x="1482" y="604"/>
                      <a:pt x="1482" y="608"/>
                      <a:pt x="1482" y="609"/>
                    </a:cubicBezTo>
                    <a:cubicBezTo>
                      <a:pt x="1484" y="629"/>
                      <a:pt x="1485" y="649"/>
                      <a:pt x="1484" y="668"/>
                    </a:cubicBezTo>
                    <a:cubicBezTo>
                      <a:pt x="1484" y="682"/>
                      <a:pt x="1484" y="694"/>
                      <a:pt x="1483" y="708"/>
                    </a:cubicBezTo>
                    <a:cubicBezTo>
                      <a:pt x="1483" y="709"/>
                      <a:pt x="1483" y="712"/>
                      <a:pt x="1482" y="717"/>
                    </a:cubicBezTo>
                    <a:cubicBezTo>
                      <a:pt x="1481" y="726"/>
                      <a:pt x="1478" y="742"/>
                      <a:pt x="1478" y="744"/>
                    </a:cubicBezTo>
                    <a:cubicBezTo>
                      <a:pt x="1474" y="759"/>
                      <a:pt x="1471" y="773"/>
                      <a:pt x="1466" y="787"/>
                    </a:cubicBezTo>
                    <a:cubicBezTo>
                      <a:pt x="1448" y="855"/>
                      <a:pt x="1441" y="869"/>
                      <a:pt x="1405" y="931"/>
                    </a:cubicBezTo>
                    <a:cubicBezTo>
                      <a:pt x="1352" y="1025"/>
                      <a:pt x="1292" y="1092"/>
                      <a:pt x="1201" y="1171"/>
                    </a:cubicBezTo>
                    <a:cubicBezTo>
                      <a:pt x="1137" y="1228"/>
                      <a:pt x="1017" y="1310"/>
                      <a:pt x="928" y="1343"/>
                    </a:cubicBezTo>
                    <a:cubicBezTo>
                      <a:pt x="863" y="1367"/>
                      <a:pt x="810" y="1381"/>
                      <a:pt x="756" y="1381"/>
                    </a:cubicBezTo>
                    <a:cubicBezTo>
                      <a:pt x="720" y="1381"/>
                      <a:pt x="684" y="1375"/>
                      <a:pt x="643" y="1361"/>
                    </a:cubicBezTo>
                    <a:cubicBezTo>
                      <a:pt x="642" y="1359"/>
                      <a:pt x="606" y="1341"/>
                      <a:pt x="597" y="1336"/>
                    </a:cubicBezTo>
                    <a:cubicBezTo>
                      <a:pt x="592" y="1334"/>
                      <a:pt x="591" y="1333"/>
                      <a:pt x="588" y="1332"/>
                    </a:cubicBezTo>
                    <a:cubicBezTo>
                      <a:pt x="580" y="1325"/>
                      <a:pt x="571" y="1317"/>
                      <a:pt x="563" y="1310"/>
                    </a:cubicBezTo>
                    <a:cubicBezTo>
                      <a:pt x="546" y="1294"/>
                      <a:pt x="530" y="1277"/>
                      <a:pt x="516" y="1259"/>
                    </a:cubicBezTo>
                    <a:cubicBezTo>
                      <a:pt x="515" y="1258"/>
                      <a:pt x="515" y="1258"/>
                      <a:pt x="514" y="1256"/>
                    </a:cubicBezTo>
                    <a:cubicBezTo>
                      <a:pt x="505" y="1241"/>
                      <a:pt x="496" y="1228"/>
                      <a:pt x="488" y="1214"/>
                    </a:cubicBezTo>
                    <a:cubicBezTo>
                      <a:pt x="481" y="1202"/>
                      <a:pt x="475" y="1190"/>
                      <a:pt x="469" y="1179"/>
                    </a:cubicBezTo>
                    <a:cubicBezTo>
                      <a:pt x="467" y="1177"/>
                      <a:pt x="465" y="1172"/>
                      <a:pt x="464" y="1166"/>
                    </a:cubicBezTo>
                    <a:cubicBezTo>
                      <a:pt x="455" y="1144"/>
                      <a:pt x="447" y="1120"/>
                      <a:pt x="440" y="1096"/>
                    </a:cubicBezTo>
                    <a:cubicBezTo>
                      <a:pt x="438" y="1087"/>
                      <a:pt x="436" y="1077"/>
                      <a:pt x="434" y="1067"/>
                    </a:cubicBezTo>
                    <a:cubicBezTo>
                      <a:pt x="434" y="1064"/>
                      <a:pt x="431" y="1052"/>
                      <a:pt x="429" y="1044"/>
                    </a:cubicBezTo>
                    <a:cubicBezTo>
                      <a:pt x="428" y="1036"/>
                      <a:pt x="427" y="1025"/>
                      <a:pt x="427" y="1023"/>
                    </a:cubicBezTo>
                    <a:cubicBezTo>
                      <a:pt x="426" y="1006"/>
                      <a:pt x="424" y="989"/>
                      <a:pt x="424" y="972"/>
                    </a:cubicBezTo>
                    <a:cubicBezTo>
                      <a:pt x="424" y="871"/>
                      <a:pt x="462" y="732"/>
                      <a:pt x="511" y="629"/>
                    </a:cubicBezTo>
                    <a:cubicBezTo>
                      <a:pt x="540" y="567"/>
                      <a:pt x="569" y="506"/>
                      <a:pt x="600" y="445"/>
                    </a:cubicBezTo>
                    <a:cubicBezTo>
                      <a:pt x="618" y="410"/>
                      <a:pt x="634" y="374"/>
                      <a:pt x="645" y="335"/>
                    </a:cubicBezTo>
                    <a:cubicBezTo>
                      <a:pt x="653" y="311"/>
                      <a:pt x="655" y="259"/>
                      <a:pt x="666" y="247"/>
                    </a:cubicBezTo>
                    <a:cubicBezTo>
                      <a:pt x="713" y="188"/>
                      <a:pt x="667" y="115"/>
                      <a:pt x="610" y="115"/>
                    </a:cubicBezTo>
                    <a:cubicBezTo>
                      <a:pt x="592" y="115"/>
                      <a:pt x="573" y="121"/>
                      <a:pt x="556" y="137"/>
                    </a:cubicBezTo>
                    <a:cubicBezTo>
                      <a:pt x="531" y="160"/>
                      <a:pt x="478" y="165"/>
                      <a:pt x="447" y="182"/>
                    </a:cubicBezTo>
                    <a:cubicBezTo>
                      <a:pt x="407" y="204"/>
                      <a:pt x="373" y="230"/>
                      <a:pt x="342" y="261"/>
                    </a:cubicBezTo>
                    <a:cubicBezTo>
                      <a:pt x="277" y="321"/>
                      <a:pt x="224" y="386"/>
                      <a:pt x="178" y="461"/>
                    </a:cubicBezTo>
                    <a:cubicBezTo>
                      <a:pt x="86" y="608"/>
                      <a:pt x="30" y="769"/>
                      <a:pt x="20" y="942"/>
                    </a:cubicBezTo>
                    <a:cubicBezTo>
                      <a:pt x="1" y="1240"/>
                      <a:pt x="152" y="1571"/>
                      <a:pt x="420" y="1716"/>
                    </a:cubicBezTo>
                    <a:lnTo>
                      <a:pt x="419" y="1717"/>
                    </a:lnTo>
                    <a:cubicBezTo>
                      <a:pt x="526" y="1775"/>
                      <a:pt x="637" y="1800"/>
                      <a:pt x="747" y="1800"/>
                    </a:cubicBezTo>
                    <a:cubicBezTo>
                      <a:pt x="987" y="1800"/>
                      <a:pt x="1225" y="1681"/>
                      <a:pt x="1418" y="1530"/>
                    </a:cubicBezTo>
                    <a:cubicBezTo>
                      <a:pt x="1672" y="1331"/>
                      <a:pt x="1866" y="1046"/>
                      <a:pt x="1891" y="718"/>
                    </a:cubicBezTo>
                    <a:cubicBezTo>
                      <a:pt x="1904" y="552"/>
                      <a:pt x="1864" y="344"/>
                      <a:pt x="1750" y="216"/>
                    </a:cubicBezTo>
                    <a:cubicBezTo>
                      <a:pt x="1638" y="92"/>
                      <a:pt x="1501" y="23"/>
                      <a:pt x="1337" y="1"/>
                    </a:cubicBezTo>
                    <a:cubicBezTo>
                      <a:pt x="1332" y="0"/>
                      <a:pt x="1327" y="0"/>
                      <a:pt x="13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650;p77">
                <a:extLst>
                  <a:ext uri="{FF2B5EF4-FFF2-40B4-BE49-F238E27FC236}">
                    <a16:creationId xmlns:a16="http://schemas.microsoft.com/office/drawing/2014/main" id="{1BEAB122-05A0-D6BE-3116-EC16C94C4B56}"/>
                  </a:ext>
                </a:extLst>
              </p:cNvPr>
              <p:cNvSpPr/>
              <p:nvPr/>
            </p:nvSpPr>
            <p:spPr>
              <a:xfrm>
                <a:off x="4638325" y="1512100"/>
                <a:ext cx="89500" cy="56775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2271" extrusionOk="0">
                    <a:moveTo>
                      <a:pt x="2440" y="1"/>
                    </a:moveTo>
                    <a:cubicBezTo>
                      <a:pt x="2146" y="1"/>
                      <a:pt x="1883" y="127"/>
                      <a:pt x="1633" y="282"/>
                    </a:cubicBezTo>
                    <a:cubicBezTo>
                      <a:pt x="1509" y="358"/>
                      <a:pt x="1582" y="521"/>
                      <a:pt x="1707" y="521"/>
                    </a:cubicBezTo>
                    <a:cubicBezTo>
                      <a:pt x="1715" y="521"/>
                      <a:pt x="1724" y="520"/>
                      <a:pt x="1732" y="519"/>
                    </a:cubicBezTo>
                    <a:cubicBezTo>
                      <a:pt x="1946" y="484"/>
                      <a:pt x="2164" y="434"/>
                      <a:pt x="2381" y="422"/>
                    </a:cubicBezTo>
                    <a:cubicBezTo>
                      <a:pt x="2398" y="421"/>
                      <a:pt x="2415" y="420"/>
                      <a:pt x="2432" y="420"/>
                    </a:cubicBezTo>
                    <a:cubicBezTo>
                      <a:pt x="2583" y="420"/>
                      <a:pt x="2742" y="458"/>
                      <a:pt x="2851" y="566"/>
                    </a:cubicBezTo>
                    <a:cubicBezTo>
                      <a:pt x="3138" y="853"/>
                      <a:pt x="2815" y="1266"/>
                      <a:pt x="2571" y="1445"/>
                    </a:cubicBezTo>
                    <a:cubicBezTo>
                      <a:pt x="2266" y="1671"/>
                      <a:pt x="1892" y="1822"/>
                      <a:pt x="1511" y="1847"/>
                    </a:cubicBezTo>
                    <a:cubicBezTo>
                      <a:pt x="1472" y="1850"/>
                      <a:pt x="1431" y="1851"/>
                      <a:pt x="1387" y="1851"/>
                    </a:cubicBezTo>
                    <a:cubicBezTo>
                      <a:pt x="1082" y="1851"/>
                      <a:pt x="696" y="1784"/>
                      <a:pt x="513" y="1541"/>
                    </a:cubicBezTo>
                    <a:cubicBezTo>
                      <a:pt x="393" y="1385"/>
                      <a:pt x="413" y="1158"/>
                      <a:pt x="498" y="990"/>
                    </a:cubicBezTo>
                    <a:cubicBezTo>
                      <a:pt x="544" y="901"/>
                      <a:pt x="608" y="821"/>
                      <a:pt x="672" y="744"/>
                    </a:cubicBezTo>
                    <a:cubicBezTo>
                      <a:pt x="710" y="699"/>
                      <a:pt x="751" y="657"/>
                      <a:pt x="790" y="614"/>
                    </a:cubicBezTo>
                    <a:cubicBezTo>
                      <a:pt x="834" y="566"/>
                      <a:pt x="848" y="514"/>
                      <a:pt x="886" y="466"/>
                    </a:cubicBezTo>
                    <a:cubicBezTo>
                      <a:pt x="934" y="407"/>
                      <a:pt x="900" y="320"/>
                      <a:pt x="828" y="320"/>
                    </a:cubicBezTo>
                    <a:cubicBezTo>
                      <a:pt x="820" y="320"/>
                      <a:pt x="812" y="321"/>
                      <a:pt x="804" y="323"/>
                    </a:cubicBezTo>
                    <a:cubicBezTo>
                      <a:pt x="738" y="338"/>
                      <a:pt x="685" y="328"/>
                      <a:pt x="621" y="359"/>
                    </a:cubicBezTo>
                    <a:cubicBezTo>
                      <a:pt x="564" y="389"/>
                      <a:pt x="508" y="425"/>
                      <a:pt x="456" y="463"/>
                    </a:cubicBezTo>
                    <a:cubicBezTo>
                      <a:pt x="347" y="545"/>
                      <a:pt x="258" y="642"/>
                      <a:pt x="187" y="758"/>
                    </a:cubicBezTo>
                    <a:cubicBezTo>
                      <a:pt x="52" y="975"/>
                      <a:pt x="1" y="1241"/>
                      <a:pt x="54" y="1492"/>
                    </a:cubicBezTo>
                    <a:cubicBezTo>
                      <a:pt x="171" y="2035"/>
                      <a:pt x="805" y="2241"/>
                      <a:pt x="1293" y="2267"/>
                    </a:cubicBezTo>
                    <a:cubicBezTo>
                      <a:pt x="1330" y="2269"/>
                      <a:pt x="1367" y="2270"/>
                      <a:pt x="1404" y="2270"/>
                    </a:cubicBezTo>
                    <a:cubicBezTo>
                      <a:pt x="1894" y="2270"/>
                      <a:pt x="2394" y="2099"/>
                      <a:pt x="2785" y="1812"/>
                    </a:cubicBezTo>
                    <a:cubicBezTo>
                      <a:pt x="3208" y="1504"/>
                      <a:pt x="3579" y="940"/>
                      <a:pt x="3268" y="419"/>
                    </a:cubicBezTo>
                    <a:cubicBezTo>
                      <a:pt x="3117" y="167"/>
                      <a:pt x="2836" y="38"/>
                      <a:pt x="2552" y="7"/>
                    </a:cubicBezTo>
                    <a:cubicBezTo>
                      <a:pt x="2514" y="3"/>
                      <a:pt x="2477" y="1"/>
                      <a:pt x="24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651;p77">
                <a:extLst>
                  <a:ext uri="{FF2B5EF4-FFF2-40B4-BE49-F238E27FC236}">
                    <a16:creationId xmlns:a16="http://schemas.microsoft.com/office/drawing/2014/main" id="{417095A9-F849-2275-B36D-2BE8C77B2CF4}"/>
                  </a:ext>
                </a:extLst>
              </p:cNvPr>
              <p:cNvSpPr/>
              <p:nvPr/>
            </p:nvSpPr>
            <p:spPr>
              <a:xfrm>
                <a:off x="4658550" y="2149575"/>
                <a:ext cx="126150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3023" extrusionOk="0">
                    <a:moveTo>
                      <a:pt x="3569" y="0"/>
                    </a:moveTo>
                    <a:cubicBezTo>
                      <a:pt x="3386" y="0"/>
                      <a:pt x="3199" y="29"/>
                      <a:pt x="3019" y="87"/>
                    </a:cubicBezTo>
                    <a:cubicBezTo>
                      <a:pt x="2879" y="132"/>
                      <a:pt x="2888" y="368"/>
                      <a:pt x="3042" y="368"/>
                    </a:cubicBezTo>
                    <a:cubicBezTo>
                      <a:pt x="3047" y="368"/>
                      <a:pt x="3052" y="368"/>
                      <a:pt x="3058" y="367"/>
                    </a:cubicBezTo>
                    <a:cubicBezTo>
                      <a:pt x="3123" y="360"/>
                      <a:pt x="3191" y="357"/>
                      <a:pt x="3260" y="357"/>
                    </a:cubicBezTo>
                    <a:cubicBezTo>
                      <a:pt x="3702" y="357"/>
                      <a:pt x="4193" y="500"/>
                      <a:pt x="4427" y="890"/>
                    </a:cubicBezTo>
                    <a:cubicBezTo>
                      <a:pt x="4542" y="1083"/>
                      <a:pt x="4594" y="1321"/>
                      <a:pt x="4529" y="1539"/>
                    </a:cubicBezTo>
                    <a:cubicBezTo>
                      <a:pt x="4453" y="1795"/>
                      <a:pt x="4217" y="1990"/>
                      <a:pt x="4003" y="2134"/>
                    </a:cubicBezTo>
                    <a:cubicBezTo>
                      <a:pt x="3571" y="2424"/>
                      <a:pt x="2982" y="2597"/>
                      <a:pt x="2405" y="2597"/>
                    </a:cubicBezTo>
                    <a:cubicBezTo>
                      <a:pt x="1859" y="2597"/>
                      <a:pt x="1323" y="2442"/>
                      <a:pt x="940" y="2084"/>
                    </a:cubicBezTo>
                    <a:cubicBezTo>
                      <a:pt x="537" y="1707"/>
                      <a:pt x="405" y="1097"/>
                      <a:pt x="561" y="580"/>
                    </a:cubicBezTo>
                    <a:cubicBezTo>
                      <a:pt x="577" y="528"/>
                      <a:pt x="532" y="484"/>
                      <a:pt x="485" y="484"/>
                    </a:cubicBezTo>
                    <a:cubicBezTo>
                      <a:pt x="467" y="484"/>
                      <a:pt x="449" y="491"/>
                      <a:pt x="434" y="506"/>
                    </a:cubicBezTo>
                    <a:cubicBezTo>
                      <a:pt x="0" y="965"/>
                      <a:pt x="111" y="1673"/>
                      <a:pt x="457" y="2146"/>
                    </a:cubicBezTo>
                    <a:cubicBezTo>
                      <a:pt x="864" y="2705"/>
                      <a:pt x="1553" y="2956"/>
                      <a:pt x="2221" y="3011"/>
                    </a:cubicBezTo>
                    <a:cubicBezTo>
                      <a:pt x="2313" y="3019"/>
                      <a:pt x="2405" y="3023"/>
                      <a:pt x="2498" y="3023"/>
                    </a:cubicBezTo>
                    <a:cubicBezTo>
                      <a:pt x="3105" y="3023"/>
                      <a:pt x="3727" y="2858"/>
                      <a:pt x="4230" y="2521"/>
                    </a:cubicBezTo>
                    <a:cubicBezTo>
                      <a:pt x="4520" y="2327"/>
                      <a:pt x="4801" y="2078"/>
                      <a:pt x="4931" y="1747"/>
                    </a:cubicBezTo>
                    <a:cubicBezTo>
                      <a:pt x="5045" y="1459"/>
                      <a:pt x="5022" y="1129"/>
                      <a:pt x="4905" y="845"/>
                    </a:cubicBezTo>
                    <a:cubicBezTo>
                      <a:pt x="4669" y="278"/>
                      <a:pt x="4134" y="0"/>
                      <a:pt x="35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652;p77">
                <a:extLst>
                  <a:ext uri="{FF2B5EF4-FFF2-40B4-BE49-F238E27FC236}">
                    <a16:creationId xmlns:a16="http://schemas.microsoft.com/office/drawing/2014/main" id="{DA8C994B-71CB-3A8D-9A3E-A06E6FAD6D03}"/>
                  </a:ext>
                </a:extLst>
              </p:cNvPr>
              <p:cNvSpPr/>
              <p:nvPr/>
            </p:nvSpPr>
            <p:spPr>
              <a:xfrm>
                <a:off x="4682800" y="2157425"/>
                <a:ext cx="22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370" extrusionOk="0">
                    <a:moveTo>
                      <a:pt x="198" y="98"/>
                    </a:moveTo>
                    <a:cubicBezTo>
                      <a:pt x="196" y="100"/>
                      <a:pt x="194" y="102"/>
                      <a:pt x="191" y="104"/>
                    </a:cubicBezTo>
                    <a:lnTo>
                      <a:pt x="191" y="104"/>
                    </a:lnTo>
                    <a:cubicBezTo>
                      <a:pt x="192" y="102"/>
                      <a:pt x="195" y="100"/>
                      <a:pt x="198" y="98"/>
                    </a:cubicBezTo>
                    <a:close/>
                    <a:moveTo>
                      <a:pt x="577" y="0"/>
                    </a:moveTo>
                    <a:cubicBezTo>
                      <a:pt x="571" y="0"/>
                      <a:pt x="565" y="1"/>
                      <a:pt x="559" y="1"/>
                    </a:cubicBezTo>
                    <a:cubicBezTo>
                      <a:pt x="524" y="3"/>
                      <a:pt x="491" y="8"/>
                      <a:pt x="457" y="12"/>
                    </a:cubicBezTo>
                    <a:cubicBezTo>
                      <a:pt x="411" y="18"/>
                      <a:pt x="363" y="25"/>
                      <a:pt x="319" y="41"/>
                    </a:cubicBezTo>
                    <a:cubicBezTo>
                      <a:pt x="288" y="51"/>
                      <a:pt x="257" y="64"/>
                      <a:pt x="227" y="78"/>
                    </a:cubicBezTo>
                    <a:cubicBezTo>
                      <a:pt x="224" y="80"/>
                      <a:pt x="221" y="81"/>
                      <a:pt x="217" y="83"/>
                    </a:cubicBezTo>
                    <a:cubicBezTo>
                      <a:pt x="209" y="89"/>
                      <a:pt x="203" y="94"/>
                      <a:pt x="198" y="98"/>
                    </a:cubicBezTo>
                    <a:lnTo>
                      <a:pt x="198" y="98"/>
                    </a:lnTo>
                    <a:cubicBezTo>
                      <a:pt x="198" y="97"/>
                      <a:pt x="199" y="97"/>
                      <a:pt x="199" y="96"/>
                    </a:cubicBezTo>
                    <a:lnTo>
                      <a:pt x="199" y="96"/>
                    </a:lnTo>
                    <a:cubicBezTo>
                      <a:pt x="194" y="100"/>
                      <a:pt x="191" y="103"/>
                      <a:pt x="189" y="104"/>
                    </a:cubicBezTo>
                    <a:lnTo>
                      <a:pt x="189" y="104"/>
                    </a:lnTo>
                    <a:cubicBezTo>
                      <a:pt x="190" y="104"/>
                      <a:pt x="190" y="104"/>
                      <a:pt x="191" y="104"/>
                    </a:cubicBezTo>
                    <a:lnTo>
                      <a:pt x="191" y="104"/>
                    </a:lnTo>
                    <a:cubicBezTo>
                      <a:pt x="188" y="105"/>
                      <a:pt x="187" y="106"/>
                      <a:pt x="187" y="106"/>
                    </a:cubicBezTo>
                    <a:cubicBezTo>
                      <a:pt x="187" y="106"/>
                      <a:pt x="188" y="106"/>
                      <a:pt x="189" y="104"/>
                    </a:cubicBezTo>
                    <a:lnTo>
                      <a:pt x="189" y="104"/>
                    </a:lnTo>
                    <a:cubicBezTo>
                      <a:pt x="183" y="108"/>
                      <a:pt x="175" y="112"/>
                      <a:pt x="172" y="114"/>
                    </a:cubicBezTo>
                    <a:cubicBezTo>
                      <a:pt x="124" y="147"/>
                      <a:pt x="74" y="179"/>
                      <a:pt x="54" y="232"/>
                    </a:cubicBezTo>
                    <a:cubicBezTo>
                      <a:pt x="53" y="233"/>
                      <a:pt x="52" y="234"/>
                      <a:pt x="51" y="235"/>
                    </a:cubicBezTo>
                    <a:cubicBezTo>
                      <a:pt x="1" y="283"/>
                      <a:pt x="42" y="368"/>
                      <a:pt x="105" y="368"/>
                    </a:cubicBezTo>
                    <a:cubicBezTo>
                      <a:pt x="112" y="368"/>
                      <a:pt x="119" y="367"/>
                      <a:pt x="127" y="364"/>
                    </a:cubicBezTo>
                    <a:cubicBezTo>
                      <a:pt x="139" y="368"/>
                      <a:pt x="151" y="370"/>
                      <a:pt x="163" y="370"/>
                    </a:cubicBezTo>
                    <a:cubicBezTo>
                      <a:pt x="173" y="370"/>
                      <a:pt x="183" y="369"/>
                      <a:pt x="194" y="366"/>
                    </a:cubicBezTo>
                    <a:cubicBezTo>
                      <a:pt x="216" y="361"/>
                      <a:pt x="238" y="355"/>
                      <a:pt x="260" y="352"/>
                    </a:cubicBezTo>
                    <a:cubicBezTo>
                      <a:pt x="266" y="351"/>
                      <a:pt x="274" y="350"/>
                      <a:pt x="282" y="349"/>
                    </a:cubicBezTo>
                    <a:lnTo>
                      <a:pt x="284" y="349"/>
                    </a:lnTo>
                    <a:cubicBezTo>
                      <a:pt x="299" y="349"/>
                      <a:pt x="312" y="347"/>
                      <a:pt x="327" y="343"/>
                    </a:cubicBezTo>
                    <a:cubicBezTo>
                      <a:pt x="350" y="340"/>
                      <a:pt x="371" y="334"/>
                      <a:pt x="394" y="331"/>
                    </a:cubicBezTo>
                    <a:cubicBezTo>
                      <a:pt x="415" y="326"/>
                      <a:pt x="437" y="320"/>
                      <a:pt x="459" y="316"/>
                    </a:cubicBezTo>
                    <a:cubicBezTo>
                      <a:pt x="471" y="314"/>
                      <a:pt x="482" y="312"/>
                      <a:pt x="492" y="310"/>
                    </a:cubicBezTo>
                    <a:cubicBezTo>
                      <a:pt x="495" y="310"/>
                      <a:pt x="495" y="310"/>
                      <a:pt x="496" y="309"/>
                    </a:cubicBezTo>
                    <a:lnTo>
                      <a:pt x="497" y="309"/>
                    </a:lnTo>
                    <a:cubicBezTo>
                      <a:pt x="547" y="304"/>
                      <a:pt x="598" y="306"/>
                      <a:pt x="643" y="289"/>
                    </a:cubicBezTo>
                    <a:cubicBezTo>
                      <a:pt x="646" y="289"/>
                      <a:pt x="650" y="287"/>
                      <a:pt x="654" y="287"/>
                    </a:cubicBezTo>
                    <a:cubicBezTo>
                      <a:pt x="667" y="286"/>
                      <a:pt x="680" y="285"/>
                      <a:pt x="694" y="285"/>
                    </a:cubicBezTo>
                    <a:cubicBezTo>
                      <a:pt x="735" y="283"/>
                      <a:pt x="779" y="287"/>
                      <a:pt x="814" y="260"/>
                    </a:cubicBezTo>
                    <a:cubicBezTo>
                      <a:pt x="880" y="212"/>
                      <a:pt x="889" y="141"/>
                      <a:pt x="838" y="77"/>
                    </a:cubicBezTo>
                    <a:cubicBezTo>
                      <a:pt x="810" y="41"/>
                      <a:pt x="765" y="32"/>
                      <a:pt x="723" y="25"/>
                    </a:cubicBezTo>
                    <a:cubicBezTo>
                      <a:pt x="709" y="23"/>
                      <a:pt x="694" y="20"/>
                      <a:pt x="679" y="18"/>
                    </a:cubicBezTo>
                    <a:cubicBezTo>
                      <a:pt x="668" y="16"/>
                      <a:pt x="655" y="15"/>
                      <a:pt x="644" y="13"/>
                    </a:cubicBezTo>
                    <a:cubicBezTo>
                      <a:pt x="623" y="4"/>
                      <a:pt x="601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653;p77">
                <a:extLst>
                  <a:ext uri="{FF2B5EF4-FFF2-40B4-BE49-F238E27FC236}">
                    <a16:creationId xmlns:a16="http://schemas.microsoft.com/office/drawing/2014/main" id="{46310867-F04B-3452-5176-C95AAAFAA03B}"/>
                  </a:ext>
                </a:extLst>
              </p:cNvPr>
              <p:cNvSpPr/>
              <p:nvPr/>
            </p:nvSpPr>
            <p:spPr>
              <a:xfrm>
                <a:off x="4846629" y="1941740"/>
                <a:ext cx="134297" cy="122861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6177" extrusionOk="0">
                    <a:moveTo>
                      <a:pt x="3414" y="0"/>
                    </a:moveTo>
                    <a:cubicBezTo>
                      <a:pt x="2865" y="0"/>
                      <a:pt x="2315" y="137"/>
                      <a:pt x="1818" y="400"/>
                    </a:cubicBezTo>
                    <a:cubicBezTo>
                      <a:pt x="646" y="1023"/>
                      <a:pt x="7" y="2322"/>
                      <a:pt x="3" y="3625"/>
                    </a:cubicBezTo>
                    <a:cubicBezTo>
                      <a:pt x="1" y="4343"/>
                      <a:pt x="227" y="5074"/>
                      <a:pt x="741" y="5590"/>
                    </a:cubicBezTo>
                    <a:cubicBezTo>
                      <a:pt x="1103" y="5955"/>
                      <a:pt x="1558" y="6177"/>
                      <a:pt x="2044" y="6177"/>
                    </a:cubicBezTo>
                    <a:cubicBezTo>
                      <a:pt x="2217" y="6177"/>
                      <a:pt x="2395" y="6149"/>
                      <a:pt x="2573" y="6088"/>
                    </a:cubicBezTo>
                    <a:cubicBezTo>
                      <a:pt x="2718" y="6039"/>
                      <a:pt x="2705" y="5807"/>
                      <a:pt x="2542" y="5807"/>
                    </a:cubicBezTo>
                    <a:cubicBezTo>
                      <a:pt x="2540" y="5807"/>
                      <a:pt x="2538" y="5807"/>
                      <a:pt x="2536" y="5808"/>
                    </a:cubicBezTo>
                    <a:cubicBezTo>
                      <a:pt x="2520" y="5808"/>
                      <a:pt x="2503" y="5808"/>
                      <a:pt x="2487" y="5808"/>
                    </a:cubicBezTo>
                    <a:cubicBezTo>
                      <a:pt x="2028" y="5808"/>
                      <a:pt x="1531" y="5580"/>
                      <a:pt x="1196" y="5276"/>
                    </a:cubicBezTo>
                    <a:cubicBezTo>
                      <a:pt x="1086" y="5177"/>
                      <a:pt x="993" y="5065"/>
                      <a:pt x="911" y="4945"/>
                    </a:cubicBezTo>
                    <a:cubicBezTo>
                      <a:pt x="948" y="4496"/>
                      <a:pt x="987" y="4047"/>
                      <a:pt x="1141" y="3619"/>
                    </a:cubicBezTo>
                    <a:cubicBezTo>
                      <a:pt x="1319" y="3123"/>
                      <a:pt x="1630" y="2683"/>
                      <a:pt x="2021" y="2332"/>
                    </a:cubicBezTo>
                    <a:cubicBezTo>
                      <a:pt x="2614" y="1797"/>
                      <a:pt x="3422" y="1454"/>
                      <a:pt x="4229" y="1454"/>
                    </a:cubicBezTo>
                    <a:cubicBezTo>
                      <a:pt x="4381" y="1454"/>
                      <a:pt x="4534" y="1466"/>
                      <a:pt x="4685" y="1492"/>
                    </a:cubicBezTo>
                    <a:cubicBezTo>
                      <a:pt x="5053" y="1554"/>
                      <a:pt x="5394" y="1695"/>
                      <a:pt x="5712" y="1880"/>
                    </a:cubicBezTo>
                    <a:cubicBezTo>
                      <a:pt x="5943" y="2251"/>
                      <a:pt x="6089" y="2672"/>
                      <a:pt x="6114" y="3110"/>
                    </a:cubicBezTo>
                    <a:cubicBezTo>
                      <a:pt x="6181" y="4282"/>
                      <a:pt x="5529" y="5245"/>
                      <a:pt x="4618" y="5919"/>
                    </a:cubicBezTo>
                    <a:cubicBezTo>
                      <a:pt x="4527" y="5986"/>
                      <a:pt x="4563" y="6138"/>
                      <a:pt x="4671" y="6138"/>
                    </a:cubicBezTo>
                    <a:cubicBezTo>
                      <a:pt x="4683" y="6138"/>
                      <a:pt x="4696" y="6136"/>
                      <a:pt x="4709" y="6133"/>
                    </a:cubicBezTo>
                    <a:cubicBezTo>
                      <a:pt x="5827" y="5813"/>
                      <a:pt x="6572" y="4589"/>
                      <a:pt x="6659" y="3476"/>
                    </a:cubicBezTo>
                    <a:cubicBezTo>
                      <a:pt x="6752" y="2291"/>
                      <a:pt x="6109" y="1146"/>
                      <a:pt x="5129" y="503"/>
                    </a:cubicBezTo>
                    <a:cubicBezTo>
                      <a:pt x="4609" y="163"/>
                      <a:pt x="4013" y="0"/>
                      <a:pt x="34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654;p77">
                <a:extLst>
                  <a:ext uri="{FF2B5EF4-FFF2-40B4-BE49-F238E27FC236}">
                    <a16:creationId xmlns:a16="http://schemas.microsoft.com/office/drawing/2014/main" id="{61002A87-50D8-C1C5-DCE2-6B95209E12DF}"/>
                  </a:ext>
                </a:extLst>
              </p:cNvPr>
              <p:cNvSpPr/>
              <p:nvPr/>
            </p:nvSpPr>
            <p:spPr>
              <a:xfrm>
                <a:off x="4856117" y="1952679"/>
                <a:ext cx="89783" cy="69555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497" extrusionOk="0">
                    <a:moveTo>
                      <a:pt x="2943" y="0"/>
                    </a:moveTo>
                    <a:cubicBezTo>
                      <a:pt x="2392" y="0"/>
                      <a:pt x="1839" y="170"/>
                      <a:pt x="1370" y="475"/>
                    </a:cubicBezTo>
                    <a:cubicBezTo>
                      <a:pt x="448" y="1080"/>
                      <a:pt x="0" y="2252"/>
                      <a:pt x="78" y="3329"/>
                    </a:cubicBezTo>
                    <a:cubicBezTo>
                      <a:pt x="83" y="3386"/>
                      <a:pt x="90" y="3441"/>
                      <a:pt x="98" y="3497"/>
                    </a:cubicBezTo>
                    <a:cubicBezTo>
                      <a:pt x="138" y="3235"/>
                      <a:pt x="215" y="2979"/>
                      <a:pt x="316" y="2736"/>
                    </a:cubicBezTo>
                    <a:cubicBezTo>
                      <a:pt x="763" y="1657"/>
                      <a:pt x="1774" y="830"/>
                      <a:pt x="2906" y="556"/>
                    </a:cubicBezTo>
                    <a:cubicBezTo>
                      <a:pt x="3170" y="492"/>
                      <a:pt x="3467" y="455"/>
                      <a:pt x="3768" y="455"/>
                    </a:cubicBezTo>
                    <a:cubicBezTo>
                      <a:pt x="4018" y="455"/>
                      <a:pt x="4272" y="481"/>
                      <a:pt x="4514" y="539"/>
                    </a:cubicBezTo>
                    <a:cubicBezTo>
                      <a:pt x="4383" y="440"/>
                      <a:pt x="4246" y="351"/>
                      <a:pt x="4101" y="276"/>
                    </a:cubicBezTo>
                    <a:cubicBezTo>
                      <a:pt x="3737" y="88"/>
                      <a:pt x="3340" y="0"/>
                      <a:pt x="29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655;p77">
                <a:extLst>
                  <a:ext uri="{FF2B5EF4-FFF2-40B4-BE49-F238E27FC236}">
                    <a16:creationId xmlns:a16="http://schemas.microsoft.com/office/drawing/2014/main" id="{7838AF7A-25BE-5E90-257E-A3E55A7D1AB4}"/>
                  </a:ext>
                </a:extLst>
              </p:cNvPr>
              <p:cNvSpPr/>
              <p:nvPr/>
            </p:nvSpPr>
            <p:spPr>
              <a:xfrm>
                <a:off x="4909819" y="2056245"/>
                <a:ext cx="18816" cy="783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394" extrusionOk="0">
                    <a:moveTo>
                      <a:pt x="798" y="1"/>
                    </a:moveTo>
                    <a:cubicBezTo>
                      <a:pt x="796" y="1"/>
                      <a:pt x="794" y="1"/>
                      <a:pt x="793" y="1"/>
                    </a:cubicBezTo>
                    <a:lnTo>
                      <a:pt x="793" y="2"/>
                    </a:lnTo>
                    <a:cubicBezTo>
                      <a:pt x="757" y="3"/>
                      <a:pt x="727" y="12"/>
                      <a:pt x="694" y="21"/>
                    </a:cubicBezTo>
                    <a:cubicBezTo>
                      <a:pt x="679" y="26"/>
                      <a:pt x="665" y="29"/>
                      <a:pt x="650" y="32"/>
                    </a:cubicBezTo>
                    <a:cubicBezTo>
                      <a:pt x="646" y="32"/>
                      <a:pt x="642" y="34"/>
                      <a:pt x="639" y="35"/>
                    </a:cubicBezTo>
                    <a:lnTo>
                      <a:pt x="623" y="35"/>
                    </a:lnTo>
                    <a:cubicBezTo>
                      <a:pt x="605" y="36"/>
                      <a:pt x="586" y="38"/>
                      <a:pt x="569" y="44"/>
                    </a:cubicBezTo>
                    <a:cubicBezTo>
                      <a:pt x="558" y="47"/>
                      <a:pt x="547" y="51"/>
                      <a:pt x="535" y="53"/>
                    </a:cubicBezTo>
                    <a:cubicBezTo>
                      <a:pt x="523" y="56"/>
                      <a:pt x="509" y="58"/>
                      <a:pt x="496" y="61"/>
                    </a:cubicBezTo>
                    <a:cubicBezTo>
                      <a:pt x="494" y="62"/>
                      <a:pt x="489" y="63"/>
                      <a:pt x="486" y="64"/>
                    </a:cubicBezTo>
                    <a:cubicBezTo>
                      <a:pt x="451" y="73"/>
                      <a:pt x="411" y="72"/>
                      <a:pt x="376" y="78"/>
                    </a:cubicBezTo>
                    <a:cubicBezTo>
                      <a:pt x="374" y="78"/>
                      <a:pt x="372" y="78"/>
                      <a:pt x="370" y="79"/>
                    </a:cubicBezTo>
                    <a:lnTo>
                      <a:pt x="370" y="79"/>
                    </a:lnTo>
                    <a:cubicBezTo>
                      <a:pt x="371" y="78"/>
                      <a:pt x="372" y="78"/>
                      <a:pt x="372" y="78"/>
                    </a:cubicBezTo>
                    <a:lnTo>
                      <a:pt x="372" y="78"/>
                    </a:lnTo>
                    <a:cubicBezTo>
                      <a:pt x="359" y="80"/>
                      <a:pt x="353" y="81"/>
                      <a:pt x="353" y="81"/>
                    </a:cubicBezTo>
                    <a:cubicBezTo>
                      <a:pt x="353" y="81"/>
                      <a:pt x="356" y="81"/>
                      <a:pt x="360" y="80"/>
                    </a:cubicBezTo>
                    <a:cubicBezTo>
                      <a:pt x="364" y="79"/>
                      <a:pt x="367" y="79"/>
                      <a:pt x="370" y="79"/>
                    </a:cubicBezTo>
                    <a:lnTo>
                      <a:pt x="370" y="79"/>
                    </a:lnTo>
                    <a:cubicBezTo>
                      <a:pt x="358" y="83"/>
                      <a:pt x="340" y="81"/>
                      <a:pt x="327" y="82"/>
                    </a:cubicBezTo>
                    <a:cubicBezTo>
                      <a:pt x="273" y="86"/>
                      <a:pt x="214" y="87"/>
                      <a:pt x="165" y="109"/>
                    </a:cubicBezTo>
                    <a:cubicBezTo>
                      <a:pt x="153" y="109"/>
                      <a:pt x="141" y="108"/>
                      <a:pt x="124" y="105"/>
                    </a:cubicBezTo>
                    <a:cubicBezTo>
                      <a:pt x="117" y="103"/>
                      <a:pt x="110" y="103"/>
                      <a:pt x="102" y="103"/>
                    </a:cubicBezTo>
                    <a:cubicBezTo>
                      <a:pt x="66" y="103"/>
                      <a:pt x="31" y="121"/>
                      <a:pt x="17" y="158"/>
                    </a:cubicBezTo>
                    <a:cubicBezTo>
                      <a:pt x="1" y="195"/>
                      <a:pt x="11" y="254"/>
                      <a:pt x="54" y="272"/>
                    </a:cubicBezTo>
                    <a:cubicBezTo>
                      <a:pt x="84" y="285"/>
                      <a:pt x="104" y="295"/>
                      <a:pt x="129" y="309"/>
                    </a:cubicBezTo>
                    <a:cubicBezTo>
                      <a:pt x="171" y="353"/>
                      <a:pt x="241" y="373"/>
                      <a:pt x="298" y="381"/>
                    </a:cubicBezTo>
                    <a:cubicBezTo>
                      <a:pt x="338" y="387"/>
                      <a:pt x="378" y="393"/>
                      <a:pt x="419" y="394"/>
                    </a:cubicBezTo>
                    <a:cubicBezTo>
                      <a:pt x="422" y="394"/>
                      <a:pt x="425" y="394"/>
                      <a:pt x="428" y="394"/>
                    </a:cubicBezTo>
                    <a:cubicBezTo>
                      <a:pt x="464" y="394"/>
                      <a:pt x="501" y="387"/>
                      <a:pt x="537" y="381"/>
                    </a:cubicBezTo>
                    <a:cubicBezTo>
                      <a:pt x="565" y="377"/>
                      <a:pt x="593" y="370"/>
                      <a:pt x="622" y="363"/>
                    </a:cubicBezTo>
                    <a:cubicBezTo>
                      <a:pt x="636" y="359"/>
                      <a:pt x="651" y="354"/>
                      <a:pt x="666" y="349"/>
                    </a:cubicBezTo>
                    <a:cubicBezTo>
                      <a:pt x="683" y="344"/>
                      <a:pt x="699" y="337"/>
                      <a:pt x="714" y="328"/>
                    </a:cubicBezTo>
                    <a:cubicBezTo>
                      <a:pt x="737" y="310"/>
                      <a:pt x="748" y="302"/>
                      <a:pt x="748" y="302"/>
                    </a:cubicBezTo>
                    <a:lnTo>
                      <a:pt x="748" y="302"/>
                    </a:lnTo>
                    <a:cubicBezTo>
                      <a:pt x="748" y="302"/>
                      <a:pt x="745" y="304"/>
                      <a:pt x="739" y="309"/>
                    </a:cubicBezTo>
                    <a:cubicBezTo>
                      <a:pt x="734" y="313"/>
                      <a:pt x="732" y="315"/>
                      <a:pt x="732" y="315"/>
                    </a:cubicBezTo>
                    <a:cubicBezTo>
                      <a:pt x="733" y="315"/>
                      <a:pt x="736" y="313"/>
                      <a:pt x="742" y="309"/>
                    </a:cubicBezTo>
                    <a:cubicBezTo>
                      <a:pt x="748" y="305"/>
                      <a:pt x="755" y="301"/>
                      <a:pt x="762" y="297"/>
                    </a:cubicBezTo>
                    <a:cubicBezTo>
                      <a:pt x="774" y="289"/>
                      <a:pt x="788" y="280"/>
                      <a:pt x="800" y="272"/>
                    </a:cubicBezTo>
                    <a:cubicBezTo>
                      <a:pt x="838" y="246"/>
                      <a:pt x="870" y="220"/>
                      <a:pt x="896" y="182"/>
                    </a:cubicBezTo>
                    <a:cubicBezTo>
                      <a:pt x="946" y="110"/>
                      <a:pt x="882" y="1"/>
                      <a:pt x="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656;p77">
                <a:extLst>
                  <a:ext uri="{FF2B5EF4-FFF2-40B4-BE49-F238E27FC236}">
                    <a16:creationId xmlns:a16="http://schemas.microsoft.com/office/drawing/2014/main" id="{5327BD12-6D45-96EE-FF52-4B846C9EDC7C}"/>
                  </a:ext>
                </a:extLst>
              </p:cNvPr>
              <p:cNvSpPr/>
              <p:nvPr/>
            </p:nvSpPr>
            <p:spPr>
              <a:xfrm rot="-1799852">
                <a:off x="4426826" y="1728346"/>
                <a:ext cx="172304" cy="160041"/>
              </a:xfrm>
              <a:custGeom>
                <a:avLst/>
                <a:gdLst/>
                <a:ahLst/>
                <a:cxnLst/>
                <a:rect l="l" t="t" r="r" b="b"/>
                <a:pathLst>
                  <a:path w="9723" h="9031" extrusionOk="0">
                    <a:moveTo>
                      <a:pt x="6010" y="0"/>
                    </a:moveTo>
                    <a:cubicBezTo>
                      <a:pt x="5389" y="0"/>
                      <a:pt x="4761" y="155"/>
                      <a:pt x="4264" y="505"/>
                    </a:cubicBezTo>
                    <a:cubicBezTo>
                      <a:pt x="4084" y="632"/>
                      <a:pt x="3916" y="775"/>
                      <a:pt x="3760" y="931"/>
                    </a:cubicBezTo>
                    <a:cubicBezTo>
                      <a:pt x="3658" y="1035"/>
                      <a:pt x="3750" y="1209"/>
                      <a:pt x="3873" y="1209"/>
                    </a:cubicBezTo>
                    <a:cubicBezTo>
                      <a:pt x="3899" y="1209"/>
                      <a:pt x="3927" y="1201"/>
                      <a:pt x="3954" y="1183"/>
                    </a:cubicBezTo>
                    <a:cubicBezTo>
                      <a:pt x="4299" y="948"/>
                      <a:pt x="4686" y="810"/>
                      <a:pt x="5083" y="688"/>
                    </a:cubicBezTo>
                    <a:cubicBezTo>
                      <a:pt x="5394" y="592"/>
                      <a:pt x="5715" y="545"/>
                      <a:pt x="6039" y="545"/>
                    </a:cubicBezTo>
                    <a:cubicBezTo>
                      <a:pt x="6117" y="545"/>
                      <a:pt x="6196" y="547"/>
                      <a:pt x="6274" y="553"/>
                    </a:cubicBezTo>
                    <a:cubicBezTo>
                      <a:pt x="7038" y="607"/>
                      <a:pt x="7733" y="969"/>
                      <a:pt x="8245" y="1528"/>
                    </a:cubicBezTo>
                    <a:cubicBezTo>
                      <a:pt x="8085" y="1506"/>
                      <a:pt x="7924" y="1491"/>
                      <a:pt x="7762" y="1481"/>
                    </a:cubicBezTo>
                    <a:cubicBezTo>
                      <a:pt x="7632" y="1474"/>
                      <a:pt x="7502" y="1470"/>
                      <a:pt x="7372" y="1470"/>
                    </a:cubicBezTo>
                    <a:cubicBezTo>
                      <a:pt x="7134" y="1470"/>
                      <a:pt x="6896" y="1483"/>
                      <a:pt x="6659" y="1508"/>
                    </a:cubicBezTo>
                    <a:cubicBezTo>
                      <a:pt x="5912" y="1587"/>
                      <a:pt x="5186" y="1778"/>
                      <a:pt x="4499" y="2082"/>
                    </a:cubicBezTo>
                    <a:cubicBezTo>
                      <a:pt x="3221" y="2646"/>
                      <a:pt x="2129" y="3621"/>
                      <a:pt x="1413" y="4819"/>
                    </a:cubicBezTo>
                    <a:cubicBezTo>
                      <a:pt x="1216" y="5148"/>
                      <a:pt x="1048" y="5495"/>
                      <a:pt x="906" y="5851"/>
                    </a:cubicBezTo>
                    <a:cubicBezTo>
                      <a:pt x="873" y="5935"/>
                      <a:pt x="840" y="6020"/>
                      <a:pt x="812" y="6107"/>
                    </a:cubicBezTo>
                    <a:cubicBezTo>
                      <a:pt x="466" y="5204"/>
                      <a:pt x="537" y="4154"/>
                      <a:pt x="902" y="3270"/>
                    </a:cubicBezTo>
                    <a:cubicBezTo>
                      <a:pt x="1082" y="2832"/>
                      <a:pt x="1336" y="2419"/>
                      <a:pt x="1632" y="2051"/>
                    </a:cubicBezTo>
                    <a:cubicBezTo>
                      <a:pt x="1927" y="1683"/>
                      <a:pt x="2263" y="1321"/>
                      <a:pt x="2616" y="1006"/>
                    </a:cubicBezTo>
                    <a:cubicBezTo>
                      <a:pt x="2690" y="939"/>
                      <a:pt x="2622" y="835"/>
                      <a:pt x="2540" y="835"/>
                    </a:cubicBezTo>
                    <a:cubicBezTo>
                      <a:pt x="2524" y="835"/>
                      <a:pt x="2508" y="839"/>
                      <a:pt x="2492" y="847"/>
                    </a:cubicBezTo>
                    <a:cubicBezTo>
                      <a:pt x="2069" y="1072"/>
                      <a:pt x="1704" y="1330"/>
                      <a:pt x="1377" y="1684"/>
                    </a:cubicBezTo>
                    <a:cubicBezTo>
                      <a:pt x="1057" y="2030"/>
                      <a:pt x="782" y="2421"/>
                      <a:pt x="578" y="2845"/>
                    </a:cubicBezTo>
                    <a:cubicBezTo>
                      <a:pt x="146" y="3743"/>
                      <a:pt x="1" y="4757"/>
                      <a:pt x="199" y="5737"/>
                    </a:cubicBezTo>
                    <a:cubicBezTo>
                      <a:pt x="380" y="6629"/>
                      <a:pt x="834" y="7437"/>
                      <a:pt x="1543" y="8016"/>
                    </a:cubicBezTo>
                    <a:cubicBezTo>
                      <a:pt x="2203" y="8558"/>
                      <a:pt x="3012" y="8882"/>
                      <a:pt x="3857" y="8993"/>
                    </a:cubicBezTo>
                    <a:cubicBezTo>
                      <a:pt x="4049" y="9018"/>
                      <a:pt x="4241" y="9030"/>
                      <a:pt x="4431" y="9030"/>
                    </a:cubicBezTo>
                    <a:cubicBezTo>
                      <a:pt x="5993" y="9030"/>
                      <a:pt x="7441" y="8201"/>
                      <a:pt x="8400" y="6962"/>
                    </a:cubicBezTo>
                    <a:cubicBezTo>
                      <a:pt x="8961" y="6236"/>
                      <a:pt x="9361" y="5375"/>
                      <a:pt x="9534" y="4472"/>
                    </a:cubicBezTo>
                    <a:cubicBezTo>
                      <a:pt x="9722" y="3491"/>
                      <a:pt x="9581" y="2513"/>
                      <a:pt x="9037" y="1667"/>
                    </a:cubicBezTo>
                    <a:cubicBezTo>
                      <a:pt x="8553" y="912"/>
                      <a:pt x="7801" y="332"/>
                      <a:pt x="6925" y="112"/>
                    </a:cubicBezTo>
                    <a:cubicBezTo>
                      <a:pt x="6634" y="40"/>
                      <a:pt x="6323" y="0"/>
                      <a:pt x="60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657;p77">
                <a:extLst>
                  <a:ext uri="{FF2B5EF4-FFF2-40B4-BE49-F238E27FC236}">
                    <a16:creationId xmlns:a16="http://schemas.microsoft.com/office/drawing/2014/main" id="{9D7C2B07-7CF1-7A76-387B-0DBA1D640E4F}"/>
                  </a:ext>
                </a:extLst>
              </p:cNvPr>
              <p:cNvSpPr/>
              <p:nvPr/>
            </p:nvSpPr>
            <p:spPr>
              <a:xfrm rot="-1799852">
                <a:off x="4450899" y="1759082"/>
                <a:ext cx="142231" cy="115011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6490" extrusionOk="0">
                    <a:moveTo>
                      <a:pt x="6307" y="0"/>
                    </a:moveTo>
                    <a:cubicBezTo>
                      <a:pt x="5988" y="0"/>
                      <a:pt x="5668" y="22"/>
                      <a:pt x="5353" y="70"/>
                    </a:cubicBezTo>
                    <a:cubicBezTo>
                      <a:pt x="4004" y="272"/>
                      <a:pt x="2738" y="884"/>
                      <a:pt x="1761" y="1841"/>
                    </a:cubicBezTo>
                    <a:cubicBezTo>
                      <a:pt x="1304" y="2290"/>
                      <a:pt x="912" y="2807"/>
                      <a:pt x="597" y="3365"/>
                    </a:cubicBezTo>
                    <a:cubicBezTo>
                      <a:pt x="443" y="3638"/>
                      <a:pt x="312" y="3919"/>
                      <a:pt x="195" y="4209"/>
                    </a:cubicBezTo>
                    <a:cubicBezTo>
                      <a:pt x="132" y="4368"/>
                      <a:pt x="67" y="4527"/>
                      <a:pt x="1" y="4685"/>
                    </a:cubicBezTo>
                    <a:cubicBezTo>
                      <a:pt x="686" y="5831"/>
                      <a:pt x="2029" y="6489"/>
                      <a:pt x="3357" y="6489"/>
                    </a:cubicBezTo>
                    <a:cubicBezTo>
                      <a:pt x="3358" y="6489"/>
                      <a:pt x="3359" y="6489"/>
                      <a:pt x="3360" y="6489"/>
                    </a:cubicBezTo>
                    <a:cubicBezTo>
                      <a:pt x="4911" y="6487"/>
                      <a:pt x="6284" y="5554"/>
                      <a:pt x="7113" y="4283"/>
                    </a:cubicBezTo>
                    <a:cubicBezTo>
                      <a:pt x="7567" y="3587"/>
                      <a:pt x="7901" y="2767"/>
                      <a:pt x="7970" y="1932"/>
                    </a:cubicBezTo>
                    <a:cubicBezTo>
                      <a:pt x="8026" y="1273"/>
                      <a:pt x="7872" y="618"/>
                      <a:pt x="7530" y="60"/>
                    </a:cubicBezTo>
                    <a:cubicBezTo>
                      <a:pt x="7480" y="65"/>
                      <a:pt x="7430" y="72"/>
                      <a:pt x="7380" y="73"/>
                    </a:cubicBezTo>
                    <a:cubicBezTo>
                      <a:pt x="7375" y="73"/>
                      <a:pt x="7369" y="73"/>
                      <a:pt x="7364" y="73"/>
                    </a:cubicBezTo>
                    <a:cubicBezTo>
                      <a:pt x="7275" y="73"/>
                      <a:pt x="7187" y="57"/>
                      <a:pt x="7099" y="46"/>
                    </a:cubicBezTo>
                    <a:cubicBezTo>
                      <a:pt x="6911" y="23"/>
                      <a:pt x="6724" y="10"/>
                      <a:pt x="6534" y="4"/>
                    </a:cubicBezTo>
                    <a:cubicBezTo>
                      <a:pt x="6459" y="2"/>
                      <a:pt x="6383" y="0"/>
                      <a:pt x="6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658;p77">
                <a:extLst>
                  <a:ext uri="{FF2B5EF4-FFF2-40B4-BE49-F238E27FC236}">
                    <a16:creationId xmlns:a16="http://schemas.microsoft.com/office/drawing/2014/main" id="{3E932F91-B0C4-CCB1-3C8A-CA3343798D9E}"/>
                  </a:ext>
                </a:extLst>
              </p:cNvPr>
              <p:cNvSpPr/>
              <p:nvPr/>
            </p:nvSpPr>
            <p:spPr>
              <a:xfrm>
                <a:off x="4695550" y="1655500"/>
                <a:ext cx="122075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4384" extrusionOk="0">
                    <a:moveTo>
                      <a:pt x="2560" y="1"/>
                    </a:moveTo>
                    <a:cubicBezTo>
                      <a:pt x="2208" y="1"/>
                      <a:pt x="1871" y="87"/>
                      <a:pt x="1543" y="243"/>
                    </a:cubicBezTo>
                    <a:cubicBezTo>
                      <a:pt x="1115" y="447"/>
                      <a:pt x="696" y="738"/>
                      <a:pt x="448" y="1151"/>
                    </a:cubicBezTo>
                    <a:cubicBezTo>
                      <a:pt x="0" y="1897"/>
                      <a:pt x="130" y="2902"/>
                      <a:pt x="671" y="3562"/>
                    </a:cubicBezTo>
                    <a:cubicBezTo>
                      <a:pt x="974" y="3935"/>
                      <a:pt x="1425" y="4209"/>
                      <a:pt x="1891" y="4316"/>
                    </a:cubicBezTo>
                    <a:cubicBezTo>
                      <a:pt x="2074" y="4358"/>
                      <a:pt x="2259" y="4383"/>
                      <a:pt x="2444" y="4383"/>
                    </a:cubicBezTo>
                    <a:cubicBezTo>
                      <a:pt x="2503" y="4383"/>
                      <a:pt x="2562" y="4381"/>
                      <a:pt x="2621" y="4375"/>
                    </a:cubicBezTo>
                    <a:cubicBezTo>
                      <a:pt x="2869" y="4353"/>
                      <a:pt x="3078" y="4270"/>
                      <a:pt x="3306" y="4173"/>
                    </a:cubicBezTo>
                    <a:cubicBezTo>
                      <a:pt x="3386" y="4138"/>
                      <a:pt x="3346" y="4008"/>
                      <a:pt x="3265" y="4008"/>
                    </a:cubicBezTo>
                    <a:cubicBezTo>
                      <a:pt x="3263" y="4008"/>
                      <a:pt x="3262" y="4008"/>
                      <a:pt x="3261" y="4008"/>
                    </a:cubicBezTo>
                    <a:cubicBezTo>
                      <a:pt x="3218" y="4011"/>
                      <a:pt x="3174" y="4012"/>
                      <a:pt x="3130" y="4012"/>
                    </a:cubicBezTo>
                    <a:cubicBezTo>
                      <a:pt x="2819" y="4012"/>
                      <a:pt x="2484" y="3958"/>
                      <a:pt x="2192" y="3883"/>
                    </a:cubicBezTo>
                    <a:cubicBezTo>
                      <a:pt x="1874" y="3801"/>
                      <a:pt x="1553" y="3663"/>
                      <a:pt x="1300" y="3450"/>
                    </a:cubicBezTo>
                    <a:cubicBezTo>
                      <a:pt x="1163" y="3335"/>
                      <a:pt x="1048" y="3198"/>
                      <a:pt x="955" y="3047"/>
                    </a:cubicBezTo>
                    <a:cubicBezTo>
                      <a:pt x="980" y="2947"/>
                      <a:pt x="1003" y="2847"/>
                      <a:pt x="1037" y="2748"/>
                    </a:cubicBezTo>
                    <a:cubicBezTo>
                      <a:pt x="1097" y="2573"/>
                      <a:pt x="1179" y="2405"/>
                      <a:pt x="1291" y="2255"/>
                    </a:cubicBezTo>
                    <a:cubicBezTo>
                      <a:pt x="1512" y="1961"/>
                      <a:pt x="1831" y="1748"/>
                      <a:pt x="2162" y="1592"/>
                    </a:cubicBezTo>
                    <a:cubicBezTo>
                      <a:pt x="2498" y="1433"/>
                      <a:pt x="2886" y="1305"/>
                      <a:pt x="3259" y="1296"/>
                    </a:cubicBezTo>
                    <a:cubicBezTo>
                      <a:pt x="3269" y="1296"/>
                      <a:pt x="3278" y="1296"/>
                      <a:pt x="3287" y="1296"/>
                    </a:cubicBezTo>
                    <a:cubicBezTo>
                      <a:pt x="3604" y="1296"/>
                      <a:pt x="3862" y="1425"/>
                      <a:pt x="4129" y="1572"/>
                    </a:cubicBezTo>
                    <a:cubicBezTo>
                      <a:pt x="4379" y="2237"/>
                      <a:pt x="4126" y="3018"/>
                      <a:pt x="3691" y="3551"/>
                    </a:cubicBezTo>
                    <a:cubicBezTo>
                      <a:pt x="3606" y="3655"/>
                      <a:pt x="3678" y="3809"/>
                      <a:pt x="3794" y="3809"/>
                    </a:cubicBezTo>
                    <a:cubicBezTo>
                      <a:pt x="3819" y="3809"/>
                      <a:pt x="3846" y="3802"/>
                      <a:pt x="3873" y="3786"/>
                    </a:cubicBezTo>
                    <a:cubicBezTo>
                      <a:pt x="4627" y="3357"/>
                      <a:pt x="4882" y="2395"/>
                      <a:pt x="4669" y="1584"/>
                    </a:cubicBezTo>
                    <a:cubicBezTo>
                      <a:pt x="4455" y="766"/>
                      <a:pt x="3716" y="154"/>
                      <a:pt x="2889" y="26"/>
                    </a:cubicBezTo>
                    <a:cubicBezTo>
                      <a:pt x="2778" y="9"/>
                      <a:pt x="2668" y="1"/>
                      <a:pt x="25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659;p77">
                <a:extLst>
                  <a:ext uri="{FF2B5EF4-FFF2-40B4-BE49-F238E27FC236}">
                    <a16:creationId xmlns:a16="http://schemas.microsoft.com/office/drawing/2014/main" id="{182E2DBA-A305-F309-489F-38CA0032EF82}"/>
                  </a:ext>
                </a:extLst>
              </p:cNvPr>
              <p:cNvSpPr/>
              <p:nvPr/>
            </p:nvSpPr>
            <p:spPr>
              <a:xfrm>
                <a:off x="4712625" y="1668275"/>
                <a:ext cx="73050" cy="46875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875" extrusionOk="0">
                    <a:moveTo>
                      <a:pt x="1856" y="0"/>
                    </a:moveTo>
                    <a:cubicBezTo>
                      <a:pt x="1848" y="0"/>
                      <a:pt x="1840" y="1"/>
                      <a:pt x="1832" y="1"/>
                    </a:cubicBezTo>
                    <a:cubicBezTo>
                      <a:pt x="1452" y="5"/>
                      <a:pt x="1102" y="165"/>
                      <a:pt x="784" y="362"/>
                    </a:cubicBezTo>
                    <a:cubicBezTo>
                      <a:pt x="475" y="554"/>
                      <a:pt x="210" y="806"/>
                      <a:pt x="94" y="1159"/>
                    </a:cubicBezTo>
                    <a:cubicBezTo>
                      <a:pt x="17" y="1393"/>
                      <a:pt x="0" y="1638"/>
                      <a:pt x="33" y="1875"/>
                    </a:cubicBezTo>
                    <a:cubicBezTo>
                      <a:pt x="89" y="1746"/>
                      <a:pt x="158" y="1626"/>
                      <a:pt x="229" y="1524"/>
                    </a:cubicBezTo>
                    <a:cubicBezTo>
                      <a:pt x="498" y="1141"/>
                      <a:pt x="879" y="861"/>
                      <a:pt x="1302" y="670"/>
                    </a:cubicBezTo>
                    <a:cubicBezTo>
                      <a:pt x="1702" y="490"/>
                      <a:pt x="2153" y="338"/>
                      <a:pt x="2598" y="338"/>
                    </a:cubicBezTo>
                    <a:cubicBezTo>
                      <a:pt x="2641" y="338"/>
                      <a:pt x="2685" y="340"/>
                      <a:pt x="2728" y="343"/>
                    </a:cubicBezTo>
                    <a:cubicBezTo>
                      <a:pt x="2790" y="347"/>
                      <a:pt x="2856" y="355"/>
                      <a:pt x="2922" y="366"/>
                    </a:cubicBezTo>
                    <a:cubicBezTo>
                      <a:pt x="2619" y="134"/>
                      <a:pt x="2239" y="0"/>
                      <a:pt x="18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660;p77">
                <a:extLst>
                  <a:ext uri="{FF2B5EF4-FFF2-40B4-BE49-F238E27FC236}">
                    <a16:creationId xmlns:a16="http://schemas.microsoft.com/office/drawing/2014/main" id="{0AD23C45-12A9-CE15-9F54-6B0C5B51257A}"/>
                  </a:ext>
                </a:extLst>
              </p:cNvPr>
              <p:cNvSpPr/>
              <p:nvPr/>
            </p:nvSpPr>
            <p:spPr>
              <a:xfrm>
                <a:off x="4565325" y="1983600"/>
                <a:ext cx="1182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4279" extrusionOk="0">
                    <a:moveTo>
                      <a:pt x="2718" y="0"/>
                    </a:moveTo>
                    <a:cubicBezTo>
                      <a:pt x="2397" y="0"/>
                      <a:pt x="2084" y="106"/>
                      <a:pt x="1827" y="352"/>
                    </a:cubicBezTo>
                    <a:cubicBezTo>
                      <a:pt x="1745" y="430"/>
                      <a:pt x="1820" y="547"/>
                      <a:pt x="1916" y="547"/>
                    </a:cubicBezTo>
                    <a:cubicBezTo>
                      <a:pt x="1923" y="547"/>
                      <a:pt x="1931" y="546"/>
                      <a:pt x="1939" y="545"/>
                    </a:cubicBezTo>
                    <a:cubicBezTo>
                      <a:pt x="2136" y="506"/>
                      <a:pt x="2340" y="481"/>
                      <a:pt x="2541" y="481"/>
                    </a:cubicBezTo>
                    <a:cubicBezTo>
                      <a:pt x="2777" y="481"/>
                      <a:pt x="3008" y="515"/>
                      <a:pt x="3220" y="600"/>
                    </a:cubicBezTo>
                    <a:cubicBezTo>
                      <a:pt x="3214" y="600"/>
                      <a:pt x="3209" y="600"/>
                      <a:pt x="3203" y="600"/>
                    </a:cubicBezTo>
                    <a:cubicBezTo>
                      <a:pt x="3009" y="600"/>
                      <a:pt x="2806" y="658"/>
                      <a:pt x="2628" y="735"/>
                    </a:cubicBezTo>
                    <a:cubicBezTo>
                      <a:pt x="2218" y="913"/>
                      <a:pt x="1839" y="1207"/>
                      <a:pt x="1494" y="1487"/>
                    </a:cubicBezTo>
                    <a:cubicBezTo>
                      <a:pt x="1159" y="1759"/>
                      <a:pt x="848" y="2085"/>
                      <a:pt x="666" y="2482"/>
                    </a:cubicBezTo>
                    <a:cubicBezTo>
                      <a:pt x="617" y="2592"/>
                      <a:pt x="577" y="2703"/>
                      <a:pt x="546" y="2817"/>
                    </a:cubicBezTo>
                    <a:cubicBezTo>
                      <a:pt x="544" y="2812"/>
                      <a:pt x="541" y="2806"/>
                      <a:pt x="539" y="2800"/>
                    </a:cubicBezTo>
                    <a:cubicBezTo>
                      <a:pt x="312" y="2098"/>
                      <a:pt x="677" y="1383"/>
                      <a:pt x="1227" y="947"/>
                    </a:cubicBezTo>
                    <a:cubicBezTo>
                      <a:pt x="1302" y="887"/>
                      <a:pt x="1237" y="757"/>
                      <a:pt x="1152" y="757"/>
                    </a:cubicBezTo>
                    <a:cubicBezTo>
                      <a:pt x="1142" y="757"/>
                      <a:pt x="1131" y="759"/>
                      <a:pt x="1120" y="763"/>
                    </a:cubicBezTo>
                    <a:cubicBezTo>
                      <a:pt x="380" y="1055"/>
                      <a:pt x="0" y="1902"/>
                      <a:pt x="117" y="2668"/>
                    </a:cubicBezTo>
                    <a:cubicBezTo>
                      <a:pt x="171" y="3026"/>
                      <a:pt x="336" y="3359"/>
                      <a:pt x="571" y="3628"/>
                    </a:cubicBezTo>
                    <a:cubicBezTo>
                      <a:pt x="588" y="3652"/>
                      <a:pt x="606" y="3675"/>
                      <a:pt x="629" y="3693"/>
                    </a:cubicBezTo>
                    <a:cubicBezTo>
                      <a:pt x="629" y="3694"/>
                      <a:pt x="630" y="3694"/>
                      <a:pt x="630" y="3695"/>
                    </a:cubicBezTo>
                    <a:cubicBezTo>
                      <a:pt x="900" y="3975"/>
                      <a:pt x="1249" y="4176"/>
                      <a:pt x="1637" y="4248"/>
                    </a:cubicBezTo>
                    <a:cubicBezTo>
                      <a:pt x="1752" y="4269"/>
                      <a:pt x="1867" y="4279"/>
                      <a:pt x="1982" y="4279"/>
                    </a:cubicBezTo>
                    <a:cubicBezTo>
                      <a:pt x="2753" y="4279"/>
                      <a:pt x="3506" y="3826"/>
                      <a:pt x="3989" y="3242"/>
                    </a:cubicBezTo>
                    <a:cubicBezTo>
                      <a:pt x="4537" y="2581"/>
                      <a:pt x="4728" y="1694"/>
                      <a:pt x="4282" y="922"/>
                    </a:cubicBezTo>
                    <a:cubicBezTo>
                      <a:pt x="3976" y="392"/>
                      <a:pt x="3335" y="0"/>
                      <a:pt x="27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661;p77">
                <a:extLst>
                  <a:ext uri="{FF2B5EF4-FFF2-40B4-BE49-F238E27FC236}">
                    <a16:creationId xmlns:a16="http://schemas.microsoft.com/office/drawing/2014/main" id="{4CC9881C-FD7F-B48B-71CA-710B3EFC9495}"/>
                  </a:ext>
                </a:extLst>
              </p:cNvPr>
              <p:cNvSpPr/>
              <p:nvPr/>
            </p:nvSpPr>
            <p:spPr>
              <a:xfrm>
                <a:off x="4587225" y="2008875"/>
                <a:ext cx="8255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2798" extrusionOk="0">
                    <a:moveTo>
                      <a:pt x="2887" y="0"/>
                    </a:moveTo>
                    <a:lnTo>
                      <a:pt x="2887" y="0"/>
                    </a:lnTo>
                    <a:cubicBezTo>
                      <a:pt x="2866" y="22"/>
                      <a:pt x="2836" y="35"/>
                      <a:pt x="2801" y="35"/>
                    </a:cubicBezTo>
                    <a:cubicBezTo>
                      <a:pt x="2793" y="35"/>
                      <a:pt x="2785" y="35"/>
                      <a:pt x="2776" y="33"/>
                    </a:cubicBezTo>
                    <a:cubicBezTo>
                      <a:pt x="2677" y="16"/>
                      <a:pt x="2578" y="7"/>
                      <a:pt x="2479" y="7"/>
                    </a:cubicBezTo>
                    <a:cubicBezTo>
                      <a:pt x="2236" y="7"/>
                      <a:pt x="1998" y="61"/>
                      <a:pt x="1779" y="180"/>
                    </a:cubicBezTo>
                    <a:cubicBezTo>
                      <a:pt x="1455" y="357"/>
                      <a:pt x="1140" y="586"/>
                      <a:pt x="857" y="822"/>
                    </a:cubicBezTo>
                    <a:cubicBezTo>
                      <a:pt x="575" y="1057"/>
                      <a:pt x="323" y="1326"/>
                      <a:pt x="159" y="1658"/>
                    </a:cubicBezTo>
                    <a:cubicBezTo>
                      <a:pt x="81" y="1814"/>
                      <a:pt x="27" y="1988"/>
                      <a:pt x="9" y="2162"/>
                    </a:cubicBezTo>
                    <a:cubicBezTo>
                      <a:pt x="3" y="2214"/>
                      <a:pt x="2" y="2268"/>
                      <a:pt x="1" y="2323"/>
                    </a:cubicBezTo>
                    <a:cubicBezTo>
                      <a:pt x="283" y="2606"/>
                      <a:pt x="680" y="2792"/>
                      <a:pt x="1062" y="2797"/>
                    </a:cubicBezTo>
                    <a:cubicBezTo>
                      <a:pt x="1069" y="2797"/>
                      <a:pt x="1077" y="2797"/>
                      <a:pt x="1084" y="2797"/>
                    </a:cubicBezTo>
                    <a:cubicBezTo>
                      <a:pt x="1777" y="2797"/>
                      <a:pt x="2476" y="2328"/>
                      <a:pt x="2861" y="1772"/>
                    </a:cubicBezTo>
                    <a:cubicBezTo>
                      <a:pt x="3236" y="1231"/>
                      <a:pt x="3302" y="544"/>
                      <a:pt x="28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662;p77">
                <a:extLst>
                  <a:ext uri="{FF2B5EF4-FFF2-40B4-BE49-F238E27FC236}">
                    <a16:creationId xmlns:a16="http://schemas.microsoft.com/office/drawing/2014/main" id="{E2D1B6D3-E43E-5DED-2A14-7B13039CD341}"/>
                  </a:ext>
                </a:extLst>
              </p:cNvPr>
              <p:cNvSpPr/>
              <p:nvPr/>
            </p:nvSpPr>
            <p:spPr>
              <a:xfrm>
                <a:off x="4880000" y="1721300"/>
                <a:ext cx="98025" cy="89575"/>
              </a:xfrm>
              <a:custGeom>
                <a:avLst/>
                <a:gdLst/>
                <a:ahLst/>
                <a:cxnLst/>
                <a:rect l="l" t="t" r="r" b="b"/>
                <a:pathLst>
                  <a:path w="3921" h="3583" extrusionOk="0">
                    <a:moveTo>
                      <a:pt x="2346" y="1"/>
                    </a:moveTo>
                    <a:cubicBezTo>
                      <a:pt x="1730" y="1"/>
                      <a:pt x="1154" y="346"/>
                      <a:pt x="760" y="805"/>
                    </a:cubicBezTo>
                    <a:cubicBezTo>
                      <a:pt x="307" y="1332"/>
                      <a:pt x="1" y="2066"/>
                      <a:pt x="301" y="2744"/>
                    </a:cubicBezTo>
                    <a:cubicBezTo>
                      <a:pt x="446" y="3072"/>
                      <a:pt x="713" y="3338"/>
                      <a:pt x="1043" y="3475"/>
                    </a:cubicBezTo>
                    <a:cubicBezTo>
                      <a:pt x="1204" y="3542"/>
                      <a:pt x="1378" y="3583"/>
                      <a:pt x="1553" y="3583"/>
                    </a:cubicBezTo>
                    <a:cubicBezTo>
                      <a:pt x="1574" y="3583"/>
                      <a:pt x="1596" y="3582"/>
                      <a:pt x="1617" y="3581"/>
                    </a:cubicBezTo>
                    <a:cubicBezTo>
                      <a:pt x="1848" y="3568"/>
                      <a:pt x="1980" y="3486"/>
                      <a:pt x="2160" y="3355"/>
                    </a:cubicBezTo>
                    <a:cubicBezTo>
                      <a:pt x="2261" y="3281"/>
                      <a:pt x="2215" y="3134"/>
                      <a:pt x="2099" y="3134"/>
                    </a:cubicBezTo>
                    <a:cubicBezTo>
                      <a:pt x="2090" y="3134"/>
                      <a:pt x="2080" y="3135"/>
                      <a:pt x="2070" y="3137"/>
                    </a:cubicBezTo>
                    <a:cubicBezTo>
                      <a:pt x="2024" y="3147"/>
                      <a:pt x="1974" y="3149"/>
                      <a:pt x="1923" y="3149"/>
                    </a:cubicBezTo>
                    <a:cubicBezTo>
                      <a:pt x="1845" y="3149"/>
                      <a:pt x="1764" y="3143"/>
                      <a:pt x="1690" y="3143"/>
                    </a:cubicBezTo>
                    <a:cubicBezTo>
                      <a:pt x="1683" y="3143"/>
                      <a:pt x="1677" y="3143"/>
                      <a:pt x="1670" y="3143"/>
                    </a:cubicBezTo>
                    <a:cubicBezTo>
                      <a:pt x="1662" y="3143"/>
                      <a:pt x="1654" y="3143"/>
                      <a:pt x="1646" y="3143"/>
                    </a:cubicBezTo>
                    <a:cubicBezTo>
                      <a:pt x="1525" y="3143"/>
                      <a:pt x="1404" y="3127"/>
                      <a:pt x="1288" y="3090"/>
                    </a:cubicBezTo>
                    <a:cubicBezTo>
                      <a:pt x="1173" y="3051"/>
                      <a:pt x="1068" y="2990"/>
                      <a:pt x="976" y="2911"/>
                    </a:cubicBezTo>
                    <a:cubicBezTo>
                      <a:pt x="984" y="2884"/>
                      <a:pt x="991" y="2856"/>
                      <a:pt x="997" y="2833"/>
                    </a:cubicBezTo>
                    <a:cubicBezTo>
                      <a:pt x="1039" y="2683"/>
                      <a:pt x="1077" y="2533"/>
                      <a:pt x="1134" y="2388"/>
                    </a:cubicBezTo>
                    <a:cubicBezTo>
                      <a:pt x="1250" y="2102"/>
                      <a:pt x="1431" y="1845"/>
                      <a:pt x="1657" y="1635"/>
                    </a:cubicBezTo>
                    <a:cubicBezTo>
                      <a:pt x="1880" y="1424"/>
                      <a:pt x="2156" y="1270"/>
                      <a:pt x="2449" y="1181"/>
                    </a:cubicBezTo>
                    <a:cubicBezTo>
                      <a:pt x="2602" y="1134"/>
                      <a:pt x="2759" y="1102"/>
                      <a:pt x="2920" y="1091"/>
                    </a:cubicBezTo>
                    <a:cubicBezTo>
                      <a:pt x="3071" y="1080"/>
                      <a:pt x="3207" y="1091"/>
                      <a:pt x="3345" y="1042"/>
                    </a:cubicBezTo>
                    <a:cubicBezTo>
                      <a:pt x="3356" y="1067"/>
                      <a:pt x="3371" y="1089"/>
                      <a:pt x="3380" y="1115"/>
                    </a:cubicBezTo>
                    <a:cubicBezTo>
                      <a:pt x="3481" y="1385"/>
                      <a:pt x="3448" y="1637"/>
                      <a:pt x="3377" y="1909"/>
                    </a:cubicBezTo>
                    <a:cubicBezTo>
                      <a:pt x="3300" y="2196"/>
                      <a:pt x="3108" y="2372"/>
                      <a:pt x="2950" y="2612"/>
                    </a:cubicBezTo>
                    <a:cubicBezTo>
                      <a:pt x="2913" y="2668"/>
                      <a:pt x="2965" y="2730"/>
                      <a:pt x="3023" y="2730"/>
                    </a:cubicBezTo>
                    <a:cubicBezTo>
                      <a:pt x="3028" y="2730"/>
                      <a:pt x="3034" y="2730"/>
                      <a:pt x="3039" y="2728"/>
                    </a:cubicBezTo>
                    <a:cubicBezTo>
                      <a:pt x="3335" y="2665"/>
                      <a:pt x="3571" y="2379"/>
                      <a:pt x="3724" y="2133"/>
                    </a:cubicBezTo>
                    <a:cubicBezTo>
                      <a:pt x="3894" y="1858"/>
                      <a:pt x="3920" y="1505"/>
                      <a:pt x="3865" y="1193"/>
                    </a:cubicBezTo>
                    <a:cubicBezTo>
                      <a:pt x="3741" y="506"/>
                      <a:pt x="3154" y="63"/>
                      <a:pt x="2479" y="6"/>
                    </a:cubicBezTo>
                    <a:cubicBezTo>
                      <a:pt x="2434" y="3"/>
                      <a:pt x="2390" y="1"/>
                      <a:pt x="23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663;p77">
                <a:extLst>
                  <a:ext uri="{FF2B5EF4-FFF2-40B4-BE49-F238E27FC236}">
                    <a16:creationId xmlns:a16="http://schemas.microsoft.com/office/drawing/2014/main" id="{1D3899EC-5829-AB03-352F-69B84DDB3CC1}"/>
                  </a:ext>
                </a:extLst>
              </p:cNvPr>
              <p:cNvSpPr/>
              <p:nvPr/>
            </p:nvSpPr>
            <p:spPr>
              <a:xfrm>
                <a:off x="4893525" y="1732675"/>
                <a:ext cx="617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007" extrusionOk="0">
                    <a:moveTo>
                      <a:pt x="1797" y="1"/>
                    </a:moveTo>
                    <a:cubicBezTo>
                      <a:pt x="1764" y="1"/>
                      <a:pt x="1732" y="2"/>
                      <a:pt x="1700" y="4"/>
                    </a:cubicBezTo>
                    <a:cubicBezTo>
                      <a:pt x="1208" y="39"/>
                      <a:pt x="772" y="369"/>
                      <a:pt x="478" y="746"/>
                    </a:cubicBezTo>
                    <a:cubicBezTo>
                      <a:pt x="204" y="1096"/>
                      <a:pt x="0" y="1573"/>
                      <a:pt x="136" y="2006"/>
                    </a:cubicBezTo>
                    <a:cubicBezTo>
                      <a:pt x="154" y="1944"/>
                      <a:pt x="173" y="1883"/>
                      <a:pt x="195" y="1823"/>
                    </a:cubicBezTo>
                    <a:cubicBezTo>
                      <a:pt x="326" y="1474"/>
                      <a:pt x="527" y="1149"/>
                      <a:pt x="797" y="891"/>
                    </a:cubicBezTo>
                    <a:cubicBezTo>
                      <a:pt x="1078" y="622"/>
                      <a:pt x="1424" y="425"/>
                      <a:pt x="1794" y="312"/>
                    </a:cubicBezTo>
                    <a:lnTo>
                      <a:pt x="1795" y="312"/>
                    </a:lnTo>
                    <a:cubicBezTo>
                      <a:pt x="1977" y="257"/>
                      <a:pt x="2215" y="196"/>
                      <a:pt x="2438" y="196"/>
                    </a:cubicBezTo>
                    <a:cubicBezTo>
                      <a:pt x="2448" y="196"/>
                      <a:pt x="2458" y="196"/>
                      <a:pt x="2468" y="197"/>
                    </a:cubicBezTo>
                    <a:cubicBezTo>
                      <a:pt x="2275" y="68"/>
                      <a:pt x="2039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664;p77">
                <a:extLst>
                  <a:ext uri="{FF2B5EF4-FFF2-40B4-BE49-F238E27FC236}">
                    <a16:creationId xmlns:a16="http://schemas.microsoft.com/office/drawing/2014/main" id="{686EA1F0-9800-14CB-50CA-422C9D63DC9E}"/>
                  </a:ext>
                </a:extLst>
              </p:cNvPr>
              <p:cNvSpPr/>
              <p:nvPr/>
            </p:nvSpPr>
            <p:spPr>
              <a:xfrm rot="-1799852">
                <a:off x="4529200" y="1859981"/>
                <a:ext cx="74926" cy="25253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25" extrusionOk="0">
                    <a:moveTo>
                      <a:pt x="4033" y="1"/>
                    </a:moveTo>
                    <a:cubicBezTo>
                      <a:pt x="4012" y="1"/>
                      <a:pt x="3991" y="5"/>
                      <a:pt x="3970" y="15"/>
                    </a:cubicBezTo>
                    <a:cubicBezTo>
                      <a:pt x="3669" y="150"/>
                      <a:pt x="3410" y="376"/>
                      <a:pt x="3121" y="534"/>
                    </a:cubicBezTo>
                    <a:cubicBezTo>
                      <a:pt x="2819" y="700"/>
                      <a:pt x="2499" y="824"/>
                      <a:pt x="2167" y="911"/>
                    </a:cubicBezTo>
                    <a:cubicBezTo>
                      <a:pt x="1717" y="1031"/>
                      <a:pt x="1228" y="1107"/>
                      <a:pt x="747" y="1107"/>
                    </a:cubicBezTo>
                    <a:cubicBezTo>
                      <a:pt x="538" y="1107"/>
                      <a:pt x="330" y="1093"/>
                      <a:pt x="128" y="1061"/>
                    </a:cubicBezTo>
                    <a:cubicBezTo>
                      <a:pt x="123" y="1060"/>
                      <a:pt x="118" y="1060"/>
                      <a:pt x="113" y="1060"/>
                    </a:cubicBezTo>
                    <a:cubicBezTo>
                      <a:pt x="31" y="1060"/>
                      <a:pt x="0" y="1176"/>
                      <a:pt x="88" y="1204"/>
                    </a:cubicBezTo>
                    <a:cubicBezTo>
                      <a:pt x="439" y="1316"/>
                      <a:pt x="782" y="1404"/>
                      <a:pt x="1153" y="1421"/>
                    </a:cubicBezTo>
                    <a:cubicBezTo>
                      <a:pt x="1204" y="1424"/>
                      <a:pt x="1257" y="1425"/>
                      <a:pt x="1310" y="1425"/>
                    </a:cubicBezTo>
                    <a:cubicBezTo>
                      <a:pt x="1631" y="1425"/>
                      <a:pt x="1970" y="1379"/>
                      <a:pt x="2275" y="1301"/>
                    </a:cubicBezTo>
                    <a:cubicBezTo>
                      <a:pt x="2631" y="1210"/>
                      <a:pt x="2979" y="1074"/>
                      <a:pt x="3305" y="902"/>
                    </a:cubicBezTo>
                    <a:cubicBezTo>
                      <a:pt x="3621" y="734"/>
                      <a:pt x="3974" y="523"/>
                      <a:pt x="4162" y="207"/>
                    </a:cubicBezTo>
                    <a:cubicBezTo>
                      <a:pt x="4227" y="99"/>
                      <a:pt x="4135" y="1"/>
                      <a:pt x="4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665;p77">
                <a:extLst>
                  <a:ext uri="{FF2B5EF4-FFF2-40B4-BE49-F238E27FC236}">
                    <a16:creationId xmlns:a16="http://schemas.microsoft.com/office/drawing/2014/main" id="{8220231B-2619-CC68-861B-8BC1D7A1979B}"/>
                  </a:ext>
                </a:extLst>
              </p:cNvPr>
              <p:cNvSpPr/>
              <p:nvPr/>
            </p:nvSpPr>
            <p:spPr>
              <a:xfrm rot="-1799852">
                <a:off x="4591119" y="1824895"/>
                <a:ext cx="11732" cy="125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710" extrusionOk="0">
                    <a:moveTo>
                      <a:pt x="559" y="0"/>
                    </a:moveTo>
                    <a:cubicBezTo>
                      <a:pt x="536" y="0"/>
                      <a:pt x="512" y="10"/>
                      <a:pt x="493" y="26"/>
                    </a:cubicBezTo>
                    <a:cubicBezTo>
                      <a:pt x="422" y="86"/>
                      <a:pt x="362" y="160"/>
                      <a:pt x="293" y="220"/>
                    </a:cubicBezTo>
                    <a:cubicBezTo>
                      <a:pt x="281" y="229"/>
                      <a:pt x="270" y="238"/>
                      <a:pt x="258" y="250"/>
                    </a:cubicBezTo>
                    <a:cubicBezTo>
                      <a:pt x="246" y="266"/>
                      <a:pt x="232" y="281"/>
                      <a:pt x="220" y="296"/>
                    </a:cubicBezTo>
                    <a:cubicBezTo>
                      <a:pt x="191" y="328"/>
                      <a:pt x="162" y="361"/>
                      <a:pt x="137" y="397"/>
                    </a:cubicBezTo>
                    <a:cubicBezTo>
                      <a:pt x="127" y="411"/>
                      <a:pt x="117" y="426"/>
                      <a:pt x="106" y="441"/>
                    </a:cubicBezTo>
                    <a:cubicBezTo>
                      <a:pt x="102" y="447"/>
                      <a:pt x="95" y="454"/>
                      <a:pt x="92" y="461"/>
                    </a:cubicBezTo>
                    <a:cubicBezTo>
                      <a:pt x="84" y="480"/>
                      <a:pt x="80" y="489"/>
                      <a:pt x="80" y="489"/>
                    </a:cubicBezTo>
                    <a:cubicBezTo>
                      <a:pt x="80" y="489"/>
                      <a:pt x="80" y="487"/>
                      <a:pt x="82" y="484"/>
                    </a:cubicBezTo>
                    <a:cubicBezTo>
                      <a:pt x="83" y="481"/>
                      <a:pt x="83" y="480"/>
                      <a:pt x="83" y="480"/>
                    </a:cubicBezTo>
                    <a:lnTo>
                      <a:pt x="83" y="480"/>
                    </a:lnTo>
                    <a:cubicBezTo>
                      <a:pt x="83" y="480"/>
                      <a:pt x="80" y="483"/>
                      <a:pt x="77" y="489"/>
                    </a:cubicBezTo>
                    <a:cubicBezTo>
                      <a:pt x="54" y="521"/>
                      <a:pt x="35" y="554"/>
                      <a:pt x="17" y="588"/>
                    </a:cubicBezTo>
                    <a:cubicBezTo>
                      <a:pt x="0" y="619"/>
                      <a:pt x="3" y="659"/>
                      <a:pt x="29" y="685"/>
                    </a:cubicBezTo>
                    <a:cubicBezTo>
                      <a:pt x="44" y="700"/>
                      <a:pt x="67" y="709"/>
                      <a:pt x="89" y="709"/>
                    </a:cubicBezTo>
                    <a:cubicBezTo>
                      <a:pt x="103" y="709"/>
                      <a:pt x="116" y="706"/>
                      <a:pt x="127" y="698"/>
                    </a:cubicBezTo>
                    <a:cubicBezTo>
                      <a:pt x="154" y="678"/>
                      <a:pt x="181" y="658"/>
                      <a:pt x="206" y="635"/>
                    </a:cubicBezTo>
                    <a:cubicBezTo>
                      <a:pt x="213" y="630"/>
                      <a:pt x="220" y="624"/>
                      <a:pt x="226" y="618"/>
                    </a:cubicBezTo>
                    <a:cubicBezTo>
                      <a:pt x="229" y="616"/>
                      <a:pt x="234" y="612"/>
                      <a:pt x="234" y="612"/>
                    </a:cubicBezTo>
                    <a:lnTo>
                      <a:pt x="234" y="612"/>
                    </a:lnTo>
                    <a:cubicBezTo>
                      <a:pt x="234" y="612"/>
                      <a:pt x="233" y="613"/>
                      <a:pt x="231" y="615"/>
                    </a:cubicBezTo>
                    <a:cubicBezTo>
                      <a:pt x="247" y="602"/>
                      <a:pt x="263" y="592"/>
                      <a:pt x="277" y="579"/>
                    </a:cubicBezTo>
                    <a:cubicBezTo>
                      <a:pt x="323" y="536"/>
                      <a:pt x="365" y="491"/>
                      <a:pt x="407" y="445"/>
                    </a:cubicBezTo>
                    <a:cubicBezTo>
                      <a:pt x="416" y="434"/>
                      <a:pt x="426" y="424"/>
                      <a:pt x="435" y="412"/>
                    </a:cubicBezTo>
                    <a:cubicBezTo>
                      <a:pt x="442" y="404"/>
                      <a:pt x="448" y="396"/>
                      <a:pt x="454" y="388"/>
                    </a:cubicBezTo>
                    <a:cubicBezTo>
                      <a:pt x="464" y="379"/>
                      <a:pt x="470" y="368"/>
                      <a:pt x="474" y="355"/>
                    </a:cubicBezTo>
                    <a:lnTo>
                      <a:pt x="474" y="355"/>
                    </a:lnTo>
                    <a:cubicBezTo>
                      <a:pt x="492" y="333"/>
                      <a:pt x="509" y="309"/>
                      <a:pt x="527" y="285"/>
                    </a:cubicBezTo>
                    <a:cubicBezTo>
                      <a:pt x="564" y="237"/>
                      <a:pt x="604" y="189"/>
                      <a:pt x="636" y="137"/>
                    </a:cubicBezTo>
                    <a:cubicBezTo>
                      <a:pt x="661" y="99"/>
                      <a:pt x="648" y="45"/>
                      <a:pt x="613" y="19"/>
                    </a:cubicBezTo>
                    <a:cubicBezTo>
                      <a:pt x="596" y="6"/>
                      <a:pt x="578" y="0"/>
                      <a:pt x="5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666;p77">
                <a:extLst>
                  <a:ext uri="{FF2B5EF4-FFF2-40B4-BE49-F238E27FC236}">
                    <a16:creationId xmlns:a16="http://schemas.microsoft.com/office/drawing/2014/main" id="{40ADF446-6279-3C57-3A5D-5471DA9BA282}"/>
                  </a:ext>
                </a:extLst>
              </p:cNvPr>
              <p:cNvSpPr/>
              <p:nvPr/>
            </p:nvSpPr>
            <p:spPr>
              <a:xfrm rot="-1799852">
                <a:off x="4583230" y="1723096"/>
                <a:ext cx="22205" cy="67093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3786" extrusionOk="0">
                    <a:moveTo>
                      <a:pt x="332" y="0"/>
                    </a:moveTo>
                    <a:cubicBezTo>
                      <a:pt x="273" y="0"/>
                      <a:pt x="216" y="75"/>
                      <a:pt x="249" y="139"/>
                    </a:cubicBezTo>
                    <a:cubicBezTo>
                      <a:pt x="517" y="662"/>
                      <a:pt x="612" y="1257"/>
                      <a:pt x="537" y="1839"/>
                    </a:cubicBezTo>
                    <a:cubicBezTo>
                      <a:pt x="454" y="2481"/>
                      <a:pt x="185" y="3071"/>
                      <a:pt x="15" y="3690"/>
                    </a:cubicBezTo>
                    <a:cubicBezTo>
                      <a:pt x="1" y="3745"/>
                      <a:pt x="47" y="3785"/>
                      <a:pt x="93" y="3785"/>
                    </a:cubicBezTo>
                    <a:cubicBezTo>
                      <a:pt x="116" y="3785"/>
                      <a:pt x="140" y="3774"/>
                      <a:pt x="154" y="3749"/>
                    </a:cubicBezTo>
                    <a:cubicBezTo>
                      <a:pt x="750" y="2706"/>
                      <a:pt x="1253" y="1070"/>
                      <a:pt x="391" y="30"/>
                    </a:cubicBezTo>
                    <a:cubicBezTo>
                      <a:pt x="373" y="9"/>
                      <a:pt x="353" y="0"/>
                      <a:pt x="3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667;p77">
                <a:extLst>
                  <a:ext uri="{FF2B5EF4-FFF2-40B4-BE49-F238E27FC236}">
                    <a16:creationId xmlns:a16="http://schemas.microsoft.com/office/drawing/2014/main" id="{801FB494-068B-BAEB-557D-2B5A2074871E}"/>
                  </a:ext>
                </a:extLst>
              </p:cNvPr>
              <p:cNvSpPr/>
              <p:nvPr/>
            </p:nvSpPr>
            <p:spPr>
              <a:xfrm rot="-1799852">
                <a:off x="4556700" y="1718001"/>
                <a:ext cx="6114" cy="7478"/>
              </a:xfrm>
              <a:custGeom>
                <a:avLst/>
                <a:gdLst/>
                <a:ahLst/>
                <a:cxnLst/>
                <a:rect l="l" t="t" r="r" b="b"/>
                <a:pathLst>
                  <a:path w="345" h="422" extrusionOk="0">
                    <a:moveTo>
                      <a:pt x="88" y="1"/>
                    </a:moveTo>
                    <a:cubicBezTo>
                      <a:pt x="76" y="1"/>
                      <a:pt x="63" y="4"/>
                      <a:pt x="52" y="11"/>
                    </a:cubicBezTo>
                    <a:cubicBezTo>
                      <a:pt x="17" y="34"/>
                      <a:pt x="1" y="80"/>
                      <a:pt x="24" y="118"/>
                    </a:cubicBezTo>
                    <a:lnTo>
                      <a:pt x="184" y="383"/>
                    </a:lnTo>
                    <a:cubicBezTo>
                      <a:pt x="199" y="407"/>
                      <a:pt x="227" y="421"/>
                      <a:pt x="254" y="421"/>
                    </a:cubicBezTo>
                    <a:cubicBezTo>
                      <a:pt x="267" y="421"/>
                      <a:pt x="280" y="418"/>
                      <a:pt x="292" y="411"/>
                    </a:cubicBezTo>
                    <a:cubicBezTo>
                      <a:pt x="327" y="388"/>
                      <a:pt x="344" y="340"/>
                      <a:pt x="320" y="302"/>
                    </a:cubicBezTo>
                    <a:cubicBezTo>
                      <a:pt x="266" y="215"/>
                      <a:pt x="212" y="127"/>
                      <a:pt x="157" y="40"/>
                    </a:cubicBezTo>
                    <a:cubicBezTo>
                      <a:pt x="143" y="16"/>
                      <a:pt x="115" y="1"/>
                      <a:pt x="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668;p77">
                <a:extLst>
                  <a:ext uri="{FF2B5EF4-FFF2-40B4-BE49-F238E27FC236}">
                    <a16:creationId xmlns:a16="http://schemas.microsoft.com/office/drawing/2014/main" id="{821F358D-7CE7-9074-78D9-20D4C7190454}"/>
                  </a:ext>
                </a:extLst>
              </p:cNvPr>
              <p:cNvSpPr/>
              <p:nvPr/>
            </p:nvSpPr>
            <p:spPr>
              <a:xfrm rot="-1799852">
                <a:off x="4475820" y="1886735"/>
                <a:ext cx="30303" cy="29754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1679" extrusionOk="0">
                    <a:moveTo>
                      <a:pt x="107" y="0"/>
                    </a:moveTo>
                    <a:cubicBezTo>
                      <a:pt x="53" y="0"/>
                      <a:pt x="0" y="61"/>
                      <a:pt x="28" y="127"/>
                    </a:cubicBezTo>
                    <a:cubicBezTo>
                      <a:pt x="174" y="471"/>
                      <a:pt x="379" y="779"/>
                      <a:pt x="641" y="1045"/>
                    </a:cubicBezTo>
                    <a:cubicBezTo>
                      <a:pt x="771" y="1177"/>
                      <a:pt x="911" y="1297"/>
                      <a:pt x="1060" y="1408"/>
                    </a:cubicBezTo>
                    <a:cubicBezTo>
                      <a:pt x="1132" y="1461"/>
                      <a:pt x="1207" y="1515"/>
                      <a:pt x="1286" y="1558"/>
                    </a:cubicBezTo>
                    <a:cubicBezTo>
                      <a:pt x="1366" y="1601"/>
                      <a:pt x="1460" y="1658"/>
                      <a:pt x="1548" y="1676"/>
                    </a:cubicBezTo>
                    <a:cubicBezTo>
                      <a:pt x="1555" y="1677"/>
                      <a:pt x="1562" y="1678"/>
                      <a:pt x="1569" y="1678"/>
                    </a:cubicBezTo>
                    <a:cubicBezTo>
                      <a:pt x="1650" y="1678"/>
                      <a:pt x="1710" y="1580"/>
                      <a:pt x="1642" y="1515"/>
                    </a:cubicBezTo>
                    <a:cubicBezTo>
                      <a:pt x="1580" y="1456"/>
                      <a:pt x="1498" y="1414"/>
                      <a:pt x="1428" y="1363"/>
                    </a:cubicBezTo>
                    <a:cubicBezTo>
                      <a:pt x="1357" y="1314"/>
                      <a:pt x="1283" y="1266"/>
                      <a:pt x="1213" y="1215"/>
                    </a:cubicBezTo>
                    <a:cubicBezTo>
                      <a:pt x="1070" y="1112"/>
                      <a:pt x="938" y="997"/>
                      <a:pt x="814" y="872"/>
                    </a:cubicBezTo>
                    <a:cubicBezTo>
                      <a:pt x="568" y="625"/>
                      <a:pt x="350" y="344"/>
                      <a:pt x="173" y="43"/>
                    </a:cubicBezTo>
                    <a:cubicBezTo>
                      <a:pt x="156" y="13"/>
                      <a:pt x="131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669;p77">
                <a:extLst>
                  <a:ext uri="{FF2B5EF4-FFF2-40B4-BE49-F238E27FC236}">
                    <a16:creationId xmlns:a16="http://schemas.microsoft.com/office/drawing/2014/main" id="{B69ECDC9-1107-7B13-6301-C556262DAB50}"/>
                  </a:ext>
                </a:extLst>
              </p:cNvPr>
              <p:cNvSpPr/>
              <p:nvPr/>
            </p:nvSpPr>
            <p:spPr>
              <a:xfrm rot="-1799852">
                <a:off x="4518440" y="1900133"/>
                <a:ext cx="11802" cy="675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381" extrusionOk="0">
                    <a:moveTo>
                      <a:pt x="358" y="135"/>
                    </a:moveTo>
                    <a:cubicBezTo>
                      <a:pt x="358" y="135"/>
                      <a:pt x="358" y="136"/>
                      <a:pt x="360" y="136"/>
                    </a:cubicBezTo>
                    <a:lnTo>
                      <a:pt x="360" y="136"/>
                    </a:lnTo>
                    <a:cubicBezTo>
                      <a:pt x="359" y="136"/>
                      <a:pt x="358" y="135"/>
                      <a:pt x="358" y="135"/>
                    </a:cubicBezTo>
                    <a:close/>
                    <a:moveTo>
                      <a:pt x="100" y="1"/>
                    </a:moveTo>
                    <a:cubicBezTo>
                      <a:pt x="72" y="1"/>
                      <a:pt x="43" y="15"/>
                      <a:pt x="28" y="36"/>
                    </a:cubicBezTo>
                    <a:cubicBezTo>
                      <a:pt x="0" y="71"/>
                      <a:pt x="3" y="121"/>
                      <a:pt x="34" y="153"/>
                    </a:cubicBezTo>
                    <a:cubicBezTo>
                      <a:pt x="102" y="222"/>
                      <a:pt x="180" y="282"/>
                      <a:pt x="271" y="320"/>
                    </a:cubicBezTo>
                    <a:cubicBezTo>
                      <a:pt x="320" y="341"/>
                      <a:pt x="366" y="359"/>
                      <a:pt x="417" y="367"/>
                    </a:cubicBezTo>
                    <a:cubicBezTo>
                      <a:pt x="469" y="376"/>
                      <a:pt x="522" y="380"/>
                      <a:pt x="576" y="380"/>
                    </a:cubicBezTo>
                    <a:cubicBezTo>
                      <a:pt x="619" y="380"/>
                      <a:pt x="654" y="347"/>
                      <a:pt x="659" y="306"/>
                    </a:cubicBezTo>
                    <a:cubicBezTo>
                      <a:pt x="665" y="267"/>
                      <a:pt x="640" y="221"/>
                      <a:pt x="598" y="213"/>
                    </a:cubicBezTo>
                    <a:cubicBezTo>
                      <a:pt x="555" y="205"/>
                      <a:pt x="514" y="192"/>
                      <a:pt x="473" y="179"/>
                    </a:cubicBezTo>
                    <a:cubicBezTo>
                      <a:pt x="453" y="172"/>
                      <a:pt x="434" y="163"/>
                      <a:pt x="414" y="156"/>
                    </a:cubicBezTo>
                    <a:cubicBezTo>
                      <a:pt x="403" y="153"/>
                      <a:pt x="393" y="149"/>
                      <a:pt x="384" y="146"/>
                    </a:cubicBezTo>
                    <a:cubicBezTo>
                      <a:pt x="379" y="144"/>
                      <a:pt x="374" y="142"/>
                      <a:pt x="369" y="140"/>
                    </a:cubicBezTo>
                    <a:cubicBezTo>
                      <a:pt x="366" y="139"/>
                      <a:pt x="364" y="138"/>
                      <a:pt x="362" y="137"/>
                    </a:cubicBezTo>
                    <a:cubicBezTo>
                      <a:pt x="361" y="137"/>
                      <a:pt x="360" y="136"/>
                      <a:pt x="360" y="136"/>
                    </a:cubicBezTo>
                    <a:lnTo>
                      <a:pt x="360" y="136"/>
                    </a:lnTo>
                    <a:cubicBezTo>
                      <a:pt x="362" y="137"/>
                      <a:pt x="364" y="138"/>
                      <a:pt x="368" y="140"/>
                    </a:cubicBezTo>
                    <a:cubicBezTo>
                      <a:pt x="359" y="139"/>
                      <a:pt x="347" y="130"/>
                      <a:pt x="339" y="127"/>
                    </a:cubicBezTo>
                    <a:cubicBezTo>
                      <a:pt x="330" y="122"/>
                      <a:pt x="320" y="118"/>
                      <a:pt x="311" y="112"/>
                    </a:cubicBezTo>
                    <a:lnTo>
                      <a:pt x="311" y="113"/>
                    </a:lnTo>
                    <a:cubicBezTo>
                      <a:pt x="292" y="103"/>
                      <a:pt x="273" y="94"/>
                      <a:pt x="254" y="85"/>
                    </a:cubicBezTo>
                    <a:cubicBezTo>
                      <a:pt x="214" y="63"/>
                      <a:pt x="177" y="39"/>
                      <a:pt x="141" y="13"/>
                    </a:cubicBezTo>
                    <a:cubicBezTo>
                      <a:pt x="129" y="4"/>
                      <a:pt x="115" y="1"/>
                      <a:pt x="1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670;p77">
                <a:extLst>
                  <a:ext uri="{FF2B5EF4-FFF2-40B4-BE49-F238E27FC236}">
                    <a16:creationId xmlns:a16="http://schemas.microsoft.com/office/drawing/2014/main" id="{BD7E0FEE-E0C4-30DD-2E77-51A5B80FE0F5}"/>
                  </a:ext>
                </a:extLst>
              </p:cNvPr>
              <p:cNvSpPr/>
              <p:nvPr/>
            </p:nvSpPr>
            <p:spPr>
              <a:xfrm>
                <a:off x="4833820" y="2019369"/>
                <a:ext cx="27050" cy="48631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2445" extrusionOk="0">
                    <a:moveTo>
                      <a:pt x="74" y="1"/>
                    </a:moveTo>
                    <a:cubicBezTo>
                      <a:pt x="40" y="1"/>
                      <a:pt x="8" y="23"/>
                      <a:pt x="7" y="70"/>
                    </a:cubicBezTo>
                    <a:cubicBezTo>
                      <a:pt x="0" y="525"/>
                      <a:pt x="93" y="986"/>
                      <a:pt x="299" y="1394"/>
                    </a:cubicBezTo>
                    <a:cubicBezTo>
                      <a:pt x="401" y="1598"/>
                      <a:pt x="526" y="1787"/>
                      <a:pt x="666" y="1966"/>
                    </a:cubicBezTo>
                    <a:cubicBezTo>
                      <a:pt x="806" y="2142"/>
                      <a:pt x="973" y="2325"/>
                      <a:pt x="1174" y="2431"/>
                    </a:cubicBezTo>
                    <a:cubicBezTo>
                      <a:pt x="1193" y="2441"/>
                      <a:pt x="1211" y="2445"/>
                      <a:pt x="1227" y="2445"/>
                    </a:cubicBezTo>
                    <a:cubicBezTo>
                      <a:pt x="1308" y="2445"/>
                      <a:pt x="1359" y="2343"/>
                      <a:pt x="1299" y="2269"/>
                    </a:cubicBezTo>
                    <a:cubicBezTo>
                      <a:pt x="1168" y="2107"/>
                      <a:pt x="1011" y="1966"/>
                      <a:pt x="879" y="1804"/>
                    </a:cubicBezTo>
                    <a:cubicBezTo>
                      <a:pt x="746" y="1641"/>
                      <a:pt x="633" y="1462"/>
                      <a:pt x="537" y="1276"/>
                    </a:cubicBezTo>
                    <a:cubicBezTo>
                      <a:pt x="342" y="898"/>
                      <a:pt x="203" y="495"/>
                      <a:pt x="152" y="70"/>
                    </a:cubicBezTo>
                    <a:cubicBezTo>
                      <a:pt x="146" y="25"/>
                      <a:pt x="109" y="1"/>
                      <a:pt x="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671;p77">
                <a:extLst>
                  <a:ext uri="{FF2B5EF4-FFF2-40B4-BE49-F238E27FC236}">
                    <a16:creationId xmlns:a16="http://schemas.microsoft.com/office/drawing/2014/main" id="{E5174EEB-0A1F-E1CA-2D96-8568F85337EE}"/>
                  </a:ext>
                </a:extLst>
              </p:cNvPr>
              <p:cNvSpPr/>
              <p:nvPr/>
            </p:nvSpPr>
            <p:spPr>
              <a:xfrm>
                <a:off x="4853475" y="2077275"/>
                <a:ext cx="4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35" extrusionOk="0">
                    <a:moveTo>
                      <a:pt x="88" y="0"/>
                    </a:moveTo>
                    <a:cubicBezTo>
                      <a:pt x="1" y="0"/>
                      <a:pt x="1" y="135"/>
                      <a:pt x="88" y="135"/>
                    </a:cubicBezTo>
                    <a:cubicBezTo>
                      <a:pt x="175" y="135"/>
                      <a:pt x="175" y="0"/>
                      <a:pt x="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672;p77">
                <a:extLst>
                  <a:ext uri="{FF2B5EF4-FFF2-40B4-BE49-F238E27FC236}">
                    <a16:creationId xmlns:a16="http://schemas.microsoft.com/office/drawing/2014/main" id="{D7DD687F-87DD-83E1-BB34-E49F11552CD7}"/>
                  </a:ext>
                </a:extLst>
              </p:cNvPr>
              <p:cNvSpPr/>
              <p:nvPr/>
            </p:nvSpPr>
            <p:spPr>
              <a:xfrm>
                <a:off x="4836028" y="1989296"/>
                <a:ext cx="6126" cy="1629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819" extrusionOk="0">
                    <a:moveTo>
                      <a:pt x="210" y="0"/>
                    </a:moveTo>
                    <a:cubicBezTo>
                      <a:pt x="175" y="0"/>
                      <a:pt x="144" y="17"/>
                      <a:pt x="124" y="47"/>
                    </a:cubicBezTo>
                    <a:cubicBezTo>
                      <a:pt x="92" y="96"/>
                      <a:pt x="75" y="160"/>
                      <a:pt x="58" y="216"/>
                    </a:cubicBezTo>
                    <a:cubicBezTo>
                      <a:pt x="42" y="271"/>
                      <a:pt x="28" y="324"/>
                      <a:pt x="21" y="379"/>
                    </a:cubicBezTo>
                    <a:cubicBezTo>
                      <a:pt x="12" y="441"/>
                      <a:pt x="1" y="503"/>
                      <a:pt x="0" y="564"/>
                    </a:cubicBezTo>
                    <a:cubicBezTo>
                      <a:pt x="0" y="620"/>
                      <a:pt x="4" y="676"/>
                      <a:pt x="7" y="732"/>
                    </a:cubicBezTo>
                    <a:cubicBezTo>
                      <a:pt x="12" y="778"/>
                      <a:pt x="44" y="819"/>
                      <a:pt x="94" y="819"/>
                    </a:cubicBezTo>
                    <a:cubicBezTo>
                      <a:pt x="144" y="819"/>
                      <a:pt x="176" y="778"/>
                      <a:pt x="181" y="732"/>
                    </a:cubicBezTo>
                    <a:cubicBezTo>
                      <a:pt x="194" y="630"/>
                      <a:pt x="213" y="527"/>
                      <a:pt x="235" y="427"/>
                    </a:cubicBezTo>
                    <a:cubicBezTo>
                      <a:pt x="246" y="376"/>
                      <a:pt x="255" y="325"/>
                      <a:pt x="266" y="274"/>
                    </a:cubicBezTo>
                    <a:cubicBezTo>
                      <a:pt x="280" y="214"/>
                      <a:pt x="299" y="156"/>
                      <a:pt x="304" y="95"/>
                    </a:cubicBezTo>
                    <a:cubicBezTo>
                      <a:pt x="307" y="56"/>
                      <a:pt x="272" y="11"/>
                      <a:pt x="233" y="2"/>
                    </a:cubicBezTo>
                    <a:cubicBezTo>
                      <a:pt x="226" y="1"/>
                      <a:pt x="218" y="0"/>
                      <a:pt x="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673;p77">
                <a:extLst>
                  <a:ext uri="{FF2B5EF4-FFF2-40B4-BE49-F238E27FC236}">
                    <a16:creationId xmlns:a16="http://schemas.microsoft.com/office/drawing/2014/main" id="{6282C27F-9926-9BF0-ED1D-87FD61B8FDD0}"/>
                  </a:ext>
                </a:extLst>
              </p:cNvPr>
              <p:cNvSpPr/>
              <p:nvPr/>
            </p:nvSpPr>
            <p:spPr>
              <a:xfrm>
                <a:off x="4869264" y="1924157"/>
                <a:ext cx="82225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1143" extrusionOk="0">
                    <a:moveTo>
                      <a:pt x="2486" y="0"/>
                    </a:moveTo>
                    <a:cubicBezTo>
                      <a:pt x="2300" y="0"/>
                      <a:pt x="2116" y="14"/>
                      <a:pt x="1940" y="38"/>
                    </a:cubicBezTo>
                    <a:cubicBezTo>
                      <a:pt x="1573" y="87"/>
                      <a:pt x="1219" y="191"/>
                      <a:pt x="883" y="346"/>
                    </a:cubicBezTo>
                    <a:cubicBezTo>
                      <a:pt x="717" y="422"/>
                      <a:pt x="561" y="513"/>
                      <a:pt x="413" y="619"/>
                    </a:cubicBezTo>
                    <a:cubicBezTo>
                      <a:pt x="336" y="674"/>
                      <a:pt x="252" y="727"/>
                      <a:pt x="193" y="802"/>
                    </a:cubicBezTo>
                    <a:cubicBezTo>
                      <a:pt x="138" y="872"/>
                      <a:pt x="93" y="954"/>
                      <a:pt x="39" y="1026"/>
                    </a:cubicBezTo>
                    <a:cubicBezTo>
                      <a:pt x="0" y="1077"/>
                      <a:pt x="54" y="1142"/>
                      <a:pt x="109" y="1142"/>
                    </a:cubicBezTo>
                    <a:cubicBezTo>
                      <a:pt x="121" y="1142"/>
                      <a:pt x="133" y="1139"/>
                      <a:pt x="144" y="1132"/>
                    </a:cubicBezTo>
                    <a:cubicBezTo>
                      <a:pt x="283" y="1042"/>
                      <a:pt x="432" y="980"/>
                      <a:pt x="571" y="889"/>
                    </a:cubicBezTo>
                    <a:cubicBezTo>
                      <a:pt x="709" y="800"/>
                      <a:pt x="854" y="720"/>
                      <a:pt x="1003" y="649"/>
                    </a:cubicBezTo>
                    <a:cubicBezTo>
                      <a:pt x="1311" y="501"/>
                      <a:pt x="1646" y="405"/>
                      <a:pt x="1984" y="358"/>
                    </a:cubicBezTo>
                    <a:cubicBezTo>
                      <a:pt x="2136" y="338"/>
                      <a:pt x="2289" y="327"/>
                      <a:pt x="2443" y="327"/>
                    </a:cubicBezTo>
                    <a:cubicBezTo>
                      <a:pt x="2624" y="327"/>
                      <a:pt x="2805" y="342"/>
                      <a:pt x="2982" y="372"/>
                    </a:cubicBezTo>
                    <a:cubicBezTo>
                      <a:pt x="3313" y="428"/>
                      <a:pt x="3634" y="542"/>
                      <a:pt x="3956" y="639"/>
                    </a:cubicBezTo>
                    <a:cubicBezTo>
                      <a:pt x="3964" y="642"/>
                      <a:pt x="3973" y="643"/>
                      <a:pt x="3981" y="643"/>
                    </a:cubicBezTo>
                    <a:cubicBezTo>
                      <a:pt x="4064" y="643"/>
                      <a:pt x="4134" y="524"/>
                      <a:pt x="4057" y="465"/>
                    </a:cubicBezTo>
                    <a:cubicBezTo>
                      <a:pt x="3622" y="124"/>
                      <a:pt x="3046" y="0"/>
                      <a:pt x="24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674;p77">
                <a:extLst>
                  <a:ext uri="{FF2B5EF4-FFF2-40B4-BE49-F238E27FC236}">
                    <a16:creationId xmlns:a16="http://schemas.microsoft.com/office/drawing/2014/main" id="{8A37BEF5-019F-0F45-9789-43B9AB5B4A35}"/>
                  </a:ext>
                </a:extLst>
              </p:cNvPr>
              <p:cNvSpPr/>
              <p:nvPr/>
            </p:nvSpPr>
            <p:spPr>
              <a:xfrm>
                <a:off x="4959524" y="1941063"/>
                <a:ext cx="14162" cy="18458"/>
              </a:xfrm>
              <a:custGeom>
                <a:avLst/>
                <a:gdLst/>
                <a:ahLst/>
                <a:cxnLst/>
                <a:rect l="l" t="t" r="r" b="b"/>
                <a:pathLst>
                  <a:path w="712" h="928" extrusionOk="0">
                    <a:moveTo>
                      <a:pt x="95" y="0"/>
                    </a:moveTo>
                    <a:cubicBezTo>
                      <a:pt x="69" y="0"/>
                      <a:pt x="44" y="11"/>
                      <a:pt x="27" y="34"/>
                    </a:cubicBezTo>
                    <a:cubicBezTo>
                      <a:pt x="3" y="65"/>
                      <a:pt x="0" y="120"/>
                      <a:pt x="34" y="147"/>
                    </a:cubicBezTo>
                    <a:cubicBezTo>
                      <a:pt x="99" y="200"/>
                      <a:pt x="156" y="259"/>
                      <a:pt x="207" y="323"/>
                    </a:cubicBezTo>
                    <a:cubicBezTo>
                      <a:pt x="214" y="336"/>
                      <a:pt x="222" y="346"/>
                      <a:pt x="232" y="360"/>
                    </a:cubicBezTo>
                    <a:cubicBezTo>
                      <a:pt x="236" y="364"/>
                      <a:pt x="237" y="365"/>
                      <a:pt x="238" y="366"/>
                    </a:cubicBezTo>
                    <a:cubicBezTo>
                      <a:pt x="239" y="368"/>
                      <a:pt x="239" y="368"/>
                      <a:pt x="240" y="370"/>
                    </a:cubicBezTo>
                    <a:cubicBezTo>
                      <a:pt x="256" y="391"/>
                      <a:pt x="271" y="413"/>
                      <a:pt x="285" y="434"/>
                    </a:cubicBezTo>
                    <a:cubicBezTo>
                      <a:pt x="314" y="480"/>
                      <a:pt x="340" y="528"/>
                      <a:pt x="362" y="577"/>
                    </a:cubicBezTo>
                    <a:cubicBezTo>
                      <a:pt x="385" y="625"/>
                      <a:pt x="411" y="669"/>
                      <a:pt x="433" y="718"/>
                    </a:cubicBezTo>
                    <a:lnTo>
                      <a:pt x="435" y="723"/>
                    </a:lnTo>
                    <a:cubicBezTo>
                      <a:pt x="436" y="724"/>
                      <a:pt x="436" y="727"/>
                      <a:pt x="439" y="732"/>
                    </a:cubicBezTo>
                    <a:cubicBezTo>
                      <a:pt x="446" y="751"/>
                      <a:pt x="453" y="772"/>
                      <a:pt x="463" y="789"/>
                    </a:cubicBezTo>
                    <a:cubicBezTo>
                      <a:pt x="467" y="793"/>
                      <a:pt x="470" y="797"/>
                      <a:pt x="473" y="801"/>
                    </a:cubicBezTo>
                    <a:cubicBezTo>
                      <a:pt x="473" y="800"/>
                      <a:pt x="473" y="800"/>
                      <a:pt x="472" y="799"/>
                    </a:cubicBezTo>
                    <a:lnTo>
                      <a:pt x="472" y="799"/>
                    </a:lnTo>
                    <a:cubicBezTo>
                      <a:pt x="473" y="800"/>
                      <a:pt x="474" y="802"/>
                      <a:pt x="474" y="804"/>
                    </a:cubicBezTo>
                    <a:cubicBezTo>
                      <a:pt x="479" y="818"/>
                      <a:pt x="484" y="832"/>
                      <a:pt x="488" y="847"/>
                    </a:cubicBezTo>
                    <a:cubicBezTo>
                      <a:pt x="503" y="895"/>
                      <a:pt x="545" y="927"/>
                      <a:pt x="594" y="927"/>
                    </a:cubicBezTo>
                    <a:cubicBezTo>
                      <a:pt x="599" y="927"/>
                      <a:pt x="605" y="927"/>
                      <a:pt x="610" y="926"/>
                    </a:cubicBezTo>
                    <a:cubicBezTo>
                      <a:pt x="660" y="919"/>
                      <a:pt x="711" y="873"/>
                      <a:pt x="707" y="817"/>
                    </a:cubicBezTo>
                    <a:cubicBezTo>
                      <a:pt x="704" y="796"/>
                      <a:pt x="692" y="757"/>
                      <a:pt x="696" y="737"/>
                    </a:cubicBezTo>
                    <a:cubicBezTo>
                      <a:pt x="697" y="734"/>
                      <a:pt x="697" y="733"/>
                      <a:pt x="697" y="733"/>
                    </a:cubicBezTo>
                    <a:lnTo>
                      <a:pt x="697" y="733"/>
                    </a:lnTo>
                    <a:cubicBezTo>
                      <a:pt x="697" y="733"/>
                      <a:pt x="697" y="738"/>
                      <a:pt x="697" y="738"/>
                    </a:cubicBezTo>
                    <a:cubicBezTo>
                      <a:pt x="697" y="738"/>
                      <a:pt x="698" y="736"/>
                      <a:pt x="699" y="730"/>
                    </a:cubicBezTo>
                    <a:cubicBezTo>
                      <a:pt x="701" y="712"/>
                      <a:pt x="696" y="691"/>
                      <a:pt x="692" y="674"/>
                    </a:cubicBezTo>
                    <a:cubicBezTo>
                      <a:pt x="684" y="638"/>
                      <a:pt x="673" y="602"/>
                      <a:pt x="660" y="567"/>
                    </a:cubicBezTo>
                    <a:cubicBezTo>
                      <a:pt x="644" y="520"/>
                      <a:pt x="626" y="474"/>
                      <a:pt x="600" y="432"/>
                    </a:cubicBezTo>
                    <a:cubicBezTo>
                      <a:pt x="578" y="396"/>
                      <a:pt x="551" y="361"/>
                      <a:pt x="525" y="327"/>
                    </a:cubicBezTo>
                    <a:cubicBezTo>
                      <a:pt x="499" y="293"/>
                      <a:pt x="472" y="260"/>
                      <a:pt x="443" y="228"/>
                    </a:cubicBezTo>
                    <a:cubicBezTo>
                      <a:pt x="430" y="215"/>
                      <a:pt x="417" y="201"/>
                      <a:pt x="403" y="189"/>
                    </a:cubicBezTo>
                    <a:cubicBezTo>
                      <a:pt x="396" y="183"/>
                      <a:pt x="390" y="177"/>
                      <a:pt x="383" y="172"/>
                    </a:cubicBezTo>
                    <a:cubicBezTo>
                      <a:pt x="375" y="165"/>
                      <a:pt x="371" y="162"/>
                      <a:pt x="370" y="162"/>
                    </a:cubicBezTo>
                    <a:lnTo>
                      <a:pt x="370" y="162"/>
                    </a:lnTo>
                    <a:cubicBezTo>
                      <a:pt x="370" y="162"/>
                      <a:pt x="371" y="164"/>
                      <a:pt x="375" y="168"/>
                    </a:cubicBezTo>
                    <a:cubicBezTo>
                      <a:pt x="368" y="164"/>
                      <a:pt x="361" y="157"/>
                      <a:pt x="353" y="151"/>
                    </a:cubicBezTo>
                    <a:cubicBezTo>
                      <a:pt x="286" y="97"/>
                      <a:pt x="216" y="49"/>
                      <a:pt x="139" y="11"/>
                    </a:cubicBezTo>
                    <a:cubicBezTo>
                      <a:pt x="125" y="4"/>
                      <a:pt x="110" y="0"/>
                      <a:pt x="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675;p77">
                <a:extLst>
                  <a:ext uri="{FF2B5EF4-FFF2-40B4-BE49-F238E27FC236}">
                    <a16:creationId xmlns:a16="http://schemas.microsoft.com/office/drawing/2014/main" id="{139FCBC2-F96C-8466-2390-1B0CF9621BA3}"/>
                  </a:ext>
                </a:extLst>
              </p:cNvPr>
              <p:cNvSpPr/>
              <p:nvPr/>
            </p:nvSpPr>
            <p:spPr>
              <a:xfrm>
                <a:off x="4574075" y="2086775"/>
                <a:ext cx="648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989" extrusionOk="0">
                    <a:moveTo>
                      <a:pt x="96" y="1"/>
                    </a:moveTo>
                    <a:cubicBezTo>
                      <a:pt x="48" y="1"/>
                      <a:pt x="1" y="36"/>
                      <a:pt x="22" y="92"/>
                    </a:cubicBezTo>
                    <a:cubicBezTo>
                      <a:pt x="189" y="536"/>
                      <a:pt x="685" y="809"/>
                      <a:pt x="1123" y="922"/>
                    </a:cubicBezTo>
                    <a:cubicBezTo>
                      <a:pt x="1291" y="966"/>
                      <a:pt x="1467" y="989"/>
                      <a:pt x="1641" y="989"/>
                    </a:cubicBezTo>
                    <a:cubicBezTo>
                      <a:pt x="1703" y="989"/>
                      <a:pt x="1765" y="986"/>
                      <a:pt x="1826" y="980"/>
                    </a:cubicBezTo>
                    <a:cubicBezTo>
                      <a:pt x="2061" y="957"/>
                      <a:pt x="2329" y="905"/>
                      <a:pt x="2512" y="746"/>
                    </a:cubicBezTo>
                    <a:cubicBezTo>
                      <a:pt x="2594" y="675"/>
                      <a:pt x="2516" y="566"/>
                      <a:pt x="2428" y="566"/>
                    </a:cubicBezTo>
                    <a:cubicBezTo>
                      <a:pt x="2421" y="566"/>
                      <a:pt x="2415" y="567"/>
                      <a:pt x="2409" y="568"/>
                    </a:cubicBezTo>
                    <a:cubicBezTo>
                      <a:pt x="2207" y="605"/>
                      <a:pt x="2018" y="686"/>
                      <a:pt x="1810" y="703"/>
                    </a:cubicBezTo>
                    <a:cubicBezTo>
                      <a:pt x="1760" y="707"/>
                      <a:pt x="1709" y="709"/>
                      <a:pt x="1659" y="709"/>
                    </a:cubicBezTo>
                    <a:cubicBezTo>
                      <a:pt x="1504" y="709"/>
                      <a:pt x="1350" y="689"/>
                      <a:pt x="1197" y="651"/>
                    </a:cubicBezTo>
                    <a:cubicBezTo>
                      <a:pt x="1001" y="602"/>
                      <a:pt x="816" y="524"/>
                      <a:pt x="645" y="415"/>
                    </a:cubicBezTo>
                    <a:cubicBezTo>
                      <a:pt x="465" y="300"/>
                      <a:pt x="313" y="155"/>
                      <a:pt x="149" y="19"/>
                    </a:cubicBezTo>
                    <a:cubicBezTo>
                      <a:pt x="134" y="6"/>
                      <a:pt x="115" y="1"/>
                      <a:pt x="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676;p77">
                <a:extLst>
                  <a:ext uri="{FF2B5EF4-FFF2-40B4-BE49-F238E27FC236}">
                    <a16:creationId xmlns:a16="http://schemas.microsoft.com/office/drawing/2014/main" id="{03CED337-CBAE-0C72-9E60-C011AA921652}"/>
                  </a:ext>
                </a:extLst>
              </p:cNvPr>
              <p:cNvSpPr/>
              <p:nvPr/>
            </p:nvSpPr>
            <p:spPr>
              <a:xfrm>
                <a:off x="4652475" y="2082100"/>
                <a:ext cx="21225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47" extrusionOk="0">
                    <a:moveTo>
                      <a:pt x="746" y="0"/>
                    </a:moveTo>
                    <a:cubicBezTo>
                      <a:pt x="725" y="0"/>
                      <a:pt x="703" y="9"/>
                      <a:pt x="686" y="26"/>
                    </a:cubicBezTo>
                    <a:cubicBezTo>
                      <a:pt x="640" y="72"/>
                      <a:pt x="590" y="116"/>
                      <a:pt x="539" y="157"/>
                    </a:cubicBezTo>
                    <a:cubicBezTo>
                      <a:pt x="496" y="191"/>
                      <a:pt x="440" y="232"/>
                      <a:pt x="394" y="267"/>
                    </a:cubicBezTo>
                    <a:cubicBezTo>
                      <a:pt x="343" y="305"/>
                      <a:pt x="291" y="343"/>
                      <a:pt x="237" y="377"/>
                    </a:cubicBezTo>
                    <a:cubicBezTo>
                      <a:pt x="179" y="413"/>
                      <a:pt x="126" y="456"/>
                      <a:pt x="69" y="492"/>
                    </a:cubicBezTo>
                    <a:cubicBezTo>
                      <a:pt x="0" y="536"/>
                      <a:pt x="32" y="647"/>
                      <a:pt x="108" y="647"/>
                    </a:cubicBezTo>
                    <a:cubicBezTo>
                      <a:pt x="115" y="647"/>
                      <a:pt x="124" y="645"/>
                      <a:pt x="132" y="643"/>
                    </a:cubicBezTo>
                    <a:cubicBezTo>
                      <a:pt x="202" y="621"/>
                      <a:pt x="275" y="600"/>
                      <a:pt x="340" y="564"/>
                    </a:cubicBezTo>
                    <a:cubicBezTo>
                      <a:pt x="400" y="530"/>
                      <a:pt x="460" y="493"/>
                      <a:pt x="514" y="451"/>
                    </a:cubicBezTo>
                    <a:cubicBezTo>
                      <a:pt x="634" y="361"/>
                      <a:pt x="733" y="250"/>
                      <a:pt x="823" y="131"/>
                    </a:cubicBezTo>
                    <a:cubicBezTo>
                      <a:pt x="848" y="97"/>
                      <a:pt x="832" y="41"/>
                      <a:pt x="801" y="19"/>
                    </a:cubicBezTo>
                    <a:cubicBezTo>
                      <a:pt x="784" y="7"/>
                      <a:pt x="765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77;p77">
                <a:extLst>
                  <a:ext uri="{FF2B5EF4-FFF2-40B4-BE49-F238E27FC236}">
                    <a16:creationId xmlns:a16="http://schemas.microsoft.com/office/drawing/2014/main" id="{CD96E126-B47F-E8FE-B8B3-501793161FD2}"/>
                  </a:ext>
                </a:extLst>
              </p:cNvPr>
              <p:cNvSpPr/>
              <p:nvPr/>
            </p:nvSpPr>
            <p:spPr>
              <a:xfrm>
                <a:off x="4668100" y="1981425"/>
                <a:ext cx="2807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032" extrusionOk="0">
                    <a:moveTo>
                      <a:pt x="121" y="0"/>
                    </a:moveTo>
                    <a:cubicBezTo>
                      <a:pt x="56" y="0"/>
                      <a:pt x="0" y="94"/>
                      <a:pt x="61" y="143"/>
                    </a:cubicBezTo>
                    <a:cubicBezTo>
                      <a:pt x="599" y="574"/>
                      <a:pt x="880" y="1251"/>
                      <a:pt x="820" y="1936"/>
                    </a:cubicBezTo>
                    <a:cubicBezTo>
                      <a:pt x="815" y="1996"/>
                      <a:pt x="870" y="2031"/>
                      <a:pt x="922" y="2031"/>
                    </a:cubicBezTo>
                    <a:cubicBezTo>
                      <a:pt x="963" y="2031"/>
                      <a:pt x="1003" y="2010"/>
                      <a:pt x="1010" y="1962"/>
                    </a:cubicBezTo>
                    <a:cubicBezTo>
                      <a:pt x="1122" y="1214"/>
                      <a:pt x="782" y="443"/>
                      <a:pt x="161" y="13"/>
                    </a:cubicBezTo>
                    <a:cubicBezTo>
                      <a:pt x="148" y="4"/>
                      <a:pt x="134" y="0"/>
                      <a:pt x="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678;p77">
                <a:extLst>
                  <a:ext uri="{FF2B5EF4-FFF2-40B4-BE49-F238E27FC236}">
                    <a16:creationId xmlns:a16="http://schemas.microsoft.com/office/drawing/2014/main" id="{5B63B384-1147-7FED-ECCB-38E897DB4108}"/>
                  </a:ext>
                </a:extLst>
              </p:cNvPr>
              <p:cNvSpPr/>
              <p:nvPr/>
            </p:nvSpPr>
            <p:spPr>
              <a:xfrm>
                <a:off x="4688400" y="1985300"/>
                <a:ext cx="14600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1115" extrusionOk="0">
                    <a:moveTo>
                      <a:pt x="110" y="0"/>
                    </a:moveTo>
                    <a:cubicBezTo>
                      <a:pt x="51" y="0"/>
                      <a:pt x="0" y="87"/>
                      <a:pt x="54" y="136"/>
                    </a:cubicBezTo>
                    <a:cubicBezTo>
                      <a:pt x="310" y="362"/>
                      <a:pt x="419" y="702"/>
                      <a:pt x="395" y="1037"/>
                    </a:cubicBezTo>
                    <a:cubicBezTo>
                      <a:pt x="391" y="1087"/>
                      <a:pt x="433" y="1115"/>
                      <a:pt x="475" y="1115"/>
                    </a:cubicBezTo>
                    <a:cubicBezTo>
                      <a:pt x="508" y="1115"/>
                      <a:pt x="541" y="1097"/>
                      <a:pt x="550" y="1059"/>
                    </a:cubicBezTo>
                    <a:cubicBezTo>
                      <a:pt x="573" y="961"/>
                      <a:pt x="583" y="863"/>
                      <a:pt x="572" y="764"/>
                    </a:cubicBezTo>
                    <a:cubicBezTo>
                      <a:pt x="559" y="667"/>
                      <a:pt x="538" y="572"/>
                      <a:pt x="502" y="480"/>
                    </a:cubicBezTo>
                    <a:cubicBezTo>
                      <a:pt x="427" y="293"/>
                      <a:pt x="308" y="137"/>
                      <a:pt x="148" y="14"/>
                    </a:cubicBezTo>
                    <a:cubicBezTo>
                      <a:pt x="136" y="4"/>
                      <a:pt x="123" y="0"/>
                      <a:pt x="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679;p77">
                <a:extLst>
                  <a:ext uri="{FF2B5EF4-FFF2-40B4-BE49-F238E27FC236}">
                    <a16:creationId xmlns:a16="http://schemas.microsoft.com/office/drawing/2014/main" id="{65CD620C-AA86-F43D-B812-982A1C409BEB}"/>
                  </a:ext>
                </a:extLst>
              </p:cNvPr>
              <p:cNvSpPr/>
              <p:nvPr/>
            </p:nvSpPr>
            <p:spPr>
              <a:xfrm>
                <a:off x="4701200" y="1986600"/>
                <a:ext cx="108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655" extrusionOk="0">
                    <a:moveTo>
                      <a:pt x="88" y="0"/>
                    </a:moveTo>
                    <a:cubicBezTo>
                      <a:pt x="70" y="0"/>
                      <a:pt x="52" y="6"/>
                      <a:pt x="39" y="16"/>
                    </a:cubicBezTo>
                    <a:cubicBezTo>
                      <a:pt x="10" y="40"/>
                      <a:pt x="1" y="80"/>
                      <a:pt x="19" y="113"/>
                    </a:cubicBezTo>
                    <a:cubicBezTo>
                      <a:pt x="64" y="194"/>
                      <a:pt x="101" y="278"/>
                      <a:pt x="142" y="360"/>
                    </a:cubicBezTo>
                    <a:cubicBezTo>
                      <a:pt x="163" y="399"/>
                      <a:pt x="181" y="439"/>
                      <a:pt x="198" y="479"/>
                    </a:cubicBezTo>
                    <a:cubicBezTo>
                      <a:pt x="200" y="485"/>
                      <a:pt x="206" y="497"/>
                      <a:pt x="207" y="499"/>
                    </a:cubicBezTo>
                    <a:cubicBezTo>
                      <a:pt x="212" y="511"/>
                      <a:pt x="215" y="521"/>
                      <a:pt x="219" y="532"/>
                    </a:cubicBezTo>
                    <a:cubicBezTo>
                      <a:pt x="230" y="558"/>
                      <a:pt x="241" y="584"/>
                      <a:pt x="255" y="610"/>
                    </a:cubicBezTo>
                    <a:cubicBezTo>
                      <a:pt x="270" y="639"/>
                      <a:pt x="302" y="655"/>
                      <a:pt x="334" y="655"/>
                    </a:cubicBezTo>
                    <a:cubicBezTo>
                      <a:pt x="346" y="655"/>
                      <a:pt x="358" y="652"/>
                      <a:pt x="369" y="648"/>
                    </a:cubicBezTo>
                    <a:cubicBezTo>
                      <a:pt x="413" y="629"/>
                      <a:pt x="431" y="584"/>
                      <a:pt x="422" y="539"/>
                    </a:cubicBezTo>
                    <a:cubicBezTo>
                      <a:pt x="412" y="488"/>
                      <a:pt x="390" y="441"/>
                      <a:pt x="370" y="393"/>
                    </a:cubicBezTo>
                    <a:cubicBezTo>
                      <a:pt x="351" y="349"/>
                      <a:pt x="330" y="305"/>
                      <a:pt x="309" y="263"/>
                    </a:cubicBezTo>
                    <a:cubicBezTo>
                      <a:pt x="265" y="176"/>
                      <a:pt x="201" y="96"/>
                      <a:pt x="139" y="22"/>
                    </a:cubicBezTo>
                    <a:cubicBezTo>
                      <a:pt x="126" y="7"/>
                      <a:pt x="107" y="0"/>
                      <a:pt x="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680;p77">
                <a:extLst>
                  <a:ext uri="{FF2B5EF4-FFF2-40B4-BE49-F238E27FC236}">
                    <a16:creationId xmlns:a16="http://schemas.microsoft.com/office/drawing/2014/main" id="{4A74ADD5-E60A-E2C0-098D-DD14DCEC374A}"/>
                  </a:ext>
                </a:extLst>
              </p:cNvPr>
              <p:cNvSpPr/>
              <p:nvPr/>
            </p:nvSpPr>
            <p:spPr>
              <a:xfrm>
                <a:off x="4714150" y="1990825"/>
                <a:ext cx="57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524" extrusionOk="0">
                    <a:moveTo>
                      <a:pt x="83" y="0"/>
                    </a:moveTo>
                    <a:cubicBezTo>
                      <a:pt x="79" y="0"/>
                      <a:pt x="75" y="0"/>
                      <a:pt x="72" y="1"/>
                    </a:cubicBezTo>
                    <a:cubicBezTo>
                      <a:pt x="38" y="4"/>
                      <a:pt x="0" y="37"/>
                      <a:pt x="6" y="75"/>
                    </a:cubicBezTo>
                    <a:cubicBezTo>
                      <a:pt x="15" y="142"/>
                      <a:pt x="22" y="210"/>
                      <a:pt x="33" y="278"/>
                    </a:cubicBezTo>
                    <a:cubicBezTo>
                      <a:pt x="43" y="341"/>
                      <a:pt x="58" y="403"/>
                      <a:pt x="71" y="465"/>
                    </a:cubicBezTo>
                    <a:cubicBezTo>
                      <a:pt x="77" y="499"/>
                      <a:pt x="114" y="524"/>
                      <a:pt x="148" y="524"/>
                    </a:cubicBezTo>
                    <a:cubicBezTo>
                      <a:pt x="155" y="524"/>
                      <a:pt x="162" y="523"/>
                      <a:pt x="168" y="521"/>
                    </a:cubicBezTo>
                    <a:cubicBezTo>
                      <a:pt x="213" y="506"/>
                      <a:pt x="230" y="467"/>
                      <a:pt x="223" y="423"/>
                    </a:cubicBezTo>
                    <a:cubicBezTo>
                      <a:pt x="214" y="361"/>
                      <a:pt x="206" y="299"/>
                      <a:pt x="195" y="238"/>
                    </a:cubicBezTo>
                    <a:cubicBezTo>
                      <a:pt x="184" y="176"/>
                      <a:pt x="168" y="115"/>
                      <a:pt x="154" y="54"/>
                    </a:cubicBezTo>
                    <a:lnTo>
                      <a:pt x="154" y="55"/>
                    </a:lnTo>
                    <a:cubicBezTo>
                      <a:pt x="147" y="22"/>
                      <a:pt x="115" y="0"/>
                      <a:pt x="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681;p77">
                <a:extLst>
                  <a:ext uri="{FF2B5EF4-FFF2-40B4-BE49-F238E27FC236}">
                    <a16:creationId xmlns:a16="http://schemas.microsoft.com/office/drawing/2014/main" id="{48DD48D6-CA68-2AA3-2D94-98DF904DE072}"/>
                  </a:ext>
                </a:extLst>
              </p:cNvPr>
              <p:cNvSpPr/>
              <p:nvPr/>
            </p:nvSpPr>
            <p:spPr>
              <a:xfrm rot="-1799852">
                <a:off x="4598328" y="1737567"/>
                <a:ext cx="8683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760" extrusionOk="0">
                    <a:moveTo>
                      <a:pt x="297" y="0"/>
                    </a:moveTo>
                    <a:cubicBezTo>
                      <a:pt x="258" y="0"/>
                      <a:pt x="219" y="25"/>
                      <a:pt x="224" y="71"/>
                    </a:cubicBezTo>
                    <a:cubicBezTo>
                      <a:pt x="280" y="601"/>
                      <a:pt x="208" y="1141"/>
                      <a:pt x="25" y="1642"/>
                    </a:cubicBezTo>
                    <a:cubicBezTo>
                      <a:pt x="1" y="1707"/>
                      <a:pt x="65" y="1760"/>
                      <a:pt x="123" y="1760"/>
                    </a:cubicBezTo>
                    <a:cubicBezTo>
                      <a:pt x="153" y="1760"/>
                      <a:pt x="181" y="1746"/>
                      <a:pt x="196" y="1714"/>
                    </a:cubicBezTo>
                    <a:cubicBezTo>
                      <a:pt x="431" y="1189"/>
                      <a:pt x="489" y="615"/>
                      <a:pt x="367" y="52"/>
                    </a:cubicBezTo>
                    <a:cubicBezTo>
                      <a:pt x="359" y="17"/>
                      <a:pt x="328" y="0"/>
                      <a:pt x="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682;p77">
                <a:extLst>
                  <a:ext uri="{FF2B5EF4-FFF2-40B4-BE49-F238E27FC236}">
                    <a16:creationId xmlns:a16="http://schemas.microsoft.com/office/drawing/2014/main" id="{D0EB4704-D3AC-7D91-2298-77FAA5400871}"/>
                  </a:ext>
                </a:extLst>
              </p:cNvPr>
              <p:cNvSpPr/>
              <p:nvPr/>
            </p:nvSpPr>
            <p:spPr>
              <a:xfrm rot="-1799852">
                <a:off x="4607143" y="1741024"/>
                <a:ext cx="5352" cy="1706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963" extrusionOk="0">
                    <a:moveTo>
                      <a:pt x="215" y="1"/>
                    </a:moveTo>
                    <a:cubicBezTo>
                      <a:pt x="178" y="1"/>
                      <a:pt x="140" y="26"/>
                      <a:pt x="135" y="75"/>
                    </a:cubicBezTo>
                    <a:cubicBezTo>
                      <a:pt x="125" y="206"/>
                      <a:pt x="100" y="333"/>
                      <a:pt x="78" y="463"/>
                    </a:cubicBezTo>
                    <a:cubicBezTo>
                      <a:pt x="66" y="528"/>
                      <a:pt x="56" y="594"/>
                      <a:pt x="43" y="658"/>
                    </a:cubicBezTo>
                    <a:cubicBezTo>
                      <a:pt x="35" y="690"/>
                      <a:pt x="27" y="722"/>
                      <a:pt x="21" y="754"/>
                    </a:cubicBezTo>
                    <a:cubicBezTo>
                      <a:pt x="13" y="792"/>
                      <a:pt x="1" y="833"/>
                      <a:pt x="3" y="870"/>
                    </a:cubicBezTo>
                    <a:cubicBezTo>
                      <a:pt x="7" y="929"/>
                      <a:pt x="51" y="962"/>
                      <a:pt x="97" y="962"/>
                    </a:cubicBezTo>
                    <a:cubicBezTo>
                      <a:pt x="127" y="962"/>
                      <a:pt x="158" y="948"/>
                      <a:pt x="180" y="918"/>
                    </a:cubicBezTo>
                    <a:cubicBezTo>
                      <a:pt x="220" y="862"/>
                      <a:pt x="234" y="774"/>
                      <a:pt x="249" y="707"/>
                    </a:cubicBezTo>
                    <a:cubicBezTo>
                      <a:pt x="263" y="638"/>
                      <a:pt x="277" y="568"/>
                      <a:pt x="285" y="499"/>
                    </a:cubicBezTo>
                    <a:cubicBezTo>
                      <a:pt x="302" y="359"/>
                      <a:pt x="298" y="214"/>
                      <a:pt x="291" y="75"/>
                    </a:cubicBezTo>
                    <a:cubicBezTo>
                      <a:pt x="288" y="25"/>
                      <a:pt x="251" y="1"/>
                      <a:pt x="2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683;p77">
                <a:extLst>
                  <a:ext uri="{FF2B5EF4-FFF2-40B4-BE49-F238E27FC236}">
                    <a16:creationId xmlns:a16="http://schemas.microsoft.com/office/drawing/2014/main" id="{4949AC1E-62B4-BAA2-AABE-25DB70243A75}"/>
                  </a:ext>
                </a:extLst>
              </p:cNvPr>
              <p:cNvSpPr/>
              <p:nvPr/>
            </p:nvSpPr>
            <p:spPr>
              <a:xfrm rot="-1799852">
                <a:off x="4614684" y="1743711"/>
                <a:ext cx="6327" cy="1408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795" extrusionOk="0">
                    <a:moveTo>
                      <a:pt x="270" y="1"/>
                    </a:moveTo>
                    <a:cubicBezTo>
                      <a:pt x="233" y="1"/>
                      <a:pt x="204" y="26"/>
                      <a:pt x="189" y="62"/>
                    </a:cubicBezTo>
                    <a:cubicBezTo>
                      <a:pt x="150" y="166"/>
                      <a:pt x="104" y="269"/>
                      <a:pt x="72" y="376"/>
                    </a:cubicBezTo>
                    <a:cubicBezTo>
                      <a:pt x="64" y="401"/>
                      <a:pt x="56" y="427"/>
                      <a:pt x="49" y="453"/>
                    </a:cubicBezTo>
                    <a:cubicBezTo>
                      <a:pt x="46" y="465"/>
                      <a:pt x="43" y="476"/>
                      <a:pt x="43" y="489"/>
                    </a:cubicBezTo>
                    <a:cubicBezTo>
                      <a:pt x="42" y="496"/>
                      <a:pt x="41" y="501"/>
                      <a:pt x="42" y="501"/>
                    </a:cubicBezTo>
                    <a:cubicBezTo>
                      <a:pt x="42" y="501"/>
                      <a:pt x="43" y="499"/>
                      <a:pt x="43" y="496"/>
                    </a:cubicBezTo>
                    <a:lnTo>
                      <a:pt x="43" y="496"/>
                    </a:lnTo>
                    <a:cubicBezTo>
                      <a:pt x="41" y="509"/>
                      <a:pt x="38" y="521"/>
                      <a:pt x="35" y="533"/>
                    </a:cubicBezTo>
                    <a:cubicBezTo>
                      <a:pt x="24" y="593"/>
                      <a:pt x="10" y="653"/>
                      <a:pt x="5" y="714"/>
                    </a:cubicBezTo>
                    <a:cubicBezTo>
                      <a:pt x="1" y="764"/>
                      <a:pt x="46" y="795"/>
                      <a:pt x="89" y="795"/>
                    </a:cubicBezTo>
                    <a:cubicBezTo>
                      <a:pt x="117" y="795"/>
                      <a:pt x="144" y="783"/>
                      <a:pt x="158" y="756"/>
                    </a:cubicBezTo>
                    <a:cubicBezTo>
                      <a:pt x="186" y="701"/>
                      <a:pt x="205" y="643"/>
                      <a:pt x="228" y="586"/>
                    </a:cubicBezTo>
                    <a:cubicBezTo>
                      <a:pt x="238" y="558"/>
                      <a:pt x="247" y="546"/>
                      <a:pt x="257" y="517"/>
                    </a:cubicBezTo>
                    <a:cubicBezTo>
                      <a:pt x="268" y="490"/>
                      <a:pt x="273" y="461"/>
                      <a:pt x="280" y="433"/>
                    </a:cubicBezTo>
                    <a:cubicBezTo>
                      <a:pt x="311" y="327"/>
                      <a:pt x="326" y="214"/>
                      <a:pt x="348" y="106"/>
                    </a:cubicBezTo>
                    <a:cubicBezTo>
                      <a:pt x="357" y="62"/>
                      <a:pt x="335" y="16"/>
                      <a:pt x="291" y="4"/>
                    </a:cubicBezTo>
                    <a:cubicBezTo>
                      <a:pt x="284" y="2"/>
                      <a:pt x="277" y="1"/>
                      <a:pt x="2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684;p77">
                <a:extLst>
                  <a:ext uri="{FF2B5EF4-FFF2-40B4-BE49-F238E27FC236}">
                    <a16:creationId xmlns:a16="http://schemas.microsoft.com/office/drawing/2014/main" id="{8A07715A-BAB1-9F71-FCCE-CDB1F8345992}"/>
                  </a:ext>
                </a:extLst>
              </p:cNvPr>
              <p:cNvSpPr/>
              <p:nvPr/>
            </p:nvSpPr>
            <p:spPr>
              <a:xfrm rot="-1799852">
                <a:off x="4583212" y="1860100"/>
                <a:ext cx="18785" cy="1221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689" extrusionOk="0">
                    <a:moveTo>
                      <a:pt x="959" y="1"/>
                    </a:moveTo>
                    <a:cubicBezTo>
                      <a:pt x="936" y="1"/>
                      <a:pt x="912" y="11"/>
                      <a:pt x="893" y="27"/>
                    </a:cubicBezTo>
                    <a:cubicBezTo>
                      <a:pt x="861" y="54"/>
                      <a:pt x="836" y="88"/>
                      <a:pt x="805" y="116"/>
                    </a:cubicBezTo>
                    <a:cubicBezTo>
                      <a:pt x="770" y="150"/>
                      <a:pt x="745" y="164"/>
                      <a:pt x="709" y="198"/>
                    </a:cubicBezTo>
                    <a:cubicBezTo>
                      <a:pt x="646" y="257"/>
                      <a:pt x="597" y="293"/>
                      <a:pt x="523" y="341"/>
                    </a:cubicBezTo>
                    <a:cubicBezTo>
                      <a:pt x="457" y="383"/>
                      <a:pt x="383" y="423"/>
                      <a:pt x="315" y="453"/>
                    </a:cubicBezTo>
                    <a:cubicBezTo>
                      <a:pt x="279" y="469"/>
                      <a:pt x="243" y="491"/>
                      <a:pt x="207" y="507"/>
                    </a:cubicBezTo>
                    <a:cubicBezTo>
                      <a:pt x="168" y="524"/>
                      <a:pt x="123" y="533"/>
                      <a:pt x="81" y="542"/>
                    </a:cubicBezTo>
                    <a:cubicBezTo>
                      <a:pt x="0" y="560"/>
                      <a:pt x="16" y="688"/>
                      <a:pt x="97" y="688"/>
                    </a:cubicBezTo>
                    <a:cubicBezTo>
                      <a:pt x="98" y="688"/>
                      <a:pt x="99" y="688"/>
                      <a:pt x="100" y="688"/>
                    </a:cubicBezTo>
                    <a:cubicBezTo>
                      <a:pt x="147" y="686"/>
                      <a:pt x="194" y="676"/>
                      <a:pt x="241" y="674"/>
                    </a:cubicBezTo>
                    <a:cubicBezTo>
                      <a:pt x="289" y="671"/>
                      <a:pt x="339" y="668"/>
                      <a:pt x="385" y="655"/>
                    </a:cubicBezTo>
                    <a:cubicBezTo>
                      <a:pt x="476" y="631"/>
                      <a:pt x="569" y="590"/>
                      <a:pt x="649" y="542"/>
                    </a:cubicBezTo>
                    <a:cubicBezTo>
                      <a:pt x="731" y="494"/>
                      <a:pt x="810" y="434"/>
                      <a:pt x="879" y="368"/>
                    </a:cubicBezTo>
                    <a:cubicBezTo>
                      <a:pt x="916" y="332"/>
                      <a:pt x="938" y="294"/>
                      <a:pt x="968" y="250"/>
                    </a:cubicBezTo>
                    <a:cubicBezTo>
                      <a:pt x="999" y="208"/>
                      <a:pt x="1028" y="165"/>
                      <a:pt x="1047" y="116"/>
                    </a:cubicBezTo>
                    <a:cubicBezTo>
                      <a:pt x="1059" y="79"/>
                      <a:pt x="1038" y="33"/>
                      <a:pt x="1004" y="13"/>
                    </a:cubicBezTo>
                    <a:cubicBezTo>
                      <a:pt x="989" y="5"/>
                      <a:pt x="974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5685;p77">
                <a:extLst>
                  <a:ext uri="{FF2B5EF4-FFF2-40B4-BE49-F238E27FC236}">
                    <a16:creationId xmlns:a16="http://schemas.microsoft.com/office/drawing/2014/main" id="{3758B0DB-3833-6A92-8F25-8AC7FE0FD51C}"/>
                  </a:ext>
                </a:extLst>
              </p:cNvPr>
              <p:cNvSpPr/>
              <p:nvPr/>
            </p:nvSpPr>
            <p:spPr>
              <a:xfrm rot="-1799852">
                <a:off x="4596291" y="1864827"/>
                <a:ext cx="9853" cy="8489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79" extrusionOk="0">
                    <a:moveTo>
                      <a:pt x="465" y="0"/>
                    </a:moveTo>
                    <a:cubicBezTo>
                      <a:pt x="452" y="0"/>
                      <a:pt x="439" y="4"/>
                      <a:pt x="427" y="12"/>
                    </a:cubicBezTo>
                    <a:cubicBezTo>
                      <a:pt x="395" y="35"/>
                      <a:pt x="362" y="59"/>
                      <a:pt x="329" y="83"/>
                    </a:cubicBezTo>
                    <a:cubicBezTo>
                      <a:pt x="290" y="111"/>
                      <a:pt x="255" y="141"/>
                      <a:pt x="220" y="173"/>
                    </a:cubicBezTo>
                    <a:cubicBezTo>
                      <a:pt x="158" y="227"/>
                      <a:pt x="96" y="282"/>
                      <a:pt x="33" y="336"/>
                    </a:cubicBezTo>
                    <a:cubicBezTo>
                      <a:pt x="0" y="366"/>
                      <a:pt x="2" y="426"/>
                      <a:pt x="33" y="455"/>
                    </a:cubicBezTo>
                    <a:cubicBezTo>
                      <a:pt x="51" y="471"/>
                      <a:pt x="71" y="478"/>
                      <a:pt x="91" y="478"/>
                    </a:cubicBezTo>
                    <a:cubicBezTo>
                      <a:pt x="112" y="478"/>
                      <a:pt x="133" y="470"/>
                      <a:pt x="152" y="455"/>
                    </a:cubicBezTo>
                    <a:cubicBezTo>
                      <a:pt x="216" y="404"/>
                      <a:pt x="280" y="353"/>
                      <a:pt x="344" y="302"/>
                    </a:cubicBezTo>
                    <a:cubicBezTo>
                      <a:pt x="375" y="277"/>
                      <a:pt x="407" y="254"/>
                      <a:pt x="435" y="226"/>
                    </a:cubicBezTo>
                    <a:cubicBezTo>
                      <a:pt x="465" y="197"/>
                      <a:pt x="495" y="167"/>
                      <a:pt x="525" y="138"/>
                    </a:cubicBezTo>
                    <a:cubicBezTo>
                      <a:pt x="554" y="111"/>
                      <a:pt x="555" y="63"/>
                      <a:pt x="532" y="33"/>
                    </a:cubicBezTo>
                    <a:cubicBezTo>
                      <a:pt x="517" y="13"/>
                      <a:pt x="491" y="0"/>
                      <a:pt x="4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5686;p77">
                <a:extLst>
                  <a:ext uri="{FF2B5EF4-FFF2-40B4-BE49-F238E27FC236}">
                    <a16:creationId xmlns:a16="http://schemas.microsoft.com/office/drawing/2014/main" id="{EA35622A-AF90-2904-2B9F-FFEE1C65E2A7}"/>
                  </a:ext>
                </a:extLst>
              </p:cNvPr>
              <p:cNvSpPr/>
              <p:nvPr/>
            </p:nvSpPr>
            <p:spPr>
              <a:xfrm rot="-1799852">
                <a:off x="4604930" y="1870015"/>
                <a:ext cx="7744" cy="5706"/>
              </a:xfrm>
              <a:custGeom>
                <a:avLst/>
                <a:gdLst/>
                <a:ahLst/>
                <a:cxnLst/>
                <a:rect l="l" t="t" r="r" b="b"/>
                <a:pathLst>
                  <a:path w="437" h="322" extrusionOk="0">
                    <a:moveTo>
                      <a:pt x="356" y="1"/>
                    </a:moveTo>
                    <a:cubicBezTo>
                      <a:pt x="342" y="1"/>
                      <a:pt x="328" y="4"/>
                      <a:pt x="315" y="10"/>
                    </a:cubicBezTo>
                    <a:cubicBezTo>
                      <a:pt x="291" y="21"/>
                      <a:pt x="266" y="31"/>
                      <a:pt x="244" y="44"/>
                    </a:cubicBezTo>
                    <a:cubicBezTo>
                      <a:pt x="221" y="57"/>
                      <a:pt x="198" y="71"/>
                      <a:pt x="176" y="85"/>
                    </a:cubicBezTo>
                    <a:cubicBezTo>
                      <a:pt x="153" y="98"/>
                      <a:pt x="130" y="111"/>
                      <a:pt x="109" y="124"/>
                    </a:cubicBezTo>
                    <a:cubicBezTo>
                      <a:pt x="98" y="131"/>
                      <a:pt x="87" y="137"/>
                      <a:pt x="77" y="144"/>
                    </a:cubicBezTo>
                    <a:cubicBezTo>
                      <a:pt x="60" y="154"/>
                      <a:pt x="47" y="167"/>
                      <a:pt x="32" y="181"/>
                    </a:cubicBezTo>
                    <a:cubicBezTo>
                      <a:pt x="6" y="204"/>
                      <a:pt x="0" y="251"/>
                      <a:pt x="19" y="281"/>
                    </a:cubicBezTo>
                    <a:cubicBezTo>
                      <a:pt x="26" y="292"/>
                      <a:pt x="36" y="302"/>
                      <a:pt x="49" y="310"/>
                    </a:cubicBezTo>
                    <a:cubicBezTo>
                      <a:pt x="60" y="317"/>
                      <a:pt x="76" y="321"/>
                      <a:pt x="91" y="321"/>
                    </a:cubicBezTo>
                    <a:cubicBezTo>
                      <a:pt x="99" y="321"/>
                      <a:pt x="106" y="320"/>
                      <a:pt x="111" y="318"/>
                    </a:cubicBezTo>
                    <a:cubicBezTo>
                      <a:pt x="129" y="311"/>
                      <a:pt x="150" y="305"/>
                      <a:pt x="166" y="296"/>
                    </a:cubicBezTo>
                    <a:cubicBezTo>
                      <a:pt x="177" y="290"/>
                      <a:pt x="187" y="283"/>
                      <a:pt x="197" y="277"/>
                    </a:cubicBezTo>
                    <a:lnTo>
                      <a:pt x="264" y="235"/>
                    </a:lnTo>
                    <a:cubicBezTo>
                      <a:pt x="287" y="222"/>
                      <a:pt x="309" y="209"/>
                      <a:pt x="331" y="195"/>
                    </a:cubicBezTo>
                    <a:cubicBezTo>
                      <a:pt x="354" y="180"/>
                      <a:pt x="374" y="163"/>
                      <a:pt x="394" y="147"/>
                    </a:cubicBezTo>
                    <a:cubicBezTo>
                      <a:pt x="411" y="133"/>
                      <a:pt x="425" y="121"/>
                      <a:pt x="431" y="99"/>
                    </a:cubicBezTo>
                    <a:cubicBezTo>
                      <a:pt x="436" y="81"/>
                      <a:pt x="434" y="55"/>
                      <a:pt x="423" y="38"/>
                    </a:cubicBezTo>
                    <a:cubicBezTo>
                      <a:pt x="406" y="13"/>
                      <a:pt x="382" y="1"/>
                      <a:pt x="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5687;p77">
                <a:extLst>
                  <a:ext uri="{FF2B5EF4-FFF2-40B4-BE49-F238E27FC236}">
                    <a16:creationId xmlns:a16="http://schemas.microsoft.com/office/drawing/2014/main" id="{5A3D235D-6131-45A5-34C7-23325BC5CDF9}"/>
                  </a:ext>
                </a:extLst>
              </p:cNvPr>
              <p:cNvSpPr/>
              <p:nvPr/>
            </p:nvSpPr>
            <p:spPr>
              <a:xfrm>
                <a:off x="4817150" y="1672325"/>
                <a:ext cx="1952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2080" extrusionOk="0">
                    <a:moveTo>
                      <a:pt x="103" y="1"/>
                    </a:moveTo>
                    <a:cubicBezTo>
                      <a:pt x="47" y="1"/>
                      <a:pt x="1" y="74"/>
                      <a:pt x="48" y="131"/>
                    </a:cubicBezTo>
                    <a:cubicBezTo>
                      <a:pt x="465" y="635"/>
                      <a:pt x="524" y="1382"/>
                      <a:pt x="220" y="1956"/>
                    </a:cubicBezTo>
                    <a:cubicBezTo>
                      <a:pt x="184" y="2022"/>
                      <a:pt x="238" y="2079"/>
                      <a:pt x="295" y="2079"/>
                    </a:cubicBezTo>
                    <a:cubicBezTo>
                      <a:pt x="320" y="2079"/>
                      <a:pt x="346" y="2068"/>
                      <a:pt x="365" y="2040"/>
                    </a:cubicBezTo>
                    <a:cubicBezTo>
                      <a:pt x="780" y="1424"/>
                      <a:pt x="675" y="545"/>
                      <a:pt x="154" y="24"/>
                    </a:cubicBezTo>
                    <a:cubicBezTo>
                      <a:pt x="138" y="8"/>
                      <a:pt x="120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5688;p77">
                <a:extLst>
                  <a:ext uri="{FF2B5EF4-FFF2-40B4-BE49-F238E27FC236}">
                    <a16:creationId xmlns:a16="http://schemas.microsoft.com/office/drawing/2014/main" id="{2CEB038D-1A0A-3E36-6243-C6FF091DE800}"/>
                  </a:ext>
                </a:extLst>
              </p:cNvPr>
              <p:cNvSpPr/>
              <p:nvPr/>
            </p:nvSpPr>
            <p:spPr>
              <a:xfrm>
                <a:off x="4835075" y="1677200"/>
                <a:ext cx="108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357" extrusionOk="0">
                    <a:moveTo>
                      <a:pt x="98" y="1"/>
                    </a:moveTo>
                    <a:cubicBezTo>
                      <a:pt x="49" y="1"/>
                      <a:pt x="0" y="64"/>
                      <a:pt x="28" y="118"/>
                    </a:cubicBezTo>
                    <a:cubicBezTo>
                      <a:pt x="116" y="287"/>
                      <a:pt x="170" y="478"/>
                      <a:pt x="180" y="670"/>
                    </a:cubicBezTo>
                    <a:cubicBezTo>
                      <a:pt x="185" y="766"/>
                      <a:pt x="184" y="863"/>
                      <a:pt x="174" y="961"/>
                    </a:cubicBezTo>
                    <a:cubicBezTo>
                      <a:pt x="168" y="1006"/>
                      <a:pt x="163" y="1050"/>
                      <a:pt x="154" y="1095"/>
                    </a:cubicBezTo>
                    <a:cubicBezTo>
                      <a:pt x="144" y="1146"/>
                      <a:pt x="122" y="1198"/>
                      <a:pt x="122" y="1252"/>
                    </a:cubicBezTo>
                    <a:cubicBezTo>
                      <a:pt x="123" y="1310"/>
                      <a:pt x="179" y="1357"/>
                      <a:pt x="233" y="1357"/>
                    </a:cubicBezTo>
                    <a:cubicBezTo>
                      <a:pt x="258" y="1357"/>
                      <a:pt x="282" y="1347"/>
                      <a:pt x="301" y="1325"/>
                    </a:cubicBezTo>
                    <a:cubicBezTo>
                      <a:pt x="371" y="1243"/>
                      <a:pt x="401" y="1101"/>
                      <a:pt x="416" y="996"/>
                    </a:cubicBezTo>
                    <a:cubicBezTo>
                      <a:pt x="433" y="876"/>
                      <a:pt x="433" y="757"/>
                      <a:pt x="415" y="637"/>
                    </a:cubicBezTo>
                    <a:cubicBezTo>
                      <a:pt x="381" y="411"/>
                      <a:pt x="289" y="205"/>
                      <a:pt x="147" y="26"/>
                    </a:cubicBezTo>
                    <a:cubicBezTo>
                      <a:pt x="133" y="8"/>
                      <a:pt x="116" y="1"/>
                      <a:pt x="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5689;p77">
                <a:extLst>
                  <a:ext uri="{FF2B5EF4-FFF2-40B4-BE49-F238E27FC236}">
                    <a16:creationId xmlns:a16="http://schemas.microsoft.com/office/drawing/2014/main" id="{BE137ACA-FBC2-E6F0-F9C9-7E210276C11B}"/>
                  </a:ext>
                </a:extLst>
              </p:cNvPr>
              <p:cNvSpPr/>
              <p:nvPr/>
            </p:nvSpPr>
            <p:spPr>
              <a:xfrm>
                <a:off x="4848125" y="1685500"/>
                <a:ext cx="61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640" extrusionOk="0">
                    <a:moveTo>
                      <a:pt x="94" y="0"/>
                    </a:moveTo>
                    <a:cubicBezTo>
                      <a:pt x="82" y="0"/>
                      <a:pt x="69" y="4"/>
                      <a:pt x="58" y="10"/>
                    </a:cubicBezTo>
                    <a:cubicBezTo>
                      <a:pt x="21" y="32"/>
                      <a:pt x="17" y="74"/>
                      <a:pt x="31" y="109"/>
                    </a:cubicBezTo>
                    <a:cubicBezTo>
                      <a:pt x="31" y="108"/>
                      <a:pt x="31" y="108"/>
                      <a:pt x="31" y="108"/>
                    </a:cubicBezTo>
                    <a:lnTo>
                      <a:pt x="31" y="108"/>
                    </a:lnTo>
                    <a:cubicBezTo>
                      <a:pt x="30" y="108"/>
                      <a:pt x="38" y="126"/>
                      <a:pt x="39" y="128"/>
                    </a:cubicBezTo>
                    <a:cubicBezTo>
                      <a:pt x="43" y="138"/>
                      <a:pt x="45" y="148"/>
                      <a:pt x="48" y="158"/>
                    </a:cubicBezTo>
                    <a:cubicBezTo>
                      <a:pt x="53" y="174"/>
                      <a:pt x="56" y="190"/>
                      <a:pt x="59" y="207"/>
                    </a:cubicBezTo>
                    <a:cubicBezTo>
                      <a:pt x="59" y="210"/>
                      <a:pt x="61" y="227"/>
                      <a:pt x="61" y="229"/>
                    </a:cubicBezTo>
                    <a:cubicBezTo>
                      <a:pt x="62" y="239"/>
                      <a:pt x="62" y="249"/>
                      <a:pt x="63" y="259"/>
                    </a:cubicBezTo>
                    <a:cubicBezTo>
                      <a:pt x="63" y="279"/>
                      <a:pt x="63" y="299"/>
                      <a:pt x="63" y="318"/>
                    </a:cubicBezTo>
                    <a:cubicBezTo>
                      <a:pt x="62" y="327"/>
                      <a:pt x="62" y="336"/>
                      <a:pt x="61" y="345"/>
                    </a:cubicBezTo>
                    <a:cubicBezTo>
                      <a:pt x="61" y="349"/>
                      <a:pt x="59" y="364"/>
                      <a:pt x="59" y="367"/>
                    </a:cubicBezTo>
                    <a:lnTo>
                      <a:pt x="59" y="366"/>
                    </a:lnTo>
                    <a:cubicBezTo>
                      <a:pt x="55" y="384"/>
                      <a:pt x="52" y="401"/>
                      <a:pt x="47" y="418"/>
                    </a:cubicBezTo>
                    <a:cubicBezTo>
                      <a:pt x="43" y="436"/>
                      <a:pt x="35" y="455"/>
                      <a:pt x="30" y="473"/>
                    </a:cubicBezTo>
                    <a:cubicBezTo>
                      <a:pt x="25" y="494"/>
                      <a:pt x="20" y="514"/>
                      <a:pt x="13" y="533"/>
                    </a:cubicBezTo>
                    <a:cubicBezTo>
                      <a:pt x="1" y="573"/>
                      <a:pt x="26" y="617"/>
                      <a:pt x="62" y="632"/>
                    </a:cubicBezTo>
                    <a:cubicBezTo>
                      <a:pt x="73" y="637"/>
                      <a:pt x="84" y="639"/>
                      <a:pt x="94" y="639"/>
                    </a:cubicBezTo>
                    <a:cubicBezTo>
                      <a:pt x="123" y="639"/>
                      <a:pt x="148" y="623"/>
                      <a:pt x="166" y="598"/>
                    </a:cubicBezTo>
                    <a:cubicBezTo>
                      <a:pt x="198" y="557"/>
                      <a:pt x="218" y="514"/>
                      <a:pt x="230" y="463"/>
                    </a:cubicBezTo>
                    <a:cubicBezTo>
                      <a:pt x="240" y="415"/>
                      <a:pt x="246" y="364"/>
                      <a:pt x="244" y="314"/>
                    </a:cubicBezTo>
                    <a:cubicBezTo>
                      <a:pt x="242" y="218"/>
                      <a:pt x="208" y="118"/>
                      <a:pt x="157" y="36"/>
                    </a:cubicBezTo>
                    <a:cubicBezTo>
                      <a:pt x="144" y="14"/>
                      <a:pt x="119" y="0"/>
                      <a:pt x="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5690;p77">
                <a:extLst>
                  <a:ext uri="{FF2B5EF4-FFF2-40B4-BE49-F238E27FC236}">
                    <a16:creationId xmlns:a16="http://schemas.microsoft.com/office/drawing/2014/main" id="{C8D8BED5-4CE2-54AF-C12F-F5614861C33A}"/>
                  </a:ext>
                </a:extLst>
              </p:cNvPr>
              <p:cNvSpPr/>
              <p:nvPr/>
            </p:nvSpPr>
            <p:spPr>
              <a:xfrm>
                <a:off x="4855075" y="1690825"/>
                <a:ext cx="56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476" extrusionOk="0">
                    <a:moveTo>
                      <a:pt x="36" y="329"/>
                    </a:moveTo>
                    <a:lnTo>
                      <a:pt x="36" y="329"/>
                    </a:lnTo>
                    <a:cubicBezTo>
                      <a:pt x="35" y="331"/>
                      <a:pt x="34" y="334"/>
                      <a:pt x="33" y="335"/>
                    </a:cubicBezTo>
                    <a:cubicBezTo>
                      <a:pt x="34" y="332"/>
                      <a:pt x="35" y="330"/>
                      <a:pt x="36" y="329"/>
                    </a:cubicBezTo>
                    <a:close/>
                    <a:moveTo>
                      <a:pt x="125" y="0"/>
                    </a:moveTo>
                    <a:cubicBezTo>
                      <a:pt x="119" y="0"/>
                      <a:pt x="112" y="1"/>
                      <a:pt x="105" y="3"/>
                    </a:cubicBezTo>
                    <a:cubicBezTo>
                      <a:pt x="64" y="16"/>
                      <a:pt x="42" y="54"/>
                      <a:pt x="51" y="96"/>
                    </a:cubicBezTo>
                    <a:cubicBezTo>
                      <a:pt x="54" y="103"/>
                      <a:pt x="55" y="111"/>
                      <a:pt x="56" y="118"/>
                    </a:cubicBezTo>
                    <a:cubicBezTo>
                      <a:pt x="56" y="119"/>
                      <a:pt x="57" y="121"/>
                      <a:pt x="57" y="123"/>
                    </a:cubicBezTo>
                    <a:cubicBezTo>
                      <a:pt x="58" y="136"/>
                      <a:pt x="59" y="148"/>
                      <a:pt x="59" y="161"/>
                    </a:cubicBezTo>
                    <a:cubicBezTo>
                      <a:pt x="59" y="187"/>
                      <a:pt x="59" y="213"/>
                      <a:pt x="57" y="239"/>
                    </a:cubicBezTo>
                    <a:cubicBezTo>
                      <a:pt x="57" y="240"/>
                      <a:pt x="57" y="242"/>
                      <a:pt x="57" y="243"/>
                    </a:cubicBezTo>
                    <a:cubicBezTo>
                      <a:pt x="55" y="249"/>
                      <a:pt x="55" y="258"/>
                      <a:pt x="54" y="263"/>
                    </a:cubicBezTo>
                    <a:cubicBezTo>
                      <a:pt x="51" y="275"/>
                      <a:pt x="49" y="286"/>
                      <a:pt x="45" y="299"/>
                    </a:cubicBezTo>
                    <a:cubicBezTo>
                      <a:pt x="43" y="306"/>
                      <a:pt x="41" y="313"/>
                      <a:pt x="39" y="319"/>
                    </a:cubicBezTo>
                    <a:cubicBezTo>
                      <a:pt x="38" y="321"/>
                      <a:pt x="37" y="323"/>
                      <a:pt x="37" y="326"/>
                    </a:cubicBezTo>
                    <a:lnTo>
                      <a:pt x="37" y="326"/>
                    </a:lnTo>
                    <a:cubicBezTo>
                      <a:pt x="36" y="326"/>
                      <a:pt x="35" y="328"/>
                      <a:pt x="34" y="331"/>
                    </a:cubicBezTo>
                    <a:cubicBezTo>
                      <a:pt x="33" y="334"/>
                      <a:pt x="31" y="337"/>
                      <a:pt x="30" y="341"/>
                    </a:cubicBezTo>
                    <a:cubicBezTo>
                      <a:pt x="26" y="347"/>
                      <a:pt x="23" y="353"/>
                      <a:pt x="20" y="360"/>
                    </a:cubicBezTo>
                    <a:cubicBezTo>
                      <a:pt x="0" y="395"/>
                      <a:pt x="11" y="445"/>
                      <a:pt x="48" y="465"/>
                    </a:cubicBezTo>
                    <a:cubicBezTo>
                      <a:pt x="60" y="472"/>
                      <a:pt x="74" y="475"/>
                      <a:pt x="87" y="475"/>
                    </a:cubicBezTo>
                    <a:cubicBezTo>
                      <a:pt x="113" y="475"/>
                      <a:pt x="138" y="462"/>
                      <a:pt x="153" y="438"/>
                    </a:cubicBezTo>
                    <a:cubicBezTo>
                      <a:pt x="187" y="384"/>
                      <a:pt x="210" y="323"/>
                      <a:pt x="219" y="260"/>
                    </a:cubicBezTo>
                    <a:cubicBezTo>
                      <a:pt x="222" y="241"/>
                      <a:pt x="225" y="221"/>
                      <a:pt x="226" y="202"/>
                    </a:cubicBezTo>
                    <a:cubicBezTo>
                      <a:pt x="227" y="181"/>
                      <a:pt x="223" y="161"/>
                      <a:pt x="220" y="142"/>
                    </a:cubicBezTo>
                    <a:cubicBezTo>
                      <a:pt x="216" y="112"/>
                      <a:pt x="209" y="84"/>
                      <a:pt x="197" y="55"/>
                    </a:cubicBezTo>
                    <a:cubicBezTo>
                      <a:pt x="186" y="25"/>
                      <a:pt x="158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5691;p77">
                <a:extLst>
                  <a:ext uri="{FF2B5EF4-FFF2-40B4-BE49-F238E27FC236}">
                    <a16:creationId xmlns:a16="http://schemas.microsoft.com/office/drawing/2014/main" id="{011B2823-3A0F-5804-E2CB-FC8EC2701197}"/>
                  </a:ext>
                </a:extLst>
              </p:cNvPr>
              <p:cNvSpPr/>
              <p:nvPr/>
            </p:nvSpPr>
            <p:spPr>
              <a:xfrm>
                <a:off x="4801050" y="1738450"/>
                <a:ext cx="19725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789" h="871" extrusionOk="0">
                    <a:moveTo>
                      <a:pt x="692" y="1"/>
                    </a:moveTo>
                    <a:cubicBezTo>
                      <a:pt x="667" y="1"/>
                      <a:pt x="643" y="12"/>
                      <a:pt x="627" y="39"/>
                    </a:cubicBezTo>
                    <a:cubicBezTo>
                      <a:pt x="612" y="65"/>
                      <a:pt x="597" y="89"/>
                      <a:pt x="581" y="113"/>
                    </a:cubicBezTo>
                    <a:lnTo>
                      <a:pt x="581" y="113"/>
                    </a:lnTo>
                    <a:cubicBezTo>
                      <a:pt x="557" y="138"/>
                      <a:pt x="538" y="168"/>
                      <a:pt x="517" y="197"/>
                    </a:cubicBezTo>
                    <a:cubicBezTo>
                      <a:pt x="497" y="217"/>
                      <a:pt x="479" y="241"/>
                      <a:pt x="462" y="265"/>
                    </a:cubicBezTo>
                    <a:cubicBezTo>
                      <a:pt x="461" y="266"/>
                      <a:pt x="461" y="266"/>
                      <a:pt x="461" y="266"/>
                    </a:cubicBezTo>
                    <a:cubicBezTo>
                      <a:pt x="456" y="271"/>
                      <a:pt x="451" y="277"/>
                      <a:pt x="447" y="283"/>
                    </a:cubicBezTo>
                    <a:cubicBezTo>
                      <a:pt x="438" y="294"/>
                      <a:pt x="429" y="305"/>
                      <a:pt x="420" y="316"/>
                    </a:cubicBezTo>
                    <a:cubicBezTo>
                      <a:pt x="379" y="363"/>
                      <a:pt x="338" y="410"/>
                      <a:pt x="294" y="453"/>
                    </a:cubicBezTo>
                    <a:cubicBezTo>
                      <a:pt x="251" y="496"/>
                      <a:pt x="205" y="534"/>
                      <a:pt x="162" y="575"/>
                    </a:cubicBezTo>
                    <a:cubicBezTo>
                      <a:pt x="115" y="619"/>
                      <a:pt x="61" y="668"/>
                      <a:pt x="32" y="724"/>
                    </a:cubicBezTo>
                    <a:cubicBezTo>
                      <a:pt x="1" y="787"/>
                      <a:pt x="38" y="870"/>
                      <a:pt x="114" y="870"/>
                    </a:cubicBezTo>
                    <a:cubicBezTo>
                      <a:pt x="114" y="870"/>
                      <a:pt x="115" y="870"/>
                      <a:pt x="115" y="870"/>
                    </a:cubicBezTo>
                    <a:cubicBezTo>
                      <a:pt x="211" y="868"/>
                      <a:pt x="308" y="807"/>
                      <a:pt x="380" y="747"/>
                    </a:cubicBezTo>
                    <a:cubicBezTo>
                      <a:pt x="444" y="695"/>
                      <a:pt x="499" y="635"/>
                      <a:pt x="551" y="570"/>
                    </a:cubicBezTo>
                    <a:cubicBezTo>
                      <a:pt x="605" y="501"/>
                      <a:pt x="654" y="430"/>
                      <a:pt x="694" y="351"/>
                    </a:cubicBezTo>
                    <a:cubicBezTo>
                      <a:pt x="701" y="337"/>
                      <a:pt x="709" y="322"/>
                      <a:pt x="712" y="308"/>
                    </a:cubicBezTo>
                    <a:cubicBezTo>
                      <a:pt x="714" y="285"/>
                      <a:pt x="715" y="274"/>
                      <a:pt x="716" y="274"/>
                    </a:cubicBezTo>
                    <a:cubicBezTo>
                      <a:pt x="716" y="274"/>
                      <a:pt x="716" y="276"/>
                      <a:pt x="716" y="282"/>
                    </a:cubicBezTo>
                    <a:cubicBezTo>
                      <a:pt x="716" y="285"/>
                      <a:pt x="717" y="287"/>
                      <a:pt x="717" y="287"/>
                    </a:cubicBezTo>
                    <a:cubicBezTo>
                      <a:pt x="718" y="287"/>
                      <a:pt x="719" y="284"/>
                      <a:pt x="721" y="277"/>
                    </a:cubicBezTo>
                    <a:cubicBezTo>
                      <a:pt x="730" y="260"/>
                      <a:pt x="736" y="240"/>
                      <a:pt x="741" y="222"/>
                    </a:cubicBezTo>
                    <a:cubicBezTo>
                      <a:pt x="747" y="208"/>
                      <a:pt x="747" y="195"/>
                      <a:pt x="750" y="180"/>
                    </a:cubicBezTo>
                    <a:lnTo>
                      <a:pt x="750" y="180"/>
                    </a:lnTo>
                    <a:cubicBezTo>
                      <a:pt x="750" y="183"/>
                      <a:pt x="750" y="184"/>
                      <a:pt x="750" y="184"/>
                    </a:cubicBezTo>
                    <a:cubicBezTo>
                      <a:pt x="751" y="184"/>
                      <a:pt x="757" y="164"/>
                      <a:pt x="757" y="164"/>
                    </a:cubicBezTo>
                    <a:cubicBezTo>
                      <a:pt x="763" y="143"/>
                      <a:pt x="769" y="123"/>
                      <a:pt x="774" y="102"/>
                    </a:cubicBezTo>
                    <a:cubicBezTo>
                      <a:pt x="788" y="44"/>
                      <a:pt x="740" y="1"/>
                      <a:pt x="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5692;p77">
                <a:extLst>
                  <a:ext uri="{FF2B5EF4-FFF2-40B4-BE49-F238E27FC236}">
                    <a16:creationId xmlns:a16="http://schemas.microsoft.com/office/drawing/2014/main" id="{F6D0FE52-D49C-C9DA-C5EB-F8F48B6D1029}"/>
                  </a:ext>
                </a:extLst>
              </p:cNvPr>
              <p:cNvSpPr/>
              <p:nvPr/>
            </p:nvSpPr>
            <p:spPr>
              <a:xfrm>
                <a:off x="4674900" y="1661600"/>
                <a:ext cx="28225" cy="52950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2118" extrusionOk="0">
                    <a:moveTo>
                      <a:pt x="1017" y="0"/>
                    </a:moveTo>
                    <a:cubicBezTo>
                      <a:pt x="1006" y="0"/>
                      <a:pt x="993" y="3"/>
                      <a:pt x="982" y="11"/>
                    </a:cubicBezTo>
                    <a:cubicBezTo>
                      <a:pt x="325" y="413"/>
                      <a:pt x="1" y="1332"/>
                      <a:pt x="274" y="2055"/>
                    </a:cubicBezTo>
                    <a:cubicBezTo>
                      <a:pt x="290" y="2098"/>
                      <a:pt x="327" y="2118"/>
                      <a:pt x="362" y="2118"/>
                    </a:cubicBezTo>
                    <a:cubicBezTo>
                      <a:pt x="415" y="2118"/>
                      <a:pt x="467" y="2075"/>
                      <a:pt x="450" y="2006"/>
                    </a:cubicBezTo>
                    <a:cubicBezTo>
                      <a:pt x="287" y="1305"/>
                      <a:pt x="525" y="595"/>
                      <a:pt x="1073" y="129"/>
                    </a:cubicBezTo>
                    <a:cubicBezTo>
                      <a:pt x="1128" y="83"/>
                      <a:pt x="1078" y="0"/>
                      <a:pt x="1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5693;p77">
                <a:extLst>
                  <a:ext uri="{FF2B5EF4-FFF2-40B4-BE49-F238E27FC236}">
                    <a16:creationId xmlns:a16="http://schemas.microsoft.com/office/drawing/2014/main" id="{A2A5B042-A9E6-023C-3229-F11015AC98C9}"/>
                  </a:ext>
                </a:extLst>
              </p:cNvPr>
              <p:cNvSpPr/>
              <p:nvPr/>
            </p:nvSpPr>
            <p:spPr>
              <a:xfrm>
                <a:off x="4709825" y="1648100"/>
                <a:ext cx="178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36" extrusionOk="0">
                    <a:moveTo>
                      <a:pt x="589" y="0"/>
                    </a:moveTo>
                    <a:cubicBezTo>
                      <a:pt x="398" y="0"/>
                      <a:pt x="214" y="64"/>
                      <a:pt x="59" y="172"/>
                    </a:cubicBezTo>
                    <a:cubicBezTo>
                      <a:pt x="22" y="198"/>
                      <a:pt x="0" y="249"/>
                      <a:pt x="27" y="291"/>
                    </a:cubicBezTo>
                    <a:cubicBezTo>
                      <a:pt x="44" y="317"/>
                      <a:pt x="75" y="335"/>
                      <a:pt x="106" y="335"/>
                    </a:cubicBezTo>
                    <a:cubicBezTo>
                      <a:pt x="120" y="335"/>
                      <a:pt x="134" y="331"/>
                      <a:pt x="146" y="323"/>
                    </a:cubicBezTo>
                    <a:cubicBezTo>
                      <a:pt x="224" y="269"/>
                      <a:pt x="295" y="235"/>
                      <a:pt x="377" y="209"/>
                    </a:cubicBezTo>
                    <a:cubicBezTo>
                      <a:pt x="420" y="195"/>
                      <a:pt x="466" y="186"/>
                      <a:pt x="510" y="177"/>
                    </a:cubicBezTo>
                    <a:cubicBezTo>
                      <a:pt x="557" y="166"/>
                      <a:pt x="584" y="162"/>
                      <a:pt x="631" y="159"/>
                    </a:cubicBezTo>
                    <a:cubicBezTo>
                      <a:pt x="672" y="157"/>
                      <a:pt x="711" y="125"/>
                      <a:pt x="710" y="80"/>
                    </a:cubicBezTo>
                    <a:cubicBezTo>
                      <a:pt x="708" y="35"/>
                      <a:pt x="675" y="4"/>
                      <a:pt x="631" y="1"/>
                    </a:cubicBezTo>
                    <a:cubicBezTo>
                      <a:pt x="617" y="1"/>
                      <a:pt x="603" y="0"/>
                      <a:pt x="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5694;p77">
                <a:extLst>
                  <a:ext uri="{FF2B5EF4-FFF2-40B4-BE49-F238E27FC236}">
                    <a16:creationId xmlns:a16="http://schemas.microsoft.com/office/drawing/2014/main" id="{4053FC60-BE23-F9E5-9ACB-2EE5C7AECA6F}"/>
                  </a:ext>
                </a:extLst>
              </p:cNvPr>
              <p:cNvSpPr/>
              <p:nvPr/>
            </p:nvSpPr>
            <p:spPr>
              <a:xfrm>
                <a:off x="4666100" y="1670850"/>
                <a:ext cx="12825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896" extrusionOk="0">
                    <a:moveTo>
                      <a:pt x="420" y="1"/>
                    </a:moveTo>
                    <a:cubicBezTo>
                      <a:pt x="399" y="1"/>
                      <a:pt x="378" y="8"/>
                      <a:pt x="363" y="24"/>
                    </a:cubicBezTo>
                    <a:cubicBezTo>
                      <a:pt x="164" y="243"/>
                      <a:pt x="18" y="518"/>
                      <a:pt x="3" y="818"/>
                    </a:cubicBezTo>
                    <a:cubicBezTo>
                      <a:pt x="0" y="868"/>
                      <a:pt x="42" y="896"/>
                      <a:pt x="83" y="896"/>
                    </a:cubicBezTo>
                    <a:cubicBezTo>
                      <a:pt x="116" y="896"/>
                      <a:pt x="149" y="878"/>
                      <a:pt x="158" y="840"/>
                    </a:cubicBezTo>
                    <a:cubicBezTo>
                      <a:pt x="220" y="588"/>
                      <a:pt x="312" y="342"/>
                      <a:pt x="480" y="140"/>
                    </a:cubicBezTo>
                    <a:cubicBezTo>
                      <a:pt x="508" y="106"/>
                      <a:pt x="513" y="57"/>
                      <a:pt x="480" y="24"/>
                    </a:cubicBezTo>
                    <a:cubicBezTo>
                      <a:pt x="464" y="9"/>
                      <a:pt x="442" y="1"/>
                      <a:pt x="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5695;p77">
                <a:extLst>
                  <a:ext uri="{FF2B5EF4-FFF2-40B4-BE49-F238E27FC236}">
                    <a16:creationId xmlns:a16="http://schemas.microsoft.com/office/drawing/2014/main" id="{4CA8EDBA-32D0-3373-0002-E2851C182FB5}"/>
                  </a:ext>
                </a:extLst>
              </p:cNvPr>
              <p:cNvSpPr/>
              <p:nvPr/>
            </p:nvSpPr>
            <p:spPr>
              <a:xfrm>
                <a:off x="4659450" y="1676175"/>
                <a:ext cx="5925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237" h="420" extrusionOk="0">
                    <a:moveTo>
                      <a:pt x="149" y="0"/>
                    </a:moveTo>
                    <a:cubicBezTo>
                      <a:pt x="124" y="0"/>
                      <a:pt x="99" y="13"/>
                      <a:pt x="83" y="37"/>
                    </a:cubicBezTo>
                    <a:cubicBezTo>
                      <a:pt x="20" y="132"/>
                      <a:pt x="1" y="252"/>
                      <a:pt x="26" y="362"/>
                    </a:cubicBezTo>
                    <a:cubicBezTo>
                      <a:pt x="32" y="395"/>
                      <a:pt x="67" y="419"/>
                      <a:pt x="101" y="419"/>
                    </a:cubicBezTo>
                    <a:cubicBezTo>
                      <a:pt x="108" y="419"/>
                      <a:pt x="114" y="418"/>
                      <a:pt x="121" y="416"/>
                    </a:cubicBezTo>
                    <a:cubicBezTo>
                      <a:pt x="161" y="403"/>
                      <a:pt x="184" y="363"/>
                      <a:pt x="174" y="321"/>
                    </a:cubicBezTo>
                    <a:cubicBezTo>
                      <a:pt x="173" y="315"/>
                      <a:pt x="173" y="310"/>
                      <a:pt x="172" y="305"/>
                    </a:cubicBezTo>
                    <a:cubicBezTo>
                      <a:pt x="168" y="279"/>
                      <a:pt x="168" y="253"/>
                      <a:pt x="172" y="228"/>
                    </a:cubicBezTo>
                    <a:cubicBezTo>
                      <a:pt x="175" y="207"/>
                      <a:pt x="180" y="186"/>
                      <a:pt x="186" y="166"/>
                    </a:cubicBezTo>
                    <a:cubicBezTo>
                      <a:pt x="187" y="165"/>
                      <a:pt x="187" y="162"/>
                      <a:pt x="189" y="160"/>
                    </a:cubicBezTo>
                    <a:cubicBezTo>
                      <a:pt x="190" y="157"/>
                      <a:pt x="192" y="152"/>
                      <a:pt x="194" y="148"/>
                    </a:cubicBezTo>
                    <a:cubicBezTo>
                      <a:pt x="200" y="136"/>
                      <a:pt x="207" y="125"/>
                      <a:pt x="215" y="114"/>
                    </a:cubicBezTo>
                    <a:cubicBezTo>
                      <a:pt x="236" y="81"/>
                      <a:pt x="221" y="29"/>
                      <a:pt x="187" y="10"/>
                    </a:cubicBezTo>
                    <a:cubicBezTo>
                      <a:pt x="175" y="3"/>
                      <a:pt x="162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5696;p77">
                <a:extLst>
                  <a:ext uri="{FF2B5EF4-FFF2-40B4-BE49-F238E27FC236}">
                    <a16:creationId xmlns:a16="http://schemas.microsoft.com/office/drawing/2014/main" id="{C93F3996-B768-5E48-CDFF-8E3305A8D89A}"/>
                  </a:ext>
                </a:extLst>
              </p:cNvPr>
              <p:cNvSpPr/>
              <p:nvPr/>
            </p:nvSpPr>
            <p:spPr>
              <a:xfrm>
                <a:off x="4893075" y="1702425"/>
                <a:ext cx="64075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1168" extrusionOk="0">
                    <a:moveTo>
                      <a:pt x="1818" y="0"/>
                    </a:moveTo>
                    <a:cubicBezTo>
                      <a:pt x="1809" y="0"/>
                      <a:pt x="1800" y="0"/>
                      <a:pt x="1791" y="0"/>
                    </a:cubicBezTo>
                    <a:cubicBezTo>
                      <a:pt x="1549" y="3"/>
                      <a:pt x="1308" y="47"/>
                      <a:pt x="1080" y="133"/>
                    </a:cubicBezTo>
                    <a:cubicBezTo>
                      <a:pt x="859" y="217"/>
                      <a:pt x="652" y="332"/>
                      <a:pt x="470" y="482"/>
                    </a:cubicBezTo>
                    <a:cubicBezTo>
                      <a:pt x="273" y="643"/>
                      <a:pt x="140" y="830"/>
                      <a:pt x="29" y="1058"/>
                    </a:cubicBezTo>
                    <a:cubicBezTo>
                      <a:pt x="1" y="1117"/>
                      <a:pt x="46" y="1168"/>
                      <a:pt x="95" y="1168"/>
                    </a:cubicBezTo>
                    <a:cubicBezTo>
                      <a:pt x="118" y="1168"/>
                      <a:pt x="140" y="1157"/>
                      <a:pt x="157" y="1133"/>
                    </a:cubicBezTo>
                    <a:cubicBezTo>
                      <a:pt x="396" y="787"/>
                      <a:pt x="782" y="504"/>
                      <a:pt x="1180" y="372"/>
                    </a:cubicBezTo>
                    <a:cubicBezTo>
                      <a:pt x="1377" y="306"/>
                      <a:pt x="1583" y="268"/>
                      <a:pt x="1791" y="264"/>
                    </a:cubicBezTo>
                    <a:cubicBezTo>
                      <a:pt x="1798" y="264"/>
                      <a:pt x="1805" y="264"/>
                      <a:pt x="1812" y="264"/>
                    </a:cubicBezTo>
                    <a:cubicBezTo>
                      <a:pt x="1911" y="264"/>
                      <a:pt x="2011" y="272"/>
                      <a:pt x="2111" y="282"/>
                    </a:cubicBezTo>
                    <a:cubicBezTo>
                      <a:pt x="2221" y="295"/>
                      <a:pt x="2327" y="333"/>
                      <a:pt x="2437" y="342"/>
                    </a:cubicBezTo>
                    <a:cubicBezTo>
                      <a:pt x="2440" y="343"/>
                      <a:pt x="2443" y="343"/>
                      <a:pt x="2446" y="343"/>
                    </a:cubicBezTo>
                    <a:cubicBezTo>
                      <a:pt x="2548" y="343"/>
                      <a:pt x="2563" y="201"/>
                      <a:pt x="2489" y="150"/>
                    </a:cubicBezTo>
                    <a:lnTo>
                      <a:pt x="2489" y="150"/>
                    </a:lnTo>
                    <a:lnTo>
                      <a:pt x="2488" y="151"/>
                    </a:lnTo>
                    <a:cubicBezTo>
                      <a:pt x="2308" y="28"/>
                      <a:pt x="2034" y="0"/>
                      <a:pt x="1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5697;p77">
                <a:extLst>
                  <a:ext uri="{FF2B5EF4-FFF2-40B4-BE49-F238E27FC236}">
                    <a16:creationId xmlns:a16="http://schemas.microsoft.com/office/drawing/2014/main" id="{C4F79385-76D3-E7B7-5265-CAF9CC6604AD}"/>
                  </a:ext>
                </a:extLst>
              </p:cNvPr>
              <p:cNvSpPr/>
              <p:nvPr/>
            </p:nvSpPr>
            <p:spPr>
              <a:xfrm>
                <a:off x="4967025" y="1713225"/>
                <a:ext cx="17525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970" extrusionOk="0">
                    <a:moveTo>
                      <a:pt x="111" y="0"/>
                    </a:moveTo>
                    <a:cubicBezTo>
                      <a:pt x="57" y="0"/>
                      <a:pt x="1" y="50"/>
                      <a:pt x="24" y="107"/>
                    </a:cubicBezTo>
                    <a:cubicBezTo>
                      <a:pt x="31" y="125"/>
                      <a:pt x="37" y="147"/>
                      <a:pt x="46" y="164"/>
                    </a:cubicBezTo>
                    <a:cubicBezTo>
                      <a:pt x="58" y="185"/>
                      <a:pt x="60" y="208"/>
                      <a:pt x="70" y="233"/>
                    </a:cubicBezTo>
                    <a:lnTo>
                      <a:pt x="70" y="234"/>
                    </a:lnTo>
                    <a:cubicBezTo>
                      <a:pt x="85" y="267"/>
                      <a:pt x="103" y="300"/>
                      <a:pt x="120" y="333"/>
                    </a:cubicBezTo>
                    <a:cubicBezTo>
                      <a:pt x="156" y="405"/>
                      <a:pt x="190" y="480"/>
                      <a:pt x="229" y="551"/>
                    </a:cubicBezTo>
                    <a:cubicBezTo>
                      <a:pt x="267" y="623"/>
                      <a:pt x="313" y="693"/>
                      <a:pt x="363" y="756"/>
                    </a:cubicBezTo>
                    <a:cubicBezTo>
                      <a:pt x="376" y="773"/>
                      <a:pt x="393" y="787"/>
                      <a:pt x="406" y="803"/>
                    </a:cubicBezTo>
                    <a:cubicBezTo>
                      <a:pt x="420" y="817"/>
                      <a:pt x="432" y="834"/>
                      <a:pt x="445" y="850"/>
                    </a:cubicBezTo>
                    <a:cubicBezTo>
                      <a:pt x="470" y="882"/>
                      <a:pt x="492" y="919"/>
                      <a:pt x="524" y="944"/>
                    </a:cubicBezTo>
                    <a:cubicBezTo>
                      <a:pt x="546" y="961"/>
                      <a:pt x="570" y="969"/>
                      <a:pt x="593" y="969"/>
                    </a:cubicBezTo>
                    <a:cubicBezTo>
                      <a:pt x="650" y="969"/>
                      <a:pt x="701" y="921"/>
                      <a:pt x="686" y="850"/>
                    </a:cubicBezTo>
                    <a:cubicBezTo>
                      <a:pt x="677" y="807"/>
                      <a:pt x="652" y="765"/>
                      <a:pt x="633" y="724"/>
                    </a:cubicBezTo>
                    <a:cubicBezTo>
                      <a:pt x="619" y="695"/>
                      <a:pt x="604" y="666"/>
                      <a:pt x="599" y="640"/>
                    </a:cubicBezTo>
                    <a:cubicBezTo>
                      <a:pt x="591" y="596"/>
                      <a:pt x="553" y="549"/>
                      <a:pt x="532" y="510"/>
                    </a:cubicBezTo>
                    <a:cubicBezTo>
                      <a:pt x="514" y="475"/>
                      <a:pt x="492" y="442"/>
                      <a:pt x="470" y="410"/>
                    </a:cubicBezTo>
                    <a:cubicBezTo>
                      <a:pt x="424" y="345"/>
                      <a:pt x="376" y="283"/>
                      <a:pt x="328" y="219"/>
                    </a:cubicBezTo>
                    <a:cubicBezTo>
                      <a:pt x="303" y="184"/>
                      <a:pt x="278" y="147"/>
                      <a:pt x="250" y="114"/>
                    </a:cubicBezTo>
                    <a:cubicBezTo>
                      <a:pt x="224" y="84"/>
                      <a:pt x="193" y="55"/>
                      <a:pt x="166" y="25"/>
                    </a:cubicBezTo>
                    <a:cubicBezTo>
                      <a:pt x="151" y="8"/>
                      <a:pt x="131" y="0"/>
                      <a:pt x="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5698;p77">
                <a:extLst>
                  <a:ext uri="{FF2B5EF4-FFF2-40B4-BE49-F238E27FC236}">
                    <a16:creationId xmlns:a16="http://schemas.microsoft.com/office/drawing/2014/main" id="{6DBDCA34-663E-80F0-8BAD-CF11698B91F9}"/>
                  </a:ext>
                </a:extLst>
              </p:cNvPr>
              <p:cNvSpPr/>
              <p:nvPr/>
            </p:nvSpPr>
            <p:spPr>
              <a:xfrm>
                <a:off x="4882292" y="1915545"/>
                <a:ext cx="32799" cy="13227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665" extrusionOk="0">
                    <a:moveTo>
                      <a:pt x="1050" y="1"/>
                    </a:moveTo>
                    <a:cubicBezTo>
                      <a:pt x="939" y="1"/>
                      <a:pt x="828" y="16"/>
                      <a:pt x="721" y="42"/>
                    </a:cubicBezTo>
                    <a:cubicBezTo>
                      <a:pt x="587" y="73"/>
                      <a:pt x="453" y="131"/>
                      <a:pt x="339" y="210"/>
                    </a:cubicBezTo>
                    <a:cubicBezTo>
                      <a:pt x="276" y="252"/>
                      <a:pt x="221" y="297"/>
                      <a:pt x="170" y="352"/>
                    </a:cubicBezTo>
                    <a:cubicBezTo>
                      <a:pt x="120" y="407"/>
                      <a:pt x="82" y="466"/>
                      <a:pt x="40" y="527"/>
                    </a:cubicBezTo>
                    <a:cubicBezTo>
                      <a:pt x="0" y="586"/>
                      <a:pt x="58" y="665"/>
                      <a:pt x="120" y="665"/>
                    </a:cubicBezTo>
                    <a:cubicBezTo>
                      <a:pt x="134" y="665"/>
                      <a:pt x="149" y="661"/>
                      <a:pt x="163" y="651"/>
                    </a:cubicBezTo>
                    <a:cubicBezTo>
                      <a:pt x="257" y="584"/>
                      <a:pt x="370" y="533"/>
                      <a:pt x="475" y="484"/>
                    </a:cubicBezTo>
                    <a:cubicBezTo>
                      <a:pt x="580" y="436"/>
                      <a:pt x="691" y="402"/>
                      <a:pt x="803" y="373"/>
                    </a:cubicBezTo>
                    <a:cubicBezTo>
                      <a:pt x="915" y="346"/>
                      <a:pt x="1011" y="334"/>
                      <a:pt x="1132" y="334"/>
                    </a:cubicBezTo>
                    <a:cubicBezTo>
                      <a:pt x="1190" y="334"/>
                      <a:pt x="1252" y="329"/>
                      <a:pt x="1305" y="328"/>
                    </a:cubicBezTo>
                    <a:cubicBezTo>
                      <a:pt x="1307" y="328"/>
                      <a:pt x="1310" y="328"/>
                      <a:pt x="1313" y="328"/>
                    </a:cubicBezTo>
                    <a:cubicBezTo>
                      <a:pt x="1364" y="328"/>
                      <a:pt x="1417" y="344"/>
                      <a:pt x="1468" y="344"/>
                    </a:cubicBezTo>
                    <a:cubicBezTo>
                      <a:pt x="1477" y="344"/>
                      <a:pt x="1485" y="344"/>
                      <a:pt x="1494" y="343"/>
                    </a:cubicBezTo>
                    <a:cubicBezTo>
                      <a:pt x="1581" y="333"/>
                      <a:pt x="1649" y="226"/>
                      <a:pt x="1572" y="154"/>
                    </a:cubicBezTo>
                    <a:cubicBezTo>
                      <a:pt x="1517" y="104"/>
                      <a:pt x="1440" y="81"/>
                      <a:pt x="1371" y="58"/>
                    </a:cubicBezTo>
                    <a:cubicBezTo>
                      <a:pt x="1298" y="34"/>
                      <a:pt x="1233" y="12"/>
                      <a:pt x="1153" y="5"/>
                    </a:cubicBezTo>
                    <a:cubicBezTo>
                      <a:pt x="1118" y="2"/>
                      <a:pt x="1084" y="1"/>
                      <a:pt x="1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5699;p77">
                <a:extLst>
                  <a:ext uri="{FF2B5EF4-FFF2-40B4-BE49-F238E27FC236}">
                    <a16:creationId xmlns:a16="http://schemas.microsoft.com/office/drawing/2014/main" id="{6E07C6EC-0560-A85A-5FD5-3B870B0CD33C}"/>
                  </a:ext>
                </a:extLst>
              </p:cNvPr>
              <p:cNvSpPr/>
              <p:nvPr/>
            </p:nvSpPr>
            <p:spPr>
              <a:xfrm>
                <a:off x="4890287" y="1906475"/>
                <a:ext cx="7419" cy="3918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97" extrusionOk="0">
                    <a:moveTo>
                      <a:pt x="292" y="0"/>
                    </a:moveTo>
                    <a:cubicBezTo>
                      <a:pt x="285" y="0"/>
                      <a:pt x="279" y="1"/>
                      <a:pt x="273" y="3"/>
                    </a:cubicBezTo>
                    <a:cubicBezTo>
                      <a:pt x="203" y="21"/>
                      <a:pt x="131" y="39"/>
                      <a:pt x="61" y="57"/>
                    </a:cubicBezTo>
                    <a:cubicBezTo>
                      <a:pt x="25" y="66"/>
                      <a:pt x="0" y="108"/>
                      <a:pt x="11" y="144"/>
                    </a:cubicBezTo>
                    <a:cubicBezTo>
                      <a:pt x="22" y="175"/>
                      <a:pt x="49" y="196"/>
                      <a:pt x="80" y="196"/>
                    </a:cubicBezTo>
                    <a:cubicBezTo>
                      <a:pt x="86" y="196"/>
                      <a:pt x="92" y="196"/>
                      <a:pt x="99" y="194"/>
                    </a:cubicBezTo>
                    <a:cubicBezTo>
                      <a:pt x="170" y="176"/>
                      <a:pt x="240" y="158"/>
                      <a:pt x="311" y="140"/>
                    </a:cubicBezTo>
                    <a:cubicBezTo>
                      <a:pt x="347" y="131"/>
                      <a:pt x="373" y="89"/>
                      <a:pt x="360" y="52"/>
                    </a:cubicBezTo>
                    <a:cubicBezTo>
                      <a:pt x="351" y="21"/>
                      <a:pt x="323" y="0"/>
                      <a:pt x="2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5700;p77">
                <a:extLst>
                  <a:ext uri="{FF2B5EF4-FFF2-40B4-BE49-F238E27FC236}">
                    <a16:creationId xmlns:a16="http://schemas.microsoft.com/office/drawing/2014/main" id="{884597AD-D4A7-2A5F-BBAC-A2248FF4CEC6}"/>
                  </a:ext>
                </a:extLst>
              </p:cNvPr>
              <p:cNvSpPr/>
              <p:nvPr/>
            </p:nvSpPr>
            <p:spPr>
              <a:xfrm>
                <a:off x="5035150" y="1836850"/>
                <a:ext cx="24425" cy="1280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5120" extrusionOk="0">
                    <a:moveTo>
                      <a:pt x="794" y="1"/>
                    </a:moveTo>
                    <a:cubicBezTo>
                      <a:pt x="754" y="1"/>
                      <a:pt x="712" y="27"/>
                      <a:pt x="714" y="73"/>
                    </a:cubicBezTo>
                    <a:cubicBezTo>
                      <a:pt x="749" y="907"/>
                      <a:pt x="723" y="1756"/>
                      <a:pt x="606" y="2583"/>
                    </a:cubicBezTo>
                    <a:cubicBezTo>
                      <a:pt x="550" y="2988"/>
                      <a:pt x="468" y="3389"/>
                      <a:pt x="368" y="3785"/>
                    </a:cubicBezTo>
                    <a:cubicBezTo>
                      <a:pt x="268" y="4193"/>
                      <a:pt x="124" y="4587"/>
                      <a:pt x="20" y="4994"/>
                    </a:cubicBezTo>
                    <a:cubicBezTo>
                      <a:pt x="1" y="5063"/>
                      <a:pt x="63" y="5120"/>
                      <a:pt x="123" y="5120"/>
                    </a:cubicBezTo>
                    <a:cubicBezTo>
                      <a:pt x="153" y="5120"/>
                      <a:pt x="183" y="5105"/>
                      <a:pt x="201" y="5069"/>
                    </a:cubicBezTo>
                    <a:cubicBezTo>
                      <a:pt x="393" y="4690"/>
                      <a:pt x="512" y="4265"/>
                      <a:pt x="619" y="3854"/>
                    </a:cubicBezTo>
                    <a:cubicBezTo>
                      <a:pt x="725" y="3442"/>
                      <a:pt x="801" y="3023"/>
                      <a:pt x="858" y="2602"/>
                    </a:cubicBezTo>
                    <a:cubicBezTo>
                      <a:pt x="972" y="1749"/>
                      <a:pt x="977" y="907"/>
                      <a:pt x="860" y="54"/>
                    </a:cubicBezTo>
                    <a:cubicBezTo>
                      <a:pt x="855" y="18"/>
                      <a:pt x="825" y="1"/>
                      <a:pt x="7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5701;p77">
                <a:extLst>
                  <a:ext uri="{FF2B5EF4-FFF2-40B4-BE49-F238E27FC236}">
                    <a16:creationId xmlns:a16="http://schemas.microsoft.com/office/drawing/2014/main" id="{032BAA53-5BE9-23D2-945A-F919C7E4126C}"/>
                  </a:ext>
                </a:extLst>
              </p:cNvPr>
              <p:cNvSpPr/>
              <p:nvPr/>
            </p:nvSpPr>
            <p:spPr>
              <a:xfrm>
                <a:off x="5023100" y="1974750"/>
                <a:ext cx="865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84" extrusionOk="0">
                    <a:moveTo>
                      <a:pt x="267" y="1"/>
                    </a:moveTo>
                    <a:cubicBezTo>
                      <a:pt x="266" y="1"/>
                      <a:pt x="266" y="1"/>
                      <a:pt x="265" y="1"/>
                    </a:cubicBezTo>
                    <a:lnTo>
                      <a:pt x="265" y="2"/>
                    </a:lnTo>
                    <a:cubicBezTo>
                      <a:pt x="219" y="3"/>
                      <a:pt x="191" y="36"/>
                      <a:pt x="186" y="80"/>
                    </a:cubicBezTo>
                    <a:cubicBezTo>
                      <a:pt x="186" y="83"/>
                      <a:pt x="186" y="83"/>
                      <a:pt x="186" y="85"/>
                    </a:cubicBezTo>
                    <a:cubicBezTo>
                      <a:pt x="185" y="88"/>
                      <a:pt x="185" y="91"/>
                      <a:pt x="185" y="95"/>
                    </a:cubicBezTo>
                    <a:cubicBezTo>
                      <a:pt x="182" y="104"/>
                      <a:pt x="181" y="113"/>
                      <a:pt x="179" y="122"/>
                    </a:cubicBezTo>
                    <a:cubicBezTo>
                      <a:pt x="176" y="141"/>
                      <a:pt x="171" y="159"/>
                      <a:pt x="165" y="177"/>
                    </a:cubicBezTo>
                    <a:cubicBezTo>
                      <a:pt x="161" y="196"/>
                      <a:pt x="155" y="214"/>
                      <a:pt x="148" y="232"/>
                    </a:cubicBezTo>
                    <a:cubicBezTo>
                      <a:pt x="145" y="239"/>
                      <a:pt x="142" y="247"/>
                      <a:pt x="140" y="255"/>
                    </a:cubicBezTo>
                    <a:lnTo>
                      <a:pt x="140" y="255"/>
                    </a:lnTo>
                    <a:cubicBezTo>
                      <a:pt x="138" y="259"/>
                      <a:pt x="135" y="264"/>
                      <a:pt x="134" y="266"/>
                    </a:cubicBezTo>
                    <a:cubicBezTo>
                      <a:pt x="130" y="277"/>
                      <a:pt x="125" y="289"/>
                      <a:pt x="120" y="301"/>
                    </a:cubicBezTo>
                    <a:lnTo>
                      <a:pt x="120" y="301"/>
                    </a:lnTo>
                    <a:cubicBezTo>
                      <a:pt x="118" y="306"/>
                      <a:pt x="114" y="314"/>
                      <a:pt x="113" y="316"/>
                    </a:cubicBezTo>
                    <a:cubicBezTo>
                      <a:pt x="105" y="333"/>
                      <a:pt x="96" y="350"/>
                      <a:pt x="87" y="367"/>
                    </a:cubicBezTo>
                    <a:cubicBezTo>
                      <a:pt x="69" y="399"/>
                      <a:pt x="48" y="431"/>
                      <a:pt x="25" y="460"/>
                    </a:cubicBezTo>
                    <a:cubicBezTo>
                      <a:pt x="0" y="492"/>
                      <a:pt x="17" y="544"/>
                      <a:pt x="46" y="567"/>
                    </a:cubicBezTo>
                    <a:cubicBezTo>
                      <a:pt x="60" y="578"/>
                      <a:pt x="79" y="584"/>
                      <a:pt x="98" y="584"/>
                    </a:cubicBezTo>
                    <a:cubicBezTo>
                      <a:pt x="119" y="584"/>
                      <a:pt x="140" y="576"/>
                      <a:pt x="154" y="560"/>
                    </a:cubicBezTo>
                    <a:cubicBezTo>
                      <a:pt x="213" y="492"/>
                      <a:pt x="265" y="415"/>
                      <a:pt x="297" y="331"/>
                    </a:cubicBezTo>
                    <a:cubicBezTo>
                      <a:pt x="326" y="251"/>
                      <a:pt x="341" y="165"/>
                      <a:pt x="344" y="80"/>
                    </a:cubicBezTo>
                    <a:cubicBezTo>
                      <a:pt x="345" y="40"/>
                      <a:pt x="308" y="1"/>
                      <a:pt x="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5702;p77">
                <a:extLst>
                  <a:ext uri="{FF2B5EF4-FFF2-40B4-BE49-F238E27FC236}">
                    <a16:creationId xmlns:a16="http://schemas.microsoft.com/office/drawing/2014/main" id="{7F0B3710-7DFE-FFB7-35CB-6CC516FDB4F4}"/>
                  </a:ext>
                </a:extLst>
              </p:cNvPr>
              <p:cNvSpPr/>
              <p:nvPr/>
            </p:nvSpPr>
            <p:spPr>
              <a:xfrm>
                <a:off x="4456275" y="2002800"/>
                <a:ext cx="130400" cy="130900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36" extrusionOk="0">
                    <a:moveTo>
                      <a:pt x="100" y="0"/>
                    </a:moveTo>
                    <a:cubicBezTo>
                      <a:pt x="50" y="0"/>
                      <a:pt x="0" y="55"/>
                      <a:pt x="29" y="115"/>
                    </a:cubicBezTo>
                    <a:cubicBezTo>
                      <a:pt x="852" y="1822"/>
                      <a:pt x="2112" y="3268"/>
                      <a:pt x="3639" y="4386"/>
                    </a:cubicBezTo>
                    <a:cubicBezTo>
                      <a:pt x="4079" y="4707"/>
                      <a:pt x="4532" y="4998"/>
                      <a:pt x="5029" y="5226"/>
                    </a:cubicBezTo>
                    <a:cubicBezTo>
                      <a:pt x="5045" y="5233"/>
                      <a:pt x="5060" y="5236"/>
                      <a:pt x="5074" y="5236"/>
                    </a:cubicBezTo>
                    <a:cubicBezTo>
                      <a:pt x="5161" y="5236"/>
                      <a:pt x="5215" y="5119"/>
                      <a:pt x="5126" y="5062"/>
                    </a:cubicBezTo>
                    <a:cubicBezTo>
                      <a:pt x="4339" y="4560"/>
                      <a:pt x="3564" y="4057"/>
                      <a:pt x="2867" y="3434"/>
                    </a:cubicBezTo>
                    <a:cubicBezTo>
                      <a:pt x="2171" y="2813"/>
                      <a:pt x="1563" y="2112"/>
                      <a:pt x="1012" y="1360"/>
                    </a:cubicBezTo>
                    <a:cubicBezTo>
                      <a:pt x="703" y="936"/>
                      <a:pt x="416" y="496"/>
                      <a:pt x="159" y="38"/>
                    </a:cubicBezTo>
                    <a:cubicBezTo>
                      <a:pt x="144" y="12"/>
                      <a:pt x="122" y="0"/>
                      <a:pt x="1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5703;p77">
                <a:extLst>
                  <a:ext uri="{FF2B5EF4-FFF2-40B4-BE49-F238E27FC236}">
                    <a16:creationId xmlns:a16="http://schemas.microsoft.com/office/drawing/2014/main" id="{ECEB9CF5-D3C6-3127-6CF6-7C4C054A4A10}"/>
                  </a:ext>
                </a:extLst>
              </p:cNvPr>
              <p:cNvSpPr/>
              <p:nvPr/>
            </p:nvSpPr>
            <p:spPr>
              <a:xfrm>
                <a:off x="4596450" y="2136525"/>
                <a:ext cx="22125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552" extrusionOk="0">
                    <a:moveTo>
                      <a:pt x="123" y="0"/>
                    </a:moveTo>
                    <a:cubicBezTo>
                      <a:pt x="61" y="0"/>
                      <a:pt x="0" y="75"/>
                      <a:pt x="43" y="134"/>
                    </a:cubicBezTo>
                    <a:cubicBezTo>
                      <a:pt x="126" y="249"/>
                      <a:pt x="224" y="356"/>
                      <a:pt x="350" y="426"/>
                    </a:cubicBezTo>
                    <a:cubicBezTo>
                      <a:pt x="410" y="460"/>
                      <a:pt x="479" y="495"/>
                      <a:pt x="546" y="514"/>
                    </a:cubicBezTo>
                    <a:cubicBezTo>
                      <a:pt x="557" y="515"/>
                      <a:pt x="570" y="517"/>
                      <a:pt x="582" y="519"/>
                    </a:cubicBezTo>
                    <a:cubicBezTo>
                      <a:pt x="587" y="520"/>
                      <a:pt x="597" y="523"/>
                      <a:pt x="598" y="523"/>
                    </a:cubicBezTo>
                    <a:cubicBezTo>
                      <a:pt x="613" y="528"/>
                      <a:pt x="628" y="531"/>
                      <a:pt x="644" y="535"/>
                    </a:cubicBezTo>
                    <a:cubicBezTo>
                      <a:pt x="677" y="542"/>
                      <a:pt x="714" y="552"/>
                      <a:pt x="749" y="552"/>
                    </a:cubicBezTo>
                    <a:cubicBezTo>
                      <a:pt x="752" y="552"/>
                      <a:pt x="755" y="552"/>
                      <a:pt x="759" y="552"/>
                    </a:cubicBezTo>
                    <a:cubicBezTo>
                      <a:pt x="856" y="547"/>
                      <a:pt x="884" y="428"/>
                      <a:pt x="807" y="375"/>
                    </a:cubicBezTo>
                    <a:cubicBezTo>
                      <a:pt x="782" y="359"/>
                      <a:pt x="754" y="349"/>
                      <a:pt x="728" y="336"/>
                    </a:cubicBezTo>
                    <a:cubicBezTo>
                      <a:pt x="713" y="330"/>
                      <a:pt x="700" y="323"/>
                      <a:pt x="685" y="315"/>
                    </a:cubicBezTo>
                    <a:cubicBezTo>
                      <a:pt x="679" y="312"/>
                      <a:pt x="674" y="307"/>
                      <a:pt x="667" y="305"/>
                    </a:cubicBezTo>
                    <a:lnTo>
                      <a:pt x="667" y="305"/>
                    </a:lnTo>
                    <a:cubicBezTo>
                      <a:pt x="672" y="309"/>
                      <a:pt x="675" y="312"/>
                      <a:pt x="675" y="312"/>
                    </a:cubicBezTo>
                    <a:cubicBezTo>
                      <a:pt x="675" y="312"/>
                      <a:pt x="673" y="311"/>
                      <a:pt x="670" y="308"/>
                    </a:cubicBezTo>
                    <a:cubicBezTo>
                      <a:pt x="665" y="305"/>
                      <a:pt x="659" y="300"/>
                      <a:pt x="654" y="296"/>
                    </a:cubicBezTo>
                    <a:cubicBezTo>
                      <a:pt x="627" y="275"/>
                      <a:pt x="594" y="263"/>
                      <a:pt x="566" y="247"/>
                    </a:cubicBezTo>
                    <a:cubicBezTo>
                      <a:pt x="538" y="232"/>
                      <a:pt x="511" y="215"/>
                      <a:pt x="482" y="199"/>
                    </a:cubicBezTo>
                    <a:cubicBezTo>
                      <a:pt x="377" y="137"/>
                      <a:pt x="267" y="81"/>
                      <a:pt x="164" y="13"/>
                    </a:cubicBezTo>
                    <a:cubicBezTo>
                      <a:pt x="151" y="4"/>
                      <a:pt x="137" y="0"/>
                      <a:pt x="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5704;p77">
                <a:extLst>
                  <a:ext uri="{FF2B5EF4-FFF2-40B4-BE49-F238E27FC236}">
                    <a16:creationId xmlns:a16="http://schemas.microsoft.com/office/drawing/2014/main" id="{F2F41783-D611-EA0E-46B9-05BC43442E7D}"/>
                  </a:ext>
                </a:extLst>
              </p:cNvPr>
              <p:cNvSpPr/>
              <p:nvPr/>
            </p:nvSpPr>
            <p:spPr>
              <a:xfrm>
                <a:off x="4510600" y="1585025"/>
                <a:ext cx="7225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2427" extrusionOk="0">
                    <a:moveTo>
                      <a:pt x="2739" y="0"/>
                    </a:moveTo>
                    <a:cubicBezTo>
                      <a:pt x="2734" y="0"/>
                      <a:pt x="2730" y="1"/>
                      <a:pt x="2725" y="1"/>
                    </a:cubicBezTo>
                    <a:cubicBezTo>
                      <a:pt x="2444" y="46"/>
                      <a:pt x="2159" y="226"/>
                      <a:pt x="1923" y="376"/>
                    </a:cubicBezTo>
                    <a:cubicBezTo>
                      <a:pt x="1665" y="539"/>
                      <a:pt x="1421" y="723"/>
                      <a:pt x="1187" y="921"/>
                    </a:cubicBezTo>
                    <a:cubicBezTo>
                      <a:pt x="959" y="1115"/>
                      <a:pt x="742" y="1324"/>
                      <a:pt x="543" y="1548"/>
                    </a:cubicBezTo>
                    <a:cubicBezTo>
                      <a:pt x="338" y="1778"/>
                      <a:pt x="148" y="2013"/>
                      <a:pt x="27" y="2297"/>
                    </a:cubicBezTo>
                    <a:cubicBezTo>
                      <a:pt x="1" y="2359"/>
                      <a:pt x="47" y="2427"/>
                      <a:pt x="103" y="2427"/>
                    </a:cubicBezTo>
                    <a:cubicBezTo>
                      <a:pt x="122" y="2427"/>
                      <a:pt x="142" y="2419"/>
                      <a:pt x="161" y="2400"/>
                    </a:cubicBezTo>
                    <a:cubicBezTo>
                      <a:pt x="370" y="2196"/>
                      <a:pt x="545" y="1964"/>
                      <a:pt x="742" y="1748"/>
                    </a:cubicBezTo>
                    <a:cubicBezTo>
                      <a:pt x="938" y="1530"/>
                      <a:pt x="1150" y="1326"/>
                      <a:pt x="1374" y="1137"/>
                    </a:cubicBezTo>
                    <a:cubicBezTo>
                      <a:pt x="1594" y="951"/>
                      <a:pt x="1827" y="782"/>
                      <a:pt x="2071" y="628"/>
                    </a:cubicBezTo>
                    <a:cubicBezTo>
                      <a:pt x="2314" y="474"/>
                      <a:pt x="2598" y="347"/>
                      <a:pt x="2816" y="158"/>
                    </a:cubicBezTo>
                    <a:cubicBezTo>
                      <a:pt x="2889" y="94"/>
                      <a:pt x="2816" y="0"/>
                      <a:pt x="27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5705;p77">
                <a:extLst>
                  <a:ext uri="{FF2B5EF4-FFF2-40B4-BE49-F238E27FC236}">
                    <a16:creationId xmlns:a16="http://schemas.microsoft.com/office/drawing/2014/main" id="{A99B4719-D7B8-84EC-F672-779D5090B0BD}"/>
                  </a:ext>
                </a:extLst>
              </p:cNvPr>
              <p:cNvSpPr/>
              <p:nvPr/>
            </p:nvSpPr>
            <p:spPr>
              <a:xfrm>
                <a:off x="4583850" y="1574750"/>
                <a:ext cx="1715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38" extrusionOk="0">
                    <a:moveTo>
                      <a:pt x="574" y="0"/>
                    </a:moveTo>
                    <a:cubicBezTo>
                      <a:pt x="557" y="0"/>
                      <a:pt x="539" y="5"/>
                      <a:pt x="522" y="13"/>
                    </a:cubicBezTo>
                    <a:cubicBezTo>
                      <a:pt x="453" y="44"/>
                      <a:pt x="381" y="74"/>
                      <a:pt x="315" y="112"/>
                    </a:cubicBezTo>
                    <a:cubicBezTo>
                      <a:pt x="281" y="132"/>
                      <a:pt x="249" y="152"/>
                      <a:pt x="216" y="172"/>
                    </a:cubicBezTo>
                    <a:cubicBezTo>
                      <a:pt x="185" y="192"/>
                      <a:pt x="146" y="210"/>
                      <a:pt x="120" y="237"/>
                    </a:cubicBezTo>
                    <a:cubicBezTo>
                      <a:pt x="97" y="254"/>
                      <a:pt x="74" y="270"/>
                      <a:pt x="50" y="287"/>
                    </a:cubicBezTo>
                    <a:cubicBezTo>
                      <a:pt x="17" y="309"/>
                      <a:pt x="0" y="349"/>
                      <a:pt x="17" y="388"/>
                    </a:cubicBezTo>
                    <a:cubicBezTo>
                      <a:pt x="28" y="414"/>
                      <a:pt x="59" y="438"/>
                      <a:pt x="91" y="438"/>
                    </a:cubicBezTo>
                    <a:cubicBezTo>
                      <a:pt x="98" y="438"/>
                      <a:pt x="105" y="437"/>
                      <a:pt x="112" y="434"/>
                    </a:cubicBezTo>
                    <a:cubicBezTo>
                      <a:pt x="134" y="425"/>
                      <a:pt x="155" y="417"/>
                      <a:pt x="178" y="408"/>
                    </a:cubicBezTo>
                    <a:cubicBezTo>
                      <a:pt x="180" y="407"/>
                      <a:pt x="190" y="403"/>
                      <a:pt x="195" y="400"/>
                    </a:cubicBezTo>
                    <a:lnTo>
                      <a:pt x="195" y="400"/>
                    </a:lnTo>
                    <a:cubicBezTo>
                      <a:pt x="212" y="399"/>
                      <a:pt x="228" y="395"/>
                      <a:pt x="241" y="386"/>
                    </a:cubicBezTo>
                    <a:cubicBezTo>
                      <a:pt x="247" y="384"/>
                      <a:pt x="253" y="381"/>
                      <a:pt x="258" y="378"/>
                    </a:cubicBezTo>
                    <a:cubicBezTo>
                      <a:pt x="299" y="359"/>
                      <a:pt x="340" y="340"/>
                      <a:pt x="381" y="321"/>
                    </a:cubicBezTo>
                    <a:cubicBezTo>
                      <a:pt x="464" y="281"/>
                      <a:pt x="542" y="230"/>
                      <a:pt x="622" y="181"/>
                    </a:cubicBezTo>
                    <a:cubicBezTo>
                      <a:pt x="665" y="155"/>
                      <a:pt x="685" y="92"/>
                      <a:pt x="657" y="48"/>
                    </a:cubicBezTo>
                    <a:cubicBezTo>
                      <a:pt x="637" y="16"/>
                      <a:pt x="606" y="0"/>
                      <a:pt x="5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5706;p77">
                <a:extLst>
                  <a:ext uri="{FF2B5EF4-FFF2-40B4-BE49-F238E27FC236}">
                    <a16:creationId xmlns:a16="http://schemas.microsoft.com/office/drawing/2014/main" id="{C20A1BC9-F971-7D8B-6544-DAD2FDEB1055}"/>
                  </a:ext>
                </a:extLst>
              </p:cNvPr>
              <p:cNvSpPr/>
              <p:nvPr/>
            </p:nvSpPr>
            <p:spPr>
              <a:xfrm>
                <a:off x="4811575" y="1552850"/>
                <a:ext cx="225550" cy="186650"/>
              </a:xfrm>
              <a:custGeom>
                <a:avLst/>
                <a:gdLst/>
                <a:ahLst/>
                <a:cxnLst/>
                <a:rect l="l" t="t" r="r" b="b"/>
                <a:pathLst>
                  <a:path w="9022" h="7466" extrusionOk="0">
                    <a:moveTo>
                      <a:pt x="103" y="1"/>
                    </a:moveTo>
                    <a:cubicBezTo>
                      <a:pt x="27" y="1"/>
                      <a:pt x="1" y="117"/>
                      <a:pt x="84" y="144"/>
                    </a:cubicBezTo>
                    <a:cubicBezTo>
                      <a:pt x="2952" y="1061"/>
                      <a:pt x="5584" y="2853"/>
                      <a:pt x="7395" y="5268"/>
                    </a:cubicBezTo>
                    <a:cubicBezTo>
                      <a:pt x="7904" y="5945"/>
                      <a:pt x="8343" y="6679"/>
                      <a:pt x="8767" y="7410"/>
                    </a:cubicBezTo>
                    <a:cubicBezTo>
                      <a:pt x="8789" y="7449"/>
                      <a:pt x="8828" y="7466"/>
                      <a:pt x="8867" y="7466"/>
                    </a:cubicBezTo>
                    <a:cubicBezTo>
                      <a:pt x="8943" y="7466"/>
                      <a:pt x="9022" y="7403"/>
                      <a:pt x="8986" y="7317"/>
                    </a:cubicBezTo>
                    <a:cubicBezTo>
                      <a:pt x="8400" y="5889"/>
                      <a:pt x="7417" y="4615"/>
                      <a:pt x="6326" y="3532"/>
                    </a:cubicBezTo>
                    <a:cubicBezTo>
                      <a:pt x="5233" y="2443"/>
                      <a:pt x="3967" y="1534"/>
                      <a:pt x="2579" y="859"/>
                    </a:cubicBezTo>
                    <a:cubicBezTo>
                      <a:pt x="1800" y="480"/>
                      <a:pt x="964" y="205"/>
                      <a:pt x="122" y="3"/>
                    </a:cubicBezTo>
                    <a:cubicBezTo>
                      <a:pt x="115" y="2"/>
                      <a:pt x="109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5707;p77">
                <a:extLst>
                  <a:ext uri="{FF2B5EF4-FFF2-40B4-BE49-F238E27FC236}">
                    <a16:creationId xmlns:a16="http://schemas.microsoft.com/office/drawing/2014/main" id="{AE13C5D8-5596-E4F6-3472-C10E502CD407}"/>
                  </a:ext>
                </a:extLst>
              </p:cNvPr>
              <p:cNvSpPr/>
              <p:nvPr/>
            </p:nvSpPr>
            <p:spPr>
              <a:xfrm>
                <a:off x="5035475" y="1750450"/>
                <a:ext cx="12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142" extrusionOk="0">
                    <a:moveTo>
                      <a:pt x="90" y="1"/>
                    </a:moveTo>
                    <a:cubicBezTo>
                      <a:pt x="45" y="1"/>
                      <a:pt x="1" y="37"/>
                      <a:pt x="16" y="97"/>
                    </a:cubicBezTo>
                    <a:cubicBezTo>
                      <a:pt x="50" y="232"/>
                      <a:pt x="67" y="371"/>
                      <a:pt x="101" y="506"/>
                    </a:cubicBezTo>
                    <a:cubicBezTo>
                      <a:pt x="118" y="574"/>
                      <a:pt x="140" y="641"/>
                      <a:pt x="161" y="706"/>
                    </a:cubicBezTo>
                    <a:cubicBezTo>
                      <a:pt x="179" y="766"/>
                      <a:pt x="192" y="825"/>
                      <a:pt x="221" y="880"/>
                    </a:cubicBezTo>
                    <a:cubicBezTo>
                      <a:pt x="251" y="957"/>
                      <a:pt x="277" y="1047"/>
                      <a:pt x="331" y="1108"/>
                    </a:cubicBezTo>
                    <a:cubicBezTo>
                      <a:pt x="351" y="1132"/>
                      <a:pt x="376" y="1142"/>
                      <a:pt x="401" y="1142"/>
                    </a:cubicBezTo>
                    <a:cubicBezTo>
                      <a:pt x="456" y="1142"/>
                      <a:pt x="510" y="1091"/>
                      <a:pt x="515" y="1033"/>
                    </a:cubicBezTo>
                    <a:cubicBezTo>
                      <a:pt x="518" y="986"/>
                      <a:pt x="500" y="937"/>
                      <a:pt x="489" y="892"/>
                    </a:cubicBezTo>
                    <a:cubicBezTo>
                      <a:pt x="479" y="849"/>
                      <a:pt x="473" y="804"/>
                      <a:pt x="461" y="762"/>
                    </a:cubicBezTo>
                    <a:cubicBezTo>
                      <a:pt x="438" y="683"/>
                      <a:pt x="405" y="606"/>
                      <a:pt x="377" y="529"/>
                    </a:cubicBezTo>
                    <a:cubicBezTo>
                      <a:pt x="318" y="366"/>
                      <a:pt x="233" y="215"/>
                      <a:pt x="169" y="54"/>
                    </a:cubicBezTo>
                    <a:cubicBezTo>
                      <a:pt x="153" y="17"/>
                      <a:pt x="121" y="1"/>
                      <a:pt x="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5708;p77">
                <a:extLst>
                  <a:ext uri="{FF2B5EF4-FFF2-40B4-BE49-F238E27FC236}">
                    <a16:creationId xmlns:a16="http://schemas.microsoft.com/office/drawing/2014/main" id="{80C879EA-4798-7E14-92A0-8F7FAAB16445}"/>
                  </a:ext>
                </a:extLst>
              </p:cNvPr>
              <p:cNvSpPr/>
              <p:nvPr/>
            </p:nvSpPr>
            <p:spPr>
              <a:xfrm>
                <a:off x="4479825" y="2017400"/>
                <a:ext cx="33850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590" extrusionOk="0">
                    <a:moveTo>
                      <a:pt x="109" y="0"/>
                    </a:moveTo>
                    <a:cubicBezTo>
                      <a:pt x="53" y="0"/>
                      <a:pt x="0" y="56"/>
                      <a:pt x="37" y="119"/>
                    </a:cubicBezTo>
                    <a:lnTo>
                      <a:pt x="37" y="118"/>
                    </a:lnTo>
                    <a:cubicBezTo>
                      <a:pt x="353" y="647"/>
                      <a:pt x="718" y="1147"/>
                      <a:pt x="1172" y="1564"/>
                    </a:cubicBezTo>
                    <a:cubicBezTo>
                      <a:pt x="1191" y="1582"/>
                      <a:pt x="1213" y="1590"/>
                      <a:pt x="1233" y="1590"/>
                    </a:cubicBezTo>
                    <a:cubicBezTo>
                      <a:pt x="1299" y="1590"/>
                      <a:pt x="1354" y="1505"/>
                      <a:pt x="1297" y="1439"/>
                    </a:cubicBezTo>
                    <a:cubicBezTo>
                      <a:pt x="907" y="986"/>
                      <a:pt x="516" y="531"/>
                      <a:pt x="176" y="37"/>
                    </a:cubicBezTo>
                    <a:cubicBezTo>
                      <a:pt x="159" y="11"/>
                      <a:pt x="134" y="0"/>
                      <a:pt x="1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5709;p77">
                <a:extLst>
                  <a:ext uri="{FF2B5EF4-FFF2-40B4-BE49-F238E27FC236}">
                    <a16:creationId xmlns:a16="http://schemas.microsoft.com/office/drawing/2014/main" id="{FAF46595-8C7E-1F8D-EC29-CC6DC2D2C53E}"/>
                  </a:ext>
                </a:extLst>
              </p:cNvPr>
              <p:cNvSpPr/>
              <p:nvPr/>
            </p:nvSpPr>
            <p:spPr>
              <a:xfrm>
                <a:off x="4496550" y="2018675"/>
                <a:ext cx="219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036" extrusionOk="0">
                    <a:moveTo>
                      <a:pt x="93" y="1"/>
                    </a:moveTo>
                    <a:cubicBezTo>
                      <a:pt x="48" y="1"/>
                      <a:pt x="1" y="39"/>
                      <a:pt x="20" y="91"/>
                    </a:cubicBezTo>
                    <a:cubicBezTo>
                      <a:pt x="54" y="182"/>
                      <a:pt x="96" y="271"/>
                      <a:pt x="131" y="360"/>
                    </a:cubicBezTo>
                    <a:cubicBezTo>
                      <a:pt x="149" y="405"/>
                      <a:pt x="178" y="448"/>
                      <a:pt x="201" y="490"/>
                    </a:cubicBezTo>
                    <a:cubicBezTo>
                      <a:pt x="225" y="529"/>
                      <a:pt x="248" y="575"/>
                      <a:pt x="277" y="617"/>
                    </a:cubicBezTo>
                    <a:cubicBezTo>
                      <a:pt x="334" y="702"/>
                      <a:pt x="398" y="778"/>
                      <a:pt x="469" y="850"/>
                    </a:cubicBezTo>
                    <a:cubicBezTo>
                      <a:pt x="504" y="887"/>
                      <a:pt x="539" y="921"/>
                      <a:pt x="577" y="952"/>
                    </a:cubicBezTo>
                    <a:cubicBezTo>
                      <a:pt x="618" y="986"/>
                      <a:pt x="685" y="1025"/>
                      <a:pt x="738" y="1033"/>
                    </a:cubicBezTo>
                    <a:cubicBezTo>
                      <a:pt x="748" y="1034"/>
                      <a:pt x="757" y="1035"/>
                      <a:pt x="766" y="1035"/>
                    </a:cubicBezTo>
                    <a:cubicBezTo>
                      <a:pt x="792" y="1035"/>
                      <a:pt x="817" y="1028"/>
                      <a:pt x="838" y="1007"/>
                    </a:cubicBezTo>
                    <a:cubicBezTo>
                      <a:pt x="862" y="983"/>
                      <a:pt x="877" y="940"/>
                      <a:pt x="865" y="907"/>
                    </a:cubicBezTo>
                    <a:cubicBezTo>
                      <a:pt x="826" y="810"/>
                      <a:pt x="744" y="741"/>
                      <a:pt x="670" y="669"/>
                    </a:cubicBezTo>
                    <a:cubicBezTo>
                      <a:pt x="605" y="606"/>
                      <a:pt x="541" y="538"/>
                      <a:pt x="479" y="470"/>
                    </a:cubicBezTo>
                    <a:cubicBezTo>
                      <a:pt x="449" y="438"/>
                      <a:pt x="410" y="400"/>
                      <a:pt x="387" y="374"/>
                    </a:cubicBezTo>
                    <a:cubicBezTo>
                      <a:pt x="360" y="340"/>
                      <a:pt x="335" y="306"/>
                      <a:pt x="310" y="272"/>
                    </a:cubicBezTo>
                    <a:cubicBezTo>
                      <a:pt x="281" y="233"/>
                      <a:pt x="251" y="198"/>
                      <a:pt x="225" y="156"/>
                    </a:cubicBezTo>
                    <a:cubicBezTo>
                      <a:pt x="200" y="117"/>
                      <a:pt x="175" y="76"/>
                      <a:pt x="153" y="35"/>
                    </a:cubicBezTo>
                    <a:cubicBezTo>
                      <a:pt x="140" y="11"/>
                      <a:pt x="117" y="1"/>
                      <a:pt x="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5710;p77">
                <a:extLst>
                  <a:ext uri="{FF2B5EF4-FFF2-40B4-BE49-F238E27FC236}">
                    <a16:creationId xmlns:a16="http://schemas.microsoft.com/office/drawing/2014/main" id="{F62B7D24-A575-E51F-DC2B-7069B4B6831E}"/>
                  </a:ext>
                </a:extLst>
              </p:cNvPr>
              <p:cNvSpPr/>
              <p:nvPr/>
            </p:nvSpPr>
            <p:spPr>
              <a:xfrm>
                <a:off x="4508000" y="2017425"/>
                <a:ext cx="1435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688" extrusionOk="0">
                    <a:moveTo>
                      <a:pt x="90" y="1"/>
                    </a:moveTo>
                    <a:cubicBezTo>
                      <a:pt x="80" y="1"/>
                      <a:pt x="70" y="3"/>
                      <a:pt x="60" y="7"/>
                    </a:cubicBezTo>
                    <a:cubicBezTo>
                      <a:pt x="29" y="21"/>
                      <a:pt x="0" y="61"/>
                      <a:pt x="15" y="99"/>
                    </a:cubicBezTo>
                    <a:cubicBezTo>
                      <a:pt x="59" y="207"/>
                      <a:pt x="111" y="313"/>
                      <a:pt x="176" y="411"/>
                    </a:cubicBezTo>
                    <a:cubicBezTo>
                      <a:pt x="243" y="512"/>
                      <a:pt x="325" y="615"/>
                      <a:pt x="432" y="676"/>
                    </a:cubicBezTo>
                    <a:cubicBezTo>
                      <a:pt x="445" y="684"/>
                      <a:pt x="460" y="688"/>
                      <a:pt x="476" y="688"/>
                    </a:cubicBezTo>
                    <a:cubicBezTo>
                      <a:pt x="499" y="688"/>
                      <a:pt x="522" y="680"/>
                      <a:pt x="537" y="663"/>
                    </a:cubicBezTo>
                    <a:cubicBezTo>
                      <a:pt x="561" y="637"/>
                      <a:pt x="573" y="589"/>
                      <a:pt x="551" y="557"/>
                    </a:cubicBezTo>
                    <a:cubicBezTo>
                      <a:pt x="484" y="466"/>
                      <a:pt x="401" y="385"/>
                      <a:pt x="329" y="298"/>
                    </a:cubicBezTo>
                    <a:cubicBezTo>
                      <a:pt x="321" y="288"/>
                      <a:pt x="313" y="278"/>
                      <a:pt x="304" y="267"/>
                    </a:cubicBezTo>
                    <a:cubicBezTo>
                      <a:pt x="304" y="266"/>
                      <a:pt x="301" y="263"/>
                      <a:pt x="298" y="261"/>
                    </a:cubicBezTo>
                    <a:cubicBezTo>
                      <a:pt x="297" y="257"/>
                      <a:pt x="290" y="249"/>
                      <a:pt x="289" y="248"/>
                    </a:cubicBezTo>
                    <a:cubicBezTo>
                      <a:pt x="273" y="227"/>
                      <a:pt x="257" y="205"/>
                      <a:pt x="243" y="183"/>
                    </a:cubicBezTo>
                    <a:cubicBezTo>
                      <a:pt x="212" y="136"/>
                      <a:pt x="183" y="87"/>
                      <a:pt x="157" y="39"/>
                    </a:cubicBezTo>
                    <a:cubicBezTo>
                      <a:pt x="144" y="14"/>
                      <a:pt x="117" y="1"/>
                      <a:pt x="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5711;p77">
                <a:extLst>
                  <a:ext uri="{FF2B5EF4-FFF2-40B4-BE49-F238E27FC236}">
                    <a16:creationId xmlns:a16="http://schemas.microsoft.com/office/drawing/2014/main" id="{E2B869F6-DFF5-78FF-2C75-644F4330AB4B}"/>
                  </a:ext>
                </a:extLst>
              </p:cNvPr>
              <p:cNvSpPr/>
              <p:nvPr/>
            </p:nvSpPr>
            <p:spPr>
              <a:xfrm>
                <a:off x="4520450" y="2022950"/>
                <a:ext cx="1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" h="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3" y="3"/>
                      <a:pt x="5" y="6"/>
                    </a:cubicBezTo>
                    <a:cubicBezTo>
                      <a:pt x="4" y="3"/>
                      <a:pt x="2" y="2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5712;p77">
                <a:extLst>
                  <a:ext uri="{FF2B5EF4-FFF2-40B4-BE49-F238E27FC236}">
                    <a16:creationId xmlns:a16="http://schemas.microsoft.com/office/drawing/2014/main" id="{28EEDC4D-F4A3-622C-51AE-4389F4D030CA}"/>
                  </a:ext>
                </a:extLst>
              </p:cNvPr>
              <p:cNvSpPr/>
              <p:nvPr/>
            </p:nvSpPr>
            <p:spPr>
              <a:xfrm>
                <a:off x="4518875" y="2018550"/>
                <a:ext cx="865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88" extrusionOk="0">
                    <a:moveTo>
                      <a:pt x="168" y="404"/>
                    </a:moveTo>
                    <a:cubicBezTo>
                      <a:pt x="168" y="408"/>
                      <a:pt x="169" y="412"/>
                      <a:pt x="170" y="417"/>
                    </a:cubicBezTo>
                    <a:cubicBezTo>
                      <a:pt x="170" y="413"/>
                      <a:pt x="169" y="408"/>
                      <a:pt x="168" y="404"/>
                    </a:cubicBezTo>
                    <a:close/>
                    <a:moveTo>
                      <a:pt x="92" y="1"/>
                    </a:moveTo>
                    <a:cubicBezTo>
                      <a:pt x="66" y="1"/>
                      <a:pt x="41" y="13"/>
                      <a:pt x="25" y="33"/>
                    </a:cubicBezTo>
                    <a:cubicBezTo>
                      <a:pt x="0" y="65"/>
                      <a:pt x="3" y="113"/>
                      <a:pt x="32" y="141"/>
                    </a:cubicBezTo>
                    <a:cubicBezTo>
                      <a:pt x="43" y="152"/>
                      <a:pt x="52" y="165"/>
                      <a:pt x="64" y="176"/>
                    </a:cubicBezTo>
                    <a:cubicBezTo>
                      <a:pt x="63" y="175"/>
                      <a:pt x="62" y="175"/>
                      <a:pt x="62" y="175"/>
                    </a:cubicBezTo>
                    <a:lnTo>
                      <a:pt x="62" y="175"/>
                    </a:lnTo>
                    <a:cubicBezTo>
                      <a:pt x="62" y="175"/>
                      <a:pt x="66" y="178"/>
                      <a:pt x="68" y="182"/>
                    </a:cubicBezTo>
                    <a:cubicBezTo>
                      <a:pt x="69" y="182"/>
                      <a:pt x="69" y="182"/>
                      <a:pt x="69" y="183"/>
                    </a:cubicBezTo>
                    <a:lnTo>
                      <a:pt x="69" y="183"/>
                    </a:lnTo>
                    <a:cubicBezTo>
                      <a:pt x="73" y="187"/>
                      <a:pt x="75" y="191"/>
                      <a:pt x="77" y="195"/>
                    </a:cubicBezTo>
                    <a:cubicBezTo>
                      <a:pt x="84" y="204"/>
                      <a:pt x="90" y="213"/>
                      <a:pt x="94" y="222"/>
                    </a:cubicBezTo>
                    <a:cubicBezTo>
                      <a:pt x="104" y="239"/>
                      <a:pt x="111" y="259"/>
                      <a:pt x="121" y="276"/>
                    </a:cubicBezTo>
                    <a:cubicBezTo>
                      <a:pt x="129" y="288"/>
                      <a:pt x="136" y="302"/>
                      <a:pt x="142" y="315"/>
                    </a:cubicBezTo>
                    <a:cubicBezTo>
                      <a:pt x="154" y="344"/>
                      <a:pt x="163" y="373"/>
                      <a:pt x="168" y="404"/>
                    </a:cubicBezTo>
                    <a:lnTo>
                      <a:pt x="168" y="404"/>
                    </a:lnTo>
                    <a:cubicBezTo>
                      <a:pt x="168" y="402"/>
                      <a:pt x="168" y="401"/>
                      <a:pt x="168" y="399"/>
                    </a:cubicBezTo>
                    <a:lnTo>
                      <a:pt x="168" y="399"/>
                    </a:lnTo>
                    <a:cubicBezTo>
                      <a:pt x="171" y="423"/>
                      <a:pt x="176" y="443"/>
                      <a:pt x="194" y="461"/>
                    </a:cubicBezTo>
                    <a:cubicBezTo>
                      <a:pt x="208" y="475"/>
                      <a:pt x="231" y="486"/>
                      <a:pt x="253" y="486"/>
                    </a:cubicBezTo>
                    <a:cubicBezTo>
                      <a:pt x="254" y="486"/>
                      <a:pt x="255" y="486"/>
                      <a:pt x="256" y="486"/>
                    </a:cubicBezTo>
                    <a:lnTo>
                      <a:pt x="256" y="487"/>
                    </a:lnTo>
                    <a:cubicBezTo>
                      <a:pt x="304" y="485"/>
                      <a:pt x="346" y="448"/>
                      <a:pt x="345" y="398"/>
                    </a:cubicBezTo>
                    <a:cubicBezTo>
                      <a:pt x="343" y="320"/>
                      <a:pt x="324" y="245"/>
                      <a:pt x="291" y="174"/>
                    </a:cubicBezTo>
                    <a:cubicBezTo>
                      <a:pt x="282" y="153"/>
                      <a:pt x="266" y="135"/>
                      <a:pt x="253" y="118"/>
                    </a:cubicBezTo>
                    <a:cubicBezTo>
                      <a:pt x="243" y="107"/>
                      <a:pt x="232" y="95"/>
                      <a:pt x="222" y="84"/>
                    </a:cubicBezTo>
                    <a:cubicBezTo>
                      <a:pt x="195" y="57"/>
                      <a:pt x="163" y="32"/>
                      <a:pt x="132" y="12"/>
                    </a:cubicBezTo>
                    <a:cubicBezTo>
                      <a:pt x="119" y="4"/>
                      <a:pt x="105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5713;p77">
                <a:extLst>
                  <a:ext uri="{FF2B5EF4-FFF2-40B4-BE49-F238E27FC236}">
                    <a16:creationId xmlns:a16="http://schemas.microsoft.com/office/drawing/2014/main" id="{B7D24113-7588-08DA-70D1-0020C9B82345}"/>
                  </a:ext>
                </a:extLst>
              </p:cNvPr>
              <p:cNvSpPr/>
              <p:nvPr/>
            </p:nvSpPr>
            <p:spPr>
              <a:xfrm>
                <a:off x="4535500" y="1604275"/>
                <a:ext cx="3462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227" extrusionOk="0">
                    <a:moveTo>
                      <a:pt x="1239" y="0"/>
                    </a:moveTo>
                    <a:cubicBezTo>
                      <a:pt x="1231" y="0"/>
                      <a:pt x="1222" y="1"/>
                      <a:pt x="1214" y="4"/>
                    </a:cubicBezTo>
                    <a:cubicBezTo>
                      <a:pt x="1085" y="41"/>
                      <a:pt x="956" y="118"/>
                      <a:pt x="846" y="195"/>
                    </a:cubicBezTo>
                    <a:cubicBezTo>
                      <a:pt x="734" y="273"/>
                      <a:pt x="626" y="362"/>
                      <a:pt x="525" y="454"/>
                    </a:cubicBezTo>
                    <a:cubicBezTo>
                      <a:pt x="428" y="544"/>
                      <a:pt x="336" y="640"/>
                      <a:pt x="250" y="741"/>
                    </a:cubicBezTo>
                    <a:cubicBezTo>
                      <a:pt x="204" y="796"/>
                      <a:pt x="161" y="853"/>
                      <a:pt x="122" y="914"/>
                    </a:cubicBezTo>
                    <a:cubicBezTo>
                      <a:pt x="85" y="973"/>
                      <a:pt x="59" y="1033"/>
                      <a:pt x="29" y="1095"/>
                    </a:cubicBezTo>
                    <a:cubicBezTo>
                      <a:pt x="1" y="1156"/>
                      <a:pt x="51" y="1227"/>
                      <a:pt x="107" y="1227"/>
                    </a:cubicBezTo>
                    <a:cubicBezTo>
                      <a:pt x="126" y="1227"/>
                      <a:pt x="146" y="1218"/>
                      <a:pt x="163" y="1198"/>
                    </a:cubicBezTo>
                    <a:cubicBezTo>
                      <a:pt x="205" y="1151"/>
                      <a:pt x="252" y="1107"/>
                      <a:pt x="294" y="1059"/>
                    </a:cubicBezTo>
                    <a:cubicBezTo>
                      <a:pt x="337" y="1010"/>
                      <a:pt x="379" y="962"/>
                      <a:pt x="421" y="913"/>
                    </a:cubicBezTo>
                    <a:cubicBezTo>
                      <a:pt x="506" y="814"/>
                      <a:pt x="598" y="722"/>
                      <a:pt x="694" y="636"/>
                    </a:cubicBezTo>
                    <a:cubicBezTo>
                      <a:pt x="785" y="553"/>
                      <a:pt x="881" y="479"/>
                      <a:pt x="981" y="408"/>
                    </a:cubicBezTo>
                    <a:cubicBezTo>
                      <a:pt x="1090" y="330"/>
                      <a:pt x="1208" y="258"/>
                      <a:pt x="1312" y="172"/>
                    </a:cubicBezTo>
                    <a:cubicBezTo>
                      <a:pt x="1384" y="113"/>
                      <a:pt x="1320" y="0"/>
                      <a:pt x="1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5714;p77">
                <a:extLst>
                  <a:ext uri="{FF2B5EF4-FFF2-40B4-BE49-F238E27FC236}">
                    <a16:creationId xmlns:a16="http://schemas.microsoft.com/office/drawing/2014/main" id="{A0156F41-2D1A-07AC-2A0B-9D645DF0D8BD}"/>
                  </a:ext>
                </a:extLst>
              </p:cNvPr>
              <p:cNvSpPr/>
              <p:nvPr/>
            </p:nvSpPr>
            <p:spPr>
              <a:xfrm>
                <a:off x="4554200" y="1617450"/>
                <a:ext cx="1477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37" extrusionOk="0">
                    <a:moveTo>
                      <a:pt x="489" y="0"/>
                    </a:moveTo>
                    <a:cubicBezTo>
                      <a:pt x="473" y="0"/>
                      <a:pt x="456" y="4"/>
                      <a:pt x="440" y="12"/>
                    </a:cubicBezTo>
                    <a:cubicBezTo>
                      <a:pt x="393" y="35"/>
                      <a:pt x="354" y="68"/>
                      <a:pt x="313" y="100"/>
                    </a:cubicBezTo>
                    <a:cubicBezTo>
                      <a:pt x="278" y="128"/>
                      <a:pt x="243" y="156"/>
                      <a:pt x="210" y="187"/>
                    </a:cubicBezTo>
                    <a:cubicBezTo>
                      <a:pt x="177" y="217"/>
                      <a:pt x="147" y="248"/>
                      <a:pt x="116" y="280"/>
                    </a:cubicBezTo>
                    <a:cubicBezTo>
                      <a:pt x="81" y="317"/>
                      <a:pt x="53" y="363"/>
                      <a:pt x="24" y="406"/>
                    </a:cubicBezTo>
                    <a:cubicBezTo>
                      <a:pt x="0" y="443"/>
                      <a:pt x="14" y="492"/>
                      <a:pt x="47" y="518"/>
                    </a:cubicBezTo>
                    <a:cubicBezTo>
                      <a:pt x="63" y="530"/>
                      <a:pt x="81" y="536"/>
                      <a:pt x="100" y="536"/>
                    </a:cubicBezTo>
                    <a:cubicBezTo>
                      <a:pt x="122" y="536"/>
                      <a:pt x="144" y="528"/>
                      <a:pt x="161" y="512"/>
                    </a:cubicBezTo>
                    <a:cubicBezTo>
                      <a:pt x="192" y="481"/>
                      <a:pt x="227" y="453"/>
                      <a:pt x="256" y="421"/>
                    </a:cubicBezTo>
                    <a:cubicBezTo>
                      <a:pt x="287" y="389"/>
                      <a:pt x="319" y="359"/>
                      <a:pt x="352" y="328"/>
                    </a:cubicBezTo>
                    <a:cubicBezTo>
                      <a:pt x="382" y="300"/>
                      <a:pt x="415" y="272"/>
                      <a:pt x="449" y="244"/>
                    </a:cubicBezTo>
                    <a:cubicBezTo>
                      <a:pt x="452" y="242"/>
                      <a:pt x="456" y="239"/>
                      <a:pt x="460" y="237"/>
                    </a:cubicBezTo>
                    <a:cubicBezTo>
                      <a:pt x="460" y="236"/>
                      <a:pt x="460" y="236"/>
                      <a:pt x="460" y="236"/>
                    </a:cubicBezTo>
                    <a:cubicBezTo>
                      <a:pt x="460" y="236"/>
                      <a:pt x="461" y="236"/>
                      <a:pt x="461" y="235"/>
                    </a:cubicBezTo>
                    <a:cubicBezTo>
                      <a:pt x="470" y="229"/>
                      <a:pt x="479" y="222"/>
                      <a:pt x="489" y="215"/>
                    </a:cubicBezTo>
                    <a:cubicBezTo>
                      <a:pt x="511" y="198"/>
                      <a:pt x="533" y="180"/>
                      <a:pt x="554" y="161"/>
                    </a:cubicBezTo>
                    <a:cubicBezTo>
                      <a:pt x="590" y="130"/>
                      <a:pt x="589" y="72"/>
                      <a:pt x="562" y="36"/>
                    </a:cubicBezTo>
                    <a:cubicBezTo>
                      <a:pt x="543" y="12"/>
                      <a:pt x="517" y="0"/>
                      <a:pt x="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5715;p77">
                <a:extLst>
                  <a:ext uri="{FF2B5EF4-FFF2-40B4-BE49-F238E27FC236}">
                    <a16:creationId xmlns:a16="http://schemas.microsoft.com/office/drawing/2014/main" id="{8AEBC53C-6D13-0603-194A-E50192375659}"/>
                  </a:ext>
                </a:extLst>
              </p:cNvPr>
              <p:cNvSpPr/>
              <p:nvPr/>
            </p:nvSpPr>
            <p:spPr>
              <a:xfrm>
                <a:off x="4564425" y="1625425"/>
                <a:ext cx="942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77" extrusionOk="0">
                    <a:moveTo>
                      <a:pt x="288" y="1"/>
                    </a:moveTo>
                    <a:cubicBezTo>
                      <a:pt x="266" y="1"/>
                      <a:pt x="244" y="9"/>
                      <a:pt x="226" y="26"/>
                    </a:cubicBezTo>
                    <a:cubicBezTo>
                      <a:pt x="196" y="53"/>
                      <a:pt x="166" y="81"/>
                      <a:pt x="136" y="108"/>
                    </a:cubicBezTo>
                    <a:cubicBezTo>
                      <a:pt x="129" y="115"/>
                      <a:pt x="121" y="121"/>
                      <a:pt x="115" y="128"/>
                    </a:cubicBezTo>
                    <a:cubicBezTo>
                      <a:pt x="103" y="139"/>
                      <a:pt x="94" y="154"/>
                      <a:pt x="85" y="168"/>
                    </a:cubicBezTo>
                    <a:cubicBezTo>
                      <a:pt x="76" y="180"/>
                      <a:pt x="67" y="194"/>
                      <a:pt x="59" y="207"/>
                    </a:cubicBezTo>
                    <a:cubicBezTo>
                      <a:pt x="47" y="221"/>
                      <a:pt x="34" y="235"/>
                      <a:pt x="22" y="248"/>
                    </a:cubicBezTo>
                    <a:cubicBezTo>
                      <a:pt x="8" y="263"/>
                      <a:pt x="0" y="281"/>
                      <a:pt x="0" y="301"/>
                    </a:cubicBezTo>
                    <a:cubicBezTo>
                      <a:pt x="0" y="320"/>
                      <a:pt x="8" y="342"/>
                      <a:pt x="22" y="355"/>
                    </a:cubicBezTo>
                    <a:cubicBezTo>
                      <a:pt x="37" y="369"/>
                      <a:pt x="56" y="376"/>
                      <a:pt x="75" y="376"/>
                    </a:cubicBezTo>
                    <a:cubicBezTo>
                      <a:pt x="94" y="376"/>
                      <a:pt x="113" y="369"/>
                      <a:pt x="129" y="355"/>
                    </a:cubicBezTo>
                    <a:cubicBezTo>
                      <a:pt x="143" y="342"/>
                      <a:pt x="157" y="331"/>
                      <a:pt x="170" y="318"/>
                    </a:cubicBezTo>
                    <a:cubicBezTo>
                      <a:pt x="183" y="309"/>
                      <a:pt x="195" y="301"/>
                      <a:pt x="207" y="292"/>
                    </a:cubicBezTo>
                    <a:cubicBezTo>
                      <a:pt x="221" y="283"/>
                      <a:pt x="235" y="274"/>
                      <a:pt x="247" y="263"/>
                    </a:cubicBezTo>
                    <a:cubicBezTo>
                      <a:pt x="255" y="256"/>
                      <a:pt x="262" y="248"/>
                      <a:pt x="269" y="240"/>
                    </a:cubicBezTo>
                    <a:cubicBezTo>
                      <a:pt x="296" y="211"/>
                      <a:pt x="323" y="181"/>
                      <a:pt x="350" y="151"/>
                    </a:cubicBezTo>
                    <a:cubicBezTo>
                      <a:pt x="366" y="134"/>
                      <a:pt x="376" y="112"/>
                      <a:pt x="376" y="89"/>
                    </a:cubicBezTo>
                    <a:cubicBezTo>
                      <a:pt x="376" y="67"/>
                      <a:pt x="367" y="41"/>
                      <a:pt x="350" y="26"/>
                    </a:cubicBezTo>
                    <a:cubicBezTo>
                      <a:pt x="332" y="9"/>
                      <a:pt x="310" y="1"/>
                      <a:pt x="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5716;p77">
                <a:extLst>
                  <a:ext uri="{FF2B5EF4-FFF2-40B4-BE49-F238E27FC236}">
                    <a16:creationId xmlns:a16="http://schemas.microsoft.com/office/drawing/2014/main" id="{6324EC8A-4D84-268B-0A49-C15A651566A5}"/>
                  </a:ext>
                </a:extLst>
              </p:cNvPr>
              <p:cNvSpPr/>
              <p:nvPr/>
            </p:nvSpPr>
            <p:spPr>
              <a:xfrm>
                <a:off x="5039150" y="1859475"/>
                <a:ext cx="7175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762" extrusionOk="0">
                    <a:moveTo>
                      <a:pt x="138" y="1"/>
                    </a:moveTo>
                    <a:cubicBezTo>
                      <a:pt x="98" y="1"/>
                      <a:pt x="57" y="27"/>
                      <a:pt x="60" y="73"/>
                    </a:cubicBezTo>
                    <a:cubicBezTo>
                      <a:pt x="79" y="339"/>
                      <a:pt x="77" y="605"/>
                      <a:pt x="68" y="870"/>
                    </a:cubicBezTo>
                    <a:cubicBezTo>
                      <a:pt x="63" y="1004"/>
                      <a:pt x="54" y="1138"/>
                      <a:pt x="41" y="1270"/>
                    </a:cubicBezTo>
                    <a:cubicBezTo>
                      <a:pt x="27" y="1398"/>
                      <a:pt x="0" y="1537"/>
                      <a:pt x="5" y="1666"/>
                    </a:cubicBezTo>
                    <a:cubicBezTo>
                      <a:pt x="7" y="1729"/>
                      <a:pt x="53" y="1761"/>
                      <a:pt x="100" y="1761"/>
                    </a:cubicBezTo>
                    <a:cubicBezTo>
                      <a:pt x="139" y="1761"/>
                      <a:pt x="180" y="1739"/>
                      <a:pt x="197" y="1692"/>
                    </a:cubicBezTo>
                    <a:cubicBezTo>
                      <a:pt x="246" y="1565"/>
                      <a:pt x="256" y="1405"/>
                      <a:pt x="267" y="1270"/>
                    </a:cubicBezTo>
                    <a:cubicBezTo>
                      <a:pt x="277" y="1136"/>
                      <a:pt x="283" y="1004"/>
                      <a:pt x="284" y="870"/>
                    </a:cubicBezTo>
                    <a:cubicBezTo>
                      <a:pt x="287" y="596"/>
                      <a:pt x="253" y="323"/>
                      <a:pt x="206" y="54"/>
                    </a:cubicBezTo>
                    <a:cubicBezTo>
                      <a:pt x="200" y="17"/>
                      <a:pt x="169" y="1"/>
                      <a:pt x="1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5717;p77">
                <a:extLst>
                  <a:ext uri="{FF2B5EF4-FFF2-40B4-BE49-F238E27FC236}">
                    <a16:creationId xmlns:a16="http://schemas.microsoft.com/office/drawing/2014/main" id="{CDD4C19A-E0C8-00B4-8C20-F139A7B21C12}"/>
                  </a:ext>
                </a:extLst>
              </p:cNvPr>
              <p:cNvSpPr/>
              <p:nvPr/>
            </p:nvSpPr>
            <p:spPr>
              <a:xfrm>
                <a:off x="5027350" y="1872650"/>
                <a:ext cx="70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80" h="965" extrusionOk="0">
                    <a:moveTo>
                      <a:pt x="198" y="0"/>
                    </a:moveTo>
                    <a:cubicBezTo>
                      <a:pt x="167" y="0"/>
                      <a:pt x="136" y="18"/>
                      <a:pt x="127" y="56"/>
                    </a:cubicBezTo>
                    <a:cubicBezTo>
                      <a:pt x="94" y="191"/>
                      <a:pt x="72" y="326"/>
                      <a:pt x="51" y="463"/>
                    </a:cubicBezTo>
                    <a:cubicBezTo>
                      <a:pt x="39" y="535"/>
                      <a:pt x="32" y="607"/>
                      <a:pt x="24" y="679"/>
                    </a:cubicBezTo>
                    <a:cubicBezTo>
                      <a:pt x="16" y="749"/>
                      <a:pt x="1" y="828"/>
                      <a:pt x="13" y="898"/>
                    </a:cubicBezTo>
                    <a:cubicBezTo>
                      <a:pt x="21" y="941"/>
                      <a:pt x="64" y="965"/>
                      <a:pt x="105" y="965"/>
                    </a:cubicBezTo>
                    <a:cubicBezTo>
                      <a:pt x="137" y="965"/>
                      <a:pt x="167" y="951"/>
                      <a:pt x="181" y="920"/>
                    </a:cubicBezTo>
                    <a:cubicBezTo>
                      <a:pt x="212" y="854"/>
                      <a:pt x="217" y="774"/>
                      <a:pt x="226" y="702"/>
                    </a:cubicBezTo>
                    <a:cubicBezTo>
                      <a:pt x="235" y="632"/>
                      <a:pt x="247" y="562"/>
                      <a:pt x="252" y="491"/>
                    </a:cubicBezTo>
                    <a:cubicBezTo>
                      <a:pt x="265" y="352"/>
                      <a:pt x="276" y="215"/>
                      <a:pt x="278" y="76"/>
                    </a:cubicBezTo>
                    <a:cubicBezTo>
                      <a:pt x="279" y="28"/>
                      <a:pt x="238" y="0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5718;p77">
                <a:extLst>
                  <a:ext uri="{FF2B5EF4-FFF2-40B4-BE49-F238E27FC236}">
                    <a16:creationId xmlns:a16="http://schemas.microsoft.com/office/drawing/2014/main" id="{71F54EF6-2498-8C6A-E747-432F3CAE0DA3}"/>
                  </a:ext>
                </a:extLst>
              </p:cNvPr>
              <p:cNvSpPr/>
              <p:nvPr/>
            </p:nvSpPr>
            <p:spPr>
              <a:xfrm>
                <a:off x="5017925" y="1879275"/>
                <a:ext cx="53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578" extrusionOk="0">
                    <a:moveTo>
                      <a:pt x="135" y="0"/>
                    </a:moveTo>
                    <a:cubicBezTo>
                      <a:pt x="135" y="0"/>
                      <a:pt x="134" y="0"/>
                      <a:pt x="133" y="0"/>
                    </a:cubicBezTo>
                    <a:cubicBezTo>
                      <a:pt x="89" y="3"/>
                      <a:pt x="64" y="33"/>
                      <a:pt x="59" y="75"/>
                    </a:cubicBezTo>
                    <a:lnTo>
                      <a:pt x="7" y="500"/>
                    </a:lnTo>
                    <a:cubicBezTo>
                      <a:pt x="1" y="540"/>
                      <a:pt x="44" y="578"/>
                      <a:pt x="82" y="578"/>
                    </a:cubicBezTo>
                    <a:cubicBezTo>
                      <a:pt x="82" y="578"/>
                      <a:pt x="83" y="578"/>
                      <a:pt x="84" y="578"/>
                    </a:cubicBezTo>
                    <a:cubicBezTo>
                      <a:pt x="129" y="575"/>
                      <a:pt x="156" y="543"/>
                      <a:pt x="161" y="500"/>
                    </a:cubicBezTo>
                    <a:lnTo>
                      <a:pt x="207" y="75"/>
                    </a:lnTo>
                    <a:cubicBezTo>
                      <a:pt x="211" y="36"/>
                      <a:pt x="172" y="0"/>
                      <a:pt x="1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5719;p77">
                <a:extLst>
                  <a:ext uri="{FF2B5EF4-FFF2-40B4-BE49-F238E27FC236}">
                    <a16:creationId xmlns:a16="http://schemas.microsoft.com/office/drawing/2014/main" id="{A3461267-182F-20AE-A811-47349F87834E}"/>
                  </a:ext>
                </a:extLst>
              </p:cNvPr>
              <p:cNvSpPr/>
              <p:nvPr/>
            </p:nvSpPr>
            <p:spPr>
              <a:xfrm>
                <a:off x="4878250" y="1598175"/>
                <a:ext cx="62400" cy="49875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1995" extrusionOk="0">
                    <a:moveTo>
                      <a:pt x="130" y="1"/>
                    </a:moveTo>
                    <a:cubicBezTo>
                      <a:pt x="50" y="1"/>
                      <a:pt x="0" y="112"/>
                      <a:pt x="83" y="164"/>
                    </a:cubicBezTo>
                    <a:cubicBezTo>
                      <a:pt x="482" y="414"/>
                      <a:pt x="850" y="723"/>
                      <a:pt x="1206" y="1031"/>
                    </a:cubicBezTo>
                    <a:cubicBezTo>
                      <a:pt x="1563" y="1342"/>
                      <a:pt x="1929" y="1645"/>
                      <a:pt x="2276" y="1967"/>
                    </a:cubicBezTo>
                    <a:cubicBezTo>
                      <a:pt x="2297" y="1986"/>
                      <a:pt x="2322" y="1994"/>
                      <a:pt x="2346" y="1994"/>
                    </a:cubicBezTo>
                    <a:cubicBezTo>
                      <a:pt x="2422" y="1994"/>
                      <a:pt x="2496" y="1916"/>
                      <a:pt x="2442" y="1838"/>
                    </a:cubicBezTo>
                    <a:cubicBezTo>
                      <a:pt x="2161" y="1428"/>
                      <a:pt x="1839" y="1060"/>
                      <a:pt x="1442" y="755"/>
                    </a:cubicBezTo>
                    <a:cubicBezTo>
                      <a:pt x="1047" y="450"/>
                      <a:pt x="620" y="227"/>
                      <a:pt x="173" y="11"/>
                    </a:cubicBezTo>
                    <a:cubicBezTo>
                      <a:pt x="158" y="4"/>
                      <a:pt x="144" y="1"/>
                      <a:pt x="1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5720;p77">
                <a:extLst>
                  <a:ext uri="{FF2B5EF4-FFF2-40B4-BE49-F238E27FC236}">
                    <a16:creationId xmlns:a16="http://schemas.microsoft.com/office/drawing/2014/main" id="{48AE23B1-1B99-11DE-5855-0391963B2FC0}"/>
                  </a:ext>
                </a:extLst>
              </p:cNvPr>
              <p:cNvSpPr/>
              <p:nvPr/>
            </p:nvSpPr>
            <p:spPr>
              <a:xfrm>
                <a:off x="4884150" y="1617475"/>
                <a:ext cx="344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304" extrusionOk="0">
                    <a:moveTo>
                      <a:pt x="114" y="1"/>
                    </a:moveTo>
                    <a:cubicBezTo>
                      <a:pt x="51" y="1"/>
                      <a:pt x="0" y="83"/>
                      <a:pt x="56" y="135"/>
                    </a:cubicBezTo>
                    <a:cubicBezTo>
                      <a:pt x="254" y="320"/>
                      <a:pt x="450" y="503"/>
                      <a:pt x="637" y="700"/>
                    </a:cubicBezTo>
                    <a:cubicBezTo>
                      <a:pt x="728" y="797"/>
                      <a:pt x="820" y="895"/>
                      <a:pt x="910" y="994"/>
                    </a:cubicBezTo>
                    <a:cubicBezTo>
                      <a:pt x="954" y="1044"/>
                      <a:pt x="996" y="1097"/>
                      <a:pt x="1043" y="1144"/>
                    </a:cubicBezTo>
                    <a:cubicBezTo>
                      <a:pt x="1093" y="1194"/>
                      <a:pt x="1144" y="1251"/>
                      <a:pt x="1203" y="1289"/>
                    </a:cubicBezTo>
                    <a:cubicBezTo>
                      <a:pt x="1219" y="1299"/>
                      <a:pt x="1236" y="1303"/>
                      <a:pt x="1253" y="1303"/>
                    </a:cubicBezTo>
                    <a:cubicBezTo>
                      <a:pt x="1318" y="1303"/>
                      <a:pt x="1378" y="1239"/>
                      <a:pt x="1357" y="1171"/>
                    </a:cubicBezTo>
                    <a:cubicBezTo>
                      <a:pt x="1314" y="1034"/>
                      <a:pt x="1204" y="913"/>
                      <a:pt x="1112" y="806"/>
                    </a:cubicBezTo>
                    <a:cubicBezTo>
                      <a:pt x="1023" y="702"/>
                      <a:pt x="928" y="602"/>
                      <a:pt x="826" y="510"/>
                    </a:cubicBezTo>
                    <a:cubicBezTo>
                      <a:pt x="621" y="324"/>
                      <a:pt x="393" y="147"/>
                      <a:pt x="152" y="11"/>
                    </a:cubicBezTo>
                    <a:cubicBezTo>
                      <a:pt x="139" y="4"/>
                      <a:pt x="126" y="1"/>
                      <a:pt x="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5721;p77">
                <a:extLst>
                  <a:ext uri="{FF2B5EF4-FFF2-40B4-BE49-F238E27FC236}">
                    <a16:creationId xmlns:a16="http://schemas.microsoft.com/office/drawing/2014/main" id="{14D631FE-8CAD-A055-052C-32617D68A0EE}"/>
                  </a:ext>
                </a:extLst>
              </p:cNvPr>
              <p:cNvSpPr/>
              <p:nvPr/>
            </p:nvSpPr>
            <p:spPr>
              <a:xfrm>
                <a:off x="4884800" y="1635350"/>
                <a:ext cx="1935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71" extrusionOk="0">
                    <a:moveTo>
                      <a:pt x="85" y="0"/>
                    </a:moveTo>
                    <a:cubicBezTo>
                      <a:pt x="59" y="0"/>
                      <a:pt x="36" y="11"/>
                      <a:pt x="21" y="36"/>
                    </a:cubicBezTo>
                    <a:cubicBezTo>
                      <a:pt x="0" y="72"/>
                      <a:pt x="13" y="120"/>
                      <a:pt x="48" y="140"/>
                    </a:cubicBezTo>
                    <a:cubicBezTo>
                      <a:pt x="174" y="212"/>
                      <a:pt x="270" y="296"/>
                      <a:pt x="371" y="404"/>
                    </a:cubicBezTo>
                    <a:cubicBezTo>
                      <a:pt x="396" y="430"/>
                      <a:pt x="418" y="457"/>
                      <a:pt x="440" y="484"/>
                    </a:cubicBezTo>
                    <a:cubicBezTo>
                      <a:pt x="443" y="488"/>
                      <a:pt x="443" y="488"/>
                      <a:pt x="444" y="489"/>
                    </a:cubicBezTo>
                    <a:cubicBezTo>
                      <a:pt x="445" y="491"/>
                      <a:pt x="445" y="490"/>
                      <a:pt x="448" y="493"/>
                    </a:cubicBezTo>
                    <a:cubicBezTo>
                      <a:pt x="452" y="500"/>
                      <a:pt x="457" y="507"/>
                      <a:pt x="462" y="513"/>
                    </a:cubicBezTo>
                    <a:cubicBezTo>
                      <a:pt x="476" y="532"/>
                      <a:pt x="488" y="551"/>
                      <a:pt x="503" y="569"/>
                    </a:cubicBezTo>
                    <a:cubicBezTo>
                      <a:pt x="508" y="575"/>
                      <a:pt x="512" y="581"/>
                      <a:pt x="517" y="587"/>
                    </a:cubicBezTo>
                    <a:lnTo>
                      <a:pt x="517" y="587"/>
                    </a:lnTo>
                    <a:cubicBezTo>
                      <a:pt x="517" y="587"/>
                      <a:pt x="517" y="587"/>
                      <a:pt x="517" y="587"/>
                    </a:cubicBezTo>
                    <a:lnTo>
                      <a:pt x="517" y="587"/>
                    </a:lnTo>
                    <a:cubicBezTo>
                      <a:pt x="516" y="587"/>
                      <a:pt x="517" y="588"/>
                      <a:pt x="520" y="592"/>
                    </a:cubicBezTo>
                    <a:cubicBezTo>
                      <a:pt x="519" y="590"/>
                      <a:pt x="518" y="589"/>
                      <a:pt x="517" y="587"/>
                    </a:cubicBezTo>
                    <a:lnTo>
                      <a:pt x="517" y="587"/>
                    </a:lnTo>
                    <a:cubicBezTo>
                      <a:pt x="518" y="589"/>
                      <a:pt x="528" y="601"/>
                      <a:pt x="528" y="602"/>
                    </a:cubicBezTo>
                    <a:cubicBezTo>
                      <a:pt x="538" y="614"/>
                      <a:pt x="547" y="628"/>
                      <a:pt x="556" y="642"/>
                    </a:cubicBezTo>
                    <a:cubicBezTo>
                      <a:pt x="579" y="676"/>
                      <a:pt x="598" y="717"/>
                      <a:pt x="628" y="747"/>
                    </a:cubicBezTo>
                    <a:cubicBezTo>
                      <a:pt x="643" y="763"/>
                      <a:pt x="665" y="771"/>
                      <a:pt x="686" y="771"/>
                    </a:cubicBezTo>
                    <a:cubicBezTo>
                      <a:pt x="697" y="771"/>
                      <a:pt x="708" y="769"/>
                      <a:pt x="718" y="764"/>
                    </a:cubicBezTo>
                    <a:cubicBezTo>
                      <a:pt x="747" y="751"/>
                      <a:pt x="774" y="720"/>
                      <a:pt x="770" y="687"/>
                    </a:cubicBezTo>
                    <a:cubicBezTo>
                      <a:pt x="765" y="640"/>
                      <a:pt x="743" y="597"/>
                      <a:pt x="723" y="554"/>
                    </a:cubicBezTo>
                    <a:cubicBezTo>
                      <a:pt x="707" y="520"/>
                      <a:pt x="690" y="485"/>
                      <a:pt x="670" y="452"/>
                    </a:cubicBezTo>
                    <a:cubicBezTo>
                      <a:pt x="628" y="386"/>
                      <a:pt x="570" y="323"/>
                      <a:pt x="514" y="268"/>
                    </a:cubicBezTo>
                    <a:cubicBezTo>
                      <a:pt x="405" y="158"/>
                      <a:pt x="268" y="71"/>
                      <a:pt x="125" y="9"/>
                    </a:cubicBezTo>
                    <a:cubicBezTo>
                      <a:pt x="112" y="3"/>
                      <a:pt x="98" y="0"/>
                      <a:pt x="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5722;p77">
                <a:extLst>
                  <a:ext uri="{FF2B5EF4-FFF2-40B4-BE49-F238E27FC236}">
                    <a16:creationId xmlns:a16="http://schemas.microsoft.com/office/drawing/2014/main" id="{7D1CA689-8B17-DC17-29F7-6E88BE44C26E}"/>
                  </a:ext>
                </a:extLst>
              </p:cNvPr>
              <p:cNvSpPr/>
              <p:nvPr/>
            </p:nvSpPr>
            <p:spPr>
              <a:xfrm>
                <a:off x="4882750" y="1647150"/>
                <a:ext cx="155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677" extrusionOk="0">
                    <a:moveTo>
                      <a:pt x="593" y="468"/>
                    </a:moveTo>
                    <a:cubicBezTo>
                      <a:pt x="593" y="470"/>
                      <a:pt x="594" y="473"/>
                      <a:pt x="594" y="476"/>
                    </a:cubicBezTo>
                    <a:cubicBezTo>
                      <a:pt x="594" y="473"/>
                      <a:pt x="593" y="471"/>
                      <a:pt x="593" y="468"/>
                    </a:cubicBezTo>
                    <a:close/>
                    <a:moveTo>
                      <a:pt x="102" y="1"/>
                    </a:moveTo>
                    <a:cubicBezTo>
                      <a:pt x="38" y="1"/>
                      <a:pt x="0" y="92"/>
                      <a:pt x="48" y="140"/>
                    </a:cubicBezTo>
                    <a:cubicBezTo>
                      <a:pt x="68" y="159"/>
                      <a:pt x="87" y="179"/>
                      <a:pt x="105" y="199"/>
                    </a:cubicBezTo>
                    <a:cubicBezTo>
                      <a:pt x="113" y="209"/>
                      <a:pt x="122" y="219"/>
                      <a:pt x="130" y="230"/>
                    </a:cubicBezTo>
                    <a:cubicBezTo>
                      <a:pt x="133" y="234"/>
                      <a:pt x="138" y="239"/>
                      <a:pt x="141" y="243"/>
                    </a:cubicBezTo>
                    <a:cubicBezTo>
                      <a:pt x="147" y="250"/>
                      <a:pt x="151" y="257"/>
                      <a:pt x="157" y="264"/>
                    </a:cubicBezTo>
                    <a:cubicBezTo>
                      <a:pt x="175" y="283"/>
                      <a:pt x="194" y="301"/>
                      <a:pt x="211" y="320"/>
                    </a:cubicBezTo>
                    <a:cubicBezTo>
                      <a:pt x="220" y="330"/>
                      <a:pt x="230" y="341"/>
                      <a:pt x="237" y="351"/>
                    </a:cubicBezTo>
                    <a:cubicBezTo>
                      <a:pt x="242" y="356"/>
                      <a:pt x="248" y="362"/>
                      <a:pt x="252" y="368"/>
                    </a:cubicBezTo>
                    <a:cubicBezTo>
                      <a:pt x="259" y="378"/>
                      <a:pt x="267" y="387"/>
                      <a:pt x="274" y="397"/>
                    </a:cubicBezTo>
                    <a:cubicBezTo>
                      <a:pt x="277" y="403"/>
                      <a:pt x="282" y="409"/>
                      <a:pt x="285" y="414"/>
                    </a:cubicBezTo>
                    <a:cubicBezTo>
                      <a:pt x="291" y="421"/>
                      <a:pt x="295" y="427"/>
                      <a:pt x="300" y="434"/>
                    </a:cubicBezTo>
                    <a:lnTo>
                      <a:pt x="300" y="434"/>
                    </a:lnTo>
                    <a:cubicBezTo>
                      <a:pt x="302" y="436"/>
                      <a:pt x="307" y="443"/>
                      <a:pt x="309" y="445"/>
                    </a:cubicBezTo>
                    <a:cubicBezTo>
                      <a:pt x="313" y="452"/>
                      <a:pt x="318" y="458"/>
                      <a:pt x="322" y="464"/>
                    </a:cubicBezTo>
                    <a:cubicBezTo>
                      <a:pt x="330" y="475"/>
                      <a:pt x="338" y="487"/>
                      <a:pt x="345" y="497"/>
                    </a:cubicBezTo>
                    <a:cubicBezTo>
                      <a:pt x="352" y="508"/>
                      <a:pt x="359" y="519"/>
                      <a:pt x="367" y="531"/>
                    </a:cubicBezTo>
                    <a:cubicBezTo>
                      <a:pt x="378" y="549"/>
                      <a:pt x="381" y="552"/>
                      <a:pt x="394" y="563"/>
                    </a:cubicBezTo>
                    <a:cubicBezTo>
                      <a:pt x="396" y="564"/>
                      <a:pt x="398" y="566"/>
                      <a:pt x="401" y="568"/>
                    </a:cubicBezTo>
                    <a:cubicBezTo>
                      <a:pt x="402" y="568"/>
                      <a:pt x="401" y="568"/>
                      <a:pt x="402" y="569"/>
                    </a:cubicBezTo>
                    <a:cubicBezTo>
                      <a:pt x="404" y="573"/>
                      <a:pt x="406" y="576"/>
                      <a:pt x="408" y="578"/>
                    </a:cubicBezTo>
                    <a:cubicBezTo>
                      <a:pt x="413" y="584"/>
                      <a:pt x="416" y="590"/>
                      <a:pt x="420" y="595"/>
                    </a:cubicBezTo>
                    <a:cubicBezTo>
                      <a:pt x="429" y="607"/>
                      <a:pt x="437" y="619"/>
                      <a:pt x="445" y="630"/>
                    </a:cubicBezTo>
                    <a:cubicBezTo>
                      <a:pt x="466" y="658"/>
                      <a:pt x="494" y="676"/>
                      <a:pt x="526" y="676"/>
                    </a:cubicBezTo>
                    <a:cubicBezTo>
                      <a:pt x="538" y="676"/>
                      <a:pt x="549" y="674"/>
                      <a:pt x="561" y="669"/>
                    </a:cubicBezTo>
                    <a:cubicBezTo>
                      <a:pt x="608" y="649"/>
                      <a:pt x="622" y="606"/>
                      <a:pt x="616" y="558"/>
                    </a:cubicBezTo>
                    <a:cubicBezTo>
                      <a:pt x="611" y="530"/>
                      <a:pt x="604" y="503"/>
                      <a:pt x="596" y="474"/>
                    </a:cubicBezTo>
                    <a:cubicBezTo>
                      <a:pt x="595" y="470"/>
                      <a:pt x="592" y="459"/>
                      <a:pt x="592" y="459"/>
                    </a:cubicBezTo>
                    <a:lnTo>
                      <a:pt x="592" y="459"/>
                    </a:lnTo>
                    <a:cubicBezTo>
                      <a:pt x="592" y="459"/>
                      <a:pt x="592" y="459"/>
                      <a:pt x="592" y="460"/>
                    </a:cubicBezTo>
                    <a:lnTo>
                      <a:pt x="592" y="460"/>
                    </a:lnTo>
                    <a:cubicBezTo>
                      <a:pt x="590" y="447"/>
                      <a:pt x="589" y="435"/>
                      <a:pt x="583" y="422"/>
                    </a:cubicBezTo>
                    <a:cubicBezTo>
                      <a:pt x="576" y="405"/>
                      <a:pt x="567" y="389"/>
                      <a:pt x="558" y="372"/>
                    </a:cubicBezTo>
                    <a:cubicBezTo>
                      <a:pt x="525" y="315"/>
                      <a:pt x="488" y="261"/>
                      <a:pt x="442" y="213"/>
                    </a:cubicBezTo>
                    <a:cubicBezTo>
                      <a:pt x="401" y="166"/>
                      <a:pt x="351" y="115"/>
                      <a:pt x="297" y="81"/>
                    </a:cubicBezTo>
                    <a:cubicBezTo>
                      <a:pt x="245" y="50"/>
                      <a:pt x="184" y="26"/>
                      <a:pt x="127" y="5"/>
                    </a:cubicBezTo>
                    <a:cubicBezTo>
                      <a:pt x="118" y="2"/>
                      <a:pt x="110" y="1"/>
                      <a:pt x="1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5723;p77">
                <a:extLst>
                  <a:ext uri="{FF2B5EF4-FFF2-40B4-BE49-F238E27FC236}">
                    <a16:creationId xmlns:a16="http://schemas.microsoft.com/office/drawing/2014/main" id="{E3730658-861D-BA00-E516-065DE5F545A4}"/>
                  </a:ext>
                </a:extLst>
              </p:cNvPr>
              <p:cNvSpPr/>
              <p:nvPr/>
            </p:nvSpPr>
            <p:spPr>
              <a:xfrm>
                <a:off x="4810100" y="1606725"/>
                <a:ext cx="19500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77" extrusionOk="0">
                    <a:moveTo>
                      <a:pt x="376" y="1"/>
                    </a:moveTo>
                    <a:cubicBezTo>
                      <a:pt x="328" y="1"/>
                      <a:pt x="283" y="12"/>
                      <a:pt x="240" y="35"/>
                    </a:cubicBezTo>
                    <a:cubicBezTo>
                      <a:pt x="193" y="51"/>
                      <a:pt x="151" y="77"/>
                      <a:pt x="116" y="114"/>
                    </a:cubicBezTo>
                    <a:cubicBezTo>
                      <a:pt x="78" y="149"/>
                      <a:pt x="51" y="191"/>
                      <a:pt x="35" y="240"/>
                    </a:cubicBezTo>
                    <a:cubicBezTo>
                      <a:pt x="11" y="285"/>
                      <a:pt x="0" y="335"/>
                      <a:pt x="2" y="388"/>
                    </a:cubicBezTo>
                    <a:cubicBezTo>
                      <a:pt x="7" y="423"/>
                      <a:pt x="11" y="457"/>
                      <a:pt x="16" y="492"/>
                    </a:cubicBezTo>
                    <a:cubicBezTo>
                      <a:pt x="34" y="557"/>
                      <a:pt x="67" y="615"/>
                      <a:pt x="116" y="663"/>
                    </a:cubicBezTo>
                    <a:cubicBezTo>
                      <a:pt x="142" y="684"/>
                      <a:pt x="168" y="703"/>
                      <a:pt x="194" y="723"/>
                    </a:cubicBezTo>
                    <a:cubicBezTo>
                      <a:pt x="255" y="758"/>
                      <a:pt x="319" y="777"/>
                      <a:pt x="390" y="777"/>
                    </a:cubicBezTo>
                    <a:cubicBezTo>
                      <a:pt x="394" y="777"/>
                      <a:pt x="398" y="777"/>
                      <a:pt x="403" y="777"/>
                    </a:cubicBezTo>
                    <a:cubicBezTo>
                      <a:pt x="451" y="777"/>
                      <a:pt x="496" y="765"/>
                      <a:pt x="539" y="743"/>
                    </a:cubicBezTo>
                    <a:cubicBezTo>
                      <a:pt x="587" y="727"/>
                      <a:pt x="628" y="701"/>
                      <a:pt x="664" y="663"/>
                    </a:cubicBezTo>
                    <a:cubicBezTo>
                      <a:pt x="701" y="628"/>
                      <a:pt x="728" y="586"/>
                      <a:pt x="744" y="539"/>
                    </a:cubicBezTo>
                    <a:cubicBezTo>
                      <a:pt x="768" y="492"/>
                      <a:pt x="779" y="442"/>
                      <a:pt x="777" y="389"/>
                    </a:cubicBezTo>
                    <a:cubicBezTo>
                      <a:pt x="772" y="354"/>
                      <a:pt x="768" y="320"/>
                      <a:pt x="763" y="286"/>
                    </a:cubicBezTo>
                    <a:cubicBezTo>
                      <a:pt x="745" y="221"/>
                      <a:pt x="711" y="163"/>
                      <a:pt x="664" y="114"/>
                    </a:cubicBezTo>
                    <a:cubicBezTo>
                      <a:pt x="638" y="95"/>
                      <a:pt x="611" y="74"/>
                      <a:pt x="585" y="54"/>
                    </a:cubicBezTo>
                    <a:cubicBezTo>
                      <a:pt x="524" y="19"/>
                      <a:pt x="460" y="1"/>
                      <a:pt x="390" y="1"/>
                    </a:cubicBezTo>
                    <a:cubicBezTo>
                      <a:pt x="385" y="1"/>
                      <a:pt x="381" y="1"/>
                      <a:pt x="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5724;p77">
                <a:extLst>
                  <a:ext uri="{FF2B5EF4-FFF2-40B4-BE49-F238E27FC236}">
                    <a16:creationId xmlns:a16="http://schemas.microsoft.com/office/drawing/2014/main" id="{09CEFD2A-7C31-C80B-C7AF-5EBA2285FFF1}"/>
                  </a:ext>
                </a:extLst>
              </p:cNvPr>
              <p:cNvSpPr/>
              <p:nvPr/>
            </p:nvSpPr>
            <p:spPr>
              <a:xfrm>
                <a:off x="4821275" y="1574450"/>
                <a:ext cx="215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861" h="859" extrusionOk="0">
                    <a:moveTo>
                      <a:pt x="432" y="0"/>
                    </a:moveTo>
                    <a:cubicBezTo>
                      <a:pt x="391" y="0"/>
                      <a:pt x="350" y="5"/>
                      <a:pt x="318" y="16"/>
                    </a:cubicBezTo>
                    <a:cubicBezTo>
                      <a:pt x="317" y="16"/>
                      <a:pt x="317" y="16"/>
                      <a:pt x="316" y="17"/>
                    </a:cubicBezTo>
                    <a:cubicBezTo>
                      <a:pt x="281" y="29"/>
                      <a:pt x="245" y="42"/>
                      <a:pt x="213" y="60"/>
                    </a:cubicBezTo>
                    <a:cubicBezTo>
                      <a:pt x="180" y="79"/>
                      <a:pt x="149" y="102"/>
                      <a:pt x="124" y="130"/>
                    </a:cubicBezTo>
                    <a:lnTo>
                      <a:pt x="59" y="213"/>
                    </a:lnTo>
                    <a:cubicBezTo>
                      <a:pt x="29" y="260"/>
                      <a:pt x="12" y="312"/>
                      <a:pt x="9" y="367"/>
                    </a:cubicBezTo>
                    <a:cubicBezTo>
                      <a:pt x="0" y="403"/>
                      <a:pt x="0" y="440"/>
                      <a:pt x="9" y="477"/>
                    </a:cubicBezTo>
                    <a:cubicBezTo>
                      <a:pt x="9" y="481"/>
                      <a:pt x="12" y="484"/>
                      <a:pt x="12" y="488"/>
                    </a:cubicBezTo>
                    <a:cubicBezTo>
                      <a:pt x="14" y="506"/>
                      <a:pt x="16" y="523"/>
                      <a:pt x="17" y="533"/>
                    </a:cubicBezTo>
                    <a:lnTo>
                      <a:pt x="18" y="533"/>
                    </a:lnTo>
                    <a:cubicBezTo>
                      <a:pt x="18" y="539"/>
                      <a:pt x="20" y="543"/>
                      <a:pt x="20" y="543"/>
                    </a:cubicBezTo>
                    <a:cubicBezTo>
                      <a:pt x="21" y="548"/>
                      <a:pt x="23" y="551"/>
                      <a:pt x="24" y="555"/>
                    </a:cubicBezTo>
                    <a:cubicBezTo>
                      <a:pt x="24" y="556"/>
                      <a:pt x="25" y="557"/>
                      <a:pt x="25" y="558"/>
                    </a:cubicBezTo>
                    <a:cubicBezTo>
                      <a:pt x="39" y="608"/>
                      <a:pt x="61" y="651"/>
                      <a:pt x="97" y="688"/>
                    </a:cubicBezTo>
                    <a:cubicBezTo>
                      <a:pt x="104" y="705"/>
                      <a:pt x="116" y="720"/>
                      <a:pt x="129" y="732"/>
                    </a:cubicBezTo>
                    <a:cubicBezTo>
                      <a:pt x="169" y="774"/>
                      <a:pt x="214" y="804"/>
                      <a:pt x="268" y="821"/>
                    </a:cubicBezTo>
                    <a:cubicBezTo>
                      <a:pt x="315" y="846"/>
                      <a:pt x="365" y="858"/>
                      <a:pt x="419" y="858"/>
                    </a:cubicBezTo>
                    <a:cubicBezTo>
                      <a:pt x="424" y="858"/>
                      <a:pt x="428" y="858"/>
                      <a:pt x="433" y="858"/>
                    </a:cubicBezTo>
                    <a:cubicBezTo>
                      <a:pt x="437" y="858"/>
                      <a:pt x="442" y="858"/>
                      <a:pt x="446" y="858"/>
                    </a:cubicBezTo>
                    <a:cubicBezTo>
                      <a:pt x="500" y="858"/>
                      <a:pt x="551" y="846"/>
                      <a:pt x="598" y="821"/>
                    </a:cubicBezTo>
                    <a:cubicBezTo>
                      <a:pt x="651" y="804"/>
                      <a:pt x="697" y="774"/>
                      <a:pt x="735" y="732"/>
                    </a:cubicBezTo>
                    <a:lnTo>
                      <a:pt x="803" y="645"/>
                    </a:lnTo>
                    <a:cubicBezTo>
                      <a:pt x="842" y="578"/>
                      <a:pt x="861" y="507"/>
                      <a:pt x="861" y="429"/>
                    </a:cubicBezTo>
                    <a:cubicBezTo>
                      <a:pt x="856" y="392"/>
                      <a:pt x="851" y="353"/>
                      <a:pt x="846" y="316"/>
                    </a:cubicBezTo>
                    <a:cubicBezTo>
                      <a:pt x="826" y="242"/>
                      <a:pt x="788" y="180"/>
                      <a:pt x="735" y="127"/>
                    </a:cubicBezTo>
                    <a:cubicBezTo>
                      <a:pt x="709" y="101"/>
                      <a:pt x="680" y="78"/>
                      <a:pt x="648" y="59"/>
                    </a:cubicBezTo>
                    <a:cubicBezTo>
                      <a:pt x="614" y="44"/>
                      <a:pt x="580" y="30"/>
                      <a:pt x="546" y="16"/>
                    </a:cubicBezTo>
                    <a:cubicBezTo>
                      <a:pt x="514" y="5"/>
                      <a:pt x="473" y="0"/>
                      <a:pt x="4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5725;p77">
                <a:extLst>
                  <a:ext uri="{FF2B5EF4-FFF2-40B4-BE49-F238E27FC236}">
                    <a16:creationId xmlns:a16="http://schemas.microsoft.com/office/drawing/2014/main" id="{857C76C4-945B-744F-01E4-CC13992A4556}"/>
                  </a:ext>
                </a:extLst>
              </p:cNvPr>
              <p:cNvSpPr/>
              <p:nvPr/>
            </p:nvSpPr>
            <p:spPr>
              <a:xfrm>
                <a:off x="4839450" y="1601925"/>
                <a:ext cx="1547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626" extrusionOk="0">
                    <a:moveTo>
                      <a:pt x="309" y="0"/>
                    </a:moveTo>
                    <a:cubicBezTo>
                      <a:pt x="283" y="0"/>
                      <a:pt x="257" y="4"/>
                      <a:pt x="231" y="11"/>
                    </a:cubicBezTo>
                    <a:cubicBezTo>
                      <a:pt x="183" y="24"/>
                      <a:pt x="141" y="49"/>
                      <a:pt x="104" y="84"/>
                    </a:cubicBezTo>
                    <a:cubicBezTo>
                      <a:pt x="95" y="94"/>
                      <a:pt x="89" y="105"/>
                      <a:pt x="81" y="115"/>
                    </a:cubicBezTo>
                    <a:cubicBezTo>
                      <a:pt x="57" y="140"/>
                      <a:pt x="39" y="168"/>
                      <a:pt x="29" y="201"/>
                    </a:cubicBezTo>
                    <a:cubicBezTo>
                      <a:pt x="9" y="237"/>
                      <a:pt x="0" y="277"/>
                      <a:pt x="3" y="319"/>
                    </a:cubicBezTo>
                    <a:cubicBezTo>
                      <a:pt x="6" y="346"/>
                      <a:pt x="9" y="373"/>
                      <a:pt x="13" y="400"/>
                    </a:cubicBezTo>
                    <a:cubicBezTo>
                      <a:pt x="27" y="452"/>
                      <a:pt x="54" y="496"/>
                      <a:pt x="92" y="535"/>
                    </a:cubicBezTo>
                    <a:cubicBezTo>
                      <a:pt x="93" y="536"/>
                      <a:pt x="93" y="536"/>
                      <a:pt x="94" y="537"/>
                    </a:cubicBezTo>
                    <a:cubicBezTo>
                      <a:pt x="94" y="536"/>
                      <a:pt x="94" y="535"/>
                      <a:pt x="93" y="534"/>
                    </a:cubicBezTo>
                    <a:lnTo>
                      <a:pt x="93" y="534"/>
                    </a:lnTo>
                    <a:cubicBezTo>
                      <a:pt x="111" y="553"/>
                      <a:pt x="129" y="570"/>
                      <a:pt x="153" y="582"/>
                    </a:cubicBezTo>
                    <a:cubicBezTo>
                      <a:pt x="176" y="596"/>
                      <a:pt x="200" y="606"/>
                      <a:pt x="223" y="612"/>
                    </a:cubicBezTo>
                    <a:cubicBezTo>
                      <a:pt x="224" y="613"/>
                      <a:pt x="226" y="613"/>
                      <a:pt x="227" y="614"/>
                    </a:cubicBezTo>
                    <a:cubicBezTo>
                      <a:pt x="254" y="621"/>
                      <a:pt x="281" y="625"/>
                      <a:pt x="308" y="625"/>
                    </a:cubicBezTo>
                    <a:cubicBezTo>
                      <a:pt x="335" y="625"/>
                      <a:pt x="363" y="621"/>
                      <a:pt x="390" y="614"/>
                    </a:cubicBezTo>
                    <a:cubicBezTo>
                      <a:pt x="442" y="599"/>
                      <a:pt x="487" y="573"/>
                      <a:pt x="525" y="535"/>
                    </a:cubicBezTo>
                    <a:cubicBezTo>
                      <a:pt x="563" y="496"/>
                      <a:pt x="589" y="452"/>
                      <a:pt x="604" y="400"/>
                    </a:cubicBezTo>
                    <a:cubicBezTo>
                      <a:pt x="619" y="346"/>
                      <a:pt x="619" y="291"/>
                      <a:pt x="604" y="237"/>
                    </a:cubicBezTo>
                    <a:cubicBezTo>
                      <a:pt x="595" y="210"/>
                      <a:pt x="583" y="184"/>
                      <a:pt x="571" y="159"/>
                    </a:cubicBezTo>
                    <a:cubicBezTo>
                      <a:pt x="570" y="157"/>
                      <a:pt x="569" y="155"/>
                      <a:pt x="568" y="153"/>
                    </a:cubicBezTo>
                    <a:cubicBezTo>
                      <a:pt x="568" y="153"/>
                      <a:pt x="568" y="153"/>
                      <a:pt x="566" y="152"/>
                    </a:cubicBezTo>
                    <a:cubicBezTo>
                      <a:pt x="556" y="138"/>
                      <a:pt x="531" y="106"/>
                      <a:pt x="520" y="92"/>
                    </a:cubicBezTo>
                    <a:cubicBezTo>
                      <a:pt x="520" y="92"/>
                      <a:pt x="520" y="91"/>
                      <a:pt x="520" y="91"/>
                    </a:cubicBezTo>
                    <a:cubicBezTo>
                      <a:pt x="519" y="91"/>
                      <a:pt x="518" y="90"/>
                      <a:pt x="518" y="89"/>
                    </a:cubicBezTo>
                    <a:cubicBezTo>
                      <a:pt x="517" y="88"/>
                      <a:pt x="514" y="86"/>
                      <a:pt x="513" y="84"/>
                    </a:cubicBezTo>
                    <a:cubicBezTo>
                      <a:pt x="477" y="49"/>
                      <a:pt x="434" y="24"/>
                      <a:pt x="385" y="11"/>
                    </a:cubicBezTo>
                    <a:cubicBezTo>
                      <a:pt x="360" y="4"/>
                      <a:pt x="334" y="0"/>
                      <a:pt x="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5726;p77">
                <a:extLst>
                  <a:ext uri="{FF2B5EF4-FFF2-40B4-BE49-F238E27FC236}">
                    <a16:creationId xmlns:a16="http://schemas.microsoft.com/office/drawing/2014/main" id="{DC75AD12-A986-AC54-2A70-8774C682A354}"/>
                  </a:ext>
                </a:extLst>
              </p:cNvPr>
              <p:cNvSpPr/>
              <p:nvPr/>
            </p:nvSpPr>
            <p:spPr>
              <a:xfrm>
                <a:off x="4766175" y="1593100"/>
                <a:ext cx="1585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1" extrusionOk="0">
                    <a:moveTo>
                      <a:pt x="304" y="1"/>
                    </a:moveTo>
                    <a:cubicBezTo>
                      <a:pt x="265" y="1"/>
                      <a:pt x="229" y="10"/>
                      <a:pt x="195" y="28"/>
                    </a:cubicBezTo>
                    <a:cubicBezTo>
                      <a:pt x="157" y="41"/>
                      <a:pt x="123" y="62"/>
                      <a:pt x="95" y="93"/>
                    </a:cubicBezTo>
                    <a:cubicBezTo>
                      <a:pt x="64" y="121"/>
                      <a:pt x="43" y="155"/>
                      <a:pt x="29" y="195"/>
                    </a:cubicBezTo>
                    <a:cubicBezTo>
                      <a:pt x="10" y="232"/>
                      <a:pt x="1" y="272"/>
                      <a:pt x="2" y="316"/>
                    </a:cubicBezTo>
                    <a:lnTo>
                      <a:pt x="13" y="400"/>
                    </a:lnTo>
                    <a:cubicBezTo>
                      <a:pt x="28" y="453"/>
                      <a:pt x="55" y="499"/>
                      <a:pt x="95" y="538"/>
                    </a:cubicBezTo>
                    <a:lnTo>
                      <a:pt x="158" y="588"/>
                    </a:lnTo>
                    <a:cubicBezTo>
                      <a:pt x="207" y="616"/>
                      <a:pt x="260" y="631"/>
                      <a:pt x="317" y="631"/>
                    </a:cubicBezTo>
                    <a:cubicBezTo>
                      <a:pt x="319" y="631"/>
                      <a:pt x="322" y="631"/>
                      <a:pt x="324" y="631"/>
                    </a:cubicBezTo>
                    <a:cubicBezTo>
                      <a:pt x="365" y="631"/>
                      <a:pt x="402" y="622"/>
                      <a:pt x="438" y="604"/>
                    </a:cubicBezTo>
                    <a:cubicBezTo>
                      <a:pt x="477" y="591"/>
                      <a:pt x="511" y="570"/>
                      <a:pt x="540" y="538"/>
                    </a:cubicBezTo>
                    <a:cubicBezTo>
                      <a:pt x="570" y="510"/>
                      <a:pt x="592" y="476"/>
                      <a:pt x="604" y="437"/>
                    </a:cubicBezTo>
                    <a:cubicBezTo>
                      <a:pt x="625" y="400"/>
                      <a:pt x="634" y="359"/>
                      <a:pt x="631" y="316"/>
                    </a:cubicBezTo>
                    <a:cubicBezTo>
                      <a:pt x="628" y="288"/>
                      <a:pt x="625" y="260"/>
                      <a:pt x="621" y="232"/>
                    </a:cubicBezTo>
                    <a:cubicBezTo>
                      <a:pt x="605" y="179"/>
                      <a:pt x="578" y="133"/>
                      <a:pt x="540" y="93"/>
                    </a:cubicBezTo>
                    <a:lnTo>
                      <a:pt x="476" y="44"/>
                    </a:lnTo>
                    <a:cubicBezTo>
                      <a:pt x="426" y="15"/>
                      <a:pt x="374" y="1"/>
                      <a:pt x="317" y="1"/>
                    </a:cubicBezTo>
                    <a:cubicBezTo>
                      <a:pt x="312" y="1"/>
                      <a:pt x="308" y="1"/>
                      <a:pt x="3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5727;p77">
                <a:extLst>
                  <a:ext uri="{FF2B5EF4-FFF2-40B4-BE49-F238E27FC236}">
                    <a16:creationId xmlns:a16="http://schemas.microsoft.com/office/drawing/2014/main" id="{4B88DF3C-BB62-8599-A375-EFD9E57374AC}"/>
                  </a:ext>
                </a:extLst>
              </p:cNvPr>
              <p:cNvSpPr/>
              <p:nvPr/>
            </p:nvSpPr>
            <p:spPr>
              <a:xfrm>
                <a:off x="4613950" y="1653225"/>
                <a:ext cx="1730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0" extrusionOk="0">
                    <a:moveTo>
                      <a:pt x="352" y="0"/>
                    </a:moveTo>
                    <a:cubicBezTo>
                      <a:pt x="291" y="0"/>
                      <a:pt x="234" y="16"/>
                      <a:pt x="181" y="47"/>
                    </a:cubicBezTo>
                    <a:lnTo>
                      <a:pt x="165" y="55"/>
                    </a:lnTo>
                    <a:cubicBezTo>
                      <a:pt x="115" y="84"/>
                      <a:pt x="76" y="124"/>
                      <a:pt x="46" y="173"/>
                    </a:cubicBezTo>
                    <a:cubicBezTo>
                      <a:pt x="17" y="224"/>
                      <a:pt x="2" y="280"/>
                      <a:pt x="1" y="340"/>
                    </a:cubicBezTo>
                    <a:cubicBezTo>
                      <a:pt x="2" y="399"/>
                      <a:pt x="17" y="455"/>
                      <a:pt x="46" y="506"/>
                    </a:cubicBezTo>
                    <a:cubicBezTo>
                      <a:pt x="76" y="556"/>
                      <a:pt x="115" y="596"/>
                      <a:pt x="165" y="625"/>
                    </a:cubicBezTo>
                    <a:lnTo>
                      <a:pt x="181" y="633"/>
                    </a:lnTo>
                    <a:cubicBezTo>
                      <a:pt x="234" y="664"/>
                      <a:pt x="291" y="680"/>
                      <a:pt x="352" y="680"/>
                    </a:cubicBezTo>
                    <a:cubicBezTo>
                      <a:pt x="414" y="680"/>
                      <a:pt x="471" y="664"/>
                      <a:pt x="524" y="633"/>
                    </a:cubicBezTo>
                    <a:cubicBezTo>
                      <a:pt x="575" y="603"/>
                      <a:pt x="616" y="562"/>
                      <a:pt x="645" y="511"/>
                    </a:cubicBezTo>
                    <a:cubicBezTo>
                      <a:pt x="677" y="458"/>
                      <a:pt x="692" y="401"/>
                      <a:pt x="692" y="340"/>
                    </a:cubicBezTo>
                    <a:cubicBezTo>
                      <a:pt x="692" y="279"/>
                      <a:pt x="677" y="221"/>
                      <a:pt x="645" y="168"/>
                    </a:cubicBezTo>
                    <a:cubicBezTo>
                      <a:pt x="616" y="117"/>
                      <a:pt x="575" y="76"/>
                      <a:pt x="524" y="47"/>
                    </a:cubicBezTo>
                    <a:cubicBezTo>
                      <a:pt x="471" y="16"/>
                      <a:pt x="414" y="0"/>
                      <a:pt x="3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5728;p77">
                <a:extLst>
                  <a:ext uri="{FF2B5EF4-FFF2-40B4-BE49-F238E27FC236}">
                    <a16:creationId xmlns:a16="http://schemas.microsoft.com/office/drawing/2014/main" id="{D9D38310-5835-0CBE-7F8F-B02D0A575F98}"/>
                  </a:ext>
                </a:extLst>
              </p:cNvPr>
              <p:cNvSpPr/>
              <p:nvPr/>
            </p:nvSpPr>
            <p:spPr>
              <a:xfrm>
                <a:off x="4624500" y="1619775"/>
                <a:ext cx="1547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619" h="599" extrusionOk="0">
                    <a:moveTo>
                      <a:pt x="309" y="1"/>
                    </a:moveTo>
                    <a:cubicBezTo>
                      <a:pt x="257" y="1"/>
                      <a:pt x="210" y="14"/>
                      <a:pt x="164" y="39"/>
                    </a:cubicBezTo>
                    <a:cubicBezTo>
                      <a:pt x="121" y="65"/>
                      <a:pt x="87" y="99"/>
                      <a:pt x="62" y="142"/>
                    </a:cubicBezTo>
                    <a:lnTo>
                      <a:pt x="55" y="155"/>
                    </a:lnTo>
                    <a:cubicBezTo>
                      <a:pt x="0" y="244"/>
                      <a:pt x="2" y="362"/>
                      <a:pt x="55" y="453"/>
                    </a:cubicBezTo>
                    <a:cubicBezTo>
                      <a:pt x="81" y="497"/>
                      <a:pt x="116" y="532"/>
                      <a:pt x="160" y="558"/>
                    </a:cubicBezTo>
                    <a:lnTo>
                      <a:pt x="161" y="558"/>
                    </a:lnTo>
                    <a:cubicBezTo>
                      <a:pt x="206" y="585"/>
                      <a:pt x="256" y="598"/>
                      <a:pt x="309" y="599"/>
                    </a:cubicBezTo>
                    <a:cubicBezTo>
                      <a:pt x="363" y="598"/>
                      <a:pt x="412" y="585"/>
                      <a:pt x="458" y="558"/>
                    </a:cubicBezTo>
                    <a:cubicBezTo>
                      <a:pt x="503" y="532"/>
                      <a:pt x="538" y="497"/>
                      <a:pt x="564" y="453"/>
                    </a:cubicBezTo>
                    <a:cubicBezTo>
                      <a:pt x="616" y="362"/>
                      <a:pt x="618" y="244"/>
                      <a:pt x="564" y="155"/>
                    </a:cubicBezTo>
                    <a:lnTo>
                      <a:pt x="556" y="142"/>
                    </a:lnTo>
                    <a:cubicBezTo>
                      <a:pt x="531" y="99"/>
                      <a:pt x="496" y="65"/>
                      <a:pt x="454" y="39"/>
                    </a:cubicBezTo>
                    <a:cubicBezTo>
                      <a:pt x="409" y="14"/>
                      <a:pt x="361" y="1"/>
                      <a:pt x="3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5729;p77">
                <a:extLst>
                  <a:ext uri="{FF2B5EF4-FFF2-40B4-BE49-F238E27FC236}">
                    <a16:creationId xmlns:a16="http://schemas.microsoft.com/office/drawing/2014/main" id="{F04DAA81-5AFC-1069-2E07-E6EC1C7C9F66}"/>
                  </a:ext>
                </a:extLst>
              </p:cNvPr>
              <p:cNvSpPr/>
              <p:nvPr/>
            </p:nvSpPr>
            <p:spPr>
              <a:xfrm>
                <a:off x="4632900" y="1644175"/>
                <a:ext cx="1282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24" extrusionOk="0">
                    <a:moveTo>
                      <a:pt x="256" y="1"/>
                    </a:moveTo>
                    <a:cubicBezTo>
                      <a:pt x="231" y="1"/>
                      <a:pt x="209" y="7"/>
                      <a:pt x="185" y="15"/>
                    </a:cubicBezTo>
                    <a:cubicBezTo>
                      <a:pt x="168" y="20"/>
                      <a:pt x="150" y="28"/>
                      <a:pt x="134" y="37"/>
                    </a:cubicBezTo>
                    <a:cubicBezTo>
                      <a:pt x="92" y="62"/>
                      <a:pt x="72" y="87"/>
                      <a:pt x="45" y="127"/>
                    </a:cubicBezTo>
                    <a:cubicBezTo>
                      <a:pt x="42" y="131"/>
                      <a:pt x="39" y="136"/>
                      <a:pt x="37" y="140"/>
                    </a:cubicBezTo>
                    <a:cubicBezTo>
                      <a:pt x="13" y="180"/>
                      <a:pt x="2" y="223"/>
                      <a:pt x="2" y="268"/>
                    </a:cubicBezTo>
                    <a:cubicBezTo>
                      <a:pt x="0" y="303"/>
                      <a:pt x="7" y="336"/>
                      <a:pt x="23" y="367"/>
                    </a:cubicBezTo>
                    <a:cubicBezTo>
                      <a:pt x="33" y="398"/>
                      <a:pt x="51" y="426"/>
                      <a:pt x="76" y="448"/>
                    </a:cubicBezTo>
                    <a:cubicBezTo>
                      <a:pt x="108" y="480"/>
                      <a:pt x="145" y="501"/>
                      <a:pt x="188" y="514"/>
                    </a:cubicBezTo>
                    <a:cubicBezTo>
                      <a:pt x="218" y="520"/>
                      <a:pt x="237" y="523"/>
                      <a:pt x="256" y="523"/>
                    </a:cubicBezTo>
                    <a:cubicBezTo>
                      <a:pt x="275" y="523"/>
                      <a:pt x="294" y="520"/>
                      <a:pt x="324" y="514"/>
                    </a:cubicBezTo>
                    <a:cubicBezTo>
                      <a:pt x="367" y="501"/>
                      <a:pt x="405" y="480"/>
                      <a:pt x="436" y="448"/>
                    </a:cubicBezTo>
                    <a:cubicBezTo>
                      <a:pt x="461" y="426"/>
                      <a:pt x="478" y="398"/>
                      <a:pt x="489" y="367"/>
                    </a:cubicBezTo>
                    <a:cubicBezTo>
                      <a:pt x="506" y="336"/>
                      <a:pt x="512" y="303"/>
                      <a:pt x="511" y="268"/>
                    </a:cubicBezTo>
                    <a:cubicBezTo>
                      <a:pt x="511" y="223"/>
                      <a:pt x="499" y="180"/>
                      <a:pt x="476" y="140"/>
                    </a:cubicBezTo>
                    <a:cubicBezTo>
                      <a:pt x="473" y="136"/>
                      <a:pt x="470" y="131"/>
                      <a:pt x="467" y="127"/>
                    </a:cubicBezTo>
                    <a:lnTo>
                      <a:pt x="466" y="124"/>
                    </a:lnTo>
                    <a:cubicBezTo>
                      <a:pt x="450" y="96"/>
                      <a:pt x="430" y="73"/>
                      <a:pt x="404" y="56"/>
                    </a:cubicBezTo>
                    <a:cubicBezTo>
                      <a:pt x="381" y="38"/>
                      <a:pt x="361" y="26"/>
                      <a:pt x="335" y="18"/>
                    </a:cubicBezTo>
                    <a:cubicBezTo>
                      <a:pt x="310" y="8"/>
                      <a:pt x="284" y="1"/>
                      <a:pt x="2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5730;p77">
                <a:extLst>
                  <a:ext uri="{FF2B5EF4-FFF2-40B4-BE49-F238E27FC236}">
                    <a16:creationId xmlns:a16="http://schemas.microsoft.com/office/drawing/2014/main" id="{0F365FAB-7E51-B986-A316-0AA10BD1CD65}"/>
                  </a:ext>
                </a:extLst>
              </p:cNvPr>
              <p:cNvSpPr/>
              <p:nvPr/>
            </p:nvSpPr>
            <p:spPr>
              <a:xfrm>
                <a:off x="4506075" y="1975750"/>
                <a:ext cx="1720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706" extrusionOk="0">
                    <a:moveTo>
                      <a:pt x="337" y="1"/>
                    </a:moveTo>
                    <a:cubicBezTo>
                      <a:pt x="319" y="1"/>
                      <a:pt x="301" y="3"/>
                      <a:pt x="284" y="7"/>
                    </a:cubicBezTo>
                    <a:cubicBezTo>
                      <a:pt x="254" y="7"/>
                      <a:pt x="227" y="14"/>
                      <a:pt x="202" y="29"/>
                    </a:cubicBezTo>
                    <a:cubicBezTo>
                      <a:pt x="162" y="42"/>
                      <a:pt x="127" y="64"/>
                      <a:pt x="99" y="96"/>
                    </a:cubicBezTo>
                    <a:cubicBezTo>
                      <a:pt x="82" y="117"/>
                      <a:pt x="65" y="140"/>
                      <a:pt x="48" y="161"/>
                    </a:cubicBezTo>
                    <a:cubicBezTo>
                      <a:pt x="37" y="187"/>
                      <a:pt x="26" y="212"/>
                      <a:pt x="15" y="238"/>
                    </a:cubicBezTo>
                    <a:cubicBezTo>
                      <a:pt x="2" y="281"/>
                      <a:pt x="0" y="324"/>
                      <a:pt x="9" y="366"/>
                    </a:cubicBezTo>
                    <a:lnTo>
                      <a:pt x="9" y="367"/>
                    </a:lnTo>
                    <a:cubicBezTo>
                      <a:pt x="11" y="396"/>
                      <a:pt x="20" y="423"/>
                      <a:pt x="30" y="450"/>
                    </a:cubicBezTo>
                    <a:cubicBezTo>
                      <a:pt x="38" y="477"/>
                      <a:pt x="48" y="502"/>
                      <a:pt x="64" y="529"/>
                    </a:cubicBezTo>
                    <a:cubicBezTo>
                      <a:pt x="80" y="552"/>
                      <a:pt x="98" y="574"/>
                      <a:pt x="116" y="597"/>
                    </a:cubicBezTo>
                    <a:cubicBezTo>
                      <a:pt x="139" y="614"/>
                      <a:pt x="161" y="631"/>
                      <a:pt x="183" y="649"/>
                    </a:cubicBezTo>
                    <a:lnTo>
                      <a:pt x="209" y="659"/>
                    </a:lnTo>
                    <a:cubicBezTo>
                      <a:pt x="212" y="662"/>
                      <a:pt x="214" y="664"/>
                      <a:pt x="217" y="666"/>
                    </a:cubicBezTo>
                    <a:lnTo>
                      <a:pt x="287" y="696"/>
                    </a:lnTo>
                    <a:cubicBezTo>
                      <a:pt x="309" y="702"/>
                      <a:pt x="332" y="706"/>
                      <a:pt x="354" y="706"/>
                    </a:cubicBezTo>
                    <a:cubicBezTo>
                      <a:pt x="370" y="706"/>
                      <a:pt x="386" y="704"/>
                      <a:pt x="402" y="700"/>
                    </a:cubicBezTo>
                    <a:cubicBezTo>
                      <a:pt x="428" y="700"/>
                      <a:pt x="453" y="693"/>
                      <a:pt x="476" y="681"/>
                    </a:cubicBezTo>
                    <a:cubicBezTo>
                      <a:pt x="512" y="668"/>
                      <a:pt x="543" y="649"/>
                      <a:pt x="570" y="621"/>
                    </a:cubicBezTo>
                    <a:lnTo>
                      <a:pt x="571" y="619"/>
                    </a:lnTo>
                    <a:lnTo>
                      <a:pt x="607" y="572"/>
                    </a:lnTo>
                    <a:cubicBezTo>
                      <a:pt x="628" y="547"/>
                      <a:pt x="645" y="521"/>
                      <a:pt x="655" y="490"/>
                    </a:cubicBezTo>
                    <a:cubicBezTo>
                      <a:pt x="670" y="465"/>
                      <a:pt x="678" y="436"/>
                      <a:pt x="678" y="406"/>
                    </a:cubicBezTo>
                    <a:cubicBezTo>
                      <a:pt x="688" y="362"/>
                      <a:pt x="686" y="317"/>
                      <a:pt x="672" y="273"/>
                    </a:cubicBezTo>
                    <a:cubicBezTo>
                      <a:pt x="662" y="213"/>
                      <a:pt x="619" y="165"/>
                      <a:pt x="582" y="119"/>
                    </a:cubicBezTo>
                    <a:cubicBezTo>
                      <a:pt x="579" y="117"/>
                      <a:pt x="577" y="114"/>
                      <a:pt x="573" y="110"/>
                    </a:cubicBezTo>
                    <a:cubicBezTo>
                      <a:pt x="561" y="98"/>
                      <a:pt x="545" y="88"/>
                      <a:pt x="532" y="77"/>
                    </a:cubicBezTo>
                    <a:cubicBezTo>
                      <a:pt x="519" y="67"/>
                      <a:pt x="504" y="55"/>
                      <a:pt x="490" y="46"/>
                    </a:cubicBezTo>
                    <a:cubicBezTo>
                      <a:pt x="464" y="34"/>
                      <a:pt x="438" y="24"/>
                      <a:pt x="413" y="13"/>
                    </a:cubicBezTo>
                    <a:cubicBezTo>
                      <a:pt x="388" y="5"/>
                      <a:pt x="362" y="1"/>
                      <a:pt x="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5731;p77">
                <a:extLst>
                  <a:ext uri="{FF2B5EF4-FFF2-40B4-BE49-F238E27FC236}">
                    <a16:creationId xmlns:a16="http://schemas.microsoft.com/office/drawing/2014/main" id="{BD3D98F2-8F54-A121-DEE8-AA33A88A50F3}"/>
                  </a:ext>
                </a:extLst>
              </p:cNvPr>
              <p:cNvSpPr/>
              <p:nvPr/>
            </p:nvSpPr>
            <p:spPr>
              <a:xfrm>
                <a:off x="4797625" y="2105175"/>
                <a:ext cx="20500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01" extrusionOk="0">
                    <a:moveTo>
                      <a:pt x="399" y="0"/>
                    </a:moveTo>
                    <a:cubicBezTo>
                      <a:pt x="377" y="0"/>
                      <a:pt x="356" y="3"/>
                      <a:pt x="335" y="7"/>
                    </a:cubicBezTo>
                    <a:cubicBezTo>
                      <a:pt x="283" y="10"/>
                      <a:pt x="235" y="24"/>
                      <a:pt x="191" y="53"/>
                    </a:cubicBezTo>
                    <a:cubicBezTo>
                      <a:pt x="147" y="78"/>
                      <a:pt x="111" y="110"/>
                      <a:pt x="83" y="152"/>
                    </a:cubicBezTo>
                    <a:cubicBezTo>
                      <a:pt x="49" y="189"/>
                      <a:pt x="27" y="233"/>
                      <a:pt x="14" y="283"/>
                    </a:cubicBezTo>
                    <a:cubicBezTo>
                      <a:pt x="10" y="317"/>
                      <a:pt x="5" y="351"/>
                      <a:pt x="1" y="384"/>
                    </a:cubicBezTo>
                    <a:cubicBezTo>
                      <a:pt x="1" y="454"/>
                      <a:pt x="19" y="519"/>
                      <a:pt x="54" y="579"/>
                    </a:cubicBezTo>
                    <a:cubicBezTo>
                      <a:pt x="73" y="604"/>
                      <a:pt x="94" y="630"/>
                      <a:pt x="114" y="656"/>
                    </a:cubicBezTo>
                    <a:cubicBezTo>
                      <a:pt x="139" y="681"/>
                      <a:pt x="167" y="702"/>
                      <a:pt x="197" y="719"/>
                    </a:cubicBezTo>
                    <a:cubicBezTo>
                      <a:pt x="201" y="721"/>
                      <a:pt x="205" y="723"/>
                      <a:pt x="209" y="725"/>
                    </a:cubicBezTo>
                    <a:cubicBezTo>
                      <a:pt x="231" y="745"/>
                      <a:pt x="254" y="758"/>
                      <a:pt x="282" y="766"/>
                    </a:cubicBezTo>
                    <a:cubicBezTo>
                      <a:pt x="344" y="792"/>
                      <a:pt x="313" y="784"/>
                      <a:pt x="381" y="793"/>
                    </a:cubicBezTo>
                    <a:cubicBezTo>
                      <a:pt x="398" y="798"/>
                      <a:pt x="415" y="800"/>
                      <a:pt x="432" y="800"/>
                    </a:cubicBezTo>
                    <a:cubicBezTo>
                      <a:pt x="449" y="800"/>
                      <a:pt x="466" y="798"/>
                      <a:pt x="483" y="793"/>
                    </a:cubicBezTo>
                    <a:cubicBezTo>
                      <a:pt x="518" y="793"/>
                      <a:pt x="551" y="784"/>
                      <a:pt x="582" y="766"/>
                    </a:cubicBezTo>
                    <a:cubicBezTo>
                      <a:pt x="599" y="764"/>
                      <a:pt x="615" y="757"/>
                      <a:pt x="628" y="747"/>
                    </a:cubicBezTo>
                    <a:cubicBezTo>
                      <a:pt x="654" y="726"/>
                      <a:pt x="680" y="706"/>
                      <a:pt x="705" y="687"/>
                    </a:cubicBezTo>
                    <a:cubicBezTo>
                      <a:pt x="725" y="661"/>
                      <a:pt x="746" y="635"/>
                      <a:pt x="765" y="609"/>
                    </a:cubicBezTo>
                    <a:lnTo>
                      <a:pt x="766" y="609"/>
                    </a:lnTo>
                    <a:cubicBezTo>
                      <a:pt x="779" y="577"/>
                      <a:pt x="792" y="546"/>
                      <a:pt x="805" y="516"/>
                    </a:cubicBezTo>
                    <a:lnTo>
                      <a:pt x="819" y="413"/>
                    </a:lnTo>
                    <a:cubicBezTo>
                      <a:pt x="819" y="407"/>
                      <a:pt x="806" y="314"/>
                      <a:pt x="805" y="309"/>
                    </a:cubicBezTo>
                    <a:lnTo>
                      <a:pt x="765" y="217"/>
                    </a:lnTo>
                    <a:lnTo>
                      <a:pt x="705" y="138"/>
                    </a:lnTo>
                    <a:cubicBezTo>
                      <a:pt x="704" y="138"/>
                      <a:pt x="703" y="137"/>
                      <a:pt x="702" y="135"/>
                    </a:cubicBezTo>
                    <a:cubicBezTo>
                      <a:pt x="676" y="114"/>
                      <a:pt x="647" y="92"/>
                      <a:pt x="620" y="72"/>
                    </a:cubicBezTo>
                    <a:cubicBezTo>
                      <a:pt x="618" y="71"/>
                      <a:pt x="617" y="70"/>
                      <a:pt x="615" y="69"/>
                    </a:cubicBezTo>
                    <a:cubicBezTo>
                      <a:pt x="611" y="66"/>
                      <a:pt x="607" y="64"/>
                      <a:pt x="603" y="62"/>
                    </a:cubicBezTo>
                    <a:cubicBezTo>
                      <a:pt x="601" y="61"/>
                      <a:pt x="599" y="60"/>
                      <a:pt x="598" y="60"/>
                    </a:cubicBezTo>
                    <a:cubicBezTo>
                      <a:pt x="569" y="46"/>
                      <a:pt x="533" y="31"/>
                      <a:pt x="504" y="20"/>
                    </a:cubicBezTo>
                    <a:cubicBezTo>
                      <a:pt x="502" y="19"/>
                      <a:pt x="502" y="19"/>
                      <a:pt x="501" y="19"/>
                    </a:cubicBezTo>
                    <a:cubicBezTo>
                      <a:pt x="497" y="16"/>
                      <a:pt x="492" y="15"/>
                      <a:pt x="488" y="14"/>
                    </a:cubicBezTo>
                    <a:cubicBezTo>
                      <a:pt x="458" y="5"/>
                      <a:pt x="428" y="0"/>
                      <a:pt x="3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5732;p77">
                <a:extLst>
                  <a:ext uri="{FF2B5EF4-FFF2-40B4-BE49-F238E27FC236}">
                    <a16:creationId xmlns:a16="http://schemas.microsoft.com/office/drawing/2014/main" id="{13869714-3F23-A507-B9F6-023AE19CE72D}"/>
                  </a:ext>
                </a:extLst>
              </p:cNvPr>
              <p:cNvSpPr/>
              <p:nvPr/>
            </p:nvSpPr>
            <p:spPr>
              <a:xfrm>
                <a:off x="4789875" y="2082050"/>
                <a:ext cx="685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13" extrusionOk="0">
                    <a:moveTo>
                      <a:pt x="136" y="0"/>
                    </a:moveTo>
                    <a:cubicBezTo>
                      <a:pt x="0" y="0"/>
                      <a:pt x="0" y="212"/>
                      <a:pt x="136" y="212"/>
                    </a:cubicBezTo>
                    <a:cubicBezTo>
                      <a:pt x="273" y="212"/>
                      <a:pt x="273" y="0"/>
                      <a:pt x="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5733;p77">
                <a:extLst>
                  <a:ext uri="{FF2B5EF4-FFF2-40B4-BE49-F238E27FC236}">
                    <a16:creationId xmlns:a16="http://schemas.microsoft.com/office/drawing/2014/main" id="{08ECCFFD-E903-6883-F583-4431DFEC03C7}"/>
                  </a:ext>
                </a:extLst>
              </p:cNvPr>
              <p:cNvSpPr/>
              <p:nvPr/>
            </p:nvSpPr>
            <p:spPr>
              <a:xfrm>
                <a:off x="4817250" y="2089950"/>
                <a:ext cx="135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537" extrusionOk="0">
                    <a:moveTo>
                      <a:pt x="262" y="0"/>
                    </a:moveTo>
                    <a:cubicBezTo>
                      <a:pt x="229" y="0"/>
                      <a:pt x="196" y="7"/>
                      <a:pt x="167" y="23"/>
                    </a:cubicBezTo>
                    <a:cubicBezTo>
                      <a:pt x="134" y="34"/>
                      <a:pt x="105" y="52"/>
                      <a:pt x="81" y="79"/>
                    </a:cubicBezTo>
                    <a:cubicBezTo>
                      <a:pt x="55" y="103"/>
                      <a:pt x="36" y="132"/>
                      <a:pt x="25" y="165"/>
                    </a:cubicBezTo>
                    <a:cubicBezTo>
                      <a:pt x="8" y="197"/>
                      <a:pt x="0" y="231"/>
                      <a:pt x="2" y="269"/>
                    </a:cubicBezTo>
                    <a:cubicBezTo>
                      <a:pt x="5" y="293"/>
                      <a:pt x="8" y="316"/>
                      <a:pt x="12" y="340"/>
                    </a:cubicBezTo>
                    <a:cubicBezTo>
                      <a:pt x="24" y="385"/>
                      <a:pt x="47" y="424"/>
                      <a:pt x="81" y="458"/>
                    </a:cubicBezTo>
                    <a:cubicBezTo>
                      <a:pt x="99" y="471"/>
                      <a:pt x="117" y="486"/>
                      <a:pt x="135" y="500"/>
                    </a:cubicBezTo>
                    <a:cubicBezTo>
                      <a:pt x="177" y="524"/>
                      <a:pt x="221" y="536"/>
                      <a:pt x="270" y="536"/>
                    </a:cubicBezTo>
                    <a:cubicBezTo>
                      <a:pt x="274" y="536"/>
                      <a:pt x="278" y="536"/>
                      <a:pt x="282" y="536"/>
                    </a:cubicBezTo>
                    <a:cubicBezTo>
                      <a:pt x="315" y="536"/>
                      <a:pt x="345" y="528"/>
                      <a:pt x="373" y="513"/>
                    </a:cubicBezTo>
                    <a:cubicBezTo>
                      <a:pt x="407" y="503"/>
                      <a:pt x="435" y="484"/>
                      <a:pt x="459" y="458"/>
                    </a:cubicBezTo>
                    <a:cubicBezTo>
                      <a:pt x="486" y="434"/>
                      <a:pt x="504" y="405"/>
                      <a:pt x="515" y="372"/>
                    </a:cubicBezTo>
                    <a:cubicBezTo>
                      <a:pt x="532" y="340"/>
                      <a:pt x="540" y="305"/>
                      <a:pt x="538" y="269"/>
                    </a:cubicBezTo>
                    <a:cubicBezTo>
                      <a:pt x="535" y="245"/>
                      <a:pt x="532" y="221"/>
                      <a:pt x="528" y="197"/>
                    </a:cubicBezTo>
                    <a:cubicBezTo>
                      <a:pt x="516" y="152"/>
                      <a:pt x="493" y="113"/>
                      <a:pt x="459" y="79"/>
                    </a:cubicBezTo>
                    <a:lnTo>
                      <a:pt x="460" y="79"/>
                    </a:lnTo>
                    <a:cubicBezTo>
                      <a:pt x="442" y="65"/>
                      <a:pt x="424" y="50"/>
                      <a:pt x="406" y="37"/>
                    </a:cubicBezTo>
                    <a:cubicBezTo>
                      <a:pt x="364" y="13"/>
                      <a:pt x="319" y="0"/>
                      <a:pt x="270" y="0"/>
                    </a:cubicBezTo>
                    <a:cubicBezTo>
                      <a:pt x="267" y="0"/>
                      <a:pt x="265" y="0"/>
                      <a:pt x="2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5734;p77">
                <a:extLst>
                  <a:ext uri="{FF2B5EF4-FFF2-40B4-BE49-F238E27FC236}">
                    <a16:creationId xmlns:a16="http://schemas.microsoft.com/office/drawing/2014/main" id="{68AB53B5-C630-0D10-D889-E351B4031FDC}"/>
                  </a:ext>
                </a:extLst>
              </p:cNvPr>
              <p:cNvSpPr/>
              <p:nvPr/>
            </p:nvSpPr>
            <p:spPr>
              <a:xfrm>
                <a:off x="4957350" y="1860500"/>
                <a:ext cx="176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663" extrusionOk="0">
                    <a:moveTo>
                      <a:pt x="382" y="0"/>
                    </a:moveTo>
                    <a:cubicBezTo>
                      <a:pt x="365" y="0"/>
                      <a:pt x="347" y="2"/>
                      <a:pt x="329" y="4"/>
                    </a:cubicBezTo>
                    <a:lnTo>
                      <a:pt x="287" y="3"/>
                    </a:lnTo>
                    <a:lnTo>
                      <a:pt x="211" y="13"/>
                    </a:lnTo>
                    <a:lnTo>
                      <a:pt x="143" y="42"/>
                    </a:lnTo>
                    <a:cubicBezTo>
                      <a:pt x="124" y="57"/>
                      <a:pt x="105" y="72"/>
                      <a:pt x="86" y="87"/>
                    </a:cubicBezTo>
                    <a:cubicBezTo>
                      <a:pt x="58" y="113"/>
                      <a:pt x="38" y="143"/>
                      <a:pt x="27" y="178"/>
                    </a:cubicBezTo>
                    <a:cubicBezTo>
                      <a:pt x="14" y="200"/>
                      <a:pt x="7" y="225"/>
                      <a:pt x="7" y="250"/>
                    </a:cubicBezTo>
                    <a:cubicBezTo>
                      <a:pt x="1" y="275"/>
                      <a:pt x="1" y="301"/>
                      <a:pt x="7" y="325"/>
                    </a:cubicBezTo>
                    <a:cubicBezTo>
                      <a:pt x="7" y="352"/>
                      <a:pt x="14" y="375"/>
                      <a:pt x="27" y="397"/>
                    </a:cubicBezTo>
                    <a:cubicBezTo>
                      <a:pt x="37" y="427"/>
                      <a:pt x="54" y="455"/>
                      <a:pt x="76" y="478"/>
                    </a:cubicBezTo>
                    <a:cubicBezTo>
                      <a:pt x="80" y="484"/>
                      <a:pt x="82" y="492"/>
                      <a:pt x="86" y="498"/>
                    </a:cubicBezTo>
                    <a:cubicBezTo>
                      <a:pt x="107" y="537"/>
                      <a:pt x="135" y="568"/>
                      <a:pt x="172" y="592"/>
                    </a:cubicBezTo>
                    <a:cubicBezTo>
                      <a:pt x="203" y="621"/>
                      <a:pt x="242" y="640"/>
                      <a:pt x="285" y="650"/>
                    </a:cubicBezTo>
                    <a:lnTo>
                      <a:pt x="373" y="663"/>
                    </a:lnTo>
                    <a:cubicBezTo>
                      <a:pt x="376" y="663"/>
                      <a:pt x="378" y="663"/>
                      <a:pt x="381" y="663"/>
                    </a:cubicBezTo>
                    <a:cubicBezTo>
                      <a:pt x="423" y="663"/>
                      <a:pt x="464" y="654"/>
                      <a:pt x="501" y="633"/>
                    </a:cubicBezTo>
                    <a:cubicBezTo>
                      <a:pt x="542" y="621"/>
                      <a:pt x="577" y="597"/>
                      <a:pt x="608" y="566"/>
                    </a:cubicBezTo>
                    <a:cubicBezTo>
                      <a:pt x="640" y="535"/>
                      <a:pt x="663" y="500"/>
                      <a:pt x="677" y="458"/>
                    </a:cubicBezTo>
                    <a:cubicBezTo>
                      <a:pt x="697" y="418"/>
                      <a:pt x="706" y="376"/>
                      <a:pt x="705" y="330"/>
                    </a:cubicBezTo>
                    <a:cubicBezTo>
                      <a:pt x="700" y="301"/>
                      <a:pt x="697" y="271"/>
                      <a:pt x="693" y="242"/>
                    </a:cubicBezTo>
                    <a:cubicBezTo>
                      <a:pt x="682" y="199"/>
                      <a:pt x="663" y="161"/>
                      <a:pt x="634" y="130"/>
                    </a:cubicBezTo>
                    <a:cubicBezTo>
                      <a:pt x="610" y="93"/>
                      <a:pt x="579" y="65"/>
                      <a:pt x="541" y="44"/>
                    </a:cubicBezTo>
                    <a:cubicBezTo>
                      <a:pt x="514" y="32"/>
                      <a:pt x="488" y="22"/>
                      <a:pt x="462" y="11"/>
                    </a:cubicBezTo>
                    <a:cubicBezTo>
                      <a:pt x="435" y="3"/>
                      <a:pt x="409" y="0"/>
                      <a:pt x="3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5735;p77">
                <a:extLst>
                  <a:ext uri="{FF2B5EF4-FFF2-40B4-BE49-F238E27FC236}">
                    <a16:creationId xmlns:a16="http://schemas.microsoft.com/office/drawing/2014/main" id="{9C045F66-6960-467B-A4BE-750FBA786D62}"/>
                  </a:ext>
                </a:extLst>
              </p:cNvPr>
              <p:cNvSpPr/>
              <p:nvPr/>
            </p:nvSpPr>
            <p:spPr>
              <a:xfrm>
                <a:off x="4985150" y="1840825"/>
                <a:ext cx="198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616" extrusionOk="0">
                    <a:moveTo>
                      <a:pt x="396" y="0"/>
                    </a:moveTo>
                    <a:cubicBezTo>
                      <a:pt x="1" y="0"/>
                      <a:pt x="1" y="615"/>
                      <a:pt x="396" y="615"/>
                    </a:cubicBezTo>
                    <a:cubicBezTo>
                      <a:pt x="791" y="615"/>
                      <a:pt x="792" y="0"/>
                      <a:pt x="3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5736;p77">
              <a:extLst>
                <a:ext uri="{FF2B5EF4-FFF2-40B4-BE49-F238E27FC236}">
                  <a16:creationId xmlns:a16="http://schemas.microsoft.com/office/drawing/2014/main" id="{59EE76AC-E8E6-CCE4-F5AF-4A177EC9B731}"/>
                </a:ext>
              </a:extLst>
            </p:cNvPr>
            <p:cNvGrpSpPr/>
            <p:nvPr/>
          </p:nvGrpSpPr>
          <p:grpSpPr>
            <a:xfrm>
              <a:off x="4556075" y="1787888"/>
              <a:ext cx="368400" cy="168575"/>
              <a:chOff x="5745975" y="3594700"/>
              <a:chExt cx="368400" cy="168575"/>
            </a:xfrm>
          </p:grpSpPr>
          <p:sp>
            <p:nvSpPr>
              <p:cNvPr id="7" name="Google Shape;5737;p77">
                <a:extLst>
                  <a:ext uri="{FF2B5EF4-FFF2-40B4-BE49-F238E27FC236}">
                    <a16:creationId xmlns:a16="http://schemas.microsoft.com/office/drawing/2014/main" id="{72257983-3653-F976-212F-2E92480207F4}"/>
                  </a:ext>
                </a:extLst>
              </p:cNvPr>
              <p:cNvSpPr/>
              <p:nvPr/>
            </p:nvSpPr>
            <p:spPr>
              <a:xfrm>
                <a:off x="5989875" y="3594700"/>
                <a:ext cx="8330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3218" extrusionOk="0">
                    <a:moveTo>
                      <a:pt x="1617" y="0"/>
                    </a:moveTo>
                    <a:cubicBezTo>
                      <a:pt x="739" y="0"/>
                      <a:pt x="218" y="660"/>
                      <a:pt x="117" y="1382"/>
                    </a:cubicBezTo>
                    <a:cubicBezTo>
                      <a:pt x="0" y="2207"/>
                      <a:pt x="431" y="3113"/>
                      <a:pt x="1500" y="3212"/>
                    </a:cubicBezTo>
                    <a:cubicBezTo>
                      <a:pt x="1543" y="3215"/>
                      <a:pt x="1586" y="3217"/>
                      <a:pt x="1628" y="3217"/>
                    </a:cubicBezTo>
                    <a:cubicBezTo>
                      <a:pt x="2415" y="3217"/>
                      <a:pt x="3165" y="2563"/>
                      <a:pt x="3247" y="1773"/>
                    </a:cubicBezTo>
                    <a:cubicBezTo>
                      <a:pt x="3332" y="942"/>
                      <a:pt x="2659" y="107"/>
                      <a:pt x="1828" y="13"/>
                    </a:cubicBezTo>
                    <a:cubicBezTo>
                      <a:pt x="1755" y="4"/>
                      <a:pt x="1685" y="0"/>
                      <a:pt x="16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738;p77">
                <a:extLst>
                  <a:ext uri="{FF2B5EF4-FFF2-40B4-BE49-F238E27FC236}">
                    <a16:creationId xmlns:a16="http://schemas.microsoft.com/office/drawing/2014/main" id="{35F4A4AA-7538-03DF-B751-341E33909BFF}"/>
                  </a:ext>
                </a:extLst>
              </p:cNvPr>
              <p:cNvSpPr/>
              <p:nvPr/>
            </p:nvSpPr>
            <p:spPr>
              <a:xfrm>
                <a:off x="5792000" y="3594700"/>
                <a:ext cx="8330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3218" extrusionOk="0">
                    <a:moveTo>
                      <a:pt x="1715" y="0"/>
                    </a:moveTo>
                    <a:cubicBezTo>
                      <a:pt x="1647" y="0"/>
                      <a:pt x="1576" y="4"/>
                      <a:pt x="1504" y="13"/>
                    </a:cubicBezTo>
                    <a:cubicBezTo>
                      <a:pt x="674" y="107"/>
                      <a:pt x="1" y="942"/>
                      <a:pt x="86" y="1773"/>
                    </a:cubicBezTo>
                    <a:cubicBezTo>
                      <a:pt x="166" y="2563"/>
                      <a:pt x="916" y="3217"/>
                      <a:pt x="1703" y="3217"/>
                    </a:cubicBezTo>
                    <a:cubicBezTo>
                      <a:pt x="1746" y="3217"/>
                      <a:pt x="1788" y="3215"/>
                      <a:pt x="1831" y="3212"/>
                    </a:cubicBezTo>
                    <a:cubicBezTo>
                      <a:pt x="2901" y="3113"/>
                      <a:pt x="3331" y="2207"/>
                      <a:pt x="3216" y="1382"/>
                    </a:cubicBezTo>
                    <a:cubicBezTo>
                      <a:pt x="3114" y="660"/>
                      <a:pt x="2594" y="0"/>
                      <a:pt x="17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739;p77">
                <a:extLst>
                  <a:ext uri="{FF2B5EF4-FFF2-40B4-BE49-F238E27FC236}">
                    <a16:creationId xmlns:a16="http://schemas.microsoft.com/office/drawing/2014/main" id="{8F6D624A-AD2D-831B-0CCA-4C878548D81A}"/>
                  </a:ext>
                </a:extLst>
              </p:cNvPr>
              <p:cNvSpPr/>
              <p:nvPr/>
            </p:nvSpPr>
            <p:spPr>
              <a:xfrm>
                <a:off x="5880325" y="3672825"/>
                <a:ext cx="102550" cy="537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2148" extrusionOk="0">
                    <a:moveTo>
                      <a:pt x="3884" y="0"/>
                    </a:moveTo>
                    <a:cubicBezTo>
                      <a:pt x="3797" y="0"/>
                      <a:pt x="3709" y="49"/>
                      <a:pt x="3673" y="150"/>
                    </a:cubicBezTo>
                    <a:cubicBezTo>
                      <a:pt x="3598" y="361"/>
                      <a:pt x="3560" y="569"/>
                      <a:pt x="3452" y="769"/>
                    </a:cubicBezTo>
                    <a:cubicBezTo>
                      <a:pt x="3347" y="964"/>
                      <a:pt x="3212" y="1137"/>
                      <a:pt x="3047" y="1286"/>
                    </a:cubicBezTo>
                    <a:cubicBezTo>
                      <a:pt x="2780" y="1525"/>
                      <a:pt x="2415" y="1683"/>
                      <a:pt x="2050" y="1687"/>
                    </a:cubicBezTo>
                    <a:cubicBezTo>
                      <a:pt x="1687" y="1683"/>
                      <a:pt x="1322" y="1525"/>
                      <a:pt x="1055" y="1286"/>
                    </a:cubicBezTo>
                    <a:cubicBezTo>
                      <a:pt x="890" y="1137"/>
                      <a:pt x="754" y="964"/>
                      <a:pt x="650" y="769"/>
                    </a:cubicBezTo>
                    <a:cubicBezTo>
                      <a:pt x="542" y="569"/>
                      <a:pt x="504" y="361"/>
                      <a:pt x="429" y="150"/>
                    </a:cubicBezTo>
                    <a:cubicBezTo>
                      <a:pt x="394" y="49"/>
                      <a:pt x="305" y="0"/>
                      <a:pt x="219" y="0"/>
                    </a:cubicBezTo>
                    <a:cubicBezTo>
                      <a:pt x="114" y="0"/>
                      <a:pt x="12" y="71"/>
                      <a:pt x="10" y="207"/>
                    </a:cubicBezTo>
                    <a:cubicBezTo>
                      <a:pt x="1" y="738"/>
                      <a:pt x="379" y="1317"/>
                      <a:pt x="771" y="1648"/>
                    </a:cubicBezTo>
                    <a:cubicBezTo>
                      <a:pt x="778" y="1655"/>
                      <a:pt x="786" y="1661"/>
                      <a:pt x="792" y="1667"/>
                    </a:cubicBezTo>
                    <a:cubicBezTo>
                      <a:pt x="1140" y="1953"/>
                      <a:pt x="1596" y="2148"/>
                      <a:pt x="2051" y="2148"/>
                    </a:cubicBezTo>
                    <a:cubicBezTo>
                      <a:pt x="2062" y="2148"/>
                      <a:pt x="2074" y="2148"/>
                      <a:pt x="2086" y="2147"/>
                    </a:cubicBezTo>
                    <a:cubicBezTo>
                      <a:pt x="2542" y="2138"/>
                      <a:pt x="2987" y="1940"/>
                      <a:pt x="3331" y="1648"/>
                    </a:cubicBezTo>
                    <a:cubicBezTo>
                      <a:pt x="3723" y="1317"/>
                      <a:pt x="4101" y="739"/>
                      <a:pt x="4092" y="207"/>
                    </a:cubicBezTo>
                    <a:cubicBezTo>
                      <a:pt x="4090" y="71"/>
                      <a:pt x="3988" y="0"/>
                      <a:pt x="38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740;p77">
                <a:extLst>
                  <a:ext uri="{FF2B5EF4-FFF2-40B4-BE49-F238E27FC236}">
                    <a16:creationId xmlns:a16="http://schemas.microsoft.com/office/drawing/2014/main" id="{B3FC83D4-AE1D-07BA-9FB8-AC6453B3B15E}"/>
                  </a:ext>
                </a:extLst>
              </p:cNvPr>
              <p:cNvSpPr/>
              <p:nvPr/>
            </p:nvSpPr>
            <p:spPr>
              <a:xfrm>
                <a:off x="5802650" y="3608825"/>
                <a:ext cx="372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1431" extrusionOk="0">
                    <a:moveTo>
                      <a:pt x="740" y="0"/>
                    </a:moveTo>
                    <a:cubicBezTo>
                      <a:pt x="611" y="0"/>
                      <a:pt x="491" y="33"/>
                      <a:pt x="380" y="98"/>
                    </a:cubicBezTo>
                    <a:cubicBezTo>
                      <a:pt x="272" y="161"/>
                      <a:pt x="186" y="247"/>
                      <a:pt x="123" y="355"/>
                    </a:cubicBezTo>
                    <a:cubicBezTo>
                      <a:pt x="114" y="368"/>
                      <a:pt x="104" y="383"/>
                      <a:pt x="95" y="397"/>
                    </a:cubicBezTo>
                    <a:cubicBezTo>
                      <a:pt x="32" y="504"/>
                      <a:pt x="2" y="620"/>
                      <a:pt x="1" y="743"/>
                    </a:cubicBezTo>
                    <a:cubicBezTo>
                      <a:pt x="2" y="866"/>
                      <a:pt x="32" y="982"/>
                      <a:pt x="95" y="1088"/>
                    </a:cubicBezTo>
                    <a:cubicBezTo>
                      <a:pt x="156" y="1191"/>
                      <a:pt x="237" y="1273"/>
                      <a:pt x="340" y="1334"/>
                    </a:cubicBezTo>
                    <a:cubicBezTo>
                      <a:pt x="447" y="1396"/>
                      <a:pt x="562" y="1428"/>
                      <a:pt x="686" y="1428"/>
                    </a:cubicBezTo>
                    <a:cubicBezTo>
                      <a:pt x="704" y="1429"/>
                      <a:pt x="722" y="1430"/>
                      <a:pt x="741" y="1430"/>
                    </a:cubicBezTo>
                    <a:cubicBezTo>
                      <a:pt x="870" y="1430"/>
                      <a:pt x="990" y="1398"/>
                      <a:pt x="1101" y="1333"/>
                    </a:cubicBezTo>
                    <a:cubicBezTo>
                      <a:pt x="1209" y="1270"/>
                      <a:pt x="1295" y="1184"/>
                      <a:pt x="1358" y="1077"/>
                    </a:cubicBezTo>
                    <a:cubicBezTo>
                      <a:pt x="1487" y="856"/>
                      <a:pt x="1487" y="575"/>
                      <a:pt x="1358" y="355"/>
                    </a:cubicBezTo>
                    <a:cubicBezTo>
                      <a:pt x="1232" y="137"/>
                      <a:pt x="993" y="0"/>
                      <a:pt x="7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741;p77">
                <a:extLst>
                  <a:ext uri="{FF2B5EF4-FFF2-40B4-BE49-F238E27FC236}">
                    <a16:creationId xmlns:a16="http://schemas.microsoft.com/office/drawing/2014/main" id="{DEF36195-ACC1-8706-6291-3809D1601BA8}"/>
                  </a:ext>
                </a:extLst>
              </p:cNvPr>
              <p:cNvSpPr/>
              <p:nvPr/>
            </p:nvSpPr>
            <p:spPr>
              <a:xfrm>
                <a:off x="5835750" y="3641350"/>
                <a:ext cx="18725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6" extrusionOk="0">
                    <a:moveTo>
                      <a:pt x="367" y="0"/>
                    </a:moveTo>
                    <a:cubicBezTo>
                      <a:pt x="318" y="0"/>
                      <a:pt x="273" y="11"/>
                      <a:pt x="231" y="33"/>
                    </a:cubicBezTo>
                    <a:cubicBezTo>
                      <a:pt x="185" y="48"/>
                      <a:pt x="145" y="74"/>
                      <a:pt x="111" y="110"/>
                    </a:cubicBezTo>
                    <a:cubicBezTo>
                      <a:pt x="75" y="143"/>
                      <a:pt x="49" y="184"/>
                      <a:pt x="34" y="230"/>
                    </a:cubicBezTo>
                    <a:cubicBezTo>
                      <a:pt x="11" y="274"/>
                      <a:pt x="0" y="322"/>
                      <a:pt x="2" y="373"/>
                    </a:cubicBezTo>
                    <a:cubicBezTo>
                      <a:pt x="6" y="406"/>
                      <a:pt x="11" y="440"/>
                      <a:pt x="15" y="472"/>
                    </a:cubicBezTo>
                    <a:cubicBezTo>
                      <a:pt x="33" y="536"/>
                      <a:pt x="65" y="590"/>
                      <a:pt x="111" y="637"/>
                    </a:cubicBezTo>
                    <a:cubicBezTo>
                      <a:pt x="136" y="656"/>
                      <a:pt x="161" y="675"/>
                      <a:pt x="186" y="696"/>
                    </a:cubicBezTo>
                    <a:cubicBezTo>
                      <a:pt x="245" y="728"/>
                      <a:pt x="307" y="745"/>
                      <a:pt x="374" y="745"/>
                    </a:cubicBezTo>
                    <a:cubicBezTo>
                      <a:pt x="379" y="746"/>
                      <a:pt x="383" y="746"/>
                      <a:pt x="388" y="746"/>
                    </a:cubicBezTo>
                    <a:cubicBezTo>
                      <a:pt x="435" y="746"/>
                      <a:pt x="478" y="735"/>
                      <a:pt x="518" y="714"/>
                    </a:cubicBezTo>
                    <a:cubicBezTo>
                      <a:pt x="564" y="699"/>
                      <a:pt x="604" y="673"/>
                      <a:pt x="638" y="637"/>
                    </a:cubicBezTo>
                    <a:cubicBezTo>
                      <a:pt x="674" y="603"/>
                      <a:pt x="700" y="563"/>
                      <a:pt x="715" y="517"/>
                    </a:cubicBezTo>
                    <a:cubicBezTo>
                      <a:pt x="739" y="472"/>
                      <a:pt x="749" y="425"/>
                      <a:pt x="747" y="373"/>
                    </a:cubicBezTo>
                    <a:cubicBezTo>
                      <a:pt x="743" y="340"/>
                      <a:pt x="739" y="307"/>
                      <a:pt x="734" y="274"/>
                    </a:cubicBezTo>
                    <a:cubicBezTo>
                      <a:pt x="716" y="211"/>
                      <a:pt x="684" y="157"/>
                      <a:pt x="638" y="110"/>
                    </a:cubicBezTo>
                    <a:cubicBezTo>
                      <a:pt x="613" y="90"/>
                      <a:pt x="588" y="70"/>
                      <a:pt x="562" y="51"/>
                    </a:cubicBezTo>
                    <a:cubicBezTo>
                      <a:pt x="504" y="17"/>
                      <a:pt x="442" y="0"/>
                      <a:pt x="374" y="0"/>
                    </a:cubicBezTo>
                    <a:cubicBezTo>
                      <a:pt x="372" y="0"/>
                      <a:pt x="369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742;p77">
                <a:extLst>
                  <a:ext uri="{FF2B5EF4-FFF2-40B4-BE49-F238E27FC236}">
                    <a16:creationId xmlns:a16="http://schemas.microsoft.com/office/drawing/2014/main" id="{1AC8E769-01E9-DD49-7517-28EC496A7B2E}"/>
                  </a:ext>
                </a:extLst>
              </p:cNvPr>
              <p:cNvSpPr/>
              <p:nvPr/>
            </p:nvSpPr>
            <p:spPr>
              <a:xfrm>
                <a:off x="6004475" y="3604450"/>
                <a:ext cx="31925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1" extrusionOk="0">
                    <a:moveTo>
                      <a:pt x="617" y="0"/>
                    </a:moveTo>
                    <a:cubicBezTo>
                      <a:pt x="538" y="0"/>
                      <a:pt x="463" y="19"/>
                      <a:pt x="394" y="55"/>
                    </a:cubicBezTo>
                    <a:cubicBezTo>
                      <a:pt x="315" y="81"/>
                      <a:pt x="247" y="125"/>
                      <a:pt x="189" y="186"/>
                    </a:cubicBezTo>
                    <a:cubicBezTo>
                      <a:pt x="127" y="244"/>
                      <a:pt x="84" y="312"/>
                      <a:pt x="58" y="391"/>
                    </a:cubicBezTo>
                    <a:cubicBezTo>
                      <a:pt x="18" y="467"/>
                      <a:pt x="0" y="549"/>
                      <a:pt x="4" y="636"/>
                    </a:cubicBezTo>
                    <a:cubicBezTo>
                      <a:pt x="12" y="692"/>
                      <a:pt x="18" y="748"/>
                      <a:pt x="26" y="805"/>
                    </a:cubicBezTo>
                    <a:cubicBezTo>
                      <a:pt x="57" y="912"/>
                      <a:pt x="111" y="1005"/>
                      <a:pt x="189" y="1084"/>
                    </a:cubicBezTo>
                    <a:cubicBezTo>
                      <a:pt x="232" y="1117"/>
                      <a:pt x="276" y="1150"/>
                      <a:pt x="317" y="1184"/>
                    </a:cubicBezTo>
                    <a:cubicBezTo>
                      <a:pt x="417" y="1241"/>
                      <a:pt x="524" y="1270"/>
                      <a:pt x="638" y="1270"/>
                    </a:cubicBezTo>
                    <a:cubicBezTo>
                      <a:pt x="645" y="1270"/>
                      <a:pt x="652" y="1271"/>
                      <a:pt x="658" y="1271"/>
                    </a:cubicBezTo>
                    <a:cubicBezTo>
                      <a:pt x="738" y="1271"/>
                      <a:pt x="813" y="1252"/>
                      <a:pt x="882" y="1216"/>
                    </a:cubicBezTo>
                    <a:cubicBezTo>
                      <a:pt x="962" y="1190"/>
                      <a:pt x="1030" y="1147"/>
                      <a:pt x="1087" y="1084"/>
                    </a:cubicBezTo>
                    <a:cubicBezTo>
                      <a:pt x="1149" y="1027"/>
                      <a:pt x="1193" y="959"/>
                      <a:pt x="1219" y="881"/>
                    </a:cubicBezTo>
                    <a:cubicBezTo>
                      <a:pt x="1258" y="805"/>
                      <a:pt x="1277" y="723"/>
                      <a:pt x="1273" y="636"/>
                    </a:cubicBezTo>
                    <a:cubicBezTo>
                      <a:pt x="1265" y="579"/>
                      <a:pt x="1257" y="523"/>
                      <a:pt x="1251" y="467"/>
                    </a:cubicBezTo>
                    <a:cubicBezTo>
                      <a:pt x="1220" y="360"/>
                      <a:pt x="1166" y="266"/>
                      <a:pt x="1087" y="186"/>
                    </a:cubicBezTo>
                    <a:cubicBezTo>
                      <a:pt x="1044" y="154"/>
                      <a:pt x="1001" y="121"/>
                      <a:pt x="958" y="88"/>
                    </a:cubicBezTo>
                    <a:cubicBezTo>
                      <a:pt x="860" y="30"/>
                      <a:pt x="753" y="1"/>
                      <a:pt x="638" y="1"/>
                    </a:cubicBezTo>
                    <a:cubicBezTo>
                      <a:pt x="631" y="1"/>
                      <a:pt x="624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743;p77">
                <a:extLst>
                  <a:ext uri="{FF2B5EF4-FFF2-40B4-BE49-F238E27FC236}">
                    <a16:creationId xmlns:a16="http://schemas.microsoft.com/office/drawing/2014/main" id="{77A9A5DC-CB4C-4ED1-74BE-FA690CD8AFC3}"/>
                  </a:ext>
                </a:extLst>
              </p:cNvPr>
              <p:cNvSpPr/>
              <p:nvPr/>
            </p:nvSpPr>
            <p:spPr>
              <a:xfrm>
                <a:off x="6030600" y="3641250"/>
                <a:ext cx="125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99" extrusionOk="0">
                    <a:moveTo>
                      <a:pt x="243" y="1"/>
                    </a:moveTo>
                    <a:cubicBezTo>
                      <a:pt x="212" y="1"/>
                      <a:pt x="182" y="9"/>
                      <a:pt x="155" y="22"/>
                    </a:cubicBezTo>
                    <a:cubicBezTo>
                      <a:pt x="123" y="33"/>
                      <a:pt x="97" y="50"/>
                      <a:pt x="74" y="74"/>
                    </a:cubicBezTo>
                    <a:cubicBezTo>
                      <a:pt x="50" y="97"/>
                      <a:pt x="33" y="123"/>
                      <a:pt x="23" y="154"/>
                    </a:cubicBezTo>
                    <a:cubicBezTo>
                      <a:pt x="7" y="183"/>
                      <a:pt x="1" y="216"/>
                      <a:pt x="2" y="250"/>
                    </a:cubicBezTo>
                    <a:cubicBezTo>
                      <a:pt x="5" y="272"/>
                      <a:pt x="7" y="294"/>
                      <a:pt x="11" y="316"/>
                    </a:cubicBezTo>
                    <a:cubicBezTo>
                      <a:pt x="22" y="359"/>
                      <a:pt x="44" y="395"/>
                      <a:pt x="74" y="426"/>
                    </a:cubicBezTo>
                    <a:cubicBezTo>
                      <a:pt x="91" y="439"/>
                      <a:pt x="108" y="452"/>
                      <a:pt x="125" y="464"/>
                    </a:cubicBezTo>
                    <a:cubicBezTo>
                      <a:pt x="164" y="487"/>
                      <a:pt x="206" y="498"/>
                      <a:pt x="251" y="498"/>
                    </a:cubicBezTo>
                    <a:cubicBezTo>
                      <a:pt x="255" y="498"/>
                      <a:pt x="258" y="498"/>
                      <a:pt x="262" y="498"/>
                    </a:cubicBezTo>
                    <a:cubicBezTo>
                      <a:pt x="292" y="498"/>
                      <a:pt x="320" y="491"/>
                      <a:pt x="346" y="476"/>
                    </a:cubicBezTo>
                    <a:cubicBezTo>
                      <a:pt x="376" y="467"/>
                      <a:pt x="404" y="449"/>
                      <a:pt x="426" y="426"/>
                    </a:cubicBezTo>
                    <a:cubicBezTo>
                      <a:pt x="450" y="403"/>
                      <a:pt x="467" y="377"/>
                      <a:pt x="477" y="346"/>
                    </a:cubicBezTo>
                    <a:cubicBezTo>
                      <a:pt x="493" y="316"/>
                      <a:pt x="500" y="284"/>
                      <a:pt x="499" y="250"/>
                    </a:cubicBezTo>
                    <a:cubicBezTo>
                      <a:pt x="495" y="227"/>
                      <a:pt x="493" y="206"/>
                      <a:pt x="490" y="184"/>
                    </a:cubicBezTo>
                    <a:cubicBezTo>
                      <a:pt x="478" y="142"/>
                      <a:pt x="457" y="105"/>
                      <a:pt x="426" y="74"/>
                    </a:cubicBezTo>
                    <a:lnTo>
                      <a:pt x="375" y="35"/>
                    </a:lnTo>
                    <a:cubicBezTo>
                      <a:pt x="337" y="13"/>
                      <a:pt x="295" y="2"/>
                      <a:pt x="250" y="1"/>
                    </a:cubicBezTo>
                    <a:cubicBezTo>
                      <a:pt x="248" y="1"/>
                      <a:pt x="245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744;p77">
                <a:extLst>
                  <a:ext uri="{FF2B5EF4-FFF2-40B4-BE49-F238E27FC236}">
                    <a16:creationId xmlns:a16="http://schemas.microsoft.com/office/drawing/2014/main" id="{7245FE02-3AD6-DD4F-D003-296B7FD7D4F4}"/>
                  </a:ext>
                </a:extLst>
              </p:cNvPr>
              <p:cNvSpPr/>
              <p:nvPr/>
            </p:nvSpPr>
            <p:spPr>
              <a:xfrm>
                <a:off x="6025925" y="3711625"/>
                <a:ext cx="43050" cy="5162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2065" extrusionOk="0">
                    <a:moveTo>
                      <a:pt x="228" y="0"/>
                    </a:moveTo>
                    <a:cubicBezTo>
                      <a:pt x="112" y="0"/>
                      <a:pt x="6" y="114"/>
                      <a:pt x="7" y="229"/>
                    </a:cubicBezTo>
                    <a:cubicBezTo>
                      <a:pt x="7" y="215"/>
                      <a:pt x="7" y="210"/>
                      <a:pt x="6" y="210"/>
                    </a:cubicBezTo>
                    <a:cubicBezTo>
                      <a:pt x="5" y="210"/>
                      <a:pt x="2" y="269"/>
                      <a:pt x="2" y="277"/>
                    </a:cubicBezTo>
                    <a:cubicBezTo>
                      <a:pt x="1" y="309"/>
                      <a:pt x="7" y="344"/>
                      <a:pt x="13" y="376"/>
                    </a:cubicBezTo>
                    <a:cubicBezTo>
                      <a:pt x="23" y="429"/>
                      <a:pt x="49" y="479"/>
                      <a:pt x="71" y="529"/>
                    </a:cubicBezTo>
                    <a:cubicBezTo>
                      <a:pt x="103" y="602"/>
                      <a:pt x="147" y="666"/>
                      <a:pt x="191" y="734"/>
                    </a:cubicBezTo>
                    <a:cubicBezTo>
                      <a:pt x="279" y="871"/>
                      <a:pt x="371" y="1005"/>
                      <a:pt x="466" y="1139"/>
                    </a:cubicBezTo>
                    <a:cubicBezTo>
                      <a:pt x="664" y="1415"/>
                      <a:pt x="857" y="1703"/>
                      <a:pt x="1075" y="1965"/>
                    </a:cubicBezTo>
                    <a:cubicBezTo>
                      <a:pt x="1132" y="2034"/>
                      <a:pt x="1219" y="2065"/>
                      <a:pt x="1308" y="2065"/>
                    </a:cubicBezTo>
                    <a:cubicBezTo>
                      <a:pt x="1389" y="2065"/>
                      <a:pt x="1472" y="2038"/>
                      <a:pt x="1533" y="1992"/>
                    </a:cubicBezTo>
                    <a:cubicBezTo>
                      <a:pt x="1661" y="1893"/>
                      <a:pt x="1722" y="1686"/>
                      <a:pt x="1622" y="1542"/>
                    </a:cubicBezTo>
                    <a:lnTo>
                      <a:pt x="1622" y="1542"/>
                    </a:lnTo>
                    <a:lnTo>
                      <a:pt x="1622" y="1543"/>
                    </a:lnTo>
                    <a:cubicBezTo>
                      <a:pt x="1588" y="1493"/>
                      <a:pt x="1551" y="1447"/>
                      <a:pt x="1515" y="1401"/>
                    </a:cubicBezTo>
                    <a:cubicBezTo>
                      <a:pt x="1512" y="1396"/>
                      <a:pt x="1510" y="1395"/>
                      <a:pt x="1508" y="1392"/>
                    </a:cubicBezTo>
                    <a:cubicBezTo>
                      <a:pt x="1499" y="1379"/>
                      <a:pt x="1489" y="1367"/>
                      <a:pt x="1478" y="1353"/>
                    </a:cubicBezTo>
                    <a:cubicBezTo>
                      <a:pt x="1430" y="1290"/>
                      <a:pt x="1381" y="1227"/>
                      <a:pt x="1334" y="1164"/>
                    </a:cubicBezTo>
                    <a:cubicBezTo>
                      <a:pt x="1234" y="1034"/>
                      <a:pt x="1135" y="902"/>
                      <a:pt x="1037" y="771"/>
                    </a:cubicBezTo>
                    <a:cubicBezTo>
                      <a:pt x="932" y="628"/>
                      <a:pt x="823" y="489"/>
                      <a:pt x="713" y="349"/>
                    </a:cubicBezTo>
                    <a:cubicBezTo>
                      <a:pt x="664" y="287"/>
                      <a:pt x="619" y="222"/>
                      <a:pt x="561" y="169"/>
                    </a:cubicBezTo>
                    <a:cubicBezTo>
                      <a:pt x="522" y="132"/>
                      <a:pt x="483" y="93"/>
                      <a:pt x="437" y="67"/>
                    </a:cubicBezTo>
                    <a:cubicBezTo>
                      <a:pt x="415" y="54"/>
                      <a:pt x="391" y="45"/>
                      <a:pt x="368" y="35"/>
                    </a:cubicBezTo>
                    <a:cubicBezTo>
                      <a:pt x="347" y="24"/>
                      <a:pt x="326" y="17"/>
                      <a:pt x="301" y="17"/>
                    </a:cubicBezTo>
                    <a:cubicBezTo>
                      <a:pt x="265" y="14"/>
                      <a:pt x="257" y="12"/>
                      <a:pt x="276" y="12"/>
                    </a:cubicBezTo>
                    <a:cubicBezTo>
                      <a:pt x="280" y="12"/>
                      <a:pt x="285" y="12"/>
                      <a:pt x="292" y="12"/>
                    </a:cubicBezTo>
                    <a:cubicBezTo>
                      <a:pt x="271" y="4"/>
                      <a:pt x="249" y="0"/>
                      <a:pt x="2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745;p77">
                <a:extLst>
                  <a:ext uri="{FF2B5EF4-FFF2-40B4-BE49-F238E27FC236}">
                    <a16:creationId xmlns:a16="http://schemas.microsoft.com/office/drawing/2014/main" id="{74D668BC-F44A-5791-CB00-84DC5F63AA62}"/>
                  </a:ext>
                </a:extLst>
              </p:cNvPr>
              <p:cNvSpPr/>
              <p:nvPr/>
            </p:nvSpPr>
            <p:spPr>
              <a:xfrm>
                <a:off x="6049325" y="3695500"/>
                <a:ext cx="43825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1931" extrusionOk="0">
                    <a:moveTo>
                      <a:pt x="255" y="0"/>
                    </a:moveTo>
                    <a:cubicBezTo>
                      <a:pt x="129" y="0"/>
                      <a:pt x="0" y="100"/>
                      <a:pt x="10" y="237"/>
                    </a:cubicBezTo>
                    <a:cubicBezTo>
                      <a:pt x="24" y="417"/>
                      <a:pt x="134" y="563"/>
                      <a:pt x="238" y="701"/>
                    </a:cubicBezTo>
                    <a:cubicBezTo>
                      <a:pt x="340" y="838"/>
                      <a:pt x="445" y="972"/>
                      <a:pt x="549" y="1106"/>
                    </a:cubicBezTo>
                    <a:cubicBezTo>
                      <a:pt x="644" y="1227"/>
                      <a:pt x="739" y="1347"/>
                      <a:pt x="837" y="1465"/>
                    </a:cubicBezTo>
                    <a:lnTo>
                      <a:pt x="982" y="1642"/>
                    </a:lnTo>
                    <a:cubicBezTo>
                      <a:pt x="1007" y="1672"/>
                      <a:pt x="1031" y="1701"/>
                      <a:pt x="1054" y="1731"/>
                    </a:cubicBezTo>
                    <a:lnTo>
                      <a:pt x="1072" y="1752"/>
                    </a:lnTo>
                    <a:cubicBezTo>
                      <a:pt x="1074" y="1756"/>
                      <a:pt x="1076" y="1758"/>
                      <a:pt x="1078" y="1764"/>
                    </a:cubicBezTo>
                    <a:cubicBezTo>
                      <a:pt x="1135" y="1868"/>
                      <a:pt x="1258" y="1931"/>
                      <a:pt x="1377" y="1931"/>
                    </a:cubicBezTo>
                    <a:cubicBezTo>
                      <a:pt x="1434" y="1931"/>
                      <a:pt x="1491" y="1916"/>
                      <a:pt x="1540" y="1885"/>
                    </a:cubicBezTo>
                    <a:cubicBezTo>
                      <a:pt x="1695" y="1784"/>
                      <a:pt x="1753" y="1588"/>
                      <a:pt x="1660" y="1423"/>
                    </a:cubicBezTo>
                    <a:cubicBezTo>
                      <a:pt x="1617" y="1346"/>
                      <a:pt x="1550" y="1279"/>
                      <a:pt x="1494" y="1212"/>
                    </a:cubicBezTo>
                    <a:cubicBezTo>
                      <a:pt x="1444" y="1153"/>
                      <a:pt x="1395" y="1096"/>
                      <a:pt x="1345" y="1037"/>
                    </a:cubicBezTo>
                    <a:cubicBezTo>
                      <a:pt x="1245" y="917"/>
                      <a:pt x="1143" y="797"/>
                      <a:pt x="1038" y="679"/>
                    </a:cubicBezTo>
                    <a:cubicBezTo>
                      <a:pt x="937" y="564"/>
                      <a:pt x="836" y="450"/>
                      <a:pt x="733" y="338"/>
                    </a:cubicBezTo>
                    <a:cubicBezTo>
                      <a:pt x="616" y="211"/>
                      <a:pt x="486" y="54"/>
                      <a:pt x="311" y="7"/>
                    </a:cubicBezTo>
                    <a:cubicBezTo>
                      <a:pt x="293" y="3"/>
                      <a:pt x="274" y="0"/>
                      <a:pt x="2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746;p77">
                <a:extLst>
                  <a:ext uri="{FF2B5EF4-FFF2-40B4-BE49-F238E27FC236}">
                    <a16:creationId xmlns:a16="http://schemas.microsoft.com/office/drawing/2014/main" id="{71965DCD-06A8-5480-1296-1CE1466D000D}"/>
                  </a:ext>
                </a:extLst>
              </p:cNvPr>
              <p:cNvSpPr/>
              <p:nvPr/>
            </p:nvSpPr>
            <p:spPr>
              <a:xfrm>
                <a:off x="6075225" y="3678475"/>
                <a:ext cx="39150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671" extrusionOk="0">
                    <a:moveTo>
                      <a:pt x="198" y="1"/>
                    </a:moveTo>
                    <a:cubicBezTo>
                      <a:pt x="95" y="1"/>
                      <a:pt x="0" y="94"/>
                      <a:pt x="4" y="199"/>
                    </a:cubicBezTo>
                    <a:cubicBezTo>
                      <a:pt x="5" y="232"/>
                      <a:pt x="11" y="260"/>
                      <a:pt x="21" y="287"/>
                    </a:cubicBezTo>
                    <a:cubicBezTo>
                      <a:pt x="22" y="311"/>
                      <a:pt x="26" y="336"/>
                      <a:pt x="38" y="363"/>
                    </a:cubicBezTo>
                    <a:cubicBezTo>
                      <a:pt x="61" y="418"/>
                      <a:pt x="83" y="464"/>
                      <a:pt x="122" y="512"/>
                    </a:cubicBezTo>
                    <a:cubicBezTo>
                      <a:pt x="167" y="565"/>
                      <a:pt x="215" y="617"/>
                      <a:pt x="261" y="670"/>
                    </a:cubicBezTo>
                    <a:cubicBezTo>
                      <a:pt x="351" y="778"/>
                      <a:pt x="443" y="884"/>
                      <a:pt x="531" y="994"/>
                    </a:cubicBezTo>
                    <a:cubicBezTo>
                      <a:pt x="573" y="1045"/>
                      <a:pt x="614" y="1098"/>
                      <a:pt x="655" y="1150"/>
                    </a:cubicBezTo>
                    <a:cubicBezTo>
                      <a:pt x="677" y="1177"/>
                      <a:pt x="699" y="1205"/>
                      <a:pt x="721" y="1232"/>
                    </a:cubicBezTo>
                    <a:cubicBezTo>
                      <a:pt x="733" y="1248"/>
                      <a:pt x="745" y="1262"/>
                      <a:pt x="758" y="1278"/>
                    </a:cubicBezTo>
                    <a:cubicBezTo>
                      <a:pt x="761" y="1282"/>
                      <a:pt x="778" y="1305"/>
                      <a:pt x="778" y="1305"/>
                    </a:cubicBezTo>
                    <a:cubicBezTo>
                      <a:pt x="778" y="1305"/>
                      <a:pt x="776" y="1302"/>
                      <a:pt x="769" y="1293"/>
                    </a:cubicBezTo>
                    <a:cubicBezTo>
                      <a:pt x="763" y="1284"/>
                      <a:pt x="760" y="1281"/>
                      <a:pt x="760" y="1281"/>
                    </a:cubicBezTo>
                    <a:lnTo>
                      <a:pt x="760" y="1281"/>
                    </a:lnTo>
                    <a:cubicBezTo>
                      <a:pt x="760" y="1281"/>
                      <a:pt x="784" y="1313"/>
                      <a:pt x="788" y="1318"/>
                    </a:cubicBezTo>
                    <a:cubicBezTo>
                      <a:pt x="797" y="1330"/>
                      <a:pt x="808" y="1343"/>
                      <a:pt x="817" y="1355"/>
                    </a:cubicBezTo>
                    <a:cubicBezTo>
                      <a:pt x="838" y="1384"/>
                      <a:pt x="859" y="1412"/>
                      <a:pt x="879" y="1440"/>
                    </a:cubicBezTo>
                    <a:cubicBezTo>
                      <a:pt x="965" y="1557"/>
                      <a:pt x="1048" y="1671"/>
                      <a:pt x="1206" y="1671"/>
                    </a:cubicBezTo>
                    <a:cubicBezTo>
                      <a:pt x="1214" y="1671"/>
                      <a:pt x="1223" y="1671"/>
                      <a:pt x="1231" y="1670"/>
                    </a:cubicBezTo>
                    <a:cubicBezTo>
                      <a:pt x="1360" y="1661"/>
                      <a:pt x="1435" y="1593"/>
                      <a:pt x="1482" y="1479"/>
                    </a:cubicBezTo>
                    <a:cubicBezTo>
                      <a:pt x="1565" y="1281"/>
                      <a:pt x="1383" y="1100"/>
                      <a:pt x="1272" y="956"/>
                    </a:cubicBezTo>
                    <a:lnTo>
                      <a:pt x="1272" y="954"/>
                    </a:lnTo>
                    <a:cubicBezTo>
                      <a:pt x="1172" y="825"/>
                      <a:pt x="1071" y="700"/>
                      <a:pt x="963" y="578"/>
                    </a:cubicBezTo>
                    <a:cubicBezTo>
                      <a:pt x="870" y="474"/>
                      <a:pt x="775" y="370"/>
                      <a:pt x="675" y="273"/>
                    </a:cubicBezTo>
                    <a:cubicBezTo>
                      <a:pt x="624" y="223"/>
                      <a:pt x="574" y="173"/>
                      <a:pt x="522" y="127"/>
                    </a:cubicBezTo>
                    <a:cubicBezTo>
                      <a:pt x="483" y="93"/>
                      <a:pt x="444" y="68"/>
                      <a:pt x="396" y="46"/>
                    </a:cubicBezTo>
                    <a:cubicBezTo>
                      <a:pt x="363" y="33"/>
                      <a:pt x="332" y="25"/>
                      <a:pt x="303" y="21"/>
                    </a:cubicBezTo>
                    <a:cubicBezTo>
                      <a:pt x="271" y="10"/>
                      <a:pt x="239" y="1"/>
                      <a:pt x="202" y="1"/>
                    </a:cubicBezTo>
                    <a:cubicBezTo>
                      <a:pt x="200" y="1"/>
                      <a:pt x="199" y="1"/>
                      <a:pt x="1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747;p77">
                <a:extLst>
                  <a:ext uri="{FF2B5EF4-FFF2-40B4-BE49-F238E27FC236}">
                    <a16:creationId xmlns:a16="http://schemas.microsoft.com/office/drawing/2014/main" id="{E8CF8FFB-DC65-3EAC-4ECB-20A04710A086}"/>
                  </a:ext>
                </a:extLst>
              </p:cNvPr>
              <p:cNvSpPr/>
              <p:nvPr/>
            </p:nvSpPr>
            <p:spPr>
              <a:xfrm>
                <a:off x="5791350" y="3711625"/>
                <a:ext cx="4307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066" extrusionOk="0">
                    <a:moveTo>
                      <a:pt x="1494" y="0"/>
                    </a:moveTo>
                    <a:cubicBezTo>
                      <a:pt x="1473" y="0"/>
                      <a:pt x="1452" y="4"/>
                      <a:pt x="1431" y="12"/>
                    </a:cubicBezTo>
                    <a:cubicBezTo>
                      <a:pt x="1438" y="12"/>
                      <a:pt x="1443" y="12"/>
                      <a:pt x="1447" y="12"/>
                    </a:cubicBezTo>
                    <a:cubicBezTo>
                      <a:pt x="1466" y="12"/>
                      <a:pt x="1457" y="14"/>
                      <a:pt x="1422" y="17"/>
                    </a:cubicBezTo>
                    <a:cubicBezTo>
                      <a:pt x="1398" y="17"/>
                      <a:pt x="1376" y="24"/>
                      <a:pt x="1355" y="36"/>
                    </a:cubicBezTo>
                    <a:cubicBezTo>
                      <a:pt x="1333" y="45"/>
                      <a:pt x="1309" y="54"/>
                      <a:pt x="1286" y="67"/>
                    </a:cubicBezTo>
                    <a:cubicBezTo>
                      <a:pt x="1240" y="94"/>
                      <a:pt x="1201" y="132"/>
                      <a:pt x="1162" y="169"/>
                    </a:cubicBezTo>
                    <a:cubicBezTo>
                      <a:pt x="1104" y="223"/>
                      <a:pt x="1058" y="287"/>
                      <a:pt x="1010" y="350"/>
                    </a:cubicBezTo>
                    <a:cubicBezTo>
                      <a:pt x="900" y="489"/>
                      <a:pt x="791" y="628"/>
                      <a:pt x="686" y="771"/>
                    </a:cubicBezTo>
                    <a:cubicBezTo>
                      <a:pt x="587" y="902"/>
                      <a:pt x="489" y="1034"/>
                      <a:pt x="389" y="1164"/>
                    </a:cubicBezTo>
                    <a:cubicBezTo>
                      <a:pt x="342" y="1227"/>
                      <a:pt x="293" y="1291"/>
                      <a:pt x="244" y="1353"/>
                    </a:cubicBezTo>
                    <a:cubicBezTo>
                      <a:pt x="235" y="1367"/>
                      <a:pt x="225" y="1379"/>
                      <a:pt x="215" y="1393"/>
                    </a:cubicBezTo>
                    <a:cubicBezTo>
                      <a:pt x="213" y="1395"/>
                      <a:pt x="211" y="1397"/>
                      <a:pt x="208" y="1401"/>
                    </a:cubicBezTo>
                    <a:cubicBezTo>
                      <a:pt x="172" y="1448"/>
                      <a:pt x="134" y="1495"/>
                      <a:pt x="100" y="1543"/>
                    </a:cubicBezTo>
                    <a:cubicBezTo>
                      <a:pt x="1" y="1686"/>
                      <a:pt x="62" y="1894"/>
                      <a:pt x="190" y="1993"/>
                    </a:cubicBezTo>
                    <a:cubicBezTo>
                      <a:pt x="251" y="2039"/>
                      <a:pt x="333" y="2066"/>
                      <a:pt x="414" y="2066"/>
                    </a:cubicBezTo>
                    <a:cubicBezTo>
                      <a:pt x="503" y="2066"/>
                      <a:pt x="591" y="2035"/>
                      <a:pt x="649" y="1966"/>
                    </a:cubicBezTo>
                    <a:cubicBezTo>
                      <a:pt x="866" y="1703"/>
                      <a:pt x="1058" y="1416"/>
                      <a:pt x="1257" y="1139"/>
                    </a:cubicBezTo>
                    <a:cubicBezTo>
                      <a:pt x="1352" y="1005"/>
                      <a:pt x="1443" y="871"/>
                      <a:pt x="1533" y="734"/>
                    </a:cubicBezTo>
                    <a:cubicBezTo>
                      <a:pt x="1576" y="667"/>
                      <a:pt x="1620" y="602"/>
                      <a:pt x="1652" y="529"/>
                    </a:cubicBezTo>
                    <a:cubicBezTo>
                      <a:pt x="1673" y="479"/>
                      <a:pt x="1699" y="429"/>
                      <a:pt x="1710" y="376"/>
                    </a:cubicBezTo>
                    <a:cubicBezTo>
                      <a:pt x="1715" y="345"/>
                      <a:pt x="1722" y="309"/>
                      <a:pt x="1722" y="277"/>
                    </a:cubicBezTo>
                    <a:cubicBezTo>
                      <a:pt x="1721" y="269"/>
                      <a:pt x="1718" y="210"/>
                      <a:pt x="1716" y="210"/>
                    </a:cubicBezTo>
                    <a:cubicBezTo>
                      <a:pt x="1716" y="210"/>
                      <a:pt x="1716" y="215"/>
                      <a:pt x="1715" y="227"/>
                    </a:cubicBezTo>
                    <a:lnTo>
                      <a:pt x="1715" y="227"/>
                    </a:lnTo>
                    <a:cubicBezTo>
                      <a:pt x="1717" y="113"/>
                      <a:pt x="1610" y="0"/>
                      <a:pt x="14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748;p77">
                <a:extLst>
                  <a:ext uri="{FF2B5EF4-FFF2-40B4-BE49-F238E27FC236}">
                    <a16:creationId xmlns:a16="http://schemas.microsoft.com/office/drawing/2014/main" id="{490B6294-39E5-FF4E-F4A0-83B6EDE94336}"/>
                  </a:ext>
                </a:extLst>
              </p:cNvPr>
              <p:cNvSpPr/>
              <p:nvPr/>
            </p:nvSpPr>
            <p:spPr>
              <a:xfrm>
                <a:off x="5767200" y="3695500"/>
                <a:ext cx="4385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931" extrusionOk="0">
                    <a:moveTo>
                      <a:pt x="1498" y="0"/>
                    </a:moveTo>
                    <a:cubicBezTo>
                      <a:pt x="1479" y="0"/>
                      <a:pt x="1460" y="3"/>
                      <a:pt x="1441" y="7"/>
                    </a:cubicBezTo>
                    <a:cubicBezTo>
                      <a:pt x="1268" y="54"/>
                      <a:pt x="1137" y="211"/>
                      <a:pt x="1020" y="338"/>
                    </a:cubicBezTo>
                    <a:cubicBezTo>
                      <a:pt x="917" y="450"/>
                      <a:pt x="816" y="564"/>
                      <a:pt x="715" y="679"/>
                    </a:cubicBezTo>
                    <a:cubicBezTo>
                      <a:pt x="611" y="797"/>
                      <a:pt x="509" y="917"/>
                      <a:pt x="407" y="1037"/>
                    </a:cubicBezTo>
                    <a:cubicBezTo>
                      <a:pt x="359" y="1096"/>
                      <a:pt x="309" y="1153"/>
                      <a:pt x="260" y="1212"/>
                    </a:cubicBezTo>
                    <a:cubicBezTo>
                      <a:pt x="202" y="1279"/>
                      <a:pt x="136" y="1346"/>
                      <a:pt x="93" y="1423"/>
                    </a:cubicBezTo>
                    <a:cubicBezTo>
                      <a:pt x="1" y="1588"/>
                      <a:pt x="58" y="1784"/>
                      <a:pt x="214" y="1885"/>
                    </a:cubicBezTo>
                    <a:cubicBezTo>
                      <a:pt x="262" y="1916"/>
                      <a:pt x="319" y="1931"/>
                      <a:pt x="377" y="1931"/>
                    </a:cubicBezTo>
                    <a:cubicBezTo>
                      <a:pt x="496" y="1931"/>
                      <a:pt x="618" y="1868"/>
                      <a:pt x="675" y="1764"/>
                    </a:cubicBezTo>
                    <a:cubicBezTo>
                      <a:pt x="678" y="1758"/>
                      <a:pt x="679" y="1756"/>
                      <a:pt x="681" y="1752"/>
                    </a:cubicBezTo>
                    <a:lnTo>
                      <a:pt x="698" y="1731"/>
                    </a:lnTo>
                    <a:cubicBezTo>
                      <a:pt x="722" y="1701"/>
                      <a:pt x="747" y="1672"/>
                      <a:pt x="771" y="1642"/>
                    </a:cubicBezTo>
                    <a:lnTo>
                      <a:pt x="916" y="1465"/>
                    </a:lnTo>
                    <a:cubicBezTo>
                      <a:pt x="1013" y="1347"/>
                      <a:pt x="1110" y="1227"/>
                      <a:pt x="1204" y="1106"/>
                    </a:cubicBezTo>
                    <a:cubicBezTo>
                      <a:pt x="1308" y="972"/>
                      <a:pt x="1413" y="838"/>
                      <a:pt x="1515" y="701"/>
                    </a:cubicBezTo>
                    <a:cubicBezTo>
                      <a:pt x="1620" y="563"/>
                      <a:pt x="1730" y="417"/>
                      <a:pt x="1743" y="237"/>
                    </a:cubicBezTo>
                    <a:cubicBezTo>
                      <a:pt x="1753" y="100"/>
                      <a:pt x="1624" y="0"/>
                      <a:pt x="14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749;p77">
                <a:extLst>
                  <a:ext uri="{FF2B5EF4-FFF2-40B4-BE49-F238E27FC236}">
                    <a16:creationId xmlns:a16="http://schemas.microsoft.com/office/drawing/2014/main" id="{F340205D-9245-6502-313C-C4583BBB8440}"/>
                  </a:ext>
                </a:extLst>
              </p:cNvPr>
              <p:cNvSpPr/>
              <p:nvPr/>
            </p:nvSpPr>
            <p:spPr>
              <a:xfrm>
                <a:off x="5745975" y="3678475"/>
                <a:ext cx="39150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671" extrusionOk="0">
                    <a:moveTo>
                      <a:pt x="1368" y="1"/>
                    </a:moveTo>
                    <a:cubicBezTo>
                      <a:pt x="1367" y="1"/>
                      <a:pt x="1365" y="1"/>
                      <a:pt x="1364" y="1"/>
                    </a:cubicBezTo>
                    <a:cubicBezTo>
                      <a:pt x="1328" y="1"/>
                      <a:pt x="1295" y="10"/>
                      <a:pt x="1263" y="21"/>
                    </a:cubicBezTo>
                    <a:cubicBezTo>
                      <a:pt x="1234" y="25"/>
                      <a:pt x="1203" y="33"/>
                      <a:pt x="1170" y="46"/>
                    </a:cubicBezTo>
                    <a:cubicBezTo>
                      <a:pt x="1122" y="68"/>
                      <a:pt x="1083" y="93"/>
                      <a:pt x="1044" y="127"/>
                    </a:cubicBezTo>
                    <a:cubicBezTo>
                      <a:pt x="991" y="173"/>
                      <a:pt x="942" y="223"/>
                      <a:pt x="892" y="273"/>
                    </a:cubicBezTo>
                    <a:cubicBezTo>
                      <a:pt x="791" y="370"/>
                      <a:pt x="696" y="474"/>
                      <a:pt x="603" y="578"/>
                    </a:cubicBezTo>
                    <a:cubicBezTo>
                      <a:pt x="494" y="700"/>
                      <a:pt x="394" y="825"/>
                      <a:pt x="295" y="954"/>
                    </a:cubicBezTo>
                    <a:lnTo>
                      <a:pt x="295" y="956"/>
                    </a:lnTo>
                    <a:cubicBezTo>
                      <a:pt x="183" y="1100"/>
                      <a:pt x="1" y="1281"/>
                      <a:pt x="83" y="1479"/>
                    </a:cubicBezTo>
                    <a:cubicBezTo>
                      <a:pt x="132" y="1593"/>
                      <a:pt x="207" y="1661"/>
                      <a:pt x="335" y="1670"/>
                    </a:cubicBezTo>
                    <a:cubicBezTo>
                      <a:pt x="343" y="1671"/>
                      <a:pt x="351" y="1671"/>
                      <a:pt x="359" y="1671"/>
                    </a:cubicBezTo>
                    <a:cubicBezTo>
                      <a:pt x="517" y="1671"/>
                      <a:pt x="601" y="1557"/>
                      <a:pt x="687" y="1440"/>
                    </a:cubicBezTo>
                    <a:cubicBezTo>
                      <a:pt x="707" y="1412"/>
                      <a:pt x="729" y="1384"/>
                      <a:pt x="749" y="1355"/>
                    </a:cubicBezTo>
                    <a:cubicBezTo>
                      <a:pt x="759" y="1343"/>
                      <a:pt x="768" y="1330"/>
                      <a:pt x="777" y="1318"/>
                    </a:cubicBezTo>
                    <a:cubicBezTo>
                      <a:pt x="782" y="1313"/>
                      <a:pt x="805" y="1281"/>
                      <a:pt x="805" y="1281"/>
                    </a:cubicBezTo>
                    <a:lnTo>
                      <a:pt x="805" y="1281"/>
                    </a:lnTo>
                    <a:cubicBezTo>
                      <a:pt x="805" y="1281"/>
                      <a:pt x="803" y="1284"/>
                      <a:pt x="797" y="1293"/>
                    </a:cubicBezTo>
                    <a:cubicBezTo>
                      <a:pt x="790" y="1302"/>
                      <a:pt x="788" y="1305"/>
                      <a:pt x="788" y="1305"/>
                    </a:cubicBezTo>
                    <a:cubicBezTo>
                      <a:pt x="788" y="1305"/>
                      <a:pt x="806" y="1282"/>
                      <a:pt x="809" y="1278"/>
                    </a:cubicBezTo>
                    <a:cubicBezTo>
                      <a:pt x="820" y="1262"/>
                      <a:pt x="833" y="1248"/>
                      <a:pt x="845" y="1232"/>
                    </a:cubicBezTo>
                    <a:cubicBezTo>
                      <a:pt x="867" y="1205"/>
                      <a:pt x="888" y="1177"/>
                      <a:pt x="911" y="1150"/>
                    </a:cubicBezTo>
                    <a:cubicBezTo>
                      <a:pt x="952" y="1098"/>
                      <a:pt x="993" y="1045"/>
                      <a:pt x="1034" y="994"/>
                    </a:cubicBezTo>
                    <a:cubicBezTo>
                      <a:pt x="1123" y="884"/>
                      <a:pt x="1215" y="778"/>
                      <a:pt x="1306" y="670"/>
                    </a:cubicBezTo>
                    <a:cubicBezTo>
                      <a:pt x="1352" y="617"/>
                      <a:pt x="1399" y="565"/>
                      <a:pt x="1444" y="512"/>
                    </a:cubicBezTo>
                    <a:cubicBezTo>
                      <a:pt x="1483" y="464"/>
                      <a:pt x="1506" y="418"/>
                      <a:pt x="1528" y="363"/>
                    </a:cubicBezTo>
                    <a:cubicBezTo>
                      <a:pt x="1540" y="336"/>
                      <a:pt x="1544" y="311"/>
                      <a:pt x="1546" y="287"/>
                    </a:cubicBezTo>
                    <a:cubicBezTo>
                      <a:pt x="1555" y="260"/>
                      <a:pt x="1561" y="232"/>
                      <a:pt x="1562" y="199"/>
                    </a:cubicBezTo>
                    <a:cubicBezTo>
                      <a:pt x="1566" y="94"/>
                      <a:pt x="1472" y="1"/>
                      <a:pt x="13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p49"/>
          <p:cNvSpPr txBox="1">
            <a:spLocks noGrp="1"/>
          </p:cNvSpPr>
          <p:nvPr>
            <p:ph type="subTitle" idx="1"/>
          </p:nvPr>
        </p:nvSpPr>
        <p:spPr>
          <a:xfrm>
            <a:off x="965942" y="1136027"/>
            <a:ext cx="3852000" cy="3193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pt-BR" b="1" i="0">
                <a:solidFill>
                  <a:srgbClr val="D1D5DB"/>
                </a:solidFill>
                <a:effectLst/>
              </a:rPr>
              <a:t>O jogo será dividido em etapas: </a:t>
            </a:r>
            <a:r>
              <a:rPr lang="pt-BR" b="1">
                <a:solidFill>
                  <a:srgbClr val="D1D5DB"/>
                </a:solidFill>
              </a:rPr>
              <a:t>A </a:t>
            </a:r>
            <a:r>
              <a:rPr lang="pt-BR" b="1" i="0">
                <a:solidFill>
                  <a:srgbClr val="D1D5DB"/>
                </a:solidFill>
                <a:effectLst/>
              </a:rPr>
              <a:t>Lua e </a:t>
            </a:r>
            <a:r>
              <a:rPr lang="pt-BR" b="1">
                <a:solidFill>
                  <a:srgbClr val="D1D5DB"/>
                </a:solidFill>
              </a:rPr>
              <a:t>a Terra</a:t>
            </a:r>
            <a:r>
              <a:rPr lang="pt-BR" b="1" i="0">
                <a:solidFill>
                  <a:srgbClr val="D1D5DB"/>
                </a:solidFill>
                <a:effectLst/>
              </a:rPr>
              <a:t>. Em cada uma delas, haverá </a:t>
            </a:r>
            <a:r>
              <a:rPr lang="pt-BR" b="1">
                <a:solidFill>
                  <a:srgbClr val="D1D5DB"/>
                </a:solidFill>
              </a:rPr>
              <a:t>um</a:t>
            </a:r>
            <a:r>
              <a:rPr lang="pt-BR" b="1" i="0">
                <a:solidFill>
                  <a:srgbClr val="D1D5DB"/>
                </a:solidFill>
                <a:effectLst/>
              </a:rPr>
              <a:t> </a:t>
            </a:r>
            <a:r>
              <a:rPr lang="pt-BR" b="1">
                <a:solidFill>
                  <a:srgbClr val="D1D5DB"/>
                </a:solidFill>
              </a:rPr>
              <a:t>timer, contando quanto tempo o Personagem sobrevive dos inimigos. </a:t>
            </a:r>
            <a:r>
              <a:rPr lang="pt-BR" b="1" i="0">
                <a:solidFill>
                  <a:srgbClr val="D1D5DB"/>
                </a:solidFill>
                <a:effectLst/>
              </a:rPr>
              <a:t>O nosso personagem principal será um astronauta com a missão </a:t>
            </a:r>
            <a:r>
              <a:rPr lang="pt-BR" b="1">
                <a:solidFill>
                  <a:srgbClr val="D1D5DB"/>
                </a:solidFill>
              </a:rPr>
              <a:t>de sobreviver</a:t>
            </a:r>
            <a:r>
              <a:rPr lang="pt-BR" b="1" i="0">
                <a:solidFill>
                  <a:srgbClr val="D1D5DB"/>
                </a:solidFill>
                <a:effectLst/>
              </a:rPr>
              <a:t> e descobrir como ocorrem os eclipses, quando acontecem e os tipos de eclipse.</a:t>
            </a:r>
          </a:p>
          <a:p>
            <a:pPr marL="139700" indent="0" algn="l">
              <a:buNone/>
            </a:pPr>
            <a:r>
              <a:rPr lang="pt-BR" b="1" i="0">
                <a:solidFill>
                  <a:srgbClr val="D1D5DB"/>
                </a:solidFill>
                <a:effectLst/>
              </a:rPr>
              <a:t>O pequeno astronauta enfrentará alguns desafios ao longo de sua aventura, passando por </a:t>
            </a:r>
            <a:r>
              <a:rPr lang="pt-BR" b="1">
                <a:solidFill>
                  <a:srgbClr val="D1D5DB"/>
                </a:solidFill>
              </a:rPr>
              <a:t>guardiões</a:t>
            </a:r>
            <a:r>
              <a:rPr lang="pt-BR" b="1" i="0">
                <a:solidFill>
                  <a:srgbClr val="D1D5DB"/>
                </a:solidFill>
                <a:effectLst/>
              </a:rPr>
              <a:t> e outros obstáculos.</a:t>
            </a:r>
          </a:p>
          <a:p>
            <a:pPr marL="0" indent="0">
              <a:buSzPts val="1100"/>
              <a:buNone/>
            </a:pPr>
            <a:endParaRPr/>
          </a:p>
        </p:txBody>
      </p:sp>
      <p:grpSp>
        <p:nvGrpSpPr>
          <p:cNvPr id="2522" name="Google Shape;2522;p49"/>
          <p:cNvGrpSpPr/>
          <p:nvPr/>
        </p:nvGrpSpPr>
        <p:grpSpPr>
          <a:xfrm>
            <a:off x="3993377" y="1725550"/>
            <a:ext cx="3839264" cy="4759250"/>
            <a:chOff x="3993377" y="1725550"/>
            <a:chExt cx="3839264" cy="4759250"/>
          </a:xfrm>
        </p:grpSpPr>
        <p:sp>
          <p:nvSpPr>
            <p:cNvPr id="2523" name="Google Shape;2523;p49"/>
            <p:cNvSpPr/>
            <p:nvPr/>
          </p:nvSpPr>
          <p:spPr>
            <a:xfrm rot="1799869">
              <a:off x="4426795" y="3628386"/>
              <a:ext cx="2478164" cy="2397529"/>
            </a:xfrm>
            <a:prstGeom prst="trapezoid">
              <a:avLst>
                <a:gd name="adj" fmla="val 24514"/>
              </a:avLst>
            </a:prstGeom>
            <a:solidFill>
              <a:srgbClr val="FEF6A9">
                <a:alpha val="33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4" name="Google Shape;2524;p49"/>
            <p:cNvGrpSpPr/>
            <p:nvPr/>
          </p:nvGrpSpPr>
          <p:grpSpPr>
            <a:xfrm>
              <a:off x="5619143" y="1725550"/>
              <a:ext cx="2213498" cy="2717157"/>
              <a:chOff x="5619143" y="1725550"/>
              <a:chExt cx="2213498" cy="2717157"/>
            </a:xfrm>
          </p:grpSpPr>
          <p:sp>
            <p:nvSpPr>
              <p:cNvPr id="2525" name="Google Shape;2525;p49"/>
              <p:cNvSpPr/>
              <p:nvPr/>
            </p:nvSpPr>
            <p:spPr>
              <a:xfrm rot="1800266">
                <a:off x="6160677" y="1918299"/>
                <a:ext cx="1281428" cy="1905602"/>
              </a:xfrm>
              <a:prstGeom prst="trapezoid">
                <a:avLst>
                  <a:gd name="adj" fmla="val 23316"/>
                </a:avLst>
              </a:prstGeom>
              <a:solidFill>
                <a:srgbClr val="420B14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6" name="Google Shape;2526;p49"/>
              <p:cNvGrpSpPr/>
              <p:nvPr/>
            </p:nvGrpSpPr>
            <p:grpSpPr>
              <a:xfrm>
                <a:off x="5619143" y="3133157"/>
                <a:ext cx="1357393" cy="1309550"/>
                <a:chOff x="5310375" y="269700"/>
                <a:chExt cx="1002950" cy="967600"/>
              </a:xfrm>
            </p:grpSpPr>
            <p:grpSp>
              <p:nvGrpSpPr>
                <p:cNvPr id="2527" name="Google Shape;2527;p49"/>
                <p:cNvGrpSpPr/>
                <p:nvPr/>
              </p:nvGrpSpPr>
              <p:grpSpPr>
                <a:xfrm>
                  <a:off x="5310375" y="269700"/>
                  <a:ext cx="1002950" cy="967600"/>
                  <a:chOff x="5310375" y="269700"/>
                  <a:chExt cx="1002950" cy="967600"/>
                </a:xfrm>
              </p:grpSpPr>
              <p:sp>
                <p:nvSpPr>
                  <p:cNvPr id="2528" name="Google Shape;2528;p49"/>
                  <p:cNvSpPr/>
                  <p:nvPr/>
                </p:nvSpPr>
                <p:spPr>
                  <a:xfrm>
                    <a:off x="5310375" y="269700"/>
                    <a:ext cx="1002950" cy="96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118" h="38704" extrusionOk="0">
                        <a:moveTo>
                          <a:pt x="21259" y="1"/>
                        </a:moveTo>
                        <a:cubicBezTo>
                          <a:pt x="20571" y="1"/>
                          <a:pt x="19882" y="73"/>
                          <a:pt x="19205" y="184"/>
                        </a:cubicBezTo>
                        <a:cubicBezTo>
                          <a:pt x="18586" y="286"/>
                          <a:pt x="17932" y="390"/>
                          <a:pt x="17366" y="679"/>
                        </a:cubicBezTo>
                        <a:cubicBezTo>
                          <a:pt x="17052" y="841"/>
                          <a:pt x="16824" y="1067"/>
                          <a:pt x="16658" y="1337"/>
                        </a:cubicBezTo>
                        <a:cubicBezTo>
                          <a:pt x="12845" y="1982"/>
                          <a:pt x="9421" y="3778"/>
                          <a:pt x="6752" y="6355"/>
                        </a:cubicBezTo>
                        <a:cubicBezTo>
                          <a:pt x="6745" y="6353"/>
                          <a:pt x="6737" y="6351"/>
                          <a:pt x="6730" y="6350"/>
                        </a:cubicBezTo>
                        <a:cubicBezTo>
                          <a:pt x="6381" y="6275"/>
                          <a:pt x="6031" y="6229"/>
                          <a:pt x="5686" y="6229"/>
                        </a:cubicBezTo>
                        <a:cubicBezTo>
                          <a:pt x="5129" y="6229"/>
                          <a:pt x="4585" y="6350"/>
                          <a:pt x="4080" y="6663"/>
                        </a:cubicBezTo>
                        <a:cubicBezTo>
                          <a:pt x="3371" y="7102"/>
                          <a:pt x="2828" y="7791"/>
                          <a:pt x="2473" y="8538"/>
                        </a:cubicBezTo>
                        <a:cubicBezTo>
                          <a:pt x="2041" y="9452"/>
                          <a:pt x="1834" y="10439"/>
                          <a:pt x="1553" y="11404"/>
                        </a:cubicBezTo>
                        <a:cubicBezTo>
                          <a:pt x="1264" y="12396"/>
                          <a:pt x="815" y="13331"/>
                          <a:pt x="531" y="14324"/>
                        </a:cubicBezTo>
                        <a:cubicBezTo>
                          <a:pt x="251" y="15313"/>
                          <a:pt x="123" y="16343"/>
                          <a:pt x="65" y="17368"/>
                        </a:cubicBezTo>
                        <a:cubicBezTo>
                          <a:pt x="37" y="17880"/>
                          <a:pt x="25" y="18392"/>
                          <a:pt x="22" y="18905"/>
                        </a:cubicBezTo>
                        <a:cubicBezTo>
                          <a:pt x="20" y="19364"/>
                          <a:pt x="0" y="19831"/>
                          <a:pt x="38" y="20290"/>
                        </a:cubicBezTo>
                        <a:cubicBezTo>
                          <a:pt x="95" y="20987"/>
                          <a:pt x="285" y="21821"/>
                          <a:pt x="939" y="22202"/>
                        </a:cubicBezTo>
                        <a:cubicBezTo>
                          <a:pt x="1009" y="22243"/>
                          <a:pt x="1080" y="22276"/>
                          <a:pt x="1151" y="22302"/>
                        </a:cubicBezTo>
                        <a:cubicBezTo>
                          <a:pt x="1354" y="23867"/>
                          <a:pt x="1748" y="25371"/>
                          <a:pt x="2310" y="26792"/>
                        </a:cubicBezTo>
                        <a:cubicBezTo>
                          <a:pt x="2214" y="26955"/>
                          <a:pt x="2148" y="27131"/>
                          <a:pt x="2127" y="27325"/>
                        </a:cubicBezTo>
                        <a:cubicBezTo>
                          <a:pt x="2090" y="27660"/>
                          <a:pt x="2203" y="27963"/>
                          <a:pt x="2335" y="28264"/>
                        </a:cubicBezTo>
                        <a:cubicBezTo>
                          <a:pt x="2789" y="29295"/>
                          <a:pt x="3299" y="30345"/>
                          <a:pt x="4190" y="31073"/>
                        </a:cubicBezTo>
                        <a:cubicBezTo>
                          <a:pt x="4611" y="31416"/>
                          <a:pt x="5087" y="31706"/>
                          <a:pt x="5445" y="32122"/>
                        </a:cubicBezTo>
                        <a:cubicBezTo>
                          <a:pt x="5806" y="32541"/>
                          <a:pt x="5993" y="33089"/>
                          <a:pt x="6230" y="33580"/>
                        </a:cubicBezTo>
                        <a:cubicBezTo>
                          <a:pt x="6693" y="34541"/>
                          <a:pt x="7386" y="35373"/>
                          <a:pt x="8230" y="36021"/>
                        </a:cubicBezTo>
                        <a:cubicBezTo>
                          <a:pt x="8652" y="36343"/>
                          <a:pt x="9143" y="36684"/>
                          <a:pt x="9657" y="36835"/>
                        </a:cubicBezTo>
                        <a:cubicBezTo>
                          <a:pt x="9773" y="36869"/>
                          <a:pt x="9894" y="36888"/>
                          <a:pt x="10014" y="36888"/>
                        </a:cubicBezTo>
                        <a:cubicBezTo>
                          <a:pt x="10196" y="36888"/>
                          <a:pt x="10376" y="36844"/>
                          <a:pt x="10533" y="36741"/>
                        </a:cubicBezTo>
                        <a:cubicBezTo>
                          <a:pt x="10659" y="36657"/>
                          <a:pt x="10758" y="36545"/>
                          <a:pt x="10842" y="36421"/>
                        </a:cubicBezTo>
                        <a:cubicBezTo>
                          <a:pt x="13510" y="37874"/>
                          <a:pt x="16565" y="38703"/>
                          <a:pt x="19810" y="38703"/>
                        </a:cubicBezTo>
                        <a:cubicBezTo>
                          <a:pt x="22410" y="38703"/>
                          <a:pt x="24888" y="38172"/>
                          <a:pt x="27142" y="37214"/>
                        </a:cubicBezTo>
                        <a:cubicBezTo>
                          <a:pt x="27356" y="37376"/>
                          <a:pt x="27593" y="37490"/>
                          <a:pt x="27859" y="37513"/>
                        </a:cubicBezTo>
                        <a:cubicBezTo>
                          <a:pt x="27887" y="37515"/>
                          <a:pt x="27914" y="37517"/>
                          <a:pt x="27941" y="37517"/>
                        </a:cubicBezTo>
                        <a:cubicBezTo>
                          <a:pt x="28328" y="37517"/>
                          <a:pt x="28662" y="37283"/>
                          <a:pt x="28981" y="37085"/>
                        </a:cubicBezTo>
                        <a:cubicBezTo>
                          <a:pt x="29373" y="36843"/>
                          <a:pt x="29765" y="36599"/>
                          <a:pt x="30158" y="36356"/>
                        </a:cubicBezTo>
                        <a:cubicBezTo>
                          <a:pt x="30902" y="35895"/>
                          <a:pt x="31659" y="35448"/>
                          <a:pt x="32377" y="34946"/>
                        </a:cubicBezTo>
                        <a:cubicBezTo>
                          <a:pt x="33103" y="34439"/>
                          <a:pt x="33735" y="33853"/>
                          <a:pt x="34344" y="33215"/>
                        </a:cubicBezTo>
                        <a:cubicBezTo>
                          <a:pt x="34917" y="32614"/>
                          <a:pt x="35547" y="32079"/>
                          <a:pt x="36128" y="31489"/>
                        </a:cubicBezTo>
                        <a:cubicBezTo>
                          <a:pt x="36652" y="30958"/>
                          <a:pt x="37121" y="30344"/>
                          <a:pt x="37312" y="29611"/>
                        </a:cubicBezTo>
                        <a:cubicBezTo>
                          <a:pt x="37481" y="28965"/>
                          <a:pt x="37456" y="28226"/>
                          <a:pt x="37104" y="27643"/>
                        </a:cubicBezTo>
                        <a:cubicBezTo>
                          <a:pt x="37074" y="27595"/>
                          <a:pt x="37040" y="27553"/>
                          <a:pt x="37008" y="27508"/>
                        </a:cubicBezTo>
                        <a:cubicBezTo>
                          <a:pt x="37602" y="26172"/>
                          <a:pt x="38046" y="24755"/>
                          <a:pt x="38317" y="23278"/>
                        </a:cubicBezTo>
                        <a:cubicBezTo>
                          <a:pt x="38373" y="23267"/>
                          <a:pt x="38430" y="23253"/>
                          <a:pt x="38485" y="23234"/>
                        </a:cubicBezTo>
                        <a:cubicBezTo>
                          <a:pt x="39022" y="23050"/>
                          <a:pt x="39441" y="22606"/>
                          <a:pt x="39672" y="22097"/>
                        </a:cubicBezTo>
                        <a:cubicBezTo>
                          <a:pt x="39958" y="21467"/>
                          <a:pt x="39957" y="20786"/>
                          <a:pt x="39913" y="20108"/>
                        </a:cubicBezTo>
                        <a:cubicBezTo>
                          <a:pt x="39889" y="19739"/>
                          <a:pt x="39858" y="19370"/>
                          <a:pt x="39876" y="19000"/>
                        </a:cubicBezTo>
                        <a:cubicBezTo>
                          <a:pt x="39892" y="18658"/>
                          <a:pt x="39952" y="18321"/>
                          <a:pt x="39998" y="17983"/>
                        </a:cubicBezTo>
                        <a:cubicBezTo>
                          <a:pt x="40097" y="17283"/>
                          <a:pt x="40117" y="16601"/>
                          <a:pt x="39868" y="15929"/>
                        </a:cubicBezTo>
                        <a:cubicBezTo>
                          <a:pt x="39645" y="15326"/>
                          <a:pt x="39297" y="14788"/>
                          <a:pt x="38961" y="14245"/>
                        </a:cubicBezTo>
                        <a:cubicBezTo>
                          <a:pt x="38619" y="13692"/>
                          <a:pt x="38315" y="13118"/>
                          <a:pt x="38089" y="12508"/>
                        </a:cubicBezTo>
                        <a:cubicBezTo>
                          <a:pt x="37850" y="11867"/>
                          <a:pt x="37731" y="11206"/>
                          <a:pt x="37552" y="10549"/>
                        </a:cubicBezTo>
                        <a:cubicBezTo>
                          <a:pt x="37371" y="9885"/>
                          <a:pt x="37025" y="9350"/>
                          <a:pt x="36559" y="8848"/>
                        </a:cubicBezTo>
                        <a:cubicBezTo>
                          <a:pt x="36065" y="8315"/>
                          <a:pt x="35554" y="7797"/>
                          <a:pt x="35050" y="7274"/>
                        </a:cubicBezTo>
                        <a:cubicBezTo>
                          <a:pt x="34605" y="6811"/>
                          <a:pt x="34147" y="6344"/>
                          <a:pt x="33591" y="6016"/>
                        </a:cubicBezTo>
                        <a:cubicBezTo>
                          <a:pt x="33099" y="5726"/>
                          <a:pt x="32538" y="5571"/>
                          <a:pt x="31970" y="5543"/>
                        </a:cubicBezTo>
                        <a:cubicBezTo>
                          <a:pt x="30216" y="4054"/>
                          <a:pt x="28190" y="2878"/>
                          <a:pt x="25974" y="2107"/>
                        </a:cubicBezTo>
                        <a:cubicBezTo>
                          <a:pt x="25923" y="1977"/>
                          <a:pt x="25862" y="1851"/>
                          <a:pt x="25779" y="1733"/>
                        </a:cubicBezTo>
                        <a:cubicBezTo>
                          <a:pt x="25576" y="1446"/>
                          <a:pt x="25312" y="1223"/>
                          <a:pt x="25024" y="1026"/>
                        </a:cubicBezTo>
                        <a:cubicBezTo>
                          <a:pt x="24478" y="654"/>
                          <a:pt x="23852" y="390"/>
                          <a:pt x="23212" y="228"/>
                        </a:cubicBezTo>
                        <a:cubicBezTo>
                          <a:pt x="22572" y="67"/>
                          <a:pt x="21916" y="1"/>
                          <a:pt x="2125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9" name="Google Shape;2529;p49"/>
                  <p:cNvSpPr/>
                  <p:nvPr/>
                </p:nvSpPr>
                <p:spPr>
                  <a:xfrm>
                    <a:off x="5384000" y="929600"/>
                    <a:ext cx="201325" cy="24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3" h="9656" extrusionOk="0">
                        <a:moveTo>
                          <a:pt x="1624" y="0"/>
                        </a:moveTo>
                        <a:cubicBezTo>
                          <a:pt x="1331" y="0"/>
                          <a:pt x="1025" y="117"/>
                          <a:pt x="781" y="243"/>
                        </a:cubicBezTo>
                        <a:cubicBezTo>
                          <a:pt x="479" y="399"/>
                          <a:pt x="18" y="665"/>
                          <a:pt x="7" y="1055"/>
                        </a:cubicBezTo>
                        <a:cubicBezTo>
                          <a:pt x="1" y="1282"/>
                          <a:pt x="144" y="1519"/>
                          <a:pt x="236" y="1721"/>
                        </a:cubicBezTo>
                        <a:cubicBezTo>
                          <a:pt x="339" y="1946"/>
                          <a:pt x="445" y="2171"/>
                          <a:pt x="557" y="2393"/>
                        </a:cubicBezTo>
                        <a:cubicBezTo>
                          <a:pt x="784" y="2843"/>
                          <a:pt x="1041" y="3287"/>
                          <a:pt x="1383" y="3660"/>
                        </a:cubicBezTo>
                        <a:cubicBezTo>
                          <a:pt x="1723" y="4032"/>
                          <a:pt x="2140" y="4309"/>
                          <a:pt x="2533" y="4618"/>
                        </a:cubicBezTo>
                        <a:cubicBezTo>
                          <a:pt x="2938" y="4939"/>
                          <a:pt x="3278" y="5308"/>
                          <a:pt x="3529" y="5762"/>
                        </a:cubicBezTo>
                        <a:cubicBezTo>
                          <a:pt x="3778" y="6208"/>
                          <a:pt x="3953" y="6692"/>
                          <a:pt x="4203" y="7138"/>
                        </a:cubicBezTo>
                        <a:cubicBezTo>
                          <a:pt x="4651" y="7934"/>
                          <a:pt x="5284" y="8631"/>
                          <a:pt x="6043" y="9143"/>
                        </a:cubicBezTo>
                        <a:cubicBezTo>
                          <a:pt x="6251" y="9284"/>
                          <a:pt x="6470" y="9413"/>
                          <a:pt x="6694" y="9527"/>
                        </a:cubicBezTo>
                        <a:cubicBezTo>
                          <a:pt x="6794" y="9578"/>
                          <a:pt x="6928" y="9656"/>
                          <a:pt x="7041" y="9656"/>
                        </a:cubicBezTo>
                        <a:cubicBezTo>
                          <a:pt x="7092" y="9656"/>
                          <a:pt x="7139" y="9640"/>
                          <a:pt x="7177" y="9597"/>
                        </a:cubicBezTo>
                        <a:cubicBezTo>
                          <a:pt x="7328" y="9426"/>
                          <a:pt x="7425" y="9163"/>
                          <a:pt x="7533" y="8963"/>
                        </a:cubicBezTo>
                        <a:cubicBezTo>
                          <a:pt x="7656" y="8739"/>
                          <a:pt x="7807" y="8513"/>
                          <a:pt x="7904" y="8276"/>
                        </a:cubicBezTo>
                        <a:cubicBezTo>
                          <a:pt x="8053" y="7909"/>
                          <a:pt x="7572" y="7637"/>
                          <a:pt x="7327" y="7450"/>
                        </a:cubicBezTo>
                        <a:cubicBezTo>
                          <a:pt x="6934" y="7151"/>
                          <a:pt x="6571" y="6822"/>
                          <a:pt x="6249" y="6448"/>
                        </a:cubicBezTo>
                        <a:cubicBezTo>
                          <a:pt x="5929" y="6076"/>
                          <a:pt x="5640" y="5673"/>
                          <a:pt x="5401" y="5243"/>
                        </a:cubicBezTo>
                        <a:cubicBezTo>
                          <a:pt x="5272" y="5010"/>
                          <a:pt x="5141" y="4767"/>
                          <a:pt x="5077" y="4506"/>
                        </a:cubicBezTo>
                        <a:cubicBezTo>
                          <a:pt x="5042" y="4364"/>
                          <a:pt x="5031" y="4210"/>
                          <a:pt x="5023" y="4058"/>
                        </a:cubicBezTo>
                        <a:cubicBezTo>
                          <a:pt x="4916" y="3709"/>
                          <a:pt x="4837" y="3342"/>
                          <a:pt x="4592" y="3061"/>
                        </a:cubicBezTo>
                        <a:cubicBezTo>
                          <a:pt x="4249" y="2669"/>
                          <a:pt x="3719" y="2497"/>
                          <a:pt x="3350" y="2130"/>
                        </a:cubicBezTo>
                        <a:cubicBezTo>
                          <a:pt x="3012" y="1792"/>
                          <a:pt x="2844" y="1350"/>
                          <a:pt x="2647" y="924"/>
                        </a:cubicBezTo>
                        <a:cubicBezTo>
                          <a:pt x="2501" y="611"/>
                          <a:pt x="2339" y="242"/>
                          <a:pt x="2009" y="83"/>
                        </a:cubicBezTo>
                        <a:cubicBezTo>
                          <a:pt x="1889" y="25"/>
                          <a:pt x="1758" y="0"/>
                          <a:pt x="162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0" name="Google Shape;2530;p49"/>
                  <p:cNvSpPr/>
                  <p:nvPr/>
                </p:nvSpPr>
                <p:spPr>
                  <a:xfrm>
                    <a:off x="5931600" y="894725"/>
                    <a:ext cx="297575" cy="294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03" h="11779" extrusionOk="0">
                        <a:moveTo>
                          <a:pt x="1890" y="0"/>
                        </a:moveTo>
                        <a:cubicBezTo>
                          <a:pt x="991" y="0"/>
                          <a:pt x="0" y="676"/>
                          <a:pt x="295" y="1665"/>
                        </a:cubicBezTo>
                        <a:cubicBezTo>
                          <a:pt x="477" y="2274"/>
                          <a:pt x="987" y="2760"/>
                          <a:pt x="1355" y="3261"/>
                        </a:cubicBezTo>
                        <a:cubicBezTo>
                          <a:pt x="1697" y="3724"/>
                          <a:pt x="1941" y="4248"/>
                          <a:pt x="2061" y="4810"/>
                        </a:cubicBezTo>
                        <a:cubicBezTo>
                          <a:pt x="2119" y="4978"/>
                          <a:pt x="2153" y="5155"/>
                          <a:pt x="2153" y="5342"/>
                        </a:cubicBezTo>
                        <a:cubicBezTo>
                          <a:pt x="2153" y="5383"/>
                          <a:pt x="2148" y="5423"/>
                          <a:pt x="2146" y="5465"/>
                        </a:cubicBezTo>
                        <a:cubicBezTo>
                          <a:pt x="2177" y="5970"/>
                          <a:pt x="2127" y="6487"/>
                          <a:pt x="1968" y="6965"/>
                        </a:cubicBezTo>
                        <a:cubicBezTo>
                          <a:pt x="1830" y="7379"/>
                          <a:pt x="1638" y="7737"/>
                          <a:pt x="1366" y="8036"/>
                        </a:cubicBezTo>
                        <a:cubicBezTo>
                          <a:pt x="1270" y="8441"/>
                          <a:pt x="1241" y="8854"/>
                          <a:pt x="1340" y="9285"/>
                        </a:cubicBezTo>
                        <a:cubicBezTo>
                          <a:pt x="1504" y="10006"/>
                          <a:pt x="1908" y="10663"/>
                          <a:pt x="2373" y="11230"/>
                        </a:cubicBezTo>
                        <a:cubicBezTo>
                          <a:pt x="2540" y="11436"/>
                          <a:pt x="2780" y="11766"/>
                          <a:pt x="3075" y="11778"/>
                        </a:cubicBezTo>
                        <a:cubicBezTo>
                          <a:pt x="3079" y="11778"/>
                          <a:pt x="3084" y="11779"/>
                          <a:pt x="3088" y="11779"/>
                        </a:cubicBezTo>
                        <a:cubicBezTo>
                          <a:pt x="3251" y="11779"/>
                          <a:pt x="3406" y="11664"/>
                          <a:pt x="3538" y="11582"/>
                        </a:cubicBezTo>
                        <a:cubicBezTo>
                          <a:pt x="3710" y="11477"/>
                          <a:pt x="3881" y="11369"/>
                          <a:pt x="4052" y="11263"/>
                        </a:cubicBezTo>
                        <a:cubicBezTo>
                          <a:pt x="4787" y="10807"/>
                          <a:pt x="5524" y="10355"/>
                          <a:pt x="6255" y="9894"/>
                        </a:cubicBezTo>
                        <a:cubicBezTo>
                          <a:pt x="6936" y="9465"/>
                          <a:pt x="7608" y="9018"/>
                          <a:pt x="8197" y="8466"/>
                        </a:cubicBezTo>
                        <a:cubicBezTo>
                          <a:pt x="8781" y="7921"/>
                          <a:pt x="9300" y="7314"/>
                          <a:pt x="9887" y="6772"/>
                        </a:cubicBezTo>
                        <a:cubicBezTo>
                          <a:pt x="10428" y="6273"/>
                          <a:pt x="11011" y="5786"/>
                          <a:pt x="11410" y="5157"/>
                        </a:cubicBezTo>
                        <a:lnTo>
                          <a:pt x="11410" y="5158"/>
                        </a:lnTo>
                        <a:cubicBezTo>
                          <a:pt x="11715" y="4677"/>
                          <a:pt x="11903" y="4071"/>
                          <a:pt x="11786" y="3499"/>
                        </a:cubicBezTo>
                        <a:cubicBezTo>
                          <a:pt x="11653" y="2849"/>
                          <a:pt x="11177" y="2529"/>
                          <a:pt x="10562" y="2370"/>
                        </a:cubicBezTo>
                        <a:cubicBezTo>
                          <a:pt x="9824" y="2181"/>
                          <a:pt x="9086" y="2076"/>
                          <a:pt x="8373" y="1788"/>
                        </a:cubicBezTo>
                        <a:cubicBezTo>
                          <a:pt x="7989" y="1633"/>
                          <a:pt x="7628" y="1444"/>
                          <a:pt x="7259" y="1257"/>
                        </a:cubicBezTo>
                        <a:cubicBezTo>
                          <a:pt x="6997" y="1125"/>
                          <a:pt x="6744" y="1035"/>
                          <a:pt x="6465" y="1035"/>
                        </a:cubicBezTo>
                        <a:cubicBezTo>
                          <a:pt x="6390" y="1035"/>
                          <a:pt x="6313" y="1042"/>
                          <a:pt x="6233" y="1056"/>
                        </a:cubicBezTo>
                        <a:cubicBezTo>
                          <a:pt x="5932" y="1108"/>
                          <a:pt x="5644" y="1167"/>
                          <a:pt x="5345" y="1167"/>
                        </a:cubicBezTo>
                        <a:cubicBezTo>
                          <a:pt x="5260" y="1167"/>
                          <a:pt x="5174" y="1162"/>
                          <a:pt x="5087" y="1151"/>
                        </a:cubicBezTo>
                        <a:cubicBezTo>
                          <a:pt x="4737" y="1106"/>
                          <a:pt x="4412" y="992"/>
                          <a:pt x="4090" y="852"/>
                        </a:cubicBezTo>
                        <a:cubicBezTo>
                          <a:pt x="3485" y="587"/>
                          <a:pt x="2923" y="202"/>
                          <a:pt x="2273" y="45"/>
                        </a:cubicBezTo>
                        <a:cubicBezTo>
                          <a:pt x="2150" y="15"/>
                          <a:pt x="2021" y="0"/>
                          <a:pt x="189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1" name="Google Shape;2531;p49"/>
                  <p:cNvSpPr/>
                  <p:nvPr/>
                </p:nvSpPr>
                <p:spPr>
                  <a:xfrm>
                    <a:off x="5758375" y="428825"/>
                    <a:ext cx="533650" cy="436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46" h="17467" extrusionOk="0">
                        <a:moveTo>
                          <a:pt x="13884" y="1"/>
                        </a:moveTo>
                        <a:cubicBezTo>
                          <a:pt x="13359" y="1"/>
                          <a:pt x="12831" y="144"/>
                          <a:pt x="12383" y="412"/>
                        </a:cubicBezTo>
                        <a:cubicBezTo>
                          <a:pt x="11589" y="887"/>
                          <a:pt x="11191" y="1755"/>
                          <a:pt x="10827" y="2568"/>
                        </a:cubicBezTo>
                        <a:cubicBezTo>
                          <a:pt x="10459" y="3392"/>
                          <a:pt x="10100" y="4291"/>
                          <a:pt x="9396" y="4894"/>
                        </a:cubicBezTo>
                        <a:cubicBezTo>
                          <a:pt x="8983" y="5246"/>
                          <a:pt x="8498" y="5474"/>
                          <a:pt x="7961" y="5560"/>
                        </a:cubicBezTo>
                        <a:cubicBezTo>
                          <a:pt x="7694" y="5602"/>
                          <a:pt x="7427" y="5616"/>
                          <a:pt x="7160" y="5616"/>
                        </a:cubicBezTo>
                        <a:cubicBezTo>
                          <a:pt x="6809" y="5616"/>
                          <a:pt x="6457" y="5592"/>
                          <a:pt x="6105" y="5577"/>
                        </a:cubicBezTo>
                        <a:cubicBezTo>
                          <a:pt x="5970" y="5571"/>
                          <a:pt x="5835" y="5568"/>
                          <a:pt x="5701" y="5568"/>
                        </a:cubicBezTo>
                        <a:cubicBezTo>
                          <a:pt x="4577" y="5568"/>
                          <a:pt x="3462" y="5780"/>
                          <a:pt x="2421" y="6218"/>
                        </a:cubicBezTo>
                        <a:cubicBezTo>
                          <a:pt x="1499" y="6606"/>
                          <a:pt x="175" y="7270"/>
                          <a:pt x="51" y="8397"/>
                        </a:cubicBezTo>
                        <a:cubicBezTo>
                          <a:pt x="0" y="8864"/>
                          <a:pt x="189" y="9304"/>
                          <a:pt x="628" y="9507"/>
                        </a:cubicBezTo>
                        <a:cubicBezTo>
                          <a:pt x="888" y="9629"/>
                          <a:pt x="1184" y="9665"/>
                          <a:pt x="1479" y="9665"/>
                        </a:cubicBezTo>
                        <a:cubicBezTo>
                          <a:pt x="1665" y="9665"/>
                          <a:pt x="1851" y="9650"/>
                          <a:pt x="2027" y="9634"/>
                        </a:cubicBezTo>
                        <a:cubicBezTo>
                          <a:pt x="2670" y="9575"/>
                          <a:pt x="3311" y="9473"/>
                          <a:pt x="3951" y="9389"/>
                        </a:cubicBezTo>
                        <a:cubicBezTo>
                          <a:pt x="4308" y="9343"/>
                          <a:pt x="4672" y="9297"/>
                          <a:pt x="5034" y="9297"/>
                        </a:cubicBezTo>
                        <a:cubicBezTo>
                          <a:pt x="5307" y="9297"/>
                          <a:pt x="5580" y="9323"/>
                          <a:pt x="5848" y="9395"/>
                        </a:cubicBezTo>
                        <a:cubicBezTo>
                          <a:pt x="6369" y="9534"/>
                          <a:pt x="6828" y="9856"/>
                          <a:pt x="7076" y="10344"/>
                        </a:cubicBezTo>
                        <a:cubicBezTo>
                          <a:pt x="7303" y="10791"/>
                          <a:pt x="7367" y="11337"/>
                          <a:pt x="7110" y="11788"/>
                        </a:cubicBezTo>
                        <a:cubicBezTo>
                          <a:pt x="7038" y="11916"/>
                          <a:pt x="6937" y="12028"/>
                          <a:pt x="6826" y="12124"/>
                        </a:cubicBezTo>
                        <a:cubicBezTo>
                          <a:pt x="6746" y="12193"/>
                          <a:pt x="6601" y="12269"/>
                          <a:pt x="6549" y="12364"/>
                        </a:cubicBezTo>
                        <a:cubicBezTo>
                          <a:pt x="6549" y="12365"/>
                          <a:pt x="6548" y="12365"/>
                          <a:pt x="6548" y="12365"/>
                        </a:cubicBezTo>
                        <a:cubicBezTo>
                          <a:pt x="6547" y="12365"/>
                          <a:pt x="6545" y="12365"/>
                          <a:pt x="6543" y="12364"/>
                        </a:cubicBezTo>
                        <a:lnTo>
                          <a:pt x="6543" y="12364"/>
                        </a:lnTo>
                        <a:cubicBezTo>
                          <a:pt x="6548" y="12369"/>
                          <a:pt x="6554" y="12375"/>
                          <a:pt x="6562" y="12385"/>
                        </a:cubicBezTo>
                        <a:cubicBezTo>
                          <a:pt x="6603" y="12431"/>
                          <a:pt x="6689" y="12512"/>
                          <a:pt x="6750" y="12569"/>
                        </a:cubicBezTo>
                        <a:cubicBezTo>
                          <a:pt x="6946" y="12750"/>
                          <a:pt x="7122" y="12948"/>
                          <a:pt x="7193" y="13213"/>
                        </a:cubicBezTo>
                        <a:cubicBezTo>
                          <a:pt x="7273" y="13514"/>
                          <a:pt x="7191" y="13809"/>
                          <a:pt x="7219" y="14110"/>
                        </a:cubicBezTo>
                        <a:cubicBezTo>
                          <a:pt x="7252" y="14444"/>
                          <a:pt x="7461" y="14722"/>
                          <a:pt x="7711" y="14939"/>
                        </a:cubicBezTo>
                        <a:cubicBezTo>
                          <a:pt x="8013" y="15144"/>
                          <a:pt x="8325" y="15337"/>
                          <a:pt x="8649" y="15493"/>
                        </a:cubicBezTo>
                        <a:cubicBezTo>
                          <a:pt x="9029" y="15675"/>
                          <a:pt x="9441" y="15773"/>
                          <a:pt x="9857" y="15773"/>
                        </a:cubicBezTo>
                        <a:cubicBezTo>
                          <a:pt x="10007" y="15773"/>
                          <a:pt x="10158" y="15760"/>
                          <a:pt x="10308" y="15734"/>
                        </a:cubicBezTo>
                        <a:cubicBezTo>
                          <a:pt x="10933" y="15627"/>
                          <a:pt x="11524" y="15379"/>
                          <a:pt x="12148" y="15265"/>
                        </a:cubicBezTo>
                        <a:cubicBezTo>
                          <a:pt x="12460" y="15209"/>
                          <a:pt x="12779" y="15174"/>
                          <a:pt x="13097" y="15174"/>
                        </a:cubicBezTo>
                        <a:cubicBezTo>
                          <a:pt x="13396" y="15174"/>
                          <a:pt x="13694" y="15205"/>
                          <a:pt x="13986" y="15277"/>
                        </a:cubicBezTo>
                        <a:cubicBezTo>
                          <a:pt x="14566" y="15420"/>
                          <a:pt x="15056" y="15747"/>
                          <a:pt x="15457" y="16185"/>
                        </a:cubicBezTo>
                        <a:cubicBezTo>
                          <a:pt x="15827" y="16589"/>
                          <a:pt x="16138" y="17078"/>
                          <a:pt x="16635" y="17338"/>
                        </a:cubicBezTo>
                        <a:cubicBezTo>
                          <a:pt x="16773" y="17410"/>
                          <a:pt x="16939" y="17466"/>
                          <a:pt x="17100" y="17466"/>
                        </a:cubicBezTo>
                        <a:cubicBezTo>
                          <a:pt x="17177" y="17466"/>
                          <a:pt x="17253" y="17454"/>
                          <a:pt x="17324" y="17424"/>
                        </a:cubicBezTo>
                        <a:cubicBezTo>
                          <a:pt x="17486" y="17357"/>
                          <a:pt x="17605" y="17216"/>
                          <a:pt x="17715" y="17074"/>
                        </a:cubicBezTo>
                        <a:cubicBezTo>
                          <a:pt x="17974" y="16741"/>
                          <a:pt x="18185" y="16352"/>
                          <a:pt x="18556" y="16123"/>
                        </a:cubicBezTo>
                        <a:cubicBezTo>
                          <a:pt x="18748" y="16004"/>
                          <a:pt x="18964" y="15950"/>
                          <a:pt x="19184" y="15950"/>
                        </a:cubicBezTo>
                        <a:cubicBezTo>
                          <a:pt x="19244" y="15950"/>
                          <a:pt x="19304" y="15954"/>
                          <a:pt x="19364" y="15962"/>
                        </a:cubicBezTo>
                        <a:cubicBezTo>
                          <a:pt x="19602" y="15992"/>
                          <a:pt x="19846" y="16108"/>
                          <a:pt x="20088" y="16108"/>
                        </a:cubicBezTo>
                        <a:cubicBezTo>
                          <a:pt x="20115" y="16108"/>
                          <a:pt x="20142" y="16106"/>
                          <a:pt x="20169" y="16103"/>
                        </a:cubicBezTo>
                        <a:cubicBezTo>
                          <a:pt x="20572" y="16056"/>
                          <a:pt x="20871" y="15667"/>
                          <a:pt x="21018" y="15320"/>
                        </a:cubicBezTo>
                        <a:cubicBezTo>
                          <a:pt x="21271" y="14725"/>
                          <a:pt x="21161" y="14026"/>
                          <a:pt x="21124" y="13403"/>
                        </a:cubicBezTo>
                        <a:cubicBezTo>
                          <a:pt x="21082" y="12712"/>
                          <a:pt x="21174" y="12064"/>
                          <a:pt x="21265" y="11381"/>
                        </a:cubicBezTo>
                        <a:cubicBezTo>
                          <a:pt x="21345" y="10769"/>
                          <a:pt x="21317" y="10191"/>
                          <a:pt x="21066" y="9622"/>
                        </a:cubicBezTo>
                        <a:cubicBezTo>
                          <a:pt x="20816" y="9058"/>
                          <a:pt x="20452" y="8551"/>
                          <a:pt x="20141" y="8021"/>
                        </a:cubicBezTo>
                        <a:cubicBezTo>
                          <a:pt x="19817" y="7472"/>
                          <a:pt x="19547" y="6892"/>
                          <a:pt x="19331" y="6293"/>
                        </a:cubicBezTo>
                        <a:cubicBezTo>
                          <a:pt x="19117" y="5700"/>
                          <a:pt x="19001" y="5091"/>
                          <a:pt x="18844" y="4482"/>
                        </a:cubicBezTo>
                        <a:cubicBezTo>
                          <a:pt x="18686" y="3870"/>
                          <a:pt x="18376" y="3419"/>
                          <a:pt x="17946" y="2964"/>
                        </a:cubicBezTo>
                        <a:cubicBezTo>
                          <a:pt x="17464" y="2455"/>
                          <a:pt x="16976" y="1951"/>
                          <a:pt x="16489" y="1445"/>
                        </a:cubicBezTo>
                        <a:cubicBezTo>
                          <a:pt x="16084" y="1023"/>
                          <a:pt x="15672" y="595"/>
                          <a:pt x="15155" y="313"/>
                        </a:cubicBezTo>
                        <a:cubicBezTo>
                          <a:pt x="14766" y="101"/>
                          <a:pt x="14326" y="1"/>
                          <a:pt x="1388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2" name="Google Shape;2532;p49"/>
                  <p:cNvSpPr/>
                  <p:nvPr/>
                </p:nvSpPr>
                <p:spPr>
                  <a:xfrm>
                    <a:off x="5702775" y="289900"/>
                    <a:ext cx="276975" cy="2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79" h="8842" extrusionOk="0">
                        <a:moveTo>
                          <a:pt x="5499" y="0"/>
                        </a:moveTo>
                        <a:cubicBezTo>
                          <a:pt x="4534" y="0"/>
                          <a:pt x="3557" y="140"/>
                          <a:pt x="2630" y="379"/>
                        </a:cubicBezTo>
                        <a:cubicBezTo>
                          <a:pt x="2102" y="515"/>
                          <a:pt x="1651" y="729"/>
                          <a:pt x="1490" y="1288"/>
                        </a:cubicBezTo>
                        <a:cubicBezTo>
                          <a:pt x="1305" y="1934"/>
                          <a:pt x="1228" y="2618"/>
                          <a:pt x="1069" y="3274"/>
                        </a:cubicBezTo>
                        <a:cubicBezTo>
                          <a:pt x="907" y="3945"/>
                          <a:pt x="695" y="4606"/>
                          <a:pt x="455" y="5253"/>
                        </a:cubicBezTo>
                        <a:cubicBezTo>
                          <a:pt x="383" y="5451"/>
                          <a:pt x="306" y="5648"/>
                          <a:pt x="227" y="5844"/>
                        </a:cubicBezTo>
                        <a:cubicBezTo>
                          <a:pt x="104" y="6252"/>
                          <a:pt x="0" y="6681"/>
                          <a:pt x="62" y="7091"/>
                        </a:cubicBezTo>
                        <a:cubicBezTo>
                          <a:pt x="91" y="7270"/>
                          <a:pt x="156" y="7451"/>
                          <a:pt x="343" y="7507"/>
                        </a:cubicBezTo>
                        <a:cubicBezTo>
                          <a:pt x="398" y="7523"/>
                          <a:pt x="455" y="7529"/>
                          <a:pt x="513" y="7529"/>
                        </a:cubicBezTo>
                        <a:cubicBezTo>
                          <a:pt x="682" y="7529"/>
                          <a:pt x="861" y="7475"/>
                          <a:pt x="1016" y="7444"/>
                        </a:cubicBezTo>
                        <a:cubicBezTo>
                          <a:pt x="1207" y="7407"/>
                          <a:pt x="1397" y="7381"/>
                          <a:pt x="1581" y="7381"/>
                        </a:cubicBezTo>
                        <a:cubicBezTo>
                          <a:pt x="1943" y="7381"/>
                          <a:pt x="2283" y="7479"/>
                          <a:pt x="2568" y="7771"/>
                        </a:cubicBezTo>
                        <a:cubicBezTo>
                          <a:pt x="2867" y="8076"/>
                          <a:pt x="3051" y="8664"/>
                          <a:pt x="3526" y="8732"/>
                        </a:cubicBezTo>
                        <a:cubicBezTo>
                          <a:pt x="3581" y="8740"/>
                          <a:pt x="3636" y="8743"/>
                          <a:pt x="3692" y="8743"/>
                        </a:cubicBezTo>
                        <a:cubicBezTo>
                          <a:pt x="4136" y="8743"/>
                          <a:pt x="4599" y="8513"/>
                          <a:pt x="5021" y="8428"/>
                        </a:cubicBezTo>
                        <a:cubicBezTo>
                          <a:pt x="5209" y="8392"/>
                          <a:pt x="5393" y="8370"/>
                          <a:pt x="5577" y="8370"/>
                        </a:cubicBezTo>
                        <a:cubicBezTo>
                          <a:pt x="5712" y="8370"/>
                          <a:pt x="5847" y="8382"/>
                          <a:pt x="5985" y="8407"/>
                        </a:cubicBezTo>
                        <a:cubicBezTo>
                          <a:pt x="6295" y="8462"/>
                          <a:pt x="6585" y="8591"/>
                          <a:pt x="6879" y="8697"/>
                        </a:cubicBezTo>
                        <a:cubicBezTo>
                          <a:pt x="7131" y="8787"/>
                          <a:pt x="7381" y="8841"/>
                          <a:pt x="7628" y="8841"/>
                        </a:cubicBezTo>
                        <a:cubicBezTo>
                          <a:pt x="7883" y="8841"/>
                          <a:pt x="8135" y="8784"/>
                          <a:pt x="8383" y="8648"/>
                        </a:cubicBezTo>
                        <a:cubicBezTo>
                          <a:pt x="8898" y="8367"/>
                          <a:pt x="9108" y="7914"/>
                          <a:pt x="9283" y="7378"/>
                        </a:cubicBezTo>
                        <a:cubicBezTo>
                          <a:pt x="9390" y="7053"/>
                          <a:pt x="9508" y="6729"/>
                          <a:pt x="9690" y="6437"/>
                        </a:cubicBezTo>
                        <a:cubicBezTo>
                          <a:pt x="9859" y="6166"/>
                          <a:pt x="10066" y="5920"/>
                          <a:pt x="10269" y="5674"/>
                        </a:cubicBezTo>
                        <a:cubicBezTo>
                          <a:pt x="10612" y="5257"/>
                          <a:pt x="11078" y="4699"/>
                          <a:pt x="10960" y="4114"/>
                        </a:cubicBezTo>
                        <a:cubicBezTo>
                          <a:pt x="10860" y="3619"/>
                          <a:pt x="10349" y="3263"/>
                          <a:pt x="10059" y="2877"/>
                        </a:cubicBezTo>
                        <a:cubicBezTo>
                          <a:pt x="9868" y="2623"/>
                          <a:pt x="9750" y="2337"/>
                          <a:pt x="9663" y="2033"/>
                        </a:cubicBezTo>
                        <a:cubicBezTo>
                          <a:pt x="9581" y="1751"/>
                          <a:pt x="9516" y="1471"/>
                          <a:pt x="9311" y="1249"/>
                        </a:cubicBezTo>
                        <a:cubicBezTo>
                          <a:pt x="8927" y="834"/>
                          <a:pt x="8361" y="550"/>
                          <a:pt x="7833" y="364"/>
                        </a:cubicBezTo>
                        <a:cubicBezTo>
                          <a:pt x="7295" y="172"/>
                          <a:pt x="6730" y="62"/>
                          <a:pt x="6160" y="23"/>
                        </a:cubicBezTo>
                        <a:cubicBezTo>
                          <a:pt x="5941" y="8"/>
                          <a:pt x="5720" y="0"/>
                          <a:pt x="5499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3" name="Google Shape;2533;p49"/>
                  <p:cNvSpPr/>
                  <p:nvPr/>
                </p:nvSpPr>
                <p:spPr>
                  <a:xfrm>
                    <a:off x="5357075" y="322400"/>
                    <a:ext cx="893375" cy="897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35" h="35888" extrusionOk="0">
                        <a:moveTo>
                          <a:pt x="14486" y="0"/>
                        </a:moveTo>
                        <a:lnTo>
                          <a:pt x="14486" y="0"/>
                        </a:lnTo>
                        <a:cubicBezTo>
                          <a:pt x="11141" y="650"/>
                          <a:pt x="8124" y="2223"/>
                          <a:pt x="5708" y="4441"/>
                        </a:cubicBezTo>
                        <a:cubicBezTo>
                          <a:pt x="5897" y="4485"/>
                          <a:pt x="6086" y="4526"/>
                          <a:pt x="6279" y="4553"/>
                        </a:cubicBezTo>
                        <a:cubicBezTo>
                          <a:pt x="6442" y="4577"/>
                          <a:pt x="6606" y="4586"/>
                          <a:pt x="6770" y="4586"/>
                        </a:cubicBezTo>
                        <a:cubicBezTo>
                          <a:pt x="7037" y="4586"/>
                          <a:pt x="7305" y="4561"/>
                          <a:pt x="7571" y="4534"/>
                        </a:cubicBezTo>
                        <a:cubicBezTo>
                          <a:pt x="7921" y="4498"/>
                          <a:pt x="8288" y="4456"/>
                          <a:pt x="8652" y="4456"/>
                        </a:cubicBezTo>
                        <a:cubicBezTo>
                          <a:pt x="9152" y="4456"/>
                          <a:pt x="9643" y="4536"/>
                          <a:pt x="10069" y="4824"/>
                        </a:cubicBezTo>
                        <a:cubicBezTo>
                          <a:pt x="10801" y="5319"/>
                          <a:pt x="11111" y="6224"/>
                          <a:pt x="11044" y="7082"/>
                        </a:cubicBezTo>
                        <a:cubicBezTo>
                          <a:pt x="11004" y="7589"/>
                          <a:pt x="10866" y="8075"/>
                          <a:pt x="10696" y="8552"/>
                        </a:cubicBezTo>
                        <a:cubicBezTo>
                          <a:pt x="10543" y="8976"/>
                          <a:pt x="10397" y="9423"/>
                          <a:pt x="10164" y="9811"/>
                        </a:cubicBezTo>
                        <a:cubicBezTo>
                          <a:pt x="9917" y="10222"/>
                          <a:pt x="9572" y="10514"/>
                          <a:pt x="9128" y="10693"/>
                        </a:cubicBezTo>
                        <a:cubicBezTo>
                          <a:pt x="8695" y="10869"/>
                          <a:pt x="8226" y="10935"/>
                          <a:pt x="7777" y="11053"/>
                        </a:cubicBezTo>
                        <a:cubicBezTo>
                          <a:pt x="7392" y="11154"/>
                          <a:pt x="6984" y="11282"/>
                          <a:pt x="6690" y="11563"/>
                        </a:cubicBezTo>
                        <a:cubicBezTo>
                          <a:pt x="6450" y="11790"/>
                          <a:pt x="6239" y="12134"/>
                          <a:pt x="6331" y="12477"/>
                        </a:cubicBezTo>
                        <a:cubicBezTo>
                          <a:pt x="6434" y="12857"/>
                          <a:pt x="6819" y="13146"/>
                          <a:pt x="7020" y="13475"/>
                        </a:cubicBezTo>
                        <a:cubicBezTo>
                          <a:pt x="7236" y="13828"/>
                          <a:pt x="7377" y="14228"/>
                          <a:pt x="7439" y="14635"/>
                        </a:cubicBezTo>
                        <a:cubicBezTo>
                          <a:pt x="7564" y="15448"/>
                          <a:pt x="7416" y="16315"/>
                          <a:pt x="6954" y="17006"/>
                        </a:cubicBezTo>
                        <a:cubicBezTo>
                          <a:pt x="6499" y="17684"/>
                          <a:pt x="5783" y="18160"/>
                          <a:pt x="4987" y="18338"/>
                        </a:cubicBezTo>
                        <a:cubicBezTo>
                          <a:pt x="4740" y="18393"/>
                          <a:pt x="4494" y="18420"/>
                          <a:pt x="4246" y="18420"/>
                        </a:cubicBezTo>
                        <a:cubicBezTo>
                          <a:pt x="4091" y="18420"/>
                          <a:pt x="3935" y="18409"/>
                          <a:pt x="3778" y="18388"/>
                        </a:cubicBezTo>
                        <a:cubicBezTo>
                          <a:pt x="3570" y="18358"/>
                          <a:pt x="3328" y="18327"/>
                          <a:pt x="3140" y="18225"/>
                        </a:cubicBezTo>
                        <a:cubicBezTo>
                          <a:pt x="3111" y="18209"/>
                          <a:pt x="3084" y="18189"/>
                          <a:pt x="3056" y="18171"/>
                        </a:cubicBezTo>
                        <a:cubicBezTo>
                          <a:pt x="2916" y="18143"/>
                          <a:pt x="2775" y="18115"/>
                          <a:pt x="2633" y="18115"/>
                        </a:cubicBezTo>
                        <a:cubicBezTo>
                          <a:pt x="2599" y="18115"/>
                          <a:pt x="2566" y="18117"/>
                          <a:pt x="2532" y="18120"/>
                        </a:cubicBezTo>
                        <a:cubicBezTo>
                          <a:pt x="2286" y="18145"/>
                          <a:pt x="2106" y="18274"/>
                          <a:pt x="1934" y="18440"/>
                        </a:cubicBezTo>
                        <a:cubicBezTo>
                          <a:pt x="1515" y="18843"/>
                          <a:pt x="1252" y="19369"/>
                          <a:pt x="825" y="19783"/>
                        </a:cubicBezTo>
                        <a:cubicBezTo>
                          <a:pt x="590" y="20010"/>
                          <a:pt x="303" y="20176"/>
                          <a:pt x="1" y="20240"/>
                        </a:cubicBezTo>
                        <a:cubicBezTo>
                          <a:pt x="183" y="21579"/>
                          <a:pt x="513" y="22871"/>
                          <a:pt x="972" y="24099"/>
                        </a:cubicBezTo>
                        <a:cubicBezTo>
                          <a:pt x="1242" y="23894"/>
                          <a:pt x="1553" y="23738"/>
                          <a:pt x="1865" y="23620"/>
                        </a:cubicBezTo>
                        <a:cubicBezTo>
                          <a:pt x="2124" y="23522"/>
                          <a:pt x="2406" y="23464"/>
                          <a:pt x="2685" y="23464"/>
                        </a:cubicBezTo>
                        <a:cubicBezTo>
                          <a:pt x="2979" y="23464"/>
                          <a:pt x="3271" y="23529"/>
                          <a:pt x="3530" y="23680"/>
                        </a:cubicBezTo>
                        <a:cubicBezTo>
                          <a:pt x="3944" y="23922"/>
                          <a:pt x="4193" y="24335"/>
                          <a:pt x="4382" y="24760"/>
                        </a:cubicBezTo>
                        <a:cubicBezTo>
                          <a:pt x="4554" y="25148"/>
                          <a:pt x="4702" y="25576"/>
                          <a:pt x="5015" y="25878"/>
                        </a:cubicBezTo>
                        <a:cubicBezTo>
                          <a:pt x="5378" y="26232"/>
                          <a:pt x="5876" y="26417"/>
                          <a:pt x="6211" y="26808"/>
                        </a:cubicBezTo>
                        <a:cubicBezTo>
                          <a:pt x="6531" y="27182"/>
                          <a:pt x="6661" y="27652"/>
                          <a:pt x="6777" y="28119"/>
                        </a:cubicBezTo>
                        <a:cubicBezTo>
                          <a:pt x="6807" y="28246"/>
                          <a:pt x="6837" y="28377"/>
                          <a:pt x="6869" y="28509"/>
                        </a:cubicBezTo>
                        <a:cubicBezTo>
                          <a:pt x="6918" y="28581"/>
                          <a:pt x="6965" y="28656"/>
                          <a:pt x="7007" y="28734"/>
                        </a:cubicBezTo>
                        <a:cubicBezTo>
                          <a:pt x="7149" y="29005"/>
                          <a:pt x="7286" y="29273"/>
                          <a:pt x="7455" y="29529"/>
                        </a:cubicBezTo>
                        <a:cubicBezTo>
                          <a:pt x="7770" y="30007"/>
                          <a:pt x="8153" y="30438"/>
                          <a:pt x="8585" y="30814"/>
                        </a:cubicBezTo>
                        <a:cubicBezTo>
                          <a:pt x="9020" y="31191"/>
                          <a:pt x="9586" y="31482"/>
                          <a:pt x="9794" y="32054"/>
                        </a:cubicBezTo>
                        <a:cubicBezTo>
                          <a:pt x="10001" y="32624"/>
                          <a:pt x="9620" y="33203"/>
                          <a:pt x="9326" y="33701"/>
                        </a:cubicBezTo>
                        <a:cubicBezTo>
                          <a:pt x="11890" y="35094"/>
                          <a:pt x="14825" y="35887"/>
                          <a:pt x="17942" y="35887"/>
                        </a:cubicBezTo>
                        <a:cubicBezTo>
                          <a:pt x="20346" y="35887"/>
                          <a:pt x="22639" y="35413"/>
                          <a:pt x="24740" y="34558"/>
                        </a:cubicBezTo>
                        <a:cubicBezTo>
                          <a:pt x="24569" y="34339"/>
                          <a:pt x="24419" y="34110"/>
                          <a:pt x="24289" y="33907"/>
                        </a:cubicBezTo>
                        <a:cubicBezTo>
                          <a:pt x="23855" y="33234"/>
                          <a:pt x="23519" y="32443"/>
                          <a:pt x="23521" y="31631"/>
                        </a:cubicBezTo>
                        <a:cubicBezTo>
                          <a:pt x="23524" y="30865"/>
                          <a:pt x="23861" y="30163"/>
                          <a:pt x="24177" y="29484"/>
                        </a:cubicBezTo>
                        <a:cubicBezTo>
                          <a:pt x="24236" y="29358"/>
                          <a:pt x="24295" y="29231"/>
                          <a:pt x="24353" y="29104"/>
                        </a:cubicBezTo>
                        <a:cubicBezTo>
                          <a:pt x="24468" y="28216"/>
                          <a:pt x="24254" y="27303"/>
                          <a:pt x="23709" y="26558"/>
                        </a:cubicBezTo>
                        <a:cubicBezTo>
                          <a:pt x="23294" y="25988"/>
                          <a:pt x="22781" y="25473"/>
                          <a:pt x="22562" y="24786"/>
                        </a:cubicBezTo>
                        <a:cubicBezTo>
                          <a:pt x="22354" y="24129"/>
                          <a:pt x="22517" y="23438"/>
                          <a:pt x="22979" y="22932"/>
                        </a:cubicBezTo>
                        <a:cubicBezTo>
                          <a:pt x="23412" y="22460"/>
                          <a:pt x="24046" y="22200"/>
                          <a:pt x="24675" y="22146"/>
                        </a:cubicBezTo>
                        <a:cubicBezTo>
                          <a:pt x="24736" y="22141"/>
                          <a:pt x="24796" y="22138"/>
                          <a:pt x="24856" y="22138"/>
                        </a:cubicBezTo>
                        <a:cubicBezTo>
                          <a:pt x="25498" y="22138"/>
                          <a:pt x="26100" y="22420"/>
                          <a:pt x="26664" y="22707"/>
                        </a:cubicBezTo>
                        <a:cubicBezTo>
                          <a:pt x="27200" y="22980"/>
                          <a:pt x="27769" y="23314"/>
                          <a:pt x="28385" y="23314"/>
                        </a:cubicBezTo>
                        <a:cubicBezTo>
                          <a:pt x="28450" y="23314"/>
                          <a:pt x="28516" y="23310"/>
                          <a:pt x="28582" y="23302"/>
                        </a:cubicBezTo>
                        <a:cubicBezTo>
                          <a:pt x="28916" y="23263"/>
                          <a:pt x="29224" y="23181"/>
                          <a:pt x="29547" y="23181"/>
                        </a:cubicBezTo>
                        <a:cubicBezTo>
                          <a:pt x="29664" y="23181"/>
                          <a:pt x="29783" y="23192"/>
                          <a:pt x="29906" y="23220"/>
                        </a:cubicBezTo>
                        <a:cubicBezTo>
                          <a:pt x="30304" y="23308"/>
                          <a:pt x="30662" y="23528"/>
                          <a:pt x="31023" y="23711"/>
                        </a:cubicBezTo>
                        <a:cubicBezTo>
                          <a:pt x="31781" y="24097"/>
                          <a:pt x="32577" y="24293"/>
                          <a:pt x="33404" y="24462"/>
                        </a:cubicBezTo>
                        <a:cubicBezTo>
                          <a:pt x="33820" y="24547"/>
                          <a:pt x="34234" y="24676"/>
                          <a:pt x="34587" y="24894"/>
                        </a:cubicBezTo>
                        <a:cubicBezTo>
                          <a:pt x="35098" y="23704"/>
                          <a:pt x="35486" y="22449"/>
                          <a:pt x="35734" y="21146"/>
                        </a:cubicBezTo>
                        <a:cubicBezTo>
                          <a:pt x="35723" y="21144"/>
                          <a:pt x="35713" y="21142"/>
                          <a:pt x="35702" y="21139"/>
                        </a:cubicBezTo>
                        <a:cubicBezTo>
                          <a:pt x="35547" y="21103"/>
                          <a:pt x="35382" y="21046"/>
                          <a:pt x="35236" y="21046"/>
                        </a:cubicBezTo>
                        <a:cubicBezTo>
                          <a:pt x="35169" y="21046"/>
                          <a:pt x="35107" y="21058"/>
                          <a:pt x="35051" y="21088"/>
                        </a:cubicBezTo>
                        <a:cubicBezTo>
                          <a:pt x="34738" y="21263"/>
                          <a:pt x="34520" y="21749"/>
                          <a:pt x="34255" y="22038"/>
                        </a:cubicBezTo>
                        <a:cubicBezTo>
                          <a:pt x="33954" y="22369"/>
                          <a:pt x="33556" y="22546"/>
                          <a:pt x="33133" y="22546"/>
                        </a:cubicBezTo>
                        <a:cubicBezTo>
                          <a:pt x="32995" y="22546"/>
                          <a:pt x="32853" y="22527"/>
                          <a:pt x="32712" y="22488"/>
                        </a:cubicBezTo>
                        <a:cubicBezTo>
                          <a:pt x="32099" y="22320"/>
                          <a:pt x="31653" y="21878"/>
                          <a:pt x="31257" y="21407"/>
                        </a:cubicBezTo>
                        <a:cubicBezTo>
                          <a:pt x="30867" y="20943"/>
                          <a:pt x="30491" y="20509"/>
                          <a:pt x="29888" y="20341"/>
                        </a:cubicBezTo>
                        <a:cubicBezTo>
                          <a:pt x="29638" y="20272"/>
                          <a:pt x="29391" y="20244"/>
                          <a:pt x="29147" y="20244"/>
                        </a:cubicBezTo>
                        <a:cubicBezTo>
                          <a:pt x="28135" y="20244"/>
                          <a:pt x="27158" y="20725"/>
                          <a:pt x="26143" y="20793"/>
                        </a:cubicBezTo>
                        <a:cubicBezTo>
                          <a:pt x="26081" y="20797"/>
                          <a:pt x="26020" y="20799"/>
                          <a:pt x="25959" y="20799"/>
                        </a:cubicBezTo>
                        <a:cubicBezTo>
                          <a:pt x="25565" y="20799"/>
                          <a:pt x="25179" y="20715"/>
                          <a:pt x="24815" y="20572"/>
                        </a:cubicBezTo>
                        <a:cubicBezTo>
                          <a:pt x="24596" y="20520"/>
                          <a:pt x="24364" y="20514"/>
                          <a:pt x="24153" y="20418"/>
                        </a:cubicBezTo>
                        <a:cubicBezTo>
                          <a:pt x="23930" y="20316"/>
                          <a:pt x="23715" y="20192"/>
                          <a:pt x="23515" y="20052"/>
                        </a:cubicBezTo>
                        <a:cubicBezTo>
                          <a:pt x="23073" y="19744"/>
                          <a:pt x="22695" y="19354"/>
                          <a:pt x="22520" y="18836"/>
                        </a:cubicBezTo>
                        <a:cubicBezTo>
                          <a:pt x="22426" y="18555"/>
                          <a:pt x="22429" y="18268"/>
                          <a:pt x="22444" y="17977"/>
                        </a:cubicBezTo>
                        <a:cubicBezTo>
                          <a:pt x="22459" y="17695"/>
                          <a:pt x="22413" y="17605"/>
                          <a:pt x="22211" y="17418"/>
                        </a:cubicBezTo>
                        <a:cubicBezTo>
                          <a:pt x="22021" y="17242"/>
                          <a:pt x="21834" y="17050"/>
                          <a:pt x="21777" y="16789"/>
                        </a:cubicBezTo>
                        <a:cubicBezTo>
                          <a:pt x="21711" y="16476"/>
                          <a:pt x="21847" y="16178"/>
                          <a:pt x="22074" y="15967"/>
                        </a:cubicBezTo>
                        <a:cubicBezTo>
                          <a:pt x="22232" y="15821"/>
                          <a:pt x="22435" y="15712"/>
                          <a:pt x="22484" y="15507"/>
                        </a:cubicBezTo>
                        <a:cubicBezTo>
                          <a:pt x="22517" y="15366"/>
                          <a:pt x="22482" y="15180"/>
                          <a:pt x="22407" y="15023"/>
                        </a:cubicBezTo>
                        <a:cubicBezTo>
                          <a:pt x="22173" y="14534"/>
                          <a:pt x="21639" y="14396"/>
                          <a:pt x="21135" y="14387"/>
                        </a:cubicBezTo>
                        <a:cubicBezTo>
                          <a:pt x="21108" y="14387"/>
                          <a:pt x="21081" y="14386"/>
                          <a:pt x="21054" y="14386"/>
                        </a:cubicBezTo>
                        <a:cubicBezTo>
                          <a:pt x="20402" y="14386"/>
                          <a:pt x="19746" y="14513"/>
                          <a:pt x="19104" y="14596"/>
                        </a:cubicBezTo>
                        <a:cubicBezTo>
                          <a:pt x="18619" y="14659"/>
                          <a:pt x="18069" y="14750"/>
                          <a:pt x="17533" y="14750"/>
                        </a:cubicBezTo>
                        <a:cubicBezTo>
                          <a:pt x="16874" y="14750"/>
                          <a:pt x="16236" y="14613"/>
                          <a:pt x="15766" y="14120"/>
                        </a:cubicBezTo>
                        <a:cubicBezTo>
                          <a:pt x="14838" y="13146"/>
                          <a:pt x="15325" y="11668"/>
                          <a:pt x="16220" y="10870"/>
                        </a:cubicBezTo>
                        <a:cubicBezTo>
                          <a:pt x="17185" y="10009"/>
                          <a:pt x="18505" y="9475"/>
                          <a:pt x="19756" y="9204"/>
                        </a:cubicBezTo>
                        <a:cubicBezTo>
                          <a:pt x="20397" y="9064"/>
                          <a:pt x="21057" y="8991"/>
                          <a:pt x="21714" y="8991"/>
                        </a:cubicBezTo>
                        <a:cubicBezTo>
                          <a:pt x="21734" y="8991"/>
                          <a:pt x="21753" y="8991"/>
                          <a:pt x="21773" y="8991"/>
                        </a:cubicBezTo>
                        <a:cubicBezTo>
                          <a:pt x="22250" y="8995"/>
                          <a:pt x="22729" y="9049"/>
                          <a:pt x="23207" y="9049"/>
                        </a:cubicBezTo>
                        <a:cubicBezTo>
                          <a:pt x="23378" y="9049"/>
                          <a:pt x="23548" y="9042"/>
                          <a:pt x="23718" y="9024"/>
                        </a:cubicBezTo>
                        <a:cubicBezTo>
                          <a:pt x="24225" y="8970"/>
                          <a:pt x="24680" y="8766"/>
                          <a:pt x="25035" y="8402"/>
                        </a:cubicBezTo>
                        <a:cubicBezTo>
                          <a:pt x="25347" y="8084"/>
                          <a:pt x="25565" y="7689"/>
                          <a:pt x="25760" y="7291"/>
                        </a:cubicBezTo>
                        <a:cubicBezTo>
                          <a:pt x="26195" y="6407"/>
                          <a:pt x="26515" y="5465"/>
                          <a:pt x="27152" y="4695"/>
                        </a:cubicBezTo>
                        <a:cubicBezTo>
                          <a:pt x="27642" y="4100"/>
                          <a:pt x="28343" y="3697"/>
                          <a:pt x="29094" y="3525"/>
                        </a:cubicBezTo>
                        <a:cubicBezTo>
                          <a:pt x="27683" y="2420"/>
                          <a:pt x="26105" y="1519"/>
                          <a:pt x="24405" y="865"/>
                        </a:cubicBezTo>
                        <a:lnTo>
                          <a:pt x="24405" y="865"/>
                        </a:lnTo>
                        <a:cubicBezTo>
                          <a:pt x="24632" y="1308"/>
                          <a:pt x="25049" y="1622"/>
                          <a:pt x="25325" y="2040"/>
                        </a:cubicBezTo>
                        <a:cubicBezTo>
                          <a:pt x="25739" y="2665"/>
                          <a:pt x="25657" y="3409"/>
                          <a:pt x="25321" y="4047"/>
                        </a:cubicBezTo>
                        <a:cubicBezTo>
                          <a:pt x="25001" y="4655"/>
                          <a:pt x="24454" y="5104"/>
                          <a:pt x="24129" y="5707"/>
                        </a:cubicBezTo>
                        <a:cubicBezTo>
                          <a:pt x="23961" y="6020"/>
                          <a:pt x="23886" y="6372"/>
                          <a:pt x="23759" y="6703"/>
                        </a:cubicBezTo>
                        <a:cubicBezTo>
                          <a:pt x="23633" y="7030"/>
                          <a:pt x="23472" y="7328"/>
                          <a:pt x="23231" y="7586"/>
                        </a:cubicBezTo>
                        <a:cubicBezTo>
                          <a:pt x="22802" y="8045"/>
                          <a:pt x="22196" y="8315"/>
                          <a:pt x="21575" y="8365"/>
                        </a:cubicBezTo>
                        <a:cubicBezTo>
                          <a:pt x="21529" y="8369"/>
                          <a:pt x="21483" y="8370"/>
                          <a:pt x="21439" y="8370"/>
                        </a:cubicBezTo>
                        <a:cubicBezTo>
                          <a:pt x="20793" y="8370"/>
                          <a:pt x="20257" y="8017"/>
                          <a:pt x="19631" y="7905"/>
                        </a:cubicBezTo>
                        <a:cubicBezTo>
                          <a:pt x="19550" y="7891"/>
                          <a:pt x="19469" y="7884"/>
                          <a:pt x="19388" y="7884"/>
                        </a:cubicBezTo>
                        <a:cubicBezTo>
                          <a:pt x="18876" y="7884"/>
                          <a:pt x="18367" y="8142"/>
                          <a:pt x="17869" y="8221"/>
                        </a:cubicBezTo>
                        <a:cubicBezTo>
                          <a:pt x="17749" y="8240"/>
                          <a:pt x="17633" y="8250"/>
                          <a:pt x="17520" y="8250"/>
                        </a:cubicBezTo>
                        <a:cubicBezTo>
                          <a:pt x="17001" y="8250"/>
                          <a:pt x="16559" y="8044"/>
                          <a:pt x="16218" y="7594"/>
                        </a:cubicBezTo>
                        <a:cubicBezTo>
                          <a:pt x="16069" y="7398"/>
                          <a:pt x="15950" y="7149"/>
                          <a:pt x="15757" y="6991"/>
                        </a:cubicBezTo>
                        <a:cubicBezTo>
                          <a:pt x="15658" y="6912"/>
                          <a:pt x="15541" y="6887"/>
                          <a:pt x="15421" y="6887"/>
                        </a:cubicBezTo>
                        <a:cubicBezTo>
                          <a:pt x="15332" y="6887"/>
                          <a:pt x="15242" y="6901"/>
                          <a:pt x="15154" y="6917"/>
                        </a:cubicBezTo>
                        <a:cubicBezTo>
                          <a:pt x="14875" y="6968"/>
                          <a:pt x="14586" y="7029"/>
                          <a:pt x="14309" y="7029"/>
                        </a:cubicBezTo>
                        <a:cubicBezTo>
                          <a:pt x="13990" y="7029"/>
                          <a:pt x="13687" y="6949"/>
                          <a:pt x="13432" y="6682"/>
                        </a:cubicBezTo>
                        <a:cubicBezTo>
                          <a:pt x="12977" y="6207"/>
                          <a:pt x="13034" y="5477"/>
                          <a:pt x="13143" y="4883"/>
                        </a:cubicBezTo>
                        <a:cubicBezTo>
                          <a:pt x="13211" y="4511"/>
                          <a:pt x="13307" y="4142"/>
                          <a:pt x="13459" y="3796"/>
                        </a:cubicBezTo>
                        <a:cubicBezTo>
                          <a:pt x="13537" y="3618"/>
                          <a:pt x="13638" y="3461"/>
                          <a:pt x="13755" y="3315"/>
                        </a:cubicBezTo>
                        <a:cubicBezTo>
                          <a:pt x="14024" y="2285"/>
                          <a:pt x="14254" y="1246"/>
                          <a:pt x="14443" y="197"/>
                        </a:cubicBezTo>
                        <a:cubicBezTo>
                          <a:pt x="14456" y="131"/>
                          <a:pt x="14470" y="66"/>
                          <a:pt x="14485" y="1"/>
                        </a:cubicBezTo>
                        <a:lnTo>
                          <a:pt x="144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4" name="Google Shape;2534;p49"/>
                  <p:cNvSpPr/>
                  <p:nvPr/>
                </p:nvSpPr>
                <p:spPr>
                  <a:xfrm>
                    <a:off x="5329525" y="445625"/>
                    <a:ext cx="287175" cy="362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87" h="14516" extrusionOk="0">
                        <a:moveTo>
                          <a:pt x="4920" y="1"/>
                        </a:moveTo>
                        <a:cubicBezTo>
                          <a:pt x="4805" y="1"/>
                          <a:pt x="4690" y="8"/>
                          <a:pt x="4575" y="24"/>
                        </a:cubicBezTo>
                        <a:cubicBezTo>
                          <a:pt x="2943" y="251"/>
                          <a:pt x="2268" y="2087"/>
                          <a:pt x="1891" y="3451"/>
                        </a:cubicBezTo>
                        <a:cubicBezTo>
                          <a:pt x="1637" y="4370"/>
                          <a:pt x="1371" y="5268"/>
                          <a:pt x="1030" y="6159"/>
                        </a:cubicBezTo>
                        <a:cubicBezTo>
                          <a:pt x="685" y="7060"/>
                          <a:pt x="406" y="7962"/>
                          <a:pt x="264" y="8919"/>
                        </a:cubicBezTo>
                        <a:cubicBezTo>
                          <a:pt x="126" y="9838"/>
                          <a:pt x="97" y="10774"/>
                          <a:pt x="88" y="11702"/>
                        </a:cubicBezTo>
                        <a:lnTo>
                          <a:pt x="88" y="11701"/>
                        </a:lnTo>
                        <a:lnTo>
                          <a:pt x="88" y="11701"/>
                        </a:lnTo>
                        <a:cubicBezTo>
                          <a:pt x="82" y="12435"/>
                          <a:pt x="1" y="13242"/>
                          <a:pt x="247" y="13949"/>
                        </a:cubicBezTo>
                        <a:cubicBezTo>
                          <a:pt x="324" y="14169"/>
                          <a:pt x="456" y="14387"/>
                          <a:pt x="632" y="14466"/>
                        </a:cubicBezTo>
                        <a:cubicBezTo>
                          <a:pt x="707" y="14501"/>
                          <a:pt x="781" y="14516"/>
                          <a:pt x="852" y="14516"/>
                        </a:cubicBezTo>
                        <a:cubicBezTo>
                          <a:pt x="957" y="14516"/>
                          <a:pt x="1053" y="14484"/>
                          <a:pt x="1131" y="14435"/>
                        </a:cubicBezTo>
                        <a:cubicBezTo>
                          <a:pt x="1502" y="14200"/>
                          <a:pt x="1809" y="13712"/>
                          <a:pt x="2121" y="13328"/>
                        </a:cubicBezTo>
                        <a:cubicBezTo>
                          <a:pt x="2499" y="12858"/>
                          <a:pt x="2966" y="12460"/>
                          <a:pt x="3594" y="12425"/>
                        </a:cubicBezTo>
                        <a:cubicBezTo>
                          <a:pt x="3623" y="12423"/>
                          <a:pt x="3651" y="12422"/>
                          <a:pt x="3679" y="12422"/>
                        </a:cubicBezTo>
                        <a:cubicBezTo>
                          <a:pt x="3932" y="12422"/>
                          <a:pt x="4179" y="12482"/>
                          <a:pt x="4427" y="12540"/>
                        </a:cubicBezTo>
                        <a:cubicBezTo>
                          <a:pt x="4490" y="12548"/>
                          <a:pt x="4552" y="12557"/>
                          <a:pt x="4613" y="12572"/>
                        </a:cubicBezTo>
                        <a:cubicBezTo>
                          <a:pt x="4739" y="12603"/>
                          <a:pt x="4862" y="12630"/>
                          <a:pt x="4990" y="12646"/>
                        </a:cubicBezTo>
                        <a:cubicBezTo>
                          <a:pt x="5076" y="12654"/>
                          <a:pt x="5162" y="12658"/>
                          <a:pt x="5247" y="12658"/>
                        </a:cubicBezTo>
                        <a:cubicBezTo>
                          <a:pt x="5477" y="12658"/>
                          <a:pt x="5705" y="12630"/>
                          <a:pt x="5931" y="12586"/>
                        </a:cubicBezTo>
                        <a:cubicBezTo>
                          <a:pt x="6282" y="12502"/>
                          <a:pt x="6615" y="12352"/>
                          <a:pt x="6898" y="12125"/>
                        </a:cubicBezTo>
                        <a:cubicBezTo>
                          <a:pt x="7442" y="11690"/>
                          <a:pt x="7736" y="11010"/>
                          <a:pt x="7752" y="10321"/>
                        </a:cubicBezTo>
                        <a:cubicBezTo>
                          <a:pt x="7759" y="9979"/>
                          <a:pt x="7703" y="9640"/>
                          <a:pt x="7579" y="9320"/>
                        </a:cubicBezTo>
                        <a:cubicBezTo>
                          <a:pt x="7449" y="8985"/>
                          <a:pt x="7222" y="8726"/>
                          <a:pt x="7004" y="8448"/>
                        </a:cubicBezTo>
                        <a:cubicBezTo>
                          <a:pt x="6740" y="8112"/>
                          <a:pt x="6545" y="7728"/>
                          <a:pt x="6580" y="7287"/>
                        </a:cubicBezTo>
                        <a:cubicBezTo>
                          <a:pt x="6615" y="6861"/>
                          <a:pt x="6808" y="6481"/>
                          <a:pt x="7086" y="6163"/>
                        </a:cubicBezTo>
                        <a:cubicBezTo>
                          <a:pt x="7668" y="5501"/>
                          <a:pt x="8571" y="5344"/>
                          <a:pt x="9385" y="5148"/>
                        </a:cubicBezTo>
                        <a:cubicBezTo>
                          <a:pt x="9752" y="5061"/>
                          <a:pt x="10131" y="4968"/>
                          <a:pt x="10393" y="4677"/>
                        </a:cubicBezTo>
                        <a:cubicBezTo>
                          <a:pt x="10635" y="4408"/>
                          <a:pt x="10759" y="4038"/>
                          <a:pt x="10883" y="3705"/>
                        </a:cubicBezTo>
                        <a:cubicBezTo>
                          <a:pt x="11170" y="2940"/>
                          <a:pt x="11487" y="2096"/>
                          <a:pt x="11222" y="1281"/>
                        </a:cubicBezTo>
                        <a:cubicBezTo>
                          <a:pt x="11121" y="972"/>
                          <a:pt x="10925" y="705"/>
                          <a:pt x="10640" y="544"/>
                        </a:cubicBezTo>
                        <a:cubicBezTo>
                          <a:pt x="10366" y="390"/>
                          <a:pt x="10051" y="355"/>
                          <a:pt x="9742" y="355"/>
                        </a:cubicBezTo>
                        <a:cubicBezTo>
                          <a:pt x="9699" y="355"/>
                          <a:pt x="9656" y="356"/>
                          <a:pt x="9614" y="357"/>
                        </a:cubicBezTo>
                        <a:cubicBezTo>
                          <a:pt x="9006" y="374"/>
                          <a:pt x="8416" y="471"/>
                          <a:pt x="7817" y="471"/>
                        </a:cubicBezTo>
                        <a:cubicBezTo>
                          <a:pt x="7600" y="471"/>
                          <a:pt x="7381" y="458"/>
                          <a:pt x="7160" y="424"/>
                        </a:cubicBezTo>
                        <a:cubicBezTo>
                          <a:pt x="6423" y="311"/>
                          <a:pt x="5675" y="1"/>
                          <a:pt x="49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5" name="Google Shape;2535;p49"/>
                  <p:cNvSpPr/>
                  <p:nvPr/>
                </p:nvSpPr>
                <p:spPr>
                  <a:xfrm>
                    <a:off x="5978400" y="1113525"/>
                    <a:ext cx="75375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5" h="2239" extrusionOk="0">
                        <a:moveTo>
                          <a:pt x="96" y="1"/>
                        </a:moveTo>
                        <a:cubicBezTo>
                          <a:pt x="47" y="1"/>
                          <a:pt x="1" y="32"/>
                          <a:pt x="8" y="93"/>
                        </a:cubicBezTo>
                        <a:cubicBezTo>
                          <a:pt x="89" y="837"/>
                          <a:pt x="317" y="1638"/>
                          <a:pt x="994" y="2056"/>
                        </a:cubicBezTo>
                        <a:cubicBezTo>
                          <a:pt x="1190" y="2177"/>
                          <a:pt x="1414" y="2238"/>
                          <a:pt x="1639" y="2238"/>
                        </a:cubicBezTo>
                        <a:cubicBezTo>
                          <a:pt x="1773" y="2238"/>
                          <a:pt x="1907" y="2216"/>
                          <a:pt x="2036" y="2172"/>
                        </a:cubicBezTo>
                        <a:cubicBezTo>
                          <a:pt x="2218" y="2111"/>
                          <a:pt x="2383" y="2018"/>
                          <a:pt x="2537" y="1904"/>
                        </a:cubicBezTo>
                        <a:cubicBezTo>
                          <a:pt x="2679" y="1799"/>
                          <a:pt x="2845" y="1655"/>
                          <a:pt x="2941" y="1504"/>
                        </a:cubicBezTo>
                        <a:cubicBezTo>
                          <a:pt x="3015" y="1388"/>
                          <a:pt x="2911" y="1282"/>
                          <a:pt x="2800" y="1282"/>
                        </a:cubicBezTo>
                        <a:cubicBezTo>
                          <a:pt x="2777" y="1282"/>
                          <a:pt x="2754" y="1286"/>
                          <a:pt x="2732" y="1296"/>
                        </a:cubicBezTo>
                        <a:cubicBezTo>
                          <a:pt x="2594" y="1357"/>
                          <a:pt x="2458" y="1470"/>
                          <a:pt x="2333" y="1556"/>
                        </a:cubicBezTo>
                        <a:cubicBezTo>
                          <a:pt x="2212" y="1638"/>
                          <a:pt x="2084" y="1719"/>
                          <a:pt x="1948" y="1773"/>
                        </a:cubicBezTo>
                        <a:cubicBezTo>
                          <a:pt x="1837" y="1817"/>
                          <a:pt x="1725" y="1838"/>
                          <a:pt x="1614" y="1838"/>
                        </a:cubicBezTo>
                        <a:cubicBezTo>
                          <a:pt x="1448" y="1838"/>
                          <a:pt x="1284" y="1791"/>
                          <a:pt x="1130" y="1704"/>
                        </a:cubicBezTo>
                        <a:cubicBezTo>
                          <a:pt x="544" y="1373"/>
                          <a:pt x="396" y="655"/>
                          <a:pt x="197" y="67"/>
                        </a:cubicBezTo>
                        <a:cubicBezTo>
                          <a:pt x="182" y="23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6" name="Google Shape;2536;p49"/>
                  <p:cNvSpPr/>
                  <p:nvPr/>
                </p:nvSpPr>
                <p:spPr>
                  <a:xfrm>
                    <a:off x="6066075" y="1119525"/>
                    <a:ext cx="21575" cy="1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3" h="683" extrusionOk="0">
                        <a:moveTo>
                          <a:pt x="688" y="1"/>
                        </a:moveTo>
                        <a:cubicBezTo>
                          <a:pt x="687" y="1"/>
                          <a:pt x="687" y="1"/>
                          <a:pt x="686" y="1"/>
                        </a:cubicBezTo>
                        <a:cubicBezTo>
                          <a:pt x="650" y="1"/>
                          <a:pt x="616" y="7"/>
                          <a:pt x="584" y="23"/>
                        </a:cubicBezTo>
                        <a:cubicBezTo>
                          <a:pt x="572" y="30"/>
                          <a:pt x="559" y="38"/>
                          <a:pt x="547" y="46"/>
                        </a:cubicBezTo>
                        <a:lnTo>
                          <a:pt x="471" y="90"/>
                        </a:lnTo>
                        <a:cubicBezTo>
                          <a:pt x="435" y="112"/>
                          <a:pt x="401" y="132"/>
                          <a:pt x="367" y="159"/>
                        </a:cubicBezTo>
                        <a:cubicBezTo>
                          <a:pt x="343" y="177"/>
                          <a:pt x="318" y="198"/>
                          <a:pt x="294" y="217"/>
                        </a:cubicBezTo>
                        <a:cubicBezTo>
                          <a:pt x="248" y="253"/>
                          <a:pt x="203" y="288"/>
                          <a:pt x="162" y="330"/>
                        </a:cubicBezTo>
                        <a:cubicBezTo>
                          <a:pt x="119" y="374"/>
                          <a:pt x="61" y="440"/>
                          <a:pt x="49" y="507"/>
                        </a:cubicBezTo>
                        <a:cubicBezTo>
                          <a:pt x="46" y="511"/>
                          <a:pt x="44" y="515"/>
                          <a:pt x="42" y="519"/>
                        </a:cubicBezTo>
                        <a:cubicBezTo>
                          <a:pt x="0" y="595"/>
                          <a:pt x="58" y="682"/>
                          <a:pt x="138" y="682"/>
                        </a:cubicBezTo>
                        <a:cubicBezTo>
                          <a:pt x="147" y="682"/>
                          <a:pt x="156" y="681"/>
                          <a:pt x="165" y="679"/>
                        </a:cubicBezTo>
                        <a:cubicBezTo>
                          <a:pt x="170" y="678"/>
                          <a:pt x="173" y="677"/>
                          <a:pt x="178" y="675"/>
                        </a:cubicBezTo>
                        <a:cubicBezTo>
                          <a:pt x="182" y="676"/>
                          <a:pt x="187" y="676"/>
                          <a:pt x="192" y="676"/>
                        </a:cubicBezTo>
                        <a:cubicBezTo>
                          <a:pt x="255" y="676"/>
                          <a:pt x="325" y="643"/>
                          <a:pt x="375" y="615"/>
                        </a:cubicBezTo>
                        <a:cubicBezTo>
                          <a:pt x="428" y="586"/>
                          <a:pt x="476" y="551"/>
                          <a:pt x="524" y="515"/>
                        </a:cubicBezTo>
                        <a:cubicBezTo>
                          <a:pt x="582" y="473"/>
                          <a:pt x="638" y="431"/>
                          <a:pt x="690" y="381"/>
                        </a:cubicBezTo>
                        <a:lnTo>
                          <a:pt x="752" y="320"/>
                        </a:lnTo>
                        <a:cubicBezTo>
                          <a:pt x="762" y="311"/>
                          <a:pt x="773" y="301"/>
                          <a:pt x="782" y="290"/>
                        </a:cubicBezTo>
                        <a:cubicBezTo>
                          <a:pt x="809" y="263"/>
                          <a:pt x="825" y="232"/>
                          <a:pt x="835" y="197"/>
                        </a:cubicBezTo>
                        <a:cubicBezTo>
                          <a:pt x="863" y="101"/>
                          <a:pt x="787" y="1"/>
                          <a:pt x="68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7" name="Google Shape;2537;p49"/>
                  <p:cNvSpPr/>
                  <p:nvPr/>
                </p:nvSpPr>
                <p:spPr>
                  <a:xfrm>
                    <a:off x="6128275" y="978575"/>
                    <a:ext cx="82200" cy="11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8" h="4487" extrusionOk="0">
                        <a:moveTo>
                          <a:pt x="2684" y="0"/>
                        </a:moveTo>
                        <a:cubicBezTo>
                          <a:pt x="2544" y="0"/>
                          <a:pt x="2412" y="174"/>
                          <a:pt x="2503" y="307"/>
                        </a:cubicBezTo>
                        <a:cubicBezTo>
                          <a:pt x="2703" y="597"/>
                          <a:pt x="2742" y="1006"/>
                          <a:pt x="2602" y="1327"/>
                        </a:cubicBezTo>
                        <a:cubicBezTo>
                          <a:pt x="2429" y="1721"/>
                          <a:pt x="2066" y="2001"/>
                          <a:pt x="1724" y="2241"/>
                        </a:cubicBezTo>
                        <a:cubicBezTo>
                          <a:pt x="978" y="2765"/>
                          <a:pt x="191" y="3355"/>
                          <a:pt x="18" y="4314"/>
                        </a:cubicBezTo>
                        <a:cubicBezTo>
                          <a:pt x="1" y="4410"/>
                          <a:pt x="72" y="4487"/>
                          <a:pt x="153" y="4487"/>
                        </a:cubicBezTo>
                        <a:cubicBezTo>
                          <a:pt x="185" y="4487"/>
                          <a:pt x="218" y="4475"/>
                          <a:pt x="249" y="4447"/>
                        </a:cubicBezTo>
                        <a:cubicBezTo>
                          <a:pt x="629" y="4105"/>
                          <a:pt x="855" y="3630"/>
                          <a:pt x="1236" y="3288"/>
                        </a:cubicBezTo>
                        <a:cubicBezTo>
                          <a:pt x="1626" y="2938"/>
                          <a:pt x="2098" y="2692"/>
                          <a:pt x="2493" y="2346"/>
                        </a:cubicBezTo>
                        <a:cubicBezTo>
                          <a:pt x="2843" y="2039"/>
                          <a:pt x="3143" y="1639"/>
                          <a:pt x="3216" y="1169"/>
                        </a:cubicBezTo>
                        <a:cubicBezTo>
                          <a:pt x="3287" y="710"/>
                          <a:pt x="3169" y="299"/>
                          <a:pt x="2781" y="31"/>
                        </a:cubicBezTo>
                        <a:cubicBezTo>
                          <a:pt x="2750" y="10"/>
                          <a:pt x="2717" y="0"/>
                          <a:pt x="268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8" name="Google Shape;2538;p49"/>
                  <p:cNvSpPr/>
                  <p:nvPr/>
                </p:nvSpPr>
                <p:spPr>
                  <a:xfrm>
                    <a:off x="6155725" y="956450"/>
                    <a:ext cx="25700" cy="12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" h="492" extrusionOk="0">
                        <a:moveTo>
                          <a:pt x="127" y="1"/>
                        </a:moveTo>
                        <a:cubicBezTo>
                          <a:pt x="77" y="1"/>
                          <a:pt x="23" y="48"/>
                          <a:pt x="12" y="95"/>
                        </a:cubicBezTo>
                        <a:cubicBezTo>
                          <a:pt x="0" y="149"/>
                          <a:pt x="19" y="211"/>
                          <a:pt x="70" y="239"/>
                        </a:cubicBezTo>
                        <a:lnTo>
                          <a:pt x="72" y="240"/>
                        </a:lnTo>
                        <a:cubicBezTo>
                          <a:pt x="138" y="276"/>
                          <a:pt x="214" y="302"/>
                          <a:pt x="286" y="331"/>
                        </a:cubicBezTo>
                        <a:cubicBezTo>
                          <a:pt x="349" y="357"/>
                          <a:pt x="412" y="385"/>
                          <a:pt x="477" y="409"/>
                        </a:cubicBezTo>
                        <a:cubicBezTo>
                          <a:pt x="540" y="433"/>
                          <a:pt x="608" y="455"/>
                          <a:pt x="674" y="470"/>
                        </a:cubicBezTo>
                        <a:cubicBezTo>
                          <a:pt x="714" y="479"/>
                          <a:pt x="762" y="483"/>
                          <a:pt x="804" y="486"/>
                        </a:cubicBezTo>
                        <a:cubicBezTo>
                          <a:pt x="809" y="487"/>
                          <a:pt x="815" y="488"/>
                          <a:pt x="820" y="488"/>
                        </a:cubicBezTo>
                        <a:cubicBezTo>
                          <a:pt x="826" y="488"/>
                          <a:pt x="831" y="487"/>
                          <a:pt x="837" y="486"/>
                        </a:cubicBezTo>
                        <a:cubicBezTo>
                          <a:pt x="849" y="484"/>
                          <a:pt x="855" y="483"/>
                          <a:pt x="856" y="483"/>
                        </a:cubicBezTo>
                        <a:lnTo>
                          <a:pt x="856" y="483"/>
                        </a:lnTo>
                        <a:cubicBezTo>
                          <a:pt x="857" y="483"/>
                          <a:pt x="854" y="484"/>
                          <a:pt x="847" y="485"/>
                        </a:cubicBezTo>
                        <a:cubicBezTo>
                          <a:pt x="866" y="486"/>
                          <a:pt x="886" y="489"/>
                          <a:pt x="905" y="491"/>
                        </a:cubicBezTo>
                        <a:cubicBezTo>
                          <a:pt x="908" y="492"/>
                          <a:pt x="911" y="492"/>
                          <a:pt x="913" y="492"/>
                        </a:cubicBezTo>
                        <a:cubicBezTo>
                          <a:pt x="960" y="492"/>
                          <a:pt x="1006" y="449"/>
                          <a:pt x="1017" y="406"/>
                        </a:cubicBezTo>
                        <a:cubicBezTo>
                          <a:pt x="1027" y="357"/>
                          <a:pt x="1009" y="302"/>
                          <a:pt x="964" y="276"/>
                        </a:cubicBezTo>
                        <a:cubicBezTo>
                          <a:pt x="903" y="242"/>
                          <a:pt x="837" y="190"/>
                          <a:pt x="759" y="161"/>
                        </a:cubicBezTo>
                        <a:cubicBezTo>
                          <a:pt x="695" y="137"/>
                          <a:pt x="629" y="113"/>
                          <a:pt x="563" y="96"/>
                        </a:cubicBezTo>
                        <a:cubicBezTo>
                          <a:pt x="497" y="78"/>
                          <a:pt x="429" y="65"/>
                          <a:pt x="364" y="49"/>
                        </a:cubicBezTo>
                        <a:cubicBezTo>
                          <a:pt x="288" y="31"/>
                          <a:pt x="213" y="10"/>
                          <a:pt x="135" y="1"/>
                        </a:cubicBezTo>
                        <a:cubicBezTo>
                          <a:pt x="132" y="1"/>
                          <a:pt x="129" y="1"/>
                          <a:pt x="12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9" name="Google Shape;2539;p49"/>
                  <p:cNvSpPr/>
                  <p:nvPr/>
                </p:nvSpPr>
                <p:spPr>
                  <a:xfrm>
                    <a:off x="5950975" y="923150"/>
                    <a:ext cx="62475" cy="10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9" h="4203" extrusionOk="0">
                        <a:moveTo>
                          <a:pt x="695" y="1"/>
                        </a:moveTo>
                        <a:cubicBezTo>
                          <a:pt x="670" y="1"/>
                          <a:pt x="644" y="8"/>
                          <a:pt x="623" y="26"/>
                        </a:cubicBezTo>
                        <a:cubicBezTo>
                          <a:pt x="1" y="533"/>
                          <a:pt x="498" y="1421"/>
                          <a:pt x="929" y="1863"/>
                        </a:cubicBezTo>
                        <a:cubicBezTo>
                          <a:pt x="1225" y="2165"/>
                          <a:pt x="1567" y="2429"/>
                          <a:pt x="1766" y="2811"/>
                        </a:cubicBezTo>
                        <a:lnTo>
                          <a:pt x="1766" y="2812"/>
                        </a:lnTo>
                        <a:cubicBezTo>
                          <a:pt x="1966" y="3196"/>
                          <a:pt x="1995" y="3644"/>
                          <a:pt x="1955" y="4069"/>
                        </a:cubicBezTo>
                        <a:cubicBezTo>
                          <a:pt x="1947" y="4159"/>
                          <a:pt x="2013" y="4203"/>
                          <a:pt x="2084" y="4203"/>
                        </a:cubicBezTo>
                        <a:cubicBezTo>
                          <a:pt x="2144" y="4203"/>
                          <a:pt x="2208" y="4171"/>
                          <a:pt x="2231" y="4106"/>
                        </a:cubicBezTo>
                        <a:cubicBezTo>
                          <a:pt x="2499" y="3350"/>
                          <a:pt x="2155" y="2566"/>
                          <a:pt x="1615" y="2026"/>
                        </a:cubicBezTo>
                        <a:cubicBezTo>
                          <a:pt x="1143" y="1557"/>
                          <a:pt x="310" y="907"/>
                          <a:pt x="791" y="155"/>
                        </a:cubicBezTo>
                        <a:cubicBezTo>
                          <a:pt x="843" y="74"/>
                          <a:pt x="771" y="1"/>
                          <a:pt x="69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0" name="Google Shape;2540;p49"/>
                  <p:cNvSpPr/>
                  <p:nvPr/>
                </p:nvSpPr>
                <p:spPr>
                  <a:xfrm>
                    <a:off x="5988425" y="1044575"/>
                    <a:ext cx="15025" cy="31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1243" extrusionOk="0">
                        <a:moveTo>
                          <a:pt x="478" y="1"/>
                        </a:moveTo>
                        <a:cubicBezTo>
                          <a:pt x="432" y="1"/>
                          <a:pt x="387" y="26"/>
                          <a:pt x="372" y="82"/>
                        </a:cubicBezTo>
                        <a:cubicBezTo>
                          <a:pt x="349" y="172"/>
                          <a:pt x="320" y="246"/>
                          <a:pt x="289" y="332"/>
                        </a:cubicBezTo>
                        <a:cubicBezTo>
                          <a:pt x="258" y="415"/>
                          <a:pt x="234" y="499"/>
                          <a:pt x="204" y="583"/>
                        </a:cubicBezTo>
                        <a:cubicBezTo>
                          <a:pt x="167" y="678"/>
                          <a:pt x="145" y="727"/>
                          <a:pt x="102" y="829"/>
                        </a:cubicBezTo>
                        <a:cubicBezTo>
                          <a:pt x="104" y="823"/>
                          <a:pt x="105" y="821"/>
                          <a:pt x="105" y="821"/>
                        </a:cubicBezTo>
                        <a:lnTo>
                          <a:pt x="105" y="821"/>
                        </a:lnTo>
                        <a:cubicBezTo>
                          <a:pt x="105" y="821"/>
                          <a:pt x="93" y="849"/>
                          <a:pt x="92" y="853"/>
                        </a:cubicBezTo>
                        <a:cubicBezTo>
                          <a:pt x="78" y="882"/>
                          <a:pt x="64" y="910"/>
                          <a:pt x="52" y="941"/>
                        </a:cubicBezTo>
                        <a:cubicBezTo>
                          <a:pt x="32" y="993"/>
                          <a:pt x="16" y="1037"/>
                          <a:pt x="10" y="1095"/>
                        </a:cubicBezTo>
                        <a:cubicBezTo>
                          <a:pt x="1" y="1174"/>
                          <a:pt x="84" y="1243"/>
                          <a:pt x="161" y="1243"/>
                        </a:cubicBezTo>
                        <a:cubicBezTo>
                          <a:pt x="186" y="1243"/>
                          <a:pt x="209" y="1236"/>
                          <a:pt x="230" y="1221"/>
                        </a:cubicBezTo>
                        <a:cubicBezTo>
                          <a:pt x="318" y="1154"/>
                          <a:pt x="370" y="1060"/>
                          <a:pt x="419" y="963"/>
                        </a:cubicBezTo>
                        <a:cubicBezTo>
                          <a:pt x="463" y="872"/>
                          <a:pt x="497" y="778"/>
                          <a:pt x="526" y="682"/>
                        </a:cubicBezTo>
                        <a:cubicBezTo>
                          <a:pt x="556" y="586"/>
                          <a:pt x="580" y="490"/>
                          <a:pt x="590" y="390"/>
                        </a:cubicBezTo>
                        <a:cubicBezTo>
                          <a:pt x="594" y="342"/>
                          <a:pt x="591" y="287"/>
                          <a:pt x="594" y="251"/>
                        </a:cubicBezTo>
                        <a:cubicBezTo>
                          <a:pt x="600" y="206"/>
                          <a:pt x="597" y="157"/>
                          <a:pt x="596" y="111"/>
                        </a:cubicBezTo>
                        <a:cubicBezTo>
                          <a:pt x="594" y="41"/>
                          <a:pt x="535" y="1"/>
                          <a:pt x="47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1" name="Google Shape;2541;p49"/>
                  <p:cNvSpPr/>
                  <p:nvPr/>
                </p:nvSpPr>
                <p:spPr>
                  <a:xfrm>
                    <a:off x="5944450" y="706125"/>
                    <a:ext cx="104575" cy="97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3" h="3900" extrusionOk="0">
                        <a:moveTo>
                          <a:pt x="292" y="1"/>
                        </a:moveTo>
                        <a:cubicBezTo>
                          <a:pt x="228" y="1"/>
                          <a:pt x="167" y="59"/>
                          <a:pt x="187" y="132"/>
                        </a:cubicBezTo>
                        <a:cubicBezTo>
                          <a:pt x="271" y="433"/>
                          <a:pt x="308" y="722"/>
                          <a:pt x="181" y="1015"/>
                        </a:cubicBezTo>
                        <a:cubicBezTo>
                          <a:pt x="65" y="1287"/>
                          <a:pt x="0" y="1516"/>
                          <a:pt x="194" y="1770"/>
                        </a:cubicBezTo>
                        <a:cubicBezTo>
                          <a:pt x="363" y="1992"/>
                          <a:pt x="613" y="2123"/>
                          <a:pt x="739" y="2383"/>
                        </a:cubicBezTo>
                        <a:cubicBezTo>
                          <a:pt x="868" y="2653"/>
                          <a:pt x="810" y="2934"/>
                          <a:pt x="848" y="3220"/>
                        </a:cubicBezTo>
                        <a:cubicBezTo>
                          <a:pt x="916" y="3723"/>
                          <a:pt x="1312" y="3900"/>
                          <a:pt x="1742" y="3900"/>
                        </a:cubicBezTo>
                        <a:cubicBezTo>
                          <a:pt x="1837" y="3900"/>
                          <a:pt x="1933" y="3891"/>
                          <a:pt x="2028" y="3875"/>
                        </a:cubicBezTo>
                        <a:cubicBezTo>
                          <a:pt x="2717" y="3761"/>
                          <a:pt x="3402" y="3533"/>
                          <a:pt x="4055" y="3295"/>
                        </a:cubicBezTo>
                        <a:cubicBezTo>
                          <a:pt x="4182" y="3248"/>
                          <a:pt x="4182" y="3026"/>
                          <a:pt x="4038" y="3026"/>
                        </a:cubicBezTo>
                        <a:cubicBezTo>
                          <a:pt x="4032" y="3026"/>
                          <a:pt x="4026" y="3026"/>
                          <a:pt x="4019" y="3027"/>
                        </a:cubicBezTo>
                        <a:cubicBezTo>
                          <a:pt x="3354" y="3112"/>
                          <a:pt x="2710" y="3255"/>
                          <a:pt x="2057" y="3403"/>
                        </a:cubicBezTo>
                        <a:cubicBezTo>
                          <a:pt x="1946" y="3428"/>
                          <a:pt x="1815" y="3456"/>
                          <a:pt x="1689" y="3456"/>
                        </a:cubicBezTo>
                        <a:cubicBezTo>
                          <a:pt x="1605" y="3456"/>
                          <a:pt x="1523" y="3444"/>
                          <a:pt x="1452" y="3409"/>
                        </a:cubicBezTo>
                        <a:cubicBezTo>
                          <a:pt x="1216" y="3295"/>
                          <a:pt x="1292" y="2936"/>
                          <a:pt x="1271" y="2722"/>
                        </a:cubicBezTo>
                        <a:cubicBezTo>
                          <a:pt x="1244" y="2460"/>
                          <a:pt x="1149" y="2213"/>
                          <a:pt x="990" y="2004"/>
                        </a:cubicBezTo>
                        <a:cubicBezTo>
                          <a:pt x="916" y="1905"/>
                          <a:pt x="831" y="1821"/>
                          <a:pt x="737" y="1743"/>
                        </a:cubicBezTo>
                        <a:cubicBezTo>
                          <a:pt x="649" y="1670"/>
                          <a:pt x="530" y="1596"/>
                          <a:pt x="473" y="1493"/>
                        </a:cubicBezTo>
                        <a:cubicBezTo>
                          <a:pt x="398" y="1360"/>
                          <a:pt x="500" y="1225"/>
                          <a:pt x="546" y="1100"/>
                        </a:cubicBezTo>
                        <a:cubicBezTo>
                          <a:pt x="593" y="978"/>
                          <a:pt x="620" y="844"/>
                          <a:pt x="622" y="713"/>
                        </a:cubicBezTo>
                        <a:cubicBezTo>
                          <a:pt x="624" y="451"/>
                          <a:pt x="550" y="214"/>
                          <a:pt x="363" y="30"/>
                        </a:cubicBezTo>
                        <a:cubicBezTo>
                          <a:pt x="342" y="10"/>
                          <a:pt x="317" y="1"/>
                          <a:pt x="2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2" name="Google Shape;2542;p49"/>
                  <p:cNvSpPr/>
                  <p:nvPr/>
                </p:nvSpPr>
                <p:spPr>
                  <a:xfrm>
                    <a:off x="6073600" y="776650"/>
                    <a:ext cx="34675" cy="1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550" extrusionOk="0">
                        <a:moveTo>
                          <a:pt x="311" y="0"/>
                        </a:moveTo>
                        <a:cubicBezTo>
                          <a:pt x="270" y="0"/>
                          <a:pt x="232" y="1"/>
                          <a:pt x="194" y="14"/>
                        </a:cubicBezTo>
                        <a:cubicBezTo>
                          <a:pt x="155" y="18"/>
                          <a:pt x="117" y="23"/>
                          <a:pt x="78" y="29"/>
                        </a:cubicBezTo>
                        <a:cubicBezTo>
                          <a:pt x="33" y="35"/>
                          <a:pt x="0" y="90"/>
                          <a:pt x="0" y="132"/>
                        </a:cubicBezTo>
                        <a:cubicBezTo>
                          <a:pt x="0" y="180"/>
                          <a:pt x="33" y="220"/>
                          <a:pt x="78" y="235"/>
                        </a:cubicBezTo>
                        <a:cubicBezTo>
                          <a:pt x="108" y="245"/>
                          <a:pt x="138" y="255"/>
                          <a:pt x="168" y="266"/>
                        </a:cubicBezTo>
                        <a:cubicBezTo>
                          <a:pt x="205" y="288"/>
                          <a:pt x="244" y="296"/>
                          <a:pt x="288" y="312"/>
                        </a:cubicBezTo>
                        <a:cubicBezTo>
                          <a:pt x="317" y="322"/>
                          <a:pt x="366" y="337"/>
                          <a:pt x="404" y="347"/>
                        </a:cubicBezTo>
                        <a:cubicBezTo>
                          <a:pt x="494" y="368"/>
                          <a:pt x="583" y="390"/>
                          <a:pt x="673" y="411"/>
                        </a:cubicBezTo>
                        <a:cubicBezTo>
                          <a:pt x="718" y="423"/>
                          <a:pt x="770" y="424"/>
                          <a:pt x="805" y="433"/>
                        </a:cubicBezTo>
                        <a:cubicBezTo>
                          <a:pt x="847" y="444"/>
                          <a:pt x="890" y="454"/>
                          <a:pt x="933" y="466"/>
                        </a:cubicBezTo>
                        <a:cubicBezTo>
                          <a:pt x="1022" y="491"/>
                          <a:pt x="1108" y="521"/>
                          <a:pt x="1196" y="545"/>
                        </a:cubicBezTo>
                        <a:cubicBezTo>
                          <a:pt x="1208" y="548"/>
                          <a:pt x="1219" y="549"/>
                          <a:pt x="1230" y="549"/>
                        </a:cubicBezTo>
                        <a:cubicBezTo>
                          <a:pt x="1342" y="549"/>
                          <a:pt x="1387" y="396"/>
                          <a:pt x="1288" y="326"/>
                        </a:cubicBezTo>
                        <a:cubicBezTo>
                          <a:pt x="1210" y="272"/>
                          <a:pt x="1125" y="231"/>
                          <a:pt x="1037" y="192"/>
                        </a:cubicBezTo>
                        <a:cubicBezTo>
                          <a:pt x="989" y="170"/>
                          <a:pt x="938" y="152"/>
                          <a:pt x="889" y="128"/>
                        </a:cubicBezTo>
                        <a:cubicBezTo>
                          <a:pt x="851" y="109"/>
                          <a:pt x="810" y="86"/>
                          <a:pt x="767" y="73"/>
                        </a:cubicBezTo>
                        <a:cubicBezTo>
                          <a:pt x="677" y="46"/>
                          <a:pt x="589" y="25"/>
                          <a:pt x="497" y="12"/>
                        </a:cubicBezTo>
                        <a:cubicBezTo>
                          <a:pt x="442" y="5"/>
                          <a:pt x="370" y="0"/>
                          <a:pt x="330" y="0"/>
                        </a:cubicBezTo>
                        <a:cubicBezTo>
                          <a:pt x="323" y="0"/>
                          <a:pt x="317" y="0"/>
                          <a:pt x="31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3" name="Google Shape;2543;p49"/>
                  <p:cNvSpPr/>
                  <p:nvPr/>
                </p:nvSpPr>
                <p:spPr>
                  <a:xfrm>
                    <a:off x="6141150" y="743200"/>
                    <a:ext cx="121200" cy="92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8" h="3718" extrusionOk="0">
                        <a:moveTo>
                          <a:pt x="4584" y="1"/>
                        </a:moveTo>
                        <a:cubicBezTo>
                          <a:pt x="4532" y="1"/>
                          <a:pt x="4486" y="30"/>
                          <a:pt x="4476" y="101"/>
                        </a:cubicBezTo>
                        <a:lnTo>
                          <a:pt x="4477" y="101"/>
                        </a:lnTo>
                        <a:cubicBezTo>
                          <a:pt x="4429" y="450"/>
                          <a:pt x="4404" y="801"/>
                          <a:pt x="4388" y="1154"/>
                        </a:cubicBezTo>
                        <a:cubicBezTo>
                          <a:pt x="4380" y="1324"/>
                          <a:pt x="4385" y="1493"/>
                          <a:pt x="4380" y="1662"/>
                        </a:cubicBezTo>
                        <a:cubicBezTo>
                          <a:pt x="4374" y="1866"/>
                          <a:pt x="4322" y="1915"/>
                          <a:pt x="4131" y="1984"/>
                        </a:cubicBezTo>
                        <a:cubicBezTo>
                          <a:pt x="3822" y="2097"/>
                          <a:pt x="3513" y="2121"/>
                          <a:pt x="3189" y="2142"/>
                        </a:cubicBezTo>
                        <a:cubicBezTo>
                          <a:pt x="2913" y="2161"/>
                          <a:pt x="2632" y="2201"/>
                          <a:pt x="2402" y="2369"/>
                        </a:cubicBezTo>
                        <a:cubicBezTo>
                          <a:pt x="2198" y="2518"/>
                          <a:pt x="2082" y="2741"/>
                          <a:pt x="1961" y="2956"/>
                        </a:cubicBezTo>
                        <a:cubicBezTo>
                          <a:pt x="1953" y="2970"/>
                          <a:pt x="1833" y="3139"/>
                          <a:pt x="1770" y="3223"/>
                        </a:cubicBezTo>
                        <a:cubicBezTo>
                          <a:pt x="1764" y="3216"/>
                          <a:pt x="1759" y="3208"/>
                          <a:pt x="1753" y="3201"/>
                        </a:cubicBezTo>
                        <a:cubicBezTo>
                          <a:pt x="1710" y="3146"/>
                          <a:pt x="1666" y="3091"/>
                          <a:pt x="1619" y="3039"/>
                        </a:cubicBezTo>
                        <a:cubicBezTo>
                          <a:pt x="1422" y="2816"/>
                          <a:pt x="1192" y="2619"/>
                          <a:pt x="943" y="2456"/>
                        </a:cubicBezTo>
                        <a:cubicBezTo>
                          <a:pt x="745" y="2327"/>
                          <a:pt x="456" y="2170"/>
                          <a:pt x="206" y="2170"/>
                        </a:cubicBezTo>
                        <a:cubicBezTo>
                          <a:pt x="188" y="2170"/>
                          <a:pt x="170" y="2171"/>
                          <a:pt x="152" y="2173"/>
                        </a:cubicBezTo>
                        <a:cubicBezTo>
                          <a:pt x="57" y="2183"/>
                          <a:pt x="0" y="2291"/>
                          <a:pt x="71" y="2366"/>
                        </a:cubicBezTo>
                        <a:cubicBezTo>
                          <a:pt x="181" y="2482"/>
                          <a:pt x="339" y="2551"/>
                          <a:pt x="472" y="2636"/>
                        </a:cubicBezTo>
                        <a:cubicBezTo>
                          <a:pt x="613" y="2724"/>
                          <a:pt x="754" y="2817"/>
                          <a:pt x="884" y="2919"/>
                        </a:cubicBezTo>
                        <a:cubicBezTo>
                          <a:pt x="1025" y="3029"/>
                          <a:pt x="1154" y="3152"/>
                          <a:pt x="1273" y="3286"/>
                        </a:cubicBezTo>
                        <a:cubicBezTo>
                          <a:pt x="1369" y="3394"/>
                          <a:pt x="1443" y="3536"/>
                          <a:pt x="1554" y="3628"/>
                        </a:cubicBezTo>
                        <a:cubicBezTo>
                          <a:pt x="1630" y="3691"/>
                          <a:pt x="1702" y="3717"/>
                          <a:pt x="1771" y="3717"/>
                        </a:cubicBezTo>
                        <a:cubicBezTo>
                          <a:pt x="2156" y="3717"/>
                          <a:pt x="2435" y="2872"/>
                          <a:pt x="2675" y="2708"/>
                        </a:cubicBezTo>
                        <a:cubicBezTo>
                          <a:pt x="2934" y="2531"/>
                          <a:pt x="3305" y="2584"/>
                          <a:pt x="3602" y="2550"/>
                        </a:cubicBezTo>
                        <a:cubicBezTo>
                          <a:pt x="3925" y="2514"/>
                          <a:pt x="4319" y="2442"/>
                          <a:pt x="4583" y="2242"/>
                        </a:cubicBezTo>
                        <a:cubicBezTo>
                          <a:pt x="4848" y="2040"/>
                          <a:pt x="4813" y="1706"/>
                          <a:pt x="4816" y="1408"/>
                        </a:cubicBezTo>
                        <a:cubicBezTo>
                          <a:pt x="4819" y="985"/>
                          <a:pt x="4798" y="558"/>
                          <a:pt x="4748" y="138"/>
                        </a:cubicBezTo>
                        <a:cubicBezTo>
                          <a:pt x="4738" y="57"/>
                          <a:pt x="4656" y="1"/>
                          <a:pt x="45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4" name="Google Shape;2544;p49"/>
                  <p:cNvSpPr/>
                  <p:nvPr/>
                </p:nvSpPr>
                <p:spPr>
                  <a:xfrm>
                    <a:off x="5782125" y="587600"/>
                    <a:ext cx="173850" cy="6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54" h="2411" extrusionOk="0">
                        <a:moveTo>
                          <a:pt x="3325" y="1"/>
                        </a:moveTo>
                        <a:cubicBezTo>
                          <a:pt x="3038" y="1"/>
                          <a:pt x="2751" y="17"/>
                          <a:pt x="2463" y="59"/>
                        </a:cubicBezTo>
                        <a:cubicBezTo>
                          <a:pt x="1892" y="143"/>
                          <a:pt x="1326" y="339"/>
                          <a:pt x="871" y="701"/>
                        </a:cubicBezTo>
                        <a:cubicBezTo>
                          <a:pt x="381" y="1093"/>
                          <a:pt x="0" y="1692"/>
                          <a:pt x="186" y="2330"/>
                        </a:cubicBezTo>
                        <a:cubicBezTo>
                          <a:pt x="201" y="2382"/>
                          <a:pt x="253" y="2411"/>
                          <a:pt x="302" y="2411"/>
                        </a:cubicBezTo>
                        <a:cubicBezTo>
                          <a:pt x="349" y="2411"/>
                          <a:pt x="394" y="2385"/>
                          <a:pt x="405" y="2330"/>
                        </a:cubicBezTo>
                        <a:cubicBezTo>
                          <a:pt x="515" y="1749"/>
                          <a:pt x="836" y="1219"/>
                          <a:pt x="1342" y="906"/>
                        </a:cubicBezTo>
                        <a:cubicBezTo>
                          <a:pt x="1811" y="617"/>
                          <a:pt x="2370" y="496"/>
                          <a:pt x="2914" y="459"/>
                        </a:cubicBezTo>
                        <a:cubicBezTo>
                          <a:pt x="3051" y="449"/>
                          <a:pt x="3189" y="445"/>
                          <a:pt x="3326" y="445"/>
                        </a:cubicBezTo>
                        <a:cubicBezTo>
                          <a:pt x="3821" y="445"/>
                          <a:pt x="4315" y="497"/>
                          <a:pt x="4808" y="530"/>
                        </a:cubicBezTo>
                        <a:cubicBezTo>
                          <a:pt x="5057" y="546"/>
                          <a:pt x="5315" y="563"/>
                          <a:pt x="5572" y="563"/>
                        </a:cubicBezTo>
                        <a:cubicBezTo>
                          <a:pt x="5996" y="563"/>
                          <a:pt x="6420" y="518"/>
                          <a:pt x="6805" y="348"/>
                        </a:cubicBezTo>
                        <a:cubicBezTo>
                          <a:pt x="6954" y="282"/>
                          <a:pt x="6882" y="36"/>
                          <a:pt x="6728" y="36"/>
                        </a:cubicBezTo>
                        <a:cubicBezTo>
                          <a:pt x="6725" y="36"/>
                          <a:pt x="6723" y="36"/>
                          <a:pt x="6720" y="36"/>
                        </a:cubicBezTo>
                        <a:cubicBezTo>
                          <a:pt x="6343" y="60"/>
                          <a:pt x="5968" y="109"/>
                          <a:pt x="5590" y="111"/>
                        </a:cubicBezTo>
                        <a:cubicBezTo>
                          <a:pt x="5575" y="111"/>
                          <a:pt x="5561" y="111"/>
                          <a:pt x="5546" y="111"/>
                        </a:cubicBezTo>
                        <a:cubicBezTo>
                          <a:pt x="5176" y="111"/>
                          <a:pt x="4806" y="84"/>
                          <a:pt x="4437" y="56"/>
                        </a:cubicBezTo>
                        <a:cubicBezTo>
                          <a:pt x="4065" y="27"/>
                          <a:pt x="3695" y="1"/>
                          <a:pt x="332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5" name="Google Shape;2545;p49"/>
                  <p:cNvSpPr/>
                  <p:nvPr/>
                </p:nvSpPr>
                <p:spPr>
                  <a:xfrm>
                    <a:off x="5974025" y="563250"/>
                    <a:ext cx="29875" cy="1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5" h="798" extrusionOk="0">
                        <a:moveTo>
                          <a:pt x="1044" y="1"/>
                        </a:moveTo>
                        <a:cubicBezTo>
                          <a:pt x="1021" y="1"/>
                          <a:pt x="997" y="7"/>
                          <a:pt x="976" y="17"/>
                        </a:cubicBezTo>
                        <a:cubicBezTo>
                          <a:pt x="935" y="37"/>
                          <a:pt x="894" y="57"/>
                          <a:pt x="854" y="76"/>
                        </a:cubicBezTo>
                        <a:cubicBezTo>
                          <a:pt x="819" y="93"/>
                          <a:pt x="774" y="108"/>
                          <a:pt x="731" y="132"/>
                        </a:cubicBezTo>
                        <a:lnTo>
                          <a:pt x="515" y="256"/>
                        </a:lnTo>
                        <a:cubicBezTo>
                          <a:pt x="442" y="298"/>
                          <a:pt x="371" y="340"/>
                          <a:pt x="301" y="388"/>
                        </a:cubicBezTo>
                        <a:cubicBezTo>
                          <a:pt x="260" y="416"/>
                          <a:pt x="223" y="448"/>
                          <a:pt x="186" y="482"/>
                        </a:cubicBezTo>
                        <a:cubicBezTo>
                          <a:pt x="159" y="508"/>
                          <a:pt x="134" y="534"/>
                          <a:pt x="114" y="562"/>
                        </a:cubicBezTo>
                        <a:cubicBezTo>
                          <a:pt x="98" y="578"/>
                          <a:pt x="82" y="594"/>
                          <a:pt x="67" y="610"/>
                        </a:cubicBezTo>
                        <a:cubicBezTo>
                          <a:pt x="1" y="675"/>
                          <a:pt x="53" y="797"/>
                          <a:pt x="140" y="797"/>
                        </a:cubicBezTo>
                        <a:cubicBezTo>
                          <a:pt x="151" y="797"/>
                          <a:pt x="162" y="796"/>
                          <a:pt x="173" y="792"/>
                        </a:cubicBezTo>
                        <a:cubicBezTo>
                          <a:pt x="193" y="785"/>
                          <a:pt x="212" y="779"/>
                          <a:pt x="231" y="772"/>
                        </a:cubicBezTo>
                        <a:lnTo>
                          <a:pt x="231" y="772"/>
                        </a:lnTo>
                        <a:cubicBezTo>
                          <a:pt x="264" y="769"/>
                          <a:pt x="294" y="759"/>
                          <a:pt x="330" y="745"/>
                        </a:cubicBezTo>
                        <a:cubicBezTo>
                          <a:pt x="379" y="727"/>
                          <a:pt x="428" y="709"/>
                          <a:pt x="474" y="683"/>
                        </a:cubicBezTo>
                        <a:cubicBezTo>
                          <a:pt x="548" y="642"/>
                          <a:pt x="617" y="597"/>
                          <a:pt x="687" y="551"/>
                        </a:cubicBezTo>
                        <a:cubicBezTo>
                          <a:pt x="756" y="504"/>
                          <a:pt x="826" y="459"/>
                          <a:pt x="895" y="413"/>
                        </a:cubicBezTo>
                        <a:cubicBezTo>
                          <a:pt x="933" y="388"/>
                          <a:pt x="965" y="354"/>
                          <a:pt x="994" y="332"/>
                        </a:cubicBezTo>
                        <a:lnTo>
                          <a:pt x="1108" y="245"/>
                        </a:lnTo>
                        <a:cubicBezTo>
                          <a:pt x="1165" y="202"/>
                          <a:pt x="1194" y="132"/>
                          <a:pt x="1156" y="65"/>
                        </a:cubicBezTo>
                        <a:cubicBezTo>
                          <a:pt x="1130" y="22"/>
                          <a:pt x="1088" y="1"/>
                          <a:pt x="104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6" name="Google Shape;2546;p49"/>
                  <p:cNvSpPr/>
                  <p:nvPr/>
                </p:nvSpPr>
                <p:spPr>
                  <a:xfrm>
                    <a:off x="6020800" y="445250"/>
                    <a:ext cx="209825" cy="16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93" h="6542" extrusionOk="0">
                        <a:moveTo>
                          <a:pt x="3456" y="1"/>
                        </a:moveTo>
                        <a:cubicBezTo>
                          <a:pt x="2605" y="1"/>
                          <a:pt x="1790" y="488"/>
                          <a:pt x="1368" y="1227"/>
                        </a:cubicBezTo>
                        <a:lnTo>
                          <a:pt x="1368" y="1228"/>
                        </a:lnTo>
                        <a:cubicBezTo>
                          <a:pt x="902" y="2046"/>
                          <a:pt x="845" y="3050"/>
                          <a:pt x="102" y="3699"/>
                        </a:cubicBezTo>
                        <a:cubicBezTo>
                          <a:pt x="0" y="3788"/>
                          <a:pt x="96" y="3919"/>
                          <a:pt x="205" y="3919"/>
                        </a:cubicBezTo>
                        <a:cubicBezTo>
                          <a:pt x="224" y="3919"/>
                          <a:pt x="243" y="3915"/>
                          <a:pt x="262" y="3906"/>
                        </a:cubicBezTo>
                        <a:cubicBezTo>
                          <a:pt x="979" y="3565"/>
                          <a:pt x="1184" y="2679"/>
                          <a:pt x="1442" y="1999"/>
                        </a:cubicBezTo>
                        <a:cubicBezTo>
                          <a:pt x="1597" y="1593"/>
                          <a:pt x="1793" y="1205"/>
                          <a:pt x="2126" y="913"/>
                        </a:cubicBezTo>
                        <a:cubicBezTo>
                          <a:pt x="2472" y="609"/>
                          <a:pt x="2934" y="420"/>
                          <a:pt x="3396" y="407"/>
                        </a:cubicBezTo>
                        <a:cubicBezTo>
                          <a:pt x="3414" y="407"/>
                          <a:pt x="3431" y="406"/>
                          <a:pt x="3449" y="406"/>
                        </a:cubicBezTo>
                        <a:cubicBezTo>
                          <a:pt x="3891" y="406"/>
                          <a:pt x="4329" y="557"/>
                          <a:pt x="4682" y="825"/>
                        </a:cubicBezTo>
                        <a:cubicBezTo>
                          <a:pt x="5038" y="1096"/>
                          <a:pt x="5249" y="1476"/>
                          <a:pt x="5445" y="1869"/>
                        </a:cubicBezTo>
                        <a:cubicBezTo>
                          <a:pt x="5624" y="2227"/>
                          <a:pt x="5799" y="2597"/>
                          <a:pt x="6081" y="2888"/>
                        </a:cubicBezTo>
                        <a:cubicBezTo>
                          <a:pt x="6224" y="3037"/>
                          <a:pt x="6393" y="3151"/>
                          <a:pt x="6576" y="3243"/>
                        </a:cubicBezTo>
                        <a:cubicBezTo>
                          <a:pt x="6778" y="3345"/>
                          <a:pt x="7020" y="3432"/>
                          <a:pt x="7121" y="3651"/>
                        </a:cubicBezTo>
                        <a:cubicBezTo>
                          <a:pt x="7240" y="3907"/>
                          <a:pt x="7175" y="4232"/>
                          <a:pt x="7184" y="4505"/>
                        </a:cubicBezTo>
                        <a:cubicBezTo>
                          <a:pt x="7192" y="4759"/>
                          <a:pt x="7232" y="5013"/>
                          <a:pt x="7305" y="5255"/>
                        </a:cubicBezTo>
                        <a:cubicBezTo>
                          <a:pt x="7454" y="5745"/>
                          <a:pt x="7717" y="6222"/>
                          <a:pt x="8145" y="6520"/>
                        </a:cubicBezTo>
                        <a:cubicBezTo>
                          <a:pt x="8167" y="6535"/>
                          <a:pt x="8190" y="6541"/>
                          <a:pt x="8213" y="6541"/>
                        </a:cubicBezTo>
                        <a:cubicBezTo>
                          <a:pt x="8308" y="6541"/>
                          <a:pt x="8392" y="6422"/>
                          <a:pt x="8333" y="6331"/>
                        </a:cubicBezTo>
                        <a:cubicBezTo>
                          <a:pt x="8059" y="5898"/>
                          <a:pt x="7789" y="5479"/>
                          <a:pt x="7676" y="4971"/>
                        </a:cubicBezTo>
                        <a:cubicBezTo>
                          <a:pt x="7570" y="4493"/>
                          <a:pt x="7707" y="3955"/>
                          <a:pt x="7510" y="3501"/>
                        </a:cubicBezTo>
                        <a:cubicBezTo>
                          <a:pt x="7308" y="3034"/>
                          <a:pt x="6807" y="2983"/>
                          <a:pt x="6457" y="2679"/>
                        </a:cubicBezTo>
                        <a:cubicBezTo>
                          <a:pt x="6133" y="2397"/>
                          <a:pt x="5960" y="1981"/>
                          <a:pt x="5770" y="1606"/>
                        </a:cubicBezTo>
                        <a:cubicBezTo>
                          <a:pt x="5568" y="1205"/>
                          <a:pt x="5336" y="830"/>
                          <a:pt x="4982" y="545"/>
                        </a:cubicBezTo>
                        <a:cubicBezTo>
                          <a:pt x="4605" y="243"/>
                          <a:pt x="4147" y="57"/>
                          <a:pt x="3666" y="11"/>
                        </a:cubicBezTo>
                        <a:cubicBezTo>
                          <a:pt x="3596" y="4"/>
                          <a:pt x="3526" y="1"/>
                          <a:pt x="345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7" name="Google Shape;2547;p49"/>
                  <p:cNvSpPr/>
                  <p:nvPr/>
                </p:nvSpPr>
                <p:spPr>
                  <a:xfrm>
                    <a:off x="6233400" y="626475"/>
                    <a:ext cx="23225" cy="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" h="1989" extrusionOk="0">
                        <a:moveTo>
                          <a:pt x="130" y="1"/>
                        </a:moveTo>
                        <a:cubicBezTo>
                          <a:pt x="108" y="1"/>
                          <a:pt x="85" y="8"/>
                          <a:pt x="64" y="25"/>
                        </a:cubicBezTo>
                        <a:cubicBezTo>
                          <a:pt x="21" y="58"/>
                          <a:pt x="0" y="127"/>
                          <a:pt x="34" y="173"/>
                        </a:cubicBezTo>
                        <a:cubicBezTo>
                          <a:pt x="115" y="289"/>
                          <a:pt x="174" y="431"/>
                          <a:pt x="226" y="558"/>
                        </a:cubicBezTo>
                        <a:cubicBezTo>
                          <a:pt x="286" y="702"/>
                          <a:pt x="347" y="832"/>
                          <a:pt x="392" y="984"/>
                        </a:cubicBezTo>
                        <a:cubicBezTo>
                          <a:pt x="435" y="1127"/>
                          <a:pt x="457" y="1273"/>
                          <a:pt x="493" y="1418"/>
                        </a:cubicBezTo>
                        <a:cubicBezTo>
                          <a:pt x="510" y="1486"/>
                          <a:pt x="522" y="1545"/>
                          <a:pt x="527" y="1616"/>
                        </a:cubicBezTo>
                        <a:cubicBezTo>
                          <a:pt x="533" y="1702"/>
                          <a:pt x="525" y="1789"/>
                          <a:pt x="543" y="1874"/>
                        </a:cubicBezTo>
                        <a:cubicBezTo>
                          <a:pt x="559" y="1947"/>
                          <a:pt x="630" y="1988"/>
                          <a:pt x="701" y="1988"/>
                        </a:cubicBezTo>
                        <a:cubicBezTo>
                          <a:pt x="754" y="1988"/>
                          <a:pt x="807" y="1964"/>
                          <a:pt x="834" y="1911"/>
                        </a:cubicBezTo>
                        <a:cubicBezTo>
                          <a:pt x="911" y="1756"/>
                          <a:pt x="897" y="1563"/>
                          <a:pt x="918" y="1402"/>
                        </a:cubicBezTo>
                        <a:cubicBezTo>
                          <a:pt x="929" y="1303"/>
                          <a:pt x="906" y="1196"/>
                          <a:pt x="889" y="1100"/>
                        </a:cubicBezTo>
                        <a:cubicBezTo>
                          <a:pt x="875" y="1013"/>
                          <a:pt x="855" y="932"/>
                          <a:pt x="826" y="850"/>
                        </a:cubicBezTo>
                        <a:cubicBezTo>
                          <a:pt x="768" y="683"/>
                          <a:pt x="688" y="494"/>
                          <a:pt x="571" y="358"/>
                        </a:cubicBezTo>
                        <a:cubicBezTo>
                          <a:pt x="518" y="296"/>
                          <a:pt x="468" y="238"/>
                          <a:pt x="406" y="186"/>
                        </a:cubicBezTo>
                        <a:cubicBezTo>
                          <a:pt x="371" y="157"/>
                          <a:pt x="340" y="125"/>
                          <a:pt x="306" y="95"/>
                        </a:cubicBezTo>
                        <a:cubicBezTo>
                          <a:pt x="290" y="83"/>
                          <a:pt x="274" y="67"/>
                          <a:pt x="258" y="57"/>
                        </a:cubicBezTo>
                        <a:cubicBezTo>
                          <a:pt x="233" y="43"/>
                          <a:pt x="224" y="38"/>
                          <a:pt x="222" y="38"/>
                        </a:cubicBezTo>
                        <a:cubicBezTo>
                          <a:pt x="221" y="38"/>
                          <a:pt x="221" y="38"/>
                          <a:pt x="221" y="38"/>
                        </a:cubicBezTo>
                        <a:cubicBezTo>
                          <a:pt x="219" y="37"/>
                          <a:pt x="218" y="36"/>
                          <a:pt x="214" y="34"/>
                        </a:cubicBezTo>
                        <a:cubicBezTo>
                          <a:pt x="189" y="13"/>
                          <a:pt x="160" y="1"/>
                          <a:pt x="13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8" name="Google Shape;2548;p49"/>
                  <p:cNvSpPr/>
                  <p:nvPr/>
                </p:nvSpPr>
                <p:spPr>
                  <a:xfrm>
                    <a:off x="5712025" y="412200"/>
                    <a:ext cx="171550" cy="7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62" h="3013" extrusionOk="0">
                        <a:moveTo>
                          <a:pt x="1056" y="1"/>
                        </a:moveTo>
                        <a:cubicBezTo>
                          <a:pt x="1010" y="1"/>
                          <a:pt x="964" y="25"/>
                          <a:pt x="944" y="80"/>
                        </a:cubicBezTo>
                        <a:cubicBezTo>
                          <a:pt x="785" y="528"/>
                          <a:pt x="0" y="1769"/>
                          <a:pt x="923" y="1887"/>
                        </a:cubicBezTo>
                        <a:cubicBezTo>
                          <a:pt x="976" y="1893"/>
                          <a:pt x="1028" y="1896"/>
                          <a:pt x="1080" y="1896"/>
                        </a:cubicBezTo>
                        <a:cubicBezTo>
                          <a:pt x="1267" y="1896"/>
                          <a:pt x="1449" y="1862"/>
                          <a:pt x="1635" y="1862"/>
                        </a:cubicBezTo>
                        <a:cubicBezTo>
                          <a:pt x="1726" y="1862"/>
                          <a:pt x="1818" y="1870"/>
                          <a:pt x="1912" y="1894"/>
                        </a:cubicBezTo>
                        <a:cubicBezTo>
                          <a:pt x="2240" y="1979"/>
                          <a:pt x="2538" y="2174"/>
                          <a:pt x="2737" y="2450"/>
                        </a:cubicBezTo>
                        <a:cubicBezTo>
                          <a:pt x="2903" y="2680"/>
                          <a:pt x="3060" y="2983"/>
                          <a:pt x="3378" y="3003"/>
                        </a:cubicBezTo>
                        <a:cubicBezTo>
                          <a:pt x="3389" y="3004"/>
                          <a:pt x="3399" y="3004"/>
                          <a:pt x="3409" y="3004"/>
                        </a:cubicBezTo>
                        <a:cubicBezTo>
                          <a:pt x="3590" y="3004"/>
                          <a:pt x="3744" y="2902"/>
                          <a:pt x="3907" y="2835"/>
                        </a:cubicBezTo>
                        <a:cubicBezTo>
                          <a:pt x="4070" y="2769"/>
                          <a:pt x="4241" y="2720"/>
                          <a:pt x="4412" y="2684"/>
                        </a:cubicBezTo>
                        <a:cubicBezTo>
                          <a:pt x="4599" y="2644"/>
                          <a:pt x="4781" y="2627"/>
                          <a:pt x="4959" y="2627"/>
                        </a:cubicBezTo>
                        <a:cubicBezTo>
                          <a:pt x="5518" y="2627"/>
                          <a:pt x="6042" y="2799"/>
                          <a:pt x="6586" y="3003"/>
                        </a:cubicBezTo>
                        <a:cubicBezTo>
                          <a:pt x="6603" y="3009"/>
                          <a:pt x="6619" y="3012"/>
                          <a:pt x="6635" y="3012"/>
                        </a:cubicBezTo>
                        <a:cubicBezTo>
                          <a:pt x="6766" y="3012"/>
                          <a:pt x="6862" y="2817"/>
                          <a:pt x="6749" y="2723"/>
                        </a:cubicBezTo>
                        <a:cubicBezTo>
                          <a:pt x="6284" y="2338"/>
                          <a:pt x="5643" y="2191"/>
                          <a:pt x="5041" y="2191"/>
                        </a:cubicBezTo>
                        <a:cubicBezTo>
                          <a:pt x="4987" y="2191"/>
                          <a:pt x="4933" y="2192"/>
                          <a:pt x="4879" y="2195"/>
                        </a:cubicBezTo>
                        <a:cubicBezTo>
                          <a:pt x="4555" y="2208"/>
                          <a:pt x="4231" y="2265"/>
                          <a:pt x="3924" y="2370"/>
                        </a:cubicBezTo>
                        <a:cubicBezTo>
                          <a:pt x="3781" y="2419"/>
                          <a:pt x="3601" y="2549"/>
                          <a:pt x="3453" y="2566"/>
                        </a:cubicBezTo>
                        <a:cubicBezTo>
                          <a:pt x="3447" y="2567"/>
                          <a:pt x="3440" y="2567"/>
                          <a:pt x="3434" y="2567"/>
                        </a:cubicBezTo>
                        <a:cubicBezTo>
                          <a:pt x="3296" y="2567"/>
                          <a:pt x="3213" y="2383"/>
                          <a:pt x="3145" y="2283"/>
                        </a:cubicBezTo>
                        <a:cubicBezTo>
                          <a:pt x="2807" y="1782"/>
                          <a:pt x="2258" y="1464"/>
                          <a:pt x="1653" y="1434"/>
                        </a:cubicBezTo>
                        <a:cubicBezTo>
                          <a:pt x="1631" y="1432"/>
                          <a:pt x="1609" y="1432"/>
                          <a:pt x="1587" y="1432"/>
                        </a:cubicBezTo>
                        <a:cubicBezTo>
                          <a:pt x="1464" y="1432"/>
                          <a:pt x="1344" y="1449"/>
                          <a:pt x="1222" y="1466"/>
                        </a:cubicBezTo>
                        <a:cubicBezTo>
                          <a:pt x="1167" y="1474"/>
                          <a:pt x="1093" y="1489"/>
                          <a:pt x="1028" y="1489"/>
                        </a:cubicBezTo>
                        <a:cubicBezTo>
                          <a:pt x="942" y="1489"/>
                          <a:pt x="871" y="1462"/>
                          <a:pt x="875" y="1354"/>
                        </a:cubicBezTo>
                        <a:cubicBezTo>
                          <a:pt x="880" y="1172"/>
                          <a:pt x="969" y="973"/>
                          <a:pt x="1016" y="798"/>
                        </a:cubicBezTo>
                        <a:cubicBezTo>
                          <a:pt x="1075" y="581"/>
                          <a:pt x="1105" y="357"/>
                          <a:pt x="1167" y="142"/>
                        </a:cubicBezTo>
                        <a:cubicBezTo>
                          <a:pt x="1191" y="55"/>
                          <a:pt x="1124" y="1"/>
                          <a:pt x="105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9" name="Google Shape;2549;p49"/>
                  <p:cNvSpPr/>
                  <p:nvPr/>
                </p:nvSpPr>
                <p:spPr>
                  <a:xfrm>
                    <a:off x="5898450" y="404275"/>
                    <a:ext cx="46075" cy="67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3" h="2707" extrusionOk="0">
                        <a:moveTo>
                          <a:pt x="1676" y="0"/>
                        </a:moveTo>
                        <a:cubicBezTo>
                          <a:pt x="1666" y="0"/>
                          <a:pt x="1655" y="2"/>
                          <a:pt x="1643" y="4"/>
                        </a:cubicBezTo>
                        <a:cubicBezTo>
                          <a:pt x="1507" y="37"/>
                          <a:pt x="1388" y="64"/>
                          <a:pt x="1264" y="132"/>
                        </a:cubicBezTo>
                        <a:cubicBezTo>
                          <a:pt x="1143" y="198"/>
                          <a:pt x="1033" y="288"/>
                          <a:pt x="945" y="393"/>
                        </a:cubicBezTo>
                        <a:lnTo>
                          <a:pt x="945" y="394"/>
                        </a:lnTo>
                        <a:cubicBezTo>
                          <a:pt x="741" y="634"/>
                          <a:pt x="663" y="900"/>
                          <a:pt x="691" y="1214"/>
                        </a:cubicBezTo>
                        <a:cubicBezTo>
                          <a:pt x="716" y="1483"/>
                          <a:pt x="689" y="1726"/>
                          <a:pt x="547" y="1962"/>
                        </a:cubicBezTo>
                        <a:cubicBezTo>
                          <a:pt x="486" y="2065"/>
                          <a:pt x="409" y="2157"/>
                          <a:pt x="325" y="2244"/>
                        </a:cubicBezTo>
                        <a:cubicBezTo>
                          <a:pt x="239" y="2334"/>
                          <a:pt x="99" y="2408"/>
                          <a:pt x="38" y="2517"/>
                        </a:cubicBezTo>
                        <a:cubicBezTo>
                          <a:pt x="0" y="2584"/>
                          <a:pt x="32" y="2680"/>
                          <a:pt x="111" y="2698"/>
                        </a:cubicBezTo>
                        <a:cubicBezTo>
                          <a:pt x="135" y="2704"/>
                          <a:pt x="159" y="2706"/>
                          <a:pt x="184" y="2706"/>
                        </a:cubicBezTo>
                        <a:cubicBezTo>
                          <a:pt x="411" y="2706"/>
                          <a:pt x="667" y="2490"/>
                          <a:pt x="794" y="2333"/>
                        </a:cubicBezTo>
                        <a:cubicBezTo>
                          <a:pt x="974" y="2108"/>
                          <a:pt x="1093" y="1846"/>
                          <a:pt x="1130" y="1559"/>
                        </a:cubicBezTo>
                        <a:cubicBezTo>
                          <a:pt x="1165" y="1290"/>
                          <a:pt x="1063" y="1005"/>
                          <a:pt x="1234" y="769"/>
                        </a:cubicBezTo>
                        <a:cubicBezTo>
                          <a:pt x="1306" y="670"/>
                          <a:pt x="1404" y="598"/>
                          <a:pt x="1490" y="514"/>
                        </a:cubicBezTo>
                        <a:cubicBezTo>
                          <a:pt x="1589" y="418"/>
                          <a:pt x="1673" y="316"/>
                          <a:pt x="1766" y="214"/>
                        </a:cubicBezTo>
                        <a:cubicBezTo>
                          <a:pt x="1843" y="131"/>
                          <a:pt x="1781" y="0"/>
                          <a:pt x="167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0" name="Google Shape;2550;p49"/>
                  <p:cNvSpPr/>
                  <p:nvPr/>
                </p:nvSpPr>
                <p:spPr>
                  <a:xfrm>
                    <a:off x="5744400" y="323275"/>
                    <a:ext cx="23875" cy="6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5" h="2733" extrusionOk="0">
                        <a:moveTo>
                          <a:pt x="803" y="0"/>
                        </a:moveTo>
                        <a:cubicBezTo>
                          <a:pt x="774" y="0"/>
                          <a:pt x="745" y="10"/>
                          <a:pt x="723" y="32"/>
                        </a:cubicBezTo>
                        <a:cubicBezTo>
                          <a:pt x="347" y="408"/>
                          <a:pt x="472" y="975"/>
                          <a:pt x="511" y="1450"/>
                        </a:cubicBezTo>
                        <a:cubicBezTo>
                          <a:pt x="526" y="1651"/>
                          <a:pt x="521" y="1857"/>
                          <a:pt x="462" y="2052"/>
                        </a:cubicBezTo>
                        <a:cubicBezTo>
                          <a:pt x="436" y="2140"/>
                          <a:pt x="398" y="2225"/>
                          <a:pt x="341" y="2298"/>
                        </a:cubicBezTo>
                        <a:cubicBezTo>
                          <a:pt x="310" y="2337"/>
                          <a:pt x="274" y="2377"/>
                          <a:pt x="235" y="2409"/>
                        </a:cubicBezTo>
                        <a:cubicBezTo>
                          <a:pt x="221" y="2421"/>
                          <a:pt x="206" y="2430"/>
                          <a:pt x="191" y="2440"/>
                        </a:cubicBezTo>
                        <a:cubicBezTo>
                          <a:pt x="181" y="2447"/>
                          <a:pt x="178" y="2450"/>
                          <a:pt x="171" y="2453"/>
                        </a:cubicBezTo>
                        <a:cubicBezTo>
                          <a:pt x="157" y="2448"/>
                          <a:pt x="143" y="2445"/>
                          <a:pt x="129" y="2445"/>
                        </a:cubicBezTo>
                        <a:cubicBezTo>
                          <a:pt x="96" y="2445"/>
                          <a:pt x="64" y="2460"/>
                          <a:pt x="48" y="2495"/>
                        </a:cubicBezTo>
                        <a:cubicBezTo>
                          <a:pt x="1" y="2601"/>
                          <a:pt x="63" y="2702"/>
                          <a:pt x="178" y="2727"/>
                        </a:cubicBezTo>
                        <a:lnTo>
                          <a:pt x="178" y="2728"/>
                        </a:lnTo>
                        <a:cubicBezTo>
                          <a:pt x="192" y="2731"/>
                          <a:pt x="207" y="2733"/>
                          <a:pt x="222" y="2733"/>
                        </a:cubicBezTo>
                        <a:cubicBezTo>
                          <a:pt x="331" y="2733"/>
                          <a:pt x="445" y="2654"/>
                          <a:pt x="523" y="2589"/>
                        </a:cubicBezTo>
                        <a:cubicBezTo>
                          <a:pt x="719" y="2421"/>
                          <a:pt x="808" y="2147"/>
                          <a:pt x="845" y="1899"/>
                        </a:cubicBezTo>
                        <a:cubicBezTo>
                          <a:pt x="928" y="1311"/>
                          <a:pt x="705" y="724"/>
                          <a:pt x="923" y="149"/>
                        </a:cubicBezTo>
                        <a:cubicBezTo>
                          <a:pt x="955" y="65"/>
                          <a:pt x="878" y="0"/>
                          <a:pt x="8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1" name="Google Shape;2551;p49"/>
                  <p:cNvSpPr/>
                  <p:nvPr/>
                </p:nvSpPr>
                <p:spPr>
                  <a:xfrm>
                    <a:off x="5786050" y="306525"/>
                    <a:ext cx="152050" cy="52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2" h="2113" extrusionOk="0">
                        <a:moveTo>
                          <a:pt x="1476" y="1"/>
                        </a:moveTo>
                        <a:cubicBezTo>
                          <a:pt x="959" y="1"/>
                          <a:pt x="408" y="213"/>
                          <a:pt x="57" y="584"/>
                        </a:cubicBezTo>
                        <a:cubicBezTo>
                          <a:pt x="1" y="644"/>
                          <a:pt x="44" y="755"/>
                          <a:pt x="123" y="755"/>
                        </a:cubicBezTo>
                        <a:cubicBezTo>
                          <a:pt x="132" y="755"/>
                          <a:pt x="143" y="753"/>
                          <a:pt x="154" y="749"/>
                        </a:cubicBezTo>
                        <a:cubicBezTo>
                          <a:pt x="419" y="655"/>
                          <a:pt x="653" y="492"/>
                          <a:pt x="924" y="409"/>
                        </a:cubicBezTo>
                        <a:cubicBezTo>
                          <a:pt x="1071" y="363"/>
                          <a:pt x="1218" y="341"/>
                          <a:pt x="1366" y="341"/>
                        </a:cubicBezTo>
                        <a:cubicBezTo>
                          <a:pt x="1495" y="341"/>
                          <a:pt x="1624" y="358"/>
                          <a:pt x="1755" y="392"/>
                        </a:cubicBezTo>
                        <a:cubicBezTo>
                          <a:pt x="2270" y="523"/>
                          <a:pt x="2734" y="815"/>
                          <a:pt x="3272" y="863"/>
                        </a:cubicBezTo>
                        <a:cubicBezTo>
                          <a:pt x="3314" y="866"/>
                          <a:pt x="3356" y="868"/>
                          <a:pt x="3398" y="868"/>
                        </a:cubicBezTo>
                        <a:cubicBezTo>
                          <a:pt x="3728" y="868"/>
                          <a:pt x="4056" y="768"/>
                          <a:pt x="4378" y="768"/>
                        </a:cubicBezTo>
                        <a:cubicBezTo>
                          <a:pt x="4548" y="768"/>
                          <a:pt x="4716" y="796"/>
                          <a:pt x="4882" y="881"/>
                        </a:cubicBezTo>
                        <a:cubicBezTo>
                          <a:pt x="5318" y="1104"/>
                          <a:pt x="5556" y="1557"/>
                          <a:pt x="5677" y="2013"/>
                        </a:cubicBezTo>
                        <a:cubicBezTo>
                          <a:pt x="5695" y="2079"/>
                          <a:pt x="5754" y="2112"/>
                          <a:pt x="5812" y="2112"/>
                        </a:cubicBezTo>
                        <a:cubicBezTo>
                          <a:pt x="5870" y="2112"/>
                          <a:pt x="5927" y="2080"/>
                          <a:pt x="5943" y="2013"/>
                        </a:cubicBezTo>
                        <a:cubicBezTo>
                          <a:pt x="6082" y="1455"/>
                          <a:pt x="5768" y="944"/>
                          <a:pt x="5321" y="620"/>
                        </a:cubicBezTo>
                        <a:cubicBezTo>
                          <a:pt x="5104" y="465"/>
                          <a:pt x="4854" y="362"/>
                          <a:pt x="4590" y="328"/>
                        </a:cubicBezTo>
                        <a:cubicBezTo>
                          <a:pt x="4529" y="320"/>
                          <a:pt x="4469" y="317"/>
                          <a:pt x="4409" y="317"/>
                        </a:cubicBezTo>
                        <a:cubicBezTo>
                          <a:pt x="4130" y="317"/>
                          <a:pt x="3860" y="391"/>
                          <a:pt x="3580" y="420"/>
                        </a:cubicBezTo>
                        <a:cubicBezTo>
                          <a:pt x="3529" y="425"/>
                          <a:pt x="3478" y="428"/>
                          <a:pt x="3427" y="428"/>
                        </a:cubicBezTo>
                        <a:cubicBezTo>
                          <a:pt x="2847" y="428"/>
                          <a:pt x="2316" y="110"/>
                          <a:pt x="1747" y="21"/>
                        </a:cubicBezTo>
                        <a:cubicBezTo>
                          <a:pt x="1659" y="8"/>
                          <a:pt x="1568" y="1"/>
                          <a:pt x="147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2" name="Google Shape;2552;p49"/>
                  <p:cNvSpPr/>
                  <p:nvPr/>
                </p:nvSpPr>
                <p:spPr>
                  <a:xfrm>
                    <a:off x="5768850" y="361900"/>
                    <a:ext cx="14575" cy="2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" h="1131" extrusionOk="0">
                        <a:moveTo>
                          <a:pt x="159" y="610"/>
                        </a:moveTo>
                        <a:cubicBezTo>
                          <a:pt x="158" y="611"/>
                          <a:pt x="158" y="612"/>
                          <a:pt x="158" y="612"/>
                        </a:cubicBezTo>
                        <a:cubicBezTo>
                          <a:pt x="158" y="612"/>
                          <a:pt x="158" y="611"/>
                          <a:pt x="159" y="610"/>
                        </a:cubicBezTo>
                        <a:close/>
                        <a:moveTo>
                          <a:pt x="411" y="1"/>
                        </a:moveTo>
                        <a:cubicBezTo>
                          <a:pt x="365" y="1"/>
                          <a:pt x="317" y="29"/>
                          <a:pt x="303" y="79"/>
                        </a:cubicBezTo>
                        <a:cubicBezTo>
                          <a:pt x="281" y="149"/>
                          <a:pt x="256" y="222"/>
                          <a:pt x="245" y="293"/>
                        </a:cubicBezTo>
                        <a:cubicBezTo>
                          <a:pt x="233" y="364"/>
                          <a:pt x="215" y="433"/>
                          <a:pt x="195" y="503"/>
                        </a:cubicBezTo>
                        <a:cubicBezTo>
                          <a:pt x="185" y="535"/>
                          <a:pt x="177" y="574"/>
                          <a:pt x="161" y="606"/>
                        </a:cubicBezTo>
                        <a:lnTo>
                          <a:pt x="161" y="606"/>
                        </a:lnTo>
                        <a:cubicBezTo>
                          <a:pt x="158" y="612"/>
                          <a:pt x="154" y="619"/>
                          <a:pt x="153" y="621"/>
                        </a:cubicBezTo>
                        <a:cubicBezTo>
                          <a:pt x="145" y="638"/>
                          <a:pt x="136" y="655"/>
                          <a:pt x="128" y="672"/>
                        </a:cubicBezTo>
                        <a:cubicBezTo>
                          <a:pt x="120" y="689"/>
                          <a:pt x="115" y="705"/>
                          <a:pt x="108" y="722"/>
                        </a:cubicBezTo>
                        <a:cubicBezTo>
                          <a:pt x="107" y="723"/>
                          <a:pt x="107" y="723"/>
                          <a:pt x="105" y="727"/>
                        </a:cubicBezTo>
                        <a:cubicBezTo>
                          <a:pt x="98" y="744"/>
                          <a:pt x="90" y="762"/>
                          <a:pt x="81" y="779"/>
                        </a:cubicBezTo>
                        <a:cubicBezTo>
                          <a:pt x="62" y="815"/>
                          <a:pt x="47" y="848"/>
                          <a:pt x="39" y="884"/>
                        </a:cubicBezTo>
                        <a:cubicBezTo>
                          <a:pt x="34" y="894"/>
                          <a:pt x="26" y="910"/>
                          <a:pt x="25" y="912"/>
                        </a:cubicBezTo>
                        <a:cubicBezTo>
                          <a:pt x="10" y="944"/>
                          <a:pt x="0" y="970"/>
                          <a:pt x="0" y="1005"/>
                        </a:cubicBezTo>
                        <a:cubicBezTo>
                          <a:pt x="0" y="1086"/>
                          <a:pt x="65" y="1131"/>
                          <a:pt x="136" y="1131"/>
                        </a:cubicBezTo>
                        <a:cubicBezTo>
                          <a:pt x="145" y="1131"/>
                          <a:pt x="153" y="1130"/>
                          <a:pt x="162" y="1129"/>
                        </a:cubicBezTo>
                        <a:cubicBezTo>
                          <a:pt x="206" y="1122"/>
                          <a:pt x="244" y="1088"/>
                          <a:pt x="279" y="1057"/>
                        </a:cubicBezTo>
                        <a:cubicBezTo>
                          <a:pt x="292" y="1051"/>
                          <a:pt x="306" y="1045"/>
                          <a:pt x="318" y="1034"/>
                        </a:cubicBezTo>
                        <a:cubicBezTo>
                          <a:pt x="336" y="1017"/>
                          <a:pt x="352" y="993"/>
                          <a:pt x="368" y="972"/>
                        </a:cubicBezTo>
                        <a:cubicBezTo>
                          <a:pt x="397" y="936"/>
                          <a:pt x="426" y="900"/>
                          <a:pt x="449" y="860"/>
                        </a:cubicBezTo>
                        <a:cubicBezTo>
                          <a:pt x="493" y="781"/>
                          <a:pt x="523" y="688"/>
                          <a:pt x="547" y="600"/>
                        </a:cubicBezTo>
                        <a:cubicBezTo>
                          <a:pt x="570" y="513"/>
                          <a:pt x="580" y="421"/>
                          <a:pt x="581" y="332"/>
                        </a:cubicBezTo>
                        <a:cubicBezTo>
                          <a:pt x="582" y="239"/>
                          <a:pt x="546" y="133"/>
                          <a:pt x="502" y="53"/>
                        </a:cubicBezTo>
                        <a:cubicBezTo>
                          <a:pt x="481" y="17"/>
                          <a:pt x="446" y="1"/>
                          <a:pt x="41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3" name="Google Shape;2553;p49"/>
                  <p:cNvSpPr/>
                  <p:nvPr/>
                </p:nvSpPr>
                <p:spPr>
                  <a:xfrm>
                    <a:off x="5784175" y="370275"/>
                    <a:ext cx="13250" cy="1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" h="745" extrusionOk="0">
                        <a:moveTo>
                          <a:pt x="222" y="123"/>
                        </a:moveTo>
                        <a:cubicBezTo>
                          <a:pt x="221" y="125"/>
                          <a:pt x="220" y="126"/>
                          <a:pt x="220" y="126"/>
                        </a:cubicBezTo>
                        <a:cubicBezTo>
                          <a:pt x="221" y="126"/>
                          <a:pt x="221" y="125"/>
                          <a:pt x="222" y="123"/>
                        </a:cubicBezTo>
                        <a:close/>
                        <a:moveTo>
                          <a:pt x="341" y="1"/>
                        </a:moveTo>
                        <a:cubicBezTo>
                          <a:pt x="331" y="1"/>
                          <a:pt x="320" y="2"/>
                          <a:pt x="310" y="6"/>
                        </a:cubicBezTo>
                        <a:cubicBezTo>
                          <a:pt x="257" y="23"/>
                          <a:pt x="229" y="64"/>
                          <a:pt x="223" y="119"/>
                        </a:cubicBezTo>
                        <a:cubicBezTo>
                          <a:pt x="223" y="120"/>
                          <a:pt x="222" y="120"/>
                          <a:pt x="222" y="121"/>
                        </a:cubicBezTo>
                        <a:cubicBezTo>
                          <a:pt x="222" y="121"/>
                          <a:pt x="222" y="122"/>
                          <a:pt x="222" y="122"/>
                        </a:cubicBezTo>
                        <a:cubicBezTo>
                          <a:pt x="222" y="122"/>
                          <a:pt x="222" y="123"/>
                          <a:pt x="222" y="123"/>
                        </a:cubicBezTo>
                        <a:cubicBezTo>
                          <a:pt x="222" y="127"/>
                          <a:pt x="221" y="130"/>
                          <a:pt x="221" y="132"/>
                        </a:cubicBezTo>
                        <a:cubicBezTo>
                          <a:pt x="217" y="139"/>
                          <a:pt x="214" y="147"/>
                          <a:pt x="212" y="155"/>
                        </a:cubicBezTo>
                        <a:cubicBezTo>
                          <a:pt x="208" y="171"/>
                          <a:pt x="202" y="186"/>
                          <a:pt x="197" y="200"/>
                        </a:cubicBezTo>
                        <a:cubicBezTo>
                          <a:pt x="185" y="224"/>
                          <a:pt x="173" y="248"/>
                          <a:pt x="165" y="274"/>
                        </a:cubicBezTo>
                        <a:cubicBezTo>
                          <a:pt x="161" y="291"/>
                          <a:pt x="154" y="308"/>
                          <a:pt x="148" y="324"/>
                        </a:cubicBezTo>
                        <a:cubicBezTo>
                          <a:pt x="129" y="368"/>
                          <a:pt x="106" y="410"/>
                          <a:pt x="78" y="448"/>
                        </a:cubicBezTo>
                        <a:cubicBezTo>
                          <a:pt x="65" y="463"/>
                          <a:pt x="55" y="479"/>
                          <a:pt x="47" y="497"/>
                        </a:cubicBezTo>
                        <a:cubicBezTo>
                          <a:pt x="45" y="503"/>
                          <a:pt x="46" y="508"/>
                          <a:pt x="44" y="514"/>
                        </a:cubicBezTo>
                        <a:cubicBezTo>
                          <a:pt x="39" y="522"/>
                          <a:pt x="36" y="530"/>
                          <a:pt x="30" y="538"/>
                        </a:cubicBezTo>
                        <a:cubicBezTo>
                          <a:pt x="1" y="584"/>
                          <a:pt x="9" y="650"/>
                          <a:pt x="42" y="692"/>
                        </a:cubicBezTo>
                        <a:cubicBezTo>
                          <a:pt x="70" y="729"/>
                          <a:pt x="110" y="745"/>
                          <a:pt x="153" y="745"/>
                        </a:cubicBezTo>
                        <a:cubicBezTo>
                          <a:pt x="165" y="745"/>
                          <a:pt x="176" y="744"/>
                          <a:pt x="188" y="742"/>
                        </a:cubicBezTo>
                        <a:cubicBezTo>
                          <a:pt x="198" y="739"/>
                          <a:pt x="208" y="736"/>
                          <a:pt x="219" y="734"/>
                        </a:cubicBezTo>
                        <a:cubicBezTo>
                          <a:pt x="231" y="733"/>
                          <a:pt x="242" y="734"/>
                          <a:pt x="252" y="731"/>
                        </a:cubicBezTo>
                        <a:cubicBezTo>
                          <a:pt x="289" y="724"/>
                          <a:pt x="318" y="697"/>
                          <a:pt x="345" y="674"/>
                        </a:cubicBezTo>
                        <a:cubicBezTo>
                          <a:pt x="363" y="658"/>
                          <a:pt x="379" y="642"/>
                          <a:pt x="395" y="624"/>
                        </a:cubicBezTo>
                        <a:cubicBezTo>
                          <a:pt x="418" y="597"/>
                          <a:pt x="444" y="567"/>
                          <a:pt x="461" y="536"/>
                        </a:cubicBezTo>
                        <a:cubicBezTo>
                          <a:pt x="479" y="503"/>
                          <a:pt x="494" y="465"/>
                          <a:pt x="505" y="429"/>
                        </a:cubicBezTo>
                        <a:cubicBezTo>
                          <a:pt x="514" y="400"/>
                          <a:pt x="520" y="370"/>
                          <a:pt x="524" y="340"/>
                        </a:cubicBezTo>
                        <a:cubicBezTo>
                          <a:pt x="530" y="298"/>
                          <a:pt x="522" y="254"/>
                          <a:pt x="510" y="213"/>
                        </a:cubicBezTo>
                        <a:cubicBezTo>
                          <a:pt x="497" y="158"/>
                          <a:pt x="474" y="108"/>
                          <a:pt x="445" y="60"/>
                        </a:cubicBezTo>
                        <a:cubicBezTo>
                          <a:pt x="423" y="26"/>
                          <a:pt x="383" y="1"/>
                          <a:pt x="34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4" name="Google Shape;2554;p49"/>
                  <p:cNvSpPr/>
                  <p:nvPr/>
                </p:nvSpPr>
                <p:spPr>
                  <a:xfrm>
                    <a:off x="5789725" y="373100"/>
                    <a:ext cx="50" cy="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" h="6" extrusionOk="0">
                        <a:moveTo>
                          <a:pt x="2" y="1"/>
                        </a:moveTo>
                        <a:cubicBezTo>
                          <a:pt x="2" y="1"/>
                          <a:pt x="1" y="2"/>
                          <a:pt x="1" y="6"/>
                        </a:cubicBezTo>
                        <a:cubicBezTo>
                          <a:pt x="1" y="3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5" name="Google Shape;2555;p49"/>
                  <p:cNvSpPr/>
                  <p:nvPr/>
                </p:nvSpPr>
                <p:spPr>
                  <a:xfrm>
                    <a:off x="5799500" y="377350"/>
                    <a:ext cx="9475" cy="1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" h="534" extrusionOk="0">
                        <a:moveTo>
                          <a:pt x="82" y="179"/>
                        </a:moveTo>
                        <a:cubicBezTo>
                          <a:pt x="78" y="187"/>
                          <a:pt x="75" y="195"/>
                          <a:pt x="71" y="203"/>
                        </a:cubicBezTo>
                        <a:lnTo>
                          <a:pt x="71" y="203"/>
                        </a:lnTo>
                        <a:cubicBezTo>
                          <a:pt x="75" y="195"/>
                          <a:pt x="78" y="187"/>
                          <a:pt x="82" y="179"/>
                        </a:cubicBezTo>
                        <a:close/>
                        <a:moveTo>
                          <a:pt x="68" y="211"/>
                        </a:moveTo>
                        <a:cubicBezTo>
                          <a:pt x="68" y="213"/>
                          <a:pt x="67" y="215"/>
                          <a:pt x="66" y="216"/>
                        </a:cubicBezTo>
                        <a:cubicBezTo>
                          <a:pt x="67" y="215"/>
                          <a:pt x="68" y="213"/>
                          <a:pt x="68" y="211"/>
                        </a:cubicBezTo>
                        <a:close/>
                        <a:moveTo>
                          <a:pt x="212" y="0"/>
                        </a:moveTo>
                        <a:cubicBezTo>
                          <a:pt x="202" y="0"/>
                          <a:pt x="193" y="2"/>
                          <a:pt x="184" y="5"/>
                        </a:cubicBezTo>
                        <a:cubicBezTo>
                          <a:pt x="157" y="14"/>
                          <a:pt x="131" y="31"/>
                          <a:pt x="116" y="57"/>
                        </a:cubicBezTo>
                        <a:cubicBezTo>
                          <a:pt x="108" y="73"/>
                          <a:pt x="105" y="88"/>
                          <a:pt x="104" y="105"/>
                        </a:cubicBezTo>
                        <a:cubicBezTo>
                          <a:pt x="102" y="106"/>
                          <a:pt x="101" y="108"/>
                          <a:pt x="100" y="109"/>
                        </a:cubicBezTo>
                        <a:cubicBezTo>
                          <a:pt x="95" y="120"/>
                          <a:pt x="87" y="136"/>
                          <a:pt x="85" y="150"/>
                        </a:cubicBezTo>
                        <a:cubicBezTo>
                          <a:pt x="84" y="156"/>
                          <a:pt x="82" y="164"/>
                          <a:pt x="81" y="172"/>
                        </a:cubicBezTo>
                        <a:cubicBezTo>
                          <a:pt x="77" y="184"/>
                          <a:pt x="73" y="196"/>
                          <a:pt x="69" y="209"/>
                        </a:cubicBezTo>
                        <a:lnTo>
                          <a:pt x="69" y="209"/>
                        </a:lnTo>
                        <a:cubicBezTo>
                          <a:pt x="64" y="222"/>
                          <a:pt x="59" y="235"/>
                          <a:pt x="55" y="249"/>
                        </a:cubicBezTo>
                        <a:cubicBezTo>
                          <a:pt x="53" y="255"/>
                          <a:pt x="51" y="259"/>
                          <a:pt x="49" y="265"/>
                        </a:cubicBezTo>
                        <a:cubicBezTo>
                          <a:pt x="45" y="273"/>
                          <a:pt x="41" y="282"/>
                          <a:pt x="37" y="290"/>
                        </a:cubicBezTo>
                        <a:cubicBezTo>
                          <a:pt x="27" y="306"/>
                          <a:pt x="18" y="322"/>
                          <a:pt x="12" y="341"/>
                        </a:cubicBezTo>
                        <a:cubicBezTo>
                          <a:pt x="1" y="376"/>
                          <a:pt x="6" y="412"/>
                          <a:pt x="20" y="445"/>
                        </a:cubicBezTo>
                        <a:cubicBezTo>
                          <a:pt x="37" y="486"/>
                          <a:pt x="73" y="519"/>
                          <a:pt x="116" y="529"/>
                        </a:cubicBezTo>
                        <a:cubicBezTo>
                          <a:pt x="129" y="532"/>
                          <a:pt x="142" y="533"/>
                          <a:pt x="156" y="533"/>
                        </a:cubicBezTo>
                        <a:cubicBezTo>
                          <a:pt x="196" y="533"/>
                          <a:pt x="236" y="519"/>
                          <a:pt x="267" y="489"/>
                        </a:cubicBezTo>
                        <a:cubicBezTo>
                          <a:pt x="286" y="470"/>
                          <a:pt x="302" y="446"/>
                          <a:pt x="318" y="425"/>
                        </a:cubicBezTo>
                        <a:cubicBezTo>
                          <a:pt x="327" y="412"/>
                          <a:pt x="333" y="399"/>
                          <a:pt x="340" y="385"/>
                        </a:cubicBezTo>
                        <a:cubicBezTo>
                          <a:pt x="349" y="367"/>
                          <a:pt x="356" y="349"/>
                          <a:pt x="364" y="330"/>
                        </a:cubicBezTo>
                        <a:cubicBezTo>
                          <a:pt x="372" y="311"/>
                          <a:pt x="373" y="291"/>
                          <a:pt x="375" y="271"/>
                        </a:cubicBezTo>
                        <a:cubicBezTo>
                          <a:pt x="379" y="229"/>
                          <a:pt x="373" y="185"/>
                          <a:pt x="364" y="143"/>
                        </a:cubicBezTo>
                        <a:cubicBezTo>
                          <a:pt x="358" y="114"/>
                          <a:pt x="340" y="91"/>
                          <a:pt x="318" y="73"/>
                        </a:cubicBezTo>
                        <a:cubicBezTo>
                          <a:pt x="307" y="50"/>
                          <a:pt x="294" y="29"/>
                          <a:pt x="271" y="16"/>
                        </a:cubicBezTo>
                        <a:cubicBezTo>
                          <a:pt x="255" y="7"/>
                          <a:pt x="233" y="0"/>
                          <a:pt x="21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6" name="Google Shape;2556;p49"/>
                  <p:cNvSpPr/>
                  <p:nvPr/>
                </p:nvSpPr>
                <p:spPr>
                  <a:xfrm>
                    <a:off x="6044150" y="496925"/>
                    <a:ext cx="30400" cy="42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6" h="1694" extrusionOk="0">
                        <a:moveTo>
                          <a:pt x="1006" y="1"/>
                        </a:moveTo>
                        <a:cubicBezTo>
                          <a:pt x="979" y="1"/>
                          <a:pt x="951" y="8"/>
                          <a:pt x="922" y="23"/>
                        </a:cubicBezTo>
                        <a:cubicBezTo>
                          <a:pt x="861" y="55"/>
                          <a:pt x="838" y="102"/>
                          <a:pt x="815" y="162"/>
                        </a:cubicBezTo>
                        <a:cubicBezTo>
                          <a:pt x="809" y="177"/>
                          <a:pt x="803" y="190"/>
                          <a:pt x="798" y="205"/>
                        </a:cubicBezTo>
                        <a:cubicBezTo>
                          <a:pt x="795" y="212"/>
                          <a:pt x="793" y="215"/>
                          <a:pt x="792" y="220"/>
                        </a:cubicBezTo>
                        <a:cubicBezTo>
                          <a:pt x="791" y="221"/>
                          <a:pt x="790" y="224"/>
                          <a:pt x="788" y="229"/>
                        </a:cubicBezTo>
                        <a:cubicBezTo>
                          <a:pt x="755" y="305"/>
                          <a:pt x="718" y="378"/>
                          <a:pt x="689" y="455"/>
                        </a:cubicBezTo>
                        <a:cubicBezTo>
                          <a:pt x="682" y="474"/>
                          <a:pt x="675" y="491"/>
                          <a:pt x="669" y="509"/>
                        </a:cubicBezTo>
                        <a:cubicBezTo>
                          <a:pt x="668" y="509"/>
                          <a:pt x="668" y="509"/>
                          <a:pt x="668" y="509"/>
                        </a:cubicBezTo>
                        <a:cubicBezTo>
                          <a:pt x="668" y="509"/>
                          <a:pt x="668" y="509"/>
                          <a:pt x="667" y="510"/>
                        </a:cubicBezTo>
                        <a:cubicBezTo>
                          <a:pt x="666" y="512"/>
                          <a:pt x="666" y="512"/>
                          <a:pt x="664" y="517"/>
                        </a:cubicBezTo>
                        <a:cubicBezTo>
                          <a:pt x="649" y="552"/>
                          <a:pt x="634" y="586"/>
                          <a:pt x="618" y="620"/>
                        </a:cubicBezTo>
                        <a:cubicBezTo>
                          <a:pt x="589" y="685"/>
                          <a:pt x="558" y="750"/>
                          <a:pt x="524" y="813"/>
                        </a:cubicBezTo>
                        <a:cubicBezTo>
                          <a:pt x="457" y="934"/>
                          <a:pt x="382" y="1052"/>
                          <a:pt x="303" y="1165"/>
                        </a:cubicBezTo>
                        <a:cubicBezTo>
                          <a:pt x="267" y="1219"/>
                          <a:pt x="236" y="1275"/>
                          <a:pt x="196" y="1325"/>
                        </a:cubicBezTo>
                        <a:cubicBezTo>
                          <a:pt x="172" y="1357"/>
                          <a:pt x="136" y="1388"/>
                          <a:pt x="116" y="1425"/>
                        </a:cubicBezTo>
                        <a:cubicBezTo>
                          <a:pt x="97" y="1458"/>
                          <a:pt x="97" y="1486"/>
                          <a:pt x="67" y="1514"/>
                        </a:cubicBezTo>
                        <a:cubicBezTo>
                          <a:pt x="0" y="1580"/>
                          <a:pt x="62" y="1693"/>
                          <a:pt x="140" y="1693"/>
                        </a:cubicBezTo>
                        <a:cubicBezTo>
                          <a:pt x="157" y="1693"/>
                          <a:pt x="175" y="1688"/>
                          <a:pt x="192" y="1676"/>
                        </a:cubicBezTo>
                        <a:cubicBezTo>
                          <a:pt x="222" y="1655"/>
                          <a:pt x="246" y="1651"/>
                          <a:pt x="281" y="1640"/>
                        </a:cubicBezTo>
                        <a:cubicBezTo>
                          <a:pt x="321" y="1626"/>
                          <a:pt x="354" y="1598"/>
                          <a:pt x="387" y="1572"/>
                        </a:cubicBezTo>
                        <a:cubicBezTo>
                          <a:pt x="453" y="1521"/>
                          <a:pt x="519" y="1479"/>
                          <a:pt x="579" y="1421"/>
                        </a:cubicBezTo>
                        <a:cubicBezTo>
                          <a:pt x="698" y="1306"/>
                          <a:pt x="800" y="1178"/>
                          <a:pt x="889" y="1040"/>
                        </a:cubicBezTo>
                        <a:cubicBezTo>
                          <a:pt x="979" y="903"/>
                          <a:pt x="1050" y="759"/>
                          <a:pt x="1108" y="606"/>
                        </a:cubicBezTo>
                        <a:cubicBezTo>
                          <a:pt x="1136" y="535"/>
                          <a:pt x="1152" y="463"/>
                          <a:pt x="1163" y="387"/>
                        </a:cubicBezTo>
                        <a:cubicBezTo>
                          <a:pt x="1178" y="293"/>
                          <a:pt x="1216" y="167"/>
                          <a:pt x="1153" y="83"/>
                        </a:cubicBezTo>
                        <a:cubicBezTo>
                          <a:pt x="1114" y="31"/>
                          <a:pt x="1063" y="1"/>
                          <a:pt x="100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7" name="Google Shape;2557;p49"/>
                  <p:cNvSpPr/>
                  <p:nvPr/>
                </p:nvSpPr>
                <p:spPr>
                  <a:xfrm>
                    <a:off x="6083675" y="514300"/>
                    <a:ext cx="100" cy="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" h="11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" y="5"/>
                          <a:pt x="3" y="7"/>
                          <a:pt x="3" y="10"/>
                        </a:cubicBezTo>
                        <a:cubicBezTo>
                          <a:pt x="3" y="10"/>
                          <a:pt x="3" y="11"/>
                          <a:pt x="4" y="11"/>
                        </a:cubicBezTo>
                        <a:cubicBezTo>
                          <a:pt x="4" y="7"/>
                          <a:pt x="3" y="4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8" name="Google Shape;2558;p49"/>
                  <p:cNvSpPr/>
                  <p:nvPr/>
                </p:nvSpPr>
                <p:spPr>
                  <a:xfrm>
                    <a:off x="6065175" y="510225"/>
                    <a:ext cx="19175" cy="2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7" h="1140" extrusionOk="0">
                        <a:moveTo>
                          <a:pt x="595" y="0"/>
                        </a:moveTo>
                        <a:cubicBezTo>
                          <a:pt x="553" y="0"/>
                          <a:pt x="511" y="20"/>
                          <a:pt x="486" y="59"/>
                        </a:cubicBezTo>
                        <a:cubicBezTo>
                          <a:pt x="482" y="66"/>
                          <a:pt x="478" y="72"/>
                          <a:pt x="474" y="77"/>
                        </a:cubicBezTo>
                        <a:cubicBezTo>
                          <a:pt x="473" y="80"/>
                          <a:pt x="471" y="81"/>
                          <a:pt x="469" y="82"/>
                        </a:cubicBezTo>
                        <a:cubicBezTo>
                          <a:pt x="463" y="88"/>
                          <a:pt x="454" y="98"/>
                          <a:pt x="446" y="108"/>
                        </a:cubicBezTo>
                        <a:cubicBezTo>
                          <a:pt x="439" y="114"/>
                          <a:pt x="432" y="119"/>
                          <a:pt x="430" y="122"/>
                        </a:cubicBezTo>
                        <a:cubicBezTo>
                          <a:pt x="415" y="135"/>
                          <a:pt x="401" y="154"/>
                          <a:pt x="392" y="173"/>
                        </a:cubicBezTo>
                        <a:cubicBezTo>
                          <a:pt x="367" y="219"/>
                          <a:pt x="343" y="271"/>
                          <a:pt x="326" y="321"/>
                        </a:cubicBezTo>
                        <a:cubicBezTo>
                          <a:pt x="312" y="359"/>
                          <a:pt x="300" y="398"/>
                          <a:pt x="285" y="436"/>
                        </a:cubicBezTo>
                        <a:lnTo>
                          <a:pt x="285" y="436"/>
                        </a:lnTo>
                        <a:cubicBezTo>
                          <a:pt x="281" y="443"/>
                          <a:pt x="278" y="453"/>
                          <a:pt x="275" y="461"/>
                        </a:cubicBezTo>
                        <a:cubicBezTo>
                          <a:pt x="261" y="491"/>
                          <a:pt x="249" y="521"/>
                          <a:pt x="238" y="552"/>
                        </a:cubicBezTo>
                        <a:cubicBezTo>
                          <a:pt x="234" y="560"/>
                          <a:pt x="231" y="568"/>
                          <a:pt x="226" y="577"/>
                        </a:cubicBezTo>
                        <a:cubicBezTo>
                          <a:pt x="217" y="596"/>
                          <a:pt x="208" y="616"/>
                          <a:pt x="198" y="636"/>
                        </a:cubicBezTo>
                        <a:cubicBezTo>
                          <a:pt x="189" y="653"/>
                          <a:pt x="180" y="671"/>
                          <a:pt x="171" y="688"/>
                        </a:cubicBezTo>
                        <a:cubicBezTo>
                          <a:pt x="165" y="696"/>
                          <a:pt x="161" y="704"/>
                          <a:pt x="156" y="713"/>
                        </a:cubicBezTo>
                        <a:cubicBezTo>
                          <a:pt x="150" y="724"/>
                          <a:pt x="145" y="735"/>
                          <a:pt x="140" y="748"/>
                        </a:cubicBezTo>
                        <a:cubicBezTo>
                          <a:pt x="138" y="753"/>
                          <a:pt x="137" y="756"/>
                          <a:pt x="136" y="759"/>
                        </a:cubicBezTo>
                        <a:cubicBezTo>
                          <a:pt x="132" y="764"/>
                          <a:pt x="129" y="770"/>
                          <a:pt x="128" y="772"/>
                        </a:cubicBezTo>
                        <a:cubicBezTo>
                          <a:pt x="123" y="779"/>
                          <a:pt x="118" y="789"/>
                          <a:pt x="113" y="796"/>
                        </a:cubicBezTo>
                        <a:cubicBezTo>
                          <a:pt x="102" y="815"/>
                          <a:pt x="88" y="832"/>
                          <a:pt x="78" y="851"/>
                        </a:cubicBezTo>
                        <a:cubicBezTo>
                          <a:pt x="59" y="887"/>
                          <a:pt x="45" y="927"/>
                          <a:pt x="37" y="966"/>
                        </a:cubicBezTo>
                        <a:cubicBezTo>
                          <a:pt x="1" y="1007"/>
                          <a:pt x="1" y="1072"/>
                          <a:pt x="39" y="1110"/>
                        </a:cubicBezTo>
                        <a:cubicBezTo>
                          <a:pt x="60" y="1130"/>
                          <a:pt x="85" y="1139"/>
                          <a:pt x="109" y="1139"/>
                        </a:cubicBezTo>
                        <a:cubicBezTo>
                          <a:pt x="131" y="1139"/>
                          <a:pt x="152" y="1132"/>
                          <a:pt x="172" y="1120"/>
                        </a:cubicBezTo>
                        <a:cubicBezTo>
                          <a:pt x="216" y="1115"/>
                          <a:pt x="258" y="1095"/>
                          <a:pt x="298" y="1071"/>
                        </a:cubicBezTo>
                        <a:cubicBezTo>
                          <a:pt x="325" y="1054"/>
                          <a:pt x="350" y="1029"/>
                          <a:pt x="373" y="1007"/>
                        </a:cubicBezTo>
                        <a:cubicBezTo>
                          <a:pt x="380" y="1000"/>
                          <a:pt x="388" y="994"/>
                          <a:pt x="395" y="987"/>
                        </a:cubicBezTo>
                        <a:cubicBezTo>
                          <a:pt x="397" y="984"/>
                          <a:pt x="405" y="975"/>
                          <a:pt x="411" y="971"/>
                        </a:cubicBezTo>
                        <a:cubicBezTo>
                          <a:pt x="413" y="967"/>
                          <a:pt x="414" y="967"/>
                          <a:pt x="420" y="963"/>
                        </a:cubicBezTo>
                        <a:cubicBezTo>
                          <a:pt x="430" y="956"/>
                          <a:pt x="440" y="947"/>
                          <a:pt x="449" y="938"/>
                        </a:cubicBezTo>
                        <a:cubicBezTo>
                          <a:pt x="455" y="931"/>
                          <a:pt x="462" y="924"/>
                          <a:pt x="467" y="917"/>
                        </a:cubicBezTo>
                        <a:cubicBezTo>
                          <a:pt x="481" y="900"/>
                          <a:pt x="495" y="884"/>
                          <a:pt x="508" y="867"/>
                        </a:cubicBezTo>
                        <a:cubicBezTo>
                          <a:pt x="544" y="820"/>
                          <a:pt x="580" y="774"/>
                          <a:pt x="611" y="725"/>
                        </a:cubicBezTo>
                        <a:cubicBezTo>
                          <a:pt x="667" y="641"/>
                          <a:pt x="705" y="544"/>
                          <a:pt x="738" y="450"/>
                        </a:cubicBezTo>
                        <a:cubicBezTo>
                          <a:pt x="757" y="396"/>
                          <a:pt x="764" y="331"/>
                          <a:pt x="765" y="273"/>
                        </a:cubicBezTo>
                        <a:cubicBezTo>
                          <a:pt x="766" y="244"/>
                          <a:pt x="760" y="216"/>
                          <a:pt x="749" y="190"/>
                        </a:cubicBezTo>
                        <a:cubicBezTo>
                          <a:pt x="746" y="182"/>
                          <a:pt x="745" y="180"/>
                          <a:pt x="743" y="175"/>
                        </a:cubicBezTo>
                        <a:lnTo>
                          <a:pt x="743" y="175"/>
                        </a:lnTo>
                        <a:cubicBezTo>
                          <a:pt x="743" y="176"/>
                          <a:pt x="744" y="177"/>
                          <a:pt x="744" y="177"/>
                        </a:cubicBezTo>
                        <a:cubicBezTo>
                          <a:pt x="744" y="177"/>
                          <a:pt x="743" y="174"/>
                          <a:pt x="743" y="173"/>
                        </a:cubicBezTo>
                        <a:cubicBezTo>
                          <a:pt x="739" y="163"/>
                          <a:pt x="738" y="160"/>
                          <a:pt x="739" y="160"/>
                        </a:cubicBezTo>
                        <a:lnTo>
                          <a:pt x="739" y="160"/>
                        </a:lnTo>
                        <a:cubicBezTo>
                          <a:pt x="739" y="160"/>
                          <a:pt x="739" y="161"/>
                          <a:pt x="740" y="163"/>
                        </a:cubicBezTo>
                        <a:cubicBezTo>
                          <a:pt x="739" y="159"/>
                          <a:pt x="737" y="154"/>
                          <a:pt x="737" y="152"/>
                        </a:cubicBezTo>
                        <a:cubicBezTo>
                          <a:pt x="734" y="143"/>
                          <a:pt x="729" y="134"/>
                          <a:pt x="724" y="126"/>
                        </a:cubicBezTo>
                        <a:cubicBezTo>
                          <a:pt x="721" y="114"/>
                          <a:pt x="719" y="102"/>
                          <a:pt x="715" y="90"/>
                        </a:cubicBezTo>
                        <a:cubicBezTo>
                          <a:pt x="700" y="31"/>
                          <a:pt x="648" y="0"/>
                          <a:pt x="59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9" name="Google Shape;2559;p49"/>
                  <p:cNvSpPr/>
                  <p:nvPr/>
                </p:nvSpPr>
                <p:spPr>
                  <a:xfrm>
                    <a:off x="6072075" y="521125"/>
                    <a:ext cx="250" cy="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" h="18" extrusionOk="0">
                        <a:moveTo>
                          <a:pt x="9" y="0"/>
                        </a:moveTo>
                        <a:cubicBezTo>
                          <a:pt x="3" y="10"/>
                          <a:pt x="0" y="18"/>
                          <a:pt x="1" y="18"/>
                        </a:cubicBezTo>
                        <a:cubicBezTo>
                          <a:pt x="2" y="18"/>
                          <a:pt x="4" y="13"/>
                          <a:pt x="9" y="2"/>
                        </a:cubicBezTo>
                        <a:cubicBezTo>
                          <a:pt x="9" y="2"/>
                          <a:pt x="9" y="2"/>
                          <a:pt x="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0" name="Google Shape;2560;p49"/>
                  <p:cNvSpPr/>
                  <p:nvPr/>
                </p:nvSpPr>
                <p:spPr>
                  <a:xfrm>
                    <a:off x="6083100" y="526825"/>
                    <a:ext cx="12800" cy="21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" h="843" extrusionOk="0">
                        <a:moveTo>
                          <a:pt x="359" y="1"/>
                        </a:moveTo>
                        <a:cubicBezTo>
                          <a:pt x="331" y="1"/>
                          <a:pt x="305" y="8"/>
                          <a:pt x="278" y="20"/>
                        </a:cubicBezTo>
                        <a:cubicBezTo>
                          <a:pt x="221" y="48"/>
                          <a:pt x="192" y="110"/>
                          <a:pt x="160" y="162"/>
                        </a:cubicBezTo>
                        <a:cubicBezTo>
                          <a:pt x="138" y="198"/>
                          <a:pt x="115" y="236"/>
                          <a:pt x="94" y="272"/>
                        </a:cubicBezTo>
                        <a:cubicBezTo>
                          <a:pt x="64" y="320"/>
                          <a:pt x="46" y="379"/>
                          <a:pt x="28" y="433"/>
                        </a:cubicBezTo>
                        <a:cubicBezTo>
                          <a:pt x="18" y="465"/>
                          <a:pt x="15" y="501"/>
                          <a:pt x="13" y="534"/>
                        </a:cubicBezTo>
                        <a:cubicBezTo>
                          <a:pt x="12" y="553"/>
                          <a:pt x="12" y="566"/>
                          <a:pt x="14" y="585"/>
                        </a:cubicBezTo>
                        <a:cubicBezTo>
                          <a:pt x="15" y="590"/>
                          <a:pt x="17" y="594"/>
                          <a:pt x="18" y="599"/>
                        </a:cubicBezTo>
                        <a:cubicBezTo>
                          <a:pt x="14" y="634"/>
                          <a:pt x="11" y="668"/>
                          <a:pt x="6" y="703"/>
                        </a:cubicBezTo>
                        <a:cubicBezTo>
                          <a:pt x="1" y="761"/>
                          <a:pt x="54" y="825"/>
                          <a:pt x="109" y="838"/>
                        </a:cubicBezTo>
                        <a:cubicBezTo>
                          <a:pt x="121" y="841"/>
                          <a:pt x="133" y="842"/>
                          <a:pt x="145" y="842"/>
                        </a:cubicBezTo>
                        <a:cubicBezTo>
                          <a:pt x="194" y="842"/>
                          <a:pt x="238" y="817"/>
                          <a:pt x="268" y="773"/>
                        </a:cubicBezTo>
                        <a:cubicBezTo>
                          <a:pt x="283" y="753"/>
                          <a:pt x="297" y="732"/>
                          <a:pt x="312" y="711"/>
                        </a:cubicBezTo>
                        <a:cubicBezTo>
                          <a:pt x="317" y="707"/>
                          <a:pt x="322" y="704"/>
                          <a:pt x="327" y="700"/>
                        </a:cubicBezTo>
                        <a:cubicBezTo>
                          <a:pt x="344" y="685"/>
                          <a:pt x="356" y="665"/>
                          <a:pt x="371" y="647"/>
                        </a:cubicBezTo>
                        <a:cubicBezTo>
                          <a:pt x="394" y="616"/>
                          <a:pt x="408" y="589"/>
                          <a:pt x="423" y="553"/>
                        </a:cubicBezTo>
                        <a:cubicBezTo>
                          <a:pt x="440" y="512"/>
                          <a:pt x="460" y="469"/>
                          <a:pt x="468" y="425"/>
                        </a:cubicBezTo>
                        <a:cubicBezTo>
                          <a:pt x="475" y="382"/>
                          <a:pt x="483" y="337"/>
                          <a:pt x="491" y="294"/>
                        </a:cubicBezTo>
                        <a:cubicBezTo>
                          <a:pt x="494" y="273"/>
                          <a:pt x="498" y="251"/>
                          <a:pt x="501" y="230"/>
                        </a:cubicBezTo>
                        <a:cubicBezTo>
                          <a:pt x="507" y="203"/>
                          <a:pt x="511" y="177"/>
                          <a:pt x="508" y="148"/>
                        </a:cubicBezTo>
                        <a:cubicBezTo>
                          <a:pt x="503" y="120"/>
                          <a:pt x="497" y="102"/>
                          <a:pt x="484" y="74"/>
                        </a:cubicBezTo>
                        <a:cubicBezTo>
                          <a:pt x="471" y="43"/>
                          <a:pt x="426" y="12"/>
                          <a:pt x="395" y="5"/>
                        </a:cubicBezTo>
                        <a:cubicBezTo>
                          <a:pt x="382" y="2"/>
                          <a:pt x="370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1" name="Google Shape;2561;p49"/>
                  <p:cNvSpPr/>
                  <p:nvPr/>
                </p:nvSpPr>
                <p:spPr>
                  <a:xfrm>
                    <a:off x="5991750" y="768100"/>
                    <a:ext cx="36675" cy="1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7" h="569" extrusionOk="0">
                        <a:moveTo>
                          <a:pt x="990" y="1"/>
                        </a:moveTo>
                        <a:cubicBezTo>
                          <a:pt x="956" y="1"/>
                          <a:pt x="921" y="2"/>
                          <a:pt x="887" y="4"/>
                        </a:cubicBezTo>
                        <a:cubicBezTo>
                          <a:pt x="777" y="10"/>
                          <a:pt x="677" y="22"/>
                          <a:pt x="571" y="58"/>
                        </a:cubicBezTo>
                        <a:cubicBezTo>
                          <a:pt x="382" y="124"/>
                          <a:pt x="193" y="236"/>
                          <a:pt x="63" y="386"/>
                        </a:cubicBezTo>
                        <a:cubicBezTo>
                          <a:pt x="0" y="457"/>
                          <a:pt x="47" y="568"/>
                          <a:pt x="137" y="568"/>
                        </a:cubicBezTo>
                        <a:cubicBezTo>
                          <a:pt x="146" y="568"/>
                          <a:pt x="156" y="567"/>
                          <a:pt x="167" y="564"/>
                        </a:cubicBezTo>
                        <a:cubicBezTo>
                          <a:pt x="337" y="520"/>
                          <a:pt x="502" y="470"/>
                          <a:pt x="674" y="432"/>
                        </a:cubicBezTo>
                        <a:cubicBezTo>
                          <a:pt x="717" y="423"/>
                          <a:pt x="759" y="411"/>
                          <a:pt x="801" y="403"/>
                        </a:cubicBezTo>
                        <a:cubicBezTo>
                          <a:pt x="823" y="399"/>
                          <a:pt x="840" y="395"/>
                          <a:pt x="860" y="388"/>
                        </a:cubicBezTo>
                        <a:cubicBezTo>
                          <a:pt x="889" y="373"/>
                          <a:pt x="905" y="366"/>
                          <a:pt x="908" y="366"/>
                        </a:cubicBezTo>
                        <a:lnTo>
                          <a:pt x="908" y="366"/>
                        </a:lnTo>
                        <a:cubicBezTo>
                          <a:pt x="910" y="366"/>
                          <a:pt x="906" y="369"/>
                          <a:pt x="897" y="375"/>
                        </a:cubicBezTo>
                        <a:cubicBezTo>
                          <a:pt x="908" y="373"/>
                          <a:pt x="917" y="371"/>
                          <a:pt x="927" y="368"/>
                        </a:cubicBezTo>
                        <a:cubicBezTo>
                          <a:pt x="1007" y="349"/>
                          <a:pt x="1090" y="349"/>
                          <a:pt x="1159" y="316"/>
                        </a:cubicBezTo>
                        <a:cubicBezTo>
                          <a:pt x="1220" y="306"/>
                          <a:pt x="1281" y="303"/>
                          <a:pt x="1341" y="291"/>
                        </a:cubicBezTo>
                        <a:cubicBezTo>
                          <a:pt x="1467" y="267"/>
                          <a:pt x="1444" y="92"/>
                          <a:pt x="1341" y="57"/>
                        </a:cubicBezTo>
                        <a:cubicBezTo>
                          <a:pt x="1280" y="36"/>
                          <a:pt x="1213" y="29"/>
                          <a:pt x="1149" y="21"/>
                        </a:cubicBezTo>
                        <a:cubicBezTo>
                          <a:pt x="1111" y="7"/>
                          <a:pt x="1073" y="1"/>
                          <a:pt x="1028" y="1"/>
                        </a:cubicBezTo>
                        <a:cubicBezTo>
                          <a:pt x="1015" y="1"/>
                          <a:pt x="1003" y="1"/>
                          <a:pt x="99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2" name="Google Shape;2562;p49"/>
                  <p:cNvSpPr/>
                  <p:nvPr/>
                </p:nvSpPr>
                <p:spPr>
                  <a:xfrm>
                    <a:off x="5997100" y="752675"/>
                    <a:ext cx="16275" cy="1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1" h="475" extrusionOk="0">
                        <a:moveTo>
                          <a:pt x="427" y="1"/>
                        </a:moveTo>
                        <a:cubicBezTo>
                          <a:pt x="424" y="1"/>
                          <a:pt x="420" y="1"/>
                          <a:pt x="416" y="1"/>
                        </a:cubicBezTo>
                        <a:cubicBezTo>
                          <a:pt x="405" y="1"/>
                          <a:pt x="393" y="1"/>
                          <a:pt x="382" y="2"/>
                        </a:cubicBezTo>
                        <a:cubicBezTo>
                          <a:pt x="337" y="5"/>
                          <a:pt x="315" y="13"/>
                          <a:pt x="277" y="30"/>
                        </a:cubicBezTo>
                        <a:cubicBezTo>
                          <a:pt x="259" y="37"/>
                          <a:pt x="241" y="44"/>
                          <a:pt x="222" y="53"/>
                        </a:cubicBezTo>
                        <a:cubicBezTo>
                          <a:pt x="199" y="65"/>
                          <a:pt x="177" y="83"/>
                          <a:pt x="158" y="101"/>
                        </a:cubicBezTo>
                        <a:cubicBezTo>
                          <a:pt x="127" y="129"/>
                          <a:pt x="97" y="161"/>
                          <a:pt x="81" y="201"/>
                        </a:cubicBezTo>
                        <a:cubicBezTo>
                          <a:pt x="70" y="219"/>
                          <a:pt x="59" y="238"/>
                          <a:pt x="54" y="258"/>
                        </a:cubicBezTo>
                        <a:cubicBezTo>
                          <a:pt x="46" y="271"/>
                          <a:pt x="40" y="283"/>
                          <a:pt x="36" y="297"/>
                        </a:cubicBezTo>
                        <a:cubicBezTo>
                          <a:pt x="32" y="302"/>
                          <a:pt x="28" y="309"/>
                          <a:pt x="24" y="315"/>
                        </a:cubicBezTo>
                        <a:cubicBezTo>
                          <a:pt x="1" y="353"/>
                          <a:pt x="7" y="413"/>
                          <a:pt x="41" y="444"/>
                        </a:cubicBezTo>
                        <a:cubicBezTo>
                          <a:pt x="63" y="464"/>
                          <a:pt x="90" y="475"/>
                          <a:pt x="118" y="475"/>
                        </a:cubicBezTo>
                        <a:cubicBezTo>
                          <a:pt x="135" y="475"/>
                          <a:pt x="154" y="470"/>
                          <a:pt x="170" y="461"/>
                        </a:cubicBezTo>
                        <a:cubicBezTo>
                          <a:pt x="173" y="460"/>
                          <a:pt x="174" y="460"/>
                          <a:pt x="175" y="459"/>
                        </a:cubicBezTo>
                        <a:cubicBezTo>
                          <a:pt x="184" y="458"/>
                          <a:pt x="193" y="458"/>
                          <a:pt x="201" y="454"/>
                        </a:cubicBezTo>
                        <a:cubicBezTo>
                          <a:pt x="202" y="454"/>
                          <a:pt x="204" y="453"/>
                          <a:pt x="205" y="453"/>
                        </a:cubicBezTo>
                        <a:cubicBezTo>
                          <a:pt x="220" y="453"/>
                          <a:pt x="235" y="452"/>
                          <a:pt x="250" y="449"/>
                        </a:cubicBezTo>
                        <a:cubicBezTo>
                          <a:pt x="271" y="449"/>
                          <a:pt x="293" y="445"/>
                          <a:pt x="314" y="439"/>
                        </a:cubicBezTo>
                        <a:cubicBezTo>
                          <a:pt x="326" y="437"/>
                          <a:pt x="337" y="434"/>
                          <a:pt x="348" y="432"/>
                        </a:cubicBezTo>
                        <a:cubicBezTo>
                          <a:pt x="375" y="427"/>
                          <a:pt x="401" y="415"/>
                          <a:pt x="427" y="402"/>
                        </a:cubicBezTo>
                        <a:cubicBezTo>
                          <a:pt x="448" y="395"/>
                          <a:pt x="467" y="389"/>
                          <a:pt x="484" y="377"/>
                        </a:cubicBezTo>
                        <a:cubicBezTo>
                          <a:pt x="493" y="370"/>
                          <a:pt x="502" y="362"/>
                          <a:pt x="512" y="356"/>
                        </a:cubicBezTo>
                        <a:cubicBezTo>
                          <a:pt x="521" y="349"/>
                          <a:pt x="532" y="343"/>
                          <a:pt x="541" y="336"/>
                        </a:cubicBezTo>
                        <a:cubicBezTo>
                          <a:pt x="551" y="331"/>
                          <a:pt x="559" y="324"/>
                          <a:pt x="568" y="317"/>
                        </a:cubicBezTo>
                        <a:cubicBezTo>
                          <a:pt x="601" y="291"/>
                          <a:pt x="620" y="262"/>
                          <a:pt x="632" y="222"/>
                        </a:cubicBezTo>
                        <a:cubicBezTo>
                          <a:pt x="651" y="164"/>
                          <a:pt x="631" y="97"/>
                          <a:pt x="588" y="56"/>
                        </a:cubicBezTo>
                        <a:cubicBezTo>
                          <a:pt x="550" y="17"/>
                          <a:pt x="503" y="4"/>
                          <a:pt x="450" y="1"/>
                        </a:cubicBezTo>
                        <a:cubicBezTo>
                          <a:pt x="443" y="1"/>
                          <a:pt x="435" y="1"/>
                          <a:pt x="42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3" name="Google Shape;2563;p49"/>
                  <p:cNvSpPr/>
                  <p:nvPr/>
                </p:nvSpPr>
                <p:spPr>
                  <a:xfrm>
                    <a:off x="5991825" y="735950"/>
                    <a:ext cx="15775" cy="10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" h="423" extrusionOk="0">
                        <a:moveTo>
                          <a:pt x="466" y="0"/>
                        </a:moveTo>
                        <a:cubicBezTo>
                          <a:pt x="403" y="0"/>
                          <a:pt x="336" y="28"/>
                          <a:pt x="282" y="47"/>
                        </a:cubicBezTo>
                        <a:cubicBezTo>
                          <a:pt x="241" y="63"/>
                          <a:pt x="205" y="84"/>
                          <a:pt x="167" y="103"/>
                        </a:cubicBezTo>
                        <a:lnTo>
                          <a:pt x="129" y="124"/>
                        </a:lnTo>
                        <a:cubicBezTo>
                          <a:pt x="103" y="138"/>
                          <a:pt x="82" y="157"/>
                          <a:pt x="67" y="180"/>
                        </a:cubicBezTo>
                        <a:cubicBezTo>
                          <a:pt x="58" y="187"/>
                          <a:pt x="50" y="194"/>
                          <a:pt x="42" y="201"/>
                        </a:cubicBezTo>
                        <a:cubicBezTo>
                          <a:pt x="26" y="214"/>
                          <a:pt x="13" y="239"/>
                          <a:pt x="9" y="257"/>
                        </a:cubicBezTo>
                        <a:cubicBezTo>
                          <a:pt x="1" y="285"/>
                          <a:pt x="3" y="315"/>
                          <a:pt x="14" y="341"/>
                        </a:cubicBezTo>
                        <a:cubicBezTo>
                          <a:pt x="33" y="385"/>
                          <a:pt x="77" y="419"/>
                          <a:pt x="126" y="419"/>
                        </a:cubicBezTo>
                        <a:cubicBezTo>
                          <a:pt x="128" y="419"/>
                          <a:pt x="130" y="419"/>
                          <a:pt x="131" y="419"/>
                        </a:cubicBezTo>
                        <a:lnTo>
                          <a:pt x="154" y="419"/>
                        </a:lnTo>
                        <a:cubicBezTo>
                          <a:pt x="165" y="421"/>
                          <a:pt x="177" y="422"/>
                          <a:pt x="188" y="422"/>
                        </a:cubicBezTo>
                        <a:cubicBezTo>
                          <a:pt x="222" y="422"/>
                          <a:pt x="256" y="413"/>
                          <a:pt x="291" y="404"/>
                        </a:cubicBezTo>
                        <a:cubicBezTo>
                          <a:pt x="320" y="396"/>
                          <a:pt x="352" y="391"/>
                          <a:pt x="379" y="379"/>
                        </a:cubicBezTo>
                        <a:cubicBezTo>
                          <a:pt x="470" y="342"/>
                          <a:pt x="600" y="304"/>
                          <a:pt x="624" y="196"/>
                        </a:cubicBezTo>
                        <a:cubicBezTo>
                          <a:pt x="630" y="162"/>
                          <a:pt x="629" y="130"/>
                          <a:pt x="616" y="98"/>
                        </a:cubicBezTo>
                        <a:cubicBezTo>
                          <a:pt x="602" y="67"/>
                          <a:pt x="583" y="46"/>
                          <a:pt x="555" y="26"/>
                        </a:cubicBezTo>
                        <a:cubicBezTo>
                          <a:pt x="528" y="7"/>
                          <a:pt x="497" y="0"/>
                          <a:pt x="46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4" name="Google Shape;2564;p49"/>
                  <p:cNvSpPr/>
                  <p:nvPr/>
                </p:nvSpPr>
                <p:spPr>
                  <a:xfrm>
                    <a:off x="5341925" y="691375"/>
                    <a:ext cx="157750" cy="8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0" h="3271" extrusionOk="0">
                        <a:moveTo>
                          <a:pt x="5909" y="0"/>
                        </a:moveTo>
                        <a:cubicBezTo>
                          <a:pt x="5829" y="0"/>
                          <a:pt x="5753" y="61"/>
                          <a:pt x="5749" y="155"/>
                        </a:cubicBezTo>
                        <a:cubicBezTo>
                          <a:pt x="5739" y="455"/>
                          <a:pt x="5730" y="785"/>
                          <a:pt x="5518" y="1028"/>
                        </a:cubicBezTo>
                        <a:cubicBezTo>
                          <a:pt x="5312" y="1263"/>
                          <a:pt x="4973" y="1298"/>
                          <a:pt x="4672" y="1298"/>
                        </a:cubicBezTo>
                        <a:cubicBezTo>
                          <a:pt x="4636" y="1298"/>
                          <a:pt x="4600" y="1298"/>
                          <a:pt x="4566" y="1297"/>
                        </a:cubicBezTo>
                        <a:cubicBezTo>
                          <a:pt x="4203" y="1290"/>
                          <a:pt x="3837" y="1262"/>
                          <a:pt x="3475" y="1262"/>
                        </a:cubicBezTo>
                        <a:cubicBezTo>
                          <a:pt x="3049" y="1262"/>
                          <a:pt x="2628" y="1301"/>
                          <a:pt x="2219" y="1460"/>
                        </a:cubicBezTo>
                        <a:cubicBezTo>
                          <a:pt x="1897" y="1585"/>
                          <a:pt x="1591" y="1769"/>
                          <a:pt x="1362" y="2032"/>
                        </a:cubicBezTo>
                        <a:cubicBezTo>
                          <a:pt x="1175" y="2247"/>
                          <a:pt x="1034" y="2659"/>
                          <a:pt x="732" y="2736"/>
                        </a:cubicBezTo>
                        <a:cubicBezTo>
                          <a:pt x="708" y="2743"/>
                          <a:pt x="686" y="2745"/>
                          <a:pt x="667" y="2745"/>
                        </a:cubicBezTo>
                        <a:cubicBezTo>
                          <a:pt x="537" y="2745"/>
                          <a:pt x="525" y="2610"/>
                          <a:pt x="514" y="2474"/>
                        </a:cubicBezTo>
                        <a:cubicBezTo>
                          <a:pt x="497" y="2271"/>
                          <a:pt x="490" y="2066"/>
                          <a:pt x="477" y="1862"/>
                        </a:cubicBezTo>
                        <a:cubicBezTo>
                          <a:pt x="447" y="1416"/>
                          <a:pt x="418" y="965"/>
                          <a:pt x="343" y="525"/>
                        </a:cubicBezTo>
                        <a:cubicBezTo>
                          <a:pt x="333" y="470"/>
                          <a:pt x="296" y="447"/>
                          <a:pt x="256" y="447"/>
                        </a:cubicBezTo>
                        <a:cubicBezTo>
                          <a:pt x="201" y="447"/>
                          <a:pt x="139" y="490"/>
                          <a:pt x="132" y="553"/>
                        </a:cubicBezTo>
                        <a:cubicBezTo>
                          <a:pt x="84" y="972"/>
                          <a:pt x="81" y="1398"/>
                          <a:pt x="75" y="1819"/>
                        </a:cubicBezTo>
                        <a:cubicBezTo>
                          <a:pt x="70" y="2153"/>
                          <a:pt x="1" y="2585"/>
                          <a:pt x="131" y="2902"/>
                        </a:cubicBezTo>
                        <a:cubicBezTo>
                          <a:pt x="231" y="3144"/>
                          <a:pt x="463" y="3271"/>
                          <a:pt x="713" y="3271"/>
                        </a:cubicBezTo>
                        <a:cubicBezTo>
                          <a:pt x="743" y="3271"/>
                          <a:pt x="774" y="3269"/>
                          <a:pt x="804" y="3265"/>
                        </a:cubicBezTo>
                        <a:cubicBezTo>
                          <a:pt x="1138" y="3227"/>
                          <a:pt x="1359" y="2988"/>
                          <a:pt x="1541" y="2727"/>
                        </a:cubicBezTo>
                        <a:cubicBezTo>
                          <a:pt x="1739" y="2444"/>
                          <a:pt x="1929" y="2218"/>
                          <a:pt x="2246" y="2063"/>
                        </a:cubicBezTo>
                        <a:cubicBezTo>
                          <a:pt x="2570" y="1904"/>
                          <a:pt x="2936" y="1851"/>
                          <a:pt x="3293" y="1837"/>
                        </a:cubicBezTo>
                        <a:cubicBezTo>
                          <a:pt x="3338" y="1836"/>
                          <a:pt x="3383" y="1835"/>
                          <a:pt x="3429" y="1835"/>
                        </a:cubicBezTo>
                        <a:cubicBezTo>
                          <a:pt x="3806" y="1835"/>
                          <a:pt x="4203" y="1887"/>
                          <a:pt x="4591" y="1887"/>
                        </a:cubicBezTo>
                        <a:cubicBezTo>
                          <a:pt x="4898" y="1887"/>
                          <a:pt x="5200" y="1854"/>
                          <a:pt x="5482" y="1736"/>
                        </a:cubicBezTo>
                        <a:cubicBezTo>
                          <a:pt x="5826" y="1593"/>
                          <a:pt x="6077" y="1323"/>
                          <a:pt x="6203" y="972"/>
                        </a:cubicBezTo>
                        <a:cubicBezTo>
                          <a:pt x="6309" y="673"/>
                          <a:pt x="6255" y="268"/>
                          <a:pt x="6016" y="44"/>
                        </a:cubicBezTo>
                        <a:cubicBezTo>
                          <a:pt x="5984" y="14"/>
                          <a:pt x="5946" y="0"/>
                          <a:pt x="590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5" name="Google Shape;2565;p49"/>
                  <p:cNvSpPr/>
                  <p:nvPr/>
                </p:nvSpPr>
                <p:spPr>
                  <a:xfrm>
                    <a:off x="5471575" y="650100"/>
                    <a:ext cx="14975" cy="2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1061" extrusionOk="0">
                        <a:moveTo>
                          <a:pt x="143" y="1"/>
                        </a:moveTo>
                        <a:cubicBezTo>
                          <a:pt x="71" y="1"/>
                          <a:pt x="1" y="66"/>
                          <a:pt x="19" y="156"/>
                        </a:cubicBezTo>
                        <a:cubicBezTo>
                          <a:pt x="48" y="286"/>
                          <a:pt x="99" y="415"/>
                          <a:pt x="138" y="543"/>
                        </a:cubicBezTo>
                        <a:cubicBezTo>
                          <a:pt x="162" y="615"/>
                          <a:pt x="186" y="683"/>
                          <a:pt x="221" y="751"/>
                        </a:cubicBezTo>
                        <a:cubicBezTo>
                          <a:pt x="250" y="809"/>
                          <a:pt x="275" y="871"/>
                          <a:pt x="319" y="918"/>
                        </a:cubicBezTo>
                        <a:cubicBezTo>
                          <a:pt x="342" y="947"/>
                          <a:pt x="368" y="977"/>
                          <a:pt x="384" y="1009"/>
                        </a:cubicBezTo>
                        <a:cubicBezTo>
                          <a:pt x="403" y="1045"/>
                          <a:pt x="435" y="1060"/>
                          <a:pt x="468" y="1060"/>
                        </a:cubicBezTo>
                        <a:cubicBezTo>
                          <a:pt x="532" y="1060"/>
                          <a:pt x="599" y="1003"/>
                          <a:pt x="576" y="928"/>
                        </a:cubicBezTo>
                        <a:cubicBezTo>
                          <a:pt x="571" y="911"/>
                          <a:pt x="571" y="897"/>
                          <a:pt x="569" y="879"/>
                        </a:cubicBezTo>
                        <a:cubicBezTo>
                          <a:pt x="567" y="871"/>
                          <a:pt x="566" y="863"/>
                          <a:pt x="565" y="855"/>
                        </a:cubicBezTo>
                        <a:cubicBezTo>
                          <a:pt x="566" y="850"/>
                          <a:pt x="565" y="848"/>
                          <a:pt x="565" y="848"/>
                        </a:cubicBezTo>
                        <a:cubicBezTo>
                          <a:pt x="564" y="848"/>
                          <a:pt x="562" y="851"/>
                          <a:pt x="561" y="857"/>
                        </a:cubicBezTo>
                        <a:cubicBezTo>
                          <a:pt x="567" y="831"/>
                          <a:pt x="567" y="804"/>
                          <a:pt x="561" y="778"/>
                        </a:cubicBezTo>
                        <a:lnTo>
                          <a:pt x="554" y="755"/>
                        </a:lnTo>
                        <a:cubicBezTo>
                          <a:pt x="548" y="737"/>
                          <a:pt x="543" y="717"/>
                          <a:pt x="537" y="699"/>
                        </a:cubicBezTo>
                        <a:cubicBezTo>
                          <a:pt x="512" y="618"/>
                          <a:pt x="487" y="542"/>
                          <a:pt x="450" y="465"/>
                        </a:cubicBezTo>
                        <a:cubicBezTo>
                          <a:pt x="417" y="399"/>
                          <a:pt x="384" y="332"/>
                          <a:pt x="351" y="265"/>
                        </a:cubicBezTo>
                        <a:cubicBezTo>
                          <a:pt x="317" y="196"/>
                          <a:pt x="285" y="125"/>
                          <a:pt x="246" y="61"/>
                        </a:cubicBezTo>
                        <a:cubicBezTo>
                          <a:pt x="220" y="19"/>
                          <a:pt x="181" y="1"/>
                          <a:pt x="14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6" name="Google Shape;2566;p49"/>
                  <p:cNvSpPr/>
                  <p:nvPr/>
                </p:nvSpPr>
                <p:spPr>
                  <a:xfrm>
                    <a:off x="5469250" y="497450"/>
                    <a:ext cx="119050" cy="12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2" h="5024" extrusionOk="0">
                        <a:moveTo>
                          <a:pt x="4225" y="1"/>
                        </a:moveTo>
                        <a:cubicBezTo>
                          <a:pt x="4140" y="1"/>
                          <a:pt x="4060" y="54"/>
                          <a:pt x="4071" y="160"/>
                        </a:cubicBezTo>
                        <a:cubicBezTo>
                          <a:pt x="4133" y="722"/>
                          <a:pt x="4044" y="1281"/>
                          <a:pt x="3717" y="1751"/>
                        </a:cubicBezTo>
                        <a:cubicBezTo>
                          <a:pt x="3349" y="2279"/>
                          <a:pt x="2785" y="2466"/>
                          <a:pt x="2187" y="2615"/>
                        </a:cubicBezTo>
                        <a:cubicBezTo>
                          <a:pt x="1603" y="2761"/>
                          <a:pt x="998" y="2926"/>
                          <a:pt x="588" y="3398"/>
                        </a:cubicBezTo>
                        <a:cubicBezTo>
                          <a:pt x="230" y="3809"/>
                          <a:pt x="0" y="4408"/>
                          <a:pt x="81" y="4954"/>
                        </a:cubicBezTo>
                        <a:cubicBezTo>
                          <a:pt x="88" y="5003"/>
                          <a:pt x="125" y="5024"/>
                          <a:pt x="165" y="5024"/>
                        </a:cubicBezTo>
                        <a:cubicBezTo>
                          <a:pt x="209" y="5024"/>
                          <a:pt x="257" y="4998"/>
                          <a:pt x="271" y="4954"/>
                        </a:cubicBezTo>
                        <a:cubicBezTo>
                          <a:pt x="457" y="4358"/>
                          <a:pt x="604" y="3753"/>
                          <a:pt x="1165" y="3391"/>
                        </a:cubicBezTo>
                        <a:cubicBezTo>
                          <a:pt x="1712" y="3039"/>
                          <a:pt x="2403" y="3028"/>
                          <a:pt x="2999" y="2793"/>
                        </a:cubicBezTo>
                        <a:cubicBezTo>
                          <a:pt x="4011" y="2396"/>
                          <a:pt x="4762" y="1202"/>
                          <a:pt x="4400" y="116"/>
                        </a:cubicBezTo>
                        <a:cubicBezTo>
                          <a:pt x="4374" y="39"/>
                          <a:pt x="4298" y="1"/>
                          <a:pt x="422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7" name="Google Shape;2567;p49"/>
                  <p:cNvSpPr/>
                  <p:nvPr/>
                </p:nvSpPr>
                <p:spPr>
                  <a:xfrm>
                    <a:off x="5350050" y="634025"/>
                    <a:ext cx="10850" cy="3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" h="1461" extrusionOk="0">
                        <a:moveTo>
                          <a:pt x="225" y="0"/>
                        </a:moveTo>
                        <a:cubicBezTo>
                          <a:pt x="160" y="0"/>
                          <a:pt x="91" y="41"/>
                          <a:pt x="72" y="108"/>
                        </a:cubicBezTo>
                        <a:cubicBezTo>
                          <a:pt x="45" y="206"/>
                          <a:pt x="56" y="317"/>
                          <a:pt x="51" y="419"/>
                        </a:cubicBezTo>
                        <a:cubicBezTo>
                          <a:pt x="45" y="522"/>
                          <a:pt x="32" y="624"/>
                          <a:pt x="26" y="726"/>
                        </a:cubicBezTo>
                        <a:cubicBezTo>
                          <a:pt x="21" y="825"/>
                          <a:pt x="19" y="922"/>
                          <a:pt x="10" y="1021"/>
                        </a:cubicBezTo>
                        <a:cubicBezTo>
                          <a:pt x="1" y="1120"/>
                          <a:pt x="10" y="1222"/>
                          <a:pt x="15" y="1323"/>
                        </a:cubicBezTo>
                        <a:cubicBezTo>
                          <a:pt x="18" y="1384"/>
                          <a:pt x="56" y="1440"/>
                          <a:pt x="116" y="1455"/>
                        </a:cubicBezTo>
                        <a:cubicBezTo>
                          <a:pt x="128" y="1459"/>
                          <a:pt x="140" y="1460"/>
                          <a:pt x="152" y="1460"/>
                        </a:cubicBezTo>
                        <a:cubicBezTo>
                          <a:pt x="200" y="1460"/>
                          <a:pt x="252" y="1436"/>
                          <a:pt x="272" y="1392"/>
                        </a:cubicBezTo>
                        <a:cubicBezTo>
                          <a:pt x="317" y="1293"/>
                          <a:pt x="366" y="1190"/>
                          <a:pt x="384" y="1082"/>
                        </a:cubicBezTo>
                        <a:cubicBezTo>
                          <a:pt x="404" y="968"/>
                          <a:pt x="419" y="852"/>
                          <a:pt x="426" y="737"/>
                        </a:cubicBezTo>
                        <a:cubicBezTo>
                          <a:pt x="434" y="632"/>
                          <a:pt x="422" y="525"/>
                          <a:pt x="411" y="419"/>
                        </a:cubicBezTo>
                        <a:cubicBezTo>
                          <a:pt x="398" y="304"/>
                          <a:pt x="394" y="179"/>
                          <a:pt x="344" y="73"/>
                        </a:cubicBezTo>
                        <a:cubicBezTo>
                          <a:pt x="320" y="22"/>
                          <a:pt x="274" y="0"/>
                          <a:pt x="22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8" name="Google Shape;2568;p49"/>
                  <p:cNvSpPr/>
                  <p:nvPr/>
                </p:nvSpPr>
                <p:spPr>
                  <a:xfrm>
                    <a:off x="5381875" y="470650"/>
                    <a:ext cx="153525" cy="11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41" h="4716" extrusionOk="0">
                        <a:moveTo>
                          <a:pt x="3170" y="1"/>
                        </a:moveTo>
                        <a:cubicBezTo>
                          <a:pt x="2671" y="1"/>
                          <a:pt x="2175" y="200"/>
                          <a:pt x="1775" y="513"/>
                        </a:cubicBezTo>
                        <a:cubicBezTo>
                          <a:pt x="1182" y="975"/>
                          <a:pt x="765" y="1663"/>
                          <a:pt x="480" y="2348"/>
                        </a:cubicBezTo>
                        <a:cubicBezTo>
                          <a:pt x="179" y="3069"/>
                          <a:pt x="1" y="3858"/>
                          <a:pt x="120" y="4639"/>
                        </a:cubicBezTo>
                        <a:cubicBezTo>
                          <a:pt x="128" y="4690"/>
                          <a:pt x="175" y="4715"/>
                          <a:pt x="223" y="4715"/>
                        </a:cubicBezTo>
                        <a:cubicBezTo>
                          <a:pt x="271" y="4715"/>
                          <a:pt x="319" y="4690"/>
                          <a:pt x="327" y="4639"/>
                        </a:cubicBezTo>
                        <a:cubicBezTo>
                          <a:pt x="442" y="3887"/>
                          <a:pt x="561" y="3133"/>
                          <a:pt x="878" y="2435"/>
                        </a:cubicBezTo>
                        <a:cubicBezTo>
                          <a:pt x="1180" y="1774"/>
                          <a:pt x="1618" y="1093"/>
                          <a:pt x="2251" y="707"/>
                        </a:cubicBezTo>
                        <a:cubicBezTo>
                          <a:pt x="2525" y="541"/>
                          <a:pt x="2843" y="435"/>
                          <a:pt x="3165" y="435"/>
                        </a:cubicBezTo>
                        <a:cubicBezTo>
                          <a:pt x="3213" y="435"/>
                          <a:pt x="3261" y="437"/>
                          <a:pt x="3308" y="442"/>
                        </a:cubicBezTo>
                        <a:cubicBezTo>
                          <a:pt x="3668" y="479"/>
                          <a:pt x="3961" y="689"/>
                          <a:pt x="4275" y="847"/>
                        </a:cubicBezTo>
                        <a:cubicBezTo>
                          <a:pt x="4504" y="962"/>
                          <a:pt x="4747" y="1051"/>
                          <a:pt x="5000" y="1051"/>
                        </a:cubicBezTo>
                        <a:cubicBezTo>
                          <a:pt x="5066" y="1051"/>
                          <a:pt x="5133" y="1045"/>
                          <a:pt x="5201" y="1032"/>
                        </a:cubicBezTo>
                        <a:cubicBezTo>
                          <a:pt x="5545" y="965"/>
                          <a:pt x="5797" y="739"/>
                          <a:pt x="6033" y="493"/>
                        </a:cubicBezTo>
                        <a:cubicBezTo>
                          <a:pt x="6140" y="381"/>
                          <a:pt x="6044" y="196"/>
                          <a:pt x="5913" y="196"/>
                        </a:cubicBezTo>
                        <a:cubicBezTo>
                          <a:pt x="5885" y="196"/>
                          <a:pt x="5855" y="205"/>
                          <a:pt x="5826" y="225"/>
                        </a:cubicBezTo>
                        <a:cubicBezTo>
                          <a:pt x="5568" y="394"/>
                          <a:pt x="5284" y="605"/>
                          <a:pt x="4969" y="605"/>
                        </a:cubicBezTo>
                        <a:cubicBezTo>
                          <a:pt x="4917" y="605"/>
                          <a:pt x="4864" y="599"/>
                          <a:pt x="4811" y="587"/>
                        </a:cubicBezTo>
                        <a:cubicBezTo>
                          <a:pt x="4463" y="507"/>
                          <a:pt x="4169" y="264"/>
                          <a:pt x="3841" y="131"/>
                        </a:cubicBezTo>
                        <a:cubicBezTo>
                          <a:pt x="3622" y="42"/>
                          <a:pt x="3396" y="1"/>
                          <a:pt x="31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9" name="Google Shape;2569;p49"/>
                  <p:cNvSpPr/>
                  <p:nvPr/>
                </p:nvSpPr>
                <p:spPr>
                  <a:xfrm>
                    <a:off x="5404725" y="521650"/>
                    <a:ext cx="23725" cy="4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1987" extrusionOk="0">
                        <a:moveTo>
                          <a:pt x="747" y="0"/>
                        </a:moveTo>
                        <a:cubicBezTo>
                          <a:pt x="720" y="0"/>
                          <a:pt x="692" y="6"/>
                          <a:pt x="666" y="20"/>
                        </a:cubicBezTo>
                        <a:cubicBezTo>
                          <a:pt x="503" y="106"/>
                          <a:pt x="390" y="255"/>
                          <a:pt x="298" y="409"/>
                        </a:cubicBezTo>
                        <a:cubicBezTo>
                          <a:pt x="210" y="559"/>
                          <a:pt x="143" y="727"/>
                          <a:pt x="91" y="894"/>
                        </a:cubicBezTo>
                        <a:cubicBezTo>
                          <a:pt x="41" y="1056"/>
                          <a:pt x="11" y="1230"/>
                          <a:pt x="5" y="1399"/>
                        </a:cubicBezTo>
                        <a:cubicBezTo>
                          <a:pt x="1" y="1570"/>
                          <a:pt x="45" y="1746"/>
                          <a:pt x="96" y="1909"/>
                        </a:cubicBezTo>
                        <a:cubicBezTo>
                          <a:pt x="111" y="1958"/>
                          <a:pt x="162" y="1987"/>
                          <a:pt x="210" y="1987"/>
                        </a:cubicBezTo>
                        <a:cubicBezTo>
                          <a:pt x="254" y="1987"/>
                          <a:pt x="297" y="1963"/>
                          <a:pt x="306" y="1909"/>
                        </a:cubicBezTo>
                        <a:cubicBezTo>
                          <a:pt x="332" y="1763"/>
                          <a:pt x="377" y="1625"/>
                          <a:pt x="415" y="1482"/>
                        </a:cubicBezTo>
                        <a:cubicBezTo>
                          <a:pt x="456" y="1333"/>
                          <a:pt x="491" y="1182"/>
                          <a:pt x="541" y="1034"/>
                        </a:cubicBezTo>
                        <a:cubicBezTo>
                          <a:pt x="587" y="897"/>
                          <a:pt x="641" y="783"/>
                          <a:pt x="712" y="650"/>
                        </a:cubicBezTo>
                        <a:cubicBezTo>
                          <a:pt x="785" y="506"/>
                          <a:pt x="870" y="367"/>
                          <a:pt x="914" y="212"/>
                        </a:cubicBezTo>
                        <a:lnTo>
                          <a:pt x="916" y="212"/>
                        </a:lnTo>
                        <a:cubicBezTo>
                          <a:pt x="949" y="94"/>
                          <a:pt x="852" y="0"/>
                          <a:pt x="74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0" name="Google Shape;2570;p49"/>
                  <p:cNvSpPr/>
                  <p:nvPr/>
                </p:nvSpPr>
                <p:spPr>
                  <a:xfrm>
                    <a:off x="5421350" y="535375"/>
                    <a:ext cx="15800" cy="27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" h="1094" extrusionOk="0">
                        <a:moveTo>
                          <a:pt x="483" y="0"/>
                        </a:moveTo>
                        <a:cubicBezTo>
                          <a:pt x="469" y="0"/>
                          <a:pt x="455" y="3"/>
                          <a:pt x="441" y="8"/>
                        </a:cubicBezTo>
                        <a:cubicBezTo>
                          <a:pt x="339" y="45"/>
                          <a:pt x="274" y="131"/>
                          <a:pt x="210" y="215"/>
                        </a:cubicBezTo>
                        <a:cubicBezTo>
                          <a:pt x="147" y="296"/>
                          <a:pt x="107" y="393"/>
                          <a:pt x="72" y="488"/>
                        </a:cubicBezTo>
                        <a:cubicBezTo>
                          <a:pt x="38" y="579"/>
                          <a:pt x="18" y="664"/>
                          <a:pt x="7" y="759"/>
                        </a:cubicBezTo>
                        <a:cubicBezTo>
                          <a:pt x="5" y="780"/>
                          <a:pt x="3" y="801"/>
                          <a:pt x="1" y="821"/>
                        </a:cubicBezTo>
                        <a:cubicBezTo>
                          <a:pt x="0" y="837"/>
                          <a:pt x="1" y="848"/>
                          <a:pt x="4" y="865"/>
                        </a:cubicBezTo>
                        <a:cubicBezTo>
                          <a:pt x="5" y="872"/>
                          <a:pt x="6" y="878"/>
                          <a:pt x="6" y="882"/>
                        </a:cubicBezTo>
                        <a:lnTo>
                          <a:pt x="6" y="884"/>
                        </a:lnTo>
                        <a:cubicBezTo>
                          <a:pt x="9" y="925"/>
                          <a:pt x="14" y="968"/>
                          <a:pt x="30" y="1004"/>
                        </a:cubicBezTo>
                        <a:cubicBezTo>
                          <a:pt x="31" y="1007"/>
                          <a:pt x="32" y="1010"/>
                          <a:pt x="32" y="1013"/>
                        </a:cubicBezTo>
                        <a:cubicBezTo>
                          <a:pt x="40" y="1066"/>
                          <a:pt x="90" y="1094"/>
                          <a:pt x="139" y="1094"/>
                        </a:cubicBezTo>
                        <a:cubicBezTo>
                          <a:pt x="178" y="1094"/>
                          <a:pt x="216" y="1078"/>
                          <a:pt x="236" y="1044"/>
                        </a:cubicBezTo>
                        <a:cubicBezTo>
                          <a:pt x="239" y="1042"/>
                          <a:pt x="243" y="1042"/>
                          <a:pt x="246" y="1038"/>
                        </a:cubicBezTo>
                        <a:cubicBezTo>
                          <a:pt x="266" y="1018"/>
                          <a:pt x="277" y="992"/>
                          <a:pt x="289" y="968"/>
                        </a:cubicBezTo>
                        <a:cubicBezTo>
                          <a:pt x="290" y="966"/>
                          <a:pt x="295" y="956"/>
                          <a:pt x="296" y="951"/>
                        </a:cubicBezTo>
                        <a:cubicBezTo>
                          <a:pt x="298" y="949"/>
                          <a:pt x="298" y="948"/>
                          <a:pt x="301" y="944"/>
                        </a:cubicBezTo>
                        <a:cubicBezTo>
                          <a:pt x="308" y="938"/>
                          <a:pt x="314" y="930"/>
                          <a:pt x="317" y="921"/>
                        </a:cubicBezTo>
                        <a:cubicBezTo>
                          <a:pt x="326" y="905"/>
                          <a:pt x="332" y="887"/>
                          <a:pt x="340" y="870"/>
                        </a:cubicBezTo>
                        <a:cubicBezTo>
                          <a:pt x="361" y="822"/>
                          <a:pt x="386" y="777"/>
                          <a:pt x="406" y="728"/>
                        </a:cubicBezTo>
                        <a:cubicBezTo>
                          <a:pt x="412" y="711"/>
                          <a:pt x="419" y="693"/>
                          <a:pt x="426" y="675"/>
                        </a:cubicBezTo>
                        <a:cubicBezTo>
                          <a:pt x="426" y="674"/>
                          <a:pt x="426" y="674"/>
                          <a:pt x="427" y="673"/>
                        </a:cubicBezTo>
                        <a:cubicBezTo>
                          <a:pt x="431" y="665"/>
                          <a:pt x="434" y="658"/>
                          <a:pt x="436" y="650"/>
                        </a:cubicBezTo>
                        <a:cubicBezTo>
                          <a:pt x="475" y="566"/>
                          <a:pt x="518" y="486"/>
                          <a:pt x="552" y="401"/>
                        </a:cubicBezTo>
                        <a:cubicBezTo>
                          <a:pt x="559" y="384"/>
                          <a:pt x="565" y="366"/>
                          <a:pt x="571" y="349"/>
                        </a:cubicBezTo>
                        <a:lnTo>
                          <a:pt x="581" y="323"/>
                        </a:lnTo>
                        <a:cubicBezTo>
                          <a:pt x="583" y="317"/>
                          <a:pt x="585" y="314"/>
                          <a:pt x="586" y="313"/>
                        </a:cubicBezTo>
                        <a:cubicBezTo>
                          <a:pt x="607" y="260"/>
                          <a:pt x="631" y="213"/>
                          <a:pt x="631" y="153"/>
                        </a:cubicBezTo>
                        <a:cubicBezTo>
                          <a:pt x="632" y="75"/>
                          <a:pt x="561" y="0"/>
                          <a:pt x="48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1" name="Google Shape;2571;p49"/>
                  <p:cNvSpPr/>
                  <p:nvPr/>
                </p:nvSpPr>
                <p:spPr>
                  <a:xfrm>
                    <a:off x="5437675" y="541075"/>
                    <a:ext cx="13075" cy="21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" h="869" extrusionOk="0">
                        <a:moveTo>
                          <a:pt x="379" y="1"/>
                        </a:moveTo>
                        <a:cubicBezTo>
                          <a:pt x="345" y="1"/>
                          <a:pt x="312" y="13"/>
                          <a:pt x="286" y="38"/>
                        </a:cubicBezTo>
                        <a:cubicBezTo>
                          <a:pt x="263" y="61"/>
                          <a:pt x="241" y="83"/>
                          <a:pt x="219" y="106"/>
                        </a:cubicBezTo>
                        <a:cubicBezTo>
                          <a:pt x="199" y="122"/>
                          <a:pt x="181" y="140"/>
                          <a:pt x="163" y="165"/>
                        </a:cubicBezTo>
                        <a:cubicBezTo>
                          <a:pt x="150" y="183"/>
                          <a:pt x="138" y="201"/>
                          <a:pt x="126" y="218"/>
                        </a:cubicBezTo>
                        <a:cubicBezTo>
                          <a:pt x="95" y="267"/>
                          <a:pt x="72" y="314"/>
                          <a:pt x="53" y="369"/>
                        </a:cubicBezTo>
                        <a:cubicBezTo>
                          <a:pt x="38" y="408"/>
                          <a:pt x="26" y="449"/>
                          <a:pt x="19" y="491"/>
                        </a:cubicBezTo>
                        <a:cubicBezTo>
                          <a:pt x="14" y="523"/>
                          <a:pt x="10" y="553"/>
                          <a:pt x="5" y="584"/>
                        </a:cubicBezTo>
                        <a:cubicBezTo>
                          <a:pt x="3" y="602"/>
                          <a:pt x="4" y="616"/>
                          <a:pt x="5" y="631"/>
                        </a:cubicBezTo>
                        <a:lnTo>
                          <a:pt x="5" y="631"/>
                        </a:lnTo>
                        <a:cubicBezTo>
                          <a:pt x="2" y="673"/>
                          <a:pt x="1" y="714"/>
                          <a:pt x="1" y="756"/>
                        </a:cubicBezTo>
                        <a:cubicBezTo>
                          <a:pt x="2" y="813"/>
                          <a:pt x="44" y="860"/>
                          <a:pt x="99" y="867"/>
                        </a:cubicBezTo>
                        <a:cubicBezTo>
                          <a:pt x="105" y="868"/>
                          <a:pt x="110" y="868"/>
                          <a:pt x="115" y="868"/>
                        </a:cubicBezTo>
                        <a:cubicBezTo>
                          <a:pt x="166" y="868"/>
                          <a:pt x="206" y="835"/>
                          <a:pt x="224" y="787"/>
                        </a:cubicBezTo>
                        <a:cubicBezTo>
                          <a:pt x="229" y="767"/>
                          <a:pt x="236" y="749"/>
                          <a:pt x="244" y="731"/>
                        </a:cubicBezTo>
                        <a:cubicBezTo>
                          <a:pt x="245" y="729"/>
                          <a:pt x="247" y="724"/>
                          <a:pt x="249" y="720"/>
                        </a:cubicBezTo>
                        <a:lnTo>
                          <a:pt x="249" y="720"/>
                        </a:lnTo>
                        <a:cubicBezTo>
                          <a:pt x="252" y="713"/>
                          <a:pt x="255" y="706"/>
                          <a:pt x="258" y="699"/>
                        </a:cubicBezTo>
                        <a:cubicBezTo>
                          <a:pt x="267" y="686"/>
                          <a:pt x="276" y="672"/>
                          <a:pt x="284" y="654"/>
                        </a:cubicBezTo>
                        <a:cubicBezTo>
                          <a:pt x="295" y="633"/>
                          <a:pt x="306" y="611"/>
                          <a:pt x="318" y="590"/>
                        </a:cubicBezTo>
                        <a:cubicBezTo>
                          <a:pt x="339" y="549"/>
                          <a:pt x="360" y="507"/>
                          <a:pt x="381" y="466"/>
                        </a:cubicBezTo>
                        <a:cubicBezTo>
                          <a:pt x="391" y="447"/>
                          <a:pt x="399" y="426"/>
                          <a:pt x="407" y="406"/>
                        </a:cubicBezTo>
                        <a:cubicBezTo>
                          <a:pt x="408" y="403"/>
                          <a:pt x="409" y="399"/>
                          <a:pt x="412" y="396"/>
                        </a:cubicBezTo>
                        <a:cubicBezTo>
                          <a:pt x="420" y="377"/>
                          <a:pt x="429" y="357"/>
                          <a:pt x="438" y="338"/>
                        </a:cubicBezTo>
                        <a:cubicBezTo>
                          <a:pt x="450" y="312"/>
                          <a:pt x="462" y="288"/>
                          <a:pt x="466" y="259"/>
                        </a:cubicBezTo>
                        <a:cubicBezTo>
                          <a:pt x="466" y="258"/>
                          <a:pt x="466" y="255"/>
                          <a:pt x="467" y="254"/>
                        </a:cubicBezTo>
                        <a:cubicBezTo>
                          <a:pt x="475" y="235"/>
                          <a:pt x="484" y="217"/>
                          <a:pt x="493" y="198"/>
                        </a:cubicBezTo>
                        <a:cubicBezTo>
                          <a:pt x="523" y="139"/>
                          <a:pt x="514" y="70"/>
                          <a:pt x="459" y="28"/>
                        </a:cubicBezTo>
                        <a:cubicBezTo>
                          <a:pt x="435" y="10"/>
                          <a:pt x="407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2" name="Google Shape;2572;p49"/>
                  <p:cNvSpPr/>
                  <p:nvPr/>
                </p:nvSpPr>
                <p:spPr>
                  <a:xfrm>
                    <a:off x="5393550" y="702000"/>
                    <a:ext cx="43825" cy="17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3" h="688" extrusionOk="0">
                        <a:moveTo>
                          <a:pt x="1184" y="0"/>
                        </a:moveTo>
                        <a:cubicBezTo>
                          <a:pt x="1050" y="0"/>
                          <a:pt x="915" y="26"/>
                          <a:pt x="794" y="71"/>
                        </a:cubicBezTo>
                        <a:cubicBezTo>
                          <a:pt x="725" y="98"/>
                          <a:pt x="657" y="128"/>
                          <a:pt x="593" y="165"/>
                        </a:cubicBezTo>
                        <a:cubicBezTo>
                          <a:pt x="534" y="199"/>
                          <a:pt x="475" y="249"/>
                          <a:pt x="434" y="279"/>
                        </a:cubicBezTo>
                        <a:cubicBezTo>
                          <a:pt x="393" y="308"/>
                          <a:pt x="331" y="347"/>
                          <a:pt x="297" y="361"/>
                        </a:cubicBezTo>
                        <a:cubicBezTo>
                          <a:pt x="265" y="375"/>
                          <a:pt x="241" y="386"/>
                          <a:pt x="223" y="394"/>
                        </a:cubicBezTo>
                        <a:cubicBezTo>
                          <a:pt x="220" y="395"/>
                          <a:pt x="217" y="396"/>
                          <a:pt x="213" y="399"/>
                        </a:cubicBezTo>
                        <a:cubicBezTo>
                          <a:pt x="212" y="396"/>
                          <a:pt x="211" y="396"/>
                          <a:pt x="210" y="394"/>
                        </a:cubicBezTo>
                        <a:cubicBezTo>
                          <a:pt x="188" y="373"/>
                          <a:pt x="164" y="364"/>
                          <a:pt x="140" y="364"/>
                        </a:cubicBezTo>
                        <a:cubicBezTo>
                          <a:pt x="67" y="364"/>
                          <a:pt x="0" y="444"/>
                          <a:pt x="44" y="522"/>
                        </a:cubicBezTo>
                        <a:cubicBezTo>
                          <a:pt x="102" y="623"/>
                          <a:pt x="208" y="687"/>
                          <a:pt x="322" y="687"/>
                        </a:cubicBezTo>
                        <a:cubicBezTo>
                          <a:pt x="346" y="687"/>
                          <a:pt x="370" y="684"/>
                          <a:pt x="394" y="678"/>
                        </a:cubicBezTo>
                        <a:cubicBezTo>
                          <a:pt x="536" y="644"/>
                          <a:pt x="655" y="556"/>
                          <a:pt x="780" y="487"/>
                        </a:cubicBezTo>
                        <a:cubicBezTo>
                          <a:pt x="889" y="426"/>
                          <a:pt x="1034" y="387"/>
                          <a:pt x="1150" y="375"/>
                        </a:cubicBezTo>
                        <a:cubicBezTo>
                          <a:pt x="1210" y="369"/>
                          <a:pt x="1270" y="366"/>
                          <a:pt x="1329" y="366"/>
                        </a:cubicBezTo>
                        <a:cubicBezTo>
                          <a:pt x="1416" y="366"/>
                          <a:pt x="1504" y="372"/>
                          <a:pt x="1594" y="378"/>
                        </a:cubicBezTo>
                        <a:cubicBezTo>
                          <a:pt x="1597" y="379"/>
                          <a:pt x="1601" y="379"/>
                          <a:pt x="1604" y="379"/>
                        </a:cubicBezTo>
                        <a:cubicBezTo>
                          <a:pt x="1734" y="379"/>
                          <a:pt x="1753" y="202"/>
                          <a:pt x="1659" y="137"/>
                        </a:cubicBezTo>
                        <a:cubicBezTo>
                          <a:pt x="1522" y="41"/>
                          <a:pt x="1353" y="0"/>
                          <a:pt x="118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3" name="Google Shape;2573;p49"/>
                  <p:cNvSpPr/>
                  <p:nvPr/>
                </p:nvSpPr>
                <p:spPr>
                  <a:xfrm>
                    <a:off x="5404550" y="692300"/>
                    <a:ext cx="18975" cy="1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409" extrusionOk="0">
                        <a:moveTo>
                          <a:pt x="470" y="347"/>
                        </a:moveTo>
                        <a:lnTo>
                          <a:pt x="470" y="347"/>
                        </a:lnTo>
                        <a:cubicBezTo>
                          <a:pt x="461" y="349"/>
                          <a:pt x="452" y="350"/>
                          <a:pt x="443" y="351"/>
                        </a:cubicBezTo>
                        <a:lnTo>
                          <a:pt x="443" y="351"/>
                        </a:lnTo>
                        <a:cubicBezTo>
                          <a:pt x="452" y="350"/>
                          <a:pt x="461" y="349"/>
                          <a:pt x="470" y="347"/>
                        </a:cubicBezTo>
                        <a:close/>
                        <a:moveTo>
                          <a:pt x="488" y="0"/>
                        </a:moveTo>
                        <a:cubicBezTo>
                          <a:pt x="449" y="0"/>
                          <a:pt x="411" y="4"/>
                          <a:pt x="373" y="14"/>
                        </a:cubicBezTo>
                        <a:cubicBezTo>
                          <a:pt x="339" y="24"/>
                          <a:pt x="307" y="34"/>
                          <a:pt x="274" y="47"/>
                        </a:cubicBezTo>
                        <a:cubicBezTo>
                          <a:pt x="219" y="69"/>
                          <a:pt x="156" y="91"/>
                          <a:pt x="121" y="140"/>
                        </a:cubicBezTo>
                        <a:cubicBezTo>
                          <a:pt x="116" y="145"/>
                          <a:pt x="113" y="148"/>
                          <a:pt x="108" y="151"/>
                        </a:cubicBezTo>
                        <a:cubicBezTo>
                          <a:pt x="95" y="165"/>
                          <a:pt x="83" y="181"/>
                          <a:pt x="74" y="197"/>
                        </a:cubicBezTo>
                        <a:cubicBezTo>
                          <a:pt x="64" y="209"/>
                          <a:pt x="53" y="222"/>
                          <a:pt x="43" y="234"/>
                        </a:cubicBezTo>
                        <a:cubicBezTo>
                          <a:pt x="15" y="268"/>
                          <a:pt x="1" y="318"/>
                          <a:pt x="27" y="359"/>
                        </a:cubicBezTo>
                        <a:cubicBezTo>
                          <a:pt x="47" y="390"/>
                          <a:pt x="80" y="409"/>
                          <a:pt x="116" y="409"/>
                        </a:cubicBezTo>
                        <a:cubicBezTo>
                          <a:pt x="125" y="409"/>
                          <a:pt x="134" y="408"/>
                          <a:pt x="143" y="405"/>
                        </a:cubicBezTo>
                        <a:cubicBezTo>
                          <a:pt x="159" y="402"/>
                          <a:pt x="176" y="398"/>
                          <a:pt x="193" y="394"/>
                        </a:cubicBezTo>
                        <a:cubicBezTo>
                          <a:pt x="204" y="394"/>
                          <a:pt x="215" y="394"/>
                          <a:pt x="226" y="393"/>
                        </a:cubicBezTo>
                        <a:lnTo>
                          <a:pt x="226" y="393"/>
                        </a:lnTo>
                        <a:cubicBezTo>
                          <a:pt x="225" y="393"/>
                          <a:pt x="225" y="393"/>
                          <a:pt x="225" y="393"/>
                        </a:cubicBezTo>
                        <a:lnTo>
                          <a:pt x="229" y="392"/>
                        </a:lnTo>
                        <a:lnTo>
                          <a:pt x="229" y="392"/>
                        </a:lnTo>
                        <a:cubicBezTo>
                          <a:pt x="228" y="392"/>
                          <a:pt x="227" y="393"/>
                          <a:pt x="226" y="393"/>
                        </a:cubicBezTo>
                        <a:lnTo>
                          <a:pt x="226" y="393"/>
                        </a:lnTo>
                        <a:cubicBezTo>
                          <a:pt x="229" y="393"/>
                          <a:pt x="232" y="393"/>
                          <a:pt x="235" y="392"/>
                        </a:cubicBezTo>
                        <a:lnTo>
                          <a:pt x="235" y="392"/>
                        </a:lnTo>
                        <a:lnTo>
                          <a:pt x="229" y="392"/>
                        </a:lnTo>
                        <a:lnTo>
                          <a:pt x="229" y="392"/>
                        </a:lnTo>
                        <a:cubicBezTo>
                          <a:pt x="231" y="392"/>
                          <a:pt x="232" y="392"/>
                          <a:pt x="234" y="392"/>
                        </a:cubicBezTo>
                        <a:lnTo>
                          <a:pt x="235" y="392"/>
                        </a:lnTo>
                        <a:cubicBezTo>
                          <a:pt x="235" y="392"/>
                          <a:pt x="235" y="392"/>
                          <a:pt x="235" y="392"/>
                        </a:cubicBezTo>
                        <a:lnTo>
                          <a:pt x="235" y="392"/>
                        </a:lnTo>
                        <a:lnTo>
                          <a:pt x="236" y="392"/>
                        </a:lnTo>
                        <a:cubicBezTo>
                          <a:pt x="243" y="392"/>
                          <a:pt x="250" y="393"/>
                          <a:pt x="257" y="393"/>
                        </a:cubicBezTo>
                        <a:cubicBezTo>
                          <a:pt x="276" y="393"/>
                          <a:pt x="296" y="389"/>
                          <a:pt x="316" y="384"/>
                        </a:cubicBezTo>
                        <a:cubicBezTo>
                          <a:pt x="333" y="378"/>
                          <a:pt x="350" y="372"/>
                          <a:pt x="368" y="368"/>
                        </a:cubicBezTo>
                        <a:cubicBezTo>
                          <a:pt x="390" y="362"/>
                          <a:pt x="413" y="357"/>
                          <a:pt x="437" y="352"/>
                        </a:cubicBezTo>
                        <a:lnTo>
                          <a:pt x="437" y="352"/>
                        </a:lnTo>
                        <a:cubicBezTo>
                          <a:pt x="462" y="349"/>
                          <a:pt x="487" y="347"/>
                          <a:pt x="511" y="339"/>
                        </a:cubicBezTo>
                        <a:cubicBezTo>
                          <a:pt x="527" y="335"/>
                          <a:pt x="543" y="330"/>
                          <a:pt x="559" y="327"/>
                        </a:cubicBezTo>
                        <a:lnTo>
                          <a:pt x="559" y="328"/>
                        </a:lnTo>
                        <a:cubicBezTo>
                          <a:pt x="575" y="324"/>
                          <a:pt x="591" y="320"/>
                          <a:pt x="608" y="318"/>
                        </a:cubicBezTo>
                        <a:cubicBezTo>
                          <a:pt x="645" y="311"/>
                          <a:pt x="673" y="293"/>
                          <a:pt x="702" y="267"/>
                        </a:cubicBezTo>
                        <a:cubicBezTo>
                          <a:pt x="758" y="216"/>
                          <a:pt x="758" y="112"/>
                          <a:pt x="702" y="61"/>
                        </a:cubicBezTo>
                        <a:cubicBezTo>
                          <a:pt x="682" y="43"/>
                          <a:pt x="665" y="30"/>
                          <a:pt x="642" y="20"/>
                        </a:cubicBezTo>
                        <a:cubicBezTo>
                          <a:pt x="618" y="10"/>
                          <a:pt x="594" y="9"/>
                          <a:pt x="569" y="5"/>
                        </a:cubicBezTo>
                        <a:cubicBezTo>
                          <a:pt x="551" y="3"/>
                          <a:pt x="533" y="2"/>
                          <a:pt x="515" y="1"/>
                        </a:cubicBezTo>
                        <a:cubicBezTo>
                          <a:pt x="506" y="0"/>
                          <a:pt x="497" y="0"/>
                          <a:pt x="48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4" name="Google Shape;2574;p49"/>
                  <p:cNvSpPr/>
                  <p:nvPr/>
                </p:nvSpPr>
                <p:spPr>
                  <a:xfrm>
                    <a:off x="5400800" y="952000"/>
                    <a:ext cx="102025" cy="15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1" h="6145" extrusionOk="0">
                        <a:moveTo>
                          <a:pt x="562" y="0"/>
                        </a:moveTo>
                        <a:cubicBezTo>
                          <a:pt x="544" y="0"/>
                          <a:pt x="525" y="5"/>
                          <a:pt x="506" y="14"/>
                        </a:cubicBezTo>
                        <a:cubicBezTo>
                          <a:pt x="0" y="262"/>
                          <a:pt x="69" y="1111"/>
                          <a:pt x="254" y="1535"/>
                        </a:cubicBezTo>
                        <a:cubicBezTo>
                          <a:pt x="368" y="1796"/>
                          <a:pt x="554" y="2025"/>
                          <a:pt x="798" y="2175"/>
                        </a:cubicBezTo>
                        <a:cubicBezTo>
                          <a:pt x="1116" y="2371"/>
                          <a:pt x="1497" y="2396"/>
                          <a:pt x="1752" y="2691"/>
                        </a:cubicBezTo>
                        <a:cubicBezTo>
                          <a:pt x="1871" y="2827"/>
                          <a:pt x="1968" y="2979"/>
                          <a:pt x="2109" y="3096"/>
                        </a:cubicBezTo>
                        <a:cubicBezTo>
                          <a:pt x="2247" y="3209"/>
                          <a:pt x="2406" y="3274"/>
                          <a:pt x="2564" y="3353"/>
                        </a:cubicBezTo>
                        <a:cubicBezTo>
                          <a:pt x="2896" y="3520"/>
                          <a:pt x="3062" y="3794"/>
                          <a:pt x="3156" y="4146"/>
                        </a:cubicBezTo>
                        <a:cubicBezTo>
                          <a:pt x="3333" y="4805"/>
                          <a:pt x="3223" y="5611"/>
                          <a:pt x="3783" y="6105"/>
                        </a:cubicBezTo>
                        <a:cubicBezTo>
                          <a:pt x="3815" y="6133"/>
                          <a:pt x="3850" y="6145"/>
                          <a:pt x="3885" y="6145"/>
                        </a:cubicBezTo>
                        <a:cubicBezTo>
                          <a:pt x="3988" y="6145"/>
                          <a:pt x="4081" y="6039"/>
                          <a:pt x="4016" y="5926"/>
                        </a:cubicBezTo>
                        <a:cubicBezTo>
                          <a:pt x="3671" y="5318"/>
                          <a:pt x="3740" y="4621"/>
                          <a:pt x="3546" y="3973"/>
                        </a:cubicBezTo>
                        <a:cubicBezTo>
                          <a:pt x="3465" y="3702"/>
                          <a:pt x="3340" y="3438"/>
                          <a:pt x="3137" y="3239"/>
                        </a:cubicBezTo>
                        <a:cubicBezTo>
                          <a:pt x="2896" y="3001"/>
                          <a:pt x="2540" y="2947"/>
                          <a:pt x="2306" y="2710"/>
                        </a:cubicBezTo>
                        <a:cubicBezTo>
                          <a:pt x="2194" y="2597"/>
                          <a:pt x="2111" y="2460"/>
                          <a:pt x="2001" y="2345"/>
                        </a:cubicBezTo>
                        <a:cubicBezTo>
                          <a:pt x="1877" y="2216"/>
                          <a:pt x="1729" y="2125"/>
                          <a:pt x="1565" y="2053"/>
                        </a:cubicBezTo>
                        <a:cubicBezTo>
                          <a:pt x="1297" y="1938"/>
                          <a:pt x="1003" y="1874"/>
                          <a:pt x="795" y="1653"/>
                        </a:cubicBezTo>
                        <a:cubicBezTo>
                          <a:pt x="608" y="1456"/>
                          <a:pt x="503" y="1181"/>
                          <a:pt x="492" y="911"/>
                        </a:cubicBezTo>
                        <a:cubicBezTo>
                          <a:pt x="479" y="626"/>
                          <a:pt x="614" y="408"/>
                          <a:pt x="669" y="139"/>
                        </a:cubicBezTo>
                        <a:cubicBezTo>
                          <a:pt x="686" y="61"/>
                          <a:pt x="630" y="0"/>
                          <a:pt x="56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5" name="Google Shape;2575;p49"/>
                  <p:cNvSpPr/>
                  <p:nvPr/>
                </p:nvSpPr>
                <p:spPr>
                  <a:xfrm>
                    <a:off x="5513325" y="1120575"/>
                    <a:ext cx="41950" cy="2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" h="1091" extrusionOk="0">
                        <a:moveTo>
                          <a:pt x="131" y="0"/>
                        </a:moveTo>
                        <a:cubicBezTo>
                          <a:pt x="65" y="0"/>
                          <a:pt x="0" y="59"/>
                          <a:pt x="23" y="135"/>
                        </a:cubicBezTo>
                        <a:cubicBezTo>
                          <a:pt x="48" y="215"/>
                          <a:pt x="74" y="284"/>
                          <a:pt x="117" y="353"/>
                        </a:cubicBezTo>
                        <a:cubicBezTo>
                          <a:pt x="161" y="424"/>
                          <a:pt x="212" y="487"/>
                          <a:pt x="270" y="546"/>
                        </a:cubicBezTo>
                        <a:cubicBezTo>
                          <a:pt x="379" y="658"/>
                          <a:pt x="503" y="757"/>
                          <a:pt x="636" y="838"/>
                        </a:cubicBezTo>
                        <a:cubicBezTo>
                          <a:pt x="769" y="920"/>
                          <a:pt x="914" y="986"/>
                          <a:pt x="1064" y="1033"/>
                        </a:cubicBezTo>
                        <a:cubicBezTo>
                          <a:pt x="1146" y="1059"/>
                          <a:pt x="1228" y="1074"/>
                          <a:pt x="1314" y="1083"/>
                        </a:cubicBezTo>
                        <a:cubicBezTo>
                          <a:pt x="1349" y="1086"/>
                          <a:pt x="1388" y="1091"/>
                          <a:pt x="1427" y="1091"/>
                        </a:cubicBezTo>
                        <a:cubicBezTo>
                          <a:pt x="1480" y="1091"/>
                          <a:pt x="1533" y="1083"/>
                          <a:pt x="1573" y="1054"/>
                        </a:cubicBezTo>
                        <a:cubicBezTo>
                          <a:pt x="1646" y="1003"/>
                          <a:pt x="1677" y="893"/>
                          <a:pt x="1603" y="824"/>
                        </a:cubicBezTo>
                        <a:cubicBezTo>
                          <a:pt x="1538" y="766"/>
                          <a:pt x="1461" y="760"/>
                          <a:pt x="1380" y="742"/>
                        </a:cubicBezTo>
                        <a:lnTo>
                          <a:pt x="1381" y="742"/>
                        </a:lnTo>
                        <a:cubicBezTo>
                          <a:pt x="1313" y="727"/>
                          <a:pt x="1246" y="710"/>
                          <a:pt x="1179" y="692"/>
                        </a:cubicBezTo>
                        <a:cubicBezTo>
                          <a:pt x="1044" y="657"/>
                          <a:pt x="937" y="613"/>
                          <a:pt x="818" y="547"/>
                        </a:cubicBezTo>
                        <a:cubicBezTo>
                          <a:pt x="704" y="484"/>
                          <a:pt x="603" y="412"/>
                          <a:pt x="509" y="323"/>
                        </a:cubicBezTo>
                        <a:cubicBezTo>
                          <a:pt x="458" y="276"/>
                          <a:pt x="409" y="227"/>
                          <a:pt x="360" y="178"/>
                        </a:cubicBezTo>
                        <a:cubicBezTo>
                          <a:pt x="309" y="127"/>
                          <a:pt x="257" y="80"/>
                          <a:pt x="205" y="30"/>
                        </a:cubicBezTo>
                        <a:cubicBezTo>
                          <a:pt x="184" y="9"/>
                          <a:pt x="157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6" name="Google Shape;2576;p49"/>
                  <p:cNvSpPr/>
                  <p:nvPr/>
                </p:nvSpPr>
                <p:spPr>
                  <a:xfrm>
                    <a:off x="5535150" y="1100725"/>
                    <a:ext cx="12225" cy="17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684" extrusionOk="0">
                        <a:moveTo>
                          <a:pt x="150" y="1"/>
                        </a:moveTo>
                        <a:cubicBezTo>
                          <a:pt x="122" y="1"/>
                          <a:pt x="93" y="8"/>
                          <a:pt x="72" y="21"/>
                        </a:cubicBezTo>
                        <a:cubicBezTo>
                          <a:pt x="28" y="47"/>
                          <a:pt x="0" y="95"/>
                          <a:pt x="0" y="146"/>
                        </a:cubicBezTo>
                        <a:cubicBezTo>
                          <a:pt x="0" y="177"/>
                          <a:pt x="4" y="207"/>
                          <a:pt x="16" y="236"/>
                        </a:cubicBezTo>
                        <a:cubicBezTo>
                          <a:pt x="24" y="255"/>
                          <a:pt x="32" y="274"/>
                          <a:pt x="40" y="293"/>
                        </a:cubicBezTo>
                        <a:cubicBezTo>
                          <a:pt x="53" y="321"/>
                          <a:pt x="64" y="349"/>
                          <a:pt x="76" y="378"/>
                        </a:cubicBezTo>
                        <a:cubicBezTo>
                          <a:pt x="89" y="406"/>
                          <a:pt x="103" y="431"/>
                          <a:pt x="119" y="458"/>
                        </a:cubicBezTo>
                        <a:cubicBezTo>
                          <a:pt x="126" y="470"/>
                          <a:pt x="133" y="482"/>
                          <a:pt x="141" y="493"/>
                        </a:cubicBezTo>
                        <a:cubicBezTo>
                          <a:pt x="150" y="509"/>
                          <a:pt x="161" y="526"/>
                          <a:pt x="175" y="539"/>
                        </a:cubicBezTo>
                        <a:cubicBezTo>
                          <a:pt x="178" y="542"/>
                          <a:pt x="183" y="545"/>
                          <a:pt x="187" y="549"/>
                        </a:cubicBezTo>
                        <a:cubicBezTo>
                          <a:pt x="188" y="550"/>
                          <a:pt x="191" y="551"/>
                          <a:pt x="192" y="552"/>
                        </a:cubicBezTo>
                        <a:cubicBezTo>
                          <a:pt x="210" y="576"/>
                          <a:pt x="228" y="600"/>
                          <a:pt x="245" y="624"/>
                        </a:cubicBezTo>
                        <a:cubicBezTo>
                          <a:pt x="265" y="648"/>
                          <a:pt x="286" y="672"/>
                          <a:pt x="320" y="680"/>
                        </a:cubicBezTo>
                        <a:cubicBezTo>
                          <a:pt x="330" y="682"/>
                          <a:pt x="340" y="683"/>
                          <a:pt x="351" y="683"/>
                        </a:cubicBezTo>
                        <a:cubicBezTo>
                          <a:pt x="367" y="683"/>
                          <a:pt x="384" y="680"/>
                          <a:pt x="400" y="673"/>
                        </a:cubicBezTo>
                        <a:cubicBezTo>
                          <a:pt x="456" y="650"/>
                          <a:pt x="488" y="587"/>
                          <a:pt x="471" y="527"/>
                        </a:cubicBezTo>
                        <a:cubicBezTo>
                          <a:pt x="461" y="491"/>
                          <a:pt x="449" y="454"/>
                          <a:pt x="441" y="416"/>
                        </a:cubicBezTo>
                        <a:cubicBezTo>
                          <a:pt x="440" y="399"/>
                          <a:pt x="438" y="382"/>
                          <a:pt x="431" y="366"/>
                        </a:cubicBezTo>
                        <a:cubicBezTo>
                          <a:pt x="425" y="353"/>
                          <a:pt x="419" y="338"/>
                          <a:pt x="414" y="325"/>
                        </a:cubicBezTo>
                        <a:cubicBezTo>
                          <a:pt x="397" y="286"/>
                          <a:pt x="382" y="246"/>
                          <a:pt x="362" y="210"/>
                        </a:cubicBezTo>
                        <a:cubicBezTo>
                          <a:pt x="346" y="184"/>
                          <a:pt x="331" y="158"/>
                          <a:pt x="316" y="132"/>
                        </a:cubicBezTo>
                        <a:cubicBezTo>
                          <a:pt x="308" y="120"/>
                          <a:pt x="303" y="107"/>
                          <a:pt x="295" y="96"/>
                        </a:cubicBezTo>
                        <a:cubicBezTo>
                          <a:pt x="274" y="64"/>
                          <a:pt x="247" y="44"/>
                          <a:pt x="218" y="21"/>
                        </a:cubicBezTo>
                        <a:cubicBezTo>
                          <a:pt x="199" y="7"/>
                          <a:pt x="175" y="1"/>
                          <a:pt x="15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7" name="Google Shape;2577;p49"/>
                  <p:cNvSpPr/>
                  <p:nvPr/>
                </p:nvSpPr>
                <p:spPr>
                  <a:xfrm>
                    <a:off x="5998475" y="965350"/>
                    <a:ext cx="25800" cy="4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2" h="1891" extrusionOk="0">
                        <a:moveTo>
                          <a:pt x="139" y="1"/>
                        </a:moveTo>
                        <a:cubicBezTo>
                          <a:pt x="67" y="1"/>
                          <a:pt x="0" y="87"/>
                          <a:pt x="46" y="156"/>
                        </a:cubicBezTo>
                        <a:cubicBezTo>
                          <a:pt x="206" y="396"/>
                          <a:pt x="349" y="654"/>
                          <a:pt x="437" y="929"/>
                        </a:cubicBezTo>
                        <a:cubicBezTo>
                          <a:pt x="482" y="1070"/>
                          <a:pt x="512" y="1209"/>
                          <a:pt x="542" y="1353"/>
                        </a:cubicBezTo>
                        <a:cubicBezTo>
                          <a:pt x="573" y="1498"/>
                          <a:pt x="584" y="1652"/>
                          <a:pt x="632" y="1793"/>
                        </a:cubicBezTo>
                        <a:cubicBezTo>
                          <a:pt x="652" y="1853"/>
                          <a:pt x="713" y="1891"/>
                          <a:pt x="771" y="1891"/>
                        </a:cubicBezTo>
                        <a:cubicBezTo>
                          <a:pt x="813" y="1891"/>
                          <a:pt x="854" y="1871"/>
                          <a:pt x="876" y="1826"/>
                        </a:cubicBezTo>
                        <a:cubicBezTo>
                          <a:pt x="1031" y="1514"/>
                          <a:pt x="950" y="1104"/>
                          <a:pt x="820" y="797"/>
                        </a:cubicBezTo>
                        <a:cubicBezTo>
                          <a:pt x="686" y="480"/>
                          <a:pt x="479" y="203"/>
                          <a:pt x="188" y="15"/>
                        </a:cubicBezTo>
                        <a:cubicBezTo>
                          <a:pt x="172" y="5"/>
                          <a:pt x="155" y="1"/>
                          <a:pt x="13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8" name="Google Shape;2578;p49"/>
                  <p:cNvSpPr/>
                  <p:nvPr/>
                </p:nvSpPr>
                <p:spPr>
                  <a:xfrm>
                    <a:off x="6017400" y="971250"/>
                    <a:ext cx="15650" cy="2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" h="895" extrusionOk="0">
                        <a:moveTo>
                          <a:pt x="142" y="1"/>
                        </a:moveTo>
                        <a:cubicBezTo>
                          <a:pt x="59" y="1"/>
                          <a:pt x="0" y="118"/>
                          <a:pt x="49" y="185"/>
                        </a:cubicBezTo>
                        <a:cubicBezTo>
                          <a:pt x="66" y="209"/>
                          <a:pt x="82" y="233"/>
                          <a:pt x="98" y="258"/>
                        </a:cubicBezTo>
                        <a:cubicBezTo>
                          <a:pt x="119" y="321"/>
                          <a:pt x="161" y="381"/>
                          <a:pt x="191" y="438"/>
                        </a:cubicBezTo>
                        <a:cubicBezTo>
                          <a:pt x="211" y="492"/>
                          <a:pt x="229" y="549"/>
                          <a:pt x="239" y="605"/>
                        </a:cubicBezTo>
                        <a:cubicBezTo>
                          <a:pt x="245" y="635"/>
                          <a:pt x="257" y="665"/>
                          <a:pt x="264" y="697"/>
                        </a:cubicBezTo>
                        <a:cubicBezTo>
                          <a:pt x="268" y="711"/>
                          <a:pt x="270" y="726"/>
                          <a:pt x="272" y="741"/>
                        </a:cubicBezTo>
                        <a:cubicBezTo>
                          <a:pt x="274" y="749"/>
                          <a:pt x="276" y="757"/>
                          <a:pt x="278" y="765"/>
                        </a:cubicBezTo>
                        <a:cubicBezTo>
                          <a:pt x="279" y="769"/>
                          <a:pt x="279" y="771"/>
                          <a:pt x="279" y="771"/>
                        </a:cubicBezTo>
                        <a:cubicBezTo>
                          <a:pt x="279" y="771"/>
                          <a:pt x="279" y="771"/>
                          <a:pt x="279" y="770"/>
                        </a:cubicBezTo>
                        <a:cubicBezTo>
                          <a:pt x="288" y="825"/>
                          <a:pt x="319" y="878"/>
                          <a:pt x="376" y="890"/>
                        </a:cubicBezTo>
                        <a:cubicBezTo>
                          <a:pt x="388" y="893"/>
                          <a:pt x="400" y="894"/>
                          <a:pt x="411" y="894"/>
                        </a:cubicBezTo>
                        <a:cubicBezTo>
                          <a:pt x="459" y="894"/>
                          <a:pt x="500" y="869"/>
                          <a:pt x="530" y="828"/>
                        </a:cubicBezTo>
                        <a:cubicBezTo>
                          <a:pt x="571" y="772"/>
                          <a:pt x="597" y="709"/>
                          <a:pt x="612" y="643"/>
                        </a:cubicBezTo>
                        <a:cubicBezTo>
                          <a:pt x="622" y="600"/>
                          <a:pt x="626" y="561"/>
                          <a:pt x="620" y="518"/>
                        </a:cubicBezTo>
                        <a:cubicBezTo>
                          <a:pt x="615" y="476"/>
                          <a:pt x="613" y="427"/>
                          <a:pt x="597" y="386"/>
                        </a:cubicBezTo>
                        <a:cubicBezTo>
                          <a:pt x="571" y="320"/>
                          <a:pt x="542" y="254"/>
                          <a:pt x="498" y="196"/>
                        </a:cubicBezTo>
                        <a:cubicBezTo>
                          <a:pt x="462" y="147"/>
                          <a:pt x="432" y="113"/>
                          <a:pt x="381" y="78"/>
                        </a:cubicBezTo>
                        <a:cubicBezTo>
                          <a:pt x="351" y="59"/>
                          <a:pt x="319" y="42"/>
                          <a:pt x="284" y="34"/>
                        </a:cubicBezTo>
                        <a:cubicBezTo>
                          <a:pt x="269" y="29"/>
                          <a:pt x="255" y="21"/>
                          <a:pt x="240" y="16"/>
                        </a:cubicBezTo>
                        <a:cubicBezTo>
                          <a:pt x="212" y="7"/>
                          <a:pt x="182" y="5"/>
                          <a:pt x="153" y="1"/>
                        </a:cubicBezTo>
                        <a:cubicBezTo>
                          <a:pt x="150" y="1"/>
                          <a:pt x="146" y="1"/>
                          <a:pt x="14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9" name="Google Shape;2579;p49"/>
                  <p:cNvSpPr/>
                  <p:nvPr/>
                </p:nvSpPr>
                <p:spPr>
                  <a:xfrm>
                    <a:off x="6036575" y="971375"/>
                    <a:ext cx="13850" cy="22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4" h="882" extrusionOk="0">
                        <a:moveTo>
                          <a:pt x="143" y="1"/>
                        </a:moveTo>
                        <a:cubicBezTo>
                          <a:pt x="127" y="1"/>
                          <a:pt x="110" y="4"/>
                          <a:pt x="93" y="11"/>
                        </a:cubicBezTo>
                        <a:cubicBezTo>
                          <a:pt x="32" y="36"/>
                          <a:pt x="0" y="103"/>
                          <a:pt x="16" y="166"/>
                        </a:cubicBezTo>
                        <a:cubicBezTo>
                          <a:pt x="24" y="195"/>
                          <a:pt x="31" y="222"/>
                          <a:pt x="39" y="250"/>
                        </a:cubicBezTo>
                        <a:cubicBezTo>
                          <a:pt x="40" y="257"/>
                          <a:pt x="42" y="264"/>
                          <a:pt x="43" y="270"/>
                        </a:cubicBezTo>
                        <a:cubicBezTo>
                          <a:pt x="44" y="277"/>
                          <a:pt x="45" y="286"/>
                          <a:pt x="48" y="298"/>
                        </a:cubicBezTo>
                        <a:cubicBezTo>
                          <a:pt x="50" y="310"/>
                          <a:pt x="52" y="321"/>
                          <a:pt x="57" y="334"/>
                        </a:cubicBezTo>
                        <a:cubicBezTo>
                          <a:pt x="77" y="402"/>
                          <a:pt x="101" y="466"/>
                          <a:pt x="131" y="531"/>
                        </a:cubicBezTo>
                        <a:cubicBezTo>
                          <a:pt x="156" y="584"/>
                          <a:pt x="187" y="632"/>
                          <a:pt x="217" y="680"/>
                        </a:cubicBezTo>
                        <a:cubicBezTo>
                          <a:pt x="251" y="734"/>
                          <a:pt x="284" y="801"/>
                          <a:pt x="332" y="844"/>
                        </a:cubicBezTo>
                        <a:cubicBezTo>
                          <a:pt x="358" y="868"/>
                          <a:pt x="390" y="881"/>
                          <a:pt x="423" y="881"/>
                        </a:cubicBezTo>
                        <a:cubicBezTo>
                          <a:pt x="440" y="881"/>
                          <a:pt x="457" y="878"/>
                          <a:pt x="473" y="871"/>
                        </a:cubicBezTo>
                        <a:cubicBezTo>
                          <a:pt x="520" y="851"/>
                          <a:pt x="554" y="805"/>
                          <a:pt x="553" y="753"/>
                        </a:cubicBezTo>
                        <a:cubicBezTo>
                          <a:pt x="553" y="688"/>
                          <a:pt x="527" y="625"/>
                          <a:pt x="510" y="564"/>
                        </a:cubicBezTo>
                        <a:cubicBezTo>
                          <a:pt x="489" y="496"/>
                          <a:pt x="469" y="430"/>
                          <a:pt x="441" y="364"/>
                        </a:cubicBezTo>
                        <a:cubicBezTo>
                          <a:pt x="417" y="310"/>
                          <a:pt x="391" y="262"/>
                          <a:pt x="360" y="211"/>
                        </a:cubicBezTo>
                        <a:cubicBezTo>
                          <a:pt x="348" y="192"/>
                          <a:pt x="336" y="168"/>
                          <a:pt x="318" y="153"/>
                        </a:cubicBezTo>
                        <a:cubicBezTo>
                          <a:pt x="314" y="148"/>
                          <a:pt x="312" y="145"/>
                          <a:pt x="311" y="144"/>
                        </a:cubicBezTo>
                        <a:lnTo>
                          <a:pt x="311" y="144"/>
                        </a:lnTo>
                        <a:cubicBezTo>
                          <a:pt x="310" y="143"/>
                          <a:pt x="310" y="142"/>
                          <a:pt x="309" y="141"/>
                        </a:cubicBezTo>
                        <a:cubicBezTo>
                          <a:pt x="292" y="116"/>
                          <a:pt x="274" y="90"/>
                          <a:pt x="257" y="65"/>
                        </a:cubicBezTo>
                        <a:cubicBezTo>
                          <a:pt x="231" y="25"/>
                          <a:pt x="189" y="1"/>
                          <a:pt x="14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0" name="Google Shape;2580;p49"/>
                  <p:cNvSpPr/>
                  <p:nvPr/>
                </p:nvSpPr>
                <p:spPr>
                  <a:xfrm>
                    <a:off x="6124550" y="1030475"/>
                    <a:ext cx="34975" cy="3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" h="1404" extrusionOk="0">
                        <a:moveTo>
                          <a:pt x="1244" y="0"/>
                        </a:moveTo>
                        <a:cubicBezTo>
                          <a:pt x="1184" y="0"/>
                          <a:pt x="1127" y="19"/>
                          <a:pt x="1069" y="38"/>
                        </a:cubicBezTo>
                        <a:cubicBezTo>
                          <a:pt x="1000" y="42"/>
                          <a:pt x="936" y="79"/>
                          <a:pt x="874" y="113"/>
                        </a:cubicBezTo>
                        <a:cubicBezTo>
                          <a:pt x="817" y="144"/>
                          <a:pt x="759" y="177"/>
                          <a:pt x="706" y="214"/>
                        </a:cubicBezTo>
                        <a:cubicBezTo>
                          <a:pt x="588" y="296"/>
                          <a:pt x="483" y="402"/>
                          <a:pt x="388" y="511"/>
                        </a:cubicBezTo>
                        <a:cubicBezTo>
                          <a:pt x="295" y="616"/>
                          <a:pt x="217" y="736"/>
                          <a:pt x="150" y="861"/>
                        </a:cubicBezTo>
                        <a:cubicBezTo>
                          <a:pt x="116" y="923"/>
                          <a:pt x="75" y="992"/>
                          <a:pt x="56" y="1061"/>
                        </a:cubicBezTo>
                        <a:cubicBezTo>
                          <a:pt x="39" y="1126"/>
                          <a:pt x="28" y="1194"/>
                          <a:pt x="15" y="1259"/>
                        </a:cubicBezTo>
                        <a:cubicBezTo>
                          <a:pt x="0" y="1344"/>
                          <a:pt x="63" y="1403"/>
                          <a:pt x="129" y="1403"/>
                        </a:cubicBezTo>
                        <a:cubicBezTo>
                          <a:pt x="164" y="1403"/>
                          <a:pt x="200" y="1387"/>
                          <a:pt x="226" y="1349"/>
                        </a:cubicBezTo>
                        <a:lnTo>
                          <a:pt x="227" y="1348"/>
                        </a:lnTo>
                        <a:cubicBezTo>
                          <a:pt x="259" y="1301"/>
                          <a:pt x="291" y="1260"/>
                          <a:pt x="328" y="1219"/>
                        </a:cubicBezTo>
                        <a:cubicBezTo>
                          <a:pt x="374" y="1165"/>
                          <a:pt x="408" y="1102"/>
                          <a:pt x="450" y="1045"/>
                        </a:cubicBezTo>
                        <a:cubicBezTo>
                          <a:pt x="458" y="1033"/>
                          <a:pt x="467" y="1022"/>
                          <a:pt x="476" y="1009"/>
                        </a:cubicBezTo>
                        <a:cubicBezTo>
                          <a:pt x="478" y="1007"/>
                          <a:pt x="478" y="1006"/>
                          <a:pt x="479" y="1006"/>
                        </a:cubicBezTo>
                        <a:cubicBezTo>
                          <a:pt x="481" y="1005"/>
                          <a:pt x="482" y="1002"/>
                          <a:pt x="486" y="997"/>
                        </a:cubicBezTo>
                        <a:cubicBezTo>
                          <a:pt x="507" y="972"/>
                          <a:pt x="528" y="947"/>
                          <a:pt x="550" y="922"/>
                        </a:cubicBezTo>
                        <a:cubicBezTo>
                          <a:pt x="590" y="875"/>
                          <a:pt x="633" y="830"/>
                          <a:pt x="675" y="785"/>
                        </a:cubicBezTo>
                        <a:cubicBezTo>
                          <a:pt x="759" y="694"/>
                          <a:pt x="853" y="618"/>
                          <a:pt x="946" y="538"/>
                        </a:cubicBezTo>
                        <a:cubicBezTo>
                          <a:pt x="991" y="500"/>
                          <a:pt x="1035" y="459"/>
                          <a:pt x="1083" y="421"/>
                        </a:cubicBezTo>
                        <a:cubicBezTo>
                          <a:pt x="1090" y="416"/>
                          <a:pt x="1106" y="404"/>
                          <a:pt x="1106" y="404"/>
                        </a:cubicBezTo>
                        <a:cubicBezTo>
                          <a:pt x="1116" y="396"/>
                          <a:pt x="1125" y="390"/>
                          <a:pt x="1135" y="383"/>
                        </a:cubicBezTo>
                        <a:cubicBezTo>
                          <a:pt x="1168" y="359"/>
                          <a:pt x="1195" y="336"/>
                          <a:pt x="1217" y="306"/>
                        </a:cubicBezTo>
                        <a:cubicBezTo>
                          <a:pt x="1257" y="273"/>
                          <a:pt x="1300" y="246"/>
                          <a:pt x="1334" y="204"/>
                        </a:cubicBezTo>
                        <a:cubicBezTo>
                          <a:pt x="1399" y="127"/>
                          <a:pt x="1359" y="2"/>
                          <a:pt x="1249" y="0"/>
                        </a:cubicBezTo>
                        <a:cubicBezTo>
                          <a:pt x="1248" y="0"/>
                          <a:pt x="1246" y="0"/>
                          <a:pt x="124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1" name="Google Shape;2581;p49"/>
                  <p:cNvSpPr/>
                  <p:nvPr/>
                </p:nvSpPr>
                <p:spPr>
                  <a:xfrm>
                    <a:off x="6111325" y="1026175"/>
                    <a:ext cx="27875" cy="20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" h="826" extrusionOk="0">
                        <a:moveTo>
                          <a:pt x="950" y="1"/>
                        </a:moveTo>
                        <a:cubicBezTo>
                          <a:pt x="947" y="1"/>
                          <a:pt x="945" y="1"/>
                          <a:pt x="943" y="1"/>
                        </a:cubicBezTo>
                        <a:cubicBezTo>
                          <a:pt x="885" y="3"/>
                          <a:pt x="839" y="25"/>
                          <a:pt x="785" y="49"/>
                        </a:cubicBezTo>
                        <a:cubicBezTo>
                          <a:pt x="759" y="60"/>
                          <a:pt x="732" y="74"/>
                          <a:pt x="707" y="88"/>
                        </a:cubicBezTo>
                        <a:cubicBezTo>
                          <a:pt x="685" y="53"/>
                          <a:pt x="646" y="26"/>
                          <a:pt x="603" y="26"/>
                        </a:cubicBezTo>
                        <a:cubicBezTo>
                          <a:pt x="592" y="26"/>
                          <a:pt x="580" y="28"/>
                          <a:pt x="569" y="32"/>
                        </a:cubicBezTo>
                        <a:cubicBezTo>
                          <a:pt x="514" y="48"/>
                          <a:pt x="464" y="80"/>
                          <a:pt x="414" y="108"/>
                        </a:cubicBezTo>
                        <a:cubicBezTo>
                          <a:pt x="395" y="118"/>
                          <a:pt x="374" y="128"/>
                          <a:pt x="356" y="139"/>
                        </a:cubicBezTo>
                        <a:cubicBezTo>
                          <a:pt x="335" y="153"/>
                          <a:pt x="315" y="170"/>
                          <a:pt x="296" y="185"/>
                        </a:cubicBezTo>
                        <a:cubicBezTo>
                          <a:pt x="268" y="206"/>
                          <a:pt x="236" y="226"/>
                          <a:pt x="211" y="250"/>
                        </a:cubicBezTo>
                        <a:cubicBezTo>
                          <a:pt x="195" y="265"/>
                          <a:pt x="181" y="282"/>
                          <a:pt x="165" y="297"/>
                        </a:cubicBezTo>
                        <a:cubicBezTo>
                          <a:pt x="126" y="334"/>
                          <a:pt x="79" y="373"/>
                          <a:pt x="54" y="421"/>
                        </a:cubicBezTo>
                        <a:cubicBezTo>
                          <a:pt x="52" y="425"/>
                          <a:pt x="49" y="427"/>
                          <a:pt x="47" y="430"/>
                        </a:cubicBezTo>
                        <a:cubicBezTo>
                          <a:pt x="6" y="473"/>
                          <a:pt x="1" y="537"/>
                          <a:pt x="37" y="584"/>
                        </a:cubicBezTo>
                        <a:cubicBezTo>
                          <a:pt x="60" y="614"/>
                          <a:pt x="94" y="629"/>
                          <a:pt x="128" y="629"/>
                        </a:cubicBezTo>
                        <a:cubicBezTo>
                          <a:pt x="149" y="629"/>
                          <a:pt x="169" y="624"/>
                          <a:pt x="189" y="614"/>
                        </a:cubicBezTo>
                        <a:lnTo>
                          <a:pt x="198" y="609"/>
                        </a:lnTo>
                        <a:cubicBezTo>
                          <a:pt x="252" y="599"/>
                          <a:pt x="302" y="562"/>
                          <a:pt x="348" y="534"/>
                        </a:cubicBezTo>
                        <a:lnTo>
                          <a:pt x="361" y="528"/>
                        </a:lnTo>
                        <a:lnTo>
                          <a:pt x="361" y="528"/>
                        </a:lnTo>
                        <a:cubicBezTo>
                          <a:pt x="341" y="581"/>
                          <a:pt x="330" y="638"/>
                          <a:pt x="343" y="690"/>
                        </a:cubicBezTo>
                        <a:lnTo>
                          <a:pt x="343" y="707"/>
                        </a:lnTo>
                        <a:cubicBezTo>
                          <a:pt x="344" y="754"/>
                          <a:pt x="372" y="797"/>
                          <a:pt x="416" y="815"/>
                        </a:cubicBezTo>
                        <a:cubicBezTo>
                          <a:pt x="431" y="822"/>
                          <a:pt x="448" y="825"/>
                          <a:pt x="465" y="825"/>
                        </a:cubicBezTo>
                        <a:cubicBezTo>
                          <a:pt x="496" y="825"/>
                          <a:pt x="527" y="815"/>
                          <a:pt x="546" y="792"/>
                        </a:cubicBezTo>
                        <a:cubicBezTo>
                          <a:pt x="552" y="785"/>
                          <a:pt x="558" y="779"/>
                          <a:pt x="562" y="772"/>
                        </a:cubicBezTo>
                        <a:lnTo>
                          <a:pt x="563" y="772"/>
                        </a:lnTo>
                        <a:cubicBezTo>
                          <a:pt x="585" y="759"/>
                          <a:pt x="604" y="741"/>
                          <a:pt x="620" y="718"/>
                        </a:cubicBezTo>
                        <a:cubicBezTo>
                          <a:pt x="626" y="710"/>
                          <a:pt x="644" y="689"/>
                          <a:pt x="644" y="689"/>
                        </a:cubicBezTo>
                        <a:lnTo>
                          <a:pt x="644" y="689"/>
                        </a:lnTo>
                        <a:cubicBezTo>
                          <a:pt x="644" y="689"/>
                          <a:pt x="640" y="694"/>
                          <a:pt x="628" y="707"/>
                        </a:cubicBezTo>
                        <a:cubicBezTo>
                          <a:pt x="648" y="684"/>
                          <a:pt x="666" y="657"/>
                          <a:pt x="685" y="631"/>
                        </a:cubicBezTo>
                        <a:cubicBezTo>
                          <a:pt x="731" y="572"/>
                          <a:pt x="781" y="515"/>
                          <a:pt x="834" y="465"/>
                        </a:cubicBezTo>
                        <a:cubicBezTo>
                          <a:pt x="864" y="438"/>
                          <a:pt x="895" y="416"/>
                          <a:pt x="922" y="387"/>
                        </a:cubicBezTo>
                        <a:cubicBezTo>
                          <a:pt x="947" y="364"/>
                          <a:pt x="973" y="341"/>
                          <a:pt x="1001" y="318"/>
                        </a:cubicBezTo>
                        <a:cubicBezTo>
                          <a:pt x="1021" y="305"/>
                          <a:pt x="1040" y="291"/>
                          <a:pt x="1055" y="272"/>
                        </a:cubicBezTo>
                        <a:cubicBezTo>
                          <a:pt x="1097" y="221"/>
                          <a:pt x="1115" y="163"/>
                          <a:pt x="1088" y="99"/>
                        </a:cubicBezTo>
                        <a:cubicBezTo>
                          <a:pt x="1066" y="45"/>
                          <a:pt x="1010" y="1"/>
                          <a:pt x="95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2" name="Google Shape;2582;p49"/>
                  <p:cNvSpPr/>
                  <p:nvPr/>
                </p:nvSpPr>
                <p:spPr>
                  <a:xfrm>
                    <a:off x="5543575" y="367275"/>
                    <a:ext cx="103425" cy="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7" h="2274" extrusionOk="0">
                        <a:moveTo>
                          <a:pt x="3923" y="1"/>
                        </a:moveTo>
                        <a:cubicBezTo>
                          <a:pt x="3913" y="1"/>
                          <a:pt x="3903" y="1"/>
                          <a:pt x="3893" y="3"/>
                        </a:cubicBezTo>
                        <a:cubicBezTo>
                          <a:pt x="3550" y="63"/>
                          <a:pt x="3211" y="242"/>
                          <a:pt x="2896" y="385"/>
                        </a:cubicBezTo>
                        <a:cubicBezTo>
                          <a:pt x="2554" y="541"/>
                          <a:pt x="2219" y="708"/>
                          <a:pt x="1890" y="888"/>
                        </a:cubicBezTo>
                        <a:cubicBezTo>
                          <a:pt x="1570" y="1062"/>
                          <a:pt x="1256" y="1247"/>
                          <a:pt x="948" y="1440"/>
                        </a:cubicBezTo>
                        <a:cubicBezTo>
                          <a:pt x="632" y="1638"/>
                          <a:pt x="367" y="1868"/>
                          <a:pt x="78" y="2098"/>
                        </a:cubicBezTo>
                        <a:cubicBezTo>
                          <a:pt x="1" y="2160"/>
                          <a:pt x="72" y="2274"/>
                          <a:pt x="155" y="2274"/>
                        </a:cubicBezTo>
                        <a:cubicBezTo>
                          <a:pt x="170" y="2274"/>
                          <a:pt x="187" y="2270"/>
                          <a:pt x="202" y="2260"/>
                        </a:cubicBezTo>
                        <a:cubicBezTo>
                          <a:pt x="356" y="2166"/>
                          <a:pt x="529" y="2096"/>
                          <a:pt x="686" y="2006"/>
                        </a:cubicBezTo>
                        <a:cubicBezTo>
                          <a:pt x="843" y="1916"/>
                          <a:pt x="995" y="1815"/>
                          <a:pt x="1151" y="1721"/>
                        </a:cubicBezTo>
                        <a:cubicBezTo>
                          <a:pt x="1453" y="1539"/>
                          <a:pt x="1761" y="1366"/>
                          <a:pt x="2073" y="1201"/>
                        </a:cubicBezTo>
                        <a:cubicBezTo>
                          <a:pt x="2385" y="1037"/>
                          <a:pt x="2700" y="880"/>
                          <a:pt x="3020" y="730"/>
                        </a:cubicBezTo>
                        <a:cubicBezTo>
                          <a:pt x="3343" y="580"/>
                          <a:pt x="3706" y="463"/>
                          <a:pt x="4004" y="267"/>
                        </a:cubicBezTo>
                        <a:cubicBezTo>
                          <a:pt x="4136" y="180"/>
                          <a:pt x="4064" y="1"/>
                          <a:pt x="392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3" name="Google Shape;2583;p49"/>
                  <p:cNvSpPr/>
                  <p:nvPr/>
                </p:nvSpPr>
                <p:spPr>
                  <a:xfrm>
                    <a:off x="5657800" y="358975"/>
                    <a:ext cx="21400" cy="10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" h="404" extrusionOk="0">
                        <a:moveTo>
                          <a:pt x="743" y="1"/>
                        </a:moveTo>
                        <a:cubicBezTo>
                          <a:pt x="734" y="1"/>
                          <a:pt x="725" y="2"/>
                          <a:pt x="717" y="5"/>
                        </a:cubicBezTo>
                        <a:cubicBezTo>
                          <a:pt x="504" y="71"/>
                          <a:pt x="293" y="145"/>
                          <a:pt x="81" y="218"/>
                        </a:cubicBezTo>
                        <a:cubicBezTo>
                          <a:pt x="33" y="233"/>
                          <a:pt x="1" y="282"/>
                          <a:pt x="15" y="333"/>
                        </a:cubicBezTo>
                        <a:cubicBezTo>
                          <a:pt x="26" y="374"/>
                          <a:pt x="66" y="403"/>
                          <a:pt x="107" y="403"/>
                        </a:cubicBezTo>
                        <a:cubicBezTo>
                          <a:pt x="115" y="403"/>
                          <a:pt x="123" y="402"/>
                          <a:pt x="131" y="400"/>
                        </a:cubicBezTo>
                        <a:cubicBezTo>
                          <a:pt x="344" y="333"/>
                          <a:pt x="558" y="267"/>
                          <a:pt x="770" y="195"/>
                        </a:cubicBezTo>
                        <a:cubicBezTo>
                          <a:pt x="819" y="178"/>
                          <a:pt x="856" y="127"/>
                          <a:pt x="839" y="74"/>
                        </a:cubicBezTo>
                        <a:cubicBezTo>
                          <a:pt x="825" y="32"/>
                          <a:pt x="786" y="1"/>
                          <a:pt x="74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4" name="Google Shape;2584;p49"/>
                  <p:cNvSpPr/>
                  <p:nvPr/>
                </p:nvSpPr>
                <p:spPr>
                  <a:xfrm>
                    <a:off x="5378825" y="831675"/>
                    <a:ext cx="22175" cy="6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7" h="2798" extrusionOk="0">
                        <a:moveTo>
                          <a:pt x="112" y="1"/>
                        </a:moveTo>
                        <a:cubicBezTo>
                          <a:pt x="59" y="1"/>
                          <a:pt x="1" y="38"/>
                          <a:pt x="2" y="100"/>
                        </a:cubicBezTo>
                        <a:cubicBezTo>
                          <a:pt x="4" y="561"/>
                          <a:pt x="64" y="1010"/>
                          <a:pt x="170" y="1458"/>
                        </a:cubicBezTo>
                        <a:cubicBezTo>
                          <a:pt x="273" y="1891"/>
                          <a:pt x="398" y="2368"/>
                          <a:pt x="646" y="2742"/>
                        </a:cubicBezTo>
                        <a:cubicBezTo>
                          <a:pt x="671" y="2781"/>
                          <a:pt x="709" y="2798"/>
                          <a:pt x="747" y="2798"/>
                        </a:cubicBezTo>
                        <a:cubicBezTo>
                          <a:pt x="818" y="2798"/>
                          <a:pt x="886" y="2738"/>
                          <a:pt x="863" y="2650"/>
                        </a:cubicBezTo>
                        <a:cubicBezTo>
                          <a:pt x="808" y="2435"/>
                          <a:pt x="718" y="2230"/>
                          <a:pt x="648" y="2021"/>
                        </a:cubicBezTo>
                        <a:cubicBezTo>
                          <a:pt x="577" y="1809"/>
                          <a:pt x="508" y="1597"/>
                          <a:pt x="451" y="1381"/>
                        </a:cubicBezTo>
                        <a:cubicBezTo>
                          <a:pt x="339" y="953"/>
                          <a:pt x="260" y="511"/>
                          <a:pt x="200" y="73"/>
                        </a:cubicBezTo>
                        <a:cubicBezTo>
                          <a:pt x="193" y="23"/>
                          <a:pt x="154" y="1"/>
                          <a:pt x="11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5" name="Google Shape;2585;p49"/>
                  <p:cNvSpPr/>
                  <p:nvPr/>
                </p:nvSpPr>
                <p:spPr>
                  <a:xfrm>
                    <a:off x="5395650" y="838375"/>
                    <a:ext cx="14475" cy="4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9" h="1782" extrusionOk="0">
                        <a:moveTo>
                          <a:pt x="166" y="1"/>
                        </a:moveTo>
                        <a:cubicBezTo>
                          <a:pt x="118" y="1"/>
                          <a:pt x="69" y="28"/>
                          <a:pt x="58" y="79"/>
                        </a:cubicBezTo>
                        <a:cubicBezTo>
                          <a:pt x="0" y="362"/>
                          <a:pt x="40" y="660"/>
                          <a:pt x="91" y="943"/>
                        </a:cubicBezTo>
                        <a:cubicBezTo>
                          <a:pt x="140" y="1216"/>
                          <a:pt x="208" y="1524"/>
                          <a:pt x="383" y="1748"/>
                        </a:cubicBezTo>
                        <a:cubicBezTo>
                          <a:pt x="401" y="1771"/>
                          <a:pt x="430" y="1781"/>
                          <a:pt x="460" y="1781"/>
                        </a:cubicBezTo>
                        <a:cubicBezTo>
                          <a:pt x="482" y="1781"/>
                          <a:pt x="503" y="1776"/>
                          <a:pt x="520" y="1766"/>
                        </a:cubicBezTo>
                        <a:cubicBezTo>
                          <a:pt x="567" y="1739"/>
                          <a:pt x="579" y="1689"/>
                          <a:pt x="572" y="1638"/>
                        </a:cubicBezTo>
                        <a:cubicBezTo>
                          <a:pt x="554" y="1512"/>
                          <a:pt x="506" y="1377"/>
                          <a:pt x="468" y="1253"/>
                        </a:cubicBezTo>
                        <a:cubicBezTo>
                          <a:pt x="428" y="1127"/>
                          <a:pt x="394" y="997"/>
                          <a:pt x="368" y="866"/>
                        </a:cubicBezTo>
                        <a:cubicBezTo>
                          <a:pt x="315" y="606"/>
                          <a:pt x="310" y="341"/>
                          <a:pt x="268" y="79"/>
                        </a:cubicBezTo>
                        <a:cubicBezTo>
                          <a:pt x="260" y="26"/>
                          <a:pt x="214" y="1"/>
                          <a:pt x="16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6" name="Google Shape;2586;p49"/>
                  <p:cNvSpPr/>
                  <p:nvPr/>
                </p:nvSpPr>
                <p:spPr>
                  <a:xfrm>
                    <a:off x="5410825" y="845450"/>
                    <a:ext cx="10525" cy="2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" h="967" extrusionOk="0">
                        <a:moveTo>
                          <a:pt x="108" y="1"/>
                        </a:moveTo>
                        <a:cubicBezTo>
                          <a:pt x="99" y="1"/>
                          <a:pt x="90" y="2"/>
                          <a:pt x="82" y="4"/>
                        </a:cubicBezTo>
                        <a:cubicBezTo>
                          <a:pt x="24" y="20"/>
                          <a:pt x="0" y="76"/>
                          <a:pt x="10" y="131"/>
                        </a:cubicBezTo>
                        <a:cubicBezTo>
                          <a:pt x="56" y="379"/>
                          <a:pt x="88" y="635"/>
                          <a:pt x="171" y="874"/>
                        </a:cubicBezTo>
                        <a:cubicBezTo>
                          <a:pt x="189" y="925"/>
                          <a:pt x="237" y="967"/>
                          <a:pt x="290" y="967"/>
                        </a:cubicBezTo>
                        <a:cubicBezTo>
                          <a:pt x="301" y="967"/>
                          <a:pt x="312" y="965"/>
                          <a:pt x="323" y="961"/>
                        </a:cubicBezTo>
                        <a:cubicBezTo>
                          <a:pt x="393" y="939"/>
                          <a:pt x="420" y="878"/>
                          <a:pt x="410" y="808"/>
                        </a:cubicBezTo>
                        <a:cubicBezTo>
                          <a:pt x="371" y="558"/>
                          <a:pt x="283" y="317"/>
                          <a:pt x="208" y="76"/>
                        </a:cubicBezTo>
                        <a:cubicBezTo>
                          <a:pt x="194" y="32"/>
                          <a:pt x="153" y="1"/>
                          <a:pt x="10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7" name="Google Shape;2587;p49"/>
                  <p:cNvSpPr/>
                  <p:nvPr/>
                </p:nvSpPr>
                <p:spPr>
                  <a:xfrm>
                    <a:off x="5424150" y="847675"/>
                    <a:ext cx="6850" cy="1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" h="785" extrusionOk="0">
                        <a:moveTo>
                          <a:pt x="143" y="0"/>
                        </a:moveTo>
                        <a:cubicBezTo>
                          <a:pt x="141" y="0"/>
                          <a:pt x="139" y="0"/>
                          <a:pt x="137" y="0"/>
                        </a:cubicBezTo>
                        <a:cubicBezTo>
                          <a:pt x="76" y="3"/>
                          <a:pt x="37" y="46"/>
                          <a:pt x="32" y="105"/>
                        </a:cubicBezTo>
                        <a:cubicBezTo>
                          <a:pt x="25" y="199"/>
                          <a:pt x="18" y="293"/>
                          <a:pt x="11" y="387"/>
                        </a:cubicBezTo>
                        <a:cubicBezTo>
                          <a:pt x="7" y="434"/>
                          <a:pt x="0" y="480"/>
                          <a:pt x="2" y="528"/>
                        </a:cubicBezTo>
                        <a:cubicBezTo>
                          <a:pt x="3" y="584"/>
                          <a:pt x="7" y="637"/>
                          <a:pt x="16" y="691"/>
                        </a:cubicBezTo>
                        <a:cubicBezTo>
                          <a:pt x="25" y="742"/>
                          <a:pt x="83" y="784"/>
                          <a:pt x="134" y="784"/>
                        </a:cubicBezTo>
                        <a:cubicBezTo>
                          <a:pt x="135" y="784"/>
                          <a:pt x="136" y="784"/>
                          <a:pt x="137" y="784"/>
                        </a:cubicBezTo>
                        <a:cubicBezTo>
                          <a:pt x="188" y="782"/>
                          <a:pt x="249" y="747"/>
                          <a:pt x="259" y="691"/>
                        </a:cubicBezTo>
                        <a:cubicBezTo>
                          <a:pt x="268" y="637"/>
                          <a:pt x="272" y="584"/>
                          <a:pt x="273" y="528"/>
                        </a:cubicBezTo>
                        <a:cubicBezTo>
                          <a:pt x="273" y="480"/>
                          <a:pt x="268" y="434"/>
                          <a:pt x="264" y="387"/>
                        </a:cubicBezTo>
                        <a:cubicBezTo>
                          <a:pt x="256" y="293"/>
                          <a:pt x="249" y="199"/>
                          <a:pt x="243" y="105"/>
                        </a:cubicBezTo>
                        <a:lnTo>
                          <a:pt x="242" y="105"/>
                        </a:lnTo>
                        <a:cubicBezTo>
                          <a:pt x="238" y="52"/>
                          <a:pt x="199" y="0"/>
                          <a:pt x="14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8" name="Google Shape;2588;p49"/>
                  <p:cNvSpPr/>
                  <p:nvPr/>
                </p:nvSpPr>
                <p:spPr>
                  <a:xfrm>
                    <a:off x="5626400" y="1153625"/>
                    <a:ext cx="241500" cy="41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60" h="1643" extrusionOk="0">
                        <a:moveTo>
                          <a:pt x="131" y="0"/>
                        </a:moveTo>
                        <a:cubicBezTo>
                          <a:pt x="39" y="0"/>
                          <a:pt x="1" y="125"/>
                          <a:pt x="83" y="180"/>
                        </a:cubicBezTo>
                        <a:cubicBezTo>
                          <a:pt x="412" y="403"/>
                          <a:pt x="802" y="570"/>
                          <a:pt x="1170" y="719"/>
                        </a:cubicBezTo>
                        <a:cubicBezTo>
                          <a:pt x="1533" y="866"/>
                          <a:pt x="1907" y="991"/>
                          <a:pt x="2284" y="1095"/>
                        </a:cubicBezTo>
                        <a:cubicBezTo>
                          <a:pt x="3071" y="1312"/>
                          <a:pt x="3875" y="1463"/>
                          <a:pt x="4687" y="1554"/>
                        </a:cubicBezTo>
                        <a:cubicBezTo>
                          <a:pt x="5222" y="1613"/>
                          <a:pt x="5761" y="1642"/>
                          <a:pt x="6300" y="1642"/>
                        </a:cubicBezTo>
                        <a:cubicBezTo>
                          <a:pt x="6570" y="1642"/>
                          <a:pt x="6841" y="1635"/>
                          <a:pt x="7111" y="1620"/>
                        </a:cubicBezTo>
                        <a:cubicBezTo>
                          <a:pt x="7926" y="1576"/>
                          <a:pt x="8739" y="1482"/>
                          <a:pt x="9515" y="1225"/>
                        </a:cubicBezTo>
                        <a:cubicBezTo>
                          <a:pt x="9660" y="1177"/>
                          <a:pt x="9653" y="932"/>
                          <a:pt x="9494" y="932"/>
                        </a:cubicBezTo>
                        <a:cubicBezTo>
                          <a:pt x="9488" y="932"/>
                          <a:pt x="9483" y="932"/>
                          <a:pt x="9477" y="933"/>
                        </a:cubicBezTo>
                        <a:cubicBezTo>
                          <a:pt x="8701" y="1013"/>
                          <a:pt x="7929" y="1131"/>
                          <a:pt x="7150" y="1173"/>
                        </a:cubicBezTo>
                        <a:cubicBezTo>
                          <a:pt x="6880" y="1188"/>
                          <a:pt x="6610" y="1195"/>
                          <a:pt x="6340" y="1195"/>
                        </a:cubicBezTo>
                        <a:cubicBezTo>
                          <a:pt x="5814" y="1195"/>
                          <a:pt x="5288" y="1168"/>
                          <a:pt x="4764" y="1115"/>
                        </a:cubicBezTo>
                        <a:cubicBezTo>
                          <a:pt x="3978" y="1038"/>
                          <a:pt x="3199" y="895"/>
                          <a:pt x="2436" y="693"/>
                        </a:cubicBezTo>
                        <a:cubicBezTo>
                          <a:pt x="2058" y="592"/>
                          <a:pt x="1681" y="484"/>
                          <a:pt x="1308" y="367"/>
                        </a:cubicBezTo>
                        <a:cubicBezTo>
                          <a:pt x="925" y="248"/>
                          <a:pt x="545" y="102"/>
                          <a:pt x="156" y="3"/>
                        </a:cubicBezTo>
                        <a:lnTo>
                          <a:pt x="157" y="3"/>
                        </a:lnTo>
                        <a:cubicBezTo>
                          <a:pt x="148" y="1"/>
                          <a:pt x="139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9" name="Google Shape;2589;p49"/>
                  <p:cNvSpPr/>
                  <p:nvPr/>
                </p:nvSpPr>
                <p:spPr>
                  <a:xfrm>
                    <a:off x="5886375" y="1157050"/>
                    <a:ext cx="44000" cy="1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0" h="767" extrusionOk="0">
                        <a:moveTo>
                          <a:pt x="1541" y="1"/>
                        </a:moveTo>
                        <a:cubicBezTo>
                          <a:pt x="1480" y="1"/>
                          <a:pt x="1423" y="19"/>
                          <a:pt x="1360" y="36"/>
                        </a:cubicBezTo>
                        <a:cubicBezTo>
                          <a:pt x="1335" y="43"/>
                          <a:pt x="1310" y="50"/>
                          <a:pt x="1285" y="57"/>
                        </a:cubicBezTo>
                        <a:cubicBezTo>
                          <a:pt x="1268" y="61"/>
                          <a:pt x="1260" y="64"/>
                          <a:pt x="1258" y="64"/>
                        </a:cubicBezTo>
                        <a:cubicBezTo>
                          <a:pt x="1258" y="64"/>
                          <a:pt x="1261" y="62"/>
                          <a:pt x="1268" y="60"/>
                        </a:cubicBezTo>
                        <a:lnTo>
                          <a:pt x="1268" y="60"/>
                        </a:lnTo>
                        <a:cubicBezTo>
                          <a:pt x="1238" y="63"/>
                          <a:pt x="1210" y="67"/>
                          <a:pt x="1182" y="74"/>
                        </a:cubicBezTo>
                        <a:cubicBezTo>
                          <a:pt x="1061" y="105"/>
                          <a:pt x="942" y="154"/>
                          <a:pt x="825" y="195"/>
                        </a:cubicBezTo>
                        <a:cubicBezTo>
                          <a:pt x="695" y="241"/>
                          <a:pt x="568" y="288"/>
                          <a:pt x="442" y="343"/>
                        </a:cubicBezTo>
                        <a:cubicBezTo>
                          <a:pt x="386" y="368"/>
                          <a:pt x="341" y="397"/>
                          <a:pt x="287" y="427"/>
                        </a:cubicBezTo>
                        <a:cubicBezTo>
                          <a:pt x="235" y="456"/>
                          <a:pt x="181" y="474"/>
                          <a:pt x="143" y="517"/>
                        </a:cubicBezTo>
                        <a:cubicBezTo>
                          <a:pt x="1" y="571"/>
                          <a:pt x="48" y="756"/>
                          <a:pt x="187" y="756"/>
                        </a:cubicBezTo>
                        <a:cubicBezTo>
                          <a:pt x="192" y="756"/>
                          <a:pt x="198" y="756"/>
                          <a:pt x="203" y="755"/>
                        </a:cubicBezTo>
                        <a:lnTo>
                          <a:pt x="203" y="754"/>
                        </a:lnTo>
                        <a:cubicBezTo>
                          <a:pt x="229" y="764"/>
                          <a:pt x="255" y="766"/>
                          <a:pt x="282" y="766"/>
                        </a:cubicBezTo>
                        <a:cubicBezTo>
                          <a:pt x="313" y="766"/>
                          <a:pt x="345" y="763"/>
                          <a:pt x="378" y="762"/>
                        </a:cubicBezTo>
                        <a:cubicBezTo>
                          <a:pt x="449" y="760"/>
                          <a:pt x="514" y="759"/>
                          <a:pt x="585" y="746"/>
                        </a:cubicBezTo>
                        <a:cubicBezTo>
                          <a:pt x="716" y="725"/>
                          <a:pt x="838" y="691"/>
                          <a:pt x="963" y="650"/>
                        </a:cubicBezTo>
                        <a:cubicBezTo>
                          <a:pt x="1095" y="607"/>
                          <a:pt x="1238" y="562"/>
                          <a:pt x="1361" y="496"/>
                        </a:cubicBezTo>
                        <a:cubicBezTo>
                          <a:pt x="1366" y="493"/>
                          <a:pt x="1429" y="451"/>
                          <a:pt x="1430" y="448"/>
                        </a:cubicBezTo>
                        <a:cubicBezTo>
                          <a:pt x="1457" y="433"/>
                          <a:pt x="1486" y="418"/>
                          <a:pt x="1515" y="403"/>
                        </a:cubicBezTo>
                        <a:cubicBezTo>
                          <a:pt x="1588" y="362"/>
                          <a:pt x="1656" y="328"/>
                          <a:pt x="1704" y="255"/>
                        </a:cubicBezTo>
                        <a:cubicBezTo>
                          <a:pt x="1759" y="168"/>
                          <a:pt x="1707" y="28"/>
                          <a:pt x="1602" y="7"/>
                        </a:cubicBezTo>
                        <a:cubicBezTo>
                          <a:pt x="1581" y="2"/>
                          <a:pt x="1561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0" name="Google Shape;2590;p49"/>
                  <p:cNvSpPr/>
                  <p:nvPr/>
                </p:nvSpPr>
                <p:spPr>
                  <a:xfrm>
                    <a:off x="5746300" y="1157975"/>
                    <a:ext cx="84425" cy="11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7" h="452" extrusionOk="0">
                        <a:moveTo>
                          <a:pt x="777" y="0"/>
                        </a:moveTo>
                        <a:cubicBezTo>
                          <a:pt x="570" y="0"/>
                          <a:pt x="365" y="12"/>
                          <a:pt x="158" y="14"/>
                        </a:cubicBezTo>
                        <a:cubicBezTo>
                          <a:pt x="33" y="15"/>
                          <a:pt x="1" y="208"/>
                          <a:pt x="128" y="236"/>
                        </a:cubicBezTo>
                        <a:cubicBezTo>
                          <a:pt x="376" y="294"/>
                          <a:pt x="618" y="354"/>
                          <a:pt x="872" y="384"/>
                        </a:cubicBezTo>
                        <a:cubicBezTo>
                          <a:pt x="1138" y="416"/>
                          <a:pt x="1408" y="427"/>
                          <a:pt x="1676" y="440"/>
                        </a:cubicBezTo>
                        <a:cubicBezTo>
                          <a:pt x="1836" y="447"/>
                          <a:pt x="1996" y="452"/>
                          <a:pt x="2156" y="452"/>
                        </a:cubicBezTo>
                        <a:cubicBezTo>
                          <a:pt x="2254" y="452"/>
                          <a:pt x="2353" y="450"/>
                          <a:pt x="2452" y="445"/>
                        </a:cubicBezTo>
                        <a:cubicBezTo>
                          <a:pt x="2709" y="435"/>
                          <a:pt x="2986" y="425"/>
                          <a:pt x="3236" y="358"/>
                        </a:cubicBezTo>
                        <a:cubicBezTo>
                          <a:pt x="3362" y="325"/>
                          <a:pt x="3376" y="112"/>
                          <a:pt x="3236" y="89"/>
                        </a:cubicBezTo>
                        <a:cubicBezTo>
                          <a:pt x="2990" y="47"/>
                          <a:pt x="2731" y="48"/>
                          <a:pt x="2482" y="42"/>
                        </a:cubicBezTo>
                        <a:cubicBezTo>
                          <a:pt x="2224" y="37"/>
                          <a:pt x="1964" y="34"/>
                          <a:pt x="1706" y="30"/>
                        </a:cubicBezTo>
                        <a:cubicBezTo>
                          <a:pt x="1447" y="26"/>
                          <a:pt x="1190" y="12"/>
                          <a:pt x="930" y="3"/>
                        </a:cubicBezTo>
                        <a:cubicBezTo>
                          <a:pt x="879" y="1"/>
                          <a:pt x="828" y="0"/>
                          <a:pt x="77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1" name="Google Shape;2591;p49"/>
                  <p:cNvSpPr/>
                  <p:nvPr/>
                </p:nvSpPr>
                <p:spPr>
                  <a:xfrm>
                    <a:off x="5772200" y="1138600"/>
                    <a:ext cx="35075" cy="8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3" h="349" extrusionOk="0">
                        <a:moveTo>
                          <a:pt x="918" y="1"/>
                        </a:moveTo>
                        <a:cubicBezTo>
                          <a:pt x="845" y="1"/>
                          <a:pt x="772" y="3"/>
                          <a:pt x="698" y="4"/>
                        </a:cubicBezTo>
                        <a:cubicBezTo>
                          <a:pt x="602" y="6"/>
                          <a:pt x="507" y="6"/>
                          <a:pt x="411" y="14"/>
                        </a:cubicBezTo>
                        <a:cubicBezTo>
                          <a:pt x="358" y="20"/>
                          <a:pt x="303" y="23"/>
                          <a:pt x="250" y="31"/>
                        </a:cubicBezTo>
                        <a:cubicBezTo>
                          <a:pt x="199" y="40"/>
                          <a:pt x="155" y="59"/>
                          <a:pt x="105" y="70"/>
                        </a:cubicBezTo>
                        <a:cubicBezTo>
                          <a:pt x="2" y="93"/>
                          <a:pt x="1" y="258"/>
                          <a:pt x="105" y="281"/>
                        </a:cubicBezTo>
                        <a:cubicBezTo>
                          <a:pt x="155" y="291"/>
                          <a:pt x="200" y="310"/>
                          <a:pt x="250" y="318"/>
                        </a:cubicBezTo>
                        <a:cubicBezTo>
                          <a:pt x="300" y="326"/>
                          <a:pt x="350" y="329"/>
                          <a:pt x="400" y="334"/>
                        </a:cubicBezTo>
                        <a:cubicBezTo>
                          <a:pt x="499" y="343"/>
                          <a:pt x="599" y="344"/>
                          <a:pt x="698" y="345"/>
                        </a:cubicBezTo>
                        <a:cubicBezTo>
                          <a:pt x="795" y="346"/>
                          <a:pt x="891" y="348"/>
                          <a:pt x="986" y="348"/>
                        </a:cubicBezTo>
                        <a:cubicBezTo>
                          <a:pt x="1038" y="348"/>
                          <a:pt x="1079" y="338"/>
                          <a:pt x="1130" y="334"/>
                        </a:cubicBezTo>
                        <a:cubicBezTo>
                          <a:pt x="1193" y="328"/>
                          <a:pt x="1253" y="326"/>
                          <a:pt x="1311" y="296"/>
                        </a:cubicBezTo>
                        <a:cubicBezTo>
                          <a:pt x="1403" y="248"/>
                          <a:pt x="1403" y="103"/>
                          <a:pt x="1311" y="54"/>
                        </a:cubicBezTo>
                        <a:cubicBezTo>
                          <a:pt x="1253" y="23"/>
                          <a:pt x="1193" y="22"/>
                          <a:pt x="1130" y="17"/>
                        </a:cubicBezTo>
                        <a:cubicBezTo>
                          <a:pt x="1082" y="12"/>
                          <a:pt x="1045" y="3"/>
                          <a:pt x="997" y="2"/>
                        </a:cubicBezTo>
                        <a:cubicBezTo>
                          <a:pt x="971" y="1"/>
                          <a:pt x="945" y="1"/>
                          <a:pt x="91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2" name="Google Shape;2592;p49"/>
                  <p:cNvSpPr/>
                  <p:nvPr/>
                </p:nvSpPr>
                <p:spPr>
                  <a:xfrm>
                    <a:off x="5781825" y="1124950"/>
                    <a:ext cx="22450" cy="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8" h="336" extrusionOk="0">
                        <a:moveTo>
                          <a:pt x="340" y="1"/>
                        </a:moveTo>
                        <a:cubicBezTo>
                          <a:pt x="329" y="1"/>
                          <a:pt x="318" y="1"/>
                          <a:pt x="308" y="1"/>
                        </a:cubicBezTo>
                        <a:cubicBezTo>
                          <a:pt x="273" y="2"/>
                          <a:pt x="238" y="9"/>
                          <a:pt x="202" y="16"/>
                        </a:cubicBezTo>
                        <a:cubicBezTo>
                          <a:pt x="171" y="23"/>
                          <a:pt x="144" y="34"/>
                          <a:pt x="120" y="51"/>
                        </a:cubicBezTo>
                        <a:lnTo>
                          <a:pt x="88" y="57"/>
                        </a:lnTo>
                        <a:cubicBezTo>
                          <a:pt x="41" y="66"/>
                          <a:pt x="1" y="121"/>
                          <a:pt x="3" y="167"/>
                        </a:cubicBezTo>
                        <a:cubicBezTo>
                          <a:pt x="5" y="215"/>
                          <a:pt x="37" y="271"/>
                          <a:pt x="88" y="280"/>
                        </a:cubicBezTo>
                        <a:cubicBezTo>
                          <a:pt x="98" y="281"/>
                          <a:pt x="110" y="283"/>
                          <a:pt x="121" y="285"/>
                        </a:cubicBezTo>
                        <a:cubicBezTo>
                          <a:pt x="142" y="301"/>
                          <a:pt x="167" y="312"/>
                          <a:pt x="197" y="319"/>
                        </a:cubicBezTo>
                        <a:cubicBezTo>
                          <a:pt x="233" y="326"/>
                          <a:pt x="270" y="334"/>
                          <a:pt x="308" y="335"/>
                        </a:cubicBezTo>
                        <a:cubicBezTo>
                          <a:pt x="361" y="335"/>
                          <a:pt x="413" y="334"/>
                          <a:pt x="466" y="334"/>
                        </a:cubicBezTo>
                        <a:cubicBezTo>
                          <a:pt x="529" y="333"/>
                          <a:pt x="590" y="321"/>
                          <a:pt x="651" y="311"/>
                        </a:cubicBezTo>
                        <a:cubicBezTo>
                          <a:pt x="675" y="307"/>
                          <a:pt x="700" y="302"/>
                          <a:pt x="723" y="298"/>
                        </a:cubicBezTo>
                        <a:cubicBezTo>
                          <a:pt x="758" y="291"/>
                          <a:pt x="789" y="282"/>
                          <a:pt x="822" y="267"/>
                        </a:cubicBezTo>
                        <a:cubicBezTo>
                          <a:pt x="898" y="234"/>
                          <a:pt x="898" y="101"/>
                          <a:pt x="822" y="69"/>
                        </a:cubicBezTo>
                        <a:cubicBezTo>
                          <a:pt x="790" y="55"/>
                          <a:pt x="763" y="45"/>
                          <a:pt x="729" y="40"/>
                        </a:cubicBezTo>
                        <a:cubicBezTo>
                          <a:pt x="703" y="35"/>
                          <a:pt x="677" y="29"/>
                          <a:pt x="651" y="25"/>
                        </a:cubicBezTo>
                        <a:cubicBezTo>
                          <a:pt x="590" y="13"/>
                          <a:pt x="529" y="3"/>
                          <a:pt x="466" y="2"/>
                        </a:cubicBezTo>
                        <a:cubicBezTo>
                          <a:pt x="424" y="2"/>
                          <a:pt x="382" y="1"/>
                          <a:pt x="34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3" name="Google Shape;2593;p49"/>
                  <p:cNvSpPr/>
                  <p:nvPr/>
                </p:nvSpPr>
                <p:spPr>
                  <a:xfrm>
                    <a:off x="5788250" y="1108175"/>
                    <a:ext cx="13350" cy="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" h="335" extrusionOk="0">
                        <a:moveTo>
                          <a:pt x="131" y="1"/>
                        </a:moveTo>
                        <a:cubicBezTo>
                          <a:pt x="120" y="3"/>
                          <a:pt x="110" y="4"/>
                          <a:pt x="98" y="5"/>
                        </a:cubicBezTo>
                        <a:cubicBezTo>
                          <a:pt x="83" y="10"/>
                          <a:pt x="69" y="16"/>
                          <a:pt x="58" y="28"/>
                        </a:cubicBezTo>
                        <a:cubicBezTo>
                          <a:pt x="37" y="42"/>
                          <a:pt x="19" y="65"/>
                          <a:pt x="13" y="90"/>
                        </a:cubicBezTo>
                        <a:cubicBezTo>
                          <a:pt x="1" y="144"/>
                          <a:pt x="22" y="198"/>
                          <a:pt x="70" y="227"/>
                        </a:cubicBezTo>
                        <a:cubicBezTo>
                          <a:pt x="90" y="241"/>
                          <a:pt x="112" y="254"/>
                          <a:pt x="133" y="268"/>
                        </a:cubicBezTo>
                        <a:cubicBezTo>
                          <a:pt x="153" y="280"/>
                          <a:pt x="172" y="294"/>
                          <a:pt x="196" y="299"/>
                        </a:cubicBezTo>
                        <a:cubicBezTo>
                          <a:pt x="207" y="303"/>
                          <a:pt x="220" y="305"/>
                          <a:pt x="231" y="307"/>
                        </a:cubicBezTo>
                        <a:cubicBezTo>
                          <a:pt x="256" y="312"/>
                          <a:pt x="280" y="316"/>
                          <a:pt x="304" y="321"/>
                        </a:cubicBezTo>
                        <a:cubicBezTo>
                          <a:pt x="317" y="323"/>
                          <a:pt x="329" y="327"/>
                          <a:pt x="342" y="329"/>
                        </a:cubicBezTo>
                        <a:cubicBezTo>
                          <a:pt x="354" y="331"/>
                          <a:pt x="369" y="335"/>
                          <a:pt x="382" y="335"/>
                        </a:cubicBezTo>
                        <a:cubicBezTo>
                          <a:pt x="384" y="335"/>
                          <a:pt x="386" y="335"/>
                          <a:pt x="387" y="335"/>
                        </a:cubicBezTo>
                        <a:cubicBezTo>
                          <a:pt x="394" y="335"/>
                          <a:pt x="401" y="333"/>
                          <a:pt x="408" y="332"/>
                        </a:cubicBezTo>
                        <a:cubicBezTo>
                          <a:pt x="428" y="329"/>
                          <a:pt x="448" y="327"/>
                          <a:pt x="466" y="316"/>
                        </a:cubicBezTo>
                        <a:cubicBezTo>
                          <a:pt x="489" y="303"/>
                          <a:pt x="505" y="284"/>
                          <a:pt x="515" y="260"/>
                        </a:cubicBezTo>
                        <a:cubicBezTo>
                          <a:pt x="533" y="217"/>
                          <a:pt x="524" y="165"/>
                          <a:pt x="490" y="132"/>
                        </a:cubicBezTo>
                        <a:cubicBezTo>
                          <a:pt x="475" y="117"/>
                          <a:pt x="460" y="102"/>
                          <a:pt x="441" y="93"/>
                        </a:cubicBezTo>
                        <a:cubicBezTo>
                          <a:pt x="430" y="88"/>
                          <a:pt x="419" y="82"/>
                          <a:pt x="408" y="76"/>
                        </a:cubicBezTo>
                        <a:lnTo>
                          <a:pt x="340" y="44"/>
                        </a:lnTo>
                        <a:cubicBezTo>
                          <a:pt x="319" y="33"/>
                          <a:pt x="297" y="21"/>
                          <a:pt x="275" y="14"/>
                        </a:cubicBezTo>
                        <a:cubicBezTo>
                          <a:pt x="254" y="8"/>
                          <a:pt x="226" y="8"/>
                          <a:pt x="204" y="6"/>
                        </a:cubicBezTo>
                        <a:cubicBezTo>
                          <a:pt x="180" y="5"/>
                          <a:pt x="155" y="3"/>
                          <a:pt x="13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94" name="Google Shape;2594;p49"/>
                <p:cNvGrpSpPr/>
                <p:nvPr/>
              </p:nvGrpSpPr>
              <p:grpSpPr>
                <a:xfrm>
                  <a:off x="5557230" y="640843"/>
                  <a:ext cx="509239" cy="225315"/>
                  <a:chOff x="3877425" y="3093775"/>
                  <a:chExt cx="368400" cy="163000"/>
                </a:xfrm>
              </p:grpSpPr>
              <p:sp>
                <p:nvSpPr>
                  <p:cNvPr id="2595" name="Google Shape;2595;p49"/>
                  <p:cNvSpPr/>
                  <p:nvPr/>
                </p:nvSpPr>
                <p:spPr>
                  <a:xfrm>
                    <a:off x="4022775" y="3180925"/>
                    <a:ext cx="79950" cy="3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8" h="1397" extrusionOk="0">
                        <a:moveTo>
                          <a:pt x="820" y="1"/>
                        </a:moveTo>
                        <a:cubicBezTo>
                          <a:pt x="699" y="1"/>
                          <a:pt x="579" y="3"/>
                          <a:pt x="453" y="8"/>
                        </a:cubicBezTo>
                        <a:cubicBezTo>
                          <a:pt x="365" y="12"/>
                          <a:pt x="276" y="16"/>
                          <a:pt x="187" y="16"/>
                        </a:cubicBezTo>
                        <a:cubicBezTo>
                          <a:pt x="150" y="16"/>
                          <a:pt x="114" y="15"/>
                          <a:pt x="78" y="13"/>
                        </a:cubicBezTo>
                        <a:cubicBezTo>
                          <a:pt x="53" y="15"/>
                          <a:pt x="33" y="23"/>
                          <a:pt x="19" y="41"/>
                        </a:cubicBezTo>
                        <a:cubicBezTo>
                          <a:pt x="5" y="59"/>
                          <a:pt x="1" y="81"/>
                          <a:pt x="7" y="104"/>
                        </a:cubicBezTo>
                        <a:cubicBezTo>
                          <a:pt x="41" y="212"/>
                          <a:pt x="81" y="327"/>
                          <a:pt x="142" y="441"/>
                        </a:cubicBezTo>
                        <a:cubicBezTo>
                          <a:pt x="252" y="646"/>
                          <a:pt x="392" y="826"/>
                          <a:pt x="562" y="977"/>
                        </a:cubicBezTo>
                        <a:cubicBezTo>
                          <a:pt x="854" y="1240"/>
                          <a:pt x="1234" y="1393"/>
                          <a:pt x="1605" y="1396"/>
                        </a:cubicBezTo>
                        <a:cubicBezTo>
                          <a:pt x="1975" y="1393"/>
                          <a:pt x="2355" y="1240"/>
                          <a:pt x="2647" y="977"/>
                        </a:cubicBezTo>
                        <a:cubicBezTo>
                          <a:pt x="2817" y="825"/>
                          <a:pt x="2958" y="645"/>
                          <a:pt x="3068" y="441"/>
                        </a:cubicBezTo>
                        <a:cubicBezTo>
                          <a:pt x="3125" y="335"/>
                          <a:pt x="3162" y="230"/>
                          <a:pt x="3190" y="139"/>
                        </a:cubicBezTo>
                        <a:cubicBezTo>
                          <a:pt x="3197" y="118"/>
                          <a:pt x="3193" y="95"/>
                          <a:pt x="3180" y="77"/>
                        </a:cubicBezTo>
                        <a:cubicBezTo>
                          <a:pt x="3168" y="60"/>
                          <a:pt x="3146" y="48"/>
                          <a:pt x="3128" y="48"/>
                        </a:cubicBezTo>
                        <a:cubicBezTo>
                          <a:pt x="3127" y="48"/>
                          <a:pt x="3125" y="48"/>
                          <a:pt x="3124" y="49"/>
                        </a:cubicBezTo>
                        <a:cubicBezTo>
                          <a:pt x="3109" y="49"/>
                          <a:pt x="3094" y="49"/>
                          <a:pt x="3080" y="49"/>
                        </a:cubicBezTo>
                        <a:cubicBezTo>
                          <a:pt x="3066" y="49"/>
                          <a:pt x="3051" y="49"/>
                          <a:pt x="3036" y="49"/>
                        </a:cubicBezTo>
                        <a:cubicBezTo>
                          <a:pt x="2877" y="42"/>
                          <a:pt x="2717" y="36"/>
                          <a:pt x="2557" y="32"/>
                        </a:cubicBezTo>
                        <a:cubicBezTo>
                          <a:pt x="2367" y="27"/>
                          <a:pt x="2176" y="23"/>
                          <a:pt x="1986" y="18"/>
                        </a:cubicBezTo>
                        <a:lnTo>
                          <a:pt x="1636" y="9"/>
                        </a:lnTo>
                        <a:cubicBezTo>
                          <a:pt x="1360" y="2"/>
                          <a:pt x="1084" y="1"/>
                          <a:pt x="82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6" name="Google Shape;2596;p49"/>
                  <p:cNvSpPr/>
                  <p:nvPr/>
                </p:nvSpPr>
                <p:spPr>
                  <a:xfrm>
                    <a:off x="4121150" y="3093775"/>
                    <a:ext cx="83300" cy="8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2" h="3218" extrusionOk="0">
                        <a:moveTo>
                          <a:pt x="1619" y="1"/>
                        </a:moveTo>
                        <a:cubicBezTo>
                          <a:pt x="740" y="1"/>
                          <a:pt x="218" y="661"/>
                          <a:pt x="117" y="1383"/>
                        </a:cubicBezTo>
                        <a:cubicBezTo>
                          <a:pt x="1" y="2207"/>
                          <a:pt x="432" y="3114"/>
                          <a:pt x="1501" y="3212"/>
                        </a:cubicBezTo>
                        <a:cubicBezTo>
                          <a:pt x="1543" y="3216"/>
                          <a:pt x="1586" y="3218"/>
                          <a:pt x="1628" y="3218"/>
                        </a:cubicBezTo>
                        <a:cubicBezTo>
                          <a:pt x="2416" y="3218"/>
                          <a:pt x="3166" y="2564"/>
                          <a:pt x="3247" y="1775"/>
                        </a:cubicBezTo>
                        <a:cubicBezTo>
                          <a:pt x="3332" y="943"/>
                          <a:pt x="2659" y="108"/>
                          <a:pt x="1828" y="13"/>
                        </a:cubicBezTo>
                        <a:cubicBezTo>
                          <a:pt x="1756" y="5"/>
                          <a:pt x="1686" y="1"/>
                          <a:pt x="161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7" name="Google Shape;2597;p49"/>
                  <p:cNvSpPr/>
                  <p:nvPr/>
                </p:nvSpPr>
                <p:spPr>
                  <a:xfrm>
                    <a:off x="3923300" y="3093775"/>
                    <a:ext cx="83275" cy="8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1" h="3218" extrusionOk="0">
                        <a:moveTo>
                          <a:pt x="1713" y="1"/>
                        </a:moveTo>
                        <a:cubicBezTo>
                          <a:pt x="1645" y="1"/>
                          <a:pt x="1575" y="5"/>
                          <a:pt x="1503" y="13"/>
                        </a:cubicBezTo>
                        <a:cubicBezTo>
                          <a:pt x="673" y="108"/>
                          <a:pt x="0" y="943"/>
                          <a:pt x="85" y="1775"/>
                        </a:cubicBezTo>
                        <a:cubicBezTo>
                          <a:pt x="166" y="2564"/>
                          <a:pt x="915" y="3218"/>
                          <a:pt x="1703" y="3218"/>
                        </a:cubicBezTo>
                        <a:cubicBezTo>
                          <a:pt x="1745" y="3218"/>
                          <a:pt x="1788" y="3216"/>
                          <a:pt x="1830" y="3212"/>
                        </a:cubicBezTo>
                        <a:cubicBezTo>
                          <a:pt x="2900" y="3114"/>
                          <a:pt x="3331" y="2207"/>
                          <a:pt x="3215" y="1383"/>
                        </a:cubicBezTo>
                        <a:cubicBezTo>
                          <a:pt x="3113" y="661"/>
                          <a:pt x="2592" y="1"/>
                          <a:pt x="171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8" name="Google Shape;2598;p49"/>
                  <p:cNvSpPr/>
                  <p:nvPr/>
                </p:nvSpPr>
                <p:spPr>
                  <a:xfrm>
                    <a:off x="4011650" y="3170100"/>
                    <a:ext cx="102400" cy="5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6" h="2222" extrusionOk="0">
                        <a:moveTo>
                          <a:pt x="1348" y="504"/>
                        </a:moveTo>
                        <a:cubicBezTo>
                          <a:pt x="1592" y="504"/>
                          <a:pt x="1835" y="506"/>
                          <a:pt x="2080" y="512"/>
                        </a:cubicBezTo>
                        <a:cubicBezTo>
                          <a:pt x="2386" y="520"/>
                          <a:pt x="2693" y="526"/>
                          <a:pt x="3001" y="535"/>
                        </a:cubicBezTo>
                        <a:cubicBezTo>
                          <a:pt x="3160" y="539"/>
                          <a:pt x="3319" y="545"/>
                          <a:pt x="3478" y="551"/>
                        </a:cubicBezTo>
                        <a:cubicBezTo>
                          <a:pt x="3510" y="552"/>
                          <a:pt x="3539" y="552"/>
                          <a:pt x="3569" y="552"/>
                        </a:cubicBezTo>
                        <a:cubicBezTo>
                          <a:pt x="3538" y="649"/>
                          <a:pt x="3503" y="747"/>
                          <a:pt x="3451" y="842"/>
                        </a:cubicBezTo>
                        <a:cubicBezTo>
                          <a:pt x="3347" y="1038"/>
                          <a:pt x="3211" y="1211"/>
                          <a:pt x="3045" y="1359"/>
                        </a:cubicBezTo>
                        <a:cubicBezTo>
                          <a:pt x="2779" y="1598"/>
                          <a:pt x="2414" y="1755"/>
                          <a:pt x="2050" y="1760"/>
                        </a:cubicBezTo>
                        <a:cubicBezTo>
                          <a:pt x="1685" y="1755"/>
                          <a:pt x="1321" y="1598"/>
                          <a:pt x="1054" y="1359"/>
                        </a:cubicBezTo>
                        <a:cubicBezTo>
                          <a:pt x="888" y="1211"/>
                          <a:pt x="754" y="1038"/>
                          <a:pt x="648" y="842"/>
                        </a:cubicBezTo>
                        <a:cubicBezTo>
                          <a:pt x="590" y="735"/>
                          <a:pt x="553" y="626"/>
                          <a:pt x="519" y="516"/>
                        </a:cubicBezTo>
                        <a:lnTo>
                          <a:pt x="519" y="516"/>
                        </a:lnTo>
                        <a:cubicBezTo>
                          <a:pt x="558" y="517"/>
                          <a:pt x="597" y="518"/>
                          <a:pt x="636" y="518"/>
                        </a:cubicBezTo>
                        <a:cubicBezTo>
                          <a:pt x="812" y="518"/>
                          <a:pt x="990" y="504"/>
                          <a:pt x="1158" y="504"/>
                        </a:cubicBezTo>
                        <a:cubicBezTo>
                          <a:pt x="1221" y="504"/>
                          <a:pt x="1285" y="504"/>
                          <a:pt x="1348" y="504"/>
                        </a:cubicBezTo>
                        <a:close/>
                        <a:moveTo>
                          <a:pt x="2146" y="0"/>
                        </a:moveTo>
                        <a:cubicBezTo>
                          <a:pt x="2124" y="0"/>
                          <a:pt x="2102" y="0"/>
                          <a:pt x="2080" y="0"/>
                        </a:cubicBezTo>
                        <a:cubicBezTo>
                          <a:pt x="1772" y="0"/>
                          <a:pt x="1465" y="0"/>
                          <a:pt x="1158" y="5"/>
                        </a:cubicBezTo>
                        <a:cubicBezTo>
                          <a:pt x="1133" y="5"/>
                          <a:pt x="1109" y="5"/>
                          <a:pt x="1083" y="5"/>
                        </a:cubicBezTo>
                        <a:cubicBezTo>
                          <a:pt x="980" y="5"/>
                          <a:pt x="871" y="2"/>
                          <a:pt x="763" y="2"/>
                        </a:cubicBezTo>
                        <a:cubicBezTo>
                          <a:pt x="574" y="2"/>
                          <a:pt x="384" y="12"/>
                          <a:pt x="213" y="65"/>
                        </a:cubicBezTo>
                        <a:cubicBezTo>
                          <a:pt x="205" y="67"/>
                          <a:pt x="200" y="72"/>
                          <a:pt x="193" y="75"/>
                        </a:cubicBezTo>
                        <a:cubicBezTo>
                          <a:pt x="98" y="85"/>
                          <a:pt x="12" y="155"/>
                          <a:pt x="10" y="280"/>
                        </a:cubicBezTo>
                        <a:cubicBezTo>
                          <a:pt x="0" y="811"/>
                          <a:pt x="378" y="1391"/>
                          <a:pt x="769" y="1722"/>
                        </a:cubicBezTo>
                        <a:cubicBezTo>
                          <a:pt x="776" y="1728"/>
                          <a:pt x="784" y="1734"/>
                          <a:pt x="792" y="1740"/>
                        </a:cubicBezTo>
                        <a:cubicBezTo>
                          <a:pt x="1141" y="2027"/>
                          <a:pt x="1597" y="2221"/>
                          <a:pt x="2054" y="2221"/>
                        </a:cubicBezTo>
                        <a:cubicBezTo>
                          <a:pt x="2064" y="2221"/>
                          <a:pt x="2075" y="2221"/>
                          <a:pt x="2085" y="2221"/>
                        </a:cubicBezTo>
                        <a:cubicBezTo>
                          <a:pt x="2540" y="2212"/>
                          <a:pt x="2985" y="2013"/>
                          <a:pt x="3331" y="1722"/>
                        </a:cubicBezTo>
                        <a:cubicBezTo>
                          <a:pt x="3697" y="1412"/>
                          <a:pt x="4049" y="887"/>
                          <a:pt x="4087" y="386"/>
                        </a:cubicBezTo>
                        <a:cubicBezTo>
                          <a:pt x="4095" y="356"/>
                          <a:pt x="4095" y="323"/>
                          <a:pt x="4091" y="290"/>
                        </a:cubicBezTo>
                        <a:cubicBezTo>
                          <a:pt x="4091" y="287"/>
                          <a:pt x="4091" y="283"/>
                          <a:pt x="4091" y="280"/>
                        </a:cubicBezTo>
                        <a:cubicBezTo>
                          <a:pt x="4088" y="145"/>
                          <a:pt x="3987" y="75"/>
                          <a:pt x="3883" y="75"/>
                        </a:cubicBezTo>
                        <a:cubicBezTo>
                          <a:pt x="3863" y="75"/>
                          <a:pt x="3842" y="78"/>
                          <a:pt x="3822" y="83"/>
                        </a:cubicBezTo>
                        <a:cubicBezTo>
                          <a:pt x="3553" y="31"/>
                          <a:pt x="3279" y="26"/>
                          <a:pt x="3001" y="17"/>
                        </a:cubicBezTo>
                        <a:cubicBezTo>
                          <a:pt x="2716" y="7"/>
                          <a:pt x="2431" y="0"/>
                          <a:pt x="21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9" name="Google Shape;2599;p49"/>
                  <p:cNvSpPr/>
                  <p:nvPr/>
                </p:nvSpPr>
                <p:spPr>
                  <a:xfrm>
                    <a:off x="3940375" y="3112700"/>
                    <a:ext cx="30600" cy="30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4" h="1216" extrusionOk="0">
                        <a:moveTo>
                          <a:pt x="601" y="1"/>
                        </a:moveTo>
                        <a:cubicBezTo>
                          <a:pt x="548" y="9"/>
                          <a:pt x="495" y="16"/>
                          <a:pt x="442" y="22"/>
                        </a:cubicBezTo>
                        <a:cubicBezTo>
                          <a:pt x="341" y="51"/>
                          <a:pt x="253" y="103"/>
                          <a:pt x="178" y="176"/>
                        </a:cubicBezTo>
                        <a:cubicBezTo>
                          <a:pt x="120" y="231"/>
                          <a:pt x="78" y="295"/>
                          <a:pt x="55" y="369"/>
                        </a:cubicBezTo>
                        <a:cubicBezTo>
                          <a:pt x="17" y="440"/>
                          <a:pt x="0" y="517"/>
                          <a:pt x="2" y="600"/>
                        </a:cubicBezTo>
                        <a:cubicBezTo>
                          <a:pt x="4" y="708"/>
                          <a:pt x="31" y="808"/>
                          <a:pt x="84" y="901"/>
                        </a:cubicBezTo>
                        <a:cubicBezTo>
                          <a:pt x="137" y="992"/>
                          <a:pt x="210" y="1063"/>
                          <a:pt x="299" y="1116"/>
                        </a:cubicBezTo>
                        <a:cubicBezTo>
                          <a:pt x="313" y="1122"/>
                          <a:pt x="325" y="1129"/>
                          <a:pt x="339" y="1136"/>
                        </a:cubicBezTo>
                        <a:lnTo>
                          <a:pt x="478" y="1194"/>
                        </a:lnTo>
                        <a:cubicBezTo>
                          <a:pt x="524" y="1208"/>
                          <a:pt x="569" y="1215"/>
                          <a:pt x="614" y="1215"/>
                        </a:cubicBezTo>
                        <a:cubicBezTo>
                          <a:pt x="646" y="1215"/>
                          <a:pt x="679" y="1212"/>
                          <a:pt x="711" y="1205"/>
                        </a:cubicBezTo>
                        <a:cubicBezTo>
                          <a:pt x="763" y="1205"/>
                          <a:pt x="812" y="1191"/>
                          <a:pt x="859" y="1165"/>
                        </a:cubicBezTo>
                        <a:cubicBezTo>
                          <a:pt x="930" y="1141"/>
                          <a:pt x="993" y="1102"/>
                          <a:pt x="1045" y="1044"/>
                        </a:cubicBezTo>
                        <a:lnTo>
                          <a:pt x="1137" y="926"/>
                        </a:lnTo>
                        <a:cubicBezTo>
                          <a:pt x="1156" y="880"/>
                          <a:pt x="1177" y="833"/>
                          <a:pt x="1196" y="787"/>
                        </a:cubicBezTo>
                        <a:cubicBezTo>
                          <a:pt x="1220" y="710"/>
                          <a:pt x="1223" y="632"/>
                          <a:pt x="1206" y="555"/>
                        </a:cubicBezTo>
                        <a:cubicBezTo>
                          <a:pt x="1203" y="477"/>
                          <a:pt x="1180" y="404"/>
                          <a:pt x="1137" y="337"/>
                        </a:cubicBezTo>
                        <a:cubicBezTo>
                          <a:pt x="1130" y="325"/>
                          <a:pt x="1123" y="311"/>
                          <a:pt x="1118" y="298"/>
                        </a:cubicBezTo>
                        <a:cubicBezTo>
                          <a:pt x="1065" y="208"/>
                          <a:pt x="992" y="137"/>
                          <a:pt x="903" y="84"/>
                        </a:cubicBezTo>
                        <a:cubicBezTo>
                          <a:pt x="810" y="29"/>
                          <a:pt x="709" y="2"/>
                          <a:pt x="6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0" name="Google Shape;2600;p49"/>
                  <p:cNvSpPr/>
                  <p:nvPr/>
                </p:nvSpPr>
                <p:spPr>
                  <a:xfrm>
                    <a:off x="3972525" y="3142900"/>
                    <a:ext cx="14775" cy="14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587" extrusionOk="0">
                        <a:moveTo>
                          <a:pt x="284" y="1"/>
                        </a:moveTo>
                        <a:cubicBezTo>
                          <a:pt x="248" y="1"/>
                          <a:pt x="214" y="10"/>
                          <a:pt x="183" y="26"/>
                        </a:cubicBezTo>
                        <a:cubicBezTo>
                          <a:pt x="147" y="37"/>
                          <a:pt x="115" y="58"/>
                          <a:pt x="89" y="87"/>
                        </a:cubicBezTo>
                        <a:cubicBezTo>
                          <a:pt x="59" y="113"/>
                          <a:pt x="39" y="145"/>
                          <a:pt x="28" y="181"/>
                        </a:cubicBezTo>
                        <a:cubicBezTo>
                          <a:pt x="10" y="216"/>
                          <a:pt x="1" y="254"/>
                          <a:pt x="3" y="294"/>
                        </a:cubicBezTo>
                        <a:cubicBezTo>
                          <a:pt x="6" y="319"/>
                          <a:pt x="10" y="345"/>
                          <a:pt x="13" y="371"/>
                        </a:cubicBezTo>
                        <a:cubicBezTo>
                          <a:pt x="27" y="421"/>
                          <a:pt x="53" y="464"/>
                          <a:pt x="89" y="502"/>
                        </a:cubicBezTo>
                        <a:cubicBezTo>
                          <a:pt x="145" y="554"/>
                          <a:pt x="217" y="587"/>
                          <a:pt x="296" y="587"/>
                        </a:cubicBezTo>
                        <a:cubicBezTo>
                          <a:pt x="300" y="587"/>
                          <a:pt x="304" y="587"/>
                          <a:pt x="308" y="587"/>
                        </a:cubicBezTo>
                        <a:cubicBezTo>
                          <a:pt x="343" y="587"/>
                          <a:pt x="378" y="578"/>
                          <a:pt x="408" y="562"/>
                        </a:cubicBezTo>
                        <a:cubicBezTo>
                          <a:pt x="446" y="550"/>
                          <a:pt x="476" y="530"/>
                          <a:pt x="503" y="501"/>
                        </a:cubicBezTo>
                        <a:cubicBezTo>
                          <a:pt x="532" y="475"/>
                          <a:pt x="552" y="443"/>
                          <a:pt x="563" y="407"/>
                        </a:cubicBezTo>
                        <a:cubicBezTo>
                          <a:pt x="581" y="371"/>
                          <a:pt x="591" y="334"/>
                          <a:pt x="588" y="294"/>
                        </a:cubicBezTo>
                        <a:cubicBezTo>
                          <a:pt x="585" y="268"/>
                          <a:pt x="581" y="242"/>
                          <a:pt x="578" y="216"/>
                        </a:cubicBezTo>
                        <a:cubicBezTo>
                          <a:pt x="564" y="167"/>
                          <a:pt x="540" y="124"/>
                          <a:pt x="503" y="87"/>
                        </a:cubicBezTo>
                        <a:cubicBezTo>
                          <a:pt x="446" y="34"/>
                          <a:pt x="375" y="1"/>
                          <a:pt x="296" y="1"/>
                        </a:cubicBezTo>
                        <a:cubicBezTo>
                          <a:pt x="292" y="1"/>
                          <a:pt x="288" y="1"/>
                          <a:pt x="2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1" name="Google Shape;2601;p49"/>
                  <p:cNvSpPr/>
                  <p:nvPr/>
                </p:nvSpPr>
                <p:spPr>
                  <a:xfrm>
                    <a:off x="4132825" y="3108075"/>
                    <a:ext cx="31100" cy="3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4" h="1239" extrusionOk="0">
                        <a:moveTo>
                          <a:pt x="607" y="0"/>
                        </a:moveTo>
                        <a:cubicBezTo>
                          <a:pt x="528" y="0"/>
                          <a:pt x="453" y="17"/>
                          <a:pt x="384" y="53"/>
                        </a:cubicBezTo>
                        <a:cubicBezTo>
                          <a:pt x="307" y="78"/>
                          <a:pt x="241" y="121"/>
                          <a:pt x="185" y="181"/>
                        </a:cubicBezTo>
                        <a:cubicBezTo>
                          <a:pt x="125" y="238"/>
                          <a:pt x="82" y="305"/>
                          <a:pt x="57" y="381"/>
                        </a:cubicBezTo>
                        <a:cubicBezTo>
                          <a:pt x="18" y="454"/>
                          <a:pt x="0" y="534"/>
                          <a:pt x="3" y="620"/>
                        </a:cubicBezTo>
                        <a:cubicBezTo>
                          <a:pt x="11" y="674"/>
                          <a:pt x="18" y="728"/>
                          <a:pt x="26" y="784"/>
                        </a:cubicBezTo>
                        <a:cubicBezTo>
                          <a:pt x="56" y="888"/>
                          <a:pt x="108" y="980"/>
                          <a:pt x="185" y="1057"/>
                        </a:cubicBezTo>
                        <a:cubicBezTo>
                          <a:pt x="227" y="1088"/>
                          <a:pt x="268" y="1121"/>
                          <a:pt x="310" y="1153"/>
                        </a:cubicBezTo>
                        <a:cubicBezTo>
                          <a:pt x="407" y="1210"/>
                          <a:pt x="511" y="1237"/>
                          <a:pt x="622" y="1238"/>
                        </a:cubicBezTo>
                        <a:cubicBezTo>
                          <a:pt x="627" y="1238"/>
                          <a:pt x="632" y="1238"/>
                          <a:pt x="637" y="1238"/>
                        </a:cubicBezTo>
                        <a:cubicBezTo>
                          <a:pt x="717" y="1238"/>
                          <a:pt x="791" y="1221"/>
                          <a:pt x="861" y="1185"/>
                        </a:cubicBezTo>
                        <a:cubicBezTo>
                          <a:pt x="937" y="1160"/>
                          <a:pt x="1003" y="1117"/>
                          <a:pt x="1059" y="1057"/>
                        </a:cubicBezTo>
                        <a:cubicBezTo>
                          <a:pt x="1120" y="1000"/>
                          <a:pt x="1162" y="934"/>
                          <a:pt x="1187" y="857"/>
                        </a:cubicBezTo>
                        <a:cubicBezTo>
                          <a:pt x="1225" y="784"/>
                          <a:pt x="1243" y="705"/>
                          <a:pt x="1240" y="619"/>
                        </a:cubicBezTo>
                        <a:cubicBezTo>
                          <a:pt x="1233" y="564"/>
                          <a:pt x="1225" y="510"/>
                          <a:pt x="1218" y="454"/>
                        </a:cubicBezTo>
                        <a:cubicBezTo>
                          <a:pt x="1189" y="350"/>
                          <a:pt x="1136" y="258"/>
                          <a:pt x="1059" y="181"/>
                        </a:cubicBezTo>
                        <a:lnTo>
                          <a:pt x="934" y="85"/>
                        </a:lnTo>
                        <a:cubicBezTo>
                          <a:pt x="838" y="30"/>
                          <a:pt x="734" y="1"/>
                          <a:pt x="622" y="0"/>
                        </a:cubicBezTo>
                        <a:cubicBezTo>
                          <a:pt x="617" y="0"/>
                          <a:pt x="612" y="0"/>
                          <a:pt x="60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2" name="Google Shape;2602;p49"/>
                  <p:cNvSpPr/>
                  <p:nvPr/>
                </p:nvSpPr>
                <p:spPr>
                  <a:xfrm>
                    <a:off x="4164125" y="3135425"/>
                    <a:ext cx="16150" cy="1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6" h="655" extrusionOk="0">
                        <a:moveTo>
                          <a:pt x="314" y="1"/>
                        </a:moveTo>
                        <a:cubicBezTo>
                          <a:pt x="289" y="1"/>
                          <a:pt x="264" y="5"/>
                          <a:pt x="239" y="13"/>
                        </a:cubicBezTo>
                        <a:lnTo>
                          <a:pt x="164" y="44"/>
                        </a:lnTo>
                        <a:cubicBezTo>
                          <a:pt x="115" y="73"/>
                          <a:pt x="76" y="111"/>
                          <a:pt x="48" y="160"/>
                        </a:cubicBezTo>
                        <a:cubicBezTo>
                          <a:pt x="25" y="190"/>
                          <a:pt x="19" y="214"/>
                          <a:pt x="15" y="241"/>
                        </a:cubicBezTo>
                        <a:cubicBezTo>
                          <a:pt x="10" y="257"/>
                          <a:pt x="6" y="274"/>
                          <a:pt x="6" y="291"/>
                        </a:cubicBezTo>
                        <a:cubicBezTo>
                          <a:pt x="4" y="305"/>
                          <a:pt x="3" y="319"/>
                          <a:pt x="0" y="334"/>
                        </a:cubicBezTo>
                        <a:cubicBezTo>
                          <a:pt x="0" y="392"/>
                          <a:pt x="15" y="446"/>
                          <a:pt x="45" y="496"/>
                        </a:cubicBezTo>
                        <a:cubicBezTo>
                          <a:pt x="64" y="533"/>
                          <a:pt x="92" y="563"/>
                          <a:pt x="126" y="586"/>
                        </a:cubicBezTo>
                        <a:cubicBezTo>
                          <a:pt x="158" y="614"/>
                          <a:pt x="194" y="633"/>
                          <a:pt x="235" y="643"/>
                        </a:cubicBezTo>
                        <a:cubicBezTo>
                          <a:pt x="264" y="651"/>
                          <a:pt x="292" y="654"/>
                          <a:pt x="321" y="654"/>
                        </a:cubicBezTo>
                        <a:cubicBezTo>
                          <a:pt x="349" y="654"/>
                          <a:pt x="378" y="651"/>
                          <a:pt x="406" y="643"/>
                        </a:cubicBezTo>
                        <a:cubicBezTo>
                          <a:pt x="419" y="641"/>
                          <a:pt x="433" y="635"/>
                          <a:pt x="445" y="626"/>
                        </a:cubicBezTo>
                        <a:cubicBezTo>
                          <a:pt x="485" y="614"/>
                          <a:pt x="519" y="591"/>
                          <a:pt x="549" y="561"/>
                        </a:cubicBezTo>
                        <a:cubicBezTo>
                          <a:pt x="568" y="540"/>
                          <a:pt x="586" y="518"/>
                          <a:pt x="599" y="494"/>
                        </a:cubicBezTo>
                        <a:cubicBezTo>
                          <a:pt x="614" y="469"/>
                          <a:pt x="627" y="442"/>
                          <a:pt x="633" y="413"/>
                        </a:cubicBezTo>
                        <a:cubicBezTo>
                          <a:pt x="641" y="384"/>
                          <a:pt x="646" y="353"/>
                          <a:pt x="646" y="323"/>
                        </a:cubicBezTo>
                        <a:cubicBezTo>
                          <a:pt x="646" y="271"/>
                          <a:pt x="631" y="205"/>
                          <a:pt x="602" y="160"/>
                        </a:cubicBezTo>
                        <a:lnTo>
                          <a:pt x="552" y="95"/>
                        </a:lnTo>
                        <a:cubicBezTo>
                          <a:pt x="532" y="75"/>
                          <a:pt x="510" y="58"/>
                          <a:pt x="486" y="44"/>
                        </a:cubicBezTo>
                        <a:cubicBezTo>
                          <a:pt x="449" y="22"/>
                          <a:pt x="409" y="8"/>
                          <a:pt x="367" y="7"/>
                        </a:cubicBezTo>
                        <a:cubicBezTo>
                          <a:pt x="349" y="3"/>
                          <a:pt x="331" y="1"/>
                          <a:pt x="31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3" name="Google Shape;2603;p49"/>
                  <p:cNvSpPr/>
                  <p:nvPr/>
                </p:nvSpPr>
                <p:spPr>
                  <a:xfrm>
                    <a:off x="4157350" y="3205125"/>
                    <a:ext cx="43100" cy="5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4" h="2066" extrusionOk="0">
                        <a:moveTo>
                          <a:pt x="229" y="1"/>
                        </a:moveTo>
                        <a:cubicBezTo>
                          <a:pt x="114" y="1"/>
                          <a:pt x="7" y="114"/>
                          <a:pt x="9" y="227"/>
                        </a:cubicBezTo>
                        <a:lnTo>
                          <a:pt x="9" y="227"/>
                        </a:lnTo>
                        <a:cubicBezTo>
                          <a:pt x="8" y="215"/>
                          <a:pt x="8" y="210"/>
                          <a:pt x="8" y="210"/>
                        </a:cubicBezTo>
                        <a:cubicBezTo>
                          <a:pt x="6" y="210"/>
                          <a:pt x="3" y="270"/>
                          <a:pt x="2" y="277"/>
                        </a:cubicBezTo>
                        <a:cubicBezTo>
                          <a:pt x="1" y="309"/>
                          <a:pt x="9" y="345"/>
                          <a:pt x="14" y="376"/>
                        </a:cubicBezTo>
                        <a:cubicBezTo>
                          <a:pt x="25" y="429"/>
                          <a:pt x="51" y="479"/>
                          <a:pt x="72" y="529"/>
                        </a:cubicBezTo>
                        <a:cubicBezTo>
                          <a:pt x="104" y="602"/>
                          <a:pt x="148" y="667"/>
                          <a:pt x="191" y="734"/>
                        </a:cubicBezTo>
                        <a:cubicBezTo>
                          <a:pt x="281" y="871"/>
                          <a:pt x="372" y="1006"/>
                          <a:pt x="467" y="1139"/>
                        </a:cubicBezTo>
                        <a:cubicBezTo>
                          <a:pt x="666" y="1417"/>
                          <a:pt x="858" y="1703"/>
                          <a:pt x="1075" y="1966"/>
                        </a:cubicBezTo>
                        <a:cubicBezTo>
                          <a:pt x="1133" y="2035"/>
                          <a:pt x="1221" y="2066"/>
                          <a:pt x="1309" y="2066"/>
                        </a:cubicBezTo>
                        <a:cubicBezTo>
                          <a:pt x="1391" y="2066"/>
                          <a:pt x="1473" y="2040"/>
                          <a:pt x="1533" y="1993"/>
                        </a:cubicBezTo>
                        <a:cubicBezTo>
                          <a:pt x="1661" y="1893"/>
                          <a:pt x="1723" y="1686"/>
                          <a:pt x="1624" y="1543"/>
                        </a:cubicBezTo>
                        <a:cubicBezTo>
                          <a:pt x="1590" y="1494"/>
                          <a:pt x="1552" y="1447"/>
                          <a:pt x="1516" y="1401"/>
                        </a:cubicBezTo>
                        <a:cubicBezTo>
                          <a:pt x="1513" y="1397"/>
                          <a:pt x="1511" y="1395"/>
                          <a:pt x="1509" y="1393"/>
                        </a:cubicBezTo>
                        <a:cubicBezTo>
                          <a:pt x="1499" y="1379"/>
                          <a:pt x="1489" y="1367"/>
                          <a:pt x="1479" y="1353"/>
                        </a:cubicBezTo>
                        <a:cubicBezTo>
                          <a:pt x="1430" y="1291"/>
                          <a:pt x="1382" y="1228"/>
                          <a:pt x="1334" y="1164"/>
                        </a:cubicBezTo>
                        <a:cubicBezTo>
                          <a:pt x="1235" y="1034"/>
                          <a:pt x="1137" y="903"/>
                          <a:pt x="1038" y="771"/>
                        </a:cubicBezTo>
                        <a:cubicBezTo>
                          <a:pt x="932" y="629"/>
                          <a:pt x="823" y="489"/>
                          <a:pt x="714" y="350"/>
                        </a:cubicBezTo>
                        <a:cubicBezTo>
                          <a:pt x="666" y="288"/>
                          <a:pt x="620" y="222"/>
                          <a:pt x="562" y="169"/>
                        </a:cubicBezTo>
                        <a:cubicBezTo>
                          <a:pt x="523" y="133"/>
                          <a:pt x="484" y="94"/>
                          <a:pt x="437" y="67"/>
                        </a:cubicBezTo>
                        <a:cubicBezTo>
                          <a:pt x="415" y="54"/>
                          <a:pt x="391" y="45"/>
                          <a:pt x="369" y="35"/>
                        </a:cubicBezTo>
                        <a:cubicBezTo>
                          <a:pt x="348" y="24"/>
                          <a:pt x="326" y="17"/>
                          <a:pt x="302" y="17"/>
                        </a:cubicBezTo>
                        <a:cubicBezTo>
                          <a:pt x="267" y="14"/>
                          <a:pt x="258" y="12"/>
                          <a:pt x="276" y="12"/>
                        </a:cubicBezTo>
                        <a:cubicBezTo>
                          <a:pt x="280" y="12"/>
                          <a:pt x="285" y="12"/>
                          <a:pt x="292" y="12"/>
                        </a:cubicBezTo>
                        <a:cubicBezTo>
                          <a:pt x="271" y="4"/>
                          <a:pt x="250" y="1"/>
                          <a:pt x="22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4" name="Google Shape;2604;p49"/>
                  <p:cNvSpPr/>
                  <p:nvPr/>
                </p:nvSpPr>
                <p:spPr>
                  <a:xfrm>
                    <a:off x="4180750" y="3189000"/>
                    <a:ext cx="43850" cy="4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4" h="1931" extrusionOk="0">
                        <a:moveTo>
                          <a:pt x="256" y="0"/>
                        </a:moveTo>
                        <a:cubicBezTo>
                          <a:pt x="130" y="0"/>
                          <a:pt x="1" y="100"/>
                          <a:pt x="10" y="237"/>
                        </a:cubicBezTo>
                        <a:cubicBezTo>
                          <a:pt x="24" y="417"/>
                          <a:pt x="134" y="562"/>
                          <a:pt x="239" y="702"/>
                        </a:cubicBezTo>
                        <a:cubicBezTo>
                          <a:pt x="341" y="838"/>
                          <a:pt x="445" y="972"/>
                          <a:pt x="550" y="1106"/>
                        </a:cubicBezTo>
                        <a:cubicBezTo>
                          <a:pt x="644" y="1227"/>
                          <a:pt x="741" y="1346"/>
                          <a:pt x="837" y="1465"/>
                        </a:cubicBezTo>
                        <a:lnTo>
                          <a:pt x="983" y="1643"/>
                        </a:lnTo>
                        <a:cubicBezTo>
                          <a:pt x="1007" y="1672"/>
                          <a:pt x="1032" y="1702"/>
                          <a:pt x="1056" y="1731"/>
                        </a:cubicBezTo>
                        <a:lnTo>
                          <a:pt x="1073" y="1753"/>
                        </a:lnTo>
                        <a:cubicBezTo>
                          <a:pt x="1075" y="1755"/>
                          <a:pt x="1076" y="1758"/>
                          <a:pt x="1079" y="1764"/>
                        </a:cubicBezTo>
                        <a:cubicBezTo>
                          <a:pt x="1136" y="1868"/>
                          <a:pt x="1258" y="1931"/>
                          <a:pt x="1377" y="1931"/>
                        </a:cubicBezTo>
                        <a:cubicBezTo>
                          <a:pt x="1435" y="1931"/>
                          <a:pt x="1492" y="1916"/>
                          <a:pt x="1540" y="1885"/>
                        </a:cubicBezTo>
                        <a:cubicBezTo>
                          <a:pt x="1696" y="1784"/>
                          <a:pt x="1753" y="1588"/>
                          <a:pt x="1661" y="1423"/>
                        </a:cubicBezTo>
                        <a:cubicBezTo>
                          <a:pt x="1618" y="1346"/>
                          <a:pt x="1550" y="1279"/>
                          <a:pt x="1494" y="1211"/>
                        </a:cubicBezTo>
                        <a:cubicBezTo>
                          <a:pt x="1445" y="1153"/>
                          <a:pt x="1395" y="1095"/>
                          <a:pt x="1347" y="1037"/>
                        </a:cubicBezTo>
                        <a:cubicBezTo>
                          <a:pt x="1245" y="916"/>
                          <a:pt x="1143" y="797"/>
                          <a:pt x="1039" y="679"/>
                        </a:cubicBezTo>
                        <a:cubicBezTo>
                          <a:pt x="938" y="565"/>
                          <a:pt x="837" y="450"/>
                          <a:pt x="734" y="338"/>
                        </a:cubicBezTo>
                        <a:cubicBezTo>
                          <a:pt x="617" y="211"/>
                          <a:pt x="486" y="53"/>
                          <a:pt x="313" y="8"/>
                        </a:cubicBezTo>
                        <a:cubicBezTo>
                          <a:pt x="294" y="3"/>
                          <a:pt x="275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5" name="Google Shape;2605;p49"/>
                  <p:cNvSpPr/>
                  <p:nvPr/>
                </p:nvSpPr>
                <p:spPr>
                  <a:xfrm>
                    <a:off x="4206675" y="3172000"/>
                    <a:ext cx="39150" cy="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6" h="1671" extrusionOk="0">
                        <a:moveTo>
                          <a:pt x="198" y="0"/>
                        </a:moveTo>
                        <a:cubicBezTo>
                          <a:pt x="94" y="0"/>
                          <a:pt x="0" y="93"/>
                          <a:pt x="4" y="198"/>
                        </a:cubicBezTo>
                        <a:cubicBezTo>
                          <a:pt x="5" y="231"/>
                          <a:pt x="11" y="259"/>
                          <a:pt x="20" y="287"/>
                        </a:cubicBezTo>
                        <a:cubicBezTo>
                          <a:pt x="22" y="310"/>
                          <a:pt x="26" y="335"/>
                          <a:pt x="38" y="363"/>
                        </a:cubicBezTo>
                        <a:cubicBezTo>
                          <a:pt x="60" y="417"/>
                          <a:pt x="83" y="463"/>
                          <a:pt x="122" y="511"/>
                        </a:cubicBezTo>
                        <a:cubicBezTo>
                          <a:pt x="167" y="564"/>
                          <a:pt x="214" y="616"/>
                          <a:pt x="260" y="669"/>
                        </a:cubicBezTo>
                        <a:cubicBezTo>
                          <a:pt x="351" y="777"/>
                          <a:pt x="443" y="883"/>
                          <a:pt x="532" y="993"/>
                        </a:cubicBezTo>
                        <a:cubicBezTo>
                          <a:pt x="573" y="1044"/>
                          <a:pt x="614" y="1097"/>
                          <a:pt x="655" y="1150"/>
                        </a:cubicBezTo>
                        <a:cubicBezTo>
                          <a:pt x="676" y="1177"/>
                          <a:pt x="699" y="1204"/>
                          <a:pt x="721" y="1231"/>
                        </a:cubicBezTo>
                        <a:cubicBezTo>
                          <a:pt x="733" y="1247"/>
                          <a:pt x="746" y="1262"/>
                          <a:pt x="757" y="1277"/>
                        </a:cubicBezTo>
                        <a:cubicBezTo>
                          <a:pt x="760" y="1282"/>
                          <a:pt x="778" y="1304"/>
                          <a:pt x="778" y="1304"/>
                        </a:cubicBezTo>
                        <a:cubicBezTo>
                          <a:pt x="778" y="1304"/>
                          <a:pt x="776" y="1301"/>
                          <a:pt x="769" y="1292"/>
                        </a:cubicBezTo>
                        <a:cubicBezTo>
                          <a:pt x="763" y="1284"/>
                          <a:pt x="761" y="1280"/>
                          <a:pt x="761" y="1280"/>
                        </a:cubicBezTo>
                        <a:lnTo>
                          <a:pt x="761" y="1280"/>
                        </a:lnTo>
                        <a:cubicBezTo>
                          <a:pt x="761" y="1280"/>
                          <a:pt x="784" y="1312"/>
                          <a:pt x="789" y="1317"/>
                        </a:cubicBezTo>
                        <a:cubicBezTo>
                          <a:pt x="798" y="1330"/>
                          <a:pt x="807" y="1342"/>
                          <a:pt x="817" y="1354"/>
                        </a:cubicBezTo>
                        <a:cubicBezTo>
                          <a:pt x="837" y="1383"/>
                          <a:pt x="859" y="1411"/>
                          <a:pt x="879" y="1439"/>
                        </a:cubicBezTo>
                        <a:cubicBezTo>
                          <a:pt x="965" y="1556"/>
                          <a:pt x="1049" y="1670"/>
                          <a:pt x="1207" y="1670"/>
                        </a:cubicBezTo>
                        <a:cubicBezTo>
                          <a:pt x="1215" y="1670"/>
                          <a:pt x="1223" y="1670"/>
                          <a:pt x="1231" y="1669"/>
                        </a:cubicBezTo>
                        <a:cubicBezTo>
                          <a:pt x="1359" y="1660"/>
                          <a:pt x="1434" y="1592"/>
                          <a:pt x="1482" y="1478"/>
                        </a:cubicBezTo>
                        <a:cubicBezTo>
                          <a:pt x="1565" y="1280"/>
                          <a:pt x="1383" y="1100"/>
                          <a:pt x="1271" y="955"/>
                        </a:cubicBezTo>
                        <a:lnTo>
                          <a:pt x="1271" y="954"/>
                        </a:lnTo>
                        <a:cubicBezTo>
                          <a:pt x="1172" y="826"/>
                          <a:pt x="1071" y="699"/>
                          <a:pt x="963" y="578"/>
                        </a:cubicBezTo>
                        <a:cubicBezTo>
                          <a:pt x="869" y="473"/>
                          <a:pt x="775" y="369"/>
                          <a:pt x="674" y="272"/>
                        </a:cubicBezTo>
                        <a:cubicBezTo>
                          <a:pt x="624" y="222"/>
                          <a:pt x="575" y="172"/>
                          <a:pt x="522" y="126"/>
                        </a:cubicBezTo>
                        <a:cubicBezTo>
                          <a:pt x="483" y="92"/>
                          <a:pt x="443" y="67"/>
                          <a:pt x="396" y="45"/>
                        </a:cubicBezTo>
                        <a:cubicBezTo>
                          <a:pt x="363" y="32"/>
                          <a:pt x="332" y="24"/>
                          <a:pt x="302" y="21"/>
                        </a:cubicBezTo>
                        <a:cubicBezTo>
                          <a:pt x="271" y="9"/>
                          <a:pt x="238" y="0"/>
                          <a:pt x="202" y="0"/>
                        </a:cubicBezTo>
                        <a:cubicBezTo>
                          <a:pt x="201" y="0"/>
                          <a:pt x="199" y="0"/>
                          <a:pt x="198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6" name="Google Shape;2606;p49"/>
                  <p:cNvSpPr/>
                  <p:nvPr/>
                </p:nvSpPr>
                <p:spPr>
                  <a:xfrm>
                    <a:off x="3922825" y="3205125"/>
                    <a:ext cx="43050" cy="5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2" h="2066" extrusionOk="0">
                        <a:moveTo>
                          <a:pt x="1493" y="1"/>
                        </a:moveTo>
                        <a:cubicBezTo>
                          <a:pt x="1472" y="1"/>
                          <a:pt x="1451" y="4"/>
                          <a:pt x="1430" y="12"/>
                        </a:cubicBezTo>
                        <a:cubicBezTo>
                          <a:pt x="1437" y="12"/>
                          <a:pt x="1442" y="12"/>
                          <a:pt x="1446" y="12"/>
                        </a:cubicBezTo>
                        <a:cubicBezTo>
                          <a:pt x="1465" y="12"/>
                          <a:pt x="1456" y="14"/>
                          <a:pt x="1420" y="17"/>
                        </a:cubicBezTo>
                        <a:cubicBezTo>
                          <a:pt x="1396" y="17"/>
                          <a:pt x="1375" y="24"/>
                          <a:pt x="1353" y="35"/>
                        </a:cubicBezTo>
                        <a:cubicBezTo>
                          <a:pt x="1331" y="45"/>
                          <a:pt x="1307" y="54"/>
                          <a:pt x="1285" y="67"/>
                        </a:cubicBezTo>
                        <a:cubicBezTo>
                          <a:pt x="1239" y="94"/>
                          <a:pt x="1200" y="133"/>
                          <a:pt x="1161" y="169"/>
                        </a:cubicBezTo>
                        <a:cubicBezTo>
                          <a:pt x="1103" y="222"/>
                          <a:pt x="1058" y="288"/>
                          <a:pt x="1009" y="350"/>
                        </a:cubicBezTo>
                        <a:cubicBezTo>
                          <a:pt x="899" y="489"/>
                          <a:pt x="790" y="629"/>
                          <a:pt x="684" y="771"/>
                        </a:cubicBezTo>
                        <a:cubicBezTo>
                          <a:pt x="587" y="903"/>
                          <a:pt x="488" y="1034"/>
                          <a:pt x="388" y="1164"/>
                        </a:cubicBezTo>
                        <a:cubicBezTo>
                          <a:pt x="341" y="1228"/>
                          <a:pt x="292" y="1291"/>
                          <a:pt x="244" y="1353"/>
                        </a:cubicBezTo>
                        <a:cubicBezTo>
                          <a:pt x="233" y="1367"/>
                          <a:pt x="223" y="1379"/>
                          <a:pt x="214" y="1393"/>
                        </a:cubicBezTo>
                        <a:cubicBezTo>
                          <a:pt x="212" y="1395"/>
                          <a:pt x="210" y="1397"/>
                          <a:pt x="207" y="1401"/>
                        </a:cubicBezTo>
                        <a:cubicBezTo>
                          <a:pt x="171" y="1448"/>
                          <a:pt x="134" y="1495"/>
                          <a:pt x="100" y="1543"/>
                        </a:cubicBezTo>
                        <a:cubicBezTo>
                          <a:pt x="0" y="1686"/>
                          <a:pt x="61" y="1893"/>
                          <a:pt x="189" y="1993"/>
                        </a:cubicBezTo>
                        <a:cubicBezTo>
                          <a:pt x="249" y="2040"/>
                          <a:pt x="331" y="2066"/>
                          <a:pt x="413" y="2066"/>
                        </a:cubicBezTo>
                        <a:cubicBezTo>
                          <a:pt x="501" y="2066"/>
                          <a:pt x="589" y="2035"/>
                          <a:pt x="647" y="1966"/>
                        </a:cubicBezTo>
                        <a:cubicBezTo>
                          <a:pt x="864" y="1703"/>
                          <a:pt x="1058" y="1417"/>
                          <a:pt x="1256" y="1139"/>
                        </a:cubicBezTo>
                        <a:cubicBezTo>
                          <a:pt x="1351" y="1006"/>
                          <a:pt x="1443" y="871"/>
                          <a:pt x="1531" y="734"/>
                        </a:cubicBezTo>
                        <a:cubicBezTo>
                          <a:pt x="1575" y="667"/>
                          <a:pt x="1618" y="602"/>
                          <a:pt x="1651" y="529"/>
                        </a:cubicBezTo>
                        <a:cubicBezTo>
                          <a:pt x="1673" y="479"/>
                          <a:pt x="1699" y="429"/>
                          <a:pt x="1709" y="376"/>
                        </a:cubicBezTo>
                        <a:cubicBezTo>
                          <a:pt x="1715" y="344"/>
                          <a:pt x="1721" y="309"/>
                          <a:pt x="1720" y="277"/>
                        </a:cubicBezTo>
                        <a:cubicBezTo>
                          <a:pt x="1720" y="270"/>
                          <a:pt x="1717" y="210"/>
                          <a:pt x="1716" y="210"/>
                        </a:cubicBezTo>
                        <a:cubicBezTo>
                          <a:pt x="1715" y="210"/>
                          <a:pt x="1715" y="215"/>
                          <a:pt x="1715" y="229"/>
                        </a:cubicBezTo>
                        <a:cubicBezTo>
                          <a:pt x="1716" y="115"/>
                          <a:pt x="1609" y="1"/>
                          <a:pt x="149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7" name="Google Shape;2607;p49"/>
                  <p:cNvSpPr/>
                  <p:nvPr/>
                </p:nvSpPr>
                <p:spPr>
                  <a:xfrm>
                    <a:off x="3898650" y="3189000"/>
                    <a:ext cx="43825" cy="4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3" h="1931" extrusionOk="0">
                        <a:moveTo>
                          <a:pt x="1498" y="0"/>
                        </a:moveTo>
                        <a:cubicBezTo>
                          <a:pt x="1479" y="0"/>
                          <a:pt x="1460" y="3"/>
                          <a:pt x="1442" y="8"/>
                        </a:cubicBezTo>
                        <a:cubicBezTo>
                          <a:pt x="1267" y="53"/>
                          <a:pt x="1137" y="211"/>
                          <a:pt x="1020" y="338"/>
                        </a:cubicBezTo>
                        <a:cubicBezTo>
                          <a:pt x="916" y="450"/>
                          <a:pt x="816" y="565"/>
                          <a:pt x="715" y="679"/>
                        </a:cubicBezTo>
                        <a:cubicBezTo>
                          <a:pt x="610" y="797"/>
                          <a:pt x="508" y="916"/>
                          <a:pt x="408" y="1037"/>
                        </a:cubicBezTo>
                        <a:cubicBezTo>
                          <a:pt x="358" y="1095"/>
                          <a:pt x="309" y="1153"/>
                          <a:pt x="259" y="1211"/>
                        </a:cubicBezTo>
                        <a:cubicBezTo>
                          <a:pt x="203" y="1279"/>
                          <a:pt x="136" y="1346"/>
                          <a:pt x="93" y="1423"/>
                        </a:cubicBezTo>
                        <a:cubicBezTo>
                          <a:pt x="0" y="1588"/>
                          <a:pt x="58" y="1784"/>
                          <a:pt x="213" y="1885"/>
                        </a:cubicBezTo>
                        <a:cubicBezTo>
                          <a:pt x="262" y="1916"/>
                          <a:pt x="319" y="1931"/>
                          <a:pt x="376" y="1931"/>
                        </a:cubicBezTo>
                        <a:cubicBezTo>
                          <a:pt x="495" y="1931"/>
                          <a:pt x="618" y="1868"/>
                          <a:pt x="675" y="1764"/>
                        </a:cubicBezTo>
                        <a:cubicBezTo>
                          <a:pt x="677" y="1758"/>
                          <a:pt x="679" y="1755"/>
                          <a:pt x="681" y="1753"/>
                        </a:cubicBezTo>
                        <a:lnTo>
                          <a:pt x="698" y="1731"/>
                        </a:lnTo>
                        <a:cubicBezTo>
                          <a:pt x="722" y="1702"/>
                          <a:pt x="746" y="1672"/>
                          <a:pt x="771" y="1643"/>
                        </a:cubicBezTo>
                        <a:lnTo>
                          <a:pt x="916" y="1465"/>
                        </a:lnTo>
                        <a:cubicBezTo>
                          <a:pt x="1014" y="1346"/>
                          <a:pt x="1109" y="1227"/>
                          <a:pt x="1203" y="1106"/>
                        </a:cubicBezTo>
                        <a:cubicBezTo>
                          <a:pt x="1308" y="972"/>
                          <a:pt x="1413" y="838"/>
                          <a:pt x="1515" y="702"/>
                        </a:cubicBezTo>
                        <a:cubicBezTo>
                          <a:pt x="1619" y="562"/>
                          <a:pt x="1729" y="417"/>
                          <a:pt x="1743" y="237"/>
                        </a:cubicBezTo>
                        <a:cubicBezTo>
                          <a:pt x="1753" y="100"/>
                          <a:pt x="1624" y="0"/>
                          <a:pt x="1498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8" name="Google Shape;2608;p49"/>
                  <p:cNvSpPr/>
                  <p:nvPr/>
                </p:nvSpPr>
                <p:spPr>
                  <a:xfrm>
                    <a:off x="3877425" y="3172000"/>
                    <a:ext cx="39150" cy="4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6" h="1671" extrusionOk="0">
                        <a:moveTo>
                          <a:pt x="1367" y="0"/>
                        </a:moveTo>
                        <a:cubicBezTo>
                          <a:pt x="1366" y="0"/>
                          <a:pt x="1364" y="0"/>
                          <a:pt x="1363" y="0"/>
                        </a:cubicBezTo>
                        <a:cubicBezTo>
                          <a:pt x="1327" y="0"/>
                          <a:pt x="1295" y="9"/>
                          <a:pt x="1263" y="21"/>
                        </a:cubicBezTo>
                        <a:cubicBezTo>
                          <a:pt x="1234" y="24"/>
                          <a:pt x="1203" y="32"/>
                          <a:pt x="1170" y="45"/>
                        </a:cubicBezTo>
                        <a:cubicBezTo>
                          <a:pt x="1122" y="67"/>
                          <a:pt x="1083" y="92"/>
                          <a:pt x="1044" y="126"/>
                        </a:cubicBezTo>
                        <a:cubicBezTo>
                          <a:pt x="992" y="172"/>
                          <a:pt x="942" y="222"/>
                          <a:pt x="891" y="272"/>
                        </a:cubicBezTo>
                        <a:cubicBezTo>
                          <a:pt x="791" y="369"/>
                          <a:pt x="696" y="473"/>
                          <a:pt x="603" y="578"/>
                        </a:cubicBezTo>
                        <a:cubicBezTo>
                          <a:pt x="495" y="699"/>
                          <a:pt x="394" y="826"/>
                          <a:pt x="294" y="954"/>
                        </a:cubicBezTo>
                        <a:lnTo>
                          <a:pt x="294" y="955"/>
                        </a:lnTo>
                        <a:cubicBezTo>
                          <a:pt x="182" y="1100"/>
                          <a:pt x="1" y="1280"/>
                          <a:pt x="84" y="1478"/>
                        </a:cubicBezTo>
                        <a:cubicBezTo>
                          <a:pt x="131" y="1592"/>
                          <a:pt x="206" y="1660"/>
                          <a:pt x="335" y="1669"/>
                        </a:cubicBezTo>
                        <a:cubicBezTo>
                          <a:pt x="343" y="1670"/>
                          <a:pt x="351" y="1670"/>
                          <a:pt x="359" y="1670"/>
                        </a:cubicBezTo>
                        <a:cubicBezTo>
                          <a:pt x="517" y="1670"/>
                          <a:pt x="601" y="1556"/>
                          <a:pt x="686" y="1439"/>
                        </a:cubicBezTo>
                        <a:cubicBezTo>
                          <a:pt x="707" y="1411"/>
                          <a:pt x="728" y="1383"/>
                          <a:pt x="749" y="1354"/>
                        </a:cubicBezTo>
                        <a:cubicBezTo>
                          <a:pt x="758" y="1342"/>
                          <a:pt x="768" y="1330"/>
                          <a:pt x="778" y="1317"/>
                        </a:cubicBezTo>
                        <a:cubicBezTo>
                          <a:pt x="779" y="1315"/>
                          <a:pt x="783" y="1310"/>
                          <a:pt x="788" y="1303"/>
                        </a:cubicBezTo>
                        <a:lnTo>
                          <a:pt x="788" y="1303"/>
                        </a:lnTo>
                        <a:cubicBezTo>
                          <a:pt x="792" y="1299"/>
                          <a:pt x="805" y="1281"/>
                          <a:pt x="808" y="1277"/>
                        </a:cubicBezTo>
                        <a:cubicBezTo>
                          <a:pt x="821" y="1262"/>
                          <a:pt x="832" y="1247"/>
                          <a:pt x="845" y="1231"/>
                        </a:cubicBezTo>
                        <a:cubicBezTo>
                          <a:pt x="866" y="1204"/>
                          <a:pt x="889" y="1177"/>
                          <a:pt x="910" y="1150"/>
                        </a:cubicBezTo>
                        <a:cubicBezTo>
                          <a:pt x="952" y="1097"/>
                          <a:pt x="993" y="1044"/>
                          <a:pt x="1035" y="993"/>
                        </a:cubicBezTo>
                        <a:cubicBezTo>
                          <a:pt x="1123" y="883"/>
                          <a:pt x="1215" y="777"/>
                          <a:pt x="1305" y="669"/>
                        </a:cubicBezTo>
                        <a:cubicBezTo>
                          <a:pt x="1351" y="616"/>
                          <a:pt x="1399" y="564"/>
                          <a:pt x="1444" y="511"/>
                        </a:cubicBezTo>
                        <a:cubicBezTo>
                          <a:pt x="1482" y="463"/>
                          <a:pt x="1505" y="417"/>
                          <a:pt x="1528" y="363"/>
                        </a:cubicBezTo>
                        <a:cubicBezTo>
                          <a:pt x="1540" y="335"/>
                          <a:pt x="1544" y="310"/>
                          <a:pt x="1545" y="287"/>
                        </a:cubicBezTo>
                        <a:cubicBezTo>
                          <a:pt x="1555" y="259"/>
                          <a:pt x="1561" y="231"/>
                          <a:pt x="1562" y="198"/>
                        </a:cubicBezTo>
                        <a:cubicBezTo>
                          <a:pt x="1566" y="93"/>
                          <a:pt x="1471" y="0"/>
                          <a:pt x="136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609" name="Google Shape;2609;p49"/>
              <p:cNvGrpSpPr/>
              <p:nvPr/>
            </p:nvGrpSpPr>
            <p:grpSpPr>
              <a:xfrm>
                <a:off x="6931727" y="1725553"/>
                <a:ext cx="704636" cy="704575"/>
                <a:chOff x="1233350" y="3208025"/>
                <a:chExt cx="821350" cy="821375"/>
              </a:xfrm>
            </p:grpSpPr>
            <p:sp>
              <p:nvSpPr>
                <p:cNvPr id="2610" name="Google Shape;2610;p49"/>
                <p:cNvSpPr/>
                <p:nvPr/>
              </p:nvSpPr>
              <p:spPr>
                <a:xfrm>
                  <a:off x="1245500" y="3220225"/>
                  <a:ext cx="797000" cy="7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80" h="31879" extrusionOk="0">
                      <a:moveTo>
                        <a:pt x="14827" y="1529"/>
                      </a:moveTo>
                      <a:cubicBezTo>
                        <a:pt x="15326" y="1529"/>
                        <a:pt x="15756" y="1594"/>
                        <a:pt x="16129" y="1725"/>
                      </a:cubicBezTo>
                      <a:cubicBezTo>
                        <a:pt x="16149" y="1732"/>
                        <a:pt x="16154" y="1756"/>
                        <a:pt x="16151" y="1772"/>
                      </a:cubicBezTo>
                      <a:cubicBezTo>
                        <a:pt x="16148" y="1782"/>
                        <a:pt x="16145" y="1785"/>
                        <a:pt x="16138" y="1785"/>
                      </a:cubicBezTo>
                      <a:cubicBezTo>
                        <a:pt x="16136" y="1785"/>
                        <a:pt x="16135" y="1784"/>
                        <a:pt x="16133" y="1784"/>
                      </a:cubicBezTo>
                      <a:cubicBezTo>
                        <a:pt x="16024" y="1775"/>
                        <a:pt x="15916" y="1764"/>
                        <a:pt x="15809" y="1754"/>
                      </a:cubicBezTo>
                      <a:cubicBezTo>
                        <a:pt x="15417" y="1717"/>
                        <a:pt x="15016" y="1678"/>
                        <a:pt x="14609" y="1678"/>
                      </a:cubicBezTo>
                      <a:cubicBezTo>
                        <a:pt x="14469" y="1678"/>
                        <a:pt x="14328" y="1683"/>
                        <a:pt x="14186" y="1694"/>
                      </a:cubicBezTo>
                      <a:cubicBezTo>
                        <a:pt x="13531" y="1743"/>
                        <a:pt x="12894" y="1920"/>
                        <a:pt x="12278" y="2092"/>
                      </a:cubicBezTo>
                      <a:lnTo>
                        <a:pt x="12243" y="2092"/>
                      </a:lnTo>
                      <a:cubicBezTo>
                        <a:pt x="12746" y="1815"/>
                        <a:pt x="13365" y="1644"/>
                        <a:pt x="14138" y="1566"/>
                      </a:cubicBezTo>
                      <a:cubicBezTo>
                        <a:pt x="14381" y="1541"/>
                        <a:pt x="14610" y="1529"/>
                        <a:pt x="14827" y="1529"/>
                      </a:cubicBezTo>
                      <a:close/>
                      <a:moveTo>
                        <a:pt x="14664" y="2113"/>
                      </a:moveTo>
                      <a:cubicBezTo>
                        <a:pt x="14913" y="2113"/>
                        <a:pt x="15150" y="2143"/>
                        <a:pt x="15334" y="2246"/>
                      </a:cubicBezTo>
                      <a:cubicBezTo>
                        <a:pt x="15350" y="2255"/>
                        <a:pt x="15356" y="2265"/>
                        <a:pt x="15353" y="2281"/>
                      </a:cubicBezTo>
                      <a:cubicBezTo>
                        <a:pt x="15349" y="2299"/>
                        <a:pt x="15331" y="2320"/>
                        <a:pt x="15307" y="2322"/>
                      </a:cubicBezTo>
                      <a:cubicBezTo>
                        <a:pt x="15279" y="2325"/>
                        <a:pt x="15249" y="2326"/>
                        <a:pt x="15220" y="2326"/>
                      </a:cubicBezTo>
                      <a:cubicBezTo>
                        <a:pt x="15136" y="2326"/>
                        <a:pt x="15050" y="2317"/>
                        <a:pt x="14966" y="2309"/>
                      </a:cubicBezTo>
                      <a:cubicBezTo>
                        <a:pt x="14923" y="2304"/>
                        <a:pt x="14881" y="2299"/>
                        <a:pt x="14840" y="2296"/>
                      </a:cubicBezTo>
                      <a:cubicBezTo>
                        <a:pt x="14745" y="2288"/>
                        <a:pt x="14648" y="2284"/>
                        <a:pt x="14552" y="2284"/>
                      </a:cubicBezTo>
                      <a:cubicBezTo>
                        <a:pt x="14483" y="2284"/>
                        <a:pt x="14414" y="2286"/>
                        <a:pt x="14346" y="2290"/>
                      </a:cubicBezTo>
                      <a:cubicBezTo>
                        <a:pt x="14184" y="2299"/>
                        <a:pt x="14021" y="2318"/>
                        <a:pt x="13852" y="2347"/>
                      </a:cubicBezTo>
                      <a:cubicBezTo>
                        <a:pt x="13774" y="2361"/>
                        <a:pt x="13697" y="2374"/>
                        <a:pt x="13621" y="2390"/>
                      </a:cubicBezTo>
                      <a:lnTo>
                        <a:pt x="13570" y="2401"/>
                      </a:lnTo>
                      <a:cubicBezTo>
                        <a:pt x="13519" y="2413"/>
                        <a:pt x="13470" y="2425"/>
                        <a:pt x="13425" y="2425"/>
                      </a:cubicBezTo>
                      <a:cubicBezTo>
                        <a:pt x="13419" y="2425"/>
                        <a:pt x="13413" y="2424"/>
                        <a:pt x="13407" y="2424"/>
                      </a:cubicBezTo>
                      <a:cubicBezTo>
                        <a:pt x="13395" y="2424"/>
                        <a:pt x="13380" y="2412"/>
                        <a:pt x="13375" y="2398"/>
                      </a:cubicBezTo>
                      <a:cubicBezTo>
                        <a:pt x="13372" y="2388"/>
                        <a:pt x="13375" y="2384"/>
                        <a:pt x="13380" y="2380"/>
                      </a:cubicBezTo>
                      <a:cubicBezTo>
                        <a:pt x="13493" y="2281"/>
                        <a:pt x="13688" y="2236"/>
                        <a:pt x="13831" y="2202"/>
                      </a:cubicBezTo>
                      <a:cubicBezTo>
                        <a:pt x="13998" y="2164"/>
                        <a:pt x="14169" y="2138"/>
                        <a:pt x="14338" y="2126"/>
                      </a:cubicBezTo>
                      <a:cubicBezTo>
                        <a:pt x="14447" y="2118"/>
                        <a:pt x="14556" y="2113"/>
                        <a:pt x="14664" y="2113"/>
                      </a:cubicBezTo>
                      <a:close/>
                      <a:moveTo>
                        <a:pt x="14649" y="2694"/>
                      </a:moveTo>
                      <a:cubicBezTo>
                        <a:pt x="14660" y="2694"/>
                        <a:pt x="14670" y="2694"/>
                        <a:pt x="14679" y="2695"/>
                      </a:cubicBezTo>
                      <a:cubicBezTo>
                        <a:pt x="14760" y="2696"/>
                        <a:pt x="14823" y="2706"/>
                        <a:pt x="14869" y="2725"/>
                      </a:cubicBezTo>
                      <a:cubicBezTo>
                        <a:pt x="14870" y="2725"/>
                        <a:pt x="14871" y="2726"/>
                        <a:pt x="14872" y="2726"/>
                      </a:cubicBezTo>
                      <a:lnTo>
                        <a:pt x="14923" y="2757"/>
                      </a:lnTo>
                      <a:cubicBezTo>
                        <a:pt x="14932" y="2761"/>
                        <a:pt x="14941" y="2765"/>
                        <a:pt x="14952" y="2766"/>
                      </a:cubicBezTo>
                      <a:cubicBezTo>
                        <a:pt x="14954" y="2771"/>
                        <a:pt x="14956" y="2777"/>
                        <a:pt x="14955" y="2784"/>
                      </a:cubicBezTo>
                      <a:cubicBezTo>
                        <a:pt x="14955" y="2786"/>
                        <a:pt x="14955" y="2797"/>
                        <a:pt x="14949" y="2799"/>
                      </a:cubicBezTo>
                      <a:lnTo>
                        <a:pt x="14928" y="2809"/>
                      </a:lnTo>
                      <a:cubicBezTo>
                        <a:pt x="14898" y="2823"/>
                        <a:pt x="14872" y="2835"/>
                        <a:pt x="14846" y="2840"/>
                      </a:cubicBezTo>
                      <a:lnTo>
                        <a:pt x="14831" y="2843"/>
                      </a:lnTo>
                      <a:cubicBezTo>
                        <a:pt x="14790" y="2850"/>
                        <a:pt x="14749" y="2858"/>
                        <a:pt x="14709" y="2861"/>
                      </a:cubicBezTo>
                      <a:cubicBezTo>
                        <a:pt x="14658" y="2867"/>
                        <a:pt x="14609" y="2869"/>
                        <a:pt x="14558" y="2871"/>
                      </a:cubicBezTo>
                      <a:lnTo>
                        <a:pt x="14470" y="2876"/>
                      </a:lnTo>
                      <a:cubicBezTo>
                        <a:pt x="14421" y="2878"/>
                        <a:pt x="14372" y="2884"/>
                        <a:pt x="14322" y="2889"/>
                      </a:cubicBezTo>
                      <a:cubicBezTo>
                        <a:pt x="14250" y="2897"/>
                        <a:pt x="14181" y="2905"/>
                        <a:pt x="14112" y="2905"/>
                      </a:cubicBezTo>
                      <a:cubicBezTo>
                        <a:pt x="14070" y="2905"/>
                        <a:pt x="14028" y="2902"/>
                        <a:pt x="13986" y="2894"/>
                      </a:cubicBezTo>
                      <a:cubicBezTo>
                        <a:pt x="13970" y="2891"/>
                        <a:pt x="13960" y="2879"/>
                        <a:pt x="13956" y="2860"/>
                      </a:cubicBezTo>
                      <a:cubicBezTo>
                        <a:pt x="13953" y="2838"/>
                        <a:pt x="13960" y="2811"/>
                        <a:pt x="13979" y="2800"/>
                      </a:cubicBezTo>
                      <a:cubicBezTo>
                        <a:pt x="14099" y="2729"/>
                        <a:pt x="14252" y="2717"/>
                        <a:pt x="14399" y="2707"/>
                      </a:cubicBezTo>
                      <a:lnTo>
                        <a:pt x="14453" y="2703"/>
                      </a:lnTo>
                      <a:cubicBezTo>
                        <a:pt x="14525" y="2697"/>
                        <a:pt x="14589" y="2694"/>
                        <a:pt x="14649" y="2694"/>
                      </a:cubicBezTo>
                      <a:close/>
                      <a:moveTo>
                        <a:pt x="15527" y="689"/>
                      </a:moveTo>
                      <a:cubicBezTo>
                        <a:pt x="16175" y="689"/>
                        <a:pt x="16831" y="738"/>
                        <a:pt x="17481" y="836"/>
                      </a:cubicBezTo>
                      <a:cubicBezTo>
                        <a:pt x="18230" y="950"/>
                        <a:pt x="19097" y="1121"/>
                        <a:pt x="19848" y="1526"/>
                      </a:cubicBezTo>
                      <a:cubicBezTo>
                        <a:pt x="19857" y="1531"/>
                        <a:pt x="19879" y="1543"/>
                        <a:pt x="19867" y="1574"/>
                      </a:cubicBezTo>
                      <a:cubicBezTo>
                        <a:pt x="19861" y="1590"/>
                        <a:pt x="19844" y="1612"/>
                        <a:pt x="19817" y="1612"/>
                      </a:cubicBezTo>
                      <a:cubicBezTo>
                        <a:pt x="19813" y="1612"/>
                        <a:pt x="19810" y="1612"/>
                        <a:pt x="19806" y="1611"/>
                      </a:cubicBezTo>
                      <a:cubicBezTo>
                        <a:pt x="19502" y="1546"/>
                        <a:pt x="19195" y="1471"/>
                        <a:pt x="18898" y="1397"/>
                      </a:cubicBezTo>
                      <a:cubicBezTo>
                        <a:pt x="18323" y="1255"/>
                        <a:pt x="17727" y="1109"/>
                        <a:pt x="17122" y="1035"/>
                      </a:cubicBezTo>
                      <a:cubicBezTo>
                        <a:pt x="16594" y="968"/>
                        <a:pt x="16065" y="936"/>
                        <a:pt x="15537" y="936"/>
                      </a:cubicBezTo>
                      <a:cubicBezTo>
                        <a:pt x="14454" y="936"/>
                        <a:pt x="13374" y="1074"/>
                        <a:pt x="12311" y="1349"/>
                      </a:cubicBezTo>
                      <a:cubicBezTo>
                        <a:pt x="10659" y="1777"/>
                        <a:pt x="9122" y="2475"/>
                        <a:pt x="7868" y="3368"/>
                      </a:cubicBezTo>
                      <a:cubicBezTo>
                        <a:pt x="7862" y="3367"/>
                        <a:pt x="7853" y="3356"/>
                        <a:pt x="7852" y="3353"/>
                      </a:cubicBezTo>
                      <a:cubicBezTo>
                        <a:pt x="8640" y="2715"/>
                        <a:pt x="9410" y="2222"/>
                        <a:pt x="10205" y="1848"/>
                      </a:cubicBezTo>
                      <a:cubicBezTo>
                        <a:pt x="11644" y="1170"/>
                        <a:pt x="13297" y="774"/>
                        <a:pt x="14986" y="701"/>
                      </a:cubicBezTo>
                      <a:cubicBezTo>
                        <a:pt x="15165" y="693"/>
                        <a:pt x="15346" y="689"/>
                        <a:pt x="15527" y="689"/>
                      </a:cubicBezTo>
                      <a:close/>
                      <a:moveTo>
                        <a:pt x="14449" y="3288"/>
                      </a:moveTo>
                      <a:cubicBezTo>
                        <a:pt x="14464" y="3288"/>
                        <a:pt x="14478" y="3289"/>
                        <a:pt x="14493" y="3290"/>
                      </a:cubicBezTo>
                      <a:cubicBezTo>
                        <a:pt x="14539" y="3293"/>
                        <a:pt x="14581" y="3297"/>
                        <a:pt x="14616" y="3311"/>
                      </a:cubicBezTo>
                      <a:cubicBezTo>
                        <a:pt x="14665" y="3331"/>
                        <a:pt x="14703" y="3347"/>
                        <a:pt x="14733" y="3372"/>
                      </a:cubicBezTo>
                      <a:cubicBezTo>
                        <a:pt x="14735" y="3375"/>
                        <a:pt x="14737" y="3388"/>
                        <a:pt x="14733" y="3396"/>
                      </a:cubicBezTo>
                      <a:cubicBezTo>
                        <a:pt x="14732" y="3400"/>
                        <a:pt x="14727" y="3411"/>
                        <a:pt x="14705" y="3413"/>
                      </a:cubicBezTo>
                      <a:cubicBezTo>
                        <a:pt x="14702" y="3413"/>
                        <a:pt x="14698" y="3413"/>
                        <a:pt x="14695" y="3413"/>
                      </a:cubicBezTo>
                      <a:cubicBezTo>
                        <a:pt x="14687" y="3413"/>
                        <a:pt x="14679" y="3412"/>
                        <a:pt x="14671" y="3411"/>
                      </a:cubicBezTo>
                      <a:cubicBezTo>
                        <a:pt x="14661" y="3411"/>
                        <a:pt x="14650" y="3410"/>
                        <a:pt x="14639" y="3410"/>
                      </a:cubicBezTo>
                      <a:cubicBezTo>
                        <a:pt x="14628" y="3411"/>
                        <a:pt x="14615" y="3411"/>
                        <a:pt x="14604" y="3413"/>
                      </a:cubicBezTo>
                      <a:cubicBezTo>
                        <a:pt x="14594" y="3413"/>
                        <a:pt x="14584" y="3414"/>
                        <a:pt x="14573" y="3414"/>
                      </a:cubicBezTo>
                      <a:cubicBezTo>
                        <a:pt x="14563" y="3413"/>
                        <a:pt x="14552" y="3413"/>
                        <a:pt x="14541" y="3413"/>
                      </a:cubicBezTo>
                      <a:cubicBezTo>
                        <a:pt x="14507" y="3413"/>
                        <a:pt x="14472" y="3415"/>
                        <a:pt x="14438" y="3418"/>
                      </a:cubicBezTo>
                      <a:cubicBezTo>
                        <a:pt x="14436" y="3418"/>
                        <a:pt x="14424" y="3421"/>
                        <a:pt x="14423" y="3422"/>
                      </a:cubicBezTo>
                      <a:cubicBezTo>
                        <a:pt x="14401" y="3425"/>
                        <a:pt x="14380" y="3430"/>
                        <a:pt x="14358" y="3430"/>
                      </a:cubicBezTo>
                      <a:cubicBezTo>
                        <a:pt x="14329" y="3430"/>
                        <a:pt x="14299" y="3431"/>
                        <a:pt x="14272" y="3433"/>
                      </a:cubicBezTo>
                      <a:cubicBezTo>
                        <a:pt x="14265" y="3433"/>
                        <a:pt x="14250" y="3426"/>
                        <a:pt x="14245" y="3421"/>
                      </a:cubicBezTo>
                      <a:cubicBezTo>
                        <a:pt x="14238" y="3413"/>
                        <a:pt x="14233" y="3405"/>
                        <a:pt x="14229" y="3394"/>
                      </a:cubicBezTo>
                      <a:cubicBezTo>
                        <a:pt x="14225" y="3379"/>
                        <a:pt x="14236" y="3351"/>
                        <a:pt x="14251" y="3344"/>
                      </a:cubicBezTo>
                      <a:cubicBezTo>
                        <a:pt x="14294" y="3320"/>
                        <a:pt x="14341" y="3296"/>
                        <a:pt x="14388" y="3291"/>
                      </a:cubicBezTo>
                      <a:cubicBezTo>
                        <a:pt x="14408" y="3289"/>
                        <a:pt x="14429" y="3288"/>
                        <a:pt x="14449" y="3288"/>
                      </a:cubicBezTo>
                      <a:close/>
                      <a:moveTo>
                        <a:pt x="20829" y="1827"/>
                      </a:moveTo>
                      <a:cubicBezTo>
                        <a:pt x="21429" y="1929"/>
                        <a:pt x="22000" y="2141"/>
                        <a:pt x="22574" y="2474"/>
                      </a:cubicBezTo>
                      <a:cubicBezTo>
                        <a:pt x="23092" y="2776"/>
                        <a:pt x="23589" y="3188"/>
                        <a:pt x="24008" y="3666"/>
                      </a:cubicBezTo>
                      <a:cubicBezTo>
                        <a:pt x="24023" y="3682"/>
                        <a:pt x="24014" y="3709"/>
                        <a:pt x="24002" y="3723"/>
                      </a:cubicBezTo>
                      <a:cubicBezTo>
                        <a:pt x="23997" y="3728"/>
                        <a:pt x="23993" y="3730"/>
                        <a:pt x="23990" y="3730"/>
                      </a:cubicBezTo>
                      <a:cubicBezTo>
                        <a:pt x="23986" y="3730"/>
                        <a:pt x="23983" y="3728"/>
                        <a:pt x="23979" y="3725"/>
                      </a:cubicBezTo>
                      <a:cubicBezTo>
                        <a:pt x="23515" y="3375"/>
                        <a:pt x="23012" y="3041"/>
                        <a:pt x="22440" y="2703"/>
                      </a:cubicBezTo>
                      <a:cubicBezTo>
                        <a:pt x="21941" y="2406"/>
                        <a:pt x="21429" y="2142"/>
                        <a:pt x="20820" y="1831"/>
                      </a:cubicBezTo>
                      <a:cubicBezTo>
                        <a:pt x="20822" y="1828"/>
                        <a:pt x="20825" y="1827"/>
                        <a:pt x="20828" y="1827"/>
                      </a:cubicBezTo>
                      <a:close/>
                      <a:moveTo>
                        <a:pt x="3589" y="7119"/>
                      </a:moveTo>
                      <a:cubicBezTo>
                        <a:pt x="3596" y="7119"/>
                        <a:pt x="3604" y="7122"/>
                        <a:pt x="3612" y="7129"/>
                      </a:cubicBezTo>
                      <a:cubicBezTo>
                        <a:pt x="3614" y="7131"/>
                        <a:pt x="3619" y="7140"/>
                        <a:pt x="3619" y="7147"/>
                      </a:cubicBezTo>
                      <a:cubicBezTo>
                        <a:pt x="3619" y="7152"/>
                        <a:pt x="3619" y="7156"/>
                        <a:pt x="3605" y="7174"/>
                      </a:cubicBezTo>
                      <a:lnTo>
                        <a:pt x="3578" y="7207"/>
                      </a:lnTo>
                      <a:cubicBezTo>
                        <a:pt x="3574" y="7213"/>
                        <a:pt x="3568" y="7226"/>
                        <a:pt x="3566" y="7233"/>
                      </a:cubicBezTo>
                      <a:cubicBezTo>
                        <a:pt x="3557" y="7248"/>
                        <a:pt x="3543" y="7262"/>
                        <a:pt x="3532" y="7275"/>
                      </a:cubicBezTo>
                      <a:cubicBezTo>
                        <a:pt x="3524" y="7284"/>
                        <a:pt x="3516" y="7293"/>
                        <a:pt x="3509" y="7301"/>
                      </a:cubicBezTo>
                      <a:cubicBezTo>
                        <a:pt x="3478" y="7340"/>
                        <a:pt x="3447" y="7376"/>
                        <a:pt x="3414" y="7411"/>
                      </a:cubicBezTo>
                      <a:lnTo>
                        <a:pt x="3394" y="7434"/>
                      </a:lnTo>
                      <a:cubicBezTo>
                        <a:pt x="3366" y="7463"/>
                        <a:pt x="3341" y="7490"/>
                        <a:pt x="3313" y="7513"/>
                      </a:cubicBezTo>
                      <a:cubicBezTo>
                        <a:pt x="3284" y="7536"/>
                        <a:pt x="3255" y="7558"/>
                        <a:pt x="3227" y="7582"/>
                      </a:cubicBezTo>
                      <a:lnTo>
                        <a:pt x="3192" y="7610"/>
                      </a:lnTo>
                      <a:cubicBezTo>
                        <a:pt x="3180" y="7620"/>
                        <a:pt x="3170" y="7623"/>
                        <a:pt x="3162" y="7623"/>
                      </a:cubicBezTo>
                      <a:cubicBezTo>
                        <a:pt x="3153" y="7623"/>
                        <a:pt x="3148" y="7619"/>
                        <a:pt x="3146" y="7617"/>
                      </a:cubicBezTo>
                      <a:cubicBezTo>
                        <a:pt x="3134" y="7609"/>
                        <a:pt x="3130" y="7588"/>
                        <a:pt x="3133" y="7583"/>
                      </a:cubicBezTo>
                      <a:lnTo>
                        <a:pt x="3158" y="7549"/>
                      </a:lnTo>
                      <a:cubicBezTo>
                        <a:pt x="3181" y="7519"/>
                        <a:pt x="3203" y="7488"/>
                        <a:pt x="3225" y="7457"/>
                      </a:cubicBezTo>
                      <a:cubicBezTo>
                        <a:pt x="3254" y="7416"/>
                        <a:pt x="3290" y="7379"/>
                        <a:pt x="3335" y="7334"/>
                      </a:cubicBezTo>
                      <a:cubicBezTo>
                        <a:pt x="3371" y="7298"/>
                        <a:pt x="3407" y="7263"/>
                        <a:pt x="3447" y="7228"/>
                      </a:cubicBezTo>
                      <a:lnTo>
                        <a:pt x="3467" y="7208"/>
                      </a:lnTo>
                      <a:cubicBezTo>
                        <a:pt x="3481" y="7196"/>
                        <a:pt x="3495" y="7181"/>
                        <a:pt x="3509" y="7174"/>
                      </a:cubicBezTo>
                      <a:cubicBezTo>
                        <a:pt x="3516" y="7171"/>
                        <a:pt x="3529" y="7161"/>
                        <a:pt x="3535" y="7156"/>
                      </a:cubicBezTo>
                      <a:lnTo>
                        <a:pt x="3566" y="7130"/>
                      </a:lnTo>
                      <a:cubicBezTo>
                        <a:pt x="3570" y="7125"/>
                        <a:pt x="3579" y="7119"/>
                        <a:pt x="3589" y="7119"/>
                      </a:cubicBezTo>
                      <a:close/>
                      <a:moveTo>
                        <a:pt x="8830" y="5899"/>
                      </a:moveTo>
                      <a:cubicBezTo>
                        <a:pt x="8986" y="5899"/>
                        <a:pt x="9140" y="5911"/>
                        <a:pt x="9289" y="5936"/>
                      </a:cubicBezTo>
                      <a:cubicBezTo>
                        <a:pt x="10053" y="6059"/>
                        <a:pt x="10663" y="6512"/>
                        <a:pt x="10923" y="7146"/>
                      </a:cubicBezTo>
                      <a:cubicBezTo>
                        <a:pt x="11488" y="8526"/>
                        <a:pt x="10443" y="9959"/>
                        <a:pt x="9466" y="10917"/>
                      </a:cubicBezTo>
                      <a:cubicBezTo>
                        <a:pt x="8365" y="11998"/>
                        <a:pt x="7068" y="12648"/>
                        <a:pt x="5817" y="12746"/>
                      </a:cubicBezTo>
                      <a:cubicBezTo>
                        <a:pt x="5751" y="12751"/>
                        <a:pt x="5676" y="12754"/>
                        <a:pt x="5594" y="12754"/>
                      </a:cubicBezTo>
                      <a:cubicBezTo>
                        <a:pt x="5149" y="12754"/>
                        <a:pt x="4506" y="12651"/>
                        <a:pt x="4033" y="12140"/>
                      </a:cubicBezTo>
                      <a:cubicBezTo>
                        <a:pt x="3668" y="11743"/>
                        <a:pt x="3454" y="11185"/>
                        <a:pt x="3430" y="10567"/>
                      </a:cubicBezTo>
                      <a:cubicBezTo>
                        <a:pt x="3407" y="9961"/>
                        <a:pt x="3603" y="9337"/>
                        <a:pt x="3998" y="8763"/>
                      </a:cubicBezTo>
                      <a:cubicBezTo>
                        <a:pt x="4408" y="8165"/>
                        <a:pt x="4970" y="7704"/>
                        <a:pt x="5513" y="7258"/>
                      </a:cubicBezTo>
                      <a:cubicBezTo>
                        <a:pt x="5520" y="7252"/>
                        <a:pt x="5527" y="7250"/>
                        <a:pt x="5533" y="7250"/>
                      </a:cubicBezTo>
                      <a:cubicBezTo>
                        <a:pt x="5548" y="7250"/>
                        <a:pt x="5560" y="7264"/>
                        <a:pt x="5561" y="7264"/>
                      </a:cubicBezTo>
                      <a:cubicBezTo>
                        <a:pt x="5570" y="7275"/>
                        <a:pt x="5568" y="7280"/>
                        <a:pt x="5557" y="7288"/>
                      </a:cubicBezTo>
                      <a:cubicBezTo>
                        <a:pt x="4208" y="8499"/>
                        <a:pt x="3601" y="9681"/>
                        <a:pt x="3752" y="10802"/>
                      </a:cubicBezTo>
                      <a:cubicBezTo>
                        <a:pt x="3831" y="11371"/>
                        <a:pt x="4097" y="11856"/>
                        <a:pt x="4484" y="12132"/>
                      </a:cubicBezTo>
                      <a:cubicBezTo>
                        <a:pt x="4779" y="12342"/>
                        <a:pt x="5146" y="12448"/>
                        <a:pt x="5579" y="12448"/>
                      </a:cubicBezTo>
                      <a:cubicBezTo>
                        <a:pt x="5818" y="12448"/>
                        <a:pt x="6076" y="12416"/>
                        <a:pt x="6355" y="12352"/>
                      </a:cubicBezTo>
                      <a:cubicBezTo>
                        <a:pt x="7486" y="12090"/>
                        <a:pt x="8566" y="11434"/>
                        <a:pt x="9479" y="10455"/>
                      </a:cubicBezTo>
                      <a:cubicBezTo>
                        <a:pt x="10209" y="9671"/>
                        <a:pt x="11310" y="8175"/>
                        <a:pt x="10474" y="6964"/>
                      </a:cubicBezTo>
                      <a:cubicBezTo>
                        <a:pt x="10170" y="6521"/>
                        <a:pt x="9603" y="6239"/>
                        <a:pt x="8961" y="6208"/>
                      </a:cubicBezTo>
                      <a:cubicBezTo>
                        <a:pt x="8922" y="6207"/>
                        <a:pt x="8882" y="6206"/>
                        <a:pt x="8842" y="6206"/>
                      </a:cubicBezTo>
                      <a:cubicBezTo>
                        <a:pt x="8554" y="6206"/>
                        <a:pt x="8272" y="6255"/>
                        <a:pt x="7947" y="6328"/>
                      </a:cubicBezTo>
                      <a:cubicBezTo>
                        <a:pt x="7564" y="6416"/>
                        <a:pt x="7222" y="6520"/>
                        <a:pt x="6929" y="6641"/>
                      </a:cubicBezTo>
                      <a:cubicBezTo>
                        <a:pt x="6921" y="6644"/>
                        <a:pt x="6915" y="6645"/>
                        <a:pt x="6908" y="6645"/>
                      </a:cubicBezTo>
                      <a:cubicBezTo>
                        <a:pt x="6882" y="6645"/>
                        <a:pt x="6867" y="6621"/>
                        <a:pt x="6859" y="6605"/>
                      </a:cubicBezTo>
                      <a:cubicBezTo>
                        <a:pt x="6846" y="6578"/>
                        <a:pt x="6840" y="6528"/>
                        <a:pt x="6879" y="6507"/>
                      </a:cubicBezTo>
                      <a:lnTo>
                        <a:pt x="7001" y="6443"/>
                      </a:lnTo>
                      <a:cubicBezTo>
                        <a:pt x="7355" y="6254"/>
                        <a:pt x="7687" y="6076"/>
                        <a:pt x="8071" y="5988"/>
                      </a:cubicBezTo>
                      <a:cubicBezTo>
                        <a:pt x="8331" y="5929"/>
                        <a:pt x="8584" y="5899"/>
                        <a:pt x="8830" y="5899"/>
                      </a:cubicBezTo>
                      <a:close/>
                      <a:moveTo>
                        <a:pt x="2652" y="8292"/>
                      </a:moveTo>
                      <a:cubicBezTo>
                        <a:pt x="2662" y="8292"/>
                        <a:pt x="2671" y="8294"/>
                        <a:pt x="2678" y="8299"/>
                      </a:cubicBezTo>
                      <a:cubicBezTo>
                        <a:pt x="2686" y="8302"/>
                        <a:pt x="2688" y="8303"/>
                        <a:pt x="2682" y="8316"/>
                      </a:cubicBezTo>
                      <a:cubicBezTo>
                        <a:pt x="2596" y="8524"/>
                        <a:pt x="2508" y="8731"/>
                        <a:pt x="2420" y="8937"/>
                      </a:cubicBezTo>
                      <a:cubicBezTo>
                        <a:pt x="2163" y="9536"/>
                        <a:pt x="1897" y="10157"/>
                        <a:pt x="1703" y="10796"/>
                      </a:cubicBezTo>
                      <a:cubicBezTo>
                        <a:pt x="1568" y="11242"/>
                        <a:pt x="1457" y="11680"/>
                        <a:pt x="1374" y="12097"/>
                      </a:cubicBezTo>
                      <a:cubicBezTo>
                        <a:pt x="1334" y="12302"/>
                        <a:pt x="1300" y="12510"/>
                        <a:pt x="1268" y="12713"/>
                      </a:cubicBezTo>
                      <a:lnTo>
                        <a:pt x="1264" y="12742"/>
                      </a:lnTo>
                      <a:cubicBezTo>
                        <a:pt x="1256" y="12788"/>
                        <a:pt x="1250" y="12839"/>
                        <a:pt x="1244" y="12892"/>
                      </a:cubicBezTo>
                      <a:cubicBezTo>
                        <a:pt x="1227" y="13049"/>
                        <a:pt x="1208" y="13227"/>
                        <a:pt x="1131" y="13330"/>
                      </a:cubicBezTo>
                      <a:cubicBezTo>
                        <a:pt x="1126" y="13337"/>
                        <a:pt x="1117" y="13340"/>
                        <a:pt x="1111" y="13340"/>
                      </a:cubicBezTo>
                      <a:cubicBezTo>
                        <a:pt x="1109" y="13340"/>
                        <a:pt x="1107" y="13340"/>
                        <a:pt x="1106" y="13339"/>
                      </a:cubicBezTo>
                      <a:cubicBezTo>
                        <a:pt x="1039" y="13209"/>
                        <a:pt x="1062" y="13017"/>
                        <a:pt x="1082" y="12849"/>
                      </a:cubicBezTo>
                      <a:cubicBezTo>
                        <a:pt x="1086" y="12815"/>
                        <a:pt x="1090" y="12781"/>
                        <a:pt x="1094" y="12749"/>
                      </a:cubicBezTo>
                      <a:cubicBezTo>
                        <a:pt x="1115" y="12525"/>
                        <a:pt x="1154" y="12295"/>
                        <a:pt x="1188" y="12098"/>
                      </a:cubicBezTo>
                      <a:cubicBezTo>
                        <a:pt x="1267" y="11635"/>
                        <a:pt x="1370" y="11190"/>
                        <a:pt x="1496" y="10774"/>
                      </a:cubicBezTo>
                      <a:cubicBezTo>
                        <a:pt x="1716" y="10043"/>
                        <a:pt x="2043" y="9102"/>
                        <a:pt x="2619" y="8306"/>
                      </a:cubicBezTo>
                      <a:cubicBezTo>
                        <a:pt x="2626" y="8297"/>
                        <a:pt x="2639" y="8292"/>
                        <a:pt x="2652" y="8292"/>
                      </a:cubicBezTo>
                      <a:close/>
                      <a:moveTo>
                        <a:pt x="28545" y="13722"/>
                      </a:moveTo>
                      <a:cubicBezTo>
                        <a:pt x="28548" y="13722"/>
                        <a:pt x="28552" y="13723"/>
                        <a:pt x="28556" y="13732"/>
                      </a:cubicBezTo>
                      <a:cubicBezTo>
                        <a:pt x="28566" y="13763"/>
                        <a:pt x="28574" y="13793"/>
                        <a:pt x="28579" y="13821"/>
                      </a:cubicBezTo>
                      <a:cubicBezTo>
                        <a:pt x="28584" y="13857"/>
                        <a:pt x="28581" y="13893"/>
                        <a:pt x="28578" y="13921"/>
                      </a:cubicBezTo>
                      <a:cubicBezTo>
                        <a:pt x="28573" y="13962"/>
                        <a:pt x="28566" y="13990"/>
                        <a:pt x="28555" y="14018"/>
                      </a:cubicBezTo>
                      <a:cubicBezTo>
                        <a:pt x="28540" y="14058"/>
                        <a:pt x="28524" y="14090"/>
                        <a:pt x="28507" y="14118"/>
                      </a:cubicBezTo>
                      <a:cubicBezTo>
                        <a:pt x="28506" y="14120"/>
                        <a:pt x="28504" y="14122"/>
                        <a:pt x="28501" y="14122"/>
                      </a:cubicBezTo>
                      <a:cubicBezTo>
                        <a:pt x="28497" y="14122"/>
                        <a:pt x="28492" y="14120"/>
                        <a:pt x="28485" y="14114"/>
                      </a:cubicBezTo>
                      <a:cubicBezTo>
                        <a:pt x="28497" y="14080"/>
                        <a:pt x="28507" y="14044"/>
                        <a:pt x="28514" y="14009"/>
                      </a:cubicBezTo>
                      <a:cubicBezTo>
                        <a:pt x="28514" y="14008"/>
                        <a:pt x="28516" y="13995"/>
                        <a:pt x="28516" y="13995"/>
                      </a:cubicBezTo>
                      <a:cubicBezTo>
                        <a:pt x="28516" y="13994"/>
                        <a:pt x="28519" y="13978"/>
                        <a:pt x="28519" y="13977"/>
                      </a:cubicBezTo>
                      <a:cubicBezTo>
                        <a:pt x="28520" y="13964"/>
                        <a:pt x="28522" y="13952"/>
                        <a:pt x="28525" y="13935"/>
                      </a:cubicBezTo>
                      <a:cubicBezTo>
                        <a:pt x="28527" y="13929"/>
                        <a:pt x="28528" y="13922"/>
                        <a:pt x="28528" y="13918"/>
                      </a:cubicBezTo>
                      <a:cubicBezTo>
                        <a:pt x="28528" y="13917"/>
                        <a:pt x="28530" y="13903"/>
                        <a:pt x="28530" y="13902"/>
                      </a:cubicBezTo>
                      <a:lnTo>
                        <a:pt x="28532" y="13835"/>
                      </a:lnTo>
                      <a:cubicBezTo>
                        <a:pt x="28536" y="13799"/>
                        <a:pt x="28537" y="13763"/>
                        <a:pt x="28544" y="13722"/>
                      </a:cubicBezTo>
                      <a:cubicBezTo>
                        <a:pt x="28544" y="13722"/>
                        <a:pt x="28544" y="13722"/>
                        <a:pt x="28545" y="13722"/>
                      </a:cubicBezTo>
                      <a:close/>
                      <a:moveTo>
                        <a:pt x="28923" y="13377"/>
                      </a:moveTo>
                      <a:cubicBezTo>
                        <a:pt x="28934" y="13377"/>
                        <a:pt x="28946" y="13385"/>
                        <a:pt x="28948" y="13396"/>
                      </a:cubicBezTo>
                      <a:lnTo>
                        <a:pt x="28965" y="13459"/>
                      </a:lnTo>
                      <a:cubicBezTo>
                        <a:pt x="28976" y="13499"/>
                        <a:pt x="28986" y="13539"/>
                        <a:pt x="28995" y="13579"/>
                      </a:cubicBezTo>
                      <a:cubicBezTo>
                        <a:pt x="29004" y="13620"/>
                        <a:pt x="29010" y="13661"/>
                        <a:pt x="29016" y="13703"/>
                      </a:cubicBezTo>
                      <a:lnTo>
                        <a:pt x="29024" y="13758"/>
                      </a:lnTo>
                      <a:cubicBezTo>
                        <a:pt x="29034" y="13827"/>
                        <a:pt x="29042" y="13894"/>
                        <a:pt x="29046" y="13963"/>
                      </a:cubicBezTo>
                      <a:cubicBezTo>
                        <a:pt x="29051" y="14021"/>
                        <a:pt x="29052" y="14102"/>
                        <a:pt x="29015" y="14138"/>
                      </a:cubicBezTo>
                      <a:cubicBezTo>
                        <a:pt x="29008" y="14146"/>
                        <a:pt x="28994" y="14150"/>
                        <a:pt x="28984" y="14150"/>
                      </a:cubicBezTo>
                      <a:cubicBezTo>
                        <a:pt x="28979" y="14150"/>
                        <a:pt x="28975" y="14149"/>
                        <a:pt x="28973" y="14148"/>
                      </a:cubicBezTo>
                      <a:cubicBezTo>
                        <a:pt x="28924" y="14114"/>
                        <a:pt x="28912" y="14044"/>
                        <a:pt x="28903" y="13964"/>
                      </a:cubicBezTo>
                      <a:cubicBezTo>
                        <a:pt x="28895" y="13903"/>
                        <a:pt x="28889" y="13844"/>
                        <a:pt x="28887" y="13783"/>
                      </a:cubicBezTo>
                      <a:lnTo>
                        <a:pt x="28884" y="13725"/>
                      </a:lnTo>
                      <a:cubicBezTo>
                        <a:pt x="28882" y="13683"/>
                        <a:pt x="28880" y="13641"/>
                        <a:pt x="28881" y="13601"/>
                      </a:cubicBezTo>
                      <a:cubicBezTo>
                        <a:pt x="28882" y="13559"/>
                        <a:pt x="28886" y="13517"/>
                        <a:pt x="28889" y="13475"/>
                      </a:cubicBezTo>
                      <a:lnTo>
                        <a:pt x="28893" y="13408"/>
                      </a:lnTo>
                      <a:cubicBezTo>
                        <a:pt x="28895" y="13390"/>
                        <a:pt x="28904" y="13380"/>
                        <a:pt x="28920" y="13378"/>
                      </a:cubicBezTo>
                      <a:cubicBezTo>
                        <a:pt x="28921" y="13377"/>
                        <a:pt x="28922" y="13377"/>
                        <a:pt x="28923" y="13377"/>
                      </a:cubicBezTo>
                      <a:close/>
                      <a:moveTo>
                        <a:pt x="29414" y="12891"/>
                      </a:moveTo>
                      <a:cubicBezTo>
                        <a:pt x="29420" y="12891"/>
                        <a:pt x="29425" y="12892"/>
                        <a:pt x="29427" y="12895"/>
                      </a:cubicBezTo>
                      <a:cubicBezTo>
                        <a:pt x="29489" y="13037"/>
                        <a:pt x="29524" y="13143"/>
                        <a:pt x="29546" y="13254"/>
                      </a:cubicBezTo>
                      <a:cubicBezTo>
                        <a:pt x="29565" y="13346"/>
                        <a:pt x="29590" y="13485"/>
                        <a:pt x="29597" y="13622"/>
                      </a:cubicBezTo>
                      <a:cubicBezTo>
                        <a:pt x="29605" y="13765"/>
                        <a:pt x="29600" y="13885"/>
                        <a:pt x="29584" y="13990"/>
                      </a:cubicBezTo>
                      <a:cubicBezTo>
                        <a:pt x="29567" y="14100"/>
                        <a:pt x="29541" y="14238"/>
                        <a:pt x="29485" y="14343"/>
                      </a:cubicBezTo>
                      <a:cubicBezTo>
                        <a:pt x="29479" y="14354"/>
                        <a:pt x="29475" y="14357"/>
                        <a:pt x="29471" y="14357"/>
                      </a:cubicBezTo>
                      <a:cubicBezTo>
                        <a:pt x="29469" y="14357"/>
                        <a:pt x="29468" y="14356"/>
                        <a:pt x="29466" y="14356"/>
                      </a:cubicBezTo>
                      <a:cubicBezTo>
                        <a:pt x="29452" y="14354"/>
                        <a:pt x="29433" y="14337"/>
                        <a:pt x="29430" y="14317"/>
                      </a:cubicBezTo>
                      <a:cubicBezTo>
                        <a:pt x="29427" y="14287"/>
                        <a:pt x="29427" y="14255"/>
                        <a:pt x="29427" y="14222"/>
                      </a:cubicBezTo>
                      <a:cubicBezTo>
                        <a:pt x="29427" y="14195"/>
                        <a:pt x="29427" y="14167"/>
                        <a:pt x="29426" y="14140"/>
                      </a:cubicBezTo>
                      <a:cubicBezTo>
                        <a:pt x="29422" y="14100"/>
                        <a:pt x="29423" y="14058"/>
                        <a:pt x="29425" y="14017"/>
                      </a:cubicBezTo>
                      <a:lnTo>
                        <a:pt x="29425" y="13961"/>
                      </a:lnTo>
                      <a:cubicBezTo>
                        <a:pt x="29425" y="13918"/>
                        <a:pt x="29426" y="13875"/>
                        <a:pt x="29427" y="13832"/>
                      </a:cubicBezTo>
                      <a:cubicBezTo>
                        <a:pt x="29428" y="13760"/>
                        <a:pt x="29429" y="13689"/>
                        <a:pt x="29427" y="13616"/>
                      </a:cubicBezTo>
                      <a:cubicBezTo>
                        <a:pt x="29422" y="13411"/>
                        <a:pt x="29408" y="13194"/>
                        <a:pt x="29382" y="12910"/>
                      </a:cubicBezTo>
                      <a:cubicBezTo>
                        <a:pt x="29380" y="12902"/>
                        <a:pt x="29394" y="12894"/>
                        <a:pt x="29403" y="12892"/>
                      </a:cubicBezTo>
                      <a:cubicBezTo>
                        <a:pt x="29403" y="12892"/>
                        <a:pt x="29409" y="12891"/>
                        <a:pt x="29414" y="12891"/>
                      </a:cubicBezTo>
                      <a:close/>
                      <a:moveTo>
                        <a:pt x="12107" y="11736"/>
                      </a:moveTo>
                      <a:cubicBezTo>
                        <a:pt x="12963" y="11736"/>
                        <a:pt x="13440" y="12379"/>
                        <a:pt x="13535" y="13058"/>
                      </a:cubicBezTo>
                      <a:cubicBezTo>
                        <a:pt x="13600" y="13516"/>
                        <a:pt x="13489" y="13965"/>
                        <a:pt x="13232" y="14290"/>
                      </a:cubicBezTo>
                      <a:cubicBezTo>
                        <a:pt x="12994" y="14590"/>
                        <a:pt x="12643" y="14769"/>
                        <a:pt x="12215" y="14808"/>
                      </a:cubicBezTo>
                      <a:cubicBezTo>
                        <a:pt x="12174" y="14811"/>
                        <a:pt x="12134" y="14813"/>
                        <a:pt x="12094" y="14813"/>
                      </a:cubicBezTo>
                      <a:cubicBezTo>
                        <a:pt x="11343" y="14813"/>
                        <a:pt x="10621" y="14185"/>
                        <a:pt x="10544" y="13433"/>
                      </a:cubicBezTo>
                      <a:cubicBezTo>
                        <a:pt x="10463" y="12641"/>
                        <a:pt x="11110" y="11837"/>
                        <a:pt x="11901" y="11748"/>
                      </a:cubicBezTo>
                      <a:cubicBezTo>
                        <a:pt x="11972" y="11740"/>
                        <a:pt x="12040" y="11736"/>
                        <a:pt x="12107" y="11736"/>
                      </a:cubicBezTo>
                      <a:close/>
                      <a:moveTo>
                        <a:pt x="19917" y="11736"/>
                      </a:moveTo>
                      <a:cubicBezTo>
                        <a:pt x="19984" y="11736"/>
                        <a:pt x="20053" y="11740"/>
                        <a:pt x="20124" y="11748"/>
                      </a:cubicBezTo>
                      <a:cubicBezTo>
                        <a:pt x="20916" y="11837"/>
                        <a:pt x="21562" y="12641"/>
                        <a:pt x="21481" y="13433"/>
                      </a:cubicBezTo>
                      <a:cubicBezTo>
                        <a:pt x="21404" y="14185"/>
                        <a:pt x="20683" y="14813"/>
                        <a:pt x="19932" y="14813"/>
                      </a:cubicBezTo>
                      <a:cubicBezTo>
                        <a:pt x="19891" y="14813"/>
                        <a:pt x="19851" y="14811"/>
                        <a:pt x="19811" y="14808"/>
                      </a:cubicBezTo>
                      <a:cubicBezTo>
                        <a:pt x="19383" y="14769"/>
                        <a:pt x="19032" y="14590"/>
                        <a:pt x="18794" y="14290"/>
                      </a:cubicBezTo>
                      <a:cubicBezTo>
                        <a:pt x="18536" y="13965"/>
                        <a:pt x="18425" y="13516"/>
                        <a:pt x="18489" y="13058"/>
                      </a:cubicBezTo>
                      <a:cubicBezTo>
                        <a:pt x="18585" y="12379"/>
                        <a:pt x="19062" y="11736"/>
                        <a:pt x="19917" y="11736"/>
                      </a:cubicBezTo>
                      <a:close/>
                      <a:moveTo>
                        <a:pt x="29822" y="11975"/>
                      </a:moveTo>
                      <a:cubicBezTo>
                        <a:pt x="29823" y="11975"/>
                        <a:pt x="29823" y="11975"/>
                        <a:pt x="29824" y="11976"/>
                      </a:cubicBezTo>
                      <a:cubicBezTo>
                        <a:pt x="30045" y="12376"/>
                        <a:pt x="30178" y="12861"/>
                        <a:pt x="30239" y="13501"/>
                      </a:cubicBezTo>
                      <a:cubicBezTo>
                        <a:pt x="30265" y="13782"/>
                        <a:pt x="30274" y="14054"/>
                        <a:pt x="30265" y="14309"/>
                      </a:cubicBezTo>
                      <a:cubicBezTo>
                        <a:pt x="30256" y="14564"/>
                        <a:pt x="30238" y="14833"/>
                        <a:pt x="30128" y="15061"/>
                      </a:cubicBezTo>
                      <a:cubicBezTo>
                        <a:pt x="30125" y="15067"/>
                        <a:pt x="30115" y="15070"/>
                        <a:pt x="30106" y="15070"/>
                      </a:cubicBezTo>
                      <a:cubicBezTo>
                        <a:pt x="30104" y="15070"/>
                        <a:pt x="30102" y="15069"/>
                        <a:pt x="30101" y="15069"/>
                      </a:cubicBezTo>
                      <a:cubicBezTo>
                        <a:pt x="30092" y="15068"/>
                        <a:pt x="30079" y="15064"/>
                        <a:pt x="30078" y="15056"/>
                      </a:cubicBezTo>
                      <a:cubicBezTo>
                        <a:pt x="30044" y="14872"/>
                        <a:pt x="30052" y="14679"/>
                        <a:pt x="30059" y="14492"/>
                      </a:cubicBezTo>
                      <a:cubicBezTo>
                        <a:pt x="30061" y="14432"/>
                        <a:pt x="30064" y="14372"/>
                        <a:pt x="30065" y="14313"/>
                      </a:cubicBezTo>
                      <a:cubicBezTo>
                        <a:pt x="30070" y="14046"/>
                        <a:pt x="30063" y="13787"/>
                        <a:pt x="30043" y="13545"/>
                      </a:cubicBezTo>
                      <a:cubicBezTo>
                        <a:pt x="30016" y="13220"/>
                        <a:pt x="29960" y="12895"/>
                        <a:pt x="29906" y="12580"/>
                      </a:cubicBezTo>
                      <a:cubicBezTo>
                        <a:pt x="29873" y="12388"/>
                        <a:pt x="29839" y="12189"/>
                        <a:pt x="29812" y="11993"/>
                      </a:cubicBezTo>
                      <a:cubicBezTo>
                        <a:pt x="29811" y="11982"/>
                        <a:pt x="29819" y="11975"/>
                        <a:pt x="29822" y="11975"/>
                      </a:cubicBezTo>
                      <a:close/>
                      <a:moveTo>
                        <a:pt x="29465" y="9034"/>
                      </a:moveTo>
                      <a:cubicBezTo>
                        <a:pt x="29465" y="9034"/>
                        <a:pt x="29468" y="9035"/>
                        <a:pt x="29471" y="9039"/>
                      </a:cubicBezTo>
                      <a:cubicBezTo>
                        <a:pt x="29785" y="9529"/>
                        <a:pt x="30047" y="10040"/>
                        <a:pt x="30253" y="10561"/>
                      </a:cubicBezTo>
                      <a:cubicBezTo>
                        <a:pt x="30616" y="11477"/>
                        <a:pt x="30867" y="12477"/>
                        <a:pt x="31000" y="13533"/>
                      </a:cubicBezTo>
                      <a:cubicBezTo>
                        <a:pt x="31140" y="14645"/>
                        <a:pt x="31120" y="15629"/>
                        <a:pt x="30940" y="16540"/>
                      </a:cubicBezTo>
                      <a:cubicBezTo>
                        <a:pt x="30940" y="16544"/>
                        <a:pt x="30937" y="16556"/>
                        <a:pt x="30918" y="16556"/>
                      </a:cubicBezTo>
                      <a:cubicBezTo>
                        <a:pt x="30916" y="16556"/>
                        <a:pt x="30914" y="16556"/>
                        <a:pt x="30913" y="16556"/>
                      </a:cubicBezTo>
                      <a:cubicBezTo>
                        <a:pt x="30910" y="16555"/>
                        <a:pt x="30880" y="16552"/>
                        <a:pt x="30881" y="16529"/>
                      </a:cubicBezTo>
                      <a:cubicBezTo>
                        <a:pt x="30913" y="15317"/>
                        <a:pt x="30908" y="14015"/>
                        <a:pt x="30655" y="12708"/>
                      </a:cubicBezTo>
                      <a:cubicBezTo>
                        <a:pt x="30435" y="11569"/>
                        <a:pt x="30043" y="10374"/>
                        <a:pt x="29456" y="9054"/>
                      </a:cubicBezTo>
                      <a:cubicBezTo>
                        <a:pt x="29453" y="9045"/>
                        <a:pt x="29454" y="9042"/>
                        <a:pt x="29465" y="9034"/>
                      </a:cubicBezTo>
                      <a:close/>
                      <a:moveTo>
                        <a:pt x="14141" y="14861"/>
                      </a:moveTo>
                      <a:cubicBezTo>
                        <a:pt x="14199" y="14861"/>
                        <a:pt x="14260" y="14892"/>
                        <a:pt x="14286" y="14965"/>
                      </a:cubicBezTo>
                      <a:cubicBezTo>
                        <a:pt x="14310" y="15033"/>
                        <a:pt x="14330" y="15100"/>
                        <a:pt x="14349" y="15167"/>
                      </a:cubicBezTo>
                      <a:cubicBezTo>
                        <a:pt x="14391" y="15307"/>
                        <a:pt x="14434" y="15452"/>
                        <a:pt x="14510" y="15594"/>
                      </a:cubicBezTo>
                      <a:cubicBezTo>
                        <a:pt x="14620" y="15797"/>
                        <a:pt x="14761" y="15977"/>
                        <a:pt x="14931" y="16129"/>
                      </a:cubicBezTo>
                      <a:cubicBezTo>
                        <a:pt x="15223" y="16392"/>
                        <a:pt x="15603" y="16544"/>
                        <a:pt x="15974" y="16548"/>
                      </a:cubicBezTo>
                      <a:cubicBezTo>
                        <a:pt x="16343" y="16544"/>
                        <a:pt x="16724" y="16392"/>
                        <a:pt x="17016" y="16129"/>
                      </a:cubicBezTo>
                      <a:cubicBezTo>
                        <a:pt x="17186" y="15977"/>
                        <a:pt x="17327" y="15797"/>
                        <a:pt x="17436" y="15594"/>
                      </a:cubicBezTo>
                      <a:cubicBezTo>
                        <a:pt x="17512" y="15452"/>
                        <a:pt x="17555" y="15307"/>
                        <a:pt x="17597" y="15167"/>
                      </a:cubicBezTo>
                      <a:cubicBezTo>
                        <a:pt x="17617" y="15100"/>
                        <a:pt x="17638" y="15032"/>
                        <a:pt x="17661" y="14965"/>
                      </a:cubicBezTo>
                      <a:cubicBezTo>
                        <a:pt x="17687" y="14891"/>
                        <a:pt x="17748" y="14861"/>
                        <a:pt x="17806" y="14861"/>
                      </a:cubicBezTo>
                      <a:cubicBezTo>
                        <a:pt x="17814" y="14861"/>
                        <a:pt x="17823" y="14862"/>
                        <a:pt x="17831" y="14863"/>
                      </a:cubicBezTo>
                      <a:cubicBezTo>
                        <a:pt x="17857" y="14868"/>
                        <a:pt x="17942" y="14889"/>
                        <a:pt x="17945" y="14999"/>
                      </a:cubicBezTo>
                      <a:cubicBezTo>
                        <a:pt x="17954" y="15519"/>
                        <a:pt x="17570" y="16083"/>
                        <a:pt x="17210" y="16387"/>
                      </a:cubicBezTo>
                      <a:cubicBezTo>
                        <a:pt x="16856" y="16685"/>
                        <a:pt x="16418" y="16861"/>
                        <a:pt x="16007" y="16870"/>
                      </a:cubicBezTo>
                      <a:cubicBezTo>
                        <a:pt x="15994" y="16870"/>
                        <a:pt x="15981" y="16870"/>
                        <a:pt x="15968" y="16870"/>
                      </a:cubicBezTo>
                      <a:cubicBezTo>
                        <a:pt x="15555" y="16870"/>
                        <a:pt x="15117" y="16700"/>
                        <a:pt x="14759" y="16404"/>
                      </a:cubicBezTo>
                      <a:lnTo>
                        <a:pt x="14738" y="16387"/>
                      </a:lnTo>
                      <a:cubicBezTo>
                        <a:pt x="14378" y="16083"/>
                        <a:pt x="13994" y="15519"/>
                        <a:pt x="14003" y="14999"/>
                      </a:cubicBezTo>
                      <a:cubicBezTo>
                        <a:pt x="14004" y="14890"/>
                        <a:pt x="14090" y="14868"/>
                        <a:pt x="14116" y="14863"/>
                      </a:cubicBezTo>
                      <a:cubicBezTo>
                        <a:pt x="14124" y="14862"/>
                        <a:pt x="14133" y="14861"/>
                        <a:pt x="14141" y="14861"/>
                      </a:cubicBezTo>
                      <a:close/>
                      <a:moveTo>
                        <a:pt x="30928" y="17254"/>
                      </a:moveTo>
                      <a:lnTo>
                        <a:pt x="30939" y="17267"/>
                      </a:lnTo>
                      <a:cubicBezTo>
                        <a:pt x="30932" y="17308"/>
                        <a:pt x="30933" y="17348"/>
                        <a:pt x="30934" y="17385"/>
                      </a:cubicBezTo>
                      <a:cubicBezTo>
                        <a:pt x="30934" y="17408"/>
                        <a:pt x="30935" y="17431"/>
                        <a:pt x="30933" y="17454"/>
                      </a:cubicBezTo>
                      <a:cubicBezTo>
                        <a:pt x="30931" y="17494"/>
                        <a:pt x="30923" y="17532"/>
                        <a:pt x="30916" y="17572"/>
                      </a:cubicBezTo>
                      <a:lnTo>
                        <a:pt x="30907" y="17618"/>
                      </a:lnTo>
                      <a:cubicBezTo>
                        <a:pt x="30888" y="17726"/>
                        <a:pt x="30865" y="17833"/>
                        <a:pt x="30841" y="17944"/>
                      </a:cubicBezTo>
                      <a:lnTo>
                        <a:pt x="30830" y="17993"/>
                      </a:lnTo>
                      <a:cubicBezTo>
                        <a:pt x="30809" y="18087"/>
                        <a:pt x="30789" y="18184"/>
                        <a:pt x="30763" y="18278"/>
                      </a:cubicBezTo>
                      <a:lnTo>
                        <a:pt x="30755" y="18306"/>
                      </a:lnTo>
                      <a:cubicBezTo>
                        <a:pt x="30728" y="18402"/>
                        <a:pt x="30701" y="18500"/>
                        <a:pt x="30659" y="18583"/>
                      </a:cubicBezTo>
                      <a:cubicBezTo>
                        <a:pt x="30656" y="18588"/>
                        <a:pt x="30653" y="18596"/>
                        <a:pt x="30641" y="18596"/>
                      </a:cubicBezTo>
                      <a:cubicBezTo>
                        <a:pt x="30638" y="18596"/>
                        <a:pt x="30634" y="18595"/>
                        <a:pt x="30631" y="18594"/>
                      </a:cubicBezTo>
                      <a:cubicBezTo>
                        <a:pt x="30618" y="18592"/>
                        <a:pt x="30600" y="18581"/>
                        <a:pt x="30600" y="18562"/>
                      </a:cubicBezTo>
                      <a:cubicBezTo>
                        <a:pt x="30598" y="18465"/>
                        <a:pt x="30620" y="18353"/>
                        <a:pt x="30640" y="18254"/>
                      </a:cubicBezTo>
                      <a:lnTo>
                        <a:pt x="30645" y="18227"/>
                      </a:lnTo>
                      <a:cubicBezTo>
                        <a:pt x="30666" y="18124"/>
                        <a:pt x="30691" y="18021"/>
                        <a:pt x="30715" y="17919"/>
                      </a:cubicBezTo>
                      <a:lnTo>
                        <a:pt x="30720" y="17905"/>
                      </a:lnTo>
                      <a:cubicBezTo>
                        <a:pt x="30747" y="17793"/>
                        <a:pt x="30774" y="17682"/>
                        <a:pt x="30807" y="17571"/>
                      </a:cubicBezTo>
                      <a:lnTo>
                        <a:pt x="30815" y="17541"/>
                      </a:lnTo>
                      <a:cubicBezTo>
                        <a:pt x="30826" y="17503"/>
                        <a:pt x="30837" y="17465"/>
                        <a:pt x="30852" y="17429"/>
                      </a:cubicBezTo>
                      <a:cubicBezTo>
                        <a:pt x="30860" y="17411"/>
                        <a:pt x="30868" y="17394"/>
                        <a:pt x="30877" y="17376"/>
                      </a:cubicBezTo>
                      <a:cubicBezTo>
                        <a:pt x="30896" y="17339"/>
                        <a:pt x="30915" y="17301"/>
                        <a:pt x="30928" y="17254"/>
                      </a:cubicBezTo>
                      <a:close/>
                      <a:moveTo>
                        <a:pt x="5694" y="19052"/>
                      </a:moveTo>
                      <a:cubicBezTo>
                        <a:pt x="6423" y="19052"/>
                        <a:pt x="6873" y="19663"/>
                        <a:pt x="6947" y="20282"/>
                      </a:cubicBezTo>
                      <a:cubicBezTo>
                        <a:pt x="7000" y="20724"/>
                        <a:pt x="6885" y="21171"/>
                        <a:pt x="6793" y="21467"/>
                      </a:cubicBezTo>
                      <a:cubicBezTo>
                        <a:pt x="6657" y="21904"/>
                        <a:pt x="6509" y="22211"/>
                        <a:pt x="6312" y="22463"/>
                      </a:cubicBezTo>
                      <a:cubicBezTo>
                        <a:pt x="6064" y="22779"/>
                        <a:pt x="5696" y="22991"/>
                        <a:pt x="5324" y="23032"/>
                      </a:cubicBezTo>
                      <a:cubicBezTo>
                        <a:pt x="5283" y="23036"/>
                        <a:pt x="5242" y="23039"/>
                        <a:pt x="5202" y="23039"/>
                      </a:cubicBezTo>
                      <a:cubicBezTo>
                        <a:pt x="4958" y="23039"/>
                        <a:pt x="4733" y="22959"/>
                        <a:pt x="4545" y="22803"/>
                      </a:cubicBezTo>
                      <a:cubicBezTo>
                        <a:pt x="4074" y="22415"/>
                        <a:pt x="4020" y="21685"/>
                        <a:pt x="4169" y="21172"/>
                      </a:cubicBezTo>
                      <a:lnTo>
                        <a:pt x="4168" y="21172"/>
                      </a:lnTo>
                      <a:cubicBezTo>
                        <a:pt x="4170" y="21166"/>
                        <a:pt x="4174" y="21164"/>
                        <a:pt x="4179" y="21164"/>
                      </a:cubicBezTo>
                      <a:cubicBezTo>
                        <a:pt x="4184" y="21164"/>
                        <a:pt x="4188" y="21166"/>
                        <a:pt x="4193" y="21168"/>
                      </a:cubicBezTo>
                      <a:cubicBezTo>
                        <a:pt x="4216" y="21262"/>
                        <a:pt x="4235" y="21366"/>
                        <a:pt x="4254" y="21475"/>
                      </a:cubicBezTo>
                      <a:cubicBezTo>
                        <a:pt x="4333" y="21912"/>
                        <a:pt x="4424" y="22408"/>
                        <a:pt x="4814" y="22643"/>
                      </a:cubicBezTo>
                      <a:cubicBezTo>
                        <a:pt x="4938" y="22718"/>
                        <a:pt x="5070" y="22756"/>
                        <a:pt x="5208" y="22756"/>
                      </a:cubicBezTo>
                      <a:cubicBezTo>
                        <a:pt x="5276" y="22756"/>
                        <a:pt x="5346" y="22747"/>
                        <a:pt x="5417" y="22728"/>
                      </a:cubicBezTo>
                      <a:cubicBezTo>
                        <a:pt x="5795" y="22626"/>
                        <a:pt x="6101" y="22278"/>
                        <a:pt x="6248" y="22011"/>
                      </a:cubicBezTo>
                      <a:cubicBezTo>
                        <a:pt x="6375" y="21779"/>
                        <a:pt x="6477" y="21505"/>
                        <a:pt x="6569" y="21147"/>
                      </a:cubicBezTo>
                      <a:cubicBezTo>
                        <a:pt x="6633" y="20899"/>
                        <a:pt x="6708" y="20525"/>
                        <a:pt x="6623" y="20165"/>
                      </a:cubicBezTo>
                      <a:cubicBezTo>
                        <a:pt x="6551" y="19860"/>
                        <a:pt x="6378" y="19616"/>
                        <a:pt x="6137" y="19478"/>
                      </a:cubicBezTo>
                      <a:cubicBezTo>
                        <a:pt x="5995" y="19397"/>
                        <a:pt x="5835" y="19356"/>
                        <a:pt x="5667" y="19356"/>
                      </a:cubicBezTo>
                      <a:cubicBezTo>
                        <a:pt x="5559" y="19356"/>
                        <a:pt x="5448" y="19373"/>
                        <a:pt x="5337" y="19407"/>
                      </a:cubicBezTo>
                      <a:cubicBezTo>
                        <a:pt x="4881" y="19549"/>
                        <a:pt x="4502" y="19957"/>
                        <a:pt x="4208" y="20619"/>
                      </a:cubicBezTo>
                      <a:cubicBezTo>
                        <a:pt x="4202" y="20632"/>
                        <a:pt x="4197" y="20635"/>
                        <a:pt x="4192" y="20635"/>
                      </a:cubicBezTo>
                      <a:cubicBezTo>
                        <a:pt x="4190" y="20635"/>
                        <a:pt x="4188" y="20635"/>
                        <a:pt x="4185" y="20634"/>
                      </a:cubicBezTo>
                      <a:cubicBezTo>
                        <a:pt x="4162" y="20627"/>
                        <a:pt x="4137" y="20599"/>
                        <a:pt x="4141" y="20574"/>
                      </a:cubicBezTo>
                      <a:cubicBezTo>
                        <a:pt x="4245" y="19867"/>
                        <a:pt x="4758" y="19090"/>
                        <a:pt x="5639" y="19053"/>
                      </a:cubicBezTo>
                      <a:cubicBezTo>
                        <a:pt x="5658" y="19052"/>
                        <a:pt x="5676" y="19052"/>
                        <a:pt x="5694" y="19052"/>
                      </a:cubicBezTo>
                      <a:close/>
                      <a:moveTo>
                        <a:pt x="28076" y="18912"/>
                      </a:moveTo>
                      <a:cubicBezTo>
                        <a:pt x="28618" y="18912"/>
                        <a:pt x="29092" y="19139"/>
                        <a:pt x="29389" y="19552"/>
                      </a:cubicBezTo>
                      <a:cubicBezTo>
                        <a:pt x="30157" y="20619"/>
                        <a:pt x="29477" y="22190"/>
                        <a:pt x="29148" y="22815"/>
                      </a:cubicBezTo>
                      <a:cubicBezTo>
                        <a:pt x="28883" y="23320"/>
                        <a:pt x="28522" y="23826"/>
                        <a:pt x="28074" y="24317"/>
                      </a:cubicBezTo>
                      <a:cubicBezTo>
                        <a:pt x="27548" y="24894"/>
                        <a:pt x="27090" y="25292"/>
                        <a:pt x="26630" y="25572"/>
                      </a:cubicBezTo>
                      <a:cubicBezTo>
                        <a:pt x="26373" y="25729"/>
                        <a:pt x="25940" y="25938"/>
                        <a:pt x="25465" y="25938"/>
                      </a:cubicBezTo>
                      <a:cubicBezTo>
                        <a:pt x="25270" y="25938"/>
                        <a:pt x="25068" y="25903"/>
                        <a:pt x="24868" y="25814"/>
                      </a:cubicBezTo>
                      <a:cubicBezTo>
                        <a:pt x="24370" y="25596"/>
                        <a:pt x="24004" y="25081"/>
                        <a:pt x="23912" y="24471"/>
                      </a:cubicBezTo>
                      <a:cubicBezTo>
                        <a:pt x="23825" y="23888"/>
                        <a:pt x="23943" y="23253"/>
                        <a:pt x="24272" y="22527"/>
                      </a:cubicBezTo>
                      <a:cubicBezTo>
                        <a:pt x="24476" y="22078"/>
                        <a:pt x="24834" y="21463"/>
                        <a:pt x="25377" y="21087"/>
                      </a:cubicBezTo>
                      <a:cubicBezTo>
                        <a:pt x="25380" y="21086"/>
                        <a:pt x="25381" y="21084"/>
                        <a:pt x="25383" y="21084"/>
                      </a:cubicBezTo>
                      <a:cubicBezTo>
                        <a:pt x="25388" y="21084"/>
                        <a:pt x="25392" y="21089"/>
                        <a:pt x="25397" y="21092"/>
                      </a:cubicBezTo>
                      <a:cubicBezTo>
                        <a:pt x="25400" y="21096"/>
                        <a:pt x="25409" y="21107"/>
                        <a:pt x="25405" y="21115"/>
                      </a:cubicBezTo>
                      <a:cubicBezTo>
                        <a:pt x="25338" y="21218"/>
                        <a:pt x="25268" y="21319"/>
                        <a:pt x="25196" y="21420"/>
                      </a:cubicBezTo>
                      <a:cubicBezTo>
                        <a:pt x="25090" y="21573"/>
                        <a:pt x="24979" y="21731"/>
                        <a:pt x="24883" y="21898"/>
                      </a:cubicBezTo>
                      <a:cubicBezTo>
                        <a:pt x="24709" y="22196"/>
                        <a:pt x="24577" y="22472"/>
                        <a:pt x="24477" y="22739"/>
                      </a:cubicBezTo>
                      <a:cubicBezTo>
                        <a:pt x="24179" y="23543"/>
                        <a:pt x="24135" y="24185"/>
                        <a:pt x="24345" y="24704"/>
                      </a:cubicBezTo>
                      <a:cubicBezTo>
                        <a:pt x="24555" y="25224"/>
                        <a:pt x="24989" y="25535"/>
                        <a:pt x="25475" y="25535"/>
                      </a:cubicBezTo>
                      <a:cubicBezTo>
                        <a:pt x="25480" y="25535"/>
                        <a:pt x="25484" y="25535"/>
                        <a:pt x="25488" y="25535"/>
                      </a:cubicBezTo>
                      <a:cubicBezTo>
                        <a:pt x="26072" y="25521"/>
                        <a:pt x="26600" y="25126"/>
                        <a:pt x="26947" y="24830"/>
                      </a:cubicBezTo>
                      <a:cubicBezTo>
                        <a:pt x="27863" y="24049"/>
                        <a:pt x="28535" y="23196"/>
                        <a:pt x="28941" y="22295"/>
                      </a:cubicBezTo>
                      <a:cubicBezTo>
                        <a:pt x="29138" y="21857"/>
                        <a:pt x="29718" y="20369"/>
                        <a:pt x="28883" y="19604"/>
                      </a:cubicBezTo>
                      <a:cubicBezTo>
                        <a:pt x="28649" y="19389"/>
                        <a:pt x="28338" y="19310"/>
                        <a:pt x="28035" y="19310"/>
                      </a:cubicBezTo>
                      <a:cubicBezTo>
                        <a:pt x="27837" y="19310"/>
                        <a:pt x="27643" y="19343"/>
                        <a:pt x="27475" y="19395"/>
                      </a:cubicBezTo>
                      <a:cubicBezTo>
                        <a:pt x="26998" y="19543"/>
                        <a:pt x="26569" y="19837"/>
                        <a:pt x="26153" y="20121"/>
                      </a:cubicBezTo>
                      <a:cubicBezTo>
                        <a:pt x="26089" y="20165"/>
                        <a:pt x="26025" y="20209"/>
                        <a:pt x="25962" y="20252"/>
                      </a:cubicBezTo>
                      <a:cubicBezTo>
                        <a:pt x="25957" y="20255"/>
                        <a:pt x="25947" y="20262"/>
                        <a:pt x="25935" y="20262"/>
                      </a:cubicBezTo>
                      <a:cubicBezTo>
                        <a:pt x="25926" y="20262"/>
                        <a:pt x="25915" y="20257"/>
                        <a:pt x="25903" y="20244"/>
                      </a:cubicBezTo>
                      <a:cubicBezTo>
                        <a:pt x="25887" y="20226"/>
                        <a:pt x="25872" y="20187"/>
                        <a:pt x="25898" y="20157"/>
                      </a:cubicBezTo>
                      <a:cubicBezTo>
                        <a:pt x="26356" y="19652"/>
                        <a:pt x="26908" y="19101"/>
                        <a:pt x="27681" y="18951"/>
                      </a:cubicBezTo>
                      <a:cubicBezTo>
                        <a:pt x="27815" y="18925"/>
                        <a:pt x="27948" y="18912"/>
                        <a:pt x="28076" y="18912"/>
                      </a:cubicBezTo>
                      <a:close/>
                      <a:moveTo>
                        <a:pt x="8069" y="26058"/>
                      </a:moveTo>
                      <a:cubicBezTo>
                        <a:pt x="8089" y="26060"/>
                        <a:pt x="8112" y="26064"/>
                        <a:pt x="8133" y="26071"/>
                      </a:cubicBezTo>
                      <a:cubicBezTo>
                        <a:pt x="8139" y="26074"/>
                        <a:pt x="8148" y="26077"/>
                        <a:pt x="8154" y="26081"/>
                      </a:cubicBezTo>
                      <a:cubicBezTo>
                        <a:pt x="8159" y="26083"/>
                        <a:pt x="8164" y="26087"/>
                        <a:pt x="8178" y="26101"/>
                      </a:cubicBezTo>
                      <a:cubicBezTo>
                        <a:pt x="8189" y="26112"/>
                        <a:pt x="8198" y="26125"/>
                        <a:pt x="8210" y="26139"/>
                      </a:cubicBezTo>
                      <a:cubicBezTo>
                        <a:pt x="8223" y="26156"/>
                        <a:pt x="8232" y="26179"/>
                        <a:pt x="8241" y="26202"/>
                      </a:cubicBezTo>
                      <a:cubicBezTo>
                        <a:pt x="8245" y="26209"/>
                        <a:pt x="8247" y="26215"/>
                        <a:pt x="8251" y="26235"/>
                      </a:cubicBezTo>
                      <a:cubicBezTo>
                        <a:pt x="8251" y="26238"/>
                        <a:pt x="8251" y="26252"/>
                        <a:pt x="8253" y="26255"/>
                      </a:cubicBezTo>
                      <a:lnTo>
                        <a:pt x="8319" y="26278"/>
                      </a:lnTo>
                      <a:lnTo>
                        <a:pt x="8319" y="26278"/>
                      </a:lnTo>
                      <a:lnTo>
                        <a:pt x="8253" y="26267"/>
                      </a:lnTo>
                      <a:lnTo>
                        <a:pt x="8253" y="26267"/>
                      </a:lnTo>
                      <a:lnTo>
                        <a:pt x="8318" y="26286"/>
                      </a:lnTo>
                      <a:lnTo>
                        <a:pt x="8318" y="26286"/>
                      </a:lnTo>
                      <a:lnTo>
                        <a:pt x="8243" y="26280"/>
                      </a:lnTo>
                      <a:cubicBezTo>
                        <a:pt x="8238" y="26282"/>
                        <a:pt x="8234" y="26282"/>
                        <a:pt x="8230" y="26284"/>
                      </a:cubicBezTo>
                      <a:cubicBezTo>
                        <a:pt x="8228" y="26285"/>
                        <a:pt x="8226" y="26285"/>
                        <a:pt x="8224" y="26285"/>
                      </a:cubicBezTo>
                      <a:cubicBezTo>
                        <a:pt x="8220" y="26285"/>
                        <a:pt x="8216" y="26284"/>
                        <a:pt x="8213" y="26282"/>
                      </a:cubicBezTo>
                      <a:cubicBezTo>
                        <a:pt x="8212" y="26281"/>
                        <a:pt x="8206" y="26275"/>
                        <a:pt x="8203" y="26271"/>
                      </a:cubicBezTo>
                      <a:cubicBezTo>
                        <a:pt x="8200" y="26266"/>
                        <a:pt x="8199" y="26265"/>
                        <a:pt x="8196" y="26262"/>
                      </a:cubicBezTo>
                      <a:cubicBezTo>
                        <a:pt x="8193" y="26256"/>
                        <a:pt x="8190" y="26249"/>
                        <a:pt x="8187" y="26246"/>
                      </a:cubicBezTo>
                      <a:cubicBezTo>
                        <a:pt x="8183" y="26239"/>
                        <a:pt x="8180" y="26233"/>
                        <a:pt x="8169" y="26219"/>
                      </a:cubicBezTo>
                      <a:cubicBezTo>
                        <a:pt x="8159" y="26206"/>
                        <a:pt x="8146" y="26194"/>
                        <a:pt x="8134" y="26184"/>
                      </a:cubicBezTo>
                      <a:cubicBezTo>
                        <a:pt x="8131" y="26181"/>
                        <a:pt x="8123" y="26176"/>
                        <a:pt x="8121" y="26175"/>
                      </a:cubicBezTo>
                      <a:lnTo>
                        <a:pt x="8105" y="26164"/>
                      </a:lnTo>
                      <a:cubicBezTo>
                        <a:pt x="8101" y="26162"/>
                        <a:pt x="8093" y="26154"/>
                        <a:pt x="8085" y="26147"/>
                      </a:cubicBezTo>
                      <a:cubicBezTo>
                        <a:pt x="8083" y="26145"/>
                        <a:pt x="8070" y="26135"/>
                        <a:pt x="8068" y="26134"/>
                      </a:cubicBezTo>
                      <a:cubicBezTo>
                        <a:pt x="8061" y="26128"/>
                        <a:pt x="8054" y="26124"/>
                        <a:pt x="8049" y="26121"/>
                      </a:cubicBezTo>
                      <a:cubicBezTo>
                        <a:pt x="8044" y="26118"/>
                        <a:pt x="8036" y="26109"/>
                        <a:pt x="8035" y="26104"/>
                      </a:cubicBezTo>
                      <a:cubicBezTo>
                        <a:pt x="8033" y="26096"/>
                        <a:pt x="8033" y="26087"/>
                        <a:pt x="8035" y="26079"/>
                      </a:cubicBezTo>
                      <a:cubicBezTo>
                        <a:pt x="8035" y="26078"/>
                        <a:pt x="8039" y="26071"/>
                        <a:pt x="8049" y="26060"/>
                      </a:cubicBezTo>
                      <a:lnTo>
                        <a:pt x="8069" y="26058"/>
                      </a:lnTo>
                      <a:close/>
                      <a:moveTo>
                        <a:pt x="21176" y="21815"/>
                      </a:moveTo>
                      <a:cubicBezTo>
                        <a:pt x="21333" y="21815"/>
                        <a:pt x="21512" y="21852"/>
                        <a:pt x="21690" y="21965"/>
                      </a:cubicBezTo>
                      <a:cubicBezTo>
                        <a:pt x="22353" y="22382"/>
                        <a:pt x="22352" y="23231"/>
                        <a:pt x="22261" y="23926"/>
                      </a:cubicBezTo>
                      <a:lnTo>
                        <a:pt x="22257" y="23885"/>
                      </a:lnTo>
                      <a:cubicBezTo>
                        <a:pt x="22192" y="23287"/>
                        <a:pt x="22104" y="22468"/>
                        <a:pt x="21440" y="22187"/>
                      </a:cubicBezTo>
                      <a:cubicBezTo>
                        <a:pt x="21348" y="22148"/>
                        <a:pt x="21254" y="22129"/>
                        <a:pt x="21161" y="22129"/>
                      </a:cubicBezTo>
                      <a:cubicBezTo>
                        <a:pt x="21053" y="22129"/>
                        <a:pt x="20947" y="22155"/>
                        <a:pt x="20845" y="22206"/>
                      </a:cubicBezTo>
                      <a:cubicBezTo>
                        <a:pt x="20522" y="22366"/>
                        <a:pt x="20302" y="22742"/>
                        <a:pt x="20226" y="23044"/>
                      </a:cubicBezTo>
                      <a:cubicBezTo>
                        <a:pt x="20058" y="23720"/>
                        <a:pt x="20207" y="24425"/>
                        <a:pt x="20362" y="24898"/>
                      </a:cubicBezTo>
                      <a:cubicBezTo>
                        <a:pt x="20472" y="25233"/>
                        <a:pt x="20787" y="25981"/>
                        <a:pt x="21409" y="25981"/>
                      </a:cubicBezTo>
                      <a:cubicBezTo>
                        <a:pt x="21445" y="25981"/>
                        <a:pt x="21482" y="25978"/>
                        <a:pt x="21519" y="25973"/>
                      </a:cubicBezTo>
                      <a:cubicBezTo>
                        <a:pt x="21784" y="25936"/>
                        <a:pt x="22118" y="25706"/>
                        <a:pt x="22201" y="24813"/>
                      </a:cubicBezTo>
                      <a:cubicBezTo>
                        <a:pt x="22203" y="24779"/>
                        <a:pt x="22231" y="24761"/>
                        <a:pt x="22254" y="24759"/>
                      </a:cubicBezTo>
                      <a:cubicBezTo>
                        <a:pt x="22256" y="24759"/>
                        <a:pt x="22258" y="24759"/>
                        <a:pt x="22260" y="24759"/>
                      </a:cubicBezTo>
                      <a:cubicBezTo>
                        <a:pt x="22281" y="24759"/>
                        <a:pt x="22293" y="24771"/>
                        <a:pt x="22301" y="24795"/>
                      </a:cubicBezTo>
                      <a:cubicBezTo>
                        <a:pt x="22415" y="25196"/>
                        <a:pt x="22399" y="25538"/>
                        <a:pt x="22254" y="25812"/>
                      </a:cubicBezTo>
                      <a:cubicBezTo>
                        <a:pt x="22092" y="26117"/>
                        <a:pt x="21764" y="26305"/>
                        <a:pt x="21423" y="26307"/>
                      </a:cubicBezTo>
                      <a:cubicBezTo>
                        <a:pt x="20566" y="26297"/>
                        <a:pt x="20172" y="25415"/>
                        <a:pt x="20012" y="24890"/>
                      </a:cubicBezTo>
                      <a:cubicBezTo>
                        <a:pt x="19859" y="24384"/>
                        <a:pt x="19658" y="23417"/>
                        <a:pt x="20028" y="22611"/>
                      </a:cubicBezTo>
                      <a:cubicBezTo>
                        <a:pt x="20191" y="22254"/>
                        <a:pt x="20515" y="21967"/>
                        <a:pt x="20874" y="21860"/>
                      </a:cubicBezTo>
                      <a:cubicBezTo>
                        <a:pt x="20959" y="21834"/>
                        <a:pt x="21062" y="21815"/>
                        <a:pt x="21176" y="21815"/>
                      </a:cubicBezTo>
                      <a:close/>
                      <a:moveTo>
                        <a:pt x="7646" y="26279"/>
                      </a:moveTo>
                      <a:cubicBezTo>
                        <a:pt x="7652" y="26279"/>
                        <a:pt x="7660" y="26280"/>
                        <a:pt x="7664" y="26283"/>
                      </a:cubicBezTo>
                      <a:lnTo>
                        <a:pt x="7681" y="26301"/>
                      </a:lnTo>
                      <a:cubicBezTo>
                        <a:pt x="7686" y="26307"/>
                        <a:pt x="7692" y="26313"/>
                        <a:pt x="7698" y="26319"/>
                      </a:cubicBezTo>
                      <a:cubicBezTo>
                        <a:pt x="7709" y="26333"/>
                        <a:pt x="7720" y="26347"/>
                        <a:pt x="7732" y="26360"/>
                      </a:cubicBezTo>
                      <a:cubicBezTo>
                        <a:pt x="7749" y="26377"/>
                        <a:pt x="7766" y="26394"/>
                        <a:pt x="7784" y="26409"/>
                      </a:cubicBezTo>
                      <a:cubicBezTo>
                        <a:pt x="7786" y="26412"/>
                        <a:pt x="7789" y="26416"/>
                        <a:pt x="7793" y="26419"/>
                      </a:cubicBezTo>
                      <a:lnTo>
                        <a:pt x="7837" y="26453"/>
                      </a:lnTo>
                      <a:cubicBezTo>
                        <a:pt x="7837" y="26453"/>
                        <a:pt x="7838" y="26454"/>
                        <a:pt x="7838" y="26454"/>
                      </a:cubicBezTo>
                      <a:cubicBezTo>
                        <a:pt x="7872" y="26480"/>
                        <a:pt x="7907" y="26502"/>
                        <a:pt x="7942" y="26520"/>
                      </a:cubicBezTo>
                      <a:cubicBezTo>
                        <a:pt x="7950" y="26524"/>
                        <a:pt x="7957" y="26530"/>
                        <a:pt x="7964" y="26535"/>
                      </a:cubicBezTo>
                      <a:lnTo>
                        <a:pt x="8008" y="26564"/>
                      </a:lnTo>
                      <a:cubicBezTo>
                        <a:pt x="8022" y="26572"/>
                        <a:pt x="8027" y="26579"/>
                        <a:pt x="8032" y="26594"/>
                      </a:cubicBezTo>
                      <a:cubicBezTo>
                        <a:pt x="8035" y="26604"/>
                        <a:pt x="8025" y="26618"/>
                        <a:pt x="8011" y="26629"/>
                      </a:cubicBezTo>
                      <a:cubicBezTo>
                        <a:pt x="8009" y="26630"/>
                        <a:pt x="8004" y="26631"/>
                        <a:pt x="7998" y="26631"/>
                      </a:cubicBezTo>
                      <a:cubicBezTo>
                        <a:pt x="7984" y="26631"/>
                        <a:pt x="7961" y="26627"/>
                        <a:pt x="7939" y="26622"/>
                      </a:cubicBezTo>
                      <a:cubicBezTo>
                        <a:pt x="7917" y="26618"/>
                        <a:pt x="7897" y="26610"/>
                        <a:pt x="7874" y="26599"/>
                      </a:cubicBezTo>
                      <a:cubicBezTo>
                        <a:pt x="7839" y="26581"/>
                        <a:pt x="7805" y="26558"/>
                        <a:pt x="7760" y="26522"/>
                      </a:cubicBezTo>
                      <a:cubicBezTo>
                        <a:pt x="7727" y="26496"/>
                        <a:pt x="7697" y="26453"/>
                        <a:pt x="7674" y="26421"/>
                      </a:cubicBezTo>
                      <a:cubicBezTo>
                        <a:pt x="7649" y="26386"/>
                        <a:pt x="7632" y="26350"/>
                        <a:pt x="7622" y="26312"/>
                      </a:cubicBezTo>
                      <a:cubicBezTo>
                        <a:pt x="7618" y="26298"/>
                        <a:pt x="7627" y="26287"/>
                        <a:pt x="7637" y="26280"/>
                      </a:cubicBezTo>
                      <a:cubicBezTo>
                        <a:pt x="7639" y="26279"/>
                        <a:pt x="7642" y="26279"/>
                        <a:pt x="7646" y="26279"/>
                      </a:cubicBezTo>
                      <a:close/>
                      <a:moveTo>
                        <a:pt x="7297" y="26529"/>
                      </a:moveTo>
                      <a:cubicBezTo>
                        <a:pt x="7305" y="26532"/>
                        <a:pt x="7313" y="26535"/>
                        <a:pt x="7321" y="26535"/>
                      </a:cubicBezTo>
                      <a:cubicBezTo>
                        <a:pt x="7335" y="26537"/>
                        <a:pt x="7346" y="26543"/>
                        <a:pt x="7349" y="26546"/>
                      </a:cubicBezTo>
                      <a:cubicBezTo>
                        <a:pt x="7379" y="26580"/>
                        <a:pt x="7412" y="26610"/>
                        <a:pt x="7445" y="26641"/>
                      </a:cubicBezTo>
                      <a:lnTo>
                        <a:pt x="7471" y="26666"/>
                      </a:lnTo>
                      <a:cubicBezTo>
                        <a:pt x="7483" y="26676"/>
                        <a:pt x="7494" y="26686"/>
                        <a:pt x="7505" y="26695"/>
                      </a:cubicBezTo>
                      <a:cubicBezTo>
                        <a:pt x="7514" y="26702"/>
                        <a:pt x="7522" y="26709"/>
                        <a:pt x="7530" y="26717"/>
                      </a:cubicBezTo>
                      <a:cubicBezTo>
                        <a:pt x="7532" y="26719"/>
                        <a:pt x="7547" y="26729"/>
                        <a:pt x="7549" y="26732"/>
                      </a:cubicBezTo>
                      <a:lnTo>
                        <a:pt x="7581" y="26753"/>
                      </a:lnTo>
                      <a:cubicBezTo>
                        <a:pt x="7630" y="26788"/>
                        <a:pt x="7681" y="26818"/>
                        <a:pt x="7732" y="26843"/>
                      </a:cubicBezTo>
                      <a:lnTo>
                        <a:pt x="7733" y="26843"/>
                      </a:lnTo>
                      <a:cubicBezTo>
                        <a:pt x="7734" y="26843"/>
                        <a:pt x="7735" y="26844"/>
                        <a:pt x="7737" y="26845"/>
                      </a:cubicBezTo>
                      <a:cubicBezTo>
                        <a:pt x="7742" y="26847"/>
                        <a:pt x="7748" y="26849"/>
                        <a:pt x="7752" y="26852"/>
                      </a:cubicBezTo>
                      <a:lnTo>
                        <a:pt x="7753" y="26852"/>
                      </a:lnTo>
                      <a:cubicBezTo>
                        <a:pt x="7764" y="26855"/>
                        <a:pt x="7783" y="26862"/>
                        <a:pt x="7796" y="26871"/>
                      </a:cubicBezTo>
                      <a:cubicBezTo>
                        <a:pt x="7819" y="26887"/>
                        <a:pt x="7843" y="26902"/>
                        <a:pt x="7866" y="26916"/>
                      </a:cubicBezTo>
                      <a:cubicBezTo>
                        <a:pt x="7881" y="26924"/>
                        <a:pt x="7892" y="26943"/>
                        <a:pt x="7891" y="26951"/>
                      </a:cubicBezTo>
                      <a:cubicBezTo>
                        <a:pt x="7889" y="26971"/>
                        <a:pt x="7889" y="26972"/>
                        <a:pt x="7880" y="26991"/>
                      </a:cubicBezTo>
                      <a:cubicBezTo>
                        <a:pt x="7878" y="26997"/>
                        <a:pt x="7858" y="27008"/>
                        <a:pt x="7841" y="27008"/>
                      </a:cubicBezTo>
                      <a:cubicBezTo>
                        <a:pt x="7811" y="27008"/>
                        <a:pt x="7780" y="27007"/>
                        <a:pt x="7751" y="27002"/>
                      </a:cubicBezTo>
                      <a:cubicBezTo>
                        <a:pt x="7721" y="26998"/>
                        <a:pt x="7691" y="26984"/>
                        <a:pt x="7650" y="26965"/>
                      </a:cubicBezTo>
                      <a:cubicBezTo>
                        <a:pt x="7603" y="26942"/>
                        <a:pt x="7557" y="26915"/>
                        <a:pt x="7514" y="26885"/>
                      </a:cubicBezTo>
                      <a:cubicBezTo>
                        <a:pt x="7410" y="26810"/>
                        <a:pt x="7331" y="26718"/>
                        <a:pt x="7279" y="26612"/>
                      </a:cubicBezTo>
                      <a:cubicBezTo>
                        <a:pt x="7272" y="26596"/>
                        <a:pt x="7270" y="26578"/>
                        <a:pt x="7275" y="26564"/>
                      </a:cubicBezTo>
                      <a:cubicBezTo>
                        <a:pt x="7278" y="26556"/>
                        <a:pt x="7279" y="26547"/>
                        <a:pt x="7279" y="26539"/>
                      </a:cubicBezTo>
                      <a:lnTo>
                        <a:pt x="7297" y="26529"/>
                      </a:lnTo>
                      <a:close/>
                      <a:moveTo>
                        <a:pt x="6729" y="26684"/>
                      </a:moveTo>
                      <a:cubicBezTo>
                        <a:pt x="6740" y="26684"/>
                        <a:pt x="6751" y="26687"/>
                        <a:pt x="6762" y="26698"/>
                      </a:cubicBezTo>
                      <a:cubicBezTo>
                        <a:pt x="6830" y="26762"/>
                        <a:pt x="6895" y="26819"/>
                        <a:pt x="6962" y="26875"/>
                      </a:cubicBezTo>
                      <a:lnTo>
                        <a:pt x="7013" y="26920"/>
                      </a:lnTo>
                      <a:cubicBezTo>
                        <a:pt x="7041" y="26945"/>
                        <a:pt x="7070" y="26968"/>
                        <a:pt x="7100" y="26992"/>
                      </a:cubicBezTo>
                      <a:lnTo>
                        <a:pt x="7142" y="27027"/>
                      </a:lnTo>
                      <a:cubicBezTo>
                        <a:pt x="7163" y="27045"/>
                        <a:pt x="7185" y="27062"/>
                        <a:pt x="7206" y="27079"/>
                      </a:cubicBezTo>
                      <a:cubicBezTo>
                        <a:pt x="7206" y="27079"/>
                        <a:pt x="7222" y="27092"/>
                        <a:pt x="7223" y="27092"/>
                      </a:cubicBezTo>
                      <a:lnTo>
                        <a:pt x="7248" y="27111"/>
                      </a:lnTo>
                      <a:cubicBezTo>
                        <a:pt x="7306" y="27153"/>
                        <a:pt x="7367" y="27194"/>
                        <a:pt x="7427" y="27233"/>
                      </a:cubicBezTo>
                      <a:lnTo>
                        <a:pt x="7428" y="27233"/>
                      </a:lnTo>
                      <a:lnTo>
                        <a:pt x="7588" y="27339"/>
                      </a:lnTo>
                      <a:cubicBezTo>
                        <a:pt x="7608" y="27352"/>
                        <a:pt x="7622" y="27362"/>
                        <a:pt x="7632" y="27375"/>
                      </a:cubicBezTo>
                      <a:cubicBezTo>
                        <a:pt x="7637" y="27382"/>
                        <a:pt x="7648" y="27390"/>
                        <a:pt x="7655" y="27394"/>
                      </a:cubicBezTo>
                      <a:lnTo>
                        <a:pt x="7674" y="27405"/>
                      </a:lnTo>
                      <a:cubicBezTo>
                        <a:pt x="7715" y="27429"/>
                        <a:pt x="7764" y="27460"/>
                        <a:pt x="7781" y="27491"/>
                      </a:cubicBezTo>
                      <a:cubicBezTo>
                        <a:pt x="7791" y="27510"/>
                        <a:pt x="7792" y="27532"/>
                        <a:pt x="7784" y="27550"/>
                      </a:cubicBezTo>
                      <a:cubicBezTo>
                        <a:pt x="7777" y="27565"/>
                        <a:pt x="7766" y="27574"/>
                        <a:pt x="7751" y="27578"/>
                      </a:cubicBezTo>
                      <a:cubicBezTo>
                        <a:pt x="7742" y="27580"/>
                        <a:pt x="7732" y="27581"/>
                        <a:pt x="7722" y="27581"/>
                      </a:cubicBezTo>
                      <a:cubicBezTo>
                        <a:pt x="7680" y="27581"/>
                        <a:pt x="7632" y="27563"/>
                        <a:pt x="7596" y="27549"/>
                      </a:cubicBezTo>
                      <a:cubicBezTo>
                        <a:pt x="7584" y="27539"/>
                        <a:pt x="7558" y="27531"/>
                        <a:pt x="7543" y="27530"/>
                      </a:cubicBezTo>
                      <a:cubicBezTo>
                        <a:pt x="7526" y="27528"/>
                        <a:pt x="7509" y="27520"/>
                        <a:pt x="7486" y="27510"/>
                      </a:cubicBezTo>
                      <a:cubicBezTo>
                        <a:pt x="7461" y="27498"/>
                        <a:pt x="7437" y="27486"/>
                        <a:pt x="7413" y="27473"/>
                      </a:cubicBezTo>
                      <a:cubicBezTo>
                        <a:pt x="7307" y="27418"/>
                        <a:pt x="7212" y="27343"/>
                        <a:pt x="7124" y="27272"/>
                      </a:cubicBezTo>
                      <a:cubicBezTo>
                        <a:pt x="7031" y="27197"/>
                        <a:pt x="6953" y="27123"/>
                        <a:pt x="6886" y="27046"/>
                      </a:cubicBezTo>
                      <a:cubicBezTo>
                        <a:pt x="6812" y="26964"/>
                        <a:pt x="6750" y="26874"/>
                        <a:pt x="6682" y="26758"/>
                      </a:cubicBezTo>
                      <a:cubicBezTo>
                        <a:pt x="6664" y="26727"/>
                        <a:pt x="6682" y="26707"/>
                        <a:pt x="6694" y="26697"/>
                      </a:cubicBezTo>
                      <a:cubicBezTo>
                        <a:pt x="6698" y="26693"/>
                        <a:pt x="6711" y="26684"/>
                        <a:pt x="6729" y="26684"/>
                      </a:cubicBezTo>
                      <a:close/>
                      <a:moveTo>
                        <a:pt x="6125" y="26777"/>
                      </a:moveTo>
                      <a:cubicBezTo>
                        <a:pt x="6129" y="26777"/>
                        <a:pt x="6133" y="26779"/>
                        <a:pt x="6136" y="26783"/>
                      </a:cubicBezTo>
                      <a:cubicBezTo>
                        <a:pt x="6255" y="26888"/>
                        <a:pt x="6372" y="26997"/>
                        <a:pt x="6487" y="27104"/>
                      </a:cubicBezTo>
                      <a:cubicBezTo>
                        <a:pt x="6668" y="27273"/>
                        <a:pt x="6854" y="27447"/>
                        <a:pt x="7050" y="27606"/>
                      </a:cubicBezTo>
                      <a:cubicBezTo>
                        <a:pt x="7203" y="27730"/>
                        <a:pt x="7370" y="27850"/>
                        <a:pt x="7548" y="27964"/>
                      </a:cubicBezTo>
                      <a:cubicBezTo>
                        <a:pt x="7586" y="27987"/>
                        <a:pt x="7624" y="28011"/>
                        <a:pt x="7664" y="28035"/>
                      </a:cubicBezTo>
                      <a:cubicBezTo>
                        <a:pt x="7796" y="28117"/>
                        <a:pt x="7934" y="28200"/>
                        <a:pt x="8036" y="28305"/>
                      </a:cubicBezTo>
                      <a:cubicBezTo>
                        <a:pt x="8053" y="28323"/>
                        <a:pt x="8051" y="28334"/>
                        <a:pt x="8046" y="28343"/>
                      </a:cubicBezTo>
                      <a:cubicBezTo>
                        <a:pt x="8039" y="28357"/>
                        <a:pt x="8023" y="28370"/>
                        <a:pt x="8001" y="28370"/>
                      </a:cubicBezTo>
                      <a:cubicBezTo>
                        <a:pt x="7998" y="28370"/>
                        <a:pt x="7994" y="28370"/>
                        <a:pt x="7991" y="28369"/>
                      </a:cubicBezTo>
                      <a:cubicBezTo>
                        <a:pt x="7803" y="28341"/>
                        <a:pt x="7606" y="28218"/>
                        <a:pt x="7435" y="28106"/>
                      </a:cubicBezTo>
                      <a:cubicBezTo>
                        <a:pt x="7265" y="27994"/>
                        <a:pt x="7094" y="27867"/>
                        <a:pt x="6928" y="27730"/>
                      </a:cubicBezTo>
                      <a:lnTo>
                        <a:pt x="6928" y="27732"/>
                      </a:lnTo>
                      <a:cubicBezTo>
                        <a:pt x="6546" y="27417"/>
                        <a:pt x="6287" y="27120"/>
                        <a:pt x="6115" y="26797"/>
                      </a:cubicBezTo>
                      <a:cubicBezTo>
                        <a:pt x="6110" y="26789"/>
                        <a:pt x="6110" y="26786"/>
                        <a:pt x="6116" y="26781"/>
                      </a:cubicBezTo>
                      <a:cubicBezTo>
                        <a:pt x="6119" y="26779"/>
                        <a:pt x="6122" y="26777"/>
                        <a:pt x="6125" y="26777"/>
                      </a:cubicBezTo>
                      <a:close/>
                      <a:moveTo>
                        <a:pt x="2524" y="22977"/>
                      </a:moveTo>
                      <a:cubicBezTo>
                        <a:pt x="2526" y="22977"/>
                        <a:pt x="2528" y="22977"/>
                        <a:pt x="2530" y="22978"/>
                      </a:cubicBezTo>
                      <a:cubicBezTo>
                        <a:pt x="2796" y="23474"/>
                        <a:pt x="3101" y="23982"/>
                        <a:pt x="3464" y="24531"/>
                      </a:cubicBezTo>
                      <a:cubicBezTo>
                        <a:pt x="4039" y="25405"/>
                        <a:pt x="4718" y="26227"/>
                        <a:pt x="5483" y="26975"/>
                      </a:cubicBezTo>
                      <a:cubicBezTo>
                        <a:pt x="5865" y="27350"/>
                        <a:pt x="6271" y="27704"/>
                        <a:pt x="6688" y="28027"/>
                      </a:cubicBezTo>
                      <a:cubicBezTo>
                        <a:pt x="6911" y="28201"/>
                        <a:pt x="7144" y="28369"/>
                        <a:pt x="7368" y="28532"/>
                      </a:cubicBezTo>
                      <a:cubicBezTo>
                        <a:pt x="7567" y="28676"/>
                        <a:pt x="7774" y="28825"/>
                        <a:pt x="7972" y="28976"/>
                      </a:cubicBezTo>
                      <a:cubicBezTo>
                        <a:pt x="8008" y="29004"/>
                        <a:pt x="7992" y="29035"/>
                        <a:pt x="7989" y="29041"/>
                      </a:cubicBezTo>
                      <a:cubicBezTo>
                        <a:pt x="7985" y="29048"/>
                        <a:pt x="7975" y="29059"/>
                        <a:pt x="7958" y="29059"/>
                      </a:cubicBezTo>
                      <a:cubicBezTo>
                        <a:pt x="7951" y="29059"/>
                        <a:pt x="7942" y="29057"/>
                        <a:pt x="7931" y="29052"/>
                      </a:cubicBezTo>
                      <a:cubicBezTo>
                        <a:pt x="7343" y="28778"/>
                        <a:pt x="6827" y="28392"/>
                        <a:pt x="6399" y="28050"/>
                      </a:cubicBezTo>
                      <a:cubicBezTo>
                        <a:pt x="4636" y="26643"/>
                        <a:pt x="3290" y="24890"/>
                        <a:pt x="2506" y="22983"/>
                      </a:cubicBezTo>
                      <a:cubicBezTo>
                        <a:pt x="2508" y="22980"/>
                        <a:pt x="2517" y="22977"/>
                        <a:pt x="2524" y="22977"/>
                      </a:cubicBezTo>
                      <a:close/>
                      <a:moveTo>
                        <a:pt x="17772" y="29397"/>
                      </a:moveTo>
                      <a:lnTo>
                        <a:pt x="17801" y="29430"/>
                      </a:lnTo>
                      <a:lnTo>
                        <a:pt x="17805" y="29457"/>
                      </a:lnTo>
                      <a:lnTo>
                        <a:pt x="17837" y="29452"/>
                      </a:lnTo>
                      <a:cubicBezTo>
                        <a:pt x="17846" y="29449"/>
                        <a:pt x="17854" y="29448"/>
                        <a:pt x="17863" y="29448"/>
                      </a:cubicBezTo>
                      <a:lnTo>
                        <a:pt x="17908" y="29448"/>
                      </a:lnTo>
                      <a:cubicBezTo>
                        <a:pt x="17923" y="29448"/>
                        <a:pt x="17929" y="29450"/>
                        <a:pt x="17932" y="29452"/>
                      </a:cubicBezTo>
                      <a:cubicBezTo>
                        <a:pt x="17940" y="29456"/>
                        <a:pt x="17946" y="29465"/>
                        <a:pt x="17946" y="29473"/>
                      </a:cubicBezTo>
                      <a:cubicBezTo>
                        <a:pt x="17946" y="29481"/>
                        <a:pt x="17940" y="29489"/>
                        <a:pt x="17932" y="29494"/>
                      </a:cubicBezTo>
                      <a:cubicBezTo>
                        <a:pt x="17929" y="29496"/>
                        <a:pt x="17924" y="29497"/>
                        <a:pt x="17908" y="29497"/>
                      </a:cubicBezTo>
                      <a:lnTo>
                        <a:pt x="17863" y="29497"/>
                      </a:lnTo>
                      <a:cubicBezTo>
                        <a:pt x="17854" y="29497"/>
                        <a:pt x="17845" y="29496"/>
                        <a:pt x="17836" y="29495"/>
                      </a:cubicBezTo>
                      <a:lnTo>
                        <a:pt x="17805" y="29490"/>
                      </a:lnTo>
                      <a:lnTo>
                        <a:pt x="17800" y="29475"/>
                      </a:lnTo>
                      <a:lnTo>
                        <a:pt x="17798" y="29471"/>
                      </a:lnTo>
                      <a:cubicBezTo>
                        <a:pt x="17801" y="29467"/>
                        <a:pt x="17804" y="29463"/>
                        <a:pt x="17805" y="29458"/>
                      </a:cubicBezTo>
                      <a:lnTo>
                        <a:pt x="17772" y="29397"/>
                      </a:lnTo>
                      <a:close/>
                      <a:moveTo>
                        <a:pt x="18063" y="29811"/>
                      </a:moveTo>
                      <a:cubicBezTo>
                        <a:pt x="18078" y="29811"/>
                        <a:pt x="18091" y="29812"/>
                        <a:pt x="18101" y="29814"/>
                      </a:cubicBezTo>
                      <a:cubicBezTo>
                        <a:pt x="18106" y="29816"/>
                        <a:pt x="18112" y="29817"/>
                        <a:pt x="18118" y="29817"/>
                      </a:cubicBezTo>
                      <a:lnTo>
                        <a:pt x="18163" y="29821"/>
                      </a:lnTo>
                      <a:cubicBezTo>
                        <a:pt x="18176" y="29821"/>
                        <a:pt x="18190" y="29822"/>
                        <a:pt x="18197" y="29824"/>
                      </a:cubicBezTo>
                      <a:cubicBezTo>
                        <a:pt x="18221" y="29833"/>
                        <a:pt x="18222" y="29842"/>
                        <a:pt x="18223" y="29848"/>
                      </a:cubicBezTo>
                      <a:cubicBezTo>
                        <a:pt x="18224" y="29856"/>
                        <a:pt x="18225" y="29863"/>
                        <a:pt x="18204" y="29880"/>
                      </a:cubicBezTo>
                      <a:lnTo>
                        <a:pt x="18204" y="29879"/>
                      </a:lnTo>
                      <a:cubicBezTo>
                        <a:pt x="18198" y="29883"/>
                        <a:pt x="18183" y="29888"/>
                        <a:pt x="18172" y="29891"/>
                      </a:cubicBezTo>
                      <a:lnTo>
                        <a:pt x="18130" y="29906"/>
                      </a:lnTo>
                      <a:cubicBezTo>
                        <a:pt x="18125" y="29908"/>
                        <a:pt x="18119" y="29910"/>
                        <a:pt x="18114" y="29914"/>
                      </a:cubicBezTo>
                      <a:cubicBezTo>
                        <a:pt x="18097" y="29925"/>
                        <a:pt x="18069" y="29931"/>
                        <a:pt x="18042" y="29937"/>
                      </a:cubicBezTo>
                      <a:lnTo>
                        <a:pt x="17919" y="29966"/>
                      </a:lnTo>
                      <a:cubicBezTo>
                        <a:pt x="17898" y="29971"/>
                        <a:pt x="17881" y="29975"/>
                        <a:pt x="17865" y="29975"/>
                      </a:cubicBezTo>
                      <a:cubicBezTo>
                        <a:pt x="17862" y="29975"/>
                        <a:pt x="17859" y="29975"/>
                        <a:pt x="17856" y="29975"/>
                      </a:cubicBezTo>
                      <a:cubicBezTo>
                        <a:pt x="17844" y="29974"/>
                        <a:pt x="17831" y="29973"/>
                        <a:pt x="17819" y="29971"/>
                      </a:cubicBezTo>
                      <a:lnTo>
                        <a:pt x="17779" y="29967"/>
                      </a:lnTo>
                      <a:cubicBezTo>
                        <a:pt x="17766" y="29966"/>
                        <a:pt x="17753" y="29965"/>
                        <a:pt x="17744" y="29962"/>
                      </a:cubicBezTo>
                      <a:cubicBezTo>
                        <a:pt x="17733" y="29959"/>
                        <a:pt x="17721" y="29953"/>
                        <a:pt x="17710" y="29948"/>
                      </a:cubicBezTo>
                      <a:lnTo>
                        <a:pt x="17690" y="29939"/>
                      </a:lnTo>
                      <a:cubicBezTo>
                        <a:pt x="17689" y="29937"/>
                        <a:pt x="17684" y="29932"/>
                        <a:pt x="17684" y="29922"/>
                      </a:cubicBezTo>
                      <a:cubicBezTo>
                        <a:pt x="17683" y="29913"/>
                        <a:pt x="17685" y="29906"/>
                        <a:pt x="17686" y="29905"/>
                      </a:cubicBezTo>
                      <a:lnTo>
                        <a:pt x="17702" y="29890"/>
                      </a:lnTo>
                      <a:cubicBezTo>
                        <a:pt x="17712" y="29882"/>
                        <a:pt x="17724" y="29872"/>
                        <a:pt x="17731" y="29868"/>
                      </a:cubicBezTo>
                      <a:cubicBezTo>
                        <a:pt x="17742" y="29862"/>
                        <a:pt x="17755" y="29857"/>
                        <a:pt x="17768" y="29852"/>
                      </a:cubicBezTo>
                      <a:lnTo>
                        <a:pt x="17792" y="29843"/>
                      </a:lnTo>
                      <a:cubicBezTo>
                        <a:pt x="17792" y="29843"/>
                        <a:pt x="17804" y="29838"/>
                        <a:pt x="17805" y="29838"/>
                      </a:cubicBezTo>
                      <a:cubicBezTo>
                        <a:pt x="17815" y="29833"/>
                        <a:pt x="17826" y="29829"/>
                        <a:pt x="17837" y="29825"/>
                      </a:cubicBezTo>
                      <a:cubicBezTo>
                        <a:pt x="17853" y="29820"/>
                        <a:pt x="17874" y="29819"/>
                        <a:pt x="17899" y="29817"/>
                      </a:cubicBezTo>
                      <a:lnTo>
                        <a:pt x="18027" y="29812"/>
                      </a:lnTo>
                      <a:cubicBezTo>
                        <a:pt x="18040" y="29811"/>
                        <a:pt x="18052" y="29811"/>
                        <a:pt x="18063" y="29811"/>
                      </a:cubicBezTo>
                      <a:close/>
                      <a:moveTo>
                        <a:pt x="18696" y="30154"/>
                      </a:moveTo>
                      <a:cubicBezTo>
                        <a:pt x="18703" y="30154"/>
                        <a:pt x="18707" y="30163"/>
                        <a:pt x="18709" y="30170"/>
                      </a:cubicBezTo>
                      <a:cubicBezTo>
                        <a:pt x="18711" y="30179"/>
                        <a:pt x="18711" y="30193"/>
                        <a:pt x="18703" y="30198"/>
                      </a:cubicBezTo>
                      <a:cubicBezTo>
                        <a:pt x="18537" y="30283"/>
                        <a:pt x="18327" y="30337"/>
                        <a:pt x="18045" y="30370"/>
                      </a:cubicBezTo>
                      <a:cubicBezTo>
                        <a:pt x="17929" y="30383"/>
                        <a:pt x="17825" y="30390"/>
                        <a:pt x="17730" y="30390"/>
                      </a:cubicBezTo>
                      <a:cubicBezTo>
                        <a:pt x="17602" y="30390"/>
                        <a:pt x="17489" y="30378"/>
                        <a:pt x="17378" y="30353"/>
                      </a:cubicBezTo>
                      <a:cubicBezTo>
                        <a:pt x="17376" y="30351"/>
                        <a:pt x="17375" y="30342"/>
                        <a:pt x="17372" y="30342"/>
                      </a:cubicBezTo>
                      <a:cubicBezTo>
                        <a:pt x="17486" y="30324"/>
                        <a:pt x="17604" y="30311"/>
                        <a:pt x="17718" y="30299"/>
                      </a:cubicBezTo>
                      <a:lnTo>
                        <a:pt x="17718" y="30300"/>
                      </a:lnTo>
                      <a:cubicBezTo>
                        <a:pt x="17822" y="30288"/>
                        <a:pt x="17926" y="30277"/>
                        <a:pt x="18031" y="30262"/>
                      </a:cubicBezTo>
                      <a:lnTo>
                        <a:pt x="18066" y="30257"/>
                      </a:lnTo>
                      <a:cubicBezTo>
                        <a:pt x="18162" y="30242"/>
                        <a:pt x="18258" y="30228"/>
                        <a:pt x="18353" y="30210"/>
                      </a:cubicBezTo>
                      <a:lnTo>
                        <a:pt x="18394" y="30202"/>
                      </a:lnTo>
                      <a:cubicBezTo>
                        <a:pt x="18493" y="30183"/>
                        <a:pt x="18596" y="30164"/>
                        <a:pt x="18695" y="30154"/>
                      </a:cubicBezTo>
                      <a:cubicBezTo>
                        <a:pt x="18696" y="30154"/>
                        <a:pt x="18696" y="30154"/>
                        <a:pt x="18696" y="30154"/>
                      </a:cubicBezTo>
                      <a:close/>
                      <a:moveTo>
                        <a:pt x="8846" y="29419"/>
                      </a:moveTo>
                      <a:cubicBezTo>
                        <a:pt x="8852" y="29419"/>
                        <a:pt x="8858" y="29421"/>
                        <a:pt x="8866" y="29428"/>
                      </a:cubicBezTo>
                      <a:cubicBezTo>
                        <a:pt x="8970" y="29511"/>
                        <a:pt x="9080" y="29578"/>
                        <a:pt x="9188" y="29644"/>
                      </a:cubicBezTo>
                      <a:cubicBezTo>
                        <a:pt x="9224" y="29668"/>
                        <a:pt x="9261" y="29691"/>
                        <a:pt x="9298" y="29714"/>
                      </a:cubicBezTo>
                      <a:cubicBezTo>
                        <a:pt x="9440" y="29805"/>
                        <a:pt x="9591" y="29885"/>
                        <a:pt x="9745" y="29954"/>
                      </a:cubicBezTo>
                      <a:cubicBezTo>
                        <a:pt x="9913" y="30029"/>
                        <a:pt x="10063" y="30091"/>
                        <a:pt x="10207" y="30145"/>
                      </a:cubicBezTo>
                      <a:cubicBezTo>
                        <a:pt x="10265" y="30166"/>
                        <a:pt x="10320" y="30190"/>
                        <a:pt x="10377" y="30213"/>
                      </a:cubicBezTo>
                      <a:lnTo>
                        <a:pt x="10437" y="30238"/>
                      </a:lnTo>
                      <a:cubicBezTo>
                        <a:pt x="10470" y="30250"/>
                        <a:pt x="10504" y="30260"/>
                        <a:pt x="10538" y="30269"/>
                      </a:cubicBezTo>
                      <a:cubicBezTo>
                        <a:pt x="10584" y="30282"/>
                        <a:pt x="10627" y="30294"/>
                        <a:pt x="10663" y="30316"/>
                      </a:cubicBezTo>
                      <a:cubicBezTo>
                        <a:pt x="10681" y="30327"/>
                        <a:pt x="10688" y="30353"/>
                        <a:pt x="10685" y="30373"/>
                      </a:cubicBezTo>
                      <a:cubicBezTo>
                        <a:pt x="10681" y="30390"/>
                        <a:pt x="10672" y="30402"/>
                        <a:pt x="10657" y="30405"/>
                      </a:cubicBezTo>
                      <a:cubicBezTo>
                        <a:pt x="10638" y="30409"/>
                        <a:pt x="10619" y="30410"/>
                        <a:pt x="10600" y="30410"/>
                      </a:cubicBezTo>
                      <a:cubicBezTo>
                        <a:pt x="10563" y="30410"/>
                        <a:pt x="10524" y="30405"/>
                        <a:pt x="10483" y="30399"/>
                      </a:cubicBezTo>
                      <a:cubicBezTo>
                        <a:pt x="10453" y="30395"/>
                        <a:pt x="10421" y="30390"/>
                        <a:pt x="10389" y="30388"/>
                      </a:cubicBezTo>
                      <a:cubicBezTo>
                        <a:pt x="10301" y="30381"/>
                        <a:pt x="10218" y="30367"/>
                        <a:pt x="10129" y="30343"/>
                      </a:cubicBezTo>
                      <a:cubicBezTo>
                        <a:pt x="9957" y="30294"/>
                        <a:pt x="9794" y="30227"/>
                        <a:pt x="9642" y="30141"/>
                      </a:cubicBezTo>
                      <a:cubicBezTo>
                        <a:pt x="9492" y="30057"/>
                        <a:pt x="9346" y="29958"/>
                        <a:pt x="9195" y="29839"/>
                      </a:cubicBezTo>
                      <a:cubicBezTo>
                        <a:pt x="9060" y="29732"/>
                        <a:pt x="8939" y="29588"/>
                        <a:pt x="8832" y="29460"/>
                      </a:cubicBezTo>
                      <a:cubicBezTo>
                        <a:pt x="8822" y="29446"/>
                        <a:pt x="8821" y="29435"/>
                        <a:pt x="8830" y="29426"/>
                      </a:cubicBezTo>
                      <a:cubicBezTo>
                        <a:pt x="8833" y="29423"/>
                        <a:pt x="8838" y="29419"/>
                        <a:pt x="8846" y="29419"/>
                      </a:cubicBezTo>
                      <a:close/>
                      <a:moveTo>
                        <a:pt x="20153" y="30429"/>
                      </a:moveTo>
                      <a:cubicBezTo>
                        <a:pt x="20166" y="30429"/>
                        <a:pt x="20175" y="30444"/>
                        <a:pt x="20179" y="30452"/>
                      </a:cubicBezTo>
                      <a:cubicBezTo>
                        <a:pt x="20182" y="30461"/>
                        <a:pt x="20180" y="30462"/>
                        <a:pt x="20173" y="30465"/>
                      </a:cubicBezTo>
                      <a:cubicBezTo>
                        <a:pt x="19620" y="30731"/>
                        <a:pt x="18947" y="30906"/>
                        <a:pt x="18113" y="30998"/>
                      </a:cubicBezTo>
                      <a:cubicBezTo>
                        <a:pt x="17784" y="31035"/>
                        <a:pt x="17426" y="31066"/>
                        <a:pt x="17062" y="31066"/>
                      </a:cubicBezTo>
                      <a:cubicBezTo>
                        <a:pt x="16694" y="31066"/>
                        <a:pt x="16320" y="31035"/>
                        <a:pt x="15958" y="30945"/>
                      </a:cubicBezTo>
                      <a:lnTo>
                        <a:pt x="15967" y="30931"/>
                      </a:lnTo>
                      <a:cubicBezTo>
                        <a:pt x="16207" y="30920"/>
                        <a:pt x="16452" y="30919"/>
                        <a:pt x="16688" y="30917"/>
                      </a:cubicBezTo>
                      <a:cubicBezTo>
                        <a:pt x="17138" y="30914"/>
                        <a:pt x="17604" y="30910"/>
                        <a:pt x="18065" y="30854"/>
                      </a:cubicBezTo>
                      <a:cubicBezTo>
                        <a:pt x="18609" y="30787"/>
                        <a:pt x="19145" y="30662"/>
                        <a:pt x="19663" y="30541"/>
                      </a:cubicBezTo>
                      <a:cubicBezTo>
                        <a:pt x="19825" y="30504"/>
                        <a:pt x="19986" y="30466"/>
                        <a:pt x="20148" y="30430"/>
                      </a:cubicBezTo>
                      <a:cubicBezTo>
                        <a:pt x="20150" y="30430"/>
                        <a:pt x="20152" y="30429"/>
                        <a:pt x="20153" y="30429"/>
                      </a:cubicBezTo>
                      <a:close/>
                      <a:moveTo>
                        <a:pt x="15940" y="1"/>
                      </a:moveTo>
                      <a:cubicBezTo>
                        <a:pt x="7151" y="1"/>
                        <a:pt x="555" y="6563"/>
                        <a:pt x="34" y="14940"/>
                      </a:cubicBezTo>
                      <a:cubicBezTo>
                        <a:pt x="31" y="14967"/>
                        <a:pt x="46" y="14993"/>
                        <a:pt x="71" y="15006"/>
                      </a:cubicBezTo>
                      <a:cubicBezTo>
                        <a:pt x="81" y="15011"/>
                        <a:pt x="92" y="15014"/>
                        <a:pt x="103" y="15014"/>
                      </a:cubicBezTo>
                      <a:cubicBezTo>
                        <a:pt x="118" y="15014"/>
                        <a:pt x="133" y="15009"/>
                        <a:pt x="146" y="14999"/>
                      </a:cubicBezTo>
                      <a:cubicBezTo>
                        <a:pt x="232" y="14931"/>
                        <a:pt x="321" y="14877"/>
                        <a:pt x="412" y="14836"/>
                      </a:cubicBezTo>
                      <a:cubicBezTo>
                        <a:pt x="589" y="14757"/>
                        <a:pt x="780" y="14717"/>
                        <a:pt x="976" y="14717"/>
                      </a:cubicBezTo>
                      <a:cubicBezTo>
                        <a:pt x="1072" y="14717"/>
                        <a:pt x="1168" y="14727"/>
                        <a:pt x="1265" y="14745"/>
                      </a:cubicBezTo>
                      <a:cubicBezTo>
                        <a:pt x="1410" y="14773"/>
                        <a:pt x="1548" y="14828"/>
                        <a:pt x="1654" y="14901"/>
                      </a:cubicBezTo>
                      <a:cubicBezTo>
                        <a:pt x="1805" y="15002"/>
                        <a:pt x="1907" y="15112"/>
                        <a:pt x="1933" y="15200"/>
                      </a:cubicBezTo>
                      <a:cubicBezTo>
                        <a:pt x="1943" y="15236"/>
                        <a:pt x="1923" y="15262"/>
                        <a:pt x="1912" y="15272"/>
                      </a:cubicBezTo>
                      <a:cubicBezTo>
                        <a:pt x="1900" y="15286"/>
                        <a:pt x="1878" y="15297"/>
                        <a:pt x="1855" y="15297"/>
                      </a:cubicBezTo>
                      <a:cubicBezTo>
                        <a:pt x="1849" y="15297"/>
                        <a:pt x="1843" y="15296"/>
                        <a:pt x="1837" y="15295"/>
                      </a:cubicBezTo>
                      <a:cubicBezTo>
                        <a:pt x="1799" y="15284"/>
                        <a:pt x="1769" y="15264"/>
                        <a:pt x="1733" y="15240"/>
                      </a:cubicBezTo>
                      <a:cubicBezTo>
                        <a:pt x="1719" y="15231"/>
                        <a:pt x="1704" y="15222"/>
                        <a:pt x="1689" y="15212"/>
                      </a:cubicBezTo>
                      <a:cubicBezTo>
                        <a:pt x="1643" y="15185"/>
                        <a:pt x="1596" y="15166"/>
                        <a:pt x="1552" y="15147"/>
                      </a:cubicBezTo>
                      <a:lnTo>
                        <a:pt x="1516" y="15132"/>
                      </a:lnTo>
                      <a:cubicBezTo>
                        <a:pt x="1419" y="15090"/>
                        <a:pt x="1316" y="15056"/>
                        <a:pt x="1209" y="15032"/>
                      </a:cubicBezTo>
                      <a:cubicBezTo>
                        <a:pt x="1129" y="15014"/>
                        <a:pt x="1046" y="15005"/>
                        <a:pt x="964" y="15005"/>
                      </a:cubicBezTo>
                      <a:cubicBezTo>
                        <a:pt x="822" y="15005"/>
                        <a:pt x="682" y="15031"/>
                        <a:pt x="559" y="15083"/>
                      </a:cubicBezTo>
                      <a:cubicBezTo>
                        <a:pt x="326" y="15180"/>
                        <a:pt x="153" y="15349"/>
                        <a:pt x="13" y="15615"/>
                      </a:cubicBezTo>
                      <a:cubicBezTo>
                        <a:pt x="8" y="15624"/>
                        <a:pt x="5" y="15635"/>
                        <a:pt x="4" y="15646"/>
                      </a:cubicBezTo>
                      <a:lnTo>
                        <a:pt x="4" y="15665"/>
                      </a:lnTo>
                      <a:cubicBezTo>
                        <a:pt x="3" y="15757"/>
                        <a:pt x="1" y="15848"/>
                        <a:pt x="1" y="15939"/>
                      </a:cubicBezTo>
                      <a:cubicBezTo>
                        <a:pt x="1" y="17459"/>
                        <a:pt x="216" y="18964"/>
                        <a:pt x="641" y="20413"/>
                      </a:cubicBezTo>
                      <a:cubicBezTo>
                        <a:pt x="644" y="20422"/>
                        <a:pt x="648" y="20430"/>
                        <a:pt x="653" y="20437"/>
                      </a:cubicBezTo>
                      <a:lnTo>
                        <a:pt x="757" y="20568"/>
                      </a:lnTo>
                      <a:cubicBezTo>
                        <a:pt x="941" y="20799"/>
                        <a:pt x="1154" y="20980"/>
                        <a:pt x="1373" y="21094"/>
                      </a:cubicBezTo>
                      <a:cubicBezTo>
                        <a:pt x="1560" y="21189"/>
                        <a:pt x="1758" y="21236"/>
                        <a:pt x="1950" y="21236"/>
                      </a:cubicBezTo>
                      <a:cubicBezTo>
                        <a:pt x="2227" y="21236"/>
                        <a:pt x="2491" y="21138"/>
                        <a:pt x="2687" y="20949"/>
                      </a:cubicBezTo>
                      <a:cubicBezTo>
                        <a:pt x="2986" y="20659"/>
                        <a:pt x="3200" y="20218"/>
                        <a:pt x="3326" y="19637"/>
                      </a:cubicBezTo>
                      <a:cubicBezTo>
                        <a:pt x="3424" y="19178"/>
                        <a:pt x="3429" y="18682"/>
                        <a:pt x="3339" y="18203"/>
                      </a:cubicBezTo>
                      <a:cubicBezTo>
                        <a:pt x="3281" y="17897"/>
                        <a:pt x="3223" y="17667"/>
                        <a:pt x="3148" y="17457"/>
                      </a:cubicBezTo>
                      <a:cubicBezTo>
                        <a:pt x="3097" y="17315"/>
                        <a:pt x="3036" y="17177"/>
                        <a:pt x="2976" y="17042"/>
                      </a:cubicBezTo>
                      <a:cubicBezTo>
                        <a:pt x="2939" y="16960"/>
                        <a:pt x="2903" y="16879"/>
                        <a:pt x="2869" y="16795"/>
                      </a:cubicBezTo>
                      <a:cubicBezTo>
                        <a:pt x="2864" y="16783"/>
                        <a:pt x="2848" y="16744"/>
                        <a:pt x="2893" y="16711"/>
                      </a:cubicBezTo>
                      <a:cubicBezTo>
                        <a:pt x="2914" y="16697"/>
                        <a:pt x="2942" y="16689"/>
                        <a:pt x="2969" y="16689"/>
                      </a:cubicBezTo>
                      <a:cubicBezTo>
                        <a:pt x="2993" y="16689"/>
                        <a:pt x="3017" y="16696"/>
                        <a:pt x="3035" y="16711"/>
                      </a:cubicBezTo>
                      <a:cubicBezTo>
                        <a:pt x="3284" y="16938"/>
                        <a:pt x="3460" y="17272"/>
                        <a:pt x="3566" y="17512"/>
                      </a:cubicBezTo>
                      <a:cubicBezTo>
                        <a:pt x="3698" y="17812"/>
                        <a:pt x="3784" y="18121"/>
                        <a:pt x="3827" y="18456"/>
                      </a:cubicBezTo>
                      <a:cubicBezTo>
                        <a:pt x="3904" y="19041"/>
                        <a:pt x="3840" y="19644"/>
                        <a:pt x="3642" y="20201"/>
                      </a:cubicBezTo>
                      <a:cubicBezTo>
                        <a:pt x="3397" y="20887"/>
                        <a:pt x="3055" y="21340"/>
                        <a:pt x="2624" y="21545"/>
                      </a:cubicBezTo>
                      <a:cubicBezTo>
                        <a:pt x="2422" y="21642"/>
                        <a:pt x="2202" y="21689"/>
                        <a:pt x="1979" y="21689"/>
                      </a:cubicBezTo>
                      <a:cubicBezTo>
                        <a:pt x="1686" y="21689"/>
                        <a:pt x="1387" y="21608"/>
                        <a:pt x="1115" y="21448"/>
                      </a:cubicBezTo>
                      <a:cubicBezTo>
                        <a:pt x="1105" y="21442"/>
                        <a:pt x="1093" y="21439"/>
                        <a:pt x="1081" y="21439"/>
                      </a:cubicBezTo>
                      <a:cubicBezTo>
                        <a:pt x="1065" y="21439"/>
                        <a:pt x="1049" y="21444"/>
                        <a:pt x="1036" y="21455"/>
                      </a:cubicBezTo>
                      <a:cubicBezTo>
                        <a:pt x="1013" y="21474"/>
                        <a:pt x="1004" y="21505"/>
                        <a:pt x="1016" y="21533"/>
                      </a:cubicBezTo>
                      <a:cubicBezTo>
                        <a:pt x="3341" y="27721"/>
                        <a:pt x="9340" y="31878"/>
                        <a:pt x="15940" y="31878"/>
                      </a:cubicBezTo>
                      <a:cubicBezTo>
                        <a:pt x="18054" y="31878"/>
                        <a:pt x="20111" y="31468"/>
                        <a:pt x="22052" y="30660"/>
                      </a:cubicBezTo>
                      <a:cubicBezTo>
                        <a:pt x="22071" y="30652"/>
                        <a:pt x="22086" y="30635"/>
                        <a:pt x="22091" y="30615"/>
                      </a:cubicBezTo>
                      <a:cubicBezTo>
                        <a:pt x="22097" y="30593"/>
                        <a:pt x="22094" y="30572"/>
                        <a:pt x="22080" y="30553"/>
                      </a:cubicBezTo>
                      <a:cubicBezTo>
                        <a:pt x="21767" y="30140"/>
                        <a:pt x="21675" y="29614"/>
                        <a:pt x="21652" y="29246"/>
                      </a:cubicBezTo>
                      <a:cubicBezTo>
                        <a:pt x="21621" y="28750"/>
                        <a:pt x="21754" y="28223"/>
                        <a:pt x="22015" y="27802"/>
                      </a:cubicBezTo>
                      <a:cubicBezTo>
                        <a:pt x="22318" y="27314"/>
                        <a:pt x="22857" y="26947"/>
                        <a:pt x="23389" y="26865"/>
                      </a:cubicBezTo>
                      <a:cubicBezTo>
                        <a:pt x="23467" y="26853"/>
                        <a:pt x="23543" y="26847"/>
                        <a:pt x="23618" y="26847"/>
                      </a:cubicBezTo>
                      <a:cubicBezTo>
                        <a:pt x="23943" y="26847"/>
                        <a:pt x="24242" y="26958"/>
                        <a:pt x="24492" y="27174"/>
                      </a:cubicBezTo>
                      <a:cubicBezTo>
                        <a:pt x="24517" y="27195"/>
                        <a:pt x="24499" y="27229"/>
                        <a:pt x="24495" y="27236"/>
                      </a:cubicBezTo>
                      <a:cubicBezTo>
                        <a:pt x="24493" y="27239"/>
                        <a:pt x="24477" y="27267"/>
                        <a:pt x="24451" y="27267"/>
                      </a:cubicBezTo>
                      <a:cubicBezTo>
                        <a:pt x="24447" y="27267"/>
                        <a:pt x="24443" y="27267"/>
                        <a:pt x="24439" y="27265"/>
                      </a:cubicBezTo>
                      <a:cubicBezTo>
                        <a:pt x="24223" y="27191"/>
                        <a:pt x="24006" y="27155"/>
                        <a:pt x="23793" y="27155"/>
                      </a:cubicBezTo>
                      <a:cubicBezTo>
                        <a:pt x="23153" y="27155"/>
                        <a:pt x="22563" y="27481"/>
                        <a:pt x="22242" y="28057"/>
                      </a:cubicBezTo>
                      <a:cubicBezTo>
                        <a:pt x="22039" y="28418"/>
                        <a:pt x="21950" y="28850"/>
                        <a:pt x="21974" y="29344"/>
                      </a:cubicBezTo>
                      <a:cubicBezTo>
                        <a:pt x="21988" y="29651"/>
                        <a:pt x="22069" y="29948"/>
                        <a:pt x="22147" y="30235"/>
                      </a:cubicBezTo>
                      <a:cubicBezTo>
                        <a:pt x="22171" y="30324"/>
                        <a:pt x="22194" y="30412"/>
                        <a:pt x="22217" y="30501"/>
                      </a:cubicBezTo>
                      <a:cubicBezTo>
                        <a:pt x="22222" y="30521"/>
                        <a:pt x="22235" y="30538"/>
                        <a:pt x="22253" y="30547"/>
                      </a:cubicBezTo>
                      <a:cubicBezTo>
                        <a:pt x="22263" y="30551"/>
                        <a:pt x="22274" y="30554"/>
                        <a:pt x="22285" y="30554"/>
                      </a:cubicBezTo>
                      <a:cubicBezTo>
                        <a:pt x="22294" y="30554"/>
                        <a:pt x="22304" y="30552"/>
                        <a:pt x="22312" y="30548"/>
                      </a:cubicBezTo>
                      <a:cubicBezTo>
                        <a:pt x="23493" y="30031"/>
                        <a:pt x="24612" y="29369"/>
                        <a:pt x="25638" y="28580"/>
                      </a:cubicBezTo>
                      <a:cubicBezTo>
                        <a:pt x="25664" y="28560"/>
                        <a:pt x="25672" y="28526"/>
                        <a:pt x="25659" y="28497"/>
                      </a:cubicBezTo>
                      <a:cubicBezTo>
                        <a:pt x="25614" y="28393"/>
                        <a:pt x="25568" y="28305"/>
                        <a:pt x="25513" y="28218"/>
                      </a:cubicBezTo>
                      <a:cubicBezTo>
                        <a:pt x="25410" y="28058"/>
                        <a:pt x="25282" y="27904"/>
                        <a:pt x="25110" y="27732"/>
                      </a:cubicBezTo>
                      <a:cubicBezTo>
                        <a:pt x="25103" y="27725"/>
                        <a:pt x="25098" y="27712"/>
                        <a:pt x="25097" y="27701"/>
                      </a:cubicBezTo>
                      <a:cubicBezTo>
                        <a:pt x="25096" y="27685"/>
                        <a:pt x="25100" y="27665"/>
                        <a:pt x="25090" y="27653"/>
                      </a:cubicBezTo>
                      <a:lnTo>
                        <a:pt x="25090" y="27653"/>
                      </a:lnTo>
                      <a:cubicBezTo>
                        <a:pt x="25097" y="27656"/>
                        <a:pt x="25104" y="27657"/>
                        <a:pt x="25111" y="27657"/>
                      </a:cubicBezTo>
                      <a:cubicBezTo>
                        <a:pt x="25118" y="27657"/>
                        <a:pt x="25124" y="27656"/>
                        <a:pt x="25131" y="27655"/>
                      </a:cubicBezTo>
                      <a:cubicBezTo>
                        <a:pt x="25133" y="27654"/>
                        <a:pt x="25136" y="27654"/>
                        <a:pt x="25140" y="27654"/>
                      </a:cubicBezTo>
                      <a:cubicBezTo>
                        <a:pt x="25148" y="27654"/>
                        <a:pt x="25158" y="27656"/>
                        <a:pt x="25165" y="27659"/>
                      </a:cubicBezTo>
                      <a:cubicBezTo>
                        <a:pt x="25351" y="27773"/>
                        <a:pt x="25514" y="27934"/>
                        <a:pt x="25650" y="28136"/>
                      </a:cubicBezTo>
                      <a:cubicBezTo>
                        <a:pt x="25695" y="28203"/>
                        <a:pt x="25739" y="28278"/>
                        <a:pt x="25781" y="28362"/>
                      </a:cubicBezTo>
                      <a:cubicBezTo>
                        <a:pt x="25791" y="28382"/>
                        <a:pt x="25808" y="28395"/>
                        <a:pt x="25828" y="28399"/>
                      </a:cubicBezTo>
                      <a:cubicBezTo>
                        <a:pt x="25833" y="28400"/>
                        <a:pt x="25838" y="28400"/>
                        <a:pt x="25844" y="28400"/>
                      </a:cubicBezTo>
                      <a:cubicBezTo>
                        <a:pt x="25859" y="28400"/>
                        <a:pt x="25874" y="28395"/>
                        <a:pt x="25886" y="28385"/>
                      </a:cubicBezTo>
                      <a:cubicBezTo>
                        <a:pt x="29695" y="25335"/>
                        <a:pt x="31880" y="20799"/>
                        <a:pt x="31880" y="15940"/>
                      </a:cubicBezTo>
                      <a:cubicBezTo>
                        <a:pt x="31880" y="7151"/>
                        <a:pt x="24730" y="1"/>
                        <a:pt x="159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49"/>
                <p:cNvSpPr/>
                <p:nvPr/>
              </p:nvSpPr>
              <p:spPr>
                <a:xfrm>
                  <a:off x="1703100" y="3511875"/>
                  <a:ext cx="83325" cy="8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3218" extrusionOk="0">
                      <a:moveTo>
                        <a:pt x="1617" y="1"/>
                      </a:moveTo>
                      <a:cubicBezTo>
                        <a:pt x="738" y="1"/>
                        <a:pt x="218" y="660"/>
                        <a:pt x="116" y="1382"/>
                      </a:cubicBezTo>
                      <a:cubicBezTo>
                        <a:pt x="1" y="2208"/>
                        <a:pt x="431" y="3115"/>
                        <a:pt x="1501" y="3212"/>
                      </a:cubicBezTo>
                      <a:cubicBezTo>
                        <a:pt x="1544" y="3216"/>
                        <a:pt x="1586" y="3218"/>
                        <a:pt x="1629" y="3218"/>
                      </a:cubicBezTo>
                      <a:cubicBezTo>
                        <a:pt x="2416" y="3218"/>
                        <a:pt x="3165" y="2564"/>
                        <a:pt x="3246" y="1774"/>
                      </a:cubicBezTo>
                      <a:cubicBezTo>
                        <a:pt x="3332" y="943"/>
                        <a:pt x="2658" y="107"/>
                        <a:pt x="1828" y="13"/>
                      </a:cubicBezTo>
                      <a:cubicBezTo>
                        <a:pt x="1756" y="5"/>
                        <a:pt x="1685" y="1"/>
                        <a:pt x="16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49"/>
                <p:cNvSpPr/>
                <p:nvPr/>
              </p:nvSpPr>
              <p:spPr>
                <a:xfrm>
                  <a:off x="1505225" y="3511875"/>
                  <a:ext cx="83300" cy="8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3218" extrusionOk="0">
                      <a:moveTo>
                        <a:pt x="1715" y="1"/>
                      </a:moveTo>
                      <a:cubicBezTo>
                        <a:pt x="1647" y="1"/>
                        <a:pt x="1577" y="5"/>
                        <a:pt x="1504" y="13"/>
                      </a:cubicBezTo>
                      <a:cubicBezTo>
                        <a:pt x="673" y="107"/>
                        <a:pt x="0" y="943"/>
                        <a:pt x="85" y="1774"/>
                      </a:cubicBezTo>
                      <a:cubicBezTo>
                        <a:pt x="166" y="2564"/>
                        <a:pt x="916" y="3218"/>
                        <a:pt x="1704" y="3218"/>
                      </a:cubicBezTo>
                      <a:cubicBezTo>
                        <a:pt x="1746" y="3218"/>
                        <a:pt x="1789" y="3216"/>
                        <a:pt x="1831" y="3212"/>
                      </a:cubicBezTo>
                      <a:cubicBezTo>
                        <a:pt x="2900" y="3113"/>
                        <a:pt x="3332" y="2208"/>
                        <a:pt x="3215" y="1382"/>
                      </a:cubicBezTo>
                      <a:cubicBezTo>
                        <a:pt x="3113" y="660"/>
                        <a:pt x="2593" y="1"/>
                        <a:pt x="171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49"/>
                <p:cNvSpPr/>
                <p:nvPr/>
              </p:nvSpPr>
              <p:spPr>
                <a:xfrm>
                  <a:off x="1593575" y="3590000"/>
                  <a:ext cx="102500" cy="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0" h="2149" extrusionOk="0">
                      <a:moveTo>
                        <a:pt x="218" y="1"/>
                      </a:moveTo>
                      <a:cubicBezTo>
                        <a:pt x="114" y="1"/>
                        <a:pt x="12" y="72"/>
                        <a:pt x="10" y="207"/>
                      </a:cubicBezTo>
                      <a:cubicBezTo>
                        <a:pt x="0" y="738"/>
                        <a:pt x="379" y="1318"/>
                        <a:pt x="769" y="1650"/>
                      </a:cubicBezTo>
                      <a:cubicBezTo>
                        <a:pt x="777" y="1655"/>
                        <a:pt x="785" y="1661"/>
                        <a:pt x="792" y="1668"/>
                      </a:cubicBezTo>
                      <a:cubicBezTo>
                        <a:pt x="1140" y="1954"/>
                        <a:pt x="1595" y="2148"/>
                        <a:pt x="2051" y="2148"/>
                      </a:cubicBezTo>
                      <a:cubicBezTo>
                        <a:pt x="2062" y="2148"/>
                        <a:pt x="2074" y="2148"/>
                        <a:pt x="2085" y="2148"/>
                      </a:cubicBezTo>
                      <a:cubicBezTo>
                        <a:pt x="2540" y="2139"/>
                        <a:pt x="2987" y="1941"/>
                        <a:pt x="3331" y="1650"/>
                      </a:cubicBezTo>
                      <a:cubicBezTo>
                        <a:pt x="3723" y="1318"/>
                        <a:pt x="4100" y="739"/>
                        <a:pt x="4091" y="207"/>
                      </a:cubicBezTo>
                      <a:cubicBezTo>
                        <a:pt x="4089" y="72"/>
                        <a:pt x="3987" y="1"/>
                        <a:pt x="3883" y="1"/>
                      </a:cubicBezTo>
                      <a:cubicBezTo>
                        <a:pt x="3796" y="1"/>
                        <a:pt x="3708" y="49"/>
                        <a:pt x="3673" y="150"/>
                      </a:cubicBezTo>
                      <a:cubicBezTo>
                        <a:pt x="3598" y="361"/>
                        <a:pt x="3560" y="569"/>
                        <a:pt x="3452" y="770"/>
                      </a:cubicBezTo>
                      <a:cubicBezTo>
                        <a:pt x="3347" y="965"/>
                        <a:pt x="3212" y="1138"/>
                        <a:pt x="3047" y="1286"/>
                      </a:cubicBezTo>
                      <a:cubicBezTo>
                        <a:pt x="2779" y="1525"/>
                        <a:pt x="2415" y="1684"/>
                        <a:pt x="2050" y="1687"/>
                      </a:cubicBezTo>
                      <a:cubicBezTo>
                        <a:pt x="1687" y="1684"/>
                        <a:pt x="1321" y="1525"/>
                        <a:pt x="1055" y="1286"/>
                      </a:cubicBezTo>
                      <a:cubicBezTo>
                        <a:pt x="889" y="1139"/>
                        <a:pt x="754" y="965"/>
                        <a:pt x="649" y="770"/>
                      </a:cubicBezTo>
                      <a:cubicBezTo>
                        <a:pt x="542" y="569"/>
                        <a:pt x="503" y="361"/>
                        <a:pt x="429" y="150"/>
                      </a:cubicBezTo>
                      <a:cubicBezTo>
                        <a:pt x="393" y="49"/>
                        <a:pt x="305" y="1"/>
                        <a:pt x="2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49"/>
                <p:cNvSpPr/>
                <p:nvPr/>
              </p:nvSpPr>
              <p:spPr>
                <a:xfrm>
                  <a:off x="1233350" y="3208025"/>
                  <a:ext cx="821350" cy="82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54" h="32855" extrusionOk="0">
                      <a:moveTo>
                        <a:pt x="16426" y="558"/>
                      </a:moveTo>
                      <a:cubicBezTo>
                        <a:pt x="24843" y="558"/>
                        <a:pt x="32296" y="7677"/>
                        <a:pt x="32296" y="16427"/>
                      </a:cubicBezTo>
                      <a:cubicBezTo>
                        <a:pt x="32296" y="21435"/>
                        <a:pt x="29964" y="25908"/>
                        <a:pt x="26329" y="28819"/>
                      </a:cubicBezTo>
                      <a:cubicBezTo>
                        <a:pt x="26288" y="28737"/>
                        <a:pt x="26244" y="28659"/>
                        <a:pt x="26194" y="28585"/>
                      </a:cubicBezTo>
                      <a:cubicBezTo>
                        <a:pt x="26062" y="28387"/>
                        <a:pt x="25892" y="28213"/>
                        <a:pt x="25687" y="28088"/>
                      </a:cubicBezTo>
                      <a:cubicBezTo>
                        <a:pt x="25670" y="28077"/>
                        <a:pt x="25649" y="28072"/>
                        <a:pt x="25628" y="28072"/>
                      </a:cubicBezTo>
                      <a:cubicBezTo>
                        <a:pt x="25618" y="28072"/>
                        <a:pt x="25608" y="28073"/>
                        <a:pt x="25598" y="28076"/>
                      </a:cubicBezTo>
                      <a:cubicBezTo>
                        <a:pt x="25590" y="28073"/>
                        <a:pt x="25581" y="28071"/>
                        <a:pt x="25573" y="28071"/>
                      </a:cubicBezTo>
                      <a:cubicBezTo>
                        <a:pt x="25515" y="28071"/>
                        <a:pt x="25469" y="28141"/>
                        <a:pt x="25514" y="28192"/>
                      </a:cubicBezTo>
                      <a:cubicBezTo>
                        <a:pt x="25516" y="28221"/>
                        <a:pt x="25528" y="28250"/>
                        <a:pt x="25548" y="28269"/>
                      </a:cubicBezTo>
                      <a:cubicBezTo>
                        <a:pt x="25697" y="28418"/>
                        <a:pt x="25829" y="28569"/>
                        <a:pt x="25940" y="28744"/>
                      </a:cubicBezTo>
                      <a:cubicBezTo>
                        <a:pt x="25998" y="28833"/>
                        <a:pt x="26042" y="28922"/>
                        <a:pt x="26082" y="29012"/>
                      </a:cubicBezTo>
                      <a:cubicBezTo>
                        <a:pt x="25067" y="29792"/>
                        <a:pt x="23957" y="30453"/>
                        <a:pt x="22771" y="30972"/>
                      </a:cubicBezTo>
                      <a:cubicBezTo>
                        <a:pt x="22676" y="30593"/>
                        <a:pt x="22548" y="30219"/>
                        <a:pt x="22529" y="29828"/>
                      </a:cubicBezTo>
                      <a:cubicBezTo>
                        <a:pt x="22508" y="29392"/>
                        <a:pt x="22574" y="28964"/>
                        <a:pt x="22789" y="28579"/>
                      </a:cubicBezTo>
                      <a:cubicBezTo>
                        <a:pt x="23105" y="28013"/>
                        <a:pt x="23679" y="27713"/>
                        <a:pt x="24285" y="27713"/>
                      </a:cubicBezTo>
                      <a:cubicBezTo>
                        <a:pt x="24490" y="27713"/>
                        <a:pt x="24699" y="27747"/>
                        <a:pt x="24902" y="27818"/>
                      </a:cubicBezTo>
                      <a:cubicBezTo>
                        <a:pt x="24914" y="27822"/>
                        <a:pt x="24926" y="27824"/>
                        <a:pt x="24938" y="27824"/>
                      </a:cubicBezTo>
                      <a:cubicBezTo>
                        <a:pt x="25036" y="27824"/>
                        <a:pt x="25107" y="27681"/>
                        <a:pt x="25024" y="27609"/>
                      </a:cubicBezTo>
                      <a:cubicBezTo>
                        <a:pt x="24745" y="27369"/>
                        <a:pt x="24426" y="27266"/>
                        <a:pt x="24104" y="27266"/>
                      </a:cubicBezTo>
                      <a:cubicBezTo>
                        <a:pt x="23453" y="27266"/>
                        <a:pt x="22793" y="27687"/>
                        <a:pt x="22443" y="28252"/>
                      </a:cubicBezTo>
                      <a:cubicBezTo>
                        <a:pt x="22172" y="28688"/>
                        <a:pt x="22037" y="29225"/>
                        <a:pt x="22069" y="29738"/>
                      </a:cubicBezTo>
                      <a:cubicBezTo>
                        <a:pt x="22098" y="30213"/>
                        <a:pt x="22224" y="30703"/>
                        <a:pt x="22510" y="31083"/>
                      </a:cubicBezTo>
                      <a:cubicBezTo>
                        <a:pt x="20636" y="31865"/>
                        <a:pt x="18581" y="32297"/>
                        <a:pt x="16427" y="32297"/>
                      </a:cubicBezTo>
                      <a:cubicBezTo>
                        <a:pt x="9635" y="32297"/>
                        <a:pt x="3826" y="28008"/>
                        <a:pt x="1566" y="21996"/>
                      </a:cubicBezTo>
                      <a:lnTo>
                        <a:pt x="1566" y="21996"/>
                      </a:lnTo>
                      <a:cubicBezTo>
                        <a:pt x="1840" y="22157"/>
                        <a:pt x="2153" y="22245"/>
                        <a:pt x="2466" y="22245"/>
                      </a:cubicBezTo>
                      <a:cubicBezTo>
                        <a:pt x="2696" y="22245"/>
                        <a:pt x="2926" y="22198"/>
                        <a:pt x="3140" y="22096"/>
                      </a:cubicBezTo>
                      <a:cubicBezTo>
                        <a:pt x="3682" y="21837"/>
                        <a:pt x="4001" y="21254"/>
                        <a:pt x="4194" y="20712"/>
                      </a:cubicBezTo>
                      <a:cubicBezTo>
                        <a:pt x="4395" y="20149"/>
                        <a:pt x="4460" y="19527"/>
                        <a:pt x="4383" y="18935"/>
                      </a:cubicBezTo>
                      <a:lnTo>
                        <a:pt x="4382" y="18935"/>
                      </a:lnTo>
                      <a:cubicBezTo>
                        <a:pt x="4338" y="18597"/>
                        <a:pt x="4253" y="18284"/>
                        <a:pt x="4116" y="17972"/>
                      </a:cubicBezTo>
                      <a:cubicBezTo>
                        <a:pt x="3987" y="17679"/>
                        <a:pt x="3806" y="17365"/>
                        <a:pt x="3568" y="17147"/>
                      </a:cubicBezTo>
                      <a:cubicBezTo>
                        <a:pt x="3537" y="17119"/>
                        <a:pt x="3496" y="17106"/>
                        <a:pt x="3455" y="17106"/>
                      </a:cubicBezTo>
                      <a:cubicBezTo>
                        <a:pt x="3350" y="17106"/>
                        <a:pt x="3242" y="17190"/>
                        <a:pt x="3291" y="17309"/>
                      </a:cubicBezTo>
                      <a:cubicBezTo>
                        <a:pt x="3382" y="17531"/>
                        <a:pt x="3487" y="17743"/>
                        <a:pt x="3568" y="17968"/>
                      </a:cubicBezTo>
                      <a:cubicBezTo>
                        <a:pt x="3653" y="18207"/>
                        <a:pt x="3710" y="18455"/>
                        <a:pt x="3756" y="18703"/>
                      </a:cubicBezTo>
                      <a:cubicBezTo>
                        <a:pt x="3842" y="19163"/>
                        <a:pt x="3841" y="19653"/>
                        <a:pt x="3744" y="20111"/>
                      </a:cubicBezTo>
                      <a:cubicBezTo>
                        <a:pt x="3645" y="20564"/>
                        <a:pt x="3465" y="21056"/>
                        <a:pt x="3124" y="21387"/>
                      </a:cubicBezTo>
                      <a:cubicBezTo>
                        <a:pt x="2935" y="21571"/>
                        <a:pt x="2690" y="21655"/>
                        <a:pt x="2440" y="21655"/>
                      </a:cubicBezTo>
                      <a:cubicBezTo>
                        <a:pt x="2253" y="21655"/>
                        <a:pt x="2063" y="21608"/>
                        <a:pt x="1891" y="21519"/>
                      </a:cubicBezTo>
                      <a:cubicBezTo>
                        <a:pt x="1661" y="21400"/>
                        <a:pt x="1459" y="21215"/>
                        <a:pt x="1298" y="21012"/>
                      </a:cubicBezTo>
                      <a:cubicBezTo>
                        <a:pt x="1264" y="20969"/>
                        <a:pt x="1229" y="20925"/>
                        <a:pt x="1194" y="20881"/>
                      </a:cubicBezTo>
                      <a:cubicBezTo>
                        <a:pt x="780" y="19467"/>
                        <a:pt x="557" y="17973"/>
                        <a:pt x="557" y="16427"/>
                      </a:cubicBezTo>
                      <a:cubicBezTo>
                        <a:pt x="557" y="16330"/>
                        <a:pt x="558" y="16232"/>
                        <a:pt x="561" y="16135"/>
                      </a:cubicBezTo>
                      <a:cubicBezTo>
                        <a:pt x="673" y="15922"/>
                        <a:pt x="826" y="15737"/>
                        <a:pt x="1071" y="15635"/>
                      </a:cubicBezTo>
                      <a:cubicBezTo>
                        <a:pt x="1189" y="15586"/>
                        <a:pt x="1319" y="15562"/>
                        <a:pt x="1448" y="15562"/>
                      </a:cubicBezTo>
                      <a:cubicBezTo>
                        <a:pt x="1526" y="15562"/>
                        <a:pt x="1604" y="15571"/>
                        <a:pt x="1679" y="15588"/>
                      </a:cubicBezTo>
                      <a:cubicBezTo>
                        <a:pt x="1780" y="15611"/>
                        <a:pt x="1879" y="15642"/>
                        <a:pt x="1974" y="15683"/>
                      </a:cubicBezTo>
                      <a:cubicBezTo>
                        <a:pt x="2031" y="15708"/>
                        <a:pt x="2085" y="15727"/>
                        <a:pt x="2139" y="15760"/>
                      </a:cubicBezTo>
                      <a:cubicBezTo>
                        <a:pt x="2195" y="15793"/>
                        <a:pt x="2240" y="15831"/>
                        <a:pt x="2303" y="15849"/>
                      </a:cubicBezTo>
                      <a:cubicBezTo>
                        <a:pt x="2316" y="15853"/>
                        <a:pt x="2328" y="15855"/>
                        <a:pt x="2341" y="15855"/>
                      </a:cubicBezTo>
                      <a:cubicBezTo>
                        <a:pt x="2433" y="15855"/>
                        <a:pt x="2513" y="15763"/>
                        <a:pt x="2484" y="15667"/>
                      </a:cubicBezTo>
                      <a:cubicBezTo>
                        <a:pt x="2445" y="15535"/>
                        <a:pt x="2292" y="15408"/>
                        <a:pt x="2180" y="15331"/>
                      </a:cubicBezTo>
                      <a:cubicBezTo>
                        <a:pt x="2058" y="15248"/>
                        <a:pt x="1908" y="15193"/>
                        <a:pt x="1764" y="15164"/>
                      </a:cubicBezTo>
                      <a:cubicBezTo>
                        <a:pt x="1664" y="15145"/>
                        <a:pt x="1563" y="15135"/>
                        <a:pt x="1462" y="15135"/>
                      </a:cubicBezTo>
                      <a:cubicBezTo>
                        <a:pt x="1259" y="15135"/>
                        <a:pt x="1059" y="15175"/>
                        <a:pt x="870" y="15259"/>
                      </a:cubicBezTo>
                      <a:cubicBezTo>
                        <a:pt x="773" y="15304"/>
                        <a:pt x="677" y="15361"/>
                        <a:pt x="589" y="15433"/>
                      </a:cubicBezTo>
                      <a:cubicBezTo>
                        <a:pt x="1104" y="7144"/>
                        <a:pt x="8010" y="558"/>
                        <a:pt x="16426" y="558"/>
                      </a:cubicBezTo>
                      <a:close/>
                      <a:moveTo>
                        <a:pt x="16426" y="1"/>
                      </a:moveTo>
                      <a:cubicBezTo>
                        <a:pt x="7368" y="1"/>
                        <a:pt x="0" y="7369"/>
                        <a:pt x="0" y="16427"/>
                      </a:cubicBezTo>
                      <a:cubicBezTo>
                        <a:pt x="0" y="25485"/>
                        <a:pt x="7370" y="32854"/>
                        <a:pt x="16426" y="32854"/>
                      </a:cubicBezTo>
                      <a:cubicBezTo>
                        <a:pt x="25484" y="32854"/>
                        <a:pt x="32854" y="25485"/>
                        <a:pt x="32854" y="16427"/>
                      </a:cubicBezTo>
                      <a:cubicBezTo>
                        <a:pt x="32854" y="7370"/>
                        <a:pt x="25484" y="1"/>
                        <a:pt x="164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5" name="Google Shape;2615;p49"/>
                <p:cNvSpPr/>
                <p:nvPr/>
              </p:nvSpPr>
              <p:spPr>
                <a:xfrm>
                  <a:off x="1328875" y="3365950"/>
                  <a:ext cx="205925" cy="1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7" h="6995" extrusionOk="0">
                      <a:moveTo>
                        <a:pt x="5493" y="1"/>
                      </a:moveTo>
                      <a:cubicBezTo>
                        <a:pt x="5233" y="1"/>
                        <a:pt x="4975" y="33"/>
                        <a:pt x="4721" y="92"/>
                      </a:cubicBezTo>
                      <a:cubicBezTo>
                        <a:pt x="4282" y="191"/>
                        <a:pt x="3902" y="411"/>
                        <a:pt x="3511" y="618"/>
                      </a:cubicBezTo>
                      <a:cubicBezTo>
                        <a:pt x="3388" y="683"/>
                        <a:pt x="3452" y="886"/>
                        <a:pt x="3573" y="886"/>
                      </a:cubicBezTo>
                      <a:cubicBezTo>
                        <a:pt x="3588" y="886"/>
                        <a:pt x="3604" y="883"/>
                        <a:pt x="3620" y="877"/>
                      </a:cubicBezTo>
                      <a:cubicBezTo>
                        <a:pt x="3939" y="745"/>
                        <a:pt x="4290" y="644"/>
                        <a:pt x="4628" y="567"/>
                      </a:cubicBezTo>
                      <a:cubicBezTo>
                        <a:pt x="4921" y="501"/>
                        <a:pt x="5212" y="446"/>
                        <a:pt x="5512" y="446"/>
                      </a:cubicBezTo>
                      <a:cubicBezTo>
                        <a:pt x="5549" y="446"/>
                        <a:pt x="5586" y="447"/>
                        <a:pt x="5623" y="449"/>
                      </a:cubicBezTo>
                      <a:cubicBezTo>
                        <a:pt x="6172" y="475"/>
                        <a:pt x="6761" y="709"/>
                        <a:pt x="7082" y="1174"/>
                      </a:cubicBezTo>
                      <a:cubicBezTo>
                        <a:pt x="7873" y="2321"/>
                        <a:pt x="6875" y="3739"/>
                        <a:pt x="6093" y="4578"/>
                      </a:cubicBezTo>
                      <a:cubicBezTo>
                        <a:pt x="5261" y="5472"/>
                        <a:pt x="4203" y="6177"/>
                        <a:pt x="3005" y="6455"/>
                      </a:cubicBezTo>
                      <a:cubicBezTo>
                        <a:pt x="2760" y="6511"/>
                        <a:pt x="2501" y="6549"/>
                        <a:pt x="2244" y="6549"/>
                      </a:cubicBezTo>
                      <a:cubicBezTo>
                        <a:pt x="1870" y="6549"/>
                        <a:pt x="1500" y="6468"/>
                        <a:pt x="1190" y="6246"/>
                      </a:cubicBezTo>
                      <a:cubicBezTo>
                        <a:pt x="778" y="5953"/>
                        <a:pt x="553" y="5454"/>
                        <a:pt x="487" y="4964"/>
                      </a:cubicBezTo>
                      <a:cubicBezTo>
                        <a:pt x="301" y="3593"/>
                        <a:pt x="1317" y="2364"/>
                        <a:pt x="2269" y="1511"/>
                      </a:cubicBezTo>
                      <a:cubicBezTo>
                        <a:pt x="2343" y="1446"/>
                        <a:pt x="2276" y="1352"/>
                        <a:pt x="2198" y="1352"/>
                      </a:cubicBezTo>
                      <a:cubicBezTo>
                        <a:pt x="2177" y="1352"/>
                        <a:pt x="2154" y="1359"/>
                        <a:pt x="2134" y="1376"/>
                      </a:cubicBezTo>
                      <a:cubicBezTo>
                        <a:pt x="1576" y="1833"/>
                        <a:pt x="1018" y="2294"/>
                        <a:pt x="605" y="2894"/>
                      </a:cubicBezTo>
                      <a:cubicBezTo>
                        <a:pt x="233" y="3437"/>
                        <a:pt x="1" y="4079"/>
                        <a:pt x="26" y="4741"/>
                      </a:cubicBezTo>
                      <a:cubicBezTo>
                        <a:pt x="47" y="5329"/>
                        <a:pt x="244" y="5921"/>
                        <a:pt x="647" y="6358"/>
                      </a:cubicBezTo>
                      <a:cubicBezTo>
                        <a:pt x="1063" y="6808"/>
                        <a:pt x="1659" y="6995"/>
                        <a:pt x="2256" y="6995"/>
                      </a:cubicBezTo>
                      <a:cubicBezTo>
                        <a:pt x="2333" y="6995"/>
                        <a:pt x="2411" y="6992"/>
                        <a:pt x="2487" y="6986"/>
                      </a:cubicBezTo>
                      <a:cubicBezTo>
                        <a:pt x="3886" y="6877"/>
                        <a:pt x="5196" y="6104"/>
                        <a:pt x="6180" y="5138"/>
                      </a:cubicBezTo>
                      <a:cubicBezTo>
                        <a:pt x="7149" y="4186"/>
                        <a:pt x="8237" y="2718"/>
                        <a:pt x="7652" y="1291"/>
                      </a:cubicBezTo>
                      <a:cubicBezTo>
                        <a:pt x="7368" y="595"/>
                        <a:pt x="6693" y="156"/>
                        <a:pt x="5965" y="39"/>
                      </a:cubicBezTo>
                      <a:cubicBezTo>
                        <a:pt x="5808" y="13"/>
                        <a:pt x="5650" y="1"/>
                        <a:pt x="54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6" name="Google Shape;2616;p49"/>
                <p:cNvSpPr/>
                <p:nvPr/>
              </p:nvSpPr>
              <p:spPr>
                <a:xfrm>
                  <a:off x="1343950" y="3694750"/>
                  <a:ext cx="78200" cy="10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8" h="4127" extrusionOk="0">
                      <a:moveTo>
                        <a:pt x="1755" y="1"/>
                      </a:moveTo>
                      <a:cubicBezTo>
                        <a:pt x="1736" y="1"/>
                        <a:pt x="1717" y="1"/>
                        <a:pt x="1698" y="2"/>
                      </a:cubicBezTo>
                      <a:cubicBezTo>
                        <a:pt x="828" y="38"/>
                        <a:pt x="254" y="768"/>
                        <a:pt x="134" y="1581"/>
                      </a:cubicBezTo>
                      <a:cubicBezTo>
                        <a:pt x="123" y="1655"/>
                        <a:pt x="191" y="1723"/>
                        <a:pt x="254" y="1723"/>
                      </a:cubicBezTo>
                      <a:cubicBezTo>
                        <a:pt x="285" y="1723"/>
                        <a:pt x="315" y="1706"/>
                        <a:pt x="333" y="1665"/>
                      </a:cubicBezTo>
                      <a:cubicBezTo>
                        <a:pt x="548" y="1182"/>
                        <a:pt x="885" y="659"/>
                        <a:pt x="1419" y="493"/>
                      </a:cubicBezTo>
                      <a:cubicBezTo>
                        <a:pt x="1526" y="460"/>
                        <a:pt x="1631" y="444"/>
                        <a:pt x="1731" y="444"/>
                      </a:cubicBezTo>
                      <a:cubicBezTo>
                        <a:pt x="2162" y="444"/>
                        <a:pt x="2509" y="738"/>
                        <a:pt x="2617" y="1199"/>
                      </a:cubicBezTo>
                      <a:cubicBezTo>
                        <a:pt x="2691" y="1512"/>
                        <a:pt x="2642" y="1841"/>
                        <a:pt x="2564" y="2149"/>
                      </a:cubicBezTo>
                      <a:cubicBezTo>
                        <a:pt x="2489" y="2439"/>
                        <a:pt x="2394" y="2731"/>
                        <a:pt x="2249" y="2995"/>
                      </a:cubicBezTo>
                      <a:lnTo>
                        <a:pt x="2249" y="2996"/>
                      </a:lnTo>
                      <a:cubicBezTo>
                        <a:pt x="2060" y="3340"/>
                        <a:pt x="1677" y="3705"/>
                        <a:pt x="1269" y="3705"/>
                      </a:cubicBezTo>
                      <a:cubicBezTo>
                        <a:pt x="1150" y="3705"/>
                        <a:pt x="1029" y="3674"/>
                        <a:pt x="911" y="3603"/>
                      </a:cubicBezTo>
                      <a:cubicBezTo>
                        <a:pt x="454" y="3326"/>
                        <a:pt x="434" y="2632"/>
                        <a:pt x="323" y="2170"/>
                      </a:cubicBezTo>
                      <a:cubicBezTo>
                        <a:pt x="313" y="2131"/>
                        <a:pt x="280" y="2112"/>
                        <a:pt x="246" y="2112"/>
                      </a:cubicBezTo>
                      <a:cubicBezTo>
                        <a:pt x="211" y="2112"/>
                        <a:pt x="175" y="2132"/>
                        <a:pt x="163" y="2170"/>
                      </a:cubicBezTo>
                      <a:cubicBezTo>
                        <a:pt x="0" y="2735"/>
                        <a:pt x="82" y="3479"/>
                        <a:pt x="562" y="3876"/>
                      </a:cubicBezTo>
                      <a:cubicBezTo>
                        <a:pt x="774" y="4051"/>
                        <a:pt x="1017" y="4127"/>
                        <a:pt x="1262" y="4127"/>
                      </a:cubicBezTo>
                      <a:cubicBezTo>
                        <a:pt x="1703" y="4127"/>
                        <a:pt x="2149" y="3881"/>
                        <a:pt x="2428" y="3525"/>
                      </a:cubicBezTo>
                      <a:cubicBezTo>
                        <a:pt x="2664" y="3225"/>
                        <a:pt x="2808" y="2868"/>
                        <a:pt x="2921" y="2507"/>
                      </a:cubicBezTo>
                      <a:cubicBezTo>
                        <a:pt x="3042" y="2116"/>
                        <a:pt x="3128" y="1701"/>
                        <a:pt x="3078" y="1293"/>
                      </a:cubicBezTo>
                      <a:cubicBezTo>
                        <a:pt x="2994" y="593"/>
                        <a:pt x="2484" y="1"/>
                        <a:pt x="175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7" name="Google Shape;2617;p49"/>
                <p:cNvSpPr/>
                <p:nvPr/>
              </p:nvSpPr>
              <p:spPr>
                <a:xfrm>
                  <a:off x="1839025" y="3691300"/>
                  <a:ext cx="160075" cy="1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3" h="7166" extrusionOk="0">
                      <a:moveTo>
                        <a:pt x="4336" y="0"/>
                      </a:moveTo>
                      <a:cubicBezTo>
                        <a:pt x="4201" y="0"/>
                        <a:pt x="4063" y="14"/>
                        <a:pt x="3926" y="40"/>
                      </a:cubicBezTo>
                      <a:cubicBezTo>
                        <a:pt x="3164" y="187"/>
                        <a:pt x="2608" y="713"/>
                        <a:pt x="2105" y="1268"/>
                      </a:cubicBezTo>
                      <a:cubicBezTo>
                        <a:pt x="2030" y="1351"/>
                        <a:pt x="2098" y="1488"/>
                        <a:pt x="2194" y="1488"/>
                      </a:cubicBezTo>
                      <a:cubicBezTo>
                        <a:pt x="2215" y="1488"/>
                        <a:pt x="2237" y="1482"/>
                        <a:pt x="2259" y="1467"/>
                      </a:cubicBezTo>
                      <a:cubicBezTo>
                        <a:pt x="2724" y="1153"/>
                        <a:pt x="3213" y="786"/>
                        <a:pt x="3754" y="619"/>
                      </a:cubicBezTo>
                      <a:cubicBezTo>
                        <a:pt x="3922" y="567"/>
                        <a:pt x="4108" y="536"/>
                        <a:pt x="4293" y="536"/>
                      </a:cubicBezTo>
                      <a:cubicBezTo>
                        <a:pt x="4587" y="536"/>
                        <a:pt x="4879" y="614"/>
                        <a:pt x="5096" y="812"/>
                      </a:cubicBezTo>
                      <a:cubicBezTo>
                        <a:pt x="5799" y="1458"/>
                        <a:pt x="5472" y="2680"/>
                        <a:pt x="5137" y="3424"/>
                      </a:cubicBezTo>
                      <a:cubicBezTo>
                        <a:pt x="4694" y="4404"/>
                        <a:pt x="3975" y="5241"/>
                        <a:pt x="3161" y="5935"/>
                      </a:cubicBezTo>
                      <a:cubicBezTo>
                        <a:pt x="2772" y="6266"/>
                        <a:pt x="2276" y="6610"/>
                        <a:pt x="1745" y="6623"/>
                      </a:cubicBezTo>
                      <a:cubicBezTo>
                        <a:pt x="1736" y="6623"/>
                        <a:pt x="1728" y="6623"/>
                        <a:pt x="1719" y="6623"/>
                      </a:cubicBezTo>
                      <a:cubicBezTo>
                        <a:pt x="1229" y="6623"/>
                        <a:pt x="846" y="6277"/>
                        <a:pt x="668" y="5835"/>
                      </a:cubicBezTo>
                      <a:cubicBezTo>
                        <a:pt x="421" y="5224"/>
                        <a:pt x="581" y="4514"/>
                        <a:pt x="802" y="3921"/>
                      </a:cubicBezTo>
                      <a:cubicBezTo>
                        <a:pt x="908" y="3633"/>
                        <a:pt x="1049" y="3355"/>
                        <a:pt x="1202" y="3090"/>
                      </a:cubicBezTo>
                      <a:cubicBezTo>
                        <a:pt x="1359" y="2819"/>
                        <a:pt x="1552" y="2573"/>
                        <a:pt x="1721" y="2311"/>
                      </a:cubicBezTo>
                      <a:cubicBezTo>
                        <a:pt x="1761" y="2251"/>
                        <a:pt x="1705" y="2173"/>
                        <a:pt x="1642" y="2173"/>
                      </a:cubicBezTo>
                      <a:cubicBezTo>
                        <a:pt x="1627" y="2173"/>
                        <a:pt x="1612" y="2177"/>
                        <a:pt x="1598" y="2187"/>
                      </a:cubicBezTo>
                      <a:cubicBezTo>
                        <a:pt x="1094" y="2534"/>
                        <a:pt x="717" y="3104"/>
                        <a:pt x="468" y="3656"/>
                      </a:cubicBezTo>
                      <a:cubicBezTo>
                        <a:pt x="187" y="4274"/>
                        <a:pt x="0" y="4958"/>
                        <a:pt x="103" y="5640"/>
                      </a:cubicBezTo>
                      <a:lnTo>
                        <a:pt x="102" y="5639"/>
                      </a:lnTo>
                      <a:lnTo>
                        <a:pt x="102" y="5639"/>
                      </a:lnTo>
                      <a:cubicBezTo>
                        <a:pt x="190" y="6226"/>
                        <a:pt x="543" y="6790"/>
                        <a:pt x="1099" y="7036"/>
                      </a:cubicBezTo>
                      <a:cubicBezTo>
                        <a:pt x="1304" y="7126"/>
                        <a:pt x="1515" y="7166"/>
                        <a:pt x="1726" y="7166"/>
                      </a:cubicBezTo>
                      <a:cubicBezTo>
                        <a:pt x="2144" y="7166"/>
                        <a:pt x="2561" y="7010"/>
                        <a:pt x="2925" y="6788"/>
                      </a:cubicBezTo>
                      <a:cubicBezTo>
                        <a:pt x="3473" y="6455"/>
                        <a:pt x="3954" y="5993"/>
                        <a:pt x="4384" y="5522"/>
                      </a:cubicBezTo>
                      <a:cubicBezTo>
                        <a:pt x="4803" y="5062"/>
                        <a:pt x="5180" y="4556"/>
                        <a:pt x="5468" y="4005"/>
                      </a:cubicBezTo>
                      <a:cubicBezTo>
                        <a:pt x="5968" y="3052"/>
                        <a:pt x="6403" y="1639"/>
                        <a:pt x="5705" y="669"/>
                      </a:cubicBezTo>
                      <a:cubicBezTo>
                        <a:pt x="5375" y="210"/>
                        <a:pt x="4870" y="0"/>
                        <a:pt x="43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8" name="Google Shape;2618;p49"/>
                <p:cNvSpPr/>
                <p:nvPr/>
              </p:nvSpPr>
              <p:spPr>
                <a:xfrm>
                  <a:off x="1736475" y="3763850"/>
                  <a:ext cx="71350" cy="1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4632" extrusionOk="0">
                      <a:moveTo>
                        <a:pt x="1537" y="0"/>
                      </a:moveTo>
                      <a:cubicBezTo>
                        <a:pt x="1031" y="0"/>
                        <a:pt x="542" y="365"/>
                        <a:pt x="326" y="836"/>
                      </a:cubicBezTo>
                      <a:cubicBezTo>
                        <a:pt x="1" y="1545"/>
                        <a:pt x="87" y="2439"/>
                        <a:pt x="308" y="3166"/>
                      </a:cubicBezTo>
                      <a:cubicBezTo>
                        <a:pt x="517" y="3859"/>
                        <a:pt x="966" y="4621"/>
                        <a:pt x="1783" y="4631"/>
                      </a:cubicBezTo>
                      <a:cubicBezTo>
                        <a:pt x="1787" y="4631"/>
                        <a:pt x="1791" y="4631"/>
                        <a:pt x="1795" y="4631"/>
                      </a:cubicBezTo>
                      <a:cubicBezTo>
                        <a:pt x="2163" y="4631"/>
                        <a:pt x="2504" y="4425"/>
                        <a:pt x="2678" y="4099"/>
                      </a:cubicBezTo>
                      <a:cubicBezTo>
                        <a:pt x="2853" y="3768"/>
                        <a:pt x="2829" y="3382"/>
                        <a:pt x="2729" y="3031"/>
                      </a:cubicBezTo>
                      <a:cubicBezTo>
                        <a:pt x="2712" y="2971"/>
                        <a:pt x="2667" y="2945"/>
                        <a:pt x="2621" y="2945"/>
                      </a:cubicBezTo>
                      <a:cubicBezTo>
                        <a:pt x="2561" y="2945"/>
                        <a:pt x="2499" y="2989"/>
                        <a:pt x="2493" y="3063"/>
                      </a:cubicBezTo>
                      <a:cubicBezTo>
                        <a:pt x="2457" y="3445"/>
                        <a:pt x="2341" y="4094"/>
                        <a:pt x="1871" y="4159"/>
                      </a:cubicBezTo>
                      <a:cubicBezTo>
                        <a:pt x="1837" y="4164"/>
                        <a:pt x="1803" y="4166"/>
                        <a:pt x="1771" y="4166"/>
                      </a:cubicBezTo>
                      <a:cubicBezTo>
                        <a:pt x="1242" y="4166"/>
                        <a:pt x="933" y="3568"/>
                        <a:pt x="790" y="3131"/>
                      </a:cubicBezTo>
                      <a:cubicBezTo>
                        <a:pt x="603" y="2565"/>
                        <a:pt x="509" y="1902"/>
                        <a:pt x="655" y="1315"/>
                      </a:cubicBezTo>
                      <a:cubicBezTo>
                        <a:pt x="754" y="921"/>
                        <a:pt x="1090" y="453"/>
                        <a:pt x="1521" y="453"/>
                      </a:cubicBezTo>
                      <a:cubicBezTo>
                        <a:pt x="1602" y="453"/>
                        <a:pt x="1687" y="470"/>
                        <a:pt x="1774" y="507"/>
                      </a:cubicBezTo>
                      <a:cubicBezTo>
                        <a:pt x="2415" y="778"/>
                        <a:pt x="2489" y="1591"/>
                        <a:pt x="2553" y="2189"/>
                      </a:cubicBezTo>
                      <a:cubicBezTo>
                        <a:pt x="2559" y="2237"/>
                        <a:pt x="2594" y="2262"/>
                        <a:pt x="2630" y="2262"/>
                      </a:cubicBezTo>
                      <a:cubicBezTo>
                        <a:pt x="2665" y="2262"/>
                        <a:pt x="2700" y="2237"/>
                        <a:pt x="2706" y="2189"/>
                      </a:cubicBezTo>
                      <a:cubicBezTo>
                        <a:pt x="2784" y="1469"/>
                        <a:pt x="2781" y="596"/>
                        <a:pt x="2089" y="162"/>
                      </a:cubicBezTo>
                      <a:cubicBezTo>
                        <a:pt x="1911" y="50"/>
                        <a:pt x="1723" y="0"/>
                        <a:pt x="15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9" name="Google Shape;2619;p49"/>
                <p:cNvSpPr/>
                <p:nvPr/>
              </p:nvSpPr>
              <p:spPr>
                <a:xfrm>
                  <a:off x="1979600" y="3444300"/>
                  <a:ext cx="46050" cy="19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2" h="7663" extrusionOk="0">
                      <a:moveTo>
                        <a:pt x="101" y="1"/>
                      </a:moveTo>
                      <a:cubicBezTo>
                        <a:pt x="50" y="1"/>
                        <a:pt x="1" y="56"/>
                        <a:pt x="29" y="119"/>
                      </a:cubicBezTo>
                      <a:cubicBezTo>
                        <a:pt x="547" y="1287"/>
                        <a:pt x="980" y="2501"/>
                        <a:pt x="1222" y="3758"/>
                      </a:cubicBezTo>
                      <a:cubicBezTo>
                        <a:pt x="1466" y="5014"/>
                        <a:pt x="1481" y="6290"/>
                        <a:pt x="1447" y="7564"/>
                      </a:cubicBezTo>
                      <a:cubicBezTo>
                        <a:pt x="1445" y="7626"/>
                        <a:pt x="1501" y="7662"/>
                        <a:pt x="1554" y="7662"/>
                      </a:cubicBezTo>
                      <a:cubicBezTo>
                        <a:pt x="1595" y="7662"/>
                        <a:pt x="1635" y="7640"/>
                        <a:pt x="1645" y="7591"/>
                      </a:cubicBezTo>
                      <a:cubicBezTo>
                        <a:pt x="1842" y="6591"/>
                        <a:pt x="1832" y="5568"/>
                        <a:pt x="1705" y="4561"/>
                      </a:cubicBezTo>
                      <a:cubicBezTo>
                        <a:pt x="1576" y="3536"/>
                        <a:pt x="1334" y="2533"/>
                        <a:pt x="954" y="1572"/>
                      </a:cubicBezTo>
                      <a:cubicBezTo>
                        <a:pt x="742" y="1038"/>
                        <a:pt x="476" y="523"/>
                        <a:pt x="166" y="39"/>
                      </a:cubicBezTo>
                      <a:cubicBezTo>
                        <a:pt x="148" y="12"/>
                        <a:pt x="124" y="1"/>
                        <a:pt x="1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0" name="Google Shape;2620;p49"/>
                <p:cNvSpPr/>
                <p:nvPr/>
              </p:nvSpPr>
              <p:spPr>
                <a:xfrm>
                  <a:off x="2008675" y="3649800"/>
                  <a:ext cx="12275" cy="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1483" extrusionOk="0">
                      <a:moveTo>
                        <a:pt x="402" y="1"/>
                      </a:moveTo>
                      <a:cubicBezTo>
                        <a:pt x="373" y="1"/>
                        <a:pt x="345" y="17"/>
                        <a:pt x="333" y="55"/>
                      </a:cubicBezTo>
                      <a:lnTo>
                        <a:pt x="333" y="56"/>
                      </a:lnTo>
                      <a:cubicBezTo>
                        <a:pt x="316" y="113"/>
                        <a:pt x="285" y="164"/>
                        <a:pt x="261" y="218"/>
                      </a:cubicBezTo>
                      <a:cubicBezTo>
                        <a:pt x="241" y="267"/>
                        <a:pt x="227" y="319"/>
                        <a:pt x="212" y="368"/>
                      </a:cubicBezTo>
                      <a:cubicBezTo>
                        <a:pt x="181" y="481"/>
                        <a:pt x="152" y="593"/>
                        <a:pt x="125" y="705"/>
                      </a:cubicBezTo>
                      <a:cubicBezTo>
                        <a:pt x="98" y="813"/>
                        <a:pt x="72" y="921"/>
                        <a:pt x="49" y="1031"/>
                      </a:cubicBezTo>
                      <a:cubicBezTo>
                        <a:pt x="28" y="1142"/>
                        <a:pt x="1" y="1268"/>
                        <a:pt x="3" y="1380"/>
                      </a:cubicBezTo>
                      <a:cubicBezTo>
                        <a:pt x="4" y="1440"/>
                        <a:pt x="59" y="1482"/>
                        <a:pt x="113" y="1482"/>
                      </a:cubicBezTo>
                      <a:cubicBezTo>
                        <a:pt x="145" y="1482"/>
                        <a:pt x="176" y="1467"/>
                        <a:pt x="194" y="1432"/>
                      </a:cubicBezTo>
                      <a:cubicBezTo>
                        <a:pt x="243" y="1334"/>
                        <a:pt x="273" y="1219"/>
                        <a:pt x="303" y="1115"/>
                      </a:cubicBezTo>
                      <a:cubicBezTo>
                        <a:pt x="335" y="1003"/>
                        <a:pt x="357" y="889"/>
                        <a:pt x="382" y="776"/>
                      </a:cubicBezTo>
                      <a:cubicBezTo>
                        <a:pt x="406" y="666"/>
                        <a:pt x="430" y="558"/>
                        <a:pt x="449" y="447"/>
                      </a:cubicBezTo>
                      <a:cubicBezTo>
                        <a:pt x="458" y="391"/>
                        <a:pt x="472" y="333"/>
                        <a:pt x="476" y="276"/>
                      </a:cubicBezTo>
                      <a:cubicBezTo>
                        <a:pt x="481" y="216"/>
                        <a:pt x="470" y="154"/>
                        <a:pt x="481" y="96"/>
                      </a:cubicBezTo>
                      <a:cubicBezTo>
                        <a:pt x="490" y="38"/>
                        <a:pt x="445" y="1"/>
                        <a:pt x="40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1" name="Google Shape;2621;p49"/>
                <p:cNvSpPr/>
                <p:nvPr/>
              </p:nvSpPr>
              <p:spPr>
                <a:xfrm>
                  <a:off x="1305975" y="3792875"/>
                  <a:ext cx="142300" cy="15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2" h="6222" extrusionOk="0">
                      <a:moveTo>
                        <a:pt x="105" y="1"/>
                      </a:moveTo>
                      <a:cubicBezTo>
                        <a:pt x="54" y="1"/>
                        <a:pt x="0" y="44"/>
                        <a:pt x="23" y="101"/>
                      </a:cubicBezTo>
                      <a:cubicBezTo>
                        <a:pt x="848" y="2108"/>
                        <a:pt x="2246" y="3848"/>
                        <a:pt x="3936" y="5198"/>
                      </a:cubicBezTo>
                      <a:cubicBezTo>
                        <a:pt x="4419" y="5583"/>
                        <a:pt x="4921" y="5947"/>
                        <a:pt x="5483" y="6208"/>
                      </a:cubicBezTo>
                      <a:cubicBezTo>
                        <a:pt x="5502" y="6218"/>
                        <a:pt x="5521" y="6222"/>
                        <a:pt x="5539" y="6222"/>
                      </a:cubicBezTo>
                      <a:cubicBezTo>
                        <a:pt x="5639" y="6222"/>
                        <a:pt x="5692" y="6089"/>
                        <a:pt x="5596" y="6015"/>
                      </a:cubicBezTo>
                      <a:cubicBezTo>
                        <a:pt x="5172" y="5692"/>
                        <a:pt x="4732" y="5393"/>
                        <a:pt x="4312" y="5066"/>
                      </a:cubicBezTo>
                      <a:cubicBezTo>
                        <a:pt x="3892" y="4741"/>
                        <a:pt x="3492" y="4390"/>
                        <a:pt x="3112" y="4019"/>
                      </a:cubicBezTo>
                      <a:cubicBezTo>
                        <a:pt x="2362" y="3283"/>
                        <a:pt x="1681" y="2466"/>
                        <a:pt x="1104" y="1587"/>
                      </a:cubicBezTo>
                      <a:cubicBezTo>
                        <a:pt x="772" y="1084"/>
                        <a:pt x="457" y="569"/>
                        <a:pt x="172" y="38"/>
                      </a:cubicBezTo>
                      <a:lnTo>
                        <a:pt x="172" y="39"/>
                      </a:lnTo>
                      <a:cubicBezTo>
                        <a:pt x="157" y="12"/>
                        <a:pt x="131" y="1"/>
                        <a:pt x="1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2" name="Google Shape;2622;p49"/>
                <p:cNvSpPr/>
                <p:nvPr/>
              </p:nvSpPr>
              <p:spPr>
                <a:xfrm>
                  <a:off x="1463475" y="3953950"/>
                  <a:ext cx="51575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" h="1131" extrusionOk="0">
                      <a:moveTo>
                        <a:pt x="127" y="0"/>
                      </a:moveTo>
                      <a:cubicBezTo>
                        <a:pt x="56" y="0"/>
                        <a:pt x="1" y="83"/>
                        <a:pt x="60" y="155"/>
                      </a:cubicBezTo>
                      <a:cubicBezTo>
                        <a:pt x="173" y="291"/>
                        <a:pt x="293" y="436"/>
                        <a:pt x="433" y="544"/>
                      </a:cubicBezTo>
                      <a:cubicBezTo>
                        <a:pt x="578" y="659"/>
                        <a:pt x="728" y="763"/>
                        <a:pt x="889" y="853"/>
                      </a:cubicBezTo>
                      <a:cubicBezTo>
                        <a:pt x="1046" y="943"/>
                        <a:pt x="1216" y="1012"/>
                        <a:pt x="1391" y="1061"/>
                      </a:cubicBezTo>
                      <a:cubicBezTo>
                        <a:pt x="1483" y="1086"/>
                        <a:pt x="1571" y="1101"/>
                        <a:pt x="1666" y="1108"/>
                      </a:cubicBezTo>
                      <a:cubicBezTo>
                        <a:pt x="1738" y="1113"/>
                        <a:pt x="1809" y="1131"/>
                        <a:pt x="1881" y="1131"/>
                      </a:cubicBezTo>
                      <a:cubicBezTo>
                        <a:pt x="1904" y="1131"/>
                        <a:pt x="1927" y="1129"/>
                        <a:pt x="1951" y="1124"/>
                      </a:cubicBezTo>
                      <a:cubicBezTo>
                        <a:pt x="2055" y="1103"/>
                        <a:pt x="2062" y="958"/>
                        <a:pt x="1979" y="907"/>
                      </a:cubicBezTo>
                      <a:lnTo>
                        <a:pt x="1979" y="907"/>
                      </a:lnTo>
                      <a:lnTo>
                        <a:pt x="1979" y="908"/>
                      </a:lnTo>
                      <a:cubicBezTo>
                        <a:pt x="1908" y="864"/>
                        <a:pt x="1822" y="855"/>
                        <a:pt x="1744" y="823"/>
                      </a:cubicBezTo>
                      <a:cubicBezTo>
                        <a:pt x="1667" y="792"/>
                        <a:pt x="1591" y="759"/>
                        <a:pt x="1512" y="730"/>
                      </a:cubicBezTo>
                      <a:cubicBezTo>
                        <a:pt x="1358" y="673"/>
                        <a:pt x="1205" y="609"/>
                        <a:pt x="1054" y="542"/>
                      </a:cubicBezTo>
                      <a:cubicBezTo>
                        <a:pt x="903" y="474"/>
                        <a:pt x="757" y="395"/>
                        <a:pt x="616" y="306"/>
                      </a:cubicBezTo>
                      <a:cubicBezTo>
                        <a:pt x="472" y="214"/>
                        <a:pt x="326" y="132"/>
                        <a:pt x="191" y="24"/>
                      </a:cubicBezTo>
                      <a:cubicBezTo>
                        <a:pt x="170" y="7"/>
                        <a:pt x="148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3" name="Google Shape;2623;p49"/>
                <p:cNvSpPr/>
                <p:nvPr/>
              </p:nvSpPr>
              <p:spPr>
                <a:xfrm>
                  <a:off x="1269325" y="3425775"/>
                  <a:ext cx="45625" cy="12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5190" extrusionOk="0">
                      <a:moveTo>
                        <a:pt x="1700" y="1"/>
                      </a:moveTo>
                      <a:cubicBezTo>
                        <a:pt x="1666" y="1"/>
                        <a:pt x="1632" y="14"/>
                        <a:pt x="1610" y="44"/>
                      </a:cubicBezTo>
                      <a:lnTo>
                        <a:pt x="1610" y="43"/>
                      </a:lnTo>
                      <a:cubicBezTo>
                        <a:pt x="1073" y="785"/>
                        <a:pt x="739" y="1660"/>
                        <a:pt x="476" y="2532"/>
                      </a:cubicBezTo>
                      <a:cubicBezTo>
                        <a:pt x="344" y="2969"/>
                        <a:pt x="243" y="3414"/>
                        <a:pt x="166" y="3863"/>
                      </a:cubicBezTo>
                      <a:cubicBezTo>
                        <a:pt x="128" y="4081"/>
                        <a:pt x="93" y="4301"/>
                        <a:pt x="72" y="4520"/>
                      </a:cubicBezTo>
                      <a:cubicBezTo>
                        <a:pt x="52" y="4714"/>
                        <a:pt x="0" y="4971"/>
                        <a:pt x="91" y="5149"/>
                      </a:cubicBezTo>
                      <a:cubicBezTo>
                        <a:pt x="106" y="5177"/>
                        <a:pt x="130" y="5189"/>
                        <a:pt x="156" y="5189"/>
                      </a:cubicBezTo>
                      <a:cubicBezTo>
                        <a:pt x="185" y="5189"/>
                        <a:pt x="216" y="5174"/>
                        <a:pt x="235" y="5149"/>
                      </a:cubicBezTo>
                      <a:cubicBezTo>
                        <a:pt x="349" y="4995"/>
                        <a:pt x="349" y="4718"/>
                        <a:pt x="378" y="4530"/>
                      </a:cubicBezTo>
                      <a:cubicBezTo>
                        <a:pt x="414" y="4316"/>
                        <a:pt x="446" y="4101"/>
                        <a:pt x="489" y="3888"/>
                      </a:cubicBezTo>
                      <a:cubicBezTo>
                        <a:pt x="577" y="3452"/>
                        <a:pt x="688" y="3020"/>
                        <a:pt x="817" y="2594"/>
                      </a:cubicBezTo>
                      <a:cubicBezTo>
                        <a:pt x="1074" y="1743"/>
                        <a:pt x="1454" y="941"/>
                        <a:pt x="1794" y="121"/>
                      </a:cubicBezTo>
                      <a:cubicBezTo>
                        <a:pt x="1824" y="47"/>
                        <a:pt x="1763" y="1"/>
                        <a:pt x="17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4" name="Google Shape;2624;p49"/>
                <p:cNvSpPr/>
                <p:nvPr/>
              </p:nvSpPr>
              <p:spPr>
                <a:xfrm>
                  <a:off x="1321700" y="3396450"/>
                  <a:ext cx="16000" cy="1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644" extrusionOk="0">
                      <a:moveTo>
                        <a:pt x="542" y="0"/>
                      </a:moveTo>
                      <a:cubicBezTo>
                        <a:pt x="517" y="0"/>
                        <a:pt x="492" y="10"/>
                        <a:pt x="471" y="28"/>
                      </a:cubicBezTo>
                      <a:cubicBezTo>
                        <a:pt x="461" y="37"/>
                        <a:pt x="451" y="46"/>
                        <a:pt x="441" y="54"/>
                      </a:cubicBezTo>
                      <a:cubicBezTo>
                        <a:pt x="438" y="56"/>
                        <a:pt x="436" y="59"/>
                        <a:pt x="434" y="61"/>
                      </a:cubicBezTo>
                      <a:lnTo>
                        <a:pt x="424" y="65"/>
                      </a:lnTo>
                      <a:cubicBezTo>
                        <a:pt x="398" y="80"/>
                        <a:pt x="374" y="106"/>
                        <a:pt x="351" y="126"/>
                      </a:cubicBezTo>
                      <a:cubicBezTo>
                        <a:pt x="312" y="162"/>
                        <a:pt x="274" y="199"/>
                        <a:pt x="237" y="236"/>
                      </a:cubicBezTo>
                      <a:cubicBezTo>
                        <a:pt x="195" y="278"/>
                        <a:pt x="154" y="319"/>
                        <a:pt x="120" y="368"/>
                      </a:cubicBezTo>
                      <a:cubicBezTo>
                        <a:pt x="91" y="410"/>
                        <a:pt x="59" y="451"/>
                        <a:pt x="30" y="493"/>
                      </a:cubicBezTo>
                      <a:cubicBezTo>
                        <a:pt x="0" y="534"/>
                        <a:pt x="18" y="595"/>
                        <a:pt x="55" y="624"/>
                      </a:cubicBezTo>
                      <a:cubicBezTo>
                        <a:pt x="73" y="638"/>
                        <a:pt x="94" y="644"/>
                        <a:pt x="114" y="644"/>
                      </a:cubicBezTo>
                      <a:cubicBezTo>
                        <a:pt x="139" y="644"/>
                        <a:pt x="165" y="633"/>
                        <a:pt x="187" y="616"/>
                      </a:cubicBezTo>
                      <a:cubicBezTo>
                        <a:pt x="228" y="583"/>
                        <a:pt x="267" y="550"/>
                        <a:pt x="308" y="518"/>
                      </a:cubicBezTo>
                      <a:cubicBezTo>
                        <a:pt x="349" y="487"/>
                        <a:pt x="382" y="447"/>
                        <a:pt x="417" y="410"/>
                      </a:cubicBezTo>
                      <a:cubicBezTo>
                        <a:pt x="451" y="372"/>
                        <a:pt x="484" y="335"/>
                        <a:pt x="515" y="296"/>
                      </a:cubicBezTo>
                      <a:cubicBezTo>
                        <a:pt x="536" y="271"/>
                        <a:pt x="562" y="247"/>
                        <a:pt x="578" y="218"/>
                      </a:cubicBezTo>
                      <a:cubicBezTo>
                        <a:pt x="580" y="213"/>
                        <a:pt x="582" y="207"/>
                        <a:pt x="584" y="202"/>
                      </a:cubicBezTo>
                      <a:lnTo>
                        <a:pt x="610" y="168"/>
                      </a:lnTo>
                      <a:cubicBezTo>
                        <a:pt x="627" y="147"/>
                        <a:pt x="640" y="126"/>
                        <a:pt x="640" y="98"/>
                      </a:cubicBezTo>
                      <a:cubicBezTo>
                        <a:pt x="640" y="74"/>
                        <a:pt x="630" y="45"/>
                        <a:pt x="610" y="28"/>
                      </a:cubicBezTo>
                      <a:cubicBezTo>
                        <a:pt x="590" y="9"/>
                        <a:pt x="566" y="0"/>
                        <a:pt x="5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5" name="Google Shape;2625;p49"/>
                <p:cNvSpPr/>
                <p:nvPr/>
              </p:nvSpPr>
              <p:spPr>
                <a:xfrm>
                  <a:off x="1439225" y="3235700"/>
                  <a:ext cx="306150" cy="7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2821" extrusionOk="0">
                      <a:moveTo>
                        <a:pt x="7782" y="1"/>
                      </a:moveTo>
                      <a:cubicBezTo>
                        <a:pt x="7599" y="1"/>
                        <a:pt x="7416" y="5"/>
                        <a:pt x="7233" y="12"/>
                      </a:cubicBezTo>
                      <a:cubicBezTo>
                        <a:pt x="5579" y="85"/>
                        <a:pt x="3928" y="460"/>
                        <a:pt x="2426" y="1166"/>
                      </a:cubicBezTo>
                      <a:cubicBezTo>
                        <a:pt x="1571" y="1568"/>
                        <a:pt x="793" y="2086"/>
                        <a:pt x="60" y="2679"/>
                      </a:cubicBezTo>
                      <a:cubicBezTo>
                        <a:pt x="0" y="2727"/>
                        <a:pt x="55" y="2820"/>
                        <a:pt x="119" y="2820"/>
                      </a:cubicBezTo>
                      <a:cubicBezTo>
                        <a:pt x="132" y="2820"/>
                        <a:pt x="145" y="2816"/>
                        <a:pt x="158" y="2807"/>
                      </a:cubicBezTo>
                      <a:lnTo>
                        <a:pt x="158" y="2806"/>
                      </a:lnTo>
                      <a:cubicBezTo>
                        <a:pt x="1479" y="1867"/>
                        <a:pt x="3014" y="1203"/>
                        <a:pt x="4579" y="797"/>
                      </a:cubicBezTo>
                      <a:cubicBezTo>
                        <a:pt x="5629" y="525"/>
                        <a:pt x="6713" y="387"/>
                        <a:pt x="7797" y="387"/>
                      </a:cubicBezTo>
                      <a:cubicBezTo>
                        <a:pt x="8321" y="387"/>
                        <a:pt x="8845" y="420"/>
                        <a:pt x="9366" y="485"/>
                      </a:cubicBezTo>
                      <a:cubicBezTo>
                        <a:pt x="10277" y="598"/>
                        <a:pt x="11147" y="870"/>
                        <a:pt x="12042" y="1060"/>
                      </a:cubicBezTo>
                      <a:cubicBezTo>
                        <a:pt x="12051" y="1062"/>
                        <a:pt x="12059" y="1063"/>
                        <a:pt x="12068" y="1063"/>
                      </a:cubicBezTo>
                      <a:cubicBezTo>
                        <a:pt x="12178" y="1063"/>
                        <a:pt x="12246" y="907"/>
                        <a:pt x="12132" y="846"/>
                      </a:cubicBezTo>
                      <a:cubicBezTo>
                        <a:pt x="11402" y="452"/>
                        <a:pt x="10557" y="272"/>
                        <a:pt x="9743" y="148"/>
                      </a:cubicBezTo>
                      <a:cubicBezTo>
                        <a:pt x="9094" y="51"/>
                        <a:pt x="8438" y="1"/>
                        <a:pt x="77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6" name="Google Shape;2626;p49"/>
                <p:cNvSpPr/>
                <p:nvPr/>
              </p:nvSpPr>
              <p:spPr>
                <a:xfrm>
                  <a:off x="1763050" y="3264150"/>
                  <a:ext cx="85450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8" h="2044" extrusionOk="0">
                      <a:moveTo>
                        <a:pt x="126" y="0"/>
                      </a:moveTo>
                      <a:cubicBezTo>
                        <a:pt x="54" y="0"/>
                        <a:pt x="1" y="102"/>
                        <a:pt x="80" y="140"/>
                      </a:cubicBezTo>
                      <a:cubicBezTo>
                        <a:pt x="627" y="413"/>
                        <a:pt x="1176" y="693"/>
                        <a:pt x="1703" y="1006"/>
                      </a:cubicBezTo>
                      <a:cubicBezTo>
                        <a:pt x="2234" y="1320"/>
                        <a:pt x="2741" y="1652"/>
                        <a:pt x="3235" y="2024"/>
                      </a:cubicBezTo>
                      <a:cubicBezTo>
                        <a:pt x="3253" y="2037"/>
                        <a:pt x="3271" y="2043"/>
                        <a:pt x="3288" y="2043"/>
                      </a:cubicBezTo>
                      <a:cubicBezTo>
                        <a:pt x="3363" y="2043"/>
                        <a:pt x="3418" y="1929"/>
                        <a:pt x="3359" y="1863"/>
                      </a:cubicBezTo>
                      <a:cubicBezTo>
                        <a:pt x="2947" y="1394"/>
                        <a:pt x="2447" y="971"/>
                        <a:pt x="1907" y="657"/>
                      </a:cubicBezTo>
                      <a:cubicBezTo>
                        <a:pt x="1353" y="335"/>
                        <a:pt x="768" y="108"/>
                        <a:pt x="138" y="1"/>
                      </a:cubicBezTo>
                      <a:cubicBezTo>
                        <a:pt x="134" y="1"/>
                        <a:pt x="130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7" name="Google Shape;2627;p49"/>
                <p:cNvSpPr/>
                <p:nvPr/>
              </p:nvSpPr>
              <p:spPr>
                <a:xfrm>
                  <a:off x="1641900" y="3979200"/>
                  <a:ext cx="110950" cy="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777" extrusionOk="0">
                      <a:moveTo>
                        <a:pt x="4297" y="1"/>
                      </a:moveTo>
                      <a:cubicBezTo>
                        <a:pt x="4291" y="1"/>
                        <a:pt x="4284" y="2"/>
                        <a:pt x="4277" y="3"/>
                      </a:cubicBezTo>
                      <a:cubicBezTo>
                        <a:pt x="3586" y="157"/>
                        <a:pt x="2907" y="339"/>
                        <a:pt x="2201" y="425"/>
                      </a:cubicBezTo>
                      <a:cubicBezTo>
                        <a:pt x="1503" y="512"/>
                        <a:pt x="809" y="474"/>
                        <a:pt x="109" y="501"/>
                      </a:cubicBezTo>
                      <a:cubicBezTo>
                        <a:pt x="24" y="505"/>
                        <a:pt x="0" y="633"/>
                        <a:pt x="89" y="654"/>
                      </a:cubicBezTo>
                      <a:cubicBezTo>
                        <a:pt x="450" y="743"/>
                        <a:pt x="827" y="776"/>
                        <a:pt x="1205" y="776"/>
                      </a:cubicBezTo>
                      <a:cubicBezTo>
                        <a:pt x="1561" y="776"/>
                        <a:pt x="1918" y="747"/>
                        <a:pt x="2265" y="709"/>
                      </a:cubicBezTo>
                      <a:cubicBezTo>
                        <a:pt x="2972" y="630"/>
                        <a:pt x="3703" y="480"/>
                        <a:pt x="4348" y="170"/>
                      </a:cubicBezTo>
                      <a:cubicBezTo>
                        <a:pt x="4437" y="126"/>
                        <a:pt x="4383" y="1"/>
                        <a:pt x="42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8" name="Google Shape;2628;p49"/>
                <p:cNvSpPr/>
                <p:nvPr/>
              </p:nvSpPr>
              <p:spPr>
                <a:xfrm>
                  <a:off x="1395950" y="3887925"/>
                  <a:ext cx="53650" cy="4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" h="1732" extrusionOk="0">
                      <a:moveTo>
                        <a:pt x="108" y="0"/>
                      </a:moveTo>
                      <a:cubicBezTo>
                        <a:pt x="51" y="0"/>
                        <a:pt x="1" y="59"/>
                        <a:pt x="34" y="122"/>
                      </a:cubicBezTo>
                      <a:cubicBezTo>
                        <a:pt x="236" y="498"/>
                        <a:pt x="538" y="807"/>
                        <a:pt x="866" y="1077"/>
                      </a:cubicBezTo>
                      <a:cubicBezTo>
                        <a:pt x="1031" y="1212"/>
                        <a:pt x="1202" y="1339"/>
                        <a:pt x="1380" y="1456"/>
                      </a:cubicBezTo>
                      <a:cubicBezTo>
                        <a:pt x="1551" y="1569"/>
                        <a:pt x="1758" y="1698"/>
                        <a:pt x="1963" y="1730"/>
                      </a:cubicBezTo>
                      <a:cubicBezTo>
                        <a:pt x="1969" y="1731"/>
                        <a:pt x="1976" y="1732"/>
                        <a:pt x="1982" y="1732"/>
                      </a:cubicBezTo>
                      <a:cubicBezTo>
                        <a:pt x="2075" y="1732"/>
                        <a:pt x="2145" y="1627"/>
                        <a:pt x="2068" y="1549"/>
                      </a:cubicBezTo>
                      <a:cubicBezTo>
                        <a:pt x="1929" y="1406"/>
                        <a:pt x="1735" y="1304"/>
                        <a:pt x="1568" y="1197"/>
                      </a:cubicBezTo>
                      <a:cubicBezTo>
                        <a:pt x="1398" y="1088"/>
                        <a:pt x="1232" y="971"/>
                        <a:pt x="1076" y="844"/>
                      </a:cubicBezTo>
                      <a:cubicBezTo>
                        <a:pt x="758" y="585"/>
                        <a:pt x="471" y="292"/>
                        <a:pt x="165" y="23"/>
                      </a:cubicBezTo>
                      <a:cubicBezTo>
                        <a:pt x="147" y="7"/>
                        <a:pt x="127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49"/>
                <p:cNvSpPr/>
                <p:nvPr/>
              </p:nvSpPr>
              <p:spPr>
                <a:xfrm>
                  <a:off x="1409750" y="3885550"/>
                  <a:ext cx="32750" cy="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1038" extrusionOk="0">
                      <a:moveTo>
                        <a:pt x="161" y="1"/>
                      </a:moveTo>
                      <a:cubicBezTo>
                        <a:pt x="78" y="1"/>
                        <a:pt x="0" y="90"/>
                        <a:pt x="52" y="180"/>
                      </a:cubicBezTo>
                      <a:cubicBezTo>
                        <a:pt x="115" y="289"/>
                        <a:pt x="180" y="385"/>
                        <a:pt x="264" y="480"/>
                      </a:cubicBezTo>
                      <a:cubicBezTo>
                        <a:pt x="338" y="565"/>
                        <a:pt x="421" y="642"/>
                        <a:pt x="509" y="713"/>
                      </a:cubicBezTo>
                      <a:cubicBezTo>
                        <a:pt x="606" y="790"/>
                        <a:pt x="703" y="865"/>
                        <a:pt x="812" y="923"/>
                      </a:cubicBezTo>
                      <a:cubicBezTo>
                        <a:pt x="837" y="935"/>
                        <a:pt x="862" y="948"/>
                        <a:pt x="886" y="959"/>
                      </a:cubicBezTo>
                      <a:cubicBezTo>
                        <a:pt x="913" y="971"/>
                        <a:pt x="935" y="983"/>
                        <a:pt x="963" y="986"/>
                      </a:cubicBezTo>
                      <a:cubicBezTo>
                        <a:pt x="971" y="987"/>
                        <a:pt x="976" y="987"/>
                        <a:pt x="979" y="988"/>
                      </a:cubicBezTo>
                      <a:cubicBezTo>
                        <a:pt x="980" y="989"/>
                        <a:pt x="984" y="991"/>
                        <a:pt x="990" y="993"/>
                      </a:cubicBezTo>
                      <a:cubicBezTo>
                        <a:pt x="1040" y="1015"/>
                        <a:pt x="1098" y="1038"/>
                        <a:pt x="1154" y="1038"/>
                      </a:cubicBezTo>
                      <a:cubicBezTo>
                        <a:pt x="1169" y="1038"/>
                        <a:pt x="1183" y="1036"/>
                        <a:pt x="1198" y="1032"/>
                      </a:cubicBezTo>
                      <a:cubicBezTo>
                        <a:pt x="1282" y="1012"/>
                        <a:pt x="1310" y="916"/>
                        <a:pt x="1274" y="846"/>
                      </a:cubicBezTo>
                      <a:cubicBezTo>
                        <a:pt x="1245" y="790"/>
                        <a:pt x="1174" y="754"/>
                        <a:pt x="1122" y="721"/>
                      </a:cubicBezTo>
                      <a:cubicBezTo>
                        <a:pt x="1120" y="720"/>
                        <a:pt x="1119" y="719"/>
                        <a:pt x="1116" y="718"/>
                      </a:cubicBezTo>
                      <a:cubicBezTo>
                        <a:pt x="1099" y="697"/>
                        <a:pt x="1080" y="683"/>
                        <a:pt x="1057" y="668"/>
                      </a:cubicBezTo>
                      <a:cubicBezTo>
                        <a:pt x="1034" y="652"/>
                        <a:pt x="1011" y="637"/>
                        <a:pt x="987" y="623"/>
                      </a:cubicBezTo>
                      <a:cubicBezTo>
                        <a:pt x="899" y="561"/>
                        <a:pt x="807" y="505"/>
                        <a:pt x="720" y="441"/>
                      </a:cubicBezTo>
                      <a:cubicBezTo>
                        <a:pt x="709" y="433"/>
                        <a:pt x="697" y="424"/>
                        <a:pt x="686" y="416"/>
                      </a:cubicBezTo>
                      <a:cubicBezTo>
                        <a:pt x="684" y="414"/>
                        <a:pt x="682" y="413"/>
                        <a:pt x="679" y="411"/>
                      </a:cubicBezTo>
                      <a:cubicBezTo>
                        <a:pt x="659" y="395"/>
                        <a:pt x="637" y="378"/>
                        <a:pt x="617" y="361"/>
                      </a:cubicBezTo>
                      <a:cubicBezTo>
                        <a:pt x="574" y="325"/>
                        <a:pt x="531" y="291"/>
                        <a:pt x="489" y="255"/>
                      </a:cubicBezTo>
                      <a:cubicBezTo>
                        <a:pt x="405" y="182"/>
                        <a:pt x="326" y="115"/>
                        <a:pt x="241" y="34"/>
                      </a:cubicBezTo>
                      <a:cubicBezTo>
                        <a:pt x="217" y="10"/>
                        <a:pt x="188" y="1"/>
                        <a:pt x="1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49"/>
                <p:cNvSpPr/>
                <p:nvPr/>
              </p:nvSpPr>
              <p:spPr>
                <a:xfrm>
                  <a:off x="1425450" y="3881675"/>
                  <a:ext cx="19175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620" extrusionOk="0">
                      <a:moveTo>
                        <a:pt x="95" y="0"/>
                      </a:moveTo>
                      <a:cubicBezTo>
                        <a:pt x="80" y="0"/>
                        <a:pt x="64" y="4"/>
                        <a:pt x="52" y="11"/>
                      </a:cubicBezTo>
                      <a:cubicBezTo>
                        <a:pt x="29" y="25"/>
                        <a:pt x="10" y="54"/>
                        <a:pt x="12" y="82"/>
                      </a:cubicBezTo>
                      <a:cubicBezTo>
                        <a:pt x="0" y="115"/>
                        <a:pt x="4" y="152"/>
                        <a:pt x="18" y="183"/>
                      </a:cubicBezTo>
                      <a:cubicBezTo>
                        <a:pt x="78" y="304"/>
                        <a:pt x="167" y="404"/>
                        <a:pt x="275" y="483"/>
                      </a:cubicBezTo>
                      <a:cubicBezTo>
                        <a:pt x="322" y="517"/>
                        <a:pt x="372" y="545"/>
                        <a:pt x="423" y="570"/>
                      </a:cubicBezTo>
                      <a:cubicBezTo>
                        <a:pt x="462" y="588"/>
                        <a:pt x="501" y="608"/>
                        <a:pt x="544" y="613"/>
                      </a:cubicBezTo>
                      <a:cubicBezTo>
                        <a:pt x="577" y="618"/>
                        <a:pt x="610" y="619"/>
                        <a:pt x="643" y="619"/>
                      </a:cubicBezTo>
                      <a:cubicBezTo>
                        <a:pt x="682" y="619"/>
                        <a:pt x="730" y="598"/>
                        <a:pt x="747" y="560"/>
                      </a:cubicBezTo>
                      <a:cubicBezTo>
                        <a:pt x="757" y="535"/>
                        <a:pt x="760" y="528"/>
                        <a:pt x="762" y="500"/>
                      </a:cubicBezTo>
                      <a:cubicBezTo>
                        <a:pt x="767" y="461"/>
                        <a:pt x="736" y="417"/>
                        <a:pt x="704" y="398"/>
                      </a:cubicBezTo>
                      <a:cubicBezTo>
                        <a:pt x="681" y="385"/>
                        <a:pt x="659" y="370"/>
                        <a:pt x="637" y="355"/>
                      </a:cubicBezTo>
                      <a:cubicBezTo>
                        <a:pt x="619" y="343"/>
                        <a:pt x="597" y="334"/>
                        <a:pt x="577" y="327"/>
                      </a:cubicBezTo>
                      <a:lnTo>
                        <a:pt x="577" y="327"/>
                      </a:lnTo>
                      <a:cubicBezTo>
                        <a:pt x="589" y="331"/>
                        <a:pt x="594" y="333"/>
                        <a:pt x="594" y="333"/>
                      </a:cubicBezTo>
                      <a:cubicBezTo>
                        <a:pt x="594" y="333"/>
                        <a:pt x="571" y="324"/>
                        <a:pt x="563" y="321"/>
                      </a:cubicBezTo>
                      <a:cubicBezTo>
                        <a:pt x="514" y="297"/>
                        <a:pt x="468" y="270"/>
                        <a:pt x="424" y="239"/>
                      </a:cubicBezTo>
                      <a:cubicBezTo>
                        <a:pt x="412" y="232"/>
                        <a:pt x="402" y="224"/>
                        <a:pt x="392" y="217"/>
                      </a:cubicBezTo>
                      <a:cubicBezTo>
                        <a:pt x="388" y="214"/>
                        <a:pt x="383" y="210"/>
                        <a:pt x="380" y="208"/>
                      </a:cubicBezTo>
                      <a:cubicBezTo>
                        <a:pt x="360" y="190"/>
                        <a:pt x="340" y="175"/>
                        <a:pt x="321" y="157"/>
                      </a:cubicBezTo>
                      <a:cubicBezTo>
                        <a:pt x="281" y="120"/>
                        <a:pt x="239" y="82"/>
                        <a:pt x="203" y="42"/>
                      </a:cubicBezTo>
                      <a:cubicBezTo>
                        <a:pt x="186" y="22"/>
                        <a:pt x="158" y="11"/>
                        <a:pt x="131" y="8"/>
                      </a:cubicBezTo>
                      <a:cubicBezTo>
                        <a:pt x="120" y="3"/>
                        <a:pt x="107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49"/>
                <p:cNvSpPr/>
                <p:nvPr/>
              </p:nvSpPr>
              <p:spPr>
                <a:xfrm>
                  <a:off x="1434075" y="3875425"/>
                  <a:ext cx="14275" cy="1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" h="493" extrusionOk="0">
                      <a:moveTo>
                        <a:pt x="311" y="170"/>
                      </a:moveTo>
                      <a:lnTo>
                        <a:pt x="318" y="175"/>
                      </a:lnTo>
                      <a:cubicBezTo>
                        <a:pt x="316" y="173"/>
                        <a:pt x="314" y="172"/>
                        <a:pt x="311" y="170"/>
                      </a:cubicBezTo>
                      <a:close/>
                      <a:moveTo>
                        <a:pt x="104" y="1"/>
                      </a:moveTo>
                      <a:cubicBezTo>
                        <a:pt x="87" y="1"/>
                        <a:pt x="70" y="5"/>
                        <a:pt x="56" y="14"/>
                      </a:cubicBezTo>
                      <a:cubicBezTo>
                        <a:pt x="20" y="37"/>
                        <a:pt x="1" y="79"/>
                        <a:pt x="12" y="122"/>
                      </a:cubicBezTo>
                      <a:cubicBezTo>
                        <a:pt x="24" y="169"/>
                        <a:pt x="46" y="212"/>
                        <a:pt x="74" y="253"/>
                      </a:cubicBezTo>
                      <a:cubicBezTo>
                        <a:pt x="103" y="294"/>
                        <a:pt x="134" y="338"/>
                        <a:pt x="174" y="369"/>
                      </a:cubicBezTo>
                      <a:cubicBezTo>
                        <a:pt x="214" y="400"/>
                        <a:pt x="254" y="430"/>
                        <a:pt x="300" y="452"/>
                      </a:cubicBezTo>
                      <a:cubicBezTo>
                        <a:pt x="327" y="467"/>
                        <a:pt x="353" y="476"/>
                        <a:pt x="382" y="482"/>
                      </a:cubicBezTo>
                      <a:cubicBezTo>
                        <a:pt x="405" y="486"/>
                        <a:pt x="430" y="492"/>
                        <a:pt x="454" y="492"/>
                      </a:cubicBezTo>
                      <a:cubicBezTo>
                        <a:pt x="474" y="492"/>
                        <a:pt x="493" y="488"/>
                        <a:pt x="509" y="476"/>
                      </a:cubicBezTo>
                      <a:cubicBezTo>
                        <a:pt x="544" y="451"/>
                        <a:pt x="570" y="408"/>
                        <a:pt x="556" y="364"/>
                      </a:cubicBezTo>
                      <a:cubicBezTo>
                        <a:pt x="545" y="333"/>
                        <a:pt x="529" y="312"/>
                        <a:pt x="502" y="296"/>
                      </a:cubicBezTo>
                      <a:cubicBezTo>
                        <a:pt x="494" y="292"/>
                        <a:pt x="486" y="287"/>
                        <a:pt x="479" y="281"/>
                      </a:cubicBezTo>
                      <a:cubicBezTo>
                        <a:pt x="463" y="271"/>
                        <a:pt x="448" y="259"/>
                        <a:pt x="431" y="250"/>
                      </a:cubicBezTo>
                      <a:cubicBezTo>
                        <a:pt x="398" y="233"/>
                        <a:pt x="368" y="213"/>
                        <a:pt x="338" y="191"/>
                      </a:cubicBezTo>
                      <a:cubicBezTo>
                        <a:pt x="326" y="182"/>
                        <a:pt x="314" y="172"/>
                        <a:pt x="302" y="162"/>
                      </a:cubicBezTo>
                      <a:lnTo>
                        <a:pt x="302" y="162"/>
                      </a:lnTo>
                      <a:cubicBezTo>
                        <a:pt x="280" y="144"/>
                        <a:pt x="260" y="125"/>
                        <a:pt x="241" y="105"/>
                      </a:cubicBezTo>
                      <a:cubicBezTo>
                        <a:pt x="229" y="92"/>
                        <a:pt x="219" y="80"/>
                        <a:pt x="209" y="67"/>
                      </a:cubicBezTo>
                      <a:cubicBezTo>
                        <a:pt x="198" y="54"/>
                        <a:pt x="184" y="41"/>
                        <a:pt x="172" y="29"/>
                      </a:cubicBezTo>
                      <a:cubicBezTo>
                        <a:pt x="155" y="10"/>
                        <a:pt x="129" y="1"/>
                        <a:pt x="1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49"/>
                <p:cNvSpPr/>
                <p:nvPr/>
              </p:nvSpPr>
              <p:spPr>
                <a:xfrm>
                  <a:off x="1449075" y="3877925"/>
                  <a:ext cx="375" cy="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19" extrusionOk="0">
                      <a:moveTo>
                        <a:pt x="1" y="0"/>
                      </a:moveTo>
                      <a:cubicBezTo>
                        <a:pt x="3" y="3"/>
                        <a:pt x="6" y="6"/>
                        <a:pt x="8" y="9"/>
                      </a:cubicBezTo>
                      <a:lnTo>
                        <a:pt x="8" y="9"/>
                      </a:lnTo>
                      <a:cubicBezTo>
                        <a:pt x="7" y="7"/>
                        <a:pt x="6" y="5"/>
                        <a:pt x="4" y="4"/>
                      </a:cubicBezTo>
                      <a:cubicBezTo>
                        <a:pt x="3" y="2"/>
                        <a:pt x="2" y="1"/>
                        <a:pt x="1" y="0"/>
                      </a:cubicBezTo>
                      <a:close/>
                      <a:moveTo>
                        <a:pt x="8" y="9"/>
                      </a:moveTo>
                      <a:cubicBezTo>
                        <a:pt x="10" y="12"/>
                        <a:pt x="12" y="15"/>
                        <a:pt x="14" y="18"/>
                      </a:cubicBezTo>
                      <a:lnTo>
                        <a:pt x="14" y="17"/>
                      </a:lnTo>
                      <a:cubicBezTo>
                        <a:pt x="12" y="14"/>
                        <a:pt x="10" y="12"/>
                        <a:pt x="8" y="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49"/>
                <p:cNvSpPr/>
                <p:nvPr/>
              </p:nvSpPr>
              <p:spPr>
                <a:xfrm>
                  <a:off x="1449025" y="3877850"/>
                  <a:ext cx="75" cy="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4" extrusionOk="0">
                      <a:moveTo>
                        <a:pt x="1" y="1"/>
                      </a:moveTo>
                      <a:cubicBezTo>
                        <a:pt x="1" y="2"/>
                        <a:pt x="2" y="2"/>
                        <a:pt x="2" y="3"/>
                      </a:cubicBezTo>
                      <a:lnTo>
                        <a:pt x="3" y="3"/>
                      </a:lnTo>
                      <a:cubicBezTo>
                        <a:pt x="2" y="2"/>
                        <a:pt x="2" y="2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49"/>
                <p:cNvSpPr/>
                <p:nvPr/>
              </p:nvSpPr>
              <p:spPr>
                <a:xfrm>
                  <a:off x="1444575" y="3869900"/>
                  <a:ext cx="9075" cy="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368" extrusionOk="0">
                      <a:moveTo>
                        <a:pt x="105" y="1"/>
                      </a:moveTo>
                      <a:cubicBezTo>
                        <a:pt x="96" y="2"/>
                        <a:pt x="87" y="3"/>
                        <a:pt x="77" y="4"/>
                      </a:cubicBezTo>
                      <a:cubicBezTo>
                        <a:pt x="63" y="7"/>
                        <a:pt x="52" y="14"/>
                        <a:pt x="42" y="23"/>
                      </a:cubicBezTo>
                      <a:cubicBezTo>
                        <a:pt x="25" y="36"/>
                        <a:pt x="10" y="55"/>
                        <a:pt x="4" y="77"/>
                      </a:cubicBezTo>
                      <a:cubicBezTo>
                        <a:pt x="1" y="95"/>
                        <a:pt x="1" y="114"/>
                        <a:pt x="4" y="132"/>
                      </a:cubicBezTo>
                      <a:cubicBezTo>
                        <a:pt x="10" y="156"/>
                        <a:pt x="30" y="182"/>
                        <a:pt x="52" y="194"/>
                      </a:cubicBezTo>
                      <a:cubicBezTo>
                        <a:pt x="59" y="198"/>
                        <a:pt x="63" y="201"/>
                        <a:pt x="69" y="206"/>
                      </a:cubicBezTo>
                      <a:cubicBezTo>
                        <a:pt x="81" y="217"/>
                        <a:pt x="94" y="229"/>
                        <a:pt x="108" y="237"/>
                      </a:cubicBezTo>
                      <a:cubicBezTo>
                        <a:pt x="114" y="241"/>
                        <a:pt x="121" y="245"/>
                        <a:pt x="126" y="249"/>
                      </a:cubicBezTo>
                      <a:cubicBezTo>
                        <a:pt x="136" y="258"/>
                        <a:pt x="146" y="266"/>
                        <a:pt x="154" y="276"/>
                      </a:cubicBezTo>
                      <a:cubicBezTo>
                        <a:pt x="157" y="282"/>
                        <a:pt x="160" y="286"/>
                        <a:pt x="164" y="291"/>
                      </a:cubicBezTo>
                      <a:cubicBezTo>
                        <a:pt x="166" y="296"/>
                        <a:pt x="168" y="301"/>
                        <a:pt x="171" y="305"/>
                      </a:cubicBezTo>
                      <a:cubicBezTo>
                        <a:pt x="174" y="312"/>
                        <a:pt x="180" y="318"/>
                        <a:pt x="184" y="323"/>
                      </a:cubicBezTo>
                      <a:cubicBezTo>
                        <a:pt x="193" y="336"/>
                        <a:pt x="202" y="347"/>
                        <a:pt x="215" y="355"/>
                      </a:cubicBezTo>
                      <a:cubicBezTo>
                        <a:pt x="230" y="364"/>
                        <a:pt x="245" y="367"/>
                        <a:pt x="262" y="367"/>
                      </a:cubicBezTo>
                      <a:cubicBezTo>
                        <a:pt x="266" y="367"/>
                        <a:pt x="271" y="367"/>
                        <a:pt x="276" y="366"/>
                      </a:cubicBezTo>
                      <a:cubicBezTo>
                        <a:pt x="285" y="366"/>
                        <a:pt x="293" y="364"/>
                        <a:pt x="300" y="360"/>
                      </a:cubicBezTo>
                      <a:cubicBezTo>
                        <a:pt x="309" y="357"/>
                        <a:pt x="316" y="353"/>
                        <a:pt x="321" y="347"/>
                      </a:cubicBezTo>
                      <a:cubicBezTo>
                        <a:pt x="337" y="336"/>
                        <a:pt x="352" y="318"/>
                        <a:pt x="355" y="297"/>
                      </a:cubicBezTo>
                      <a:cubicBezTo>
                        <a:pt x="356" y="295"/>
                        <a:pt x="356" y="292"/>
                        <a:pt x="357" y="289"/>
                      </a:cubicBezTo>
                      <a:cubicBezTo>
                        <a:pt x="359" y="280"/>
                        <a:pt x="360" y="271"/>
                        <a:pt x="361" y="263"/>
                      </a:cubicBezTo>
                      <a:cubicBezTo>
                        <a:pt x="362" y="253"/>
                        <a:pt x="361" y="243"/>
                        <a:pt x="357" y="234"/>
                      </a:cubicBezTo>
                      <a:cubicBezTo>
                        <a:pt x="356" y="228"/>
                        <a:pt x="355" y="224"/>
                        <a:pt x="354" y="218"/>
                      </a:cubicBezTo>
                      <a:cubicBezTo>
                        <a:pt x="351" y="208"/>
                        <a:pt x="347" y="198"/>
                        <a:pt x="344" y="188"/>
                      </a:cubicBezTo>
                      <a:cubicBezTo>
                        <a:pt x="333" y="160"/>
                        <a:pt x="320" y="134"/>
                        <a:pt x="303" y="109"/>
                      </a:cubicBezTo>
                      <a:cubicBezTo>
                        <a:pt x="291" y="95"/>
                        <a:pt x="279" y="79"/>
                        <a:pt x="266" y="65"/>
                      </a:cubicBezTo>
                      <a:cubicBezTo>
                        <a:pt x="262" y="61"/>
                        <a:pt x="258" y="57"/>
                        <a:pt x="253" y="53"/>
                      </a:cubicBezTo>
                      <a:cubicBezTo>
                        <a:pt x="244" y="45"/>
                        <a:pt x="236" y="37"/>
                        <a:pt x="226" y="31"/>
                      </a:cubicBezTo>
                      <a:cubicBezTo>
                        <a:pt x="218" y="28"/>
                        <a:pt x="203" y="22"/>
                        <a:pt x="193" y="18"/>
                      </a:cubicBezTo>
                      <a:cubicBezTo>
                        <a:pt x="165" y="7"/>
                        <a:pt x="134" y="3"/>
                        <a:pt x="1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49"/>
                <p:cNvSpPr/>
                <p:nvPr/>
              </p:nvSpPr>
              <p:spPr>
                <a:xfrm>
                  <a:off x="1549025" y="3256725"/>
                  <a:ext cx="102700" cy="1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8" h="710" extrusionOk="0">
                      <a:moveTo>
                        <a:pt x="2680" y="0"/>
                      </a:moveTo>
                      <a:cubicBezTo>
                        <a:pt x="2446" y="0"/>
                        <a:pt x="2214" y="14"/>
                        <a:pt x="1989" y="37"/>
                      </a:cubicBezTo>
                      <a:cubicBezTo>
                        <a:pt x="1325" y="103"/>
                        <a:pt x="657" y="247"/>
                        <a:pt x="69" y="571"/>
                      </a:cubicBezTo>
                      <a:cubicBezTo>
                        <a:pt x="1" y="608"/>
                        <a:pt x="38" y="710"/>
                        <a:pt x="106" y="710"/>
                      </a:cubicBezTo>
                      <a:cubicBezTo>
                        <a:pt x="112" y="710"/>
                        <a:pt x="119" y="709"/>
                        <a:pt x="126" y="707"/>
                      </a:cubicBezTo>
                      <a:cubicBezTo>
                        <a:pt x="760" y="530"/>
                        <a:pt x="1392" y="353"/>
                        <a:pt x="2051" y="303"/>
                      </a:cubicBezTo>
                      <a:cubicBezTo>
                        <a:pt x="2192" y="292"/>
                        <a:pt x="2332" y="287"/>
                        <a:pt x="2471" y="287"/>
                      </a:cubicBezTo>
                      <a:cubicBezTo>
                        <a:pt x="2978" y="287"/>
                        <a:pt x="3476" y="348"/>
                        <a:pt x="3985" y="393"/>
                      </a:cubicBezTo>
                      <a:cubicBezTo>
                        <a:pt x="3989" y="394"/>
                        <a:pt x="3992" y="394"/>
                        <a:pt x="3996" y="394"/>
                      </a:cubicBezTo>
                      <a:cubicBezTo>
                        <a:pt x="4103" y="394"/>
                        <a:pt x="4108" y="233"/>
                        <a:pt x="4012" y="200"/>
                      </a:cubicBezTo>
                      <a:cubicBezTo>
                        <a:pt x="3594" y="53"/>
                        <a:pt x="3135" y="0"/>
                        <a:pt x="26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49"/>
                <p:cNvSpPr/>
                <p:nvPr/>
              </p:nvSpPr>
              <p:spPr>
                <a:xfrm>
                  <a:off x="1577150" y="3271275"/>
                  <a:ext cx="55150" cy="1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453" extrusionOk="0">
                      <a:moveTo>
                        <a:pt x="1396" y="1"/>
                      </a:moveTo>
                      <a:cubicBezTo>
                        <a:pt x="1282" y="1"/>
                        <a:pt x="1170" y="7"/>
                        <a:pt x="1067" y="14"/>
                      </a:cubicBezTo>
                      <a:cubicBezTo>
                        <a:pt x="892" y="26"/>
                        <a:pt x="720" y="53"/>
                        <a:pt x="549" y="92"/>
                      </a:cubicBezTo>
                      <a:cubicBezTo>
                        <a:pt x="393" y="130"/>
                        <a:pt x="192" y="178"/>
                        <a:pt x="69" y="286"/>
                      </a:cubicBezTo>
                      <a:cubicBezTo>
                        <a:pt x="1" y="345"/>
                        <a:pt x="60" y="448"/>
                        <a:pt x="138" y="452"/>
                      </a:cubicBezTo>
                      <a:cubicBezTo>
                        <a:pt x="143" y="452"/>
                        <a:pt x="148" y="453"/>
                        <a:pt x="153" y="453"/>
                      </a:cubicBezTo>
                      <a:cubicBezTo>
                        <a:pt x="225" y="453"/>
                        <a:pt x="299" y="431"/>
                        <a:pt x="370" y="416"/>
                      </a:cubicBezTo>
                      <a:cubicBezTo>
                        <a:pt x="449" y="399"/>
                        <a:pt x="528" y="385"/>
                        <a:pt x="609" y="372"/>
                      </a:cubicBezTo>
                      <a:cubicBezTo>
                        <a:pt x="765" y="345"/>
                        <a:pt x="925" y="327"/>
                        <a:pt x="1084" y="317"/>
                      </a:cubicBezTo>
                      <a:cubicBezTo>
                        <a:pt x="1153" y="314"/>
                        <a:pt x="1221" y="312"/>
                        <a:pt x="1290" y="312"/>
                      </a:cubicBezTo>
                      <a:cubicBezTo>
                        <a:pt x="1382" y="312"/>
                        <a:pt x="1475" y="315"/>
                        <a:pt x="1568" y="323"/>
                      </a:cubicBezTo>
                      <a:cubicBezTo>
                        <a:pt x="1694" y="333"/>
                        <a:pt x="1825" y="353"/>
                        <a:pt x="1953" y="353"/>
                      </a:cubicBezTo>
                      <a:cubicBezTo>
                        <a:pt x="1984" y="353"/>
                        <a:pt x="2016" y="352"/>
                        <a:pt x="2047" y="349"/>
                      </a:cubicBezTo>
                      <a:cubicBezTo>
                        <a:pt x="2150" y="340"/>
                        <a:pt x="2205" y="202"/>
                        <a:pt x="2102" y="144"/>
                      </a:cubicBezTo>
                      <a:cubicBezTo>
                        <a:pt x="1901" y="30"/>
                        <a:pt x="1643" y="1"/>
                        <a:pt x="13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49"/>
                <p:cNvSpPr/>
                <p:nvPr/>
              </p:nvSpPr>
              <p:spPr>
                <a:xfrm>
                  <a:off x="1591950" y="3285825"/>
                  <a:ext cx="29650" cy="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351" extrusionOk="0">
                      <a:moveTo>
                        <a:pt x="792" y="0"/>
                      </a:moveTo>
                      <a:cubicBezTo>
                        <a:pt x="724" y="0"/>
                        <a:pt x="658" y="3"/>
                        <a:pt x="590" y="8"/>
                      </a:cubicBezTo>
                      <a:cubicBezTo>
                        <a:pt x="420" y="23"/>
                        <a:pt x="235" y="28"/>
                        <a:pt x="86" y="115"/>
                      </a:cubicBezTo>
                      <a:cubicBezTo>
                        <a:pt x="1" y="165"/>
                        <a:pt x="9" y="318"/>
                        <a:pt x="115" y="338"/>
                      </a:cubicBezTo>
                      <a:cubicBezTo>
                        <a:pt x="162" y="347"/>
                        <a:pt x="209" y="350"/>
                        <a:pt x="256" y="350"/>
                      </a:cubicBezTo>
                      <a:cubicBezTo>
                        <a:pt x="376" y="350"/>
                        <a:pt x="497" y="328"/>
                        <a:pt x="617" y="321"/>
                      </a:cubicBezTo>
                      <a:cubicBezTo>
                        <a:pt x="697" y="316"/>
                        <a:pt x="778" y="314"/>
                        <a:pt x="858" y="306"/>
                      </a:cubicBezTo>
                      <a:cubicBezTo>
                        <a:pt x="905" y="303"/>
                        <a:pt x="954" y="293"/>
                        <a:pt x="1001" y="284"/>
                      </a:cubicBezTo>
                      <a:cubicBezTo>
                        <a:pt x="1044" y="276"/>
                        <a:pt x="1081" y="256"/>
                        <a:pt x="1120" y="238"/>
                      </a:cubicBezTo>
                      <a:cubicBezTo>
                        <a:pt x="1185" y="209"/>
                        <a:pt x="1180" y="105"/>
                        <a:pt x="1120" y="73"/>
                      </a:cubicBezTo>
                      <a:cubicBezTo>
                        <a:pt x="1100" y="62"/>
                        <a:pt x="1080" y="54"/>
                        <a:pt x="1060" y="46"/>
                      </a:cubicBezTo>
                      <a:lnTo>
                        <a:pt x="1060" y="46"/>
                      </a:lnTo>
                      <a:cubicBezTo>
                        <a:pt x="989" y="10"/>
                        <a:pt x="900" y="1"/>
                        <a:pt x="822" y="0"/>
                      </a:cubicBezTo>
                      <a:cubicBezTo>
                        <a:pt x="812" y="0"/>
                        <a:pt x="802" y="0"/>
                        <a:pt x="7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8" name="Google Shape;2638;p49"/>
                <p:cNvSpPr/>
                <p:nvPr/>
              </p:nvSpPr>
              <p:spPr>
                <a:xfrm>
                  <a:off x="1599175" y="3300675"/>
                  <a:ext cx="16625" cy="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285" extrusionOk="0">
                      <a:moveTo>
                        <a:pt x="302" y="1"/>
                      </a:moveTo>
                      <a:cubicBezTo>
                        <a:pt x="279" y="1"/>
                        <a:pt x="257" y="2"/>
                        <a:pt x="234" y="4"/>
                      </a:cubicBezTo>
                      <a:cubicBezTo>
                        <a:pt x="175" y="10"/>
                        <a:pt x="122" y="36"/>
                        <a:pt x="71" y="63"/>
                      </a:cubicBezTo>
                      <a:cubicBezTo>
                        <a:pt x="26" y="87"/>
                        <a:pt x="1" y="149"/>
                        <a:pt x="17" y="197"/>
                      </a:cubicBezTo>
                      <a:cubicBezTo>
                        <a:pt x="22" y="216"/>
                        <a:pt x="32" y="234"/>
                        <a:pt x="46" y="250"/>
                      </a:cubicBezTo>
                      <a:cubicBezTo>
                        <a:pt x="63" y="268"/>
                        <a:pt x="96" y="284"/>
                        <a:pt x="123" y="284"/>
                      </a:cubicBezTo>
                      <a:cubicBezTo>
                        <a:pt x="125" y="284"/>
                        <a:pt x="128" y="284"/>
                        <a:pt x="130" y="284"/>
                      </a:cubicBezTo>
                      <a:cubicBezTo>
                        <a:pt x="152" y="282"/>
                        <a:pt x="173" y="280"/>
                        <a:pt x="195" y="280"/>
                      </a:cubicBezTo>
                      <a:cubicBezTo>
                        <a:pt x="200" y="280"/>
                        <a:pt x="205" y="280"/>
                        <a:pt x="210" y="281"/>
                      </a:cubicBezTo>
                      <a:cubicBezTo>
                        <a:pt x="240" y="281"/>
                        <a:pt x="269" y="275"/>
                        <a:pt x="299" y="269"/>
                      </a:cubicBezTo>
                      <a:cubicBezTo>
                        <a:pt x="340" y="265"/>
                        <a:pt x="382" y="265"/>
                        <a:pt x="425" y="265"/>
                      </a:cubicBezTo>
                      <a:cubicBezTo>
                        <a:pt x="447" y="265"/>
                        <a:pt x="469" y="263"/>
                        <a:pt x="491" y="263"/>
                      </a:cubicBezTo>
                      <a:cubicBezTo>
                        <a:pt x="510" y="263"/>
                        <a:pt x="530" y="264"/>
                        <a:pt x="549" y="264"/>
                      </a:cubicBezTo>
                      <a:cubicBezTo>
                        <a:pt x="554" y="264"/>
                        <a:pt x="559" y="264"/>
                        <a:pt x="563" y="264"/>
                      </a:cubicBezTo>
                      <a:cubicBezTo>
                        <a:pt x="602" y="261"/>
                        <a:pt x="635" y="242"/>
                        <a:pt x="651" y="205"/>
                      </a:cubicBezTo>
                      <a:cubicBezTo>
                        <a:pt x="664" y="172"/>
                        <a:pt x="660" y="124"/>
                        <a:pt x="630" y="101"/>
                      </a:cubicBezTo>
                      <a:cubicBezTo>
                        <a:pt x="591" y="67"/>
                        <a:pt x="544" y="47"/>
                        <a:pt x="496" y="28"/>
                      </a:cubicBezTo>
                      <a:cubicBezTo>
                        <a:pt x="450" y="10"/>
                        <a:pt x="400" y="5"/>
                        <a:pt x="351" y="2"/>
                      </a:cubicBezTo>
                      <a:cubicBezTo>
                        <a:pt x="335" y="1"/>
                        <a:pt x="319" y="1"/>
                        <a:pt x="30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9" name="Google Shape;2639;p49"/>
                <p:cNvSpPr/>
                <p:nvPr/>
              </p:nvSpPr>
              <p:spPr>
                <a:xfrm>
                  <a:off x="1988875" y="3517775"/>
                  <a:ext cx="15250" cy="8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3238" extrusionOk="0">
                      <a:moveTo>
                        <a:pt x="90" y="0"/>
                      </a:moveTo>
                      <a:cubicBezTo>
                        <a:pt x="45" y="0"/>
                        <a:pt x="0" y="46"/>
                        <a:pt x="8" y="100"/>
                      </a:cubicBezTo>
                      <a:cubicBezTo>
                        <a:pt x="79" y="617"/>
                        <a:pt x="195" y="1128"/>
                        <a:pt x="238" y="1649"/>
                      </a:cubicBezTo>
                      <a:cubicBezTo>
                        <a:pt x="259" y="1902"/>
                        <a:pt x="266" y="2156"/>
                        <a:pt x="260" y="2410"/>
                      </a:cubicBezTo>
                      <a:cubicBezTo>
                        <a:pt x="256" y="2661"/>
                        <a:pt x="227" y="2917"/>
                        <a:pt x="274" y="3166"/>
                      </a:cubicBezTo>
                      <a:cubicBezTo>
                        <a:pt x="283" y="3212"/>
                        <a:pt x="328" y="3238"/>
                        <a:pt x="372" y="3238"/>
                      </a:cubicBezTo>
                      <a:cubicBezTo>
                        <a:pt x="406" y="3238"/>
                        <a:pt x="439" y="3222"/>
                        <a:pt x="455" y="3190"/>
                      </a:cubicBezTo>
                      <a:cubicBezTo>
                        <a:pt x="571" y="2950"/>
                        <a:pt x="590" y="2672"/>
                        <a:pt x="599" y="2410"/>
                      </a:cubicBezTo>
                      <a:cubicBezTo>
                        <a:pt x="609" y="2138"/>
                        <a:pt x="599" y="1864"/>
                        <a:pt x="573" y="1593"/>
                      </a:cubicBezTo>
                      <a:cubicBezTo>
                        <a:pt x="522" y="1059"/>
                        <a:pt x="412" y="514"/>
                        <a:pt x="150" y="41"/>
                      </a:cubicBezTo>
                      <a:lnTo>
                        <a:pt x="150" y="40"/>
                      </a:lnTo>
                      <a:cubicBezTo>
                        <a:pt x="135" y="12"/>
                        <a:pt x="113" y="0"/>
                        <a:pt x="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49"/>
                <p:cNvSpPr/>
                <p:nvPr/>
              </p:nvSpPr>
              <p:spPr>
                <a:xfrm>
                  <a:off x="1978150" y="3540725"/>
                  <a:ext cx="9175" cy="4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607" extrusionOk="0">
                      <a:moveTo>
                        <a:pt x="108" y="1"/>
                      </a:moveTo>
                      <a:cubicBezTo>
                        <a:pt x="56" y="1"/>
                        <a:pt x="1" y="39"/>
                        <a:pt x="6" y="96"/>
                      </a:cubicBezTo>
                      <a:cubicBezTo>
                        <a:pt x="28" y="330"/>
                        <a:pt x="46" y="563"/>
                        <a:pt x="52" y="799"/>
                      </a:cubicBezTo>
                      <a:cubicBezTo>
                        <a:pt x="54" y="913"/>
                        <a:pt x="49" y="1026"/>
                        <a:pt x="49" y="1141"/>
                      </a:cubicBezTo>
                      <a:cubicBezTo>
                        <a:pt x="49" y="1201"/>
                        <a:pt x="46" y="1264"/>
                        <a:pt x="49" y="1324"/>
                      </a:cubicBezTo>
                      <a:cubicBezTo>
                        <a:pt x="54" y="1385"/>
                        <a:pt x="48" y="1448"/>
                        <a:pt x="55" y="1506"/>
                      </a:cubicBezTo>
                      <a:cubicBezTo>
                        <a:pt x="63" y="1562"/>
                        <a:pt x="115" y="1606"/>
                        <a:pt x="164" y="1606"/>
                      </a:cubicBezTo>
                      <a:cubicBezTo>
                        <a:pt x="193" y="1606"/>
                        <a:pt x="221" y="1592"/>
                        <a:pt x="240" y="1556"/>
                      </a:cubicBezTo>
                      <a:cubicBezTo>
                        <a:pt x="299" y="1445"/>
                        <a:pt x="328" y="1305"/>
                        <a:pt x="346" y="1181"/>
                      </a:cubicBezTo>
                      <a:cubicBezTo>
                        <a:pt x="365" y="1056"/>
                        <a:pt x="367" y="924"/>
                        <a:pt x="360" y="799"/>
                      </a:cubicBezTo>
                      <a:cubicBezTo>
                        <a:pt x="354" y="672"/>
                        <a:pt x="333" y="544"/>
                        <a:pt x="309" y="421"/>
                      </a:cubicBezTo>
                      <a:cubicBezTo>
                        <a:pt x="283" y="288"/>
                        <a:pt x="239" y="170"/>
                        <a:pt x="184" y="48"/>
                      </a:cubicBezTo>
                      <a:cubicBezTo>
                        <a:pt x="170" y="15"/>
                        <a:pt x="140" y="1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49"/>
                <p:cNvSpPr/>
                <p:nvPr/>
              </p:nvSpPr>
              <p:spPr>
                <a:xfrm>
                  <a:off x="1965725" y="3552900"/>
                  <a:ext cx="7825" cy="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914" extrusionOk="0">
                      <a:moveTo>
                        <a:pt x="114" y="0"/>
                      </a:moveTo>
                      <a:cubicBezTo>
                        <a:pt x="109" y="0"/>
                        <a:pt x="105" y="1"/>
                        <a:pt x="100" y="1"/>
                      </a:cubicBezTo>
                      <a:cubicBezTo>
                        <a:pt x="51" y="8"/>
                        <a:pt x="19" y="48"/>
                        <a:pt x="15" y="97"/>
                      </a:cubicBezTo>
                      <a:cubicBezTo>
                        <a:pt x="11" y="161"/>
                        <a:pt x="5" y="227"/>
                        <a:pt x="3" y="291"/>
                      </a:cubicBezTo>
                      <a:cubicBezTo>
                        <a:pt x="1" y="352"/>
                        <a:pt x="6" y="416"/>
                        <a:pt x="9" y="478"/>
                      </a:cubicBezTo>
                      <a:cubicBezTo>
                        <a:pt x="11" y="542"/>
                        <a:pt x="17" y="603"/>
                        <a:pt x="23" y="665"/>
                      </a:cubicBezTo>
                      <a:cubicBezTo>
                        <a:pt x="35" y="751"/>
                        <a:pt x="48" y="845"/>
                        <a:pt x="124" y="898"/>
                      </a:cubicBezTo>
                      <a:cubicBezTo>
                        <a:pt x="139" y="909"/>
                        <a:pt x="157" y="913"/>
                        <a:pt x="175" y="913"/>
                      </a:cubicBezTo>
                      <a:cubicBezTo>
                        <a:pt x="205" y="913"/>
                        <a:pt x="236" y="901"/>
                        <a:pt x="255" y="881"/>
                      </a:cubicBezTo>
                      <a:cubicBezTo>
                        <a:pt x="312" y="825"/>
                        <a:pt x="312" y="727"/>
                        <a:pt x="306" y="651"/>
                      </a:cubicBezTo>
                      <a:cubicBezTo>
                        <a:pt x="302" y="581"/>
                        <a:pt x="294" y="511"/>
                        <a:pt x="284" y="441"/>
                      </a:cubicBezTo>
                      <a:cubicBezTo>
                        <a:pt x="275" y="380"/>
                        <a:pt x="268" y="317"/>
                        <a:pt x="254" y="257"/>
                      </a:cubicBezTo>
                      <a:cubicBezTo>
                        <a:pt x="241" y="195"/>
                        <a:pt x="223" y="133"/>
                        <a:pt x="207" y="71"/>
                      </a:cubicBezTo>
                      <a:cubicBezTo>
                        <a:pt x="196" y="29"/>
                        <a:pt x="156" y="0"/>
                        <a:pt x="1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49"/>
                <p:cNvSpPr/>
                <p:nvPr/>
              </p:nvSpPr>
              <p:spPr>
                <a:xfrm>
                  <a:off x="1955625" y="3561500"/>
                  <a:ext cx="6225" cy="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543" extrusionOk="0">
                      <a:moveTo>
                        <a:pt x="141" y="1"/>
                      </a:moveTo>
                      <a:cubicBezTo>
                        <a:pt x="137" y="1"/>
                        <a:pt x="133" y="1"/>
                        <a:pt x="130" y="2"/>
                      </a:cubicBezTo>
                      <a:cubicBezTo>
                        <a:pt x="92" y="6"/>
                        <a:pt x="58" y="40"/>
                        <a:pt x="60" y="80"/>
                      </a:cubicBezTo>
                      <a:cubicBezTo>
                        <a:pt x="63" y="113"/>
                        <a:pt x="60" y="146"/>
                        <a:pt x="58" y="178"/>
                      </a:cubicBezTo>
                      <a:cubicBezTo>
                        <a:pt x="57" y="194"/>
                        <a:pt x="57" y="210"/>
                        <a:pt x="57" y="225"/>
                      </a:cubicBezTo>
                      <a:cubicBezTo>
                        <a:pt x="56" y="232"/>
                        <a:pt x="56" y="238"/>
                        <a:pt x="55" y="245"/>
                      </a:cubicBezTo>
                      <a:lnTo>
                        <a:pt x="54" y="259"/>
                      </a:lnTo>
                      <a:cubicBezTo>
                        <a:pt x="54" y="264"/>
                        <a:pt x="53" y="271"/>
                        <a:pt x="51" y="276"/>
                      </a:cubicBezTo>
                      <a:cubicBezTo>
                        <a:pt x="49" y="289"/>
                        <a:pt x="47" y="303"/>
                        <a:pt x="45" y="318"/>
                      </a:cubicBezTo>
                      <a:cubicBezTo>
                        <a:pt x="45" y="320"/>
                        <a:pt x="43" y="323"/>
                        <a:pt x="43" y="326"/>
                      </a:cubicBezTo>
                      <a:cubicBezTo>
                        <a:pt x="42" y="332"/>
                        <a:pt x="41" y="339"/>
                        <a:pt x="40" y="345"/>
                      </a:cubicBezTo>
                      <a:cubicBezTo>
                        <a:pt x="34" y="378"/>
                        <a:pt x="25" y="409"/>
                        <a:pt x="14" y="441"/>
                      </a:cubicBezTo>
                      <a:cubicBezTo>
                        <a:pt x="0" y="478"/>
                        <a:pt x="26" y="521"/>
                        <a:pt x="60" y="536"/>
                      </a:cubicBezTo>
                      <a:cubicBezTo>
                        <a:pt x="71" y="541"/>
                        <a:pt x="82" y="543"/>
                        <a:pt x="93" y="543"/>
                      </a:cubicBezTo>
                      <a:cubicBezTo>
                        <a:pt x="120" y="543"/>
                        <a:pt x="147" y="529"/>
                        <a:pt x="162" y="503"/>
                      </a:cubicBezTo>
                      <a:cubicBezTo>
                        <a:pt x="183" y="468"/>
                        <a:pt x="200" y="431"/>
                        <a:pt x="214" y="393"/>
                      </a:cubicBezTo>
                      <a:cubicBezTo>
                        <a:pt x="230" y="355"/>
                        <a:pt x="237" y="319"/>
                        <a:pt x="242" y="278"/>
                      </a:cubicBezTo>
                      <a:cubicBezTo>
                        <a:pt x="246" y="239"/>
                        <a:pt x="248" y="200"/>
                        <a:pt x="243" y="160"/>
                      </a:cubicBezTo>
                      <a:cubicBezTo>
                        <a:pt x="237" y="126"/>
                        <a:pt x="228" y="92"/>
                        <a:pt x="217" y="58"/>
                      </a:cubicBezTo>
                      <a:cubicBezTo>
                        <a:pt x="204" y="25"/>
                        <a:pt x="176" y="1"/>
                        <a:pt x="1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49"/>
                <p:cNvSpPr/>
                <p:nvPr/>
              </p:nvSpPr>
              <p:spPr>
                <a:xfrm>
                  <a:off x="1677625" y="3972325"/>
                  <a:ext cx="38200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8" h="375" extrusionOk="0">
                      <a:moveTo>
                        <a:pt x="1412" y="0"/>
                      </a:moveTo>
                      <a:cubicBezTo>
                        <a:pt x="1409" y="0"/>
                        <a:pt x="1406" y="0"/>
                        <a:pt x="1402" y="1"/>
                      </a:cubicBezTo>
                      <a:cubicBezTo>
                        <a:pt x="1288" y="12"/>
                        <a:pt x="1169" y="36"/>
                        <a:pt x="1056" y="57"/>
                      </a:cubicBezTo>
                      <a:cubicBezTo>
                        <a:pt x="949" y="78"/>
                        <a:pt x="843" y="93"/>
                        <a:pt x="735" y="109"/>
                      </a:cubicBezTo>
                      <a:cubicBezTo>
                        <a:pt x="516" y="142"/>
                        <a:pt x="295" y="154"/>
                        <a:pt x="75" y="189"/>
                      </a:cubicBezTo>
                      <a:cubicBezTo>
                        <a:pt x="1" y="201"/>
                        <a:pt x="6" y="320"/>
                        <a:pt x="75" y="336"/>
                      </a:cubicBezTo>
                      <a:cubicBezTo>
                        <a:pt x="201" y="364"/>
                        <a:pt x="325" y="375"/>
                        <a:pt x="449" y="375"/>
                      </a:cubicBezTo>
                      <a:cubicBezTo>
                        <a:pt x="555" y="375"/>
                        <a:pt x="661" y="367"/>
                        <a:pt x="768" y="355"/>
                      </a:cubicBezTo>
                      <a:cubicBezTo>
                        <a:pt x="997" y="329"/>
                        <a:pt x="1244" y="281"/>
                        <a:pt x="1450" y="176"/>
                      </a:cubicBezTo>
                      <a:cubicBezTo>
                        <a:pt x="1528" y="137"/>
                        <a:pt x="1499" y="0"/>
                        <a:pt x="14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49"/>
                <p:cNvSpPr/>
                <p:nvPr/>
              </p:nvSpPr>
              <p:spPr>
                <a:xfrm>
                  <a:off x="1685450" y="3963725"/>
                  <a:ext cx="17500" cy="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305" extrusionOk="0">
                      <a:moveTo>
                        <a:pt x="467" y="0"/>
                      </a:moveTo>
                      <a:cubicBezTo>
                        <a:pt x="447" y="0"/>
                        <a:pt x="427" y="2"/>
                        <a:pt x="408" y="3"/>
                      </a:cubicBezTo>
                      <a:cubicBezTo>
                        <a:pt x="371" y="5"/>
                        <a:pt x="335" y="6"/>
                        <a:pt x="298" y="8"/>
                      </a:cubicBezTo>
                      <a:cubicBezTo>
                        <a:pt x="271" y="9"/>
                        <a:pt x="242" y="11"/>
                        <a:pt x="216" y="20"/>
                      </a:cubicBezTo>
                      <a:cubicBezTo>
                        <a:pt x="199" y="24"/>
                        <a:pt x="183" y="32"/>
                        <a:pt x="168" y="39"/>
                      </a:cubicBezTo>
                      <a:cubicBezTo>
                        <a:pt x="145" y="48"/>
                        <a:pt x="119" y="56"/>
                        <a:pt x="99" y="67"/>
                      </a:cubicBezTo>
                      <a:cubicBezTo>
                        <a:pt x="79" y="79"/>
                        <a:pt x="61" y="97"/>
                        <a:pt x="44" y="111"/>
                      </a:cubicBezTo>
                      <a:cubicBezTo>
                        <a:pt x="0" y="148"/>
                        <a:pt x="9" y="238"/>
                        <a:pt x="63" y="262"/>
                      </a:cubicBezTo>
                      <a:cubicBezTo>
                        <a:pt x="84" y="271"/>
                        <a:pt x="105" y="283"/>
                        <a:pt x="127" y="289"/>
                      </a:cubicBezTo>
                      <a:cubicBezTo>
                        <a:pt x="150" y="296"/>
                        <a:pt x="174" y="296"/>
                        <a:pt x="198" y="298"/>
                      </a:cubicBezTo>
                      <a:cubicBezTo>
                        <a:pt x="216" y="300"/>
                        <a:pt x="236" y="304"/>
                        <a:pt x="255" y="304"/>
                      </a:cubicBezTo>
                      <a:cubicBezTo>
                        <a:pt x="259" y="304"/>
                        <a:pt x="262" y="304"/>
                        <a:pt x="266" y="304"/>
                      </a:cubicBezTo>
                      <a:cubicBezTo>
                        <a:pt x="290" y="304"/>
                        <a:pt x="314" y="299"/>
                        <a:pt x="336" y="294"/>
                      </a:cubicBezTo>
                      <a:lnTo>
                        <a:pt x="439" y="270"/>
                      </a:lnTo>
                      <a:cubicBezTo>
                        <a:pt x="478" y="261"/>
                        <a:pt x="522" y="254"/>
                        <a:pt x="555" y="231"/>
                      </a:cubicBezTo>
                      <a:lnTo>
                        <a:pt x="581" y="222"/>
                      </a:lnTo>
                      <a:cubicBezTo>
                        <a:pt x="602" y="214"/>
                        <a:pt x="630" y="209"/>
                        <a:pt x="648" y="194"/>
                      </a:cubicBezTo>
                      <a:cubicBezTo>
                        <a:pt x="679" y="170"/>
                        <a:pt x="700" y="141"/>
                        <a:pt x="694" y="99"/>
                      </a:cubicBezTo>
                      <a:cubicBezTo>
                        <a:pt x="689" y="58"/>
                        <a:pt x="661" y="34"/>
                        <a:pt x="625" y="20"/>
                      </a:cubicBezTo>
                      <a:cubicBezTo>
                        <a:pt x="602" y="11"/>
                        <a:pt x="576" y="12"/>
                        <a:pt x="552" y="9"/>
                      </a:cubicBezTo>
                      <a:lnTo>
                        <a:pt x="524" y="8"/>
                      </a:lnTo>
                      <a:cubicBezTo>
                        <a:pt x="506" y="2"/>
                        <a:pt x="487" y="0"/>
                        <a:pt x="4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49"/>
                <p:cNvSpPr/>
                <p:nvPr/>
              </p:nvSpPr>
              <p:spPr>
                <a:xfrm>
                  <a:off x="1688700" y="3954700"/>
                  <a:ext cx="7175" cy="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189" extrusionOk="0">
                      <a:moveTo>
                        <a:pt x="135" y="0"/>
                      </a:moveTo>
                      <a:cubicBezTo>
                        <a:pt x="123" y="0"/>
                        <a:pt x="110" y="1"/>
                        <a:pt x="97" y="4"/>
                      </a:cubicBezTo>
                      <a:lnTo>
                        <a:pt x="66" y="9"/>
                      </a:lnTo>
                      <a:cubicBezTo>
                        <a:pt x="59" y="13"/>
                        <a:pt x="52" y="15"/>
                        <a:pt x="44" y="18"/>
                      </a:cubicBezTo>
                      <a:cubicBezTo>
                        <a:pt x="34" y="24"/>
                        <a:pt x="26" y="31"/>
                        <a:pt x="21" y="41"/>
                      </a:cubicBezTo>
                      <a:cubicBezTo>
                        <a:pt x="15" y="47"/>
                        <a:pt x="10" y="52"/>
                        <a:pt x="9" y="60"/>
                      </a:cubicBezTo>
                      <a:cubicBezTo>
                        <a:pt x="4" y="70"/>
                        <a:pt x="0" y="82"/>
                        <a:pt x="1" y="94"/>
                      </a:cubicBezTo>
                      <a:cubicBezTo>
                        <a:pt x="3" y="101"/>
                        <a:pt x="4" y="109"/>
                        <a:pt x="5" y="117"/>
                      </a:cubicBezTo>
                      <a:cubicBezTo>
                        <a:pt x="7" y="124"/>
                        <a:pt x="10" y="130"/>
                        <a:pt x="13" y="138"/>
                      </a:cubicBezTo>
                      <a:cubicBezTo>
                        <a:pt x="18" y="149"/>
                        <a:pt x="26" y="156"/>
                        <a:pt x="35" y="162"/>
                      </a:cubicBezTo>
                      <a:cubicBezTo>
                        <a:pt x="44" y="170"/>
                        <a:pt x="53" y="176"/>
                        <a:pt x="65" y="178"/>
                      </a:cubicBezTo>
                      <a:cubicBezTo>
                        <a:pt x="75" y="180"/>
                        <a:pt x="85" y="181"/>
                        <a:pt x="95" y="184"/>
                      </a:cubicBezTo>
                      <a:cubicBezTo>
                        <a:pt x="109" y="186"/>
                        <a:pt x="121" y="188"/>
                        <a:pt x="135" y="188"/>
                      </a:cubicBezTo>
                      <a:lnTo>
                        <a:pt x="180" y="188"/>
                      </a:lnTo>
                      <a:cubicBezTo>
                        <a:pt x="201" y="188"/>
                        <a:pt x="220" y="186"/>
                        <a:pt x="238" y="175"/>
                      </a:cubicBezTo>
                      <a:cubicBezTo>
                        <a:pt x="268" y="159"/>
                        <a:pt x="287" y="127"/>
                        <a:pt x="287" y="94"/>
                      </a:cubicBezTo>
                      <a:cubicBezTo>
                        <a:pt x="287" y="60"/>
                        <a:pt x="268" y="28"/>
                        <a:pt x="238" y="13"/>
                      </a:cubicBezTo>
                      <a:lnTo>
                        <a:pt x="239" y="13"/>
                      </a:lnTo>
                      <a:cubicBezTo>
                        <a:pt x="220" y="2"/>
                        <a:pt x="201" y="0"/>
                        <a:pt x="1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49"/>
                <p:cNvSpPr/>
                <p:nvPr/>
              </p:nvSpPr>
              <p:spPr>
                <a:xfrm>
                  <a:off x="1514025" y="3526700"/>
                  <a:ext cx="34925" cy="3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7" h="1386" extrusionOk="0">
                      <a:moveTo>
                        <a:pt x="695" y="1"/>
                      </a:moveTo>
                      <a:cubicBezTo>
                        <a:pt x="634" y="9"/>
                        <a:pt x="572" y="18"/>
                        <a:pt x="511" y="26"/>
                      </a:cubicBezTo>
                      <a:cubicBezTo>
                        <a:pt x="395" y="59"/>
                        <a:pt x="293" y="117"/>
                        <a:pt x="207" y="204"/>
                      </a:cubicBezTo>
                      <a:cubicBezTo>
                        <a:pt x="140" y="266"/>
                        <a:pt x="92" y="339"/>
                        <a:pt x="64" y="426"/>
                      </a:cubicBezTo>
                      <a:cubicBezTo>
                        <a:pt x="21" y="508"/>
                        <a:pt x="1" y="596"/>
                        <a:pt x="4" y="692"/>
                      </a:cubicBezTo>
                      <a:cubicBezTo>
                        <a:pt x="5" y="816"/>
                        <a:pt x="37" y="933"/>
                        <a:pt x="99" y="1040"/>
                      </a:cubicBezTo>
                      <a:cubicBezTo>
                        <a:pt x="160" y="1143"/>
                        <a:pt x="243" y="1226"/>
                        <a:pt x="346" y="1288"/>
                      </a:cubicBezTo>
                      <a:lnTo>
                        <a:pt x="352" y="1291"/>
                      </a:lnTo>
                      <a:cubicBezTo>
                        <a:pt x="406" y="1314"/>
                        <a:pt x="461" y="1337"/>
                        <a:pt x="516" y="1361"/>
                      </a:cubicBezTo>
                      <a:cubicBezTo>
                        <a:pt x="569" y="1377"/>
                        <a:pt x="622" y="1386"/>
                        <a:pt x="675" y="1386"/>
                      </a:cubicBezTo>
                      <a:cubicBezTo>
                        <a:pt x="714" y="1386"/>
                        <a:pt x="752" y="1381"/>
                        <a:pt x="791" y="1372"/>
                      </a:cubicBezTo>
                      <a:cubicBezTo>
                        <a:pt x="853" y="1372"/>
                        <a:pt x="911" y="1356"/>
                        <a:pt x="964" y="1326"/>
                      </a:cubicBezTo>
                      <a:cubicBezTo>
                        <a:pt x="1050" y="1299"/>
                        <a:pt x="1124" y="1251"/>
                        <a:pt x="1186" y="1183"/>
                      </a:cubicBezTo>
                      <a:cubicBezTo>
                        <a:pt x="1222" y="1137"/>
                        <a:pt x="1259" y="1090"/>
                        <a:pt x="1294" y="1044"/>
                      </a:cubicBezTo>
                      <a:lnTo>
                        <a:pt x="1364" y="880"/>
                      </a:lnTo>
                      <a:cubicBezTo>
                        <a:pt x="1392" y="788"/>
                        <a:pt x="1397" y="696"/>
                        <a:pt x="1376" y="604"/>
                      </a:cubicBezTo>
                      <a:cubicBezTo>
                        <a:pt x="1372" y="513"/>
                        <a:pt x="1345" y="427"/>
                        <a:pt x="1295" y="347"/>
                      </a:cubicBezTo>
                      <a:cubicBezTo>
                        <a:pt x="1294" y="346"/>
                        <a:pt x="1293" y="345"/>
                        <a:pt x="1291" y="343"/>
                      </a:cubicBezTo>
                      <a:cubicBezTo>
                        <a:pt x="1230" y="240"/>
                        <a:pt x="1148" y="157"/>
                        <a:pt x="1043" y="95"/>
                      </a:cubicBezTo>
                      <a:cubicBezTo>
                        <a:pt x="936" y="33"/>
                        <a:pt x="819" y="2"/>
                        <a:pt x="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49"/>
                <p:cNvSpPr/>
                <p:nvPr/>
              </p:nvSpPr>
              <p:spPr>
                <a:xfrm>
                  <a:off x="1547650" y="3556900"/>
                  <a:ext cx="20525" cy="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17" extrusionOk="0">
                      <a:moveTo>
                        <a:pt x="397" y="1"/>
                      </a:moveTo>
                      <a:cubicBezTo>
                        <a:pt x="345" y="1"/>
                        <a:pt x="298" y="12"/>
                        <a:pt x="253" y="36"/>
                      </a:cubicBezTo>
                      <a:cubicBezTo>
                        <a:pt x="203" y="52"/>
                        <a:pt x="159" y="80"/>
                        <a:pt x="122" y="120"/>
                      </a:cubicBezTo>
                      <a:cubicBezTo>
                        <a:pt x="82" y="157"/>
                        <a:pt x="54" y="200"/>
                        <a:pt x="38" y="251"/>
                      </a:cubicBezTo>
                      <a:cubicBezTo>
                        <a:pt x="12" y="300"/>
                        <a:pt x="1" y="352"/>
                        <a:pt x="3" y="409"/>
                      </a:cubicBezTo>
                      <a:cubicBezTo>
                        <a:pt x="8" y="445"/>
                        <a:pt x="13" y="481"/>
                        <a:pt x="18" y="517"/>
                      </a:cubicBezTo>
                      <a:cubicBezTo>
                        <a:pt x="37" y="585"/>
                        <a:pt x="72" y="647"/>
                        <a:pt x="122" y="696"/>
                      </a:cubicBezTo>
                      <a:cubicBezTo>
                        <a:pt x="150" y="718"/>
                        <a:pt x="177" y="739"/>
                        <a:pt x="205" y="761"/>
                      </a:cubicBezTo>
                      <a:cubicBezTo>
                        <a:pt x="268" y="797"/>
                        <a:pt x="337" y="816"/>
                        <a:pt x="411" y="816"/>
                      </a:cubicBezTo>
                      <a:cubicBezTo>
                        <a:pt x="415" y="817"/>
                        <a:pt x="419" y="817"/>
                        <a:pt x="424" y="817"/>
                      </a:cubicBezTo>
                      <a:cubicBezTo>
                        <a:pt x="475" y="817"/>
                        <a:pt x="523" y="804"/>
                        <a:pt x="568" y="781"/>
                      </a:cubicBezTo>
                      <a:cubicBezTo>
                        <a:pt x="618" y="764"/>
                        <a:pt x="662" y="737"/>
                        <a:pt x="699" y="696"/>
                      </a:cubicBezTo>
                      <a:cubicBezTo>
                        <a:pt x="739" y="660"/>
                        <a:pt x="767" y="616"/>
                        <a:pt x="783" y="566"/>
                      </a:cubicBezTo>
                      <a:cubicBezTo>
                        <a:pt x="809" y="517"/>
                        <a:pt x="821" y="464"/>
                        <a:pt x="818" y="409"/>
                      </a:cubicBezTo>
                      <a:cubicBezTo>
                        <a:pt x="814" y="373"/>
                        <a:pt x="809" y="336"/>
                        <a:pt x="804" y="300"/>
                      </a:cubicBezTo>
                      <a:cubicBezTo>
                        <a:pt x="784" y="231"/>
                        <a:pt x="749" y="171"/>
                        <a:pt x="699" y="120"/>
                      </a:cubicBezTo>
                      <a:cubicBezTo>
                        <a:pt x="671" y="98"/>
                        <a:pt x="644" y="78"/>
                        <a:pt x="617" y="57"/>
                      </a:cubicBezTo>
                      <a:cubicBezTo>
                        <a:pt x="553" y="19"/>
                        <a:pt x="484" y="1"/>
                        <a:pt x="411" y="1"/>
                      </a:cubicBezTo>
                      <a:cubicBezTo>
                        <a:pt x="406" y="1"/>
                        <a:pt x="401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49"/>
                <p:cNvSpPr/>
                <p:nvPr/>
              </p:nvSpPr>
              <p:spPr>
                <a:xfrm>
                  <a:off x="1717375" y="3532075"/>
                  <a:ext cx="32500" cy="3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0" h="1281" extrusionOk="0">
                      <a:moveTo>
                        <a:pt x="645" y="0"/>
                      </a:moveTo>
                      <a:cubicBezTo>
                        <a:pt x="616" y="0"/>
                        <a:pt x="588" y="4"/>
                        <a:pt x="560" y="12"/>
                      </a:cubicBezTo>
                      <a:cubicBezTo>
                        <a:pt x="475" y="16"/>
                        <a:pt x="396" y="41"/>
                        <a:pt x="322" y="88"/>
                      </a:cubicBezTo>
                      <a:cubicBezTo>
                        <a:pt x="279" y="121"/>
                        <a:pt x="236" y="155"/>
                        <a:pt x="192" y="188"/>
                      </a:cubicBezTo>
                      <a:cubicBezTo>
                        <a:pt x="159" y="231"/>
                        <a:pt x="126" y="274"/>
                        <a:pt x="92" y="318"/>
                      </a:cubicBezTo>
                      <a:cubicBezTo>
                        <a:pt x="46" y="391"/>
                        <a:pt x="20" y="471"/>
                        <a:pt x="16" y="556"/>
                      </a:cubicBezTo>
                      <a:cubicBezTo>
                        <a:pt x="0" y="613"/>
                        <a:pt x="0" y="669"/>
                        <a:pt x="16" y="726"/>
                      </a:cubicBezTo>
                      <a:cubicBezTo>
                        <a:pt x="16" y="783"/>
                        <a:pt x="31" y="838"/>
                        <a:pt x="60" y="888"/>
                      </a:cubicBezTo>
                      <a:cubicBezTo>
                        <a:pt x="85" y="967"/>
                        <a:pt x="129" y="1035"/>
                        <a:pt x="192" y="1094"/>
                      </a:cubicBezTo>
                      <a:lnTo>
                        <a:pt x="322" y="1193"/>
                      </a:lnTo>
                      <a:lnTo>
                        <a:pt x="475" y="1258"/>
                      </a:lnTo>
                      <a:cubicBezTo>
                        <a:pt x="531" y="1266"/>
                        <a:pt x="588" y="1273"/>
                        <a:pt x="645" y="1281"/>
                      </a:cubicBezTo>
                      <a:cubicBezTo>
                        <a:pt x="652" y="1281"/>
                        <a:pt x="659" y="1281"/>
                        <a:pt x="665" y="1281"/>
                      </a:cubicBezTo>
                      <a:cubicBezTo>
                        <a:pt x="746" y="1281"/>
                        <a:pt x="821" y="1263"/>
                        <a:pt x="892" y="1226"/>
                      </a:cubicBezTo>
                      <a:cubicBezTo>
                        <a:pt x="971" y="1200"/>
                        <a:pt x="1040" y="1156"/>
                        <a:pt x="1098" y="1094"/>
                      </a:cubicBezTo>
                      <a:cubicBezTo>
                        <a:pt x="1194" y="1003"/>
                        <a:pt x="1228" y="914"/>
                        <a:pt x="1274" y="796"/>
                      </a:cubicBezTo>
                      <a:cubicBezTo>
                        <a:pt x="1282" y="743"/>
                        <a:pt x="1289" y="690"/>
                        <a:pt x="1296" y="636"/>
                      </a:cubicBezTo>
                      <a:cubicBezTo>
                        <a:pt x="1299" y="552"/>
                        <a:pt x="1282" y="475"/>
                        <a:pt x="1244" y="404"/>
                      </a:cubicBezTo>
                      <a:cubicBezTo>
                        <a:pt x="1230" y="353"/>
                        <a:pt x="1204" y="309"/>
                        <a:pt x="1167" y="271"/>
                      </a:cubicBezTo>
                      <a:cubicBezTo>
                        <a:pt x="1151" y="246"/>
                        <a:pt x="1131" y="224"/>
                        <a:pt x="1110" y="204"/>
                      </a:cubicBezTo>
                      <a:lnTo>
                        <a:pt x="1110" y="204"/>
                      </a:lnTo>
                      <a:cubicBezTo>
                        <a:pt x="1111" y="205"/>
                        <a:pt x="1112" y="206"/>
                        <a:pt x="1113" y="206"/>
                      </a:cubicBezTo>
                      <a:cubicBezTo>
                        <a:pt x="1110" y="203"/>
                        <a:pt x="1107" y="199"/>
                        <a:pt x="1103" y="196"/>
                      </a:cubicBezTo>
                      <a:cubicBezTo>
                        <a:pt x="1102" y="195"/>
                        <a:pt x="1102" y="195"/>
                        <a:pt x="1102" y="194"/>
                      </a:cubicBezTo>
                      <a:lnTo>
                        <a:pt x="1098" y="188"/>
                      </a:lnTo>
                      <a:cubicBezTo>
                        <a:pt x="1098" y="188"/>
                        <a:pt x="1097" y="188"/>
                        <a:pt x="1097" y="187"/>
                      </a:cubicBezTo>
                      <a:cubicBezTo>
                        <a:pt x="1092" y="183"/>
                        <a:pt x="1087" y="180"/>
                        <a:pt x="1084" y="177"/>
                      </a:cubicBezTo>
                      <a:cubicBezTo>
                        <a:pt x="1029" y="121"/>
                        <a:pt x="965" y="79"/>
                        <a:pt x="892" y="55"/>
                      </a:cubicBezTo>
                      <a:cubicBezTo>
                        <a:pt x="842" y="27"/>
                        <a:pt x="787" y="12"/>
                        <a:pt x="730" y="12"/>
                      </a:cubicBezTo>
                      <a:cubicBezTo>
                        <a:pt x="701" y="4"/>
                        <a:pt x="673" y="0"/>
                        <a:pt x="6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9" name="Google Shape;2649;p49"/>
                <p:cNvSpPr/>
                <p:nvPr/>
              </p:nvSpPr>
              <p:spPr>
                <a:xfrm>
                  <a:off x="1746875" y="3559350"/>
                  <a:ext cx="27000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" h="839" extrusionOk="0">
                      <a:moveTo>
                        <a:pt x="540" y="0"/>
                      </a:moveTo>
                      <a:cubicBezTo>
                        <a:pt x="1" y="0"/>
                        <a:pt x="0" y="838"/>
                        <a:pt x="540" y="838"/>
                      </a:cubicBezTo>
                      <a:cubicBezTo>
                        <a:pt x="1079" y="838"/>
                        <a:pt x="1079" y="0"/>
                        <a:pt x="5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0" name="Google Shape;2650;p49"/>
                <p:cNvSpPr/>
                <p:nvPr/>
              </p:nvSpPr>
              <p:spPr>
                <a:xfrm>
                  <a:off x="1741725" y="3625550"/>
                  <a:ext cx="43075" cy="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" h="2066" extrusionOk="0">
                      <a:moveTo>
                        <a:pt x="228" y="1"/>
                      </a:moveTo>
                      <a:cubicBezTo>
                        <a:pt x="113" y="1"/>
                        <a:pt x="5" y="115"/>
                        <a:pt x="8" y="229"/>
                      </a:cubicBezTo>
                      <a:cubicBezTo>
                        <a:pt x="8" y="215"/>
                        <a:pt x="7" y="210"/>
                        <a:pt x="6" y="210"/>
                      </a:cubicBezTo>
                      <a:cubicBezTo>
                        <a:pt x="4" y="210"/>
                        <a:pt x="2" y="270"/>
                        <a:pt x="1" y="277"/>
                      </a:cubicBezTo>
                      <a:cubicBezTo>
                        <a:pt x="0" y="309"/>
                        <a:pt x="8" y="345"/>
                        <a:pt x="14" y="376"/>
                      </a:cubicBezTo>
                      <a:cubicBezTo>
                        <a:pt x="23" y="429"/>
                        <a:pt x="50" y="479"/>
                        <a:pt x="72" y="529"/>
                      </a:cubicBezTo>
                      <a:cubicBezTo>
                        <a:pt x="103" y="602"/>
                        <a:pt x="147" y="667"/>
                        <a:pt x="190" y="734"/>
                      </a:cubicBezTo>
                      <a:cubicBezTo>
                        <a:pt x="280" y="871"/>
                        <a:pt x="370" y="1007"/>
                        <a:pt x="466" y="1139"/>
                      </a:cubicBezTo>
                      <a:cubicBezTo>
                        <a:pt x="664" y="1417"/>
                        <a:pt x="857" y="1703"/>
                        <a:pt x="1075" y="1966"/>
                      </a:cubicBezTo>
                      <a:cubicBezTo>
                        <a:pt x="1133" y="2035"/>
                        <a:pt x="1220" y="2066"/>
                        <a:pt x="1309" y="2066"/>
                      </a:cubicBezTo>
                      <a:cubicBezTo>
                        <a:pt x="1390" y="2066"/>
                        <a:pt x="1472" y="2040"/>
                        <a:pt x="1532" y="1993"/>
                      </a:cubicBezTo>
                      <a:cubicBezTo>
                        <a:pt x="1660" y="1893"/>
                        <a:pt x="1723" y="1686"/>
                        <a:pt x="1622" y="1543"/>
                      </a:cubicBezTo>
                      <a:lnTo>
                        <a:pt x="1623" y="1543"/>
                      </a:lnTo>
                      <a:cubicBezTo>
                        <a:pt x="1589" y="1495"/>
                        <a:pt x="1552" y="1448"/>
                        <a:pt x="1515" y="1401"/>
                      </a:cubicBezTo>
                      <a:cubicBezTo>
                        <a:pt x="1512" y="1397"/>
                        <a:pt x="1511" y="1395"/>
                        <a:pt x="1509" y="1393"/>
                      </a:cubicBezTo>
                      <a:cubicBezTo>
                        <a:pt x="1498" y="1379"/>
                        <a:pt x="1488" y="1367"/>
                        <a:pt x="1478" y="1353"/>
                      </a:cubicBezTo>
                      <a:cubicBezTo>
                        <a:pt x="1429" y="1291"/>
                        <a:pt x="1382" y="1227"/>
                        <a:pt x="1333" y="1164"/>
                      </a:cubicBezTo>
                      <a:cubicBezTo>
                        <a:pt x="1234" y="1034"/>
                        <a:pt x="1135" y="903"/>
                        <a:pt x="1037" y="771"/>
                      </a:cubicBezTo>
                      <a:cubicBezTo>
                        <a:pt x="931" y="628"/>
                        <a:pt x="822" y="489"/>
                        <a:pt x="714" y="350"/>
                      </a:cubicBezTo>
                      <a:cubicBezTo>
                        <a:pt x="665" y="288"/>
                        <a:pt x="620" y="222"/>
                        <a:pt x="562" y="169"/>
                      </a:cubicBezTo>
                      <a:cubicBezTo>
                        <a:pt x="522" y="132"/>
                        <a:pt x="484" y="94"/>
                        <a:pt x="436" y="67"/>
                      </a:cubicBezTo>
                      <a:cubicBezTo>
                        <a:pt x="415" y="54"/>
                        <a:pt x="391" y="45"/>
                        <a:pt x="368" y="36"/>
                      </a:cubicBezTo>
                      <a:cubicBezTo>
                        <a:pt x="348" y="24"/>
                        <a:pt x="325" y="18"/>
                        <a:pt x="301" y="17"/>
                      </a:cubicBezTo>
                      <a:cubicBezTo>
                        <a:pt x="265" y="14"/>
                        <a:pt x="257" y="12"/>
                        <a:pt x="276" y="12"/>
                      </a:cubicBezTo>
                      <a:cubicBezTo>
                        <a:pt x="280" y="12"/>
                        <a:pt x="285" y="12"/>
                        <a:pt x="291" y="12"/>
                      </a:cubicBezTo>
                      <a:cubicBezTo>
                        <a:pt x="270" y="4"/>
                        <a:pt x="249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1" name="Google Shape;2651;p49"/>
                <p:cNvSpPr/>
                <p:nvPr/>
              </p:nvSpPr>
              <p:spPr>
                <a:xfrm>
                  <a:off x="1765125" y="3609450"/>
                  <a:ext cx="43825" cy="4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" h="1930" extrusionOk="0">
                      <a:moveTo>
                        <a:pt x="254" y="0"/>
                      </a:moveTo>
                      <a:cubicBezTo>
                        <a:pt x="129" y="0"/>
                        <a:pt x="0" y="100"/>
                        <a:pt x="11" y="236"/>
                      </a:cubicBezTo>
                      <a:cubicBezTo>
                        <a:pt x="23" y="416"/>
                        <a:pt x="133" y="562"/>
                        <a:pt x="238" y="701"/>
                      </a:cubicBezTo>
                      <a:cubicBezTo>
                        <a:pt x="340" y="838"/>
                        <a:pt x="446" y="971"/>
                        <a:pt x="550" y="1106"/>
                      </a:cubicBezTo>
                      <a:cubicBezTo>
                        <a:pt x="644" y="1226"/>
                        <a:pt x="740" y="1346"/>
                        <a:pt x="836" y="1464"/>
                      </a:cubicBezTo>
                      <a:lnTo>
                        <a:pt x="982" y="1642"/>
                      </a:lnTo>
                      <a:cubicBezTo>
                        <a:pt x="1006" y="1671"/>
                        <a:pt x="1031" y="1701"/>
                        <a:pt x="1055" y="1730"/>
                      </a:cubicBezTo>
                      <a:lnTo>
                        <a:pt x="1072" y="1751"/>
                      </a:lnTo>
                      <a:cubicBezTo>
                        <a:pt x="1074" y="1755"/>
                        <a:pt x="1075" y="1757"/>
                        <a:pt x="1079" y="1763"/>
                      </a:cubicBezTo>
                      <a:cubicBezTo>
                        <a:pt x="1135" y="1867"/>
                        <a:pt x="1257" y="1930"/>
                        <a:pt x="1376" y="1930"/>
                      </a:cubicBezTo>
                      <a:cubicBezTo>
                        <a:pt x="1434" y="1930"/>
                        <a:pt x="1491" y="1915"/>
                        <a:pt x="1540" y="1884"/>
                      </a:cubicBezTo>
                      <a:cubicBezTo>
                        <a:pt x="1696" y="1783"/>
                        <a:pt x="1752" y="1587"/>
                        <a:pt x="1661" y="1423"/>
                      </a:cubicBezTo>
                      <a:cubicBezTo>
                        <a:pt x="1618" y="1345"/>
                        <a:pt x="1551" y="1279"/>
                        <a:pt x="1493" y="1211"/>
                      </a:cubicBezTo>
                      <a:cubicBezTo>
                        <a:pt x="1444" y="1152"/>
                        <a:pt x="1395" y="1095"/>
                        <a:pt x="1346" y="1036"/>
                      </a:cubicBezTo>
                      <a:cubicBezTo>
                        <a:pt x="1244" y="916"/>
                        <a:pt x="1142" y="796"/>
                        <a:pt x="1038" y="678"/>
                      </a:cubicBezTo>
                      <a:cubicBezTo>
                        <a:pt x="937" y="564"/>
                        <a:pt x="836" y="449"/>
                        <a:pt x="733" y="337"/>
                      </a:cubicBezTo>
                      <a:cubicBezTo>
                        <a:pt x="617" y="210"/>
                        <a:pt x="485" y="53"/>
                        <a:pt x="312" y="8"/>
                      </a:cubicBezTo>
                      <a:cubicBezTo>
                        <a:pt x="293" y="3"/>
                        <a:pt x="274" y="0"/>
                        <a:pt x="25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2" name="Google Shape;2652;p49"/>
                <p:cNvSpPr/>
                <p:nvPr/>
              </p:nvSpPr>
              <p:spPr>
                <a:xfrm>
                  <a:off x="1791025" y="3592425"/>
                  <a:ext cx="39150" cy="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671" extrusionOk="0">
                      <a:moveTo>
                        <a:pt x="199" y="0"/>
                      </a:moveTo>
                      <a:cubicBezTo>
                        <a:pt x="95" y="0"/>
                        <a:pt x="1" y="94"/>
                        <a:pt x="4" y="198"/>
                      </a:cubicBezTo>
                      <a:cubicBezTo>
                        <a:pt x="5" y="231"/>
                        <a:pt x="11" y="259"/>
                        <a:pt x="20" y="287"/>
                      </a:cubicBezTo>
                      <a:cubicBezTo>
                        <a:pt x="22" y="312"/>
                        <a:pt x="27" y="336"/>
                        <a:pt x="38" y="362"/>
                      </a:cubicBezTo>
                      <a:cubicBezTo>
                        <a:pt x="61" y="418"/>
                        <a:pt x="83" y="463"/>
                        <a:pt x="122" y="511"/>
                      </a:cubicBezTo>
                      <a:cubicBezTo>
                        <a:pt x="167" y="565"/>
                        <a:pt x="215" y="616"/>
                        <a:pt x="260" y="670"/>
                      </a:cubicBezTo>
                      <a:cubicBezTo>
                        <a:pt x="352" y="777"/>
                        <a:pt x="444" y="883"/>
                        <a:pt x="532" y="993"/>
                      </a:cubicBezTo>
                      <a:cubicBezTo>
                        <a:pt x="574" y="1045"/>
                        <a:pt x="615" y="1097"/>
                        <a:pt x="655" y="1149"/>
                      </a:cubicBezTo>
                      <a:cubicBezTo>
                        <a:pt x="677" y="1177"/>
                        <a:pt x="699" y="1204"/>
                        <a:pt x="721" y="1231"/>
                      </a:cubicBezTo>
                      <a:cubicBezTo>
                        <a:pt x="733" y="1247"/>
                        <a:pt x="746" y="1262"/>
                        <a:pt x="757" y="1277"/>
                      </a:cubicBezTo>
                      <a:cubicBezTo>
                        <a:pt x="761" y="1282"/>
                        <a:pt x="778" y="1304"/>
                        <a:pt x="778" y="1304"/>
                      </a:cubicBezTo>
                      <a:cubicBezTo>
                        <a:pt x="779" y="1304"/>
                        <a:pt x="776" y="1301"/>
                        <a:pt x="770" y="1292"/>
                      </a:cubicBezTo>
                      <a:cubicBezTo>
                        <a:pt x="763" y="1284"/>
                        <a:pt x="761" y="1280"/>
                        <a:pt x="761" y="1280"/>
                      </a:cubicBezTo>
                      <a:lnTo>
                        <a:pt x="761" y="1280"/>
                      </a:lnTo>
                      <a:cubicBezTo>
                        <a:pt x="761" y="1280"/>
                        <a:pt x="785" y="1312"/>
                        <a:pt x="789" y="1317"/>
                      </a:cubicBezTo>
                      <a:cubicBezTo>
                        <a:pt x="798" y="1330"/>
                        <a:pt x="807" y="1342"/>
                        <a:pt x="817" y="1354"/>
                      </a:cubicBezTo>
                      <a:cubicBezTo>
                        <a:pt x="838" y="1383"/>
                        <a:pt x="859" y="1411"/>
                        <a:pt x="880" y="1439"/>
                      </a:cubicBezTo>
                      <a:cubicBezTo>
                        <a:pt x="966" y="1557"/>
                        <a:pt x="1049" y="1670"/>
                        <a:pt x="1207" y="1670"/>
                      </a:cubicBezTo>
                      <a:cubicBezTo>
                        <a:pt x="1215" y="1670"/>
                        <a:pt x="1223" y="1670"/>
                        <a:pt x="1232" y="1669"/>
                      </a:cubicBezTo>
                      <a:cubicBezTo>
                        <a:pt x="1360" y="1660"/>
                        <a:pt x="1434" y="1592"/>
                        <a:pt x="1482" y="1478"/>
                      </a:cubicBezTo>
                      <a:cubicBezTo>
                        <a:pt x="1566" y="1280"/>
                        <a:pt x="1383" y="1100"/>
                        <a:pt x="1271" y="955"/>
                      </a:cubicBezTo>
                      <a:cubicBezTo>
                        <a:pt x="1173" y="826"/>
                        <a:pt x="1071" y="699"/>
                        <a:pt x="963" y="578"/>
                      </a:cubicBezTo>
                      <a:cubicBezTo>
                        <a:pt x="870" y="473"/>
                        <a:pt x="775" y="369"/>
                        <a:pt x="675" y="272"/>
                      </a:cubicBezTo>
                      <a:cubicBezTo>
                        <a:pt x="625" y="223"/>
                        <a:pt x="575" y="173"/>
                        <a:pt x="523" y="127"/>
                      </a:cubicBezTo>
                      <a:cubicBezTo>
                        <a:pt x="483" y="92"/>
                        <a:pt x="445" y="67"/>
                        <a:pt x="396" y="47"/>
                      </a:cubicBezTo>
                      <a:cubicBezTo>
                        <a:pt x="363" y="32"/>
                        <a:pt x="333" y="24"/>
                        <a:pt x="302" y="20"/>
                      </a:cubicBezTo>
                      <a:cubicBezTo>
                        <a:pt x="271" y="9"/>
                        <a:pt x="239" y="1"/>
                        <a:pt x="202" y="0"/>
                      </a:cubicBezTo>
                      <a:cubicBezTo>
                        <a:pt x="201" y="0"/>
                        <a:pt x="200" y="0"/>
                        <a:pt x="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3" name="Google Shape;2653;p49"/>
                <p:cNvSpPr/>
                <p:nvPr/>
              </p:nvSpPr>
              <p:spPr>
                <a:xfrm>
                  <a:off x="1507175" y="3625550"/>
                  <a:ext cx="43050" cy="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2" h="2067" extrusionOk="0">
                      <a:moveTo>
                        <a:pt x="1493" y="1"/>
                      </a:moveTo>
                      <a:cubicBezTo>
                        <a:pt x="1472" y="1"/>
                        <a:pt x="1451" y="4"/>
                        <a:pt x="1431" y="12"/>
                      </a:cubicBezTo>
                      <a:cubicBezTo>
                        <a:pt x="1437" y="12"/>
                        <a:pt x="1442" y="12"/>
                        <a:pt x="1446" y="12"/>
                      </a:cubicBezTo>
                      <a:cubicBezTo>
                        <a:pt x="1466" y="12"/>
                        <a:pt x="1457" y="14"/>
                        <a:pt x="1420" y="18"/>
                      </a:cubicBezTo>
                      <a:cubicBezTo>
                        <a:pt x="1397" y="18"/>
                        <a:pt x="1375" y="24"/>
                        <a:pt x="1354" y="36"/>
                      </a:cubicBezTo>
                      <a:cubicBezTo>
                        <a:pt x="1331" y="45"/>
                        <a:pt x="1307" y="54"/>
                        <a:pt x="1286" y="67"/>
                      </a:cubicBezTo>
                      <a:cubicBezTo>
                        <a:pt x="1239" y="94"/>
                        <a:pt x="1201" y="132"/>
                        <a:pt x="1161" y="169"/>
                      </a:cubicBezTo>
                      <a:cubicBezTo>
                        <a:pt x="1103" y="223"/>
                        <a:pt x="1058" y="288"/>
                        <a:pt x="1009" y="350"/>
                      </a:cubicBezTo>
                      <a:cubicBezTo>
                        <a:pt x="900" y="489"/>
                        <a:pt x="791" y="630"/>
                        <a:pt x="684" y="771"/>
                      </a:cubicBezTo>
                      <a:cubicBezTo>
                        <a:pt x="587" y="903"/>
                        <a:pt x="489" y="1034"/>
                        <a:pt x="389" y="1164"/>
                      </a:cubicBezTo>
                      <a:cubicBezTo>
                        <a:pt x="341" y="1227"/>
                        <a:pt x="293" y="1291"/>
                        <a:pt x="244" y="1353"/>
                      </a:cubicBezTo>
                      <a:cubicBezTo>
                        <a:pt x="234" y="1367"/>
                        <a:pt x="224" y="1379"/>
                        <a:pt x="214" y="1393"/>
                      </a:cubicBezTo>
                      <a:cubicBezTo>
                        <a:pt x="212" y="1395"/>
                        <a:pt x="210" y="1397"/>
                        <a:pt x="208" y="1401"/>
                      </a:cubicBezTo>
                      <a:cubicBezTo>
                        <a:pt x="171" y="1448"/>
                        <a:pt x="134" y="1495"/>
                        <a:pt x="100" y="1543"/>
                      </a:cubicBezTo>
                      <a:cubicBezTo>
                        <a:pt x="0" y="1686"/>
                        <a:pt x="62" y="1894"/>
                        <a:pt x="190" y="1993"/>
                      </a:cubicBezTo>
                      <a:cubicBezTo>
                        <a:pt x="250" y="2040"/>
                        <a:pt x="332" y="2066"/>
                        <a:pt x="414" y="2066"/>
                      </a:cubicBezTo>
                      <a:cubicBezTo>
                        <a:pt x="502" y="2066"/>
                        <a:pt x="589" y="2035"/>
                        <a:pt x="647" y="1966"/>
                      </a:cubicBezTo>
                      <a:cubicBezTo>
                        <a:pt x="864" y="1703"/>
                        <a:pt x="1058" y="1417"/>
                        <a:pt x="1256" y="1139"/>
                      </a:cubicBezTo>
                      <a:cubicBezTo>
                        <a:pt x="1351" y="1007"/>
                        <a:pt x="1443" y="871"/>
                        <a:pt x="1531" y="734"/>
                      </a:cubicBezTo>
                      <a:cubicBezTo>
                        <a:pt x="1576" y="667"/>
                        <a:pt x="1619" y="602"/>
                        <a:pt x="1651" y="529"/>
                      </a:cubicBezTo>
                      <a:cubicBezTo>
                        <a:pt x="1673" y="479"/>
                        <a:pt x="1699" y="429"/>
                        <a:pt x="1709" y="376"/>
                      </a:cubicBezTo>
                      <a:cubicBezTo>
                        <a:pt x="1715" y="345"/>
                        <a:pt x="1722" y="309"/>
                        <a:pt x="1721" y="277"/>
                      </a:cubicBezTo>
                      <a:cubicBezTo>
                        <a:pt x="1721" y="270"/>
                        <a:pt x="1718" y="211"/>
                        <a:pt x="1716" y="211"/>
                      </a:cubicBezTo>
                      <a:cubicBezTo>
                        <a:pt x="1716" y="211"/>
                        <a:pt x="1715" y="216"/>
                        <a:pt x="1715" y="229"/>
                      </a:cubicBezTo>
                      <a:cubicBezTo>
                        <a:pt x="1717" y="115"/>
                        <a:pt x="1609" y="1"/>
                        <a:pt x="14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4" name="Google Shape;2654;p49"/>
                <p:cNvSpPr/>
                <p:nvPr/>
              </p:nvSpPr>
              <p:spPr>
                <a:xfrm>
                  <a:off x="1483000" y="3609450"/>
                  <a:ext cx="43825" cy="4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" h="1930" extrusionOk="0">
                      <a:moveTo>
                        <a:pt x="1500" y="0"/>
                      </a:moveTo>
                      <a:cubicBezTo>
                        <a:pt x="1480" y="0"/>
                        <a:pt x="1461" y="3"/>
                        <a:pt x="1442" y="8"/>
                      </a:cubicBezTo>
                      <a:cubicBezTo>
                        <a:pt x="1268" y="53"/>
                        <a:pt x="1137" y="210"/>
                        <a:pt x="1021" y="337"/>
                      </a:cubicBezTo>
                      <a:cubicBezTo>
                        <a:pt x="917" y="449"/>
                        <a:pt x="817" y="564"/>
                        <a:pt x="715" y="678"/>
                      </a:cubicBezTo>
                      <a:cubicBezTo>
                        <a:pt x="611" y="796"/>
                        <a:pt x="509" y="916"/>
                        <a:pt x="408" y="1036"/>
                      </a:cubicBezTo>
                      <a:cubicBezTo>
                        <a:pt x="358" y="1095"/>
                        <a:pt x="310" y="1152"/>
                        <a:pt x="260" y="1211"/>
                      </a:cubicBezTo>
                      <a:cubicBezTo>
                        <a:pt x="203" y="1279"/>
                        <a:pt x="136" y="1345"/>
                        <a:pt x="93" y="1423"/>
                      </a:cubicBezTo>
                      <a:cubicBezTo>
                        <a:pt x="0" y="1587"/>
                        <a:pt x="58" y="1783"/>
                        <a:pt x="213" y="1884"/>
                      </a:cubicBezTo>
                      <a:cubicBezTo>
                        <a:pt x="262" y="1915"/>
                        <a:pt x="319" y="1930"/>
                        <a:pt x="377" y="1930"/>
                      </a:cubicBezTo>
                      <a:cubicBezTo>
                        <a:pt x="496" y="1930"/>
                        <a:pt x="618" y="1867"/>
                        <a:pt x="675" y="1763"/>
                      </a:cubicBezTo>
                      <a:cubicBezTo>
                        <a:pt x="678" y="1757"/>
                        <a:pt x="680" y="1755"/>
                        <a:pt x="681" y="1751"/>
                      </a:cubicBezTo>
                      <a:lnTo>
                        <a:pt x="698" y="1730"/>
                      </a:lnTo>
                      <a:cubicBezTo>
                        <a:pt x="723" y="1701"/>
                        <a:pt x="747" y="1671"/>
                        <a:pt x="772" y="1642"/>
                      </a:cubicBezTo>
                      <a:lnTo>
                        <a:pt x="917" y="1464"/>
                      </a:lnTo>
                      <a:cubicBezTo>
                        <a:pt x="1014" y="1346"/>
                        <a:pt x="1109" y="1226"/>
                        <a:pt x="1203" y="1106"/>
                      </a:cubicBezTo>
                      <a:cubicBezTo>
                        <a:pt x="1308" y="971"/>
                        <a:pt x="1414" y="838"/>
                        <a:pt x="1516" y="701"/>
                      </a:cubicBezTo>
                      <a:cubicBezTo>
                        <a:pt x="1620" y="562"/>
                        <a:pt x="1730" y="416"/>
                        <a:pt x="1743" y="236"/>
                      </a:cubicBezTo>
                      <a:cubicBezTo>
                        <a:pt x="1753" y="100"/>
                        <a:pt x="1625" y="0"/>
                        <a:pt x="150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5" name="Google Shape;2655;p49"/>
                <p:cNvSpPr/>
                <p:nvPr/>
              </p:nvSpPr>
              <p:spPr>
                <a:xfrm>
                  <a:off x="1461800" y="3592425"/>
                  <a:ext cx="39150" cy="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671" extrusionOk="0">
                      <a:moveTo>
                        <a:pt x="1366" y="0"/>
                      </a:moveTo>
                      <a:cubicBezTo>
                        <a:pt x="1365" y="0"/>
                        <a:pt x="1364" y="0"/>
                        <a:pt x="1363" y="0"/>
                      </a:cubicBezTo>
                      <a:cubicBezTo>
                        <a:pt x="1326" y="1"/>
                        <a:pt x="1295" y="9"/>
                        <a:pt x="1263" y="20"/>
                      </a:cubicBezTo>
                      <a:cubicBezTo>
                        <a:pt x="1233" y="24"/>
                        <a:pt x="1203" y="32"/>
                        <a:pt x="1169" y="47"/>
                      </a:cubicBezTo>
                      <a:cubicBezTo>
                        <a:pt x="1121" y="67"/>
                        <a:pt x="1083" y="92"/>
                        <a:pt x="1043" y="127"/>
                      </a:cubicBezTo>
                      <a:cubicBezTo>
                        <a:pt x="991" y="173"/>
                        <a:pt x="941" y="223"/>
                        <a:pt x="890" y="272"/>
                      </a:cubicBezTo>
                      <a:cubicBezTo>
                        <a:pt x="791" y="369"/>
                        <a:pt x="696" y="473"/>
                        <a:pt x="603" y="578"/>
                      </a:cubicBezTo>
                      <a:cubicBezTo>
                        <a:pt x="494" y="699"/>
                        <a:pt x="393" y="826"/>
                        <a:pt x="294" y="955"/>
                      </a:cubicBezTo>
                      <a:cubicBezTo>
                        <a:pt x="181" y="1100"/>
                        <a:pt x="0" y="1280"/>
                        <a:pt x="83" y="1478"/>
                      </a:cubicBezTo>
                      <a:cubicBezTo>
                        <a:pt x="130" y="1592"/>
                        <a:pt x="205" y="1660"/>
                        <a:pt x="334" y="1669"/>
                      </a:cubicBezTo>
                      <a:cubicBezTo>
                        <a:pt x="343" y="1670"/>
                        <a:pt x="351" y="1670"/>
                        <a:pt x="359" y="1670"/>
                      </a:cubicBezTo>
                      <a:cubicBezTo>
                        <a:pt x="516" y="1670"/>
                        <a:pt x="600" y="1557"/>
                        <a:pt x="686" y="1439"/>
                      </a:cubicBezTo>
                      <a:cubicBezTo>
                        <a:pt x="707" y="1411"/>
                        <a:pt x="727" y="1383"/>
                        <a:pt x="749" y="1354"/>
                      </a:cubicBezTo>
                      <a:cubicBezTo>
                        <a:pt x="758" y="1342"/>
                        <a:pt x="767" y="1330"/>
                        <a:pt x="777" y="1317"/>
                      </a:cubicBezTo>
                      <a:cubicBezTo>
                        <a:pt x="781" y="1312"/>
                        <a:pt x="805" y="1280"/>
                        <a:pt x="805" y="1280"/>
                      </a:cubicBezTo>
                      <a:lnTo>
                        <a:pt x="805" y="1280"/>
                      </a:lnTo>
                      <a:cubicBezTo>
                        <a:pt x="805" y="1280"/>
                        <a:pt x="803" y="1284"/>
                        <a:pt x="796" y="1292"/>
                      </a:cubicBezTo>
                      <a:cubicBezTo>
                        <a:pt x="790" y="1301"/>
                        <a:pt x="787" y="1304"/>
                        <a:pt x="787" y="1304"/>
                      </a:cubicBezTo>
                      <a:cubicBezTo>
                        <a:pt x="787" y="1304"/>
                        <a:pt x="804" y="1282"/>
                        <a:pt x="808" y="1277"/>
                      </a:cubicBezTo>
                      <a:cubicBezTo>
                        <a:pt x="820" y="1262"/>
                        <a:pt x="831" y="1247"/>
                        <a:pt x="844" y="1231"/>
                      </a:cubicBezTo>
                      <a:cubicBezTo>
                        <a:pt x="865" y="1204"/>
                        <a:pt x="888" y="1177"/>
                        <a:pt x="910" y="1149"/>
                      </a:cubicBezTo>
                      <a:cubicBezTo>
                        <a:pt x="951" y="1097"/>
                        <a:pt x="992" y="1045"/>
                        <a:pt x="1034" y="993"/>
                      </a:cubicBezTo>
                      <a:cubicBezTo>
                        <a:pt x="1122" y="883"/>
                        <a:pt x="1214" y="777"/>
                        <a:pt x="1305" y="670"/>
                      </a:cubicBezTo>
                      <a:cubicBezTo>
                        <a:pt x="1350" y="616"/>
                        <a:pt x="1399" y="565"/>
                        <a:pt x="1443" y="511"/>
                      </a:cubicBezTo>
                      <a:cubicBezTo>
                        <a:pt x="1483" y="463"/>
                        <a:pt x="1504" y="418"/>
                        <a:pt x="1528" y="362"/>
                      </a:cubicBezTo>
                      <a:cubicBezTo>
                        <a:pt x="1539" y="336"/>
                        <a:pt x="1544" y="312"/>
                        <a:pt x="1545" y="287"/>
                      </a:cubicBezTo>
                      <a:cubicBezTo>
                        <a:pt x="1554" y="259"/>
                        <a:pt x="1561" y="231"/>
                        <a:pt x="1562" y="198"/>
                      </a:cubicBezTo>
                      <a:cubicBezTo>
                        <a:pt x="1565" y="94"/>
                        <a:pt x="1470" y="0"/>
                        <a:pt x="13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656" name="Google Shape;2656;p49"/>
          <p:cNvGrpSpPr/>
          <p:nvPr/>
        </p:nvGrpSpPr>
        <p:grpSpPr>
          <a:xfrm>
            <a:off x="5944534" y="1374297"/>
            <a:ext cx="852371" cy="847088"/>
            <a:chOff x="6262985" y="1439382"/>
            <a:chExt cx="675092" cy="670907"/>
          </a:xfrm>
        </p:grpSpPr>
        <p:sp>
          <p:nvSpPr>
            <p:cNvPr id="2657" name="Google Shape;2657;p49"/>
            <p:cNvSpPr/>
            <p:nvPr/>
          </p:nvSpPr>
          <p:spPr>
            <a:xfrm rot="2700000">
              <a:off x="6514059" y="1649265"/>
              <a:ext cx="132049" cy="133234"/>
            </a:xfrm>
            <a:custGeom>
              <a:avLst/>
              <a:gdLst/>
              <a:ahLst/>
              <a:cxnLst/>
              <a:rect l="l" t="t" r="r" b="b"/>
              <a:pathLst>
                <a:path w="5462" h="5511" extrusionOk="0">
                  <a:moveTo>
                    <a:pt x="2191" y="1095"/>
                  </a:moveTo>
                  <a:lnTo>
                    <a:pt x="2891" y="1926"/>
                  </a:lnTo>
                  <a:cubicBezTo>
                    <a:pt x="2941" y="1984"/>
                    <a:pt x="3013" y="2016"/>
                    <a:pt x="3087" y="2016"/>
                  </a:cubicBezTo>
                  <a:cubicBezTo>
                    <a:pt x="3124" y="2016"/>
                    <a:pt x="3162" y="2008"/>
                    <a:pt x="3198" y="1990"/>
                  </a:cubicBezTo>
                  <a:lnTo>
                    <a:pt x="4174" y="1515"/>
                  </a:lnTo>
                  <a:lnTo>
                    <a:pt x="3600" y="2437"/>
                  </a:lnTo>
                  <a:cubicBezTo>
                    <a:pt x="3539" y="2536"/>
                    <a:pt x="3553" y="2664"/>
                    <a:pt x="3633" y="2748"/>
                  </a:cubicBezTo>
                  <a:lnTo>
                    <a:pt x="4388" y="3529"/>
                  </a:lnTo>
                  <a:lnTo>
                    <a:pt x="3333" y="3269"/>
                  </a:lnTo>
                  <a:cubicBezTo>
                    <a:pt x="3313" y="3264"/>
                    <a:pt x="3293" y="3262"/>
                    <a:pt x="3273" y="3262"/>
                  </a:cubicBezTo>
                  <a:cubicBezTo>
                    <a:pt x="3180" y="3262"/>
                    <a:pt x="3093" y="3312"/>
                    <a:pt x="3047" y="3397"/>
                  </a:cubicBezTo>
                  <a:lnTo>
                    <a:pt x="2538" y="4356"/>
                  </a:lnTo>
                  <a:lnTo>
                    <a:pt x="2460" y="3272"/>
                  </a:lnTo>
                  <a:cubicBezTo>
                    <a:pt x="2451" y="3156"/>
                    <a:pt x="2365" y="3060"/>
                    <a:pt x="2250" y="3040"/>
                  </a:cubicBezTo>
                  <a:lnTo>
                    <a:pt x="1180" y="2851"/>
                  </a:lnTo>
                  <a:lnTo>
                    <a:pt x="2187" y="2442"/>
                  </a:lnTo>
                  <a:cubicBezTo>
                    <a:pt x="2294" y="2398"/>
                    <a:pt x="2359" y="2286"/>
                    <a:pt x="2343" y="2170"/>
                  </a:cubicBezTo>
                  <a:lnTo>
                    <a:pt x="2191" y="1095"/>
                  </a:lnTo>
                  <a:close/>
                  <a:moveTo>
                    <a:pt x="1816" y="0"/>
                  </a:moveTo>
                  <a:cubicBezTo>
                    <a:pt x="1781" y="0"/>
                    <a:pt x="1746" y="7"/>
                    <a:pt x="1712" y="22"/>
                  </a:cubicBezTo>
                  <a:cubicBezTo>
                    <a:pt x="1609" y="69"/>
                    <a:pt x="1548" y="179"/>
                    <a:pt x="1564" y="291"/>
                  </a:cubicBezTo>
                  <a:lnTo>
                    <a:pt x="1811" y="2045"/>
                  </a:lnTo>
                  <a:lnTo>
                    <a:pt x="169" y="2712"/>
                  </a:lnTo>
                  <a:cubicBezTo>
                    <a:pt x="65" y="2755"/>
                    <a:pt x="0" y="2862"/>
                    <a:pt x="13" y="2974"/>
                  </a:cubicBezTo>
                  <a:cubicBezTo>
                    <a:pt x="24" y="3088"/>
                    <a:pt x="109" y="3179"/>
                    <a:pt x="221" y="3199"/>
                  </a:cubicBezTo>
                  <a:lnTo>
                    <a:pt x="1966" y="3507"/>
                  </a:lnTo>
                  <a:lnTo>
                    <a:pt x="2093" y="5274"/>
                  </a:lnTo>
                  <a:cubicBezTo>
                    <a:pt x="2101" y="5388"/>
                    <a:pt x="2183" y="5482"/>
                    <a:pt x="2294" y="5504"/>
                  </a:cubicBezTo>
                  <a:cubicBezTo>
                    <a:pt x="2312" y="5508"/>
                    <a:pt x="2330" y="5510"/>
                    <a:pt x="2348" y="5510"/>
                  </a:cubicBezTo>
                  <a:cubicBezTo>
                    <a:pt x="2376" y="5510"/>
                    <a:pt x="2403" y="5506"/>
                    <a:pt x="2428" y="5497"/>
                  </a:cubicBezTo>
                  <a:cubicBezTo>
                    <a:pt x="2488" y="5477"/>
                    <a:pt x="2540" y="5434"/>
                    <a:pt x="2572" y="5375"/>
                  </a:cubicBezTo>
                  <a:lnTo>
                    <a:pt x="3404" y="3811"/>
                  </a:lnTo>
                  <a:lnTo>
                    <a:pt x="5124" y="4236"/>
                  </a:lnTo>
                  <a:cubicBezTo>
                    <a:pt x="5145" y="4241"/>
                    <a:pt x="5165" y="4243"/>
                    <a:pt x="5185" y="4243"/>
                  </a:cubicBezTo>
                  <a:cubicBezTo>
                    <a:pt x="5274" y="4243"/>
                    <a:pt x="5359" y="4196"/>
                    <a:pt x="5405" y="4116"/>
                  </a:cubicBezTo>
                  <a:cubicBezTo>
                    <a:pt x="5462" y="4017"/>
                    <a:pt x="5447" y="3894"/>
                    <a:pt x="5368" y="3812"/>
                  </a:cubicBezTo>
                  <a:lnTo>
                    <a:pt x="4138" y="2537"/>
                  </a:lnTo>
                  <a:lnTo>
                    <a:pt x="5073" y="1034"/>
                  </a:lnTo>
                  <a:cubicBezTo>
                    <a:pt x="5133" y="936"/>
                    <a:pt x="5122" y="813"/>
                    <a:pt x="5046" y="728"/>
                  </a:cubicBezTo>
                  <a:cubicBezTo>
                    <a:pt x="4997" y="673"/>
                    <a:pt x="4927" y="644"/>
                    <a:pt x="4857" y="644"/>
                  </a:cubicBezTo>
                  <a:cubicBezTo>
                    <a:pt x="4819" y="644"/>
                    <a:pt x="4781" y="653"/>
                    <a:pt x="4746" y="670"/>
                  </a:cubicBezTo>
                  <a:lnTo>
                    <a:pt x="4745" y="669"/>
                  </a:lnTo>
                  <a:lnTo>
                    <a:pt x="3153" y="1446"/>
                  </a:lnTo>
                  <a:lnTo>
                    <a:pt x="2011" y="91"/>
                  </a:lnTo>
                  <a:cubicBezTo>
                    <a:pt x="1961" y="32"/>
                    <a:pt x="1890" y="0"/>
                    <a:pt x="1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9"/>
            <p:cNvSpPr/>
            <p:nvPr/>
          </p:nvSpPr>
          <p:spPr>
            <a:xfrm rot="2700000">
              <a:off x="6850344" y="1606936"/>
              <a:ext cx="73064" cy="71754"/>
            </a:xfrm>
            <a:custGeom>
              <a:avLst/>
              <a:gdLst/>
              <a:ahLst/>
              <a:cxnLst/>
              <a:rect l="l" t="t" r="r" b="b"/>
              <a:pathLst>
                <a:path w="1282" h="1259" extrusionOk="0">
                  <a:moveTo>
                    <a:pt x="1059" y="308"/>
                  </a:moveTo>
                  <a:cubicBezTo>
                    <a:pt x="1060" y="310"/>
                    <a:pt x="1061" y="313"/>
                    <a:pt x="1063" y="316"/>
                  </a:cubicBezTo>
                  <a:lnTo>
                    <a:pt x="1063" y="316"/>
                  </a:lnTo>
                  <a:lnTo>
                    <a:pt x="1059" y="308"/>
                  </a:lnTo>
                  <a:close/>
                  <a:moveTo>
                    <a:pt x="540" y="1"/>
                  </a:moveTo>
                  <a:cubicBezTo>
                    <a:pt x="460" y="1"/>
                    <a:pt x="380" y="22"/>
                    <a:pt x="299" y="70"/>
                  </a:cubicBezTo>
                  <a:cubicBezTo>
                    <a:pt x="121" y="174"/>
                    <a:pt x="4" y="361"/>
                    <a:pt x="1" y="569"/>
                  </a:cubicBezTo>
                  <a:cubicBezTo>
                    <a:pt x="0" y="722"/>
                    <a:pt x="55" y="838"/>
                    <a:pt x="114" y="975"/>
                  </a:cubicBezTo>
                  <a:cubicBezTo>
                    <a:pt x="166" y="1098"/>
                    <a:pt x="334" y="1206"/>
                    <a:pt x="457" y="1238"/>
                  </a:cubicBezTo>
                  <a:cubicBezTo>
                    <a:pt x="503" y="1251"/>
                    <a:pt x="555" y="1258"/>
                    <a:pt x="608" y="1258"/>
                  </a:cubicBezTo>
                  <a:cubicBezTo>
                    <a:pt x="711" y="1258"/>
                    <a:pt x="819" y="1233"/>
                    <a:pt x="899" y="1181"/>
                  </a:cubicBezTo>
                  <a:cubicBezTo>
                    <a:pt x="1150" y="1020"/>
                    <a:pt x="1281" y="663"/>
                    <a:pt x="1105" y="395"/>
                  </a:cubicBezTo>
                  <a:cubicBezTo>
                    <a:pt x="1089" y="369"/>
                    <a:pt x="1074" y="343"/>
                    <a:pt x="1063" y="316"/>
                  </a:cubicBezTo>
                  <a:lnTo>
                    <a:pt x="1063" y="316"/>
                  </a:lnTo>
                  <a:lnTo>
                    <a:pt x="1116" y="442"/>
                  </a:lnTo>
                  <a:cubicBezTo>
                    <a:pt x="1055" y="297"/>
                    <a:pt x="996" y="161"/>
                    <a:pt x="847" y="83"/>
                  </a:cubicBezTo>
                  <a:cubicBezTo>
                    <a:pt x="819" y="68"/>
                    <a:pt x="704" y="18"/>
                    <a:pt x="701" y="18"/>
                  </a:cubicBezTo>
                  <a:cubicBezTo>
                    <a:pt x="700" y="18"/>
                    <a:pt x="726" y="30"/>
                    <a:pt x="804" y="66"/>
                  </a:cubicBezTo>
                  <a:lnTo>
                    <a:pt x="804" y="66"/>
                  </a:lnTo>
                  <a:cubicBezTo>
                    <a:pt x="715" y="26"/>
                    <a:pt x="628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9"/>
            <p:cNvSpPr/>
            <p:nvPr/>
          </p:nvSpPr>
          <p:spPr>
            <a:xfrm rot="2700000">
              <a:off x="6309759" y="1568093"/>
              <a:ext cx="42889" cy="33261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9"/>
            <p:cNvSpPr/>
            <p:nvPr/>
          </p:nvSpPr>
          <p:spPr>
            <a:xfrm rot="2700000">
              <a:off x="6679359" y="1449674"/>
              <a:ext cx="42889" cy="33261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9"/>
            <p:cNvSpPr/>
            <p:nvPr/>
          </p:nvSpPr>
          <p:spPr>
            <a:xfrm rot="2700000">
              <a:off x="6273126" y="2050856"/>
              <a:ext cx="49428" cy="49156"/>
            </a:xfrm>
            <a:custGeom>
              <a:avLst/>
              <a:gdLst/>
              <a:ahLst/>
              <a:cxnLst/>
              <a:rect l="l" t="t" r="r" b="b"/>
              <a:pathLst>
                <a:path w="1818" h="1808" extrusionOk="0">
                  <a:moveTo>
                    <a:pt x="876" y="1"/>
                  </a:moveTo>
                  <a:cubicBezTo>
                    <a:pt x="559" y="1"/>
                    <a:pt x="273" y="221"/>
                    <a:pt x="119" y="486"/>
                  </a:cubicBezTo>
                  <a:lnTo>
                    <a:pt x="31" y="695"/>
                  </a:lnTo>
                  <a:cubicBezTo>
                    <a:pt x="21" y="772"/>
                    <a:pt x="10" y="850"/>
                    <a:pt x="0" y="927"/>
                  </a:cubicBezTo>
                  <a:cubicBezTo>
                    <a:pt x="10" y="1005"/>
                    <a:pt x="21" y="1082"/>
                    <a:pt x="31" y="1161"/>
                  </a:cubicBezTo>
                  <a:cubicBezTo>
                    <a:pt x="58" y="1275"/>
                    <a:pt x="111" y="1373"/>
                    <a:pt x="188" y="1458"/>
                  </a:cubicBezTo>
                  <a:cubicBezTo>
                    <a:pt x="227" y="1524"/>
                    <a:pt x="280" y="1576"/>
                    <a:pt x="346" y="1616"/>
                  </a:cubicBezTo>
                  <a:cubicBezTo>
                    <a:pt x="400" y="1670"/>
                    <a:pt x="465" y="1707"/>
                    <a:pt x="538" y="1728"/>
                  </a:cubicBezTo>
                  <a:cubicBezTo>
                    <a:pt x="644" y="1772"/>
                    <a:pt x="780" y="1807"/>
                    <a:pt x="909" y="1807"/>
                  </a:cubicBezTo>
                  <a:cubicBezTo>
                    <a:pt x="980" y="1807"/>
                    <a:pt x="1048" y="1797"/>
                    <a:pt x="1109" y="1772"/>
                  </a:cubicBezTo>
                  <a:cubicBezTo>
                    <a:pt x="1161" y="1752"/>
                    <a:pt x="1210" y="1734"/>
                    <a:pt x="1263" y="1712"/>
                  </a:cubicBezTo>
                  <a:cubicBezTo>
                    <a:pt x="1440" y="1637"/>
                    <a:pt x="1614" y="1514"/>
                    <a:pt x="1697" y="1332"/>
                  </a:cubicBezTo>
                  <a:cubicBezTo>
                    <a:pt x="1777" y="1193"/>
                    <a:pt x="1817" y="1045"/>
                    <a:pt x="1818" y="885"/>
                  </a:cubicBezTo>
                  <a:cubicBezTo>
                    <a:pt x="1817" y="727"/>
                    <a:pt x="1777" y="577"/>
                    <a:pt x="1697" y="440"/>
                  </a:cubicBezTo>
                  <a:cubicBezTo>
                    <a:pt x="1618" y="308"/>
                    <a:pt x="1513" y="201"/>
                    <a:pt x="1380" y="123"/>
                  </a:cubicBezTo>
                  <a:cubicBezTo>
                    <a:pt x="1243" y="44"/>
                    <a:pt x="1094" y="3"/>
                    <a:pt x="935" y="3"/>
                  </a:cubicBezTo>
                  <a:cubicBezTo>
                    <a:pt x="915" y="2"/>
                    <a:pt x="89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9"/>
            <p:cNvSpPr/>
            <p:nvPr/>
          </p:nvSpPr>
          <p:spPr>
            <a:xfrm rot="2700000">
              <a:off x="6625509" y="1917568"/>
              <a:ext cx="42889" cy="33261"/>
            </a:xfrm>
            <a:custGeom>
              <a:avLst/>
              <a:gdLst/>
              <a:ahLst/>
              <a:cxnLst/>
              <a:rect l="l" t="t" r="r" b="b"/>
              <a:pathLst>
                <a:path w="784" h="608" extrusionOk="0">
                  <a:moveTo>
                    <a:pt x="391" y="1"/>
                  </a:moveTo>
                  <a:cubicBezTo>
                    <a:pt x="1" y="1"/>
                    <a:pt x="1" y="608"/>
                    <a:pt x="391" y="608"/>
                  </a:cubicBezTo>
                  <a:cubicBezTo>
                    <a:pt x="783" y="608"/>
                    <a:pt x="78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stronomy Lesson for Pre-K: Lunar Eclipse by Slidesgo">
  <a:themeElements>
    <a:clrScheme name="Simple Light">
      <a:dk1>
        <a:srgbClr val="EFEFEF"/>
      </a:dk1>
      <a:lt1>
        <a:srgbClr val="131E41"/>
      </a:lt1>
      <a:dk2>
        <a:srgbClr val="0F4671"/>
      </a:dk2>
      <a:lt2>
        <a:srgbClr val="229CD6"/>
      </a:lt2>
      <a:accent1>
        <a:srgbClr val="5E4395"/>
      </a:accent1>
      <a:accent2>
        <a:srgbClr val="420B14"/>
      </a:accent2>
      <a:accent3>
        <a:srgbClr val="E64E57"/>
      </a:accent3>
      <a:accent4>
        <a:srgbClr val="F28A5C"/>
      </a:accent4>
      <a:accent5>
        <a:srgbClr val="FEF6A9"/>
      </a:accent5>
      <a:accent6>
        <a:srgbClr val="71C764"/>
      </a:accent6>
      <a:hlink>
        <a:srgbClr val="71C7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Apresentação na tela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Anaheim</vt:lpstr>
      <vt:lpstr>Bebas Neue</vt:lpstr>
      <vt:lpstr>Nunito</vt:lpstr>
      <vt:lpstr>Nunito Light</vt:lpstr>
      <vt:lpstr>Astronomy Lesson for Pre-K: Lunar Eclipse by Slidesgo</vt:lpstr>
      <vt:lpstr>Projeto  Gênesis</vt:lpstr>
      <vt:lpstr>Somos o grupo Gênesis! Formado por estudantes do Instituto J&amp;F, são os integrantes: </vt:lpstr>
      <vt:lpstr>Introdução</vt:lpstr>
      <vt:lpstr>Qual o objetivo do noss site?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Gênesis</dc:title>
  <cp:lastModifiedBy>Ana Beatriz Da Cruz Silva</cp:lastModifiedBy>
  <cp:revision>1</cp:revision>
  <dcterms:modified xsi:type="dcterms:W3CDTF">2023-10-09T02:42:54Z</dcterms:modified>
</cp:coreProperties>
</file>