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920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4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1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6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517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55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76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41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048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14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46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70433B5-49F8-494C-A0C6-FE637D56D3E3}" type="datetimeFigureOut">
              <a:rPr lang="es-MX" smtClean="0"/>
              <a:t>22/05/2019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CD2B69E-1099-49BE-BDF8-AB2B57BCDC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36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EA640-144D-455A-97D8-31DC28E2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69" y="-291326"/>
            <a:ext cx="9692640" cy="1325562"/>
          </a:xfrm>
        </p:spPr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Apache </a:t>
            </a:r>
            <a:r>
              <a:rPr lang="es-MX" dirty="0" err="1"/>
              <a:t>HBase</a:t>
            </a:r>
            <a:r>
              <a:rPr lang="es-MX" dirty="0"/>
              <a:t>?</a:t>
            </a:r>
          </a:p>
        </p:txBody>
      </p:sp>
      <p:pic>
        <p:nvPicPr>
          <p:cNvPr id="1026" name="Picture 2" descr="Resultado de imagen para HADOOP CLUSTER">
            <a:extLst>
              <a:ext uri="{FF2B5EF4-FFF2-40B4-BE49-F238E27FC236}">
                <a16:creationId xmlns:a16="http://schemas.microsoft.com/office/drawing/2014/main" id="{D0ACBC45-607A-4B85-A7EE-47A0F8DCB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/>
        </p:blipFill>
        <p:spPr bwMode="auto">
          <a:xfrm>
            <a:off x="254469" y="1740386"/>
            <a:ext cx="6858000" cy="479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6B3D88F-D104-4639-8BB6-CF65BB4DCDB3}"/>
              </a:ext>
            </a:extLst>
          </p:cNvPr>
          <p:cNvSpPr/>
          <p:nvPr/>
        </p:nvSpPr>
        <p:spPr>
          <a:xfrm>
            <a:off x="7855928" y="639162"/>
            <a:ext cx="311345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800" dirty="0" err="1"/>
              <a:t>Column-oriented</a:t>
            </a:r>
            <a:r>
              <a:rPr lang="es-MX" sz="2800" dirty="0"/>
              <a:t> </a:t>
            </a:r>
            <a:r>
              <a:rPr lang="es-MX" sz="2800" dirty="0" err="1"/>
              <a:t>database</a:t>
            </a:r>
            <a:endParaRPr lang="es-E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B3BA5A-DD0B-4D9F-A480-5BE689E409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9" t="8389" b="9115"/>
          <a:stretch/>
        </p:blipFill>
        <p:spPr>
          <a:xfrm>
            <a:off x="8111054" y="2073692"/>
            <a:ext cx="2603207" cy="38740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257268C-0320-4213-8098-548157E0D1F8}"/>
              </a:ext>
            </a:extLst>
          </p:cNvPr>
          <p:cNvSpPr/>
          <p:nvPr/>
        </p:nvSpPr>
        <p:spPr>
          <a:xfrm>
            <a:off x="7855929" y="6457890"/>
            <a:ext cx="4336071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</a:t>
            </a:r>
            <a:r>
              <a:rPr lang="es-MX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Daniel </a:t>
            </a:r>
            <a:r>
              <a:rPr lang="es-MX" sz="20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Giordanno</a:t>
            </a:r>
            <a:r>
              <a:rPr lang="es-MX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Magaña Cruz</a:t>
            </a:r>
            <a:endParaRPr lang="es-E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56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F39B822-B87A-450C-B006-026FD70DE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1" y="1474258"/>
            <a:ext cx="9078198" cy="5128684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AD96B0D-F8A5-4362-A186-BBA14895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69" y="-291326"/>
            <a:ext cx="9692640" cy="1325562"/>
          </a:xfrm>
        </p:spPr>
        <p:txBody>
          <a:bodyPr/>
          <a:lstStyle/>
          <a:p>
            <a:r>
              <a:rPr lang="es-MX" dirty="0" err="1"/>
              <a:t>What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Apache </a:t>
            </a:r>
            <a:r>
              <a:rPr lang="es-MX" dirty="0" err="1"/>
              <a:t>HBase</a:t>
            </a:r>
            <a:r>
              <a:rPr lang="es-MX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622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488A9CE9-07BE-457C-BAF4-CE883DD08AD6}"/>
              </a:ext>
            </a:extLst>
          </p:cNvPr>
          <p:cNvSpPr txBox="1">
            <a:spLocks/>
          </p:cNvSpPr>
          <p:nvPr/>
        </p:nvSpPr>
        <p:spPr>
          <a:xfrm>
            <a:off x="203200" y="572630"/>
            <a:ext cx="6459728" cy="5985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800" dirty="0"/>
          </a:p>
          <a:p>
            <a:r>
              <a:rPr lang="en-US" sz="2800" dirty="0"/>
              <a:t>WHICH OPERATING SYSTEM IS SUPPORTED BY HBASE?</a:t>
            </a:r>
          </a:p>
          <a:p>
            <a:endParaRPr lang="en-US" sz="2800" dirty="0"/>
          </a:p>
          <a:p>
            <a:r>
              <a:rPr lang="en-US" sz="2800" dirty="0"/>
              <a:t>HOW CAN CLIENTS GET ACCESS TO HBASE?</a:t>
            </a:r>
          </a:p>
          <a:p>
            <a:endParaRPr lang="en-US" sz="2800" dirty="0"/>
          </a:p>
          <a:p>
            <a:r>
              <a:rPr lang="en-US" sz="2800" dirty="0"/>
              <a:t>WHAT ARE THE OPERATIONAL COMMANDS OF HBASE?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8C1A6D-2752-4704-95E4-69B387403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70" y="136597"/>
            <a:ext cx="1843302" cy="3429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39EE13-5D1C-4B05-BBB7-0E9B869DA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8" r="31021" b="82540"/>
          <a:stretch/>
        </p:blipFill>
        <p:spPr>
          <a:xfrm>
            <a:off x="9315348" y="2205783"/>
            <a:ext cx="1843302" cy="9313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0C9DB5-F02A-4BBB-B1DA-A9F1626B3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7" r="59062" b="82540"/>
          <a:stretch/>
        </p:blipFill>
        <p:spPr>
          <a:xfrm>
            <a:off x="9779798" y="702034"/>
            <a:ext cx="914401" cy="93133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2F6FC64-073D-4A39-8204-D12BA86BC9E4}"/>
              </a:ext>
            </a:extLst>
          </p:cNvPr>
          <p:cNvSpPr/>
          <p:nvPr/>
        </p:nvSpPr>
        <p:spPr>
          <a:xfrm>
            <a:off x="7813259" y="4175198"/>
            <a:ext cx="3113458" cy="22467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 </a:t>
            </a:r>
          </a:p>
          <a:p>
            <a:pPr algn="ctr"/>
            <a:r>
              <a:rPr 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DELATE</a:t>
            </a:r>
          </a:p>
          <a:p>
            <a:pPr algn="ctr"/>
            <a:r>
              <a:rPr 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PUT INCREMENT SCAN</a:t>
            </a:r>
          </a:p>
        </p:txBody>
      </p:sp>
    </p:spTree>
    <p:extLst>
      <p:ext uri="{BB962C8B-B14F-4D97-AF65-F5344CB8AC3E}">
        <p14:creationId xmlns:p14="http://schemas.microsoft.com/office/powerpoint/2010/main" val="396347219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46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Vista</vt:lpstr>
      <vt:lpstr>What is Apache HBase?</vt:lpstr>
      <vt:lpstr>What is Apache HBase?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Apache HBase?</dc:title>
  <dc:creator>DANIEL GIORDANNO MAGANA CRUZ</dc:creator>
  <cp:lastModifiedBy>DANIEL GIORDANNO MAGANA CRUZ</cp:lastModifiedBy>
  <cp:revision>3</cp:revision>
  <dcterms:created xsi:type="dcterms:W3CDTF">2019-05-22T23:46:50Z</dcterms:created>
  <dcterms:modified xsi:type="dcterms:W3CDTF">2019-05-23T00:08:54Z</dcterms:modified>
</cp:coreProperties>
</file>