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2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F28A7-FBA0-48DC-A532-C6F5BCBF8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A20F41-2601-406F-A7A7-43574EC4A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E0E1E4-F43A-4513-A395-C5046DC7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B1B9-E296-40A4-BA19-180911FCC797}" type="datetimeFigureOut">
              <a:rPr lang="es-MX" smtClean="0"/>
              <a:t>28/07/2020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C1ED5F-E4A7-4712-9C8F-341CF4F8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3DB319-03A2-4E6A-81F5-8FA0C3EC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7922-B87C-4D0E-BD2E-BF99FD311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534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EA1E0-89B5-448A-9ED9-9DF35BC4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947F8F-D8E4-4E11-92B1-D96F8D5F6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9C167-1FA6-4F06-8FFC-9EDB401D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B1B9-E296-40A4-BA19-180911FCC797}" type="datetimeFigureOut">
              <a:rPr lang="es-MX" smtClean="0"/>
              <a:t>28/07/2020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44E6FC-AFB2-4358-850D-10776B3F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E6AF9F-E627-4251-A2D7-17B8404C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7922-B87C-4D0E-BD2E-BF99FD311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889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C2B59C-CE5E-43E2-9207-2742241A3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D1B8A5-ECBB-49B5-91B8-C4570B6B3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F76BB4-40FE-43FA-A725-0292BD1D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B1B9-E296-40A4-BA19-180911FCC797}" type="datetimeFigureOut">
              <a:rPr lang="es-MX" smtClean="0"/>
              <a:t>28/07/2020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9190DA-B1AF-4585-A07D-547766B0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080F8E-B6DB-41AC-BECE-34D56DFE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7922-B87C-4D0E-BD2E-BF99FD311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07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A485D-0E33-4929-9786-B9EE0D11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1A11A3-2CDF-4A48-8052-848B67BC2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DAF9EE-C547-4206-A437-8BE3F49F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B1B9-E296-40A4-BA19-180911FCC797}" type="datetimeFigureOut">
              <a:rPr lang="es-MX" smtClean="0"/>
              <a:t>28/07/2020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F192EE-B829-4026-A43F-19DDA207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92511-50D3-4545-A5BD-124AFB18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7922-B87C-4D0E-BD2E-BF99FD311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833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A3853-F716-4EC7-B388-EED0010B6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F6B5E1-C476-4654-8F9C-1173194FD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D78A06-1A6A-4359-AE0F-602522C0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B1B9-E296-40A4-BA19-180911FCC797}" type="datetimeFigureOut">
              <a:rPr lang="es-MX" smtClean="0"/>
              <a:t>28/07/2020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07634A-760C-4E19-886E-6CA6D2C6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624F26-AB48-45F4-A3E5-5D46D9B0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7922-B87C-4D0E-BD2E-BF99FD311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008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93F6E-2D30-42BB-ACF5-23180AFA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F599BF-DA6E-4140-8184-4B1138884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8FF092-45E9-4274-BA59-732B1E507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A6A487-CF3F-4FB6-B04D-63D4558B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B1B9-E296-40A4-BA19-180911FCC797}" type="datetimeFigureOut">
              <a:rPr lang="es-MX" smtClean="0"/>
              <a:t>28/07/2020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CE7F3F-F979-412C-B199-D9CED045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291D18-EDE5-40CF-AA32-2DFEBB40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7922-B87C-4D0E-BD2E-BF99FD311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54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A6A73-AFB2-435A-ADA4-6A2069EF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5CBA29-B46F-4F6C-87A2-86185847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130849-6903-4DE4-8CE8-AE9560299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E8FFA6-1371-4FFC-A216-113D8AD64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70AE71-AEE9-42BF-A44F-4EB0F1546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458F0E-AF50-4C91-BEB5-2410C40E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B1B9-E296-40A4-BA19-180911FCC797}" type="datetimeFigureOut">
              <a:rPr lang="es-MX" smtClean="0"/>
              <a:t>28/07/2020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27561F-AE0C-4BB9-BCAB-B2FD093C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C17BAE-F57A-482B-A858-6AFB90C6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7922-B87C-4D0E-BD2E-BF99FD311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50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2A356-5B94-4A92-A9BA-8C7CBBF3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80DF19-F0DB-4F4A-AFA8-478BB431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B1B9-E296-40A4-BA19-180911FCC797}" type="datetimeFigureOut">
              <a:rPr lang="es-MX" smtClean="0"/>
              <a:t>28/07/2020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F79D41-DFE4-47B7-9AA0-111477C7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D84746-9F26-4FB5-B335-C56D084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7922-B87C-4D0E-BD2E-BF99FD311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011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FFAD3D-F26C-4C90-953C-B32EA608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B1B9-E296-40A4-BA19-180911FCC797}" type="datetimeFigureOut">
              <a:rPr lang="es-MX" smtClean="0"/>
              <a:t>28/07/2020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DDF779-7C8C-4783-9952-1E34AD85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AED429-9443-4667-95B5-9D76B27C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7922-B87C-4D0E-BD2E-BF99FD311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552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1BDEC-B1D3-4413-9785-11BC7157C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62B155-314C-491D-8594-1AEEFB380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07357C-3905-4C94-BE8E-3C3E3998E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736476-F63F-458D-9749-0FB86E56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B1B9-E296-40A4-BA19-180911FCC797}" type="datetimeFigureOut">
              <a:rPr lang="es-MX" smtClean="0"/>
              <a:t>28/07/2020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A92D78-BA6D-4F05-9718-B8741089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1D36B7-5861-4ECF-902C-D9835190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7922-B87C-4D0E-BD2E-BF99FD311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01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4D93E-A397-47B5-92CF-C68175A5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E328D9-355D-440A-BE1E-B1C25F882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BF3487-70D5-42DB-BA51-5CED64A8D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B89EED-95CC-49D2-B113-4449BFB7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B1B9-E296-40A4-BA19-180911FCC797}" type="datetimeFigureOut">
              <a:rPr lang="es-MX" smtClean="0"/>
              <a:t>28/07/2020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95FFD8-3E2D-4DD2-8430-64ED1DE8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DA9848-E622-45CC-A5C2-8A7AB8B5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7922-B87C-4D0E-BD2E-BF99FD311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68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573113A-84A7-416F-AAF0-F94DA42D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75650B-F6AF-4D2B-A78D-264CBDC17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AE0ACE-1775-44AC-9EF8-0617F81A3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3B1B9-E296-40A4-BA19-180911FCC797}" type="datetimeFigureOut">
              <a:rPr lang="es-MX" smtClean="0"/>
              <a:t>28/07/2020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D3D1F5-A963-4B38-8D67-6B74909FD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7DE928-15AD-42D5-AC57-D4EA7117B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37922-B87C-4D0E-BD2E-BF99FD311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620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4128E-BC20-4B8C-96A5-FCC10428C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s-MX" sz="5400" dirty="0" err="1"/>
              <a:t>Instaloader</a:t>
            </a:r>
            <a:endParaRPr lang="es-MX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DF1450-B665-48FF-BC9C-892E05886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s-MX" sz="2000" dirty="0" err="1"/>
              <a:t>By</a:t>
            </a:r>
            <a:r>
              <a:rPr lang="es-MX" sz="2000" dirty="0"/>
              <a:t> Ligia Ceballos and </a:t>
            </a:r>
            <a:r>
              <a:rPr lang="es-MX" sz="2000"/>
              <a:t>Daniel Magaña</a:t>
            </a:r>
            <a:endParaRPr lang="es-MX" sz="20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Descubre cómo ocultar tus fotos en Instagram sin borrarlas ...">
            <a:extLst>
              <a:ext uri="{FF2B5EF4-FFF2-40B4-BE49-F238E27FC236}">
                <a16:creationId xmlns:a16="http://schemas.microsoft.com/office/drawing/2014/main" id="{957E637A-FDDB-4FC5-8B49-C12CA8D2C8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8" r="21713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281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9F102B-A7D9-4E12-9341-6D48529B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s-MX" sz="4100"/>
              <a:t>Background and Requirements.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152F10-12CC-4862-B6F6-A21F46381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r>
              <a:rPr lang="es-MX" sz="2100"/>
              <a:t>To have Python 3</a:t>
            </a:r>
          </a:p>
          <a:p>
            <a:r>
              <a:rPr lang="es-MX" sz="2100"/>
              <a:t>Install instaloader</a:t>
            </a:r>
          </a:p>
          <a:p>
            <a:r>
              <a:rPr lang="es-MX" sz="2100"/>
              <a:t>To have an account in Instagram</a:t>
            </a:r>
          </a:p>
          <a:p>
            <a:endParaRPr lang="es-MX" sz="2100"/>
          </a:p>
          <a:p>
            <a:r>
              <a:rPr lang="es-MX" sz="2100"/>
              <a:t>Pandas </a:t>
            </a:r>
          </a:p>
          <a:p>
            <a:r>
              <a:rPr lang="es-MX" sz="2100"/>
              <a:t>networkx</a:t>
            </a:r>
          </a:p>
          <a:p>
            <a:endParaRPr lang="es-MX" sz="2100"/>
          </a:p>
        </p:txBody>
      </p:sp>
    </p:spTree>
    <p:extLst>
      <p:ext uri="{BB962C8B-B14F-4D97-AF65-F5344CB8AC3E}">
        <p14:creationId xmlns:p14="http://schemas.microsoft.com/office/powerpoint/2010/main" val="3872094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4F9F2-C028-4F23-942F-604EC74D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MX" dirty="0" err="1"/>
              <a:t>Functionality</a:t>
            </a:r>
            <a:r>
              <a:rPr lang="es-MX" dirty="0"/>
              <a:t>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08592A-2763-43EC-B621-3A7EF0B09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Downloads </a:t>
            </a:r>
            <a:r>
              <a:rPr lang="en-US" sz="2400" b="1"/>
              <a:t>public and private profiles, hashtags, user stories, feeds and saved media</a:t>
            </a:r>
            <a:r>
              <a:rPr lang="en-US" sz="2400"/>
              <a:t>,</a:t>
            </a:r>
          </a:p>
          <a:p>
            <a:r>
              <a:rPr lang="en-US" sz="2400"/>
              <a:t>downloads </a:t>
            </a:r>
            <a:r>
              <a:rPr lang="en-US" sz="2400" b="1"/>
              <a:t>comments, geotags and captions</a:t>
            </a:r>
            <a:r>
              <a:rPr lang="en-US" sz="2400"/>
              <a:t> of each post,</a:t>
            </a:r>
          </a:p>
          <a:p>
            <a:r>
              <a:rPr lang="en-US" sz="2400"/>
              <a:t>automatically </a:t>
            </a:r>
            <a:r>
              <a:rPr lang="en-US" sz="2400" b="1"/>
              <a:t>detects profile name changes</a:t>
            </a:r>
            <a:r>
              <a:rPr lang="en-US" sz="2400"/>
              <a:t> and renames the target directory accordingly,</a:t>
            </a:r>
          </a:p>
          <a:p>
            <a:r>
              <a:rPr lang="en-US" sz="2400"/>
              <a:t>allows </a:t>
            </a:r>
            <a:r>
              <a:rPr lang="en-US" sz="2400" b="1"/>
              <a:t>fine-grained customization</a:t>
            </a:r>
            <a:r>
              <a:rPr lang="en-US" sz="2400"/>
              <a:t> of filters and where to store downloaded media.</a:t>
            </a:r>
          </a:p>
          <a:p>
            <a:endParaRPr lang="es-MX" sz="24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C5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A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D1EC33-233A-4F97-8282-6F678F57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54442" y="3195440"/>
            <a:ext cx="1462088" cy="46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34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61C0A-7F93-4175-8C1F-20C4E9FC83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77" b="2232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5C3F76-FE34-419B-B8FD-3A30D615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Mapping a Social Network.</a:t>
            </a:r>
          </a:p>
        </p:txBody>
      </p:sp>
    </p:spTree>
    <p:extLst>
      <p:ext uri="{BB962C8B-B14F-4D97-AF65-F5344CB8AC3E}">
        <p14:creationId xmlns:p14="http://schemas.microsoft.com/office/powerpoint/2010/main" val="2273985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D9476ADE6F992489F00CB28712D236D" ma:contentTypeVersion="7" ma:contentTypeDescription="Crear nuevo documento." ma:contentTypeScope="" ma:versionID="6412b8adba4d2740703edbeec4122415">
  <xsd:schema xmlns:xsd="http://www.w3.org/2001/XMLSchema" xmlns:xs="http://www.w3.org/2001/XMLSchema" xmlns:p="http://schemas.microsoft.com/office/2006/metadata/properties" xmlns:ns2="b7000c9b-4674-4a46-99fe-de74d04d07b1" targetNamespace="http://schemas.microsoft.com/office/2006/metadata/properties" ma:root="true" ma:fieldsID="308348b44bf8906bf83c1a010decb205" ns2:_="">
    <xsd:import namespace="b7000c9b-4674-4a46-99fe-de74d04d07b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000c9b-4674-4a46-99fe-de74d04d07b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7000c9b-4674-4a46-99fe-de74d04d07b1" xsi:nil="true"/>
  </documentManagement>
</p:properties>
</file>

<file path=customXml/itemProps1.xml><?xml version="1.0" encoding="utf-8"?>
<ds:datastoreItem xmlns:ds="http://schemas.openxmlformats.org/officeDocument/2006/customXml" ds:itemID="{13C49A91-A055-417C-8331-131B2986F566}"/>
</file>

<file path=customXml/itemProps2.xml><?xml version="1.0" encoding="utf-8"?>
<ds:datastoreItem xmlns:ds="http://schemas.openxmlformats.org/officeDocument/2006/customXml" ds:itemID="{E465A5F6-8FD6-4B91-AE02-05760F9D8AAE}"/>
</file>

<file path=customXml/itemProps3.xml><?xml version="1.0" encoding="utf-8"?>
<ds:datastoreItem xmlns:ds="http://schemas.openxmlformats.org/officeDocument/2006/customXml" ds:itemID="{B705EEB3-4F63-4281-A581-C12E33ED8CAE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82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Instaloader</vt:lpstr>
      <vt:lpstr>Background and Requirements.</vt:lpstr>
      <vt:lpstr>Functionality.</vt:lpstr>
      <vt:lpstr>Mapping a Social Network.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Instaloader</dc:title>
  <dc:creator>LIGIA MERCEDES CEBALLOS TZAB</dc:creator>
  <cp:lastModifiedBy>DANIEL GIORDANNO MAGANA CRUZ</cp:lastModifiedBy>
  <cp:revision>3</cp:revision>
  <dcterms:created xsi:type="dcterms:W3CDTF">2020-07-28T22:24:44Z</dcterms:created>
  <dcterms:modified xsi:type="dcterms:W3CDTF">2020-07-29T00:15:46Z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0x010100AD9476ADE6F992489F00CB28712D236D</vt:lpwstr>
  </property>
</Properties>
</file>