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7102475" cy="8972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54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CC40-DD8E-47BE-BF97-49A113C6EDAC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F842-2958-4E90-A5F2-9C2E613E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09600" y="34614"/>
            <a:ext cx="5943600" cy="2251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 smtClean="0">
                <a:effectLst/>
                <a:latin typeface="Calibri"/>
                <a:ea typeface="Calibri"/>
                <a:cs typeface="Times New Roman"/>
              </a:rPr>
              <a:t>AGIHAN DAGING QURBAN </a:t>
            </a:r>
            <a:r>
              <a:rPr lang="en-US" sz="2000" b="1" u="sng" dirty="0" smtClean="0">
                <a:latin typeface="Calibri"/>
                <a:ea typeface="Calibri"/>
                <a:cs typeface="Times New Roman"/>
              </a:rPr>
              <a:t>AIDILADHA 2019</a:t>
            </a:r>
            <a:endParaRPr lang="en-US" sz="2000" b="1" u="sng" dirty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600" b="1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MASA		: SELEPAS SOLAT AIDIL ADHA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TARIKH 		: </a:t>
            </a:r>
            <a:r>
              <a:rPr lang="en-US" b="1" dirty="0" smtClean="0">
                <a:ea typeface="Calibri"/>
                <a:cs typeface="Times New Roman"/>
              </a:rPr>
              <a:t>11 OGOS 2019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HARI 		: RABU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TEMPAT		: </a:t>
            </a:r>
            <a:r>
              <a:rPr lang="en-US" b="1" dirty="0" smtClean="0">
                <a:ea typeface="Calibri"/>
                <a:cs typeface="Times New Roman"/>
              </a:rPr>
              <a:t>RUMAH PENGERUSI MJKB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alibri"/>
                <a:ea typeface="Calibri"/>
                <a:cs typeface="Times New Roman"/>
              </a:rPr>
              <a:t>( LEMBU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KEEMPAT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)</a:t>
            </a:r>
            <a:endParaRPr lang="en-US" sz="1400" dirty="0" smtClean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2" descr="C:\Users\MJKB\Pictures\Pict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3514"/>
            <a:ext cx="1164771" cy="12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09600" y="2277761"/>
            <a:ext cx="5943600" cy="2251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 smtClean="0">
                <a:effectLst/>
                <a:latin typeface="Calibri"/>
                <a:ea typeface="Calibri"/>
                <a:cs typeface="Times New Roman"/>
              </a:rPr>
              <a:t>AGIHAN DAGING QURBAN </a:t>
            </a:r>
            <a:r>
              <a:rPr lang="en-US" sz="2000" b="1" u="sng" dirty="0" smtClean="0">
                <a:latin typeface="Calibri"/>
                <a:ea typeface="Calibri"/>
                <a:cs typeface="Times New Roman"/>
              </a:rPr>
              <a:t>AIDILADHA 2019</a:t>
            </a:r>
            <a:endParaRPr lang="en-US" sz="2000" b="1" u="sng" dirty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600" b="1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MASA		: SELEPAS SOLAT AIDIL ADHA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TARIKH 		: </a:t>
            </a:r>
            <a:r>
              <a:rPr lang="en-US" b="1" dirty="0" smtClean="0">
                <a:ea typeface="Calibri"/>
                <a:cs typeface="Times New Roman"/>
              </a:rPr>
              <a:t>11 OGOS 2019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HARI 		: RABU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TEMPAT		: </a:t>
            </a:r>
            <a:r>
              <a:rPr lang="en-US" b="1" dirty="0" smtClean="0">
                <a:ea typeface="Calibri"/>
                <a:cs typeface="Times New Roman"/>
              </a:rPr>
              <a:t>RUMAH PENGERUSI MJKB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alibri"/>
                <a:ea typeface="Calibri"/>
                <a:cs typeface="Times New Roman"/>
              </a:rPr>
              <a:t>( LEMBU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KEEMPAT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)</a:t>
            </a:r>
            <a:endParaRPr lang="en-US" sz="1400" dirty="0" smtClean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7" name="Picture 2" descr="C:\Users\MJKB\Pictures\Pict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86661"/>
            <a:ext cx="1164771" cy="12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09600" y="4525026"/>
            <a:ext cx="5943600" cy="2251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 smtClean="0">
                <a:effectLst/>
                <a:latin typeface="Calibri"/>
                <a:ea typeface="Calibri"/>
                <a:cs typeface="Times New Roman"/>
              </a:rPr>
              <a:t>AGIHAN DAGING QURBAN </a:t>
            </a:r>
            <a:r>
              <a:rPr lang="en-US" sz="2000" b="1" u="sng" dirty="0" smtClean="0">
                <a:latin typeface="Calibri"/>
                <a:ea typeface="Calibri"/>
                <a:cs typeface="Times New Roman"/>
              </a:rPr>
              <a:t>AIDILADHA 2019</a:t>
            </a:r>
            <a:endParaRPr lang="en-US" sz="2000" b="1" u="sng" dirty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600" b="1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MASA		: SELEPAS SOLAT AIDIL ADHA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TARIKH 		: </a:t>
            </a:r>
            <a:r>
              <a:rPr lang="en-US" b="1" dirty="0" smtClean="0">
                <a:ea typeface="Calibri"/>
                <a:cs typeface="Times New Roman"/>
              </a:rPr>
              <a:t>11 OGOS 2019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HARI 		: RABU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TEMPAT		: </a:t>
            </a:r>
            <a:r>
              <a:rPr lang="en-US" b="1" dirty="0" smtClean="0">
                <a:ea typeface="Calibri"/>
                <a:cs typeface="Times New Roman"/>
              </a:rPr>
              <a:t>RUMAH PENGERUSI MJKB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alibri"/>
                <a:ea typeface="Calibri"/>
                <a:cs typeface="Times New Roman"/>
              </a:rPr>
              <a:t>( LEMBU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KEEMPAT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)</a:t>
            </a:r>
            <a:endParaRPr lang="en-US" sz="1400" dirty="0" smtClean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9" name="Picture 2" descr="C:\Users\MJKB\Pictures\Pict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33926"/>
            <a:ext cx="1164771" cy="12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09600" y="6768173"/>
            <a:ext cx="5943600" cy="2251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 smtClean="0">
                <a:effectLst/>
                <a:latin typeface="Calibri"/>
                <a:ea typeface="Calibri"/>
                <a:cs typeface="Times New Roman"/>
              </a:rPr>
              <a:t>AGIHAN DAGING QURBAN </a:t>
            </a:r>
            <a:r>
              <a:rPr lang="en-US" sz="2000" b="1" u="sng" dirty="0" smtClean="0">
                <a:latin typeface="Calibri"/>
                <a:ea typeface="Calibri"/>
                <a:cs typeface="Times New Roman"/>
              </a:rPr>
              <a:t>AIDILADHA 2019</a:t>
            </a:r>
            <a:endParaRPr lang="en-US" sz="2000" b="1" u="sng" dirty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600" b="1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MASA		: SELEPAS SOLAT AIDIL ADHA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TARIKH 		: </a:t>
            </a:r>
            <a:r>
              <a:rPr lang="en-US" b="1" dirty="0" smtClean="0">
                <a:ea typeface="Calibri"/>
                <a:cs typeface="Times New Roman"/>
              </a:rPr>
              <a:t>11 OGOS 2019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effectLst/>
                <a:latin typeface="Calibri"/>
                <a:ea typeface="Calibri"/>
                <a:cs typeface="Times New Roman"/>
              </a:rPr>
              <a:t>HARI 		: RABU</a:t>
            </a: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Calibri"/>
                <a:ea typeface="Calibri"/>
                <a:cs typeface="Times New Roman"/>
              </a:rPr>
              <a:t>TEMPAT		: </a:t>
            </a:r>
            <a:r>
              <a:rPr lang="en-US" b="1" dirty="0" smtClean="0">
                <a:ea typeface="Calibri"/>
                <a:cs typeface="Times New Roman"/>
              </a:rPr>
              <a:t>RUMAH PENGERUSI MJKB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alibri"/>
                <a:ea typeface="Calibri"/>
                <a:cs typeface="Times New Roman"/>
              </a:rPr>
              <a:t>(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LEMBU KEEMPAT )</a:t>
            </a:r>
            <a:endParaRPr lang="en-US" sz="1400" dirty="0" smtClean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1" name="Picture 2" descr="C:\Users\MJKB\Pictures\Pict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277073"/>
            <a:ext cx="1164771" cy="12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6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JKB\Pictures\Pictur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1698171" cy="17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2027098"/>
            <a:ext cx="6553200" cy="61801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 smtClean="0">
                <a:effectLst/>
                <a:latin typeface="Calibri"/>
                <a:ea typeface="Calibri"/>
                <a:cs typeface="Times New Roman"/>
              </a:rPr>
              <a:t>AGIHAN DAGING QURBAN </a:t>
            </a:r>
            <a:r>
              <a:rPr lang="en-US" sz="2800" b="1" u="sng" dirty="0" smtClean="0">
                <a:latin typeface="Calibri"/>
                <a:ea typeface="Calibri"/>
                <a:cs typeface="Times New Roman"/>
              </a:rPr>
              <a:t>AIDILADHA 2019</a:t>
            </a:r>
            <a:endParaRPr lang="en-US" sz="2800" b="1" u="sng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5400" b="1" dirty="0" smtClean="0">
                <a:latin typeface="Arial Black" panose="020B0A04020102020204" pitchFamily="34" charset="0"/>
                <a:ea typeface="Calibri"/>
                <a:cs typeface="Times New Roman"/>
              </a:rPr>
              <a:t>DAGING UNTUK SUMBANGAN YANG DIAGIHKAN OLEH MASJID</a:t>
            </a:r>
            <a:endParaRPr lang="en-US" sz="13800" b="1" dirty="0">
              <a:latin typeface="Arial Black" panose="020B0A04020102020204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42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MJKB</dc:creator>
  <cp:lastModifiedBy>User</cp:lastModifiedBy>
  <cp:revision>20</cp:revision>
  <cp:lastPrinted>2019-08-10T12:50:19Z</cp:lastPrinted>
  <dcterms:created xsi:type="dcterms:W3CDTF">2017-06-15T16:05:56Z</dcterms:created>
  <dcterms:modified xsi:type="dcterms:W3CDTF">2019-08-10T12:52:12Z</dcterms:modified>
</cp:coreProperties>
</file>