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33"/>
    <p:restoredTop sz="94609"/>
  </p:normalViewPr>
  <p:slideViewPr>
    <p:cSldViewPr snapToGrid="0" snapToObjects="1">
      <p:cViewPr varScale="1">
        <p:scale>
          <a:sx n="42" d="100"/>
          <a:sy n="42" d="100"/>
        </p:scale>
        <p:origin x="17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724-74B5-F144-86ED-3F3CE7109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BF892-7C4A-5F40-9863-4C6A1EB2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6AB9-1796-8646-9D4B-E8F3F6E9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7792-A35D-B04D-85C0-F60AE0EF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B65B-9C4F-4842-839B-64800252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2BA3-3C5C-8344-8832-2D511D7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2C55-C89E-9144-A18D-4E7972B5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0FCE-27B1-7A4C-BE89-E4FD7E75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B0E6-2318-194B-8B4C-8879F7F0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9BB3-BEA1-E847-843E-30846BD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A06AE-07DA-C34A-A880-0A11C013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6D246-4B06-564C-BEF0-D3410583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D5EA-EEE6-3044-8604-A6DE623B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66AB-16D8-ED42-BF5F-94BB652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17F3-F180-784E-BF67-976F5DE0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3305-D9A8-E743-9822-40960C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FDF2-7960-604C-882A-ADC35C17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87A0-B831-4D4B-876F-98EF5825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3ADC-40AF-DD47-B600-AA728051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DE75-9115-E14B-BA5E-26B6A2AA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43E5-D61C-C846-ADA4-B119321C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551B-CD6B-F84C-A7BC-EB95FA43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0649-5113-F44F-BD28-5BCFEB45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DDFC-9E9D-584C-AE41-81D1E30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0452-C474-DA44-BF37-AF4D6584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9F72-276A-D44C-A902-252EB7EA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54ED-8F80-964C-BC59-5D6FB8A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03A50-812A-434F-A0B3-1134A835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4F9F-BF26-DC48-8BDE-BF2803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1C72A-1167-AA46-B397-C6CD76F6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EA04-7FD3-2E4B-A741-612F5F54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589-AA1C-1346-9488-786EBBAB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4481-4F69-B046-BABE-59361D1C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4CE6D-39D6-F24D-BB1A-E6B06129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CF6AC-BDF4-274A-8AC1-5D89D8B9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DD61F-EAE6-8541-BC6A-484B8B42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A692A-57BC-0447-A5BC-B6BE8775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5D24C-ADB5-E341-BB32-A62B97C2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CF94-20D1-E548-BAC7-E9F3D4F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2AB9-F21A-3C44-933A-7B4FAF3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AE06-23ED-2246-A2EE-28AD8CA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8C686-A8FA-5A41-A954-874DA0B0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752F-8B90-8E47-BA41-6287BD3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64388-1A0C-A247-9CFD-37000069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7BB44-2E62-BC4F-B016-23B625F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F742-2148-924B-A37B-72A45AA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4D5-A3F9-AE49-B481-54AD70EE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4C88-2F92-2A46-B7CB-3A873625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11053-DD45-FA4A-8B2B-7B941817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0D08-4879-684F-A77B-64611A9A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58BC-CB5B-3D4C-AEFE-4CE6C5E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6412-AD32-7D45-8170-A624833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BA29-2FE4-B740-A7DA-52A601E5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5A0F-7826-3448-90A0-E8375C02D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5FB5-AC9D-5E45-B317-983E3D8A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813E-19BE-DD4B-AE3A-A77536E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1E24-9B3A-4E48-B454-42F4602B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25F8-F73A-4045-B54A-9A9102B9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2D41E-9F59-3443-93BF-0450884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82D5-22DE-8842-B1D0-9F65672A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B9DA-CB5F-3C41-8A4C-AB5F5D61C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F94A-4E35-C442-9F92-0E23A563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AD65E-717F-144E-A231-91DC1C8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5CCA-10C9-7B4D-AAA4-EE0806FB7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WomenTechWomenYes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Summer Gala Ticket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42158-CC71-1B48-9CA4-A298E6DC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4541520"/>
            <a:ext cx="8930640" cy="716280"/>
          </a:xfrm>
        </p:spPr>
        <p:txBody>
          <a:bodyPr/>
          <a:lstStyle/>
          <a:p>
            <a:r>
              <a:rPr lang="en-US" dirty="0"/>
              <a:t>Alex, Katie, Mike</a:t>
            </a:r>
          </a:p>
        </p:txBody>
      </p:sp>
    </p:spTree>
    <p:extLst>
      <p:ext uri="{BB962C8B-B14F-4D97-AF65-F5344CB8AC3E}">
        <p14:creationId xmlns:p14="http://schemas.microsoft.com/office/powerpoint/2010/main" val="33591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B54-C1BE-4948-A613-CC3A5906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8EFF-D5ED-7A4F-8E5B-3DB728F3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We want to find the most efficient subway stations to place street teams 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To identify the highest traffic subway stations</a:t>
            </a:r>
          </a:p>
          <a:p>
            <a:pPr lvl="1"/>
            <a:r>
              <a:rPr lang="en-US" dirty="0"/>
              <a:t>To identify areas with high concentration of tech companies and women’s health services</a:t>
            </a:r>
          </a:p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29479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37C9-9449-A24E-A472-BC472B1B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EB60B-71EF-0841-8474-790FEB457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196" y="2741137"/>
            <a:ext cx="19050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4AC822-E681-2243-B41A-D46B10D5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70" y="3014505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95864-EA50-054B-A21C-31E03C00C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17296" y="3271600"/>
            <a:ext cx="844074" cy="84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BF78E-3110-D340-948C-9DD3F5184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600" y="1537497"/>
            <a:ext cx="6557467" cy="1267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85B41-E026-074B-A93B-643C7A39C6C2}"/>
              </a:ext>
            </a:extLst>
          </p:cNvPr>
          <p:cNvSpPr txBox="1"/>
          <p:nvPr/>
        </p:nvSpPr>
        <p:spPr>
          <a:xfrm>
            <a:off x="2011680" y="5638800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Models, metrics, tools</a:t>
            </a:r>
          </a:p>
        </p:txBody>
      </p:sp>
    </p:spTree>
    <p:extLst>
      <p:ext uri="{BB962C8B-B14F-4D97-AF65-F5344CB8AC3E}">
        <p14:creationId xmlns:p14="http://schemas.microsoft.com/office/powerpoint/2010/main" val="2158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54DD-A550-2947-927D-9A953AE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9E2C-7261-1E45-BD3F-38433DBC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Maps – 1) Overall subway traffic, 2) Subway Stations in high heat regions, 3) ID subway stations near the tech/health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3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3A9A-C510-9A41-9732-CEA7F2B3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Day &amp;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2122-2850-2945-BDB4-96AE460D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</a:t>
            </a:r>
          </a:p>
          <a:p>
            <a:pPr lvl="1"/>
            <a:r>
              <a:rPr lang="en-US" dirty="0"/>
              <a:t>Tourists vs. Commuters</a:t>
            </a:r>
          </a:p>
          <a:p>
            <a:pPr lvl="1"/>
            <a:r>
              <a:rPr lang="en-US" dirty="0"/>
              <a:t>Bar Graph – Highest Weekdays</a:t>
            </a:r>
          </a:p>
          <a:p>
            <a:r>
              <a:rPr lang="en-US" dirty="0"/>
              <a:t>Morning &amp; Evenings in Manhattan</a:t>
            </a:r>
          </a:p>
          <a:p>
            <a:pPr lvl="1"/>
            <a:r>
              <a:rPr lang="en-US" dirty="0"/>
              <a:t>Bar Graph – Average by Hour of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3CC-1C2E-C644-A865-085F688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CDE5-CA56-CE4C-980A-E990FD16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97F9-BDF0-6C41-813D-B7946412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5974-A770-0B47-A5F4-0A795D0F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take into consideration the location of the gala and additionally place street teams by the closest subway stations.</a:t>
            </a:r>
          </a:p>
          <a:p>
            <a:r>
              <a:rPr lang="en-US" dirty="0"/>
              <a:t>Since we don’t have information on WTWY’s resources, we have provided a scalable solution. For future events, we can expand on our station selections based on number of street teams.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7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5378-3E19-BE45-9011-D64459AE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B301-13AA-AE48-9C35-945E1FEC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WomenTechWomenYes  Summer Gala Ticket Sales</vt:lpstr>
      <vt:lpstr>Our Strategy</vt:lpstr>
      <vt:lpstr>What We Did</vt:lpstr>
      <vt:lpstr>Results - Location</vt:lpstr>
      <vt:lpstr>Results – Day &amp; Time</vt:lpstr>
      <vt:lpstr>Our Recommendations</vt:lpstr>
      <vt:lpstr>Future Work</vt:lpstr>
      <vt:lpstr>Appendix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WomenTechWomenYes  Gala Ticket Sales</dc:title>
  <dc:creator>Microsoft Office User</dc:creator>
  <cp:lastModifiedBy>Microsoft Office User</cp:lastModifiedBy>
  <cp:revision>4</cp:revision>
  <dcterms:created xsi:type="dcterms:W3CDTF">2020-01-08T01:00:26Z</dcterms:created>
  <dcterms:modified xsi:type="dcterms:W3CDTF">2020-01-09T00:35:45Z</dcterms:modified>
</cp:coreProperties>
</file>