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5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A9E56-AE5E-45E7-8016-37E2AF973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C82EF0-36A6-47D5-BD1F-013ACF80E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D0505B-7C92-4C9B-BF24-CD5517EF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14AE-FE8D-4CEB-AEC7-5E5693CA7785}" type="datetimeFigureOut">
              <a:rPr lang="es-VE" smtClean="0"/>
              <a:t>9/11/2021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CDC598-01AD-487C-84B6-7F19D699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F10F56-3342-4C5B-95A0-10BC1C5A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13ED-B9CF-4E01-9D5D-88D17258B94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3859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61D2D-3980-47ED-9DC8-3BFC1E72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68A7A2-0524-4A4B-A2E8-CF25C0027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7C299B-2CA4-4454-856F-F6C5AF1EE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14AE-FE8D-4CEB-AEC7-5E5693CA7785}" type="datetimeFigureOut">
              <a:rPr lang="es-VE" smtClean="0"/>
              <a:t>9/11/2021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734DF8-43A7-4E67-8764-94931A95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C13FCC-2DC5-435F-AACF-7860DB3D1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13ED-B9CF-4E01-9D5D-88D17258B94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8272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EB8708-C9F0-4072-9022-26742F85A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AA165C-7C7D-4E02-88B3-27EB8571A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DF1FAE-C60E-4E45-8E54-69C83FEBA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14AE-FE8D-4CEB-AEC7-5E5693CA7785}" type="datetimeFigureOut">
              <a:rPr lang="es-VE" smtClean="0"/>
              <a:t>9/11/2021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EC3CF8-8F49-4114-8933-E757FBA65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A3916E-1243-4464-9108-1267E294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13ED-B9CF-4E01-9D5D-88D17258B94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2411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9D440-57AE-4C81-847A-B595EFD2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AB7291-E734-46BF-9B3D-B0B09BE11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31AAFE-86A3-41D9-8A03-DF937BCE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14AE-FE8D-4CEB-AEC7-5E5693CA7785}" type="datetimeFigureOut">
              <a:rPr lang="es-VE" smtClean="0"/>
              <a:t>9/11/2021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8F380A-D6C8-4643-A2DC-8DC28BB99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D389F1-3C0C-4A29-AA88-072188FE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13ED-B9CF-4E01-9D5D-88D17258B94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1428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1A8B7-5F8A-4415-B3EE-E5450F451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0B0A0C-95E2-4F59-859D-E7B36D963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E7E23A-4CBA-4E44-AC62-6BB3EF83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14AE-FE8D-4CEB-AEC7-5E5693CA7785}" type="datetimeFigureOut">
              <a:rPr lang="es-VE" smtClean="0"/>
              <a:t>9/11/2021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31CD1B-D89D-4ADF-A512-4F587576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F1FEEB-2AB1-4DB5-934B-A2DE765F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13ED-B9CF-4E01-9D5D-88D17258B94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5981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EA0B2-8A4C-4906-A22A-9CB89FA5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8BBBFA-BB8D-4527-A123-897D9C3F2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57EE88-E409-4D0D-AC45-752B3E2BD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0C9C52-E490-4F4E-9358-246EA8B4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14AE-FE8D-4CEB-AEC7-5E5693CA7785}" type="datetimeFigureOut">
              <a:rPr lang="es-VE" smtClean="0"/>
              <a:t>9/11/2021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CB0270-28B2-4E5B-9479-0755FDD8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5965D6-7C0F-4BAE-9485-4D82700B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13ED-B9CF-4E01-9D5D-88D17258B94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6705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21DCD-3B04-4A8D-9CAC-214324FC6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070E09-1636-49E0-A77C-136641555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190C10-B25C-4847-B1B1-2B7A7D7D0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29ACD60-DFCD-4C7F-9ABE-218590931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E61211E-6BFB-471C-9338-9F82E2809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C3038B-95F6-4EFF-8250-663F78CE4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14AE-FE8D-4CEB-AEC7-5E5693CA7785}" type="datetimeFigureOut">
              <a:rPr lang="es-VE" smtClean="0"/>
              <a:t>9/11/2021</a:t>
            </a:fld>
            <a:endParaRPr lang="es-V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A30EFA4-C304-4FA9-B6B9-33FF45B14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F1FD0B-6393-4A23-A9B7-989B6488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13ED-B9CF-4E01-9D5D-88D17258B94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7887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654402-5966-48B1-A076-0AFDA5245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B07CE42-6B36-484C-9A6B-586A7F92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14AE-FE8D-4CEB-AEC7-5E5693CA7785}" type="datetimeFigureOut">
              <a:rPr lang="es-VE" smtClean="0"/>
              <a:t>9/11/2021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5DF701-3F1B-4E8B-B03F-74E300137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130191B-5EE5-4A33-809A-76F8923A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13ED-B9CF-4E01-9D5D-88D17258B94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02385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4FF303-7891-4689-8D40-2F4CDE68E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14AE-FE8D-4CEB-AEC7-5E5693CA7785}" type="datetimeFigureOut">
              <a:rPr lang="es-VE" smtClean="0"/>
              <a:t>9/11/2021</a:t>
            </a:fld>
            <a:endParaRPr lang="es-V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6BF642A-6F9D-42EC-BEB6-73F8DFF9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9CF32E-23AF-4A04-90B0-97C84C72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13ED-B9CF-4E01-9D5D-88D17258B94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7858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5EA35-5A8C-48D8-BF26-AD961BE8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A3A86D-3030-4834-9C0C-57E512AC2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F2E8F2-20DC-46AB-AFC5-E37383FFD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4FD220-A63C-4541-A471-A9AFF4B4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14AE-FE8D-4CEB-AEC7-5E5693CA7785}" type="datetimeFigureOut">
              <a:rPr lang="es-VE" smtClean="0"/>
              <a:t>9/11/2021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FA82D1-CDDF-4D8B-B742-3452D296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2B094C-D490-4EF1-8A10-6F62149BB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13ED-B9CF-4E01-9D5D-88D17258B94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5179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96A80-9B1A-4944-879F-2762B0AC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30BCC5E-9EF7-44EB-A1BE-8CF9DFD25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A1969E-7297-4BDE-9A22-2E3D4B4D6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DE3607-357F-46F5-BDEE-0EC2291D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14AE-FE8D-4CEB-AEC7-5E5693CA7785}" type="datetimeFigureOut">
              <a:rPr lang="es-VE" smtClean="0"/>
              <a:t>9/11/2021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B7474E-A54C-4AFE-A637-72CF53217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ABAB36-6C1C-48BA-ACAA-1C00BD37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13ED-B9CF-4E01-9D5D-88D17258B94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5904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263C588-C037-4B1B-B925-07765045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9B2303-A5B4-44EC-AABF-F73FC22D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35E7C6-5D56-4AE0-9F67-A0E994A69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114AE-FE8D-4CEB-AEC7-5E5693CA7785}" type="datetimeFigureOut">
              <a:rPr lang="es-VE" smtClean="0"/>
              <a:t>9/11/2021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EA7BF-9A4A-4C70-9324-00FE60752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5C5030-7BB3-4D82-8713-C65F5B599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3ED-B9CF-4E01-9D5D-88D17258B94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1746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AC58628-676E-4CBC-A221-9D5A96AF5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33" y="995023"/>
            <a:ext cx="11698333" cy="486795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4C7AD97-D40F-4424-8F82-0E87EC49937B}"/>
              </a:ext>
            </a:extLst>
          </p:cNvPr>
          <p:cNvSpPr txBox="1"/>
          <p:nvPr/>
        </p:nvSpPr>
        <p:spPr>
          <a:xfrm>
            <a:off x="561861" y="5971141"/>
            <a:ext cx="98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Estos datos vienen de una sola tabla (si se usan todos los tipos de equipos, si no hay que usar 2 tablas). </a:t>
            </a:r>
          </a:p>
        </p:txBody>
      </p:sp>
    </p:spTree>
    <p:extLst>
      <p:ext uri="{BB962C8B-B14F-4D97-AF65-F5344CB8AC3E}">
        <p14:creationId xmlns:p14="http://schemas.microsoft.com/office/powerpoint/2010/main" val="244416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3D31D0E-9CB7-4772-80A6-E6089AC31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04" y="1314189"/>
            <a:ext cx="11292289" cy="422962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3FA5BA1-FCA9-45A6-BB0E-3F0ECC31652E}"/>
              </a:ext>
            </a:extLst>
          </p:cNvPr>
          <p:cNvSpPr txBox="1"/>
          <p:nvPr/>
        </p:nvSpPr>
        <p:spPr>
          <a:xfrm>
            <a:off x="5111826" y="605928"/>
            <a:ext cx="2154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BAD DATA DETECTOR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4873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D2E8560-2C99-4372-9D1F-47A9BBB0D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834" y="316868"/>
            <a:ext cx="9573961" cy="302937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DA2B3AE-DE0F-4BF8-A3E6-9E38C92BF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965" y="3511760"/>
            <a:ext cx="9297698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4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4CD7647-EFC8-46B4-A604-3A028644E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19" y="652075"/>
            <a:ext cx="9754961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1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B8A0EB6-C18E-40A6-87B3-2EFD57FA7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77" y="899759"/>
            <a:ext cx="9821646" cy="5058481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389A7CC-64AC-4DE8-A92C-7659A6B45061}"/>
              </a:ext>
            </a:extLst>
          </p:cNvPr>
          <p:cNvCxnSpPr/>
          <p:nvPr/>
        </p:nvCxnSpPr>
        <p:spPr>
          <a:xfrm flipH="1">
            <a:off x="5750805" y="793214"/>
            <a:ext cx="1608462" cy="1178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F830A850-8C22-4569-9462-20AA7170D83E}"/>
              </a:ext>
            </a:extLst>
          </p:cNvPr>
          <p:cNvSpPr txBox="1"/>
          <p:nvPr/>
        </p:nvSpPr>
        <p:spPr>
          <a:xfrm>
            <a:off x="6244570" y="423882"/>
            <a:ext cx="5033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Avisos con down time (lo podemos dejar por ahora)</a:t>
            </a:r>
          </a:p>
        </p:txBody>
      </p:sp>
    </p:spTree>
    <p:extLst>
      <p:ext uri="{BB962C8B-B14F-4D97-AF65-F5344CB8AC3E}">
        <p14:creationId xmlns:p14="http://schemas.microsoft.com/office/powerpoint/2010/main" val="3141996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A189DA6-327F-4FAB-AEF7-BAE6869D1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65" y="1566602"/>
            <a:ext cx="11241069" cy="372479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2A9B0C9-5547-4015-8D66-4B54AF7C751D}"/>
              </a:ext>
            </a:extLst>
          </p:cNvPr>
          <p:cNvSpPr txBox="1"/>
          <p:nvPr/>
        </p:nvSpPr>
        <p:spPr>
          <a:xfrm>
            <a:off x="627961" y="572877"/>
            <a:ext cx="35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TPEF: Tiempo promedio entre fallas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02EB76-6892-42E9-8946-70A4160149C9}"/>
              </a:ext>
            </a:extLst>
          </p:cNvPr>
          <p:cNvSpPr txBox="1"/>
          <p:nvPr/>
        </p:nvSpPr>
        <p:spPr>
          <a:xfrm>
            <a:off x="627960" y="1197270"/>
            <a:ext cx="768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</a:t>
            </a:r>
            <a:r>
              <a:rPr lang="es-VE" dirty="0"/>
              <a:t>e necesitan 2 tablas, la de avisos y las de notificaciones de órdenes de trabajo).</a:t>
            </a:r>
          </a:p>
        </p:txBody>
      </p:sp>
    </p:spTree>
    <p:extLst>
      <p:ext uri="{BB962C8B-B14F-4D97-AF65-F5344CB8AC3E}">
        <p14:creationId xmlns:p14="http://schemas.microsoft.com/office/powerpoint/2010/main" val="314579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2A9B0C9-5547-4015-8D66-4B54AF7C751D}"/>
              </a:ext>
            </a:extLst>
          </p:cNvPr>
          <p:cNvSpPr txBox="1"/>
          <p:nvPr/>
        </p:nvSpPr>
        <p:spPr>
          <a:xfrm>
            <a:off x="627961" y="572877"/>
            <a:ext cx="305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s-VE" dirty="0"/>
              <a:t>e necesitan 3 tablas de datos.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4E9286C-1BBC-49CD-A0D8-2F79AB1CE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21" y="1093273"/>
            <a:ext cx="11260121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9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7A32F96-FBD3-4040-A822-2C05F0E08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45" y="1118865"/>
            <a:ext cx="10821910" cy="462027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2A9B0C9-5547-4015-8D66-4B54AF7C751D}"/>
              </a:ext>
            </a:extLst>
          </p:cNvPr>
          <p:cNvSpPr txBox="1"/>
          <p:nvPr/>
        </p:nvSpPr>
        <p:spPr>
          <a:xfrm>
            <a:off x="2677098" y="4671152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Seleccionar el modo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5A5CAA9-8461-400D-AA09-73C9524AFA0E}"/>
              </a:ext>
            </a:extLst>
          </p:cNvPr>
          <p:cNvCxnSpPr/>
          <p:nvPr/>
        </p:nvCxnSpPr>
        <p:spPr>
          <a:xfrm flipV="1">
            <a:off x="3547431" y="2776251"/>
            <a:ext cx="0" cy="1894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934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2377F60-C8FC-4DBF-A97B-B26B6E8A4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55" y="1170421"/>
            <a:ext cx="11711490" cy="451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12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1558C85-16A5-4101-A527-48119512F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18" y="1528497"/>
            <a:ext cx="11383964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058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Panorámica</PresentationFormat>
  <Paragraphs>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Germán Montero Alcalá</dc:creator>
  <cp:lastModifiedBy>Germán Montero Alcalá</cp:lastModifiedBy>
  <cp:revision>1</cp:revision>
  <dcterms:created xsi:type="dcterms:W3CDTF">2021-11-10T00:27:11Z</dcterms:created>
  <dcterms:modified xsi:type="dcterms:W3CDTF">2021-11-10T00:27:32Z</dcterms:modified>
</cp:coreProperties>
</file>