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5"/>
  </p:notesMasterIdLst>
  <p:handoutMasterIdLst>
    <p:handoutMasterId r:id="rId6"/>
  </p:handoutMasterIdLst>
  <p:sldIdLst>
    <p:sldId id="938" r:id="rId2"/>
    <p:sldId id="830" r:id="rId3"/>
    <p:sldId id="936" r:id="rId4"/>
  </p:sldIdLst>
  <p:sldSz cx="9144000" cy="6858000" type="screen4x3"/>
  <p:notesSz cx="7099300" cy="10234613"/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rgbClr val="9B172C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rgbClr val="9B172C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rgbClr val="9B172C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rgbClr val="9B172C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rgbClr val="9B172C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umimoji="1" b="1" kern="1200">
        <a:solidFill>
          <a:srgbClr val="9B172C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umimoji="1" b="1" kern="1200">
        <a:solidFill>
          <a:srgbClr val="9B172C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umimoji="1" b="1" kern="1200">
        <a:solidFill>
          <a:srgbClr val="9B172C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umimoji="1" b="1" kern="1200">
        <a:solidFill>
          <a:srgbClr val="9B172C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gari Cruz Risco" initials="MCR" lastIdx="2" clrIdx="0">
    <p:extLst>
      <p:ext uri="{19B8F6BF-5375-455C-9EA6-DF929625EA0E}">
        <p15:presenceInfo xmlns:p15="http://schemas.microsoft.com/office/powerpoint/2012/main" userId="34d395b90a8cd9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F7FD"/>
    <a:srgbClr val="FFFFFF"/>
    <a:srgbClr val="CEE9FA"/>
    <a:srgbClr val="CCFFFF"/>
    <a:srgbClr val="3366FF"/>
    <a:srgbClr val="CDE8F9"/>
    <a:srgbClr val="DDEBE9"/>
    <a:srgbClr val="CECFF8"/>
    <a:srgbClr val="87BBF5"/>
    <a:srgbClr val="E5E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6E5E1-2696-4DFF-858F-2235BA2626AF}" v="67" dt="2020-11-17T14:24:09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9878" autoAdjust="0"/>
  </p:normalViewPr>
  <p:slideViewPr>
    <p:cSldViewPr>
      <p:cViewPr varScale="1">
        <p:scale>
          <a:sx n="67" d="100"/>
          <a:sy n="67" d="100"/>
        </p:scale>
        <p:origin x="11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928" y="7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gari Cruz Risco" userId="34d395b90a8cd92c" providerId="LiveId" clId="{93947EF7-CFF5-4130-B62B-FFA1002C113E}"/>
    <pc:docChg chg="undo custSel addSld delSld modSld">
      <pc:chgData name="Margari Cruz Risco" userId="34d395b90a8cd92c" providerId="LiveId" clId="{93947EF7-CFF5-4130-B62B-FFA1002C113E}" dt="2020-01-21T12:11:08.387" v="81" actId="2696"/>
      <pc:docMkLst>
        <pc:docMk/>
      </pc:docMkLst>
      <pc:sldChg chg="delSp">
        <pc:chgData name="Margari Cruz Risco" userId="34d395b90a8cd92c" providerId="LiveId" clId="{93947EF7-CFF5-4130-B62B-FFA1002C113E}" dt="2020-01-21T11:39:45.974" v="69"/>
        <pc:sldMkLst>
          <pc:docMk/>
          <pc:sldMk cId="4060465577" sldId="922"/>
        </pc:sldMkLst>
        <pc:spChg chg="del">
          <ac:chgData name="Margari Cruz Risco" userId="34d395b90a8cd92c" providerId="LiveId" clId="{93947EF7-CFF5-4130-B62B-FFA1002C113E}" dt="2020-01-21T11:39:45.974" v="69"/>
          <ac:spMkLst>
            <pc:docMk/>
            <pc:sldMk cId="4060465577" sldId="922"/>
            <ac:spMk id="2" creationId="{E93B14B5-CE3B-4C0E-8BD5-A2C1F87A363C}"/>
          </ac:spMkLst>
        </pc:spChg>
      </pc:sldChg>
      <pc:sldChg chg="delSp">
        <pc:chgData name="Margari Cruz Risco" userId="34d395b90a8cd92c" providerId="LiveId" clId="{93947EF7-CFF5-4130-B62B-FFA1002C113E}" dt="2020-01-21T11:40:00.274" v="70"/>
        <pc:sldMkLst>
          <pc:docMk/>
          <pc:sldMk cId="1715295192" sldId="923"/>
        </pc:sldMkLst>
        <pc:spChg chg="del">
          <ac:chgData name="Margari Cruz Risco" userId="34d395b90a8cd92c" providerId="LiveId" clId="{93947EF7-CFF5-4130-B62B-FFA1002C113E}" dt="2020-01-21T11:40:00.274" v="70"/>
          <ac:spMkLst>
            <pc:docMk/>
            <pc:sldMk cId="1715295192" sldId="923"/>
            <ac:spMk id="2" creationId="{E93B14B5-CE3B-4C0E-8BD5-A2C1F87A363C}"/>
          </ac:spMkLst>
        </pc:spChg>
      </pc:sldChg>
      <pc:sldChg chg="modSp">
        <pc:chgData name="Margari Cruz Risco" userId="34d395b90a8cd92c" providerId="LiveId" clId="{93947EF7-CFF5-4130-B62B-FFA1002C113E}" dt="2020-01-21T11:40:13.964" v="71" actId="1076"/>
        <pc:sldMkLst>
          <pc:docMk/>
          <pc:sldMk cId="422919507" sldId="924"/>
        </pc:sldMkLst>
        <pc:picChg chg="mod">
          <ac:chgData name="Margari Cruz Risco" userId="34d395b90a8cd92c" providerId="LiveId" clId="{93947EF7-CFF5-4130-B62B-FFA1002C113E}" dt="2020-01-21T11:40:13.964" v="71" actId="1076"/>
          <ac:picMkLst>
            <pc:docMk/>
            <pc:sldMk cId="422919507" sldId="924"/>
            <ac:picMk id="3" creationId="{E1E86D4F-3A30-465E-992B-19C616FB7673}"/>
          </ac:picMkLst>
        </pc:picChg>
      </pc:sldChg>
      <pc:sldChg chg="modTransition">
        <pc:chgData name="Margari Cruz Risco" userId="34d395b90a8cd92c" providerId="LiveId" clId="{93947EF7-CFF5-4130-B62B-FFA1002C113E}" dt="2020-01-21T11:23:39.359" v="6"/>
        <pc:sldMkLst>
          <pc:docMk/>
          <pc:sldMk cId="2701549966" sldId="925"/>
        </pc:sldMkLst>
      </pc:sldChg>
      <pc:sldChg chg="modSp">
        <pc:chgData name="Margari Cruz Risco" userId="34d395b90a8cd92c" providerId="LiveId" clId="{93947EF7-CFF5-4130-B62B-FFA1002C113E}" dt="2020-01-21T11:27:40.272" v="7" actId="14100"/>
        <pc:sldMkLst>
          <pc:docMk/>
          <pc:sldMk cId="2865793461" sldId="933"/>
        </pc:sldMkLst>
        <pc:picChg chg="mod">
          <ac:chgData name="Margari Cruz Risco" userId="34d395b90a8cd92c" providerId="LiveId" clId="{93947EF7-CFF5-4130-B62B-FFA1002C113E}" dt="2020-01-21T11:22:51.145" v="5" actId="14100"/>
          <ac:picMkLst>
            <pc:docMk/>
            <pc:sldMk cId="2865793461" sldId="933"/>
            <ac:picMk id="40" creationId="{E27A8BAD-844F-4346-ABF2-D03B4A061585}"/>
          </ac:picMkLst>
        </pc:picChg>
        <pc:picChg chg="mod">
          <ac:chgData name="Margari Cruz Risco" userId="34d395b90a8cd92c" providerId="LiveId" clId="{93947EF7-CFF5-4130-B62B-FFA1002C113E}" dt="2020-01-21T11:27:40.272" v="7" actId="14100"/>
          <ac:picMkLst>
            <pc:docMk/>
            <pc:sldMk cId="2865793461" sldId="933"/>
            <ac:picMk id="41" creationId="{5CB028CB-7ACF-40D8-BE32-30E8A2752ED1}"/>
          </ac:picMkLst>
        </pc:picChg>
      </pc:sldChg>
      <pc:sldChg chg="add">
        <pc:chgData name="Margari Cruz Risco" userId="34d395b90a8cd92c" providerId="LiveId" clId="{93947EF7-CFF5-4130-B62B-FFA1002C113E}" dt="2020-01-21T11:41:20.926" v="73"/>
        <pc:sldMkLst>
          <pc:docMk/>
          <pc:sldMk cId="3110240401" sldId="934"/>
        </pc:sldMkLst>
      </pc:sldChg>
      <pc:sldChg chg="addSp delSp modSp add del delAnim modAnim">
        <pc:chgData name="Margari Cruz Risco" userId="34d395b90a8cd92c" providerId="LiveId" clId="{93947EF7-CFF5-4130-B62B-FFA1002C113E}" dt="2020-01-21T11:41:16.019" v="72" actId="2696"/>
        <pc:sldMkLst>
          <pc:docMk/>
          <pc:sldMk cId="4079820969" sldId="934"/>
        </pc:sldMkLst>
        <pc:spChg chg="add del mod">
          <ac:chgData name="Margari Cruz Risco" userId="34d395b90a8cd92c" providerId="LiveId" clId="{93947EF7-CFF5-4130-B62B-FFA1002C113E}" dt="2020-01-21T11:33:06.407" v="20"/>
          <ac:spMkLst>
            <pc:docMk/>
            <pc:sldMk cId="4079820969" sldId="934"/>
            <ac:spMk id="9" creationId="{F7D90282-02EC-429E-ADD3-8B2640EA3816}"/>
          </ac:spMkLst>
        </pc:spChg>
        <pc:spChg chg="del">
          <ac:chgData name="Margari Cruz Risco" userId="34d395b90a8cd92c" providerId="LiveId" clId="{93947EF7-CFF5-4130-B62B-FFA1002C113E}" dt="2020-01-21T11:31:25.013" v="9" actId="478"/>
          <ac:spMkLst>
            <pc:docMk/>
            <pc:sldMk cId="4079820969" sldId="934"/>
            <ac:spMk id="13" creationId="{E943F948-C661-4B82-8F27-03333D199903}"/>
          </ac:spMkLst>
        </pc:spChg>
        <pc:graphicFrameChg chg="add del mod modGraphic">
          <ac:chgData name="Margari Cruz Risco" userId="34d395b90a8cd92c" providerId="LiveId" clId="{93947EF7-CFF5-4130-B62B-FFA1002C113E}" dt="2020-01-21T11:34:02.046" v="33" actId="478"/>
          <ac:graphicFrameMkLst>
            <pc:docMk/>
            <pc:sldMk cId="4079820969" sldId="934"/>
            <ac:graphicFrameMk id="6" creationId="{AA1E2AC7-A211-46D7-BC6D-AEBBAD1EEEB7}"/>
          </ac:graphicFrameMkLst>
        </pc:graphicFrameChg>
        <pc:graphicFrameChg chg="add mod modGraphic">
          <ac:chgData name="Margari Cruz Risco" userId="34d395b90a8cd92c" providerId="LiveId" clId="{93947EF7-CFF5-4130-B62B-FFA1002C113E}" dt="2020-01-21T11:38:25.661" v="67" actId="14734"/>
          <ac:graphicFrameMkLst>
            <pc:docMk/>
            <pc:sldMk cId="4079820969" sldId="934"/>
            <ac:graphicFrameMk id="10" creationId="{D55A7B40-8346-49C2-BF7D-C5958E8698D2}"/>
          </ac:graphicFrameMkLst>
        </pc:graphicFrameChg>
      </pc:sldChg>
      <pc:sldChg chg="add del modAnim">
        <pc:chgData name="Margari Cruz Risco" userId="34d395b90a8cd92c" providerId="LiveId" clId="{93947EF7-CFF5-4130-B62B-FFA1002C113E}" dt="2020-01-21T12:11:08.387" v="81" actId="2696"/>
        <pc:sldMkLst>
          <pc:docMk/>
          <pc:sldMk cId="1463090161" sldId="935"/>
        </pc:sldMkLst>
      </pc:sldChg>
    </pc:docChg>
  </pc:docChgLst>
  <pc:docChgLst>
    <pc:chgData name="Margari Cruz Risco" userId="34d395b90a8cd92c" providerId="LiveId" clId="{CC76E5E1-2696-4DFF-858F-2235BA2626AF}"/>
    <pc:docChg chg="undo custSel addSld delSld modSld">
      <pc:chgData name="Margari Cruz Risco" userId="34d395b90a8cd92c" providerId="LiveId" clId="{CC76E5E1-2696-4DFF-858F-2235BA2626AF}" dt="2020-11-17T14:24:49.955" v="494" actId="2696"/>
      <pc:docMkLst>
        <pc:docMk/>
      </pc:docMkLst>
      <pc:sldChg chg="add">
        <pc:chgData name="Margari Cruz Risco" userId="34d395b90a8cd92c" providerId="LiveId" clId="{CC76E5E1-2696-4DFF-858F-2235BA2626AF}" dt="2020-11-17T13:44:06.891" v="0"/>
        <pc:sldMkLst>
          <pc:docMk/>
          <pc:sldMk cId="2743686822" sldId="830"/>
        </pc:sldMkLst>
      </pc:sldChg>
      <pc:sldChg chg="delSp modSp del">
        <pc:chgData name="Margari Cruz Risco" userId="34d395b90a8cd92c" providerId="LiveId" clId="{CC76E5E1-2696-4DFF-858F-2235BA2626AF}" dt="2020-11-17T14:19:17.076" v="473" actId="2696"/>
        <pc:sldMkLst>
          <pc:docMk/>
          <pc:sldMk cId="475605244" sldId="935"/>
        </pc:sldMkLst>
        <pc:spChg chg="mod">
          <ac:chgData name="Margari Cruz Risco" userId="34d395b90a8cd92c" providerId="LiveId" clId="{CC76E5E1-2696-4DFF-858F-2235BA2626AF}" dt="2020-11-17T14:11:19.568" v="334" actId="1036"/>
          <ac:spMkLst>
            <pc:docMk/>
            <pc:sldMk cId="475605244" sldId="935"/>
            <ac:spMk id="9" creationId="{58AFCAE9-22B2-4A48-B75D-DFA04BD126FD}"/>
          </ac:spMkLst>
        </pc:spChg>
        <pc:spChg chg="mod">
          <ac:chgData name="Margari Cruz Risco" userId="34d395b90a8cd92c" providerId="LiveId" clId="{CC76E5E1-2696-4DFF-858F-2235BA2626AF}" dt="2020-11-17T14:12:08.985" v="341" actId="1035"/>
          <ac:spMkLst>
            <pc:docMk/>
            <pc:sldMk cId="475605244" sldId="935"/>
            <ac:spMk id="10" creationId="{9C2F8D6F-E40B-4A40-AC5D-4B35A4C0E1CF}"/>
          </ac:spMkLst>
        </pc:spChg>
        <pc:spChg chg="mod">
          <ac:chgData name="Margari Cruz Risco" userId="34d395b90a8cd92c" providerId="LiveId" clId="{CC76E5E1-2696-4DFF-858F-2235BA2626AF}" dt="2020-11-17T14:12:08.985" v="341" actId="1035"/>
          <ac:spMkLst>
            <pc:docMk/>
            <pc:sldMk cId="475605244" sldId="935"/>
            <ac:spMk id="11" creationId="{1E8CDDDD-7044-41C1-89BA-BE0E9D84EF39}"/>
          </ac:spMkLst>
        </pc:spChg>
        <pc:spChg chg="mod">
          <ac:chgData name="Margari Cruz Risco" userId="34d395b90a8cd92c" providerId="LiveId" clId="{CC76E5E1-2696-4DFF-858F-2235BA2626AF}" dt="2020-11-17T14:11:19.568" v="334" actId="1036"/>
          <ac:spMkLst>
            <pc:docMk/>
            <pc:sldMk cId="475605244" sldId="935"/>
            <ac:spMk id="12" creationId="{3DCACCC0-4499-467B-9962-D030D415654E}"/>
          </ac:spMkLst>
        </pc:spChg>
        <pc:spChg chg="mod">
          <ac:chgData name="Margari Cruz Risco" userId="34d395b90a8cd92c" providerId="LiveId" clId="{CC76E5E1-2696-4DFF-858F-2235BA2626AF}" dt="2020-11-17T14:10:27.392" v="326" actId="1038"/>
          <ac:spMkLst>
            <pc:docMk/>
            <pc:sldMk cId="475605244" sldId="935"/>
            <ac:spMk id="13" creationId="{58AFCAE9-22B2-4A48-B75D-DFA04BD126FD}"/>
          </ac:spMkLst>
        </pc:spChg>
        <pc:spChg chg="mod">
          <ac:chgData name="Margari Cruz Risco" userId="34d395b90a8cd92c" providerId="LiveId" clId="{CC76E5E1-2696-4DFF-858F-2235BA2626AF}" dt="2020-11-17T14:10:27.392" v="326" actId="1038"/>
          <ac:spMkLst>
            <pc:docMk/>
            <pc:sldMk cId="475605244" sldId="935"/>
            <ac:spMk id="14" creationId="{3DCACCC0-4499-467B-9962-D030D415654E}"/>
          </ac:spMkLst>
        </pc:spChg>
        <pc:spChg chg="del">
          <ac:chgData name="Margari Cruz Risco" userId="34d395b90a8cd92c" providerId="LiveId" clId="{CC76E5E1-2696-4DFF-858F-2235BA2626AF}" dt="2020-11-17T14:07:26.452" v="259" actId="478"/>
          <ac:spMkLst>
            <pc:docMk/>
            <pc:sldMk cId="475605244" sldId="935"/>
            <ac:spMk id="18" creationId="{8BAC962D-D3AE-4BC2-BA27-B7E111C2819C}"/>
          </ac:spMkLst>
        </pc:spChg>
        <pc:graphicFrameChg chg="mod modGraphic">
          <ac:chgData name="Margari Cruz Risco" userId="34d395b90a8cd92c" providerId="LiveId" clId="{CC76E5E1-2696-4DFF-858F-2235BA2626AF}" dt="2020-11-17T14:15:10.721" v="446" actId="1076"/>
          <ac:graphicFrameMkLst>
            <pc:docMk/>
            <pc:sldMk cId="475605244" sldId="935"/>
            <ac:graphicFrameMk id="15" creationId="{00000000-0000-0000-0000-000000000000}"/>
          </ac:graphicFrameMkLst>
        </pc:graphicFrameChg>
      </pc:sldChg>
      <pc:sldChg chg="modSp add del">
        <pc:chgData name="Margari Cruz Risco" userId="34d395b90a8cd92c" providerId="LiveId" clId="{CC76E5E1-2696-4DFF-858F-2235BA2626AF}" dt="2020-11-17T14:24:49.955" v="494" actId="2696"/>
        <pc:sldMkLst>
          <pc:docMk/>
          <pc:sldMk cId="2975326879" sldId="937"/>
        </pc:sldMkLst>
        <pc:graphicFrameChg chg="mod modGraphic">
          <ac:chgData name="Margari Cruz Risco" userId="34d395b90a8cd92c" providerId="LiveId" clId="{CC76E5E1-2696-4DFF-858F-2235BA2626AF}" dt="2020-11-17T14:24:37.571" v="493" actId="6549"/>
          <ac:graphicFrameMkLst>
            <pc:docMk/>
            <pc:sldMk cId="2975326879" sldId="937"/>
            <ac:graphicFrameMk id="15" creationId="{00000000-0000-0000-0000-000000000000}"/>
          </ac:graphicFrameMkLst>
        </pc:graphicFrameChg>
      </pc:sldChg>
      <pc:sldChg chg="add del">
        <pc:chgData name="Margari Cruz Risco" userId="34d395b90a8cd92c" providerId="LiveId" clId="{CC76E5E1-2696-4DFF-858F-2235BA2626AF}" dt="2020-11-17T14:15:33.991" v="447" actId="2696"/>
        <pc:sldMkLst>
          <pc:docMk/>
          <pc:sldMk cId="4047854305" sldId="937"/>
        </pc:sldMkLst>
      </pc:sldChg>
      <pc:sldChg chg="add">
        <pc:chgData name="Margari Cruz Risco" userId="34d395b90a8cd92c" providerId="LiveId" clId="{CC76E5E1-2696-4DFF-858F-2235BA2626AF}" dt="2020-11-17T14:24:09.161" v="483"/>
        <pc:sldMkLst>
          <pc:docMk/>
          <pc:sldMk cId="4049236677" sldId="938"/>
        </pc:sldMkLst>
      </pc:sldChg>
    </pc:docChg>
  </pc:docChgLst>
  <pc:docChgLst>
    <pc:chgData name="Margari Cruz Risco" userId="34d395b90a8cd92c" providerId="LiveId" clId="{5FC313B8-F8E6-494B-A398-919D8B987104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l" defTabSz="981075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defTabSz="981075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0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l" defTabSz="981075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0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defTabSz="981075">
              <a:defRPr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0D209BE-2950-4863-867F-F8F63F272A5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95936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l" defTabSz="981075">
              <a:defRPr kumimoji="0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defTabSz="981075">
              <a:defRPr kumimoji="0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0"/>
            <a:r>
              <a:rPr lang="en-US" noProof="0" dirty="0"/>
              <a:t>Second level</a:t>
            </a:r>
          </a:p>
          <a:p>
            <a:pPr lvl="0"/>
            <a:r>
              <a:rPr lang="en-US" noProof="0" dirty="0"/>
              <a:t>Third level</a:t>
            </a:r>
          </a:p>
          <a:p>
            <a:pPr lvl="0"/>
            <a:r>
              <a:rPr lang="en-US" noProof="0" dirty="0"/>
              <a:t>Fourth level</a:t>
            </a:r>
          </a:p>
          <a:p>
            <a:pPr lvl="0"/>
            <a:r>
              <a:rPr lang="en-US" noProof="0" dirty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l" defTabSz="981075">
              <a:defRPr kumimoji="0"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defTabSz="981075">
              <a:defRPr kumimoji="0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01A94CF-6D9F-460D-87C1-29D109B387D1}" type="slidenum">
              <a:rPr lang="en-US" altLang="es-ES"/>
              <a:pPr>
                <a:defRPr/>
              </a:pPr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176536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=-=-=-=-=-=-=-=-=-=-=-=-=-=-=-=-=-=-=-=-=-=-=-=-=-=-=-=-=-=-=-=-=-=-=-=-=-=-=-=-=-=-=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them is the notation based on templates and linguistic patterns.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way, PPIs are defined textually by means of a list of attributes, where each attribute contains placeholders to be replaced by specific information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organisation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measure definition is expressed using linguistic patterns, which are textual structures that express how the PPI should be calculated. For example, a linguistic pattern can be expressed as “the number of times Activity Assess Application becomes finished” o the duration between two time instants is used to express a time measure.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sections are defined where users can complete the indicator definitions.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fill the spaces are used patterns that provide a structure to define performance measures.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of these patterns are: "the number of times an activity ends".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=-=-=-=-=-=-=-=-=-=-=-=-=-=-=-=-=-=-=-=-=-=-=-=-=-=-=-=-=-=-=-=-=-=-=-=-=-=-=-=-=-=-=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 de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ella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notación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basada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plantillas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patrones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linguisticos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forma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indicadores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atributos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secciones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usuarios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pueden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completar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definiciones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indicadores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rellenar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espacios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patrones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proporcionan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estructura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medidas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rendimiento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Ejemplo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estos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patrones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son: “el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número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actividad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finaliza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=-=-=-=-=-=-=-=-=-=-=-=-=-=-=-=-=-=-=-=-=-=-=-=-=-=-=-=-=-=-=-=-=-=-=-=-=-=-=-=-=-=-=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FAAB4-51AF-44B7-80DA-79415897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95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Rectángulo"/>
          <p:cNvSpPr/>
          <p:nvPr userDrawn="1"/>
        </p:nvSpPr>
        <p:spPr>
          <a:xfrm>
            <a:off x="0" y="563563"/>
            <a:ext cx="9144000" cy="4110037"/>
          </a:xfrm>
          <a:prstGeom prst="rect">
            <a:avLst/>
          </a:prstGeom>
          <a:solidFill>
            <a:srgbClr val="FFFFFF">
              <a:alpha val="86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  <p:sp>
        <p:nvSpPr>
          <p:cNvPr id="5" name="6 CuadroTexto"/>
          <p:cNvSpPr txBox="1">
            <a:spLocks noChangeArrowheads="1"/>
          </p:cNvSpPr>
          <p:nvPr userDrawn="1"/>
        </p:nvSpPr>
        <p:spPr bwMode="auto">
          <a:xfrm>
            <a:off x="34925" y="839788"/>
            <a:ext cx="128587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b="1">
                <a:solidFill>
                  <a:srgbClr val="9B172C"/>
                </a:solidFill>
                <a:latin typeface="Verdana" pitchFamily="34" charset="0"/>
              </a:defRPr>
            </a:lvl1pPr>
            <a:lvl2pPr marL="742950" indent="-285750">
              <a:defRPr kumimoji="1" b="1">
                <a:solidFill>
                  <a:srgbClr val="9B172C"/>
                </a:solidFill>
                <a:latin typeface="Verdana" pitchFamily="34" charset="0"/>
              </a:defRPr>
            </a:lvl2pPr>
            <a:lvl3pPr marL="1143000" indent="-228600">
              <a:defRPr kumimoji="1" b="1">
                <a:solidFill>
                  <a:srgbClr val="9B172C"/>
                </a:solidFill>
                <a:latin typeface="Verdana" pitchFamily="34" charset="0"/>
              </a:defRPr>
            </a:lvl3pPr>
            <a:lvl4pPr marL="1600200" indent="-228600">
              <a:defRPr kumimoji="1" b="1">
                <a:solidFill>
                  <a:srgbClr val="9B172C"/>
                </a:solidFill>
                <a:latin typeface="Verdana" pitchFamily="34" charset="0"/>
              </a:defRPr>
            </a:lvl4pPr>
            <a:lvl5pPr marL="2057400" indent="-228600">
              <a:defRPr kumimoji="1" b="1">
                <a:solidFill>
                  <a:srgbClr val="9B172C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B172C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B172C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B172C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B172C"/>
                </a:solidFill>
                <a:latin typeface="Verdana" pitchFamily="34" charset="0"/>
              </a:defRPr>
            </a:lvl9pPr>
          </a:lstStyle>
          <a:p>
            <a:pPr algn="ctr">
              <a:defRPr/>
            </a:pPr>
            <a:r>
              <a:rPr lang="es-ES" sz="800" dirty="0">
                <a:solidFill>
                  <a:srgbClr val="969696"/>
                </a:solidFill>
                <a:latin typeface="Arial Narrow" pitchFamily="34" charset="0"/>
              </a:rPr>
              <a:t>Escuela Técnica Superior de Ingeniería Informática</a:t>
            </a:r>
          </a:p>
          <a:p>
            <a:pPr algn="ctr">
              <a:defRPr/>
            </a:pPr>
            <a:r>
              <a:rPr lang="es-ES" sz="800" b="0" dirty="0">
                <a:solidFill>
                  <a:srgbClr val="969696"/>
                </a:solidFill>
                <a:latin typeface="Arial Narrow" pitchFamily="34" charset="0"/>
              </a:rPr>
              <a:t>Departamento de Lenguajes y Sistemas Informáticos</a:t>
            </a:r>
          </a:p>
        </p:txBody>
      </p:sp>
      <p:pic>
        <p:nvPicPr>
          <p:cNvPr id="6" name="13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9863"/>
            <a:ext cx="71913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6308725"/>
            <a:ext cx="54864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524750" y="222250"/>
            <a:ext cx="11747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42711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3204633" y="5372100"/>
            <a:ext cx="5537200" cy="81796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b="1"/>
            </a:lvl1pPr>
          </a:lstStyle>
          <a:p>
            <a:r>
              <a:rPr lang="es-ES" dirty="0"/>
              <a:t>Haga clic para modificar el estilo de subtítulo del patrón</a:t>
            </a:r>
          </a:p>
          <a:p>
            <a:endParaRPr lang="es-ES" dirty="0"/>
          </a:p>
        </p:txBody>
      </p:sp>
      <p:sp>
        <p:nvSpPr>
          <p:cNvPr id="242712" name="Rectangle 24"/>
          <p:cNvSpPr>
            <a:spLocks noGrp="1" noChangeArrowheads="1"/>
          </p:cNvSpPr>
          <p:nvPr>
            <p:ph type="ctrTitle"/>
          </p:nvPr>
        </p:nvSpPr>
        <p:spPr>
          <a:xfrm>
            <a:off x="3204634" y="2132410"/>
            <a:ext cx="5543551" cy="2305050"/>
          </a:xfrm>
        </p:spPr>
        <p:txBody>
          <a:bodyPr anchor="t" anchorCtr="1"/>
          <a:lstStyle>
            <a:lvl1pPr algn="ctr">
              <a:defRPr sz="3600"/>
            </a:lvl1pPr>
          </a:lstStyle>
          <a:p>
            <a:r>
              <a:rPr lang="es-ES" dirty="0"/>
              <a:t>Haga clic para cambiar el estilo de título</a:t>
            </a:r>
          </a:p>
        </p:txBody>
      </p:sp>
    </p:spTree>
    <p:extLst>
      <p:ext uri="{BB962C8B-B14F-4D97-AF65-F5344CB8AC3E}">
        <p14:creationId xmlns:p14="http://schemas.microsoft.com/office/powerpoint/2010/main" val="20127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76213" y="152400"/>
            <a:ext cx="7788275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10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8459788" y="6597650"/>
            <a:ext cx="936625" cy="2159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DF4FEC8-0C45-4F97-8BD1-D03C92FCAD3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5339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" descr="http://ftp.us.es/ftp/pub/Logos/marca-dos-tintas_300.gif"/>
          <p:cNvSpPr>
            <a:spLocks noChangeAspect="1" noChangeArrowheads="1"/>
          </p:cNvSpPr>
          <p:nvPr/>
        </p:nvSpPr>
        <p:spPr bwMode="auto">
          <a:xfrm>
            <a:off x="4159250" y="56451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b="1">
                <a:solidFill>
                  <a:srgbClr val="9B172C"/>
                </a:solidFill>
                <a:latin typeface="Verdana" pitchFamily="34" charset="0"/>
              </a:defRPr>
            </a:lvl1pPr>
            <a:lvl2pPr marL="742950" indent="-285750">
              <a:defRPr kumimoji="1" b="1">
                <a:solidFill>
                  <a:srgbClr val="9B172C"/>
                </a:solidFill>
                <a:latin typeface="Verdana" pitchFamily="34" charset="0"/>
              </a:defRPr>
            </a:lvl2pPr>
            <a:lvl3pPr marL="1143000" indent="-228600">
              <a:defRPr kumimoji="1" b="1">
                <a:solidFill>
                  <a:srgbClr val="9B172C"/>
                </a:solidFill>
                <a:latin typeface="Verdana" pitchFamily="34" charset="0"/>
              </a:defRPr>
            </a:lvl3pPr>
            <a:lvl4pPr marL="1600200" indent="-228600">
              <a:defRPr kumimoji="1" b="1">
                <a:solidFill>
                  <a:srgbClr val="9B172C"/>
                </a:solidFill>
                <a:latin typeface="Verdana" pitchFamily="34" charset="0"/>
              </a:defRPr>
            </a:lvl4pPr>
            <a:lvl5pPr marL="2057400" indent="-228600">
              <a:defRPr kumimoji="1" b="1">
                <a:solidFill>
                  <a:srgbClr val="9B172C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B172C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B172C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B172C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B172C"/>
                </a:solidFill>
                <a:latin typeface="Verdana" pitchFamily="34" charset="0"/>
              </a:defRPr>
            </a:lvl9pPr>
          </a:lstStyle>
          <a:p>
            <a:pPr algn="ctr">
              <a:defRPr/>
            </a:pPr>
            <a:endParaRPr lang="es-ES" altLang="es-ES"/>
          </a:p>
        </p:txBody>
      </p:sp>
      <p:sp>
        <p:nvSpPr>
          <p:cNvPr id="3" name="AutoShape 29" descr="http://ftp.us.es/ftp/pub/Logos/marca-dos-tintas_300.gif"/>
          <p:cNvSpPr>
            <a:spLocks noChangeAspect="1" noChangeArrowheads="1"/>
          </p:cNvSpPr>
          <p:nvPr userDrawn="1"/>
        </p:nvSpPr>
        <p:spPr bwMode="auto">
          <a:xfrm>
            <a:off x="4159250" y="56451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 b="1">
                <a:solidFill>
                  <a:srgbClr val="9B172C"/>
                </a:solidFill>
                <a:latin typeface="Verdana" pitchFamily="34" charset="0"/>
              </a:defRPr>
            </a:lvl1pPr>
            <a:lvl2pPr marL="742950" indent="-285750">
              <a:defRPr kumimoji="1" b="1">
                <a:solidFill>
                  <a:srgbClr val="9B172C"/>
                </a:solidFill>
                <a:latin typeface="Verdana" pitchFamily="34" charset="0"/>
              </a:defRPr>
            </a:lvl2pPr>
            <a:lvl3pPr marL="1143000" indent="-228600">
              <a:defRPr kumimoji="1" b="1">
                <a:solidFill>
                  <a:srgbClr val="9B172C"/>
                </a:solidFill>
                <a:latin typeface="Verdana" pitchFamily="34" charset="0"/>
              </a:defRPr>
            </a:lvl3pPr>
            <a:lvl4pPr marL="1600200" indent="-228600">
              <a:defRPr kumimoji="1" b="1">
                <a:solidFill>
                  <a:srgbClr val="9B172C"/>
                </a:solidFill>
                <a:latin typeface="Verdana" pitchFamily="34" charset="0"/>
              </a:defRPr>
            </a:lvl4pPr>
            <a:lvl5pPr marL="2057400" indent="-228600">
              <a:defRPr kumimoji="1" b="1">
                <a:solidFill>
                  <a:srgbClr val="9B172C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B172C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B172C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B172C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B172C"/>
                </a:solidFill>
                <a:latin typeface="Verdana" pitchFamily="34" charset="0"/>
              </a:defRPr>
            </a:lvl9pPr>
          </a:lstStyle>
          <a:p>
            <a:pPr algn="ctr">
              <a:defRPr/>
            </a:pPr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4839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15938" y="152400"/>
            <a:ext cx="7788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/>
              <a:t>Haga clic para modificar el estilo de título del patrón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92213"/>
            <a:ext cx="8609013" cy="4973637"/>
          </a:xfrm>
          <a:prstGeom prst="rect">
            <a:avLst/>
          </a:prstGeom>
          <a:solidFill>
            <a:srgbClr val="FFFFFF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/>
              <a:t>Haga clic para modificar el estilo de texto del patrón</a:t>
            </a:r>
          </a:p>
          <a:p>
            <a:pPr lvl="1"/>
            <a:r>
              <a:rPr lang="es-ES_tradnl" altLang="es-ES"/>
              <a:t>Segundo nivel</a:t>
            </a:r>
          </a:p>
          <a:p>
            <a:pPr lvl="2"/>
            <a:r>
              <a:rPr lang="es-ES_tradnl" altLang="es-ES"/>
              <a:t>Tercer nivel</a:t>
            </a:r>
          </a:p>
          <a:p>
            <a:pPr lvl="2"/>
            <a:endParaRPr lang="es-ES_tradnl" altLang="es-ES"/>
          </a:p>
          <a:p>
            <a:pPr lvl="2"/>
            <a:endParaRPr lang="es-ES_tradnl" altLang="es-ES"/>
          </a:p>
          <a:p>
            <a:pPr lvl="2"/>
            <a:endParaRPr lang="es-ES_tradnl" altLang="es-ES"/>
          </a:p>
        </p:txBody>
      </p:sp>
      <p:sp>
        <p:nvSpPr>
          <p:cNvPr id="1028" name="AutoShape 7"/>
          <p:cNvSpPr>
            <a:spLocks noChangeArrowheads="1"/>
          </p:cNvSpPr>
          <p:nvPr/>
        </p:nvSpPr>
        <p:spPr bwMode="auto">
          <a:xfrm>
            <a:off x="457200" y="990600"/>
            <a:ext cx="8475663" cy="1524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kumimoji="1" b="1">
                <a:solidFill>
                  <a:srgbClr val="9B172C"/>
                </a:solidFill>
                <a:latin typeface="Verdana" pitchFamily="34" charset="0"/>
              </a:defRPr>
            </a:lvl1pPr>
            <a:lvl2pPr marL="742950" indent="-285750">
              <a:defRPr kumimoji="1" b="1">
                <a:solidFill>
                  <a:srgbClr val="9B172C"/>
                </a:solidFill>
                <a:latin typeface="Verdana" pitchFamily="34" charset="0"/>
              </a:defRPr>
            </a:lvl2pPr>
            <a:lvl3pPr marL="1143000" indent="-228600">
              <a:defRPr kumimoji="1" b="1">
                <a:solidFill>
                  <a:srgbClr val="9B172C"/>
                </a:solidFill>
                <a:latin typeface="Verdana" pitchFamily="34" charset="0"/>
              </a:defRPr>
            </a:lvl3pPr>
            <a:lvl4pPr marL="1600200" indent="-228600">
              <a:defRPr kumimoji="1" b="1">
                <a:solidFill>
                  <a:srgbClr val="9B172C"/>
                </a:solidFill>
                <a:latin typeface="Verdana" pitchFamily="34" charset="0"/>
              </a:defRPr>
            </a:lvl4pPr>
            <a:lvl5pPr marL="2057400" indent="-228600">
              <a:defRPr kumimoji="1" b="1">
                <a:solidFill>
                  <a:srgbClr val="9B172C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B172C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B172C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B172C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9B172C"/>
                </a:solidFill>
                <a:latin typeface="Verdana" pitchFamily="34" charset="0"/>
              </a:defRPr>
            </a:lvl9pPr>
          </a:lstStyle>
          <a:p>
            <a:pPr algn="ctr">
              <a:defRPr/>
            </a:pPr>
            <a:endParaRPr lang="es-ES" altLang="es-ES"/>
          </a:p>
        </p:txBody>
      </p:sp>
      <p:sp>
        <p:nvSpPr>
          <p:cNvPr id="9" name="10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43888" y="6381750"/>
            <a:ext cx="720725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1CEEC098-BC20-44FD-9184-D80A53ADA55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4D4D4D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4D4D4D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4D4D4D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4D4D4D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9B172C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9B172C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9B172C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9B172C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400"/>
        </a:spcBef>
        <a:spcAft>
          <a:spcPts val="400"/>
        </a:spcAft>
        <a:buClr>
          <a:srgbClr val="4D4D4D"/>
        </a:buClr>
        <a:buFont typeface="Symbol" panose="05050102010706020507" pitchFamily="18" charset="2"/>
        <a:buChar char="¨"/>
        <a:defRPr sz="28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400"/>
        </a:spcBef>
        <a:spcAft>
          <a:spcPts val="400"/>
        </a:spcAft>
        <a:buClr>
          <a:srgbClr val="4D4D4D"/>
        </a:buClr>
        <a:buFont typeface="Symbol" panose="05050102010706020507" pitchFamily="18" charset="2"/>
        <a:buChar char="¨"/>
        <a:defRPr sz="26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ts val="400"/>
        </a:spcBef>
        <a:spcAft>
          <a:spcPts val="400"/>
        </a:spcAft>
        <a:buClr>
          <a:srgbClr val="4D4D4D"/>
        </a:buClr>
        <a:buFont typeface="Symbol" panose="05050102010706020507" pitchFamily="18" charset="2"/>
        <a:buChar char="¨"/>
        <a:defRPr sz="24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ts val="400"/>
        </a:spcBef>
        <a:spcAft>
          <a:spcPts val="40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ts val="400"/>
        </a:spcBef>
        <a:spcAft>
          <a:spcPts val="40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ts val="400"/>
        </a:spcBef>
        <a:spcAft>
          <a:spcPts val="400"/>
        </a:spcAft>
        <a:buChar char="»"/>
        <a:defRPr>
          <a:solidFill>
            <a:schemeClr val="tx1"/>
          </a:solidFill>
          <a:latin typeface="Arial" charset="0"/>
        </a:defRPr>
      </a:lvl6pPr>
      <a:lvl7pPr marL="2971800" indent="-228600" algn="l" rtl="0" eaLnBrk="0" fontAlgn="base" hangingPunct="0">
        <a:spcBef>
          <a:spcPts val="400"/>
        </a:spcBef>
        <a:spcAft>
          <a:spcPts val="400"/>
        </a:spcAft>
        <a:buChar char="»"/>
        <a:defRPr>
          <a:solidFill>
            <a:schemeClr val="tx1"/>
          </a:solidFill>
          <a:latin typeface="Arial" charset="0"/>
        </a:defRPr>
      </a:lvl7pPr>
      <a:lvl8pPr marL="3429000" indent="-228600" algn="l" rtl="0" eaLnBrk="0" fontAlgn="base" hangingPunct="0">
        <a:spcBef>
          <a:spcPts val="400"/>
        </a:spcBef>
        <a:spcAft>
          <a:spcPts val="400"/>
        </a:spcAft>
        <a:buChar char="»"/>
        <a:defRPr>
          <a:solidFill>
            <a:schemeClr val="tx1"/>
          </a:solidFill>
          <a:latin typeface="Arial" charset="0"/>
        </a:defRPr>
      </a:lvl8pPr>
      <a:lvl9pPr marL="3886200" indent="-228600" algn="l" rtl="0" eaLnBrk="0" fontAlgn="base" hangingPunct="0">
        <a:spcBef>
          <a:spcPts val="400"/>
        </a:spcBef>
        <a:spcAft>
          <a:spcPts val="400"/>
        </a:spcAft>
        <a:buChar char="»"/>
        <a:defRPr>
          <a:solidFill>
            <a:schemeClr val="tx1"/>
          </a:solidFill>
          <a:latin typeface="Arial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179512" y="84911"/>
          <a:ext cx="8712968" cy="668817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4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anose="020B0604020202020204" pitchFamily="34" charset="0"/>
                        </a:rPr>
                        <a:t>Replication</a:t>
                      </a:r>
                      <a:endParaRPr lang="es-ES" sz="1400" i="1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6895" marR="96895" marT="48448" marB="4844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Acronym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replication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es-ES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anose="020B0604020202020204" pitchFamily="34" charset="0"/>
                        </a:rPr>
                        <a:t>{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Internal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External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} </a:t>
                      </a:r>
                      <a:r>
                        <a:rPr lang="es-ES" sz="1400" b="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replication</a:t>
                      </a:r>
                      <a:r>
                        <a:rPr lang="es-ES" sz="1400" b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es-ES" sz="1400" b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based </a:t>
                      </a:r>
                      <a:r>
                        <a:rPr lang="es-ES" sz="1400" b="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on</a:t>
                      </a:r>
                      <a:r>
                        <a:rPr lang="es-ES" sz="1400" b="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Acronym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baseline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experiment</a:t>
                      </a:r>
                      <a:r>
                        <a:rPr lang="es-ES" sz="14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{ 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original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experiment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previous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replication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s-ES" sz="1400" b="0" i="1" kern="1200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6895" marR="96895" marT="48448" marB="4844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52">
                <a:tc>
                  <a:txBody>
                    <a:bodyPr/>
                    <a:lstStyle/>
                    <a:p>
                      <a:r>
                        <a:rPr lang="es-ES" sz="1400" b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anose="020B0604020202020204" pitchFamily="34" charset="0"/>
                        </a:rPr>
                        <a:t>Goal of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experiment</a:t>
                      </a:r>
                      <a:endParaRPr lang="es-ES" sz="1400" b="1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6895" marR="96895" marT="48448" marB="48448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  <a:r>
                        <a:rPr lang="es-ES" sz="16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&lt;GQM&gt; </a:t>
                      </a:r>
                      <a:r>
                        <a:rPr lang="es-ES" sz="16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ES" sz="16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&lt;Goal of experiment&gt;</a:t>
                      </a:r>
                      <a:r>
                        <a:rPr lang="es-ES" sz="16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s-ES" sz="1600" b="1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6895" marR="96895" marT="48448" marB="48448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  <a:endParaRPr lang="es-ES"/>
                    </a:p>
                  </a:txBody>
                  <a:tcPr marL="96895" marR="96895" marT="48448" marB="48448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  <a:r>
                        <a:rPr lang="es-ES" sz="16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description of experiment&gt;</a:t>
                      </a:r>
                      <a:r>
                        <a:rPr lang="es-ES" sz="16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s-ES" sz="1600"/>
                    </a:p>
                  </a:txBody>
                  <a:tcPr marL="96895" marR="96895" marT="48448" marB="48448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342719"/>
                  </a:ext>
                </a:extLst>
              </a:tr>
              <a:tr h="571237">
                <a:tc>
                  <a:txBody>
                    <a:bodyPr/>
                    <a:lstStyle/>
                    <a:p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anose="020B0604020202020204" pitchFamily="34" charset="0"/>
                        </a:rPr>
                        <a:t>Site</a:t>
                      </a:r>
                      <a:r>
                        <a:rPr lang="es-ES" sz="14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anose="020B0604020202020204" pitchFamily="34" charset="0"/>
                        </a:rPr>
                        <a:t> and Date</a:t>
                      </a:r>
                    </a:p>
                  </a:txBody>
                  <a:tcPr marL="96895" marR="96895" marT="48448" marB="48448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The baseline experiment is carried 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out in </a:t>
                      </a:r>
                      <a:r>
                        <a:rPr lang="es-ES" sz="14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site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&gt;  </a:t>
                      </a:r>
                      <a:r>
                        <a:rPr lang="es-ES" sz="1400" b="0" i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in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&lt;date&gt;</a:t>
                      </a:r>
                      <a:endParaRPr lang="es-ES" sz="1400" b="1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and </a:t>
                      </a:r>
                      <a:r>
                        <a:rPr lang="es-ES" sz="14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this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replication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, in 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site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&gt;  </a:t>
                      </a:r>
                      <a:r>
                        <a:rPr lang="es-ES" sz="1400" b="0" i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in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&lt;date&gt;</a:t>
                      </a:r>
                    </a:p>
                  </a:txBody>
                  <a:tcPr marL="96895" marR="96895" marT="48448" marB="48448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184709"/>
                  </a:ext>
                </a:extLst>
              </a:tr>
              <a:tr h="637741">
                <a:tc>
                  <a:txBody>
                    <a:bodyPr/>
                    <a:lstStyle/>
                    <a:p>
                      <a:r>
                        <a:rPr lang="es-ES" sz="1400" b="1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anose="020B0604020202020204" pitchFamily="34" charset="0"/>
                        </a:rPr>
                        <a:t>Purpose</a:t>
                      </a:r>
                      <a:endParaRPr lang="es-ES" sz="1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6895" marR="96895" marT="48448" marB="48448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1" i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Confirm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results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Generalise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results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E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s-ES" sz="1800" b="1" i="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endParaRPr lang="es-ES" sz="1800" b="1" i="0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Overcome some limitations of the baseline experiment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</a:p>
                  </a:txBody>
                  <a:tcPr marL="96895" marR="96895" marT="48448" marB="48448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9941">
                <a:tc>
                  <a:txBody>
                    <a:bodyPr/>
                    <a:lstStyle/>
                    <a:p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Change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#&lt;i&gt;</a:t>
                      </a:r>
                    </a:p>
                    <a:p>
                      <a:endParaRPr lang="es-ES" sz="1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6895" marR="96895" marT="48448" marB="48448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Originally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description of situation in baseline experiment</a:t>
                      </a:r>
                      <a:r>
                        <a:rPr lang="es-ES" sz="14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&gt;                                                        </a:t>
                      </a:r>
                      <a:r>
                        <a:rPr lang="es-ES" sz="1800" b="1" i="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es-ES" sz="14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                                                        </a:t>
                      </a:r>
                      <a:endParaRPr lang="es-ES" sz="1800" b="1" i="0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In </a:t>
                      </a:r>
                      <a:r>
                        <a:rPr lang="es-ES" sz="14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replication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description of situation in replication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{ 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in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order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|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because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of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} 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&lt;cause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of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change</a:t>
                      </a:r>
                      <a:r>
                        <a:rPr lang="es-ES" sz="14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&gt;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-ES" sz="14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Commentary</a:t>
                      </a:r>
                      <a:r>
                        <a:rPr lang="es-ES" sz="1400" b="0" i="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]</a:t>
                      </a:r>
                      <a:endParaRPr lang="es-ES" sz="1400" b="1" i="0" kern="1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6895" marR="96895" marT="48448" marB="48448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9805">
                <a:tc>
                  <a:txBody>
                    <a:bodyPr/>
                    <a:lstStyle/>
                    <a:p>
                      <a:r>
                        <a:rPr lang="es-ES" sz="1400" b="1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Modified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Dimension</a:t>
                      </a:r>
                      <a:endParaRPr lang="es-ES" sz="1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6895" marR="96895" marT="48448" marB="48448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Operationalization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specifically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, the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{ </a:t>
                      </a:r>
                      <a:r>
                        <a:rPr lang="es-ES" sz="14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cause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ES" sz="18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effect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| </a:t>
                      </a:r>
                      <a:r>
                        <a:rPr lang="es-ES" sz="14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measurement procedure 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r>
                        <a:rPr lang="es-ES" sz="14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|</a:t>
                      </a:r>
                      <a:endParaRPr lang="es-ES" sz="1800" b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s-ES" sz="1400" b="1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Population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" sz="14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specifically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" sz="1400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kern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s-ES" sz="1400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property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&gt;  </a:t>
                      </a:r>
                      <a:r>
                        <a:rPr lang="es-ES" sz="1400" kern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of</a:t>
                      </a:r>
                      <a:r>
                        <a:rPr lang="es-ES" sz="1400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experimental units</a:t>
                      </a:r>
                      <a:r>
                        <a:rPr lang="es-ES" sz="1400" b="0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8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| </a:t>
                      </a:r>
                      <a:endParaRPr lang="es-ES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s-ES" sz="1400" b="1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Protocol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" sz="14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specifically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, 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{ </a:t>
                      </a:r>
                      <a:r>
                        <a:rPr lang="es-ES" sz="14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experimental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design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| 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experimental </a:t>
                      </a:r>
                      <a:r>
                        <a:rPr lang="es-ES" sz="14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material </a:t>
                      </a:r>
                      <a:r>
                        <a:rPr lang="es-ES" sz="1400" b="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ES" sz="1800" b="1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s-ES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guides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| </a:t>
                      </a:r>
                      <a:r>
                        <a:rPr lang="es-ES" sz="1400" b="0" i="1" kern="120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measuring</a:t>
                      </a:r>
                      <a:r>
                        <a:rPr lang="es-ES" sz="14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instruments 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| </a:t>
                      </a:r>
                      <a:r>
                        <a:rPr lang="es-ES" sz="14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data analysis techniques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} </a:t>
                      </a:r>
                      <a:r>
                        <a:rPr lang="es-E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|</a:t>
                      </a:r>
                      <a:endParaRPr lang="es-ES" sz="1800" b="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s-ES" sz="1400" b="1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Stakeholder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ES" sz="1400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specifically</a:t>
                      </a:r>
                      <a:r>
                        <a:rPr lang="es-ES" sz="1400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, 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{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designer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|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analyst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|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trainer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|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monitor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| </a:t>
                      </a:r>
                      <a:r>
                        <a:rPr lang="es-ES" sz="1400" b="0" i="1" kern="120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measurer</a:t>
                      </a:r>
                      <a:r>
                        <a:rPr lang="es-ES" sz="14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r>
                        <a:rPr lang="es-E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|</a:t>
                      </a:r>
                      <a:endParaRPr lang="es-ES" sz="1800" b="0" kern="12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s-ES" sz="1400" b="1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Context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, specifically, </a:t>
                      </a:r>
                      <a:r>
                        <a:rPr lang="es-ES" sz="1400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the </a:t>
                      </a:r>
                      <a:r>
                        <a:rPr lang="es-ES" sz="14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&lt;context variable&gt;</a:t>
                      </a:r>
                      <a:r>
                        <a:rPr lang="es-ES" sz="20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endParaRPr lang="es-ES" sz="2000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6895" marR="96895" marT="48448" marB="48448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3513">
                <a:tc>
                  <a:txBody>
                    <a:bodyPr/>
                    <a:lstStyle/>
                    <a:p>
                      <a:r>
                        <a:rPr lang="es-ES" sz="1400" b="1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Threats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validity</a:t>
                      </a:r>
                      <a:endParaRPr lang="es-ES" sz="14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6895" marR="96895" marT="48448" marB="48448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s-ES" sz="1400" kern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s-ES" sz="1400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kern="12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change</a:t>
                      </a:r>
                      <a:r>
                        <a:rPr lang="es-ES" sz="1400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20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{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( {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increases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|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decreases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} {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internal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|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external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|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construct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| </a:t>
                      </a:r>
                      <a:r>
                        <a:rPr lang="es-ES" sz="14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conclusion</a:t>
                      </a:r>
                      <a:r>
                        <a:rPr lang="es-ES" sz="20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} </a:t>
                      </a:r>
                      <a:r>
                        <a:rPr lang="es-ES" sz="1400" b="1" i="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  +</a:t>
                      </a:r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2000" b="1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endParaRPr lang="es-ES" sz="2000" b="1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validity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) | 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does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affect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validity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20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}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 {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due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to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| 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since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|  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because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 } 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ES" sz="1400" b="0" i="1" kern="1200" dirty="0" err="1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rationale</a:t>
                      </a:r>
                      <a:r>
                        <a:rPr lang="es-ES" sz="14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&gt; 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s-ES" sz="1400" b="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-ES" sz="1400" b="0" i="1" kern="120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Commentary</a:t>
                      </a:r>
                      <a:r>
                        <a:rPr lang="es-ES" sz="1400" b="0" i="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]</a:t>
                      </a:r>
                      <a:endParaRPr lang="es-ES" sz="1400" b="1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6895" marR="96895" marT="48448" marB="48448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4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-ES" sz="1400" b="1" kern="120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Comments</a:t>
                      </a:r>
                      <a:r>
                        <a:rPr lang="es-ES" sz="1400" b="1" kern="12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 marL="96895" marR="96895" marT="48448" marB="48448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Additional information about the change</a:t>
                      </a:r>
                      <a:r>
                        <a:rPr lang="es-ES" sz="1400" b="0" i="1" kern="12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endParaRPr lang="es-ES" sz="1400" dirty="0">
                        <a:solidFill>
                          <a:srgbClr val="0070C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6895" marR="96895" marT="48448" marB="48448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1 Título"/>
          <p:cNvSpPr txBox="1">
            <a:spLocks/>
          </p:cNvSpPr>
          <p:nvPr/>
        </p:nvSpPr>
        <p:spPr>
          <a:xfrm>
            <a:off x="0" y="651524"/>
            <a:ext cx="457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rgbClr val="0B1F83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errar corchete 8">
            <a:extLst>
              <a:ext uri="{FF2B5EF4-FFF2-40B4-BE49-F238E27FC236}">
                <a16:creationId xmlns:a16="http://schemas.microsoft.com/office/drawing/2014/main" id="{58AFCAE9-22B2-4A48-B75D-DFA04BD126FD}"/>
              </a:ext>
            </a:extLst>
          </p:cNvPr>
          <p:cNvSpPr/>
          <p:nvPr/>
        </p:nvSpPr>
        <p:spPr bwMode="auto">
          <a:xfrm>
            <a:off x="8316416" y="5476060"/>
            <a:ext cx="86748" cy="833260"/>
          </a:xfrm>
          <a:prstGeom prst="rightBracket">
            <a:avLst/>
          </a:prstGeom>
          <a:solidFill>
            <a:srgbClr val="FFFFFF"/>
          </a:solidFill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2" name="Abrir corchete 11">
            <a:extLst>
              <a:ext uri="{FF2B5EF4-FFF2-40B4-BE49-F238E27FC236}">
                <a16:creationId xmlns:a16="http://schemas.microsoft.com/office/drawing/2014/main" id="{3DCACCC0-4499-467B-9962-D030D415654E}"/>
              </a:ext>
            </a:extLst>
          </p:cNvPr>
          <p:cNvSpPr/>
          <p:nvPr/>
        </p:nvSpPr>
        <p:spPr bwMode="auto">
          <a:xfrm>
            <a:off x="1835696" y="5476060"/>
            <a:ext cx="86748" cy="833260"/>
          </a:xfrm>
          <a:prstGeom prst="leftBracket">
            <a:avLst/>
          </a:prstGeom>
          <a:solidFill>
            <a:srgbClr val="FFFFFF"/>
          </a:solidFill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0" name="Abrir corchete 9">
            <a:extLst>
              <a:ext uri="{FF2B5EF4-FFF2-40B4-BE49-F238E27FC236}">
                <a16:creationId xmlns:a16="http://schemas.microsoft.com/office/drawing/2014/main" id="{9C2F8D6F-E40B-4A40-AC5D-4B35A4C0E1CF}"/>
              </a:ext>
            </a:extLst>
          </p:cNvPr>
          <p:cNvSpPr/>
          <p:nvPr/>
        </p:nvSpPr>
        <p:spPr bwMode="auto">
          <a:xfrm>
            <a:off x="179512" y="2708920"/>
            <a:ext cx="234026" cy="3701433"/>
          </a:xfrm>
          <a:prstGeom prst="leftBracket">
            <a:avLst>
              <a:gd name="adj" fmla="val 45707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s-ES">
              <a:solidFill>
                <a:schemeClr val="tx1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Cerrar corchete 10">
            <a:extLst>
              <a:ext uri="{FF2B5EF4-FFF2-40B4-BE49-F238E27FC236}">
                <a16:creationId xmlns:a16="http://schemas.microsoft.com/office/drawing/2014/main" id="{1E8CDDDD-7044-41C1-89BA-BE0E9D84EF39}"/>
              </a:ext>
            </a:extLst>
          </p:cNvPr>
          <p:cNvSpPr/>
          <p:nvPr/>
        </p:nvSpPr>
        <p:spPr bwMode="auto">
          <a:xfrm>
            <a:off x="8403164" y="2744360"/>
            <a:ext cx="225700" cy="3644056"/>
          </a:xfrm>
          <a:prstGeom prst="rightBracket">
            <a:avLst>
              <a:gd name="adj" fmla="val 52502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Font typeface="Arial" charset="0"/>
              <a:buNone/>
            </a:pPr>
            <a:r>
              <a:rPr lang="es-ES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3" name="Cerrar corchete 12">
            <a:extLst>
              <a:ext uri="{FF2B5EF4-FFF2-40B4-BE49-F238E27FC236}">
                <a16:creationId xmlns:a16="http://schemas.microsoft.com/office/drawing/2014/main" id="{58AFCAE9-22B2-4A48-B75D-DFA04BD126FD}"/>
              </a:ext>
            </a:extLst>
          </p:cNvPr>
          <p:cNvSpPr/>
          <p:nvPr/>
        </p:nvSpPr>
        <p:spPr bwMode="auto">
          <a:xfrm>
            <a:off x="6088459" y="1985020"/>
            <a:ext cx="67717" cy="648072"/>
          </a:xfrm>
          <a:prstGeom prst="rightBracket">
            <a:avLst/>
          </a:prstGeom>
          <a:solidFill>
            <a:srgbClr val="FFFFFF"/>
          </a:solidFill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4" name="Abrir corchete 13">
            <a:extLst>
              <a:ext uri="{FF2B5EF4-FFF2-40B4-BE49-F238E27FC236}">
                <a16:creationId xmlns:a16="http://schemas.microsoft.com/office/drawing/2014/main" id="{3DCACCC0-4499-467B-9962-D030D415654E}"/>
              </a:ext>
            </a:extLst>
          </p:cNvPr>
          <p:cNvSpPr/>
          <p:nvPr/>
        </p:nvSpPr>
        <p:spPr bwMode="auto">
          <a:xfrm>
            <a:off x="1985979" y="1988840"/>
            <a:ext cx="76854" cy="648072"/>
          </a:xfrm>
          <a:prstGeom prst="leftBracket">
            <a:avLst/>
          </a:prstGeom>
          <a:solidFill>
            <a:srgbClr val="FFFFFF"/>
          </a:solidFill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23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FBF22-112F-4D5B-9E45-364AE004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43818-D7EC-4060-8D42-01F308DC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84000"/>
            <a:ext cx="8609013" cy="4490000"/>
          </a:xfrm>
          <a:solidFill>
            <a:srgbClr val="FFFFFF">
              <a:alpha val="66000"/>
            </a:srgbClr>
          </a:solidFill>
        </p:spPr>
        <p:txBody>
          <a:bodyPr/>
          <a:lstStyle/>
          <a:p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338427-601B-46D3-96C0-F6CAAAA96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F4FEC8-0C45-4F97-8BD1-D03C92FCAD39}" type="slidenum">
              <a:rPr lang="es-ES" altLang="es-ES" smtClean="0"/>
              <a:pPr>
                <a:defRPr/>
              </a:pPr>
              <a:t>2</a:t>
            </a:fld>
            <a:endParaRPr lang="es-ES" altLang="es-ES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6AD26CC-0806-4F76-9E67-1710BB418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36" y="1268760"/>
            <a:ext cx="2699598" cy="4096036"/>
          </a:xfrm>
          <a:prstGeom prst="roundRect">
            <a:avLst>
              <a:gd name="adj" fmla="val 16667"/>
            </a:avLst>
          </a:prstGeom>
          <a:solidFill>
            <a:srgbClr val="CEE9FA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AU" sz="1600" dirty="0">
              <a:latin typeface="Century Gothic" panose="020B0502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61D1F5-1F56-4C95-8B06-6F2FBA7FB8C4}"/>
              </a:ext>
            </a:extLst>
          </p:cNvPr>
          <p:cNvSpPr txBox="1"/>
          <p:nvPr/>
        </p:nvSpPr>
        <p:spPr>
          <a:xfrm>
            <a:off x="1155222" y="1438559"/>
            <a:ext cx="788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Design</a:t>
            </a:r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6E0CA6FE-4A1A-4B8C-A2D3-D008E618094C}"/>
              </a:ext>
            </a:extLst>
          </p:cNvPr>
          <p:cNvCxnSpPr>
            <a:cxnSpLocks/>
            <a:stCxn id="127" idx="2"/>
            <a:endCxn id="128" idx="1"/>
          </p:cNvCxnSpPr>
          <p:nvPr/>
        </p:nvCxnSpPr>
        <p:spPr bwMode="auto">
          <a:xfrm rot="16200000" flipH="1">
            <a:off x="845146" y="2588592"/>
            <a:ext cx="422276" cy="208975"/>
          </a:xfrm>
          <a:prstGeom prst="bentConnector2">
            <a:avLst/>
          </a:prstGeom>
          <a:solidFill>
            <a:srgbClr val="FFFF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AutoShape 3">
            <a:extLst>
              <a:ext uri="{FF2B5EF4-FFF2-40B4-BE49-F238E27FC236}">
                <a16:creationId xmlns:a16="http://schemas.microsoft.com/office/drawing/2014/main" id="{A002707C-965F-4EA2-B917-9CFF042D1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222" y="4105424"/>
            <a:ext cx="1400554" cy="70912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950" dirty="0">
                <a:solidFill>
                  <a:schemeClr val="tx1"/>
                </a:solidFill>
              </a:rPr>
              <a:t>Data collection and </a:t>
            </a:r>
          </a:p>
          <a:p>
            <a:pPr algn="ctr"/>
            <a:r>
              <a:rPr lang="en-US" sz="950" dirty="0">
                <a:solidFill>
                  <a:schemeClr val="tx1"/>
                </a:solidFill>
              </a:rPr>
              <a:t>analysis protocol</a:t>
            </a:r>
            <a:endParaRPr lang="es-ES" sz="950" b="0" dirty="0">
              <a:solidFill>
                <a:schemeClr val="tx1"/>
              </a:solidFill>
            </a:endParaRPr>
          </a:p>
          <a:p>
            <a:pPr algn="ctr"/>
            <a:r>
              <a:rPr lang="es-ES" sz="800" b="0" dirty="0" err="1">
                <a:solidFill>
                  <a:schemeClr val="tx1"/>
                </a:solidFill>
              </a:rPr>
              <a:t>Identify</a:t>
            </a:r>
            <a:r>
              <a:rPr lang="es-ES" sz="800" b="0" dirty="0">
                <a:solidFill>
                  <a:schemeClr val="tx1"/>
                </a:solidFill>
              </a:rPr>
              <a:t> data </a:t>
            </a:r>
            <a:r>
              <a:rPr lang="es-ES" sz="800" b="0" dirty="0" err="1">
                <a:solidFill>
                  <a:schemeClr val="tx1"/>
                </a:solidFill>
              </a:rPr>
              <a:t>source</a:t>
            </a:r>
            <a:endParaRPr lang="es-ES" sz="800" b="0" dirty="0">
              <a:solidFill>
                <a:schemeClr val="tx1"/>
              </a:solidFill>
            </a:endParaRPr>
          </a:p>
          <a:p>
            <a:pPr algn="ctr"/>
            <a:r>
              <a:rPr lang="es-ES" sz="800" b="0" dirty="0" err="1">
                <a:solidFill>
                  <a:schemeClr val="tx1"/>
                </a:solidFill>
              </a:rPr>
              <a:t>Select</a:t>
            </a:r>
            <a:r>
              <a:rPr lang="es-ES" sz="800" b="0" dirty="0">
                <a:solidFill>
                  <a:schemeClr val="tx1"/>
                </a:solidFill>
              </a:rPr>
              <a:t> </a:t>
            </a:r>
            <a:r>
              <a:rPr lang="es-ES" sz="800" b="0" dirty="0" err="1">
                <a:solidFill>
                  <a:schemeClr val="tx1"/>
                </a:solidFill>
              </a:rPr>
              <a:t>analysis</a:t>
            </a:r>
            <a:r>
              <a:rPr lang="es-ES" sz="800" b="0" dirty="0">
                <a:solidFill>
                  <a:schemeClr val="tx1"/>
                </a:solidFill>
              </a:rPr>
              <a:t> </a:t>
            </a:r>
            <a:r>
              <a:rPr lang="es-ES" sz="800" b="0" dirty="0" err="1">
                <a:solidFill>
                  <a:schemeClr val="tx1"/>
                </a:solidFill>
              </a:rPr>
              <a:t>techniques</a:t>
            </a:r>
            <a:endParaRPr lang="en-AU" sz="800" b="0" dirty="0">
              <a:solidFill>
                <a:schemeClr val="tx1"/>
              </a:solidFill>
            </a:endParaRPr>
          </a:p>
        </p:txBody>
      </p:sp>
      <p:sp>
        <p:nvSpPr>
          <p:cNvPr id="40" name="AutoShape 3">
            <a:extLst>
              <a:ext uri="{FF2B5EF4-FFF2-40B4-BE49-F238E27FC236}">
                <a16:creationId xmlns:a16="http://schemas.microsoft.com/office/drawing/2014/main" id="{70092AF8-0D00-4B1C-A90F-8D7080235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144" y="1268759"/>
            <a:ext cx="3408136" cy="4160934"/>
          </a:xfrm>
          <a:prstGeom prst="roundRect">
            <a:avLst>
              <a:gd name="adj" fmla="val 16667"/>
            </a:avLst>
          </a:prstGeom>
          <a:solidFill>
            <a:srgbClr val="CEE9FA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AU" sz="1600" dirty="0">
              <a:latin typeface="Century Gothic" panose="020B0502020202020204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87F9750-C61F-4F3B-9EAC-2DCEF239622F}"/>
              </a:ext>
            </a:extLst>
          </p:cNvPr>
          <p:cNvSpPr txBox="1"/>
          <p:nvPr/>
        </p:nvSpPr>
        <p:spPr>
          <a:xfrm>
            <a:off x="3419872" y="1436066"/>
            <a:ext cx="2304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Plan, </a:t>
            </a:r>
            <a:r>
              <a:rPr lang="es-ES" sz="1200" dirty="0" err="1">
                <a:solidFill>
                  <a:schemeClr val="tx1"/>
                </a:solidFill>
              </a:rPr>
              <a:t>collect</a:t>
            </a:r>
            <a:r>
              <a:rPr lang="es-ES" sz="1200" dirty="0">
                <a:solidFill>
                  <a:schemeClr val="tx1"/>
                </a:solidFill>
              </a:rPr>
              <a:t> and </a:t>
            </a:r>
            <a:r>
              <a:rPr lang="es-ES" sz="1200" dirty="0" err="1">
                <a:solidFill>
                  <a:schemeClr val="tx1"/>
                </a:solidFill>
              </a:rPr>
              <a:t>analyse</a:t>
            </a:r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B034E5D9-BB1F-40BA-B7AD-3E4B5534E125}"/>
              </a:ext>
            </a:extLst>
          </p:cNvPr>
          <p:cNvCxnSpPr>
            <a:cxnSpLocks/>
            <a:endCxn id="25" idx="3"/>
          </p:cNvCxnSpPr>
          <p:nvPr/>
        </p:nvCxnSpPr>
        <p:spPr bwMode="auto">
          <a:xfrm flipH="1">
            <a:off x="2555776" y="2778120"/>
            <a:ext cx="23363" cy="1681867"/>
          </a:xfrm>
          <a:prstGeom prst="bentConnector3">
            <a:avLst>
              <a:gd name="adj1" fmla="val -774271"/>
            </a:avLst>
          </a:prstGeom>
          <a:solidFill>
            <a:srgbClr val="FFFF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2" name="AutoShape 3">
            <a:extLst>
              <a:ext uri="{FF2B5EF4-FFF2-40B4-BE49-F238E27FC236}">
                <a16:creationId xmlns:a16="http://schemas.microsoft.com/office/drawing/2014/main" id="{32F51CA8-5F28-42E3-9FD6-5A206BBB9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740" y="1268760"/>
            <a:ext cx="2563748" cy="4096036"/>
          </a:xfrm>
          <a:prstGeom prst="roundRect">
            <a:avLst>
              <a:gd name="adj" fmla="val 16667"/>
            </a:avLst>
          </a:prstGeom>
          <a:solidFill>
            <a:srgbClr val="CEE9FA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AU" sz="1600" dirty="0">
              <a:latin typeface="Century Gothic" panose="020B0502020202020204" pitchFamily="34" charset="0"/>
            </a:endParaRP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676C991A-D232-49D7-A43B-A65FB95954AA}"/>
              </a:ext>
            </a:extLst>
          </p:cNvPr>
          <p:cNvSpPr txBox="1"/>
          <p:nvPr/>
        </p:nvSpPr>
        <p:spPr>
          <a:xfrm>
            <a:off x="6300192" y="1439937"/>
            <a:ext cx="2519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Joint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analysis</a:t>
            </a:r>
            <a:r>
              <a:rPr lang="es-ES" sz="1200" dirty="0">
                <a:solidFill>
                  <a:schemeClr val="tx1"/>
                </a:solidFill>
              </a:rPr>
              <a:t> and </a:t>
            </a:r>
            <a:r>
              <a:rPr lang="es-ES" sz="1200" dirty="0" err="1">
                <a:solidFill>
                  <a:schemeClr val="tx1"/>
                </a:solidFill>
              </a:rPr>
              <a:t>report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114" name="AutoShape 3">
            <a:extLst>
              <a:ext uri="{FF2B5EF4-FFF2-40B4-BE49-F238E27FC236}">
                <a16:creationId xmlns:a16="http://schemas.microsoft.com/office/drawing/2014/main" id="{7ADE0DE0-6E0F-4D8F-9BF6-B6130CBF6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140" y="1873155"/>
            <a:ext cx="1928950" cy="8119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000" dirty="0" err="1">
                <a:solidFill>
                  <a:schemeClr val="tx1"/>
                </a:solidFill>
              </a:rPr>
              <a:t>Draw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  <a:r>
              <a:rPr lang="es-ES" sz="1000" dirty="0" err="1">
                <a:solidFill>
                  <a:schemeClr val="tx1"/>
                </a:solidFill>
              </a:rPr>
              <a:t>cross</a:t>
            </a:r>
            <a:r>
              <a:rPr lang="es-ES" sz="1000" dirty="0">
                <a:solidFill>
                  <a:schemeClr val="tx1"/>
                </a:solidFill>
              </a:rPr>
              <a:t>-case </a:t>
            </a:r>
          </a:p>
          <a:p>
            <a:pPr algn="ctr"/>
            <a:r>
              <a:rPr lang="es-ES" sz="1000" dirty="0" err="1">
                <a:solidFill>
                  <a:schemeClr val="tx1"/>
                </a:solidFill>
              </a:rPr>
              <a:t>Conclusions</a:t>
            </a:r>
            <a:endParaRPr lang="es-ES" sz="1000" dirty="0">
              <a:solidFill>
                <a:schemeClr val="tx1"/>
              </a:solidFill>
            </a:endParaRPr>
          </a:p>
          <a:p>
            <a:pPr algn="ctr"/>
            <a:endParaRPr lang="es-ES" sz="800" b="0" dirty="0">
              <a:solidFill>
                <a:schemeClr val="tx1"/>
              </a:solidFill>
            </a:endParaRPr>
          </a:p>
          <a:p>
            <a:pPr algn="ctr"/>
            <a:r>
              <a:rPr lang="es-ES" sz="800" b="0" dirty="0" err="1">
                <a:solidFill>
                  <a:schemeClr val="tx1"/>
                </a:solidFill>
              </a:rPr>
              <a:t>Apply</a:t>
            </a:r>
            <a:r>
              <a:rPr lang="es-ES" sz="800" b="0" dirty="0">
                <a:solidFill>
                  <a:schemeClr val="tx1"/>
                </a:solidFill>
              </a:rPr>
              <a:t> </a:t>
            </a:r>
            <a:r>
              <a:rPr lang="es-ES" sz="800" b="0" dirty="0" err="1">
                <a:solidFill>
                  <a:schemeClr val="tx1"/>
                </a:solidFill>
              </a:rPr>
              <a:t>descriptive</a:t>
            </a:r>
            <a:r>
              <a:rPr lang="es-ES" sz="800" b="0" dirty="0">
                <a:solidFill>
                  <a:schemeClr val="tx1"/>
                </a:solidFill>
              </a:rPr>
              <a:t> análisis</a:t>
            </a:r>
          </a:p>
          <a:p>
            <a:pPr algn="ctr"/>
            <a:r>
              <a:rPr lang="es-ES" sz="800" b="0" dirty="0">
                <a:solidFill>
                  <a:schemeClr val="tx1"/>
                </a:solidFill>
              </a:rPr>
              <a:t>Compare </a:t>
            </a:r>
            <a:r>
              <a:rPr lang="es-ES" sz="800" b="0" dirty="0" err="1">
                <a:solidFill>
                  <a:schemeClr val="tx1"/>
                </a:solidFill>
              </a:rPr>
              <a:t>findings</a:t>
            </a:r>
            <a:endParaRPr lang="es-ES" sz="800" b="0" dirty="0">
              <a:solidFill>
                <a:schemeClr val="tx1"/>
              </a:solidFill>
            </a:endParaRPr>
          </a:p>
        </p:txBody>
      </p: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F4336CFF-FE22-4DEB-B973-067D4C004732}"/>
              </a:ext>
            </a:extLst>
          </p:cNvPr>
          <p:cNvCxnSpPr>
            <a:cxnSpLocks/>
            <a:stCxn id="114" idx="2"/>
            <a:endCxn id="175" idx="0"/>
          </p:cNvCxnSpPr>
          <p:nvPr/>
        </p:nvCxnSpPr>
        <p:spPr bwMode="auto">
          <a:xfrm>
            <a:off x="7708615" y="2685067"/>
            <a:ext cx="6553" cy="218145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5" name="AutoShape 3">
            <a:extLst>
              <a:ext uri="{FF2B5EF4-FFF2-40B4-BE49-F238E27FC236}">
                <a16:creationId xmlns:a16="http://schemas.microsoft.com/office/drawing/2014/main" id="{47A73332-2207-42CF-9105-9C8A6568D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693" y="2903212"/>
            <a:ext cx="1928950" cy="8119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1000" dirty="0">
              <a:solidFill>
                <a:schemeClr val="tx1"/>
              </a:solidFill>
            </a:endParaRPr>
          </a:p>
          <a:p>
            <a:pPr algn="ctr"/>
            <a:r>
              <a:rPr lang="es-ES" sz="1000" dirty="0" err="1">
                <a:solidFill>
                  <a:schemeClr val="tx1"/>
                </a:solidFill>
              </a:rPr>
              <a:t>Modify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  <a:r>
              <a:rPr lang="es-ES" sz="1000" dirty="0" err="1">
                <a:solidFill>
                  <a:schemeClr val="tx1"/>
                </a:solidFill>
              </a:rPr>
              <a:t>theory</a:t>
            </a:r>
            <a:endParaRPr lang="es-ES" sz="1000" dirty="0">
              <a:solidFill>
                <a:schemeClr val="tx1"/>
              </a:solidFill>
            </a:endParaRPr>
          </a:p>
          <a:p>
            <a:pPr algn="ctr"/>
            <a:endParaRPr lang="es-ES" sz="800" b="0" dirty="0">
              <a:solidFill>
                <a:schemeClr val="tx1"/>
              </a:solidFill>
            </a:endParaRPr>
          </a:p>
          <a:p>
            <a:pPr algn="ctr"/>
            <a:r>
              <a:rPr lang="es-ES" sz="800" b="0" dirty="0">
                <a:solidFill>
                  <a:schemeClr val="tx1"/>
                </a:solidFill>
              </a:rPr>
              <a:t>Meta-</a:t>
            </a:r>
            <a:r>
              <a:rPr lang="es-ES" sz="800" b="0" dirty="0" err="1">
                <a:solidFill>
                  <a:schemeClr val="tx1"/>
                </a:solidFill>
              </a:rPr>
              <a:t>model</a:t>
            </a:r>
            <a:endParaRPr lang="es-ES" sz="800" b="0" dirty="0">
              <a:solidFill>
                <a:schemeClr val="tx1"/>
              </a:solidFill>
            </a:endParaRPr>
          </a:p>
          <a:p>
            <a:pPr algn="ctr"/>
            <a:r>
              <a:rPr lang="es-ES" sz="800" b="0" dirty="0" err="1">
                <a:solidFill>
                  <a:schemeClr val="tx1"/>
                </a:solidFill>
              </a:rPr>
              <a:t>Linguistic</a:t>
            </a:r>
            <a:r>
              <a:rPr lang="es-ES" sz="800" b="0" dirty="0">
                <a:solidFill>
                  <a:schemeClr val="tx1"/>
                </a:solidFill>
              </a:rPr>
              <a:t> </a:t>
            </a:r>
            <a:r>
              <a:rPr lang="es-ES" sz="800" b="0" dirty="0" err="1">
                <a:solidFill>
                  <a:schemeClr val="tx1"/>
                </a:solidFill>
              </a:rPr>
              <a:t>patterns</a:t>
            </a:r>
            <a:endParaRPr lang="es-ES" sz="800" b="0" dirty="0">
              <a:solidFill>
                <a:schemeClr val="tx1"/>
              </a:solidFill>
            </a:endParaRPr>
          </a:p>
          <a:p>
            <a:pPr algn="ctr"/>
            <a:r>
              <a:rPr lang="es-ES" sz="800" b="0" dirty="0" err="1">
                <a:solidFill>
                  <a:schemeClr val="tx1"/>
                </a:solidFill>
              </a:rPr>
              <a:t>Template</a:t>
            </a:r>
            <a:endParaRPr lang="es-ES" sz="800" b="0" dirty="0">
              <a:solidFill>
                <a:schemeClr val="tx1"/>
              </a:solidFill>
            </a:endParaRPr>
          </a:p>
          <a:p>
            <a:endParaRPr lang="es-ES" sz="800" b="0" dirty="0">
              <a:solidFill>
                <a:schemeClr val="tx1"/>
              </a:solidFill>
            </a:endParaRPr>
          </a:p>
        </p:txBody>
      </p: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28F8701A-0623-4C11-992E-5C587879E794}"/>
              </a:ext>
            </a:extLst>
          </p:cNvPr>
          <p:cNvCxnSpPr>
            <a:cxnSpLocks/>
            <a:stCxn id="175" idx="2"/>
            <a:endCxn id="200" idx="0"/>
          </p:cNvCxnSpPr>
          <p:nvPr/>
        </p:nvCxnSpPr>
        <p:spPr bwMode="auto">
          <a:xfrm flipH="1">
            <a:off x="7711981" y="3715124"/>
            <a:ext cx="3187" cy="289940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0" name="AutoShape 3">
            <a:extLst>
              <a:ext uri="{FF2B5EF4-FFF2-40B4-BE49-F238E27FC236}">
                <a16:creationId xmlns:a16="http://schemas.microsoft.com/office/drawing/2014/main" id="{3AF52258-85DD-421A-8591-E14081D31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506" y="4005064"/>
            <a:ext cx="1928950" cy="811912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000" dirty="0" err="1">
                <a:solidFill>
                  <a:schemeClr val="tx1"/>
                </a:solidFill>
              </a:rPr>
              <a:t>Write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  <a:r>
              <a:rPr lang="es-ES" sz="1000" dirty="0" err="1">
                <a:solidFill>
                  <a:schemeClr val="tx1"/>
                </a:solidFill>
              </a:rPr>
              <a:t>cross</a:t>
            </a:r>
            <a:r>
              <a:rPr lang="es-ES" sz="1000" dirty="0">
                <a:solidFill>
                  <a:schemeClr val="tx1"/>
                </a:solidFill>
              </a:rPr>
              <a:t>-case </a:t>
            </a:r>
            <a:r>
              <a:rPr lang="es-ES" sz="1000" dirty="0" err="1">
                <a:solidFill>
                  <a:schemeClr val="tx1"/>
                </a:solidFill>
              </a:rPr>
              <a:t>report</a:t>
            </a:r>
            <a:endParaRPr lang="es-ES" sz="10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endParaRPr lang="es-ES" sz="800" b="0" dirty="0">
              <a:solidFill>
                <a:schemeClr val="tx1"/>
              </a:solidFill>
            </a:endParaRPr>
          </a:p>
          <a:p>
            <a:pPr algn="ctr"/>
            <a:r>
              <a:rPr lang="es-ES" sz="800" b="0" dirty="0" err="1">
                <a:solidFill>
                  <a:schemeClr val="tx1"/>
                </a:solidFill>
              </a:rPr>
              <a:t>Summarise</a:t>
            </a:r>
            <a:r>
              <a:rPr lang="es-ES" sz="800" b="0" dirty="0">
                <a:solidFill>
                  <a:schemeClr val="tx1"/>
                </a:solidFill>
              </a:rPr>
              <a:t> </a:t>
            </a:r>
            <a:r>
              <a:rPr lang="es-ES" sz="800" b="0" dirty="0" err="1">
                <a:solidFill>
                  <a:schemeClr val="tx1"/>
                </a:solidFill>
              </a:rPr>
              <a:t>findings</a:t>
            </a:r>
            <a:endParaRPr lang="es-ES" sz="800" b="0" dirty="0">
              <a:solidFill>
                <a:schemeClr val="tx1"/>
              </a:solidFill>
            </a:endParaRPr>
          </a:p>
        </p:txBody>
      </p:sp>
      <p:sp>
        <p:nvSpPr>
          <p:cNvPr id="64" name="AutoShape 3">
            <a:extLst>
              <a:ext uri="{FF2B5EF4-FFF2-40B4-BE49-F238E27FC236}">
                <a16:creationId xmlns:a16="http://schemas.microsoft.com/office/drawing/2014/main" id="{F3BD95AF-4EA5-4AF0-9A1E-31278301C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746" y="1884427"/>
            <a:ext cx="1664350" cy="3340529"/>
          </a:xfrm>
          <a:prstGeom prst="roundRect">
            <a:avLst>
              <a:gd name="adj" fmla="val 16667"/>
            </a:avLst>
          </a:prstGeom>
          <a:solidFill>
            <a:srgbClr val="BBD7FD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AU" sz="1600" dirty="0">
              <a:latin typeface="Century Gothic" panose="020B0502020202020204" pitchFamily="34" charset="0"/>
            </a:endParaRPr>
          </a:p>
        </p:txBody>
      </p:sp>
      <p:sp>
        <p:nvSpPr>
          <p:cNvPr id="87" name="AutoShape 3">
            <a:extLst>
              <a:ext uri="{FF2B5EF4-FFF2-40B4-BE49-F238E27FC236}">
                <a16:creationId xmlns:a16="http://schemas.microsoft.com/office/drawing/2014/main" id="{D6AB086D-AE00-4208-B1DD-607EA61CA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1868677"/>
            <a:ext cx="1512168" cy="3340529"/>
          </a:xfrm>
          <a:prstGeom prst="roundRect">
            <a:avLst>
              <a:gd name="adj" fmla="val 16667"/>
            </a:avLst>
          </a:prstGeom>
          <a:solidFill>
            <a:srgbClr val="BBD7FD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AU" sz="1600" dirty="0">
              <a:latin typeface="Century Gothic" panose="020B0502020202020204" pitchFamily="34" charset="0"/>
            </a:endParaRPr>
          </a:p>
        </p:txBody>
      </p:sp>
      <p:sp>
        <p:nvSpPr>
          <p:cNvPr id="88" name="AutoShape 3">
            <a:extLst>
              <a:ext uri="{FF2B5EF4-FFF2-40B4-BE49-F238E27FC236}">
                <a16:creationId xmlns:a16="http://schemas.microsoft.com/office/drawing/2014/main" id="{E050BF2C-7534-42DD-998E-311230941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683" y="2348880"/>
            <a:ext cx="1052614" cy="79948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1000">
              <a:solidFill>
                <a:schemeClr val="tx1"/>
              </a:solidFill>
            </a:endParaRPr>
          </a:p>
          <a:p>
            <a:pPr algn="ctr"/>
            <a:r>
              <a:rPr lang="es-ES" sz="1000">
                <a:solidFill>
                  <a:schemeClr val="tx1"/>
                </a:solidFill>
              </a:rPr>
              <a:t>Case </a:t>
            </a:r>
            <a:r>
              <a:rPr lang="es-ES" sz="1000" dirty="0" err="1">
                <a:solidFill>
                  <a:schemeClr val="tx1"/>
                </a:solidFill>
              </a:rPr>
              <a:t>study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1000" dirty="0" err="1">
                <a:solidFill>
                  <a:schemeClr val="tx1"/>
                </a:solidFill>
              </a:rPr>
              <a:t>report</a:t>
            </a:r>
            <a:endParaRPr lang="es-ES" sz="1000" dirty="0">
              <a:solidFill>
                <a:schemeClr val="tx1"/>
              </a:solidFill>
            </a:endParaRPr>
          </a:p>
          <a:p>
            <a:pPr algn="ctr"/>
            <a:r>
              <a:rPr lang="es-ES" sz="1000" b="0" dirty="0" err="1">
                <a:solidFill>
                  <a:schemeClr val="tx1"/>
                </a:solidFill>
              </a:rPr>
              <a:t>SoftEng</a:t>
            </a:r>
            <a:r>
              <a:rPr lang="es-ES" sz="1000" b="0" dirty="0">
                <a:solidFill>
                  <a:schemeClr val="tx1"/>
                </a:solidFill>
              </a:rPr>
              <a:t>-Case</a:t>
            </a:r>
          </a:p>
          <a:p>
            <a:pPr algn="ctr"/>
            <a:endParaRPr lang="es-ES" sz="1000" b="0" dirty="0">
              <a:solidFill>
                <a:schemeClr val="tx1"/>
              </a:solidFill>
            </a:endParaRPr>
          </a:p>
          <a:p>
            <a:pPr algn="ctr"/>
            <a:endParaRPr lang="es-ES" sz="1000" b="0" dirty="0">
              <a:solidFill>
                <a:schemeClr val="tx1"/>
              </a:solidFill>
            </a:endParaRPr>
          </a:p>
        </p:txBody>
      </p:sp>
      <p:sp>
        <p:nvSpPr>
          <p:cNvPr id="89" name="AutoShape 3">
            <a:extLst>
              <a:ext uri="{FF2B5EF4-FFF2-40B4-BE49-F238E27FC236}">
                <a16:creationId xmlns:a16="http://schemas.microsoft.com/office/drawing/2014/main" id="{B877FDE2-6026-4608-AD03-0BB16F138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29" y="3253956"/>
            <a:ext cx="1052614" cy="79948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900" dirty="0">
              <a:solidFill>
                <a:schemeClr val="tx1"/>
              </a:solidFill>
            </a:endParaRPr>
          </a:p>
          <a:p>
            <a:pPr algn="ctr"/>
            <a:endParaRPr lang="es-ES" sz="1000">
              <a:solidFill>
                <a:schemeClr val="tx1"/>
              </a:solidFill>
            </a:endParaRPr>
          </a:p>
          <a:p>
            <a:pPr algn="ctr"/>
            <a:endParaRPr lang="es-ES" sz="1000">
              <a:solidFill>
                <a:schemeClr val="tx1"/>
              </a:solidFill>
            </a:endParaRPr>
          </a:p>
          <a:p>
            <a:pPr algn="ctr"/>
            <a:r>
              <a:rPr lang="es-ES" sz="1000">
                <a:solidFill>
                  <a:schemeClr val="tx1"/>
                </a:solidFill>
              </a:rPr>
              <a:t>Case </a:t>
            </a:r>
            <a:r>
              <a:rPr lang="es-ES" sz="1000" dirty="0" err="1">
                <a:solidFill>
                  <a:schemeClr val="tx1"/>
                </a:solidFill>
              </a:rPr>
              <a:t>study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1000" dirty="0" err="1">
                <a:solidFill>
                  <a:schemeClr val="tx1"/>
                </a:solidFill>
              </a:rPr>
              <a:t>report</a:t>
            </a:r>
            <a:endParaRPr lang="es-ES" sz="1000" dirty="0">
              <a:solidFill>
                <a:schemeClr val="tx1"/>
              </a:solidFill>
            </a:endParaRPr>
          </a:p>
          <a:p>
            <a:pPr algn="ctr"/>
            <a:r>
              <a:rPr lang="es-ES" sz="1000" b="0" dirty="0" err="1">
                <a:solidFill>
                  <a:schemeClr val="tx1"/>
                </a:solidFill>
              </a:rPr>
              <a:t>Science</a:t>
            </a:r>
            <a:r>
              <a:rPr lang="es-ES" sz="1000" b="0" dirty="0">
                <a:solidFill>
                  <a:schemeClr val="tx1"/>
                </a:solidFill>
              </a:rPr>
              <a:t>-Case</a:t>
            </a:r>
          </a:p>
          <a:p>
            <a:pPr algn="ctr"/>
            <a:endParaRPr lang="es-ES" sz="1000" b="0" dirty="0">
              <a:solidFill>
                <a:schemeClr val="tx1"/>
              </a:solidFill>
            </a:endParaRPr>
          </a:p>
          <a:p>
            <a:pPr algn="ctr"/>
            <a:endParaRPr lang="es-ES" sz="1000" b="0" dirty="0">
              <a:solidFill>
                <a:schemeClr val="tx1"/>
              </a:solidFill>
            </a:endParaRP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90" name="AutoShape 3">
            <a:extLst>
              <a:ext uri="{FF2B5EF4-FFF2-40B4-BE49-F238E27FC236}">
                <a16:creationId xmlns:a16="http://schemas.microsoft.com/office/drawing/2014/main" id="{877552C9-6D9A-4B3E-AB19-6FC7F6883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485" y="4178250"/>
            <a:ext cx="1052614" cy="79948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900" dirty="0">
              <a:solidFill>
                <a:schemeClr val="tx1"/>
              </a:solidFill>
            </a:endParaRPr>
          </a:p>
          <a:p>
            <a:pPr algn="ctr"/>
            <a:endParaRPr lang="es-ES" sz="1000">
              <a:solidFill>
                <a:schemeClr val="tx1"/>
              </a:solidFill>
            </a:endParaRPr>
          </a:p>
          <a:p>
            <a:pPr algn="ctr"/>
            <a:r>
              <a:rPr lang="es-ES" sz="1000">
                <a:solidFill>
                  <a:schemeClr val="tx1"/>
                </a:solidFill>
              </a:rPr>
              <a:t>Case </a:t>
            </a:r>
            <a:r>
              <a:rPr lang="es-ES" sz="1000" dirty="0" err="1">
                <a:solidFill>
                  <a:schemeClr val="tx1"/>
                </a:solidFill>
              </a:rPr>
              <a:t>study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1000" dirty="0" err="1">
                <a:solidFill>
                  <a:schemeClr val="tx1"/>
                </a:solidFill>
              </a:rPr>
              <a:t>report</a:t>
            </a:r>
            <a:endParaRPr lang="es-ES" sz="1000" dirty="0">
              <a:solidFill>
                <a:schemeClr val="tx1"/>
              </a:solidFill>
            </a:endParaRPr>
          </a:p>
          <a:p>
            <a:pPr algn="ctr"/>
            <a:r>
              <a:rPr lang="es-ES" sz="1000" b="0" dirty="0" err="1">
                <a:solidFill>
                  <a:schemeClr val="tx1"/>
                </a:solidFill>
              </a:rPr>
              <a:t>Automatic</a:t>
            </a:r>
            <a:r>
              <a:rPr lang="es-ES" sz="1000" b="0" dirty="0">
                <a:solidFill>
                  <a:schemeClr val="tx1"/>
                </a:solidFill>
              </a:rPr>
              <a:t>-Case</a:t>
            </a:r>
          </a:p>
          <a:p>
            <a:pPr algn="ctr"/>
            <a:endParaRPr lang="es-ES" sz="1000" b="0" dirty="0">
              <a:solidFill>
                <a:schemeClr val="tx1"/>
              </a:solidFill>
            </a:endParaRPr>
          </a:p>
          <a:p>
            <a:pPr algn="ctr"/>
            <a:endParaRPr lang="es-ES" sz="1000" b="0" dirty="0">
              <a:solidFill>
                <a:schemeClr val="tx1"/>
              </a:solidFill>
            </a:endParaRP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B634EC8-B11E-4D26-BEBF-76304DC90D9A}"/>
              </a:ext>
            </a:extLst>
          </p:cNvPr>
          <p:cNvSpPr txBox="1"/>
          <p:nvPr/>
        </p:nvSpPr>
        <p:spPr>
          <a:xfrm>
            <a:off x="4644008" y="1933436"/>
            <a:ext cx="1687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>
                <a:solidFill>
                  <a:schemeClr val="tx1"/>
                </a:solidFill>
              </a:rPr>
              <a:t>Write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  <a:r>
              <a:rPr lang="es-ES" sz="1000" dirty="0" err="1">
                <a:solidFill>
                  <a:schemeClr val="tx1"/>
                </a:solidFill>
              </a:rPr>
              <a:t>reports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54E2C20F-E5F9-43BE-BE35-50F7EAC14732}"/>
              </a:ext>
            </a:extLst>
          </p:cNvPr>
          <p:cNvCxnSpPr>
            <a:cxnSpLocks/>
            <a:endCxn id="89" idx="1"/>
          </p:cNvCxnSpPr>
          <p:nvPr/>
        </p:nvCxnSpPr>
        <p:spPr bwMode="auto">
          <a:xfrm>
            <a:off x="4340118" y="3651033"/>
            <a:ext cx="541411" cy="2666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C33C2822-3D58-4E34-8521-1A80DDEF9CE6}"/>
              </a:ext>
            </a:extLst>
          </p:cNvPr>
          <p:cNvCxnSpPr>
            <a:cxnSpLocks/>
            <a:stCxn id="273" idx="3"/>
            <a:endCxn id="90" idx="1"/>
          </p:cNvCxnSpPr>
          <p:nvPr/>
        </p:nvCxnSpPr>
        <p:spPr bwMode="auto">
          <a:xfrm>
            <a:off x="4601639" y="4577349"/>
            <a:ext cx="279846" cy="644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7" name="AutoShape 3">
            <a:extLst>
              <a:ext uri="{FF2B5EF4-FFF2-40B4-BE49-F238E27FC236}">
                <a16:creationId xmlns:a16="http://schemas.microsoft.com/office/drawing/2014/main" id="{07E44BB7-F63E-4FC9-9E68-B8E4B2BB0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772816"/>
            <a:ext cx="1400554" cy="70912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000" dirty="0" err="1">
                <a:solidFill>
                  <a:schemeClr val="tx1"/>
                </a:solidFill>
              </a:rPr>
              <a:t>Develop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  <a:r>
              <a:rPr lang="es-ES" sz="1000" dirty="0" err="1">
                <a:solidFill>
                  <a:schemeClr val="tx1"/>
                </a:solidFill>
              </a:rPr>
              <a:t>theory</a:t>
            </a:r>
            <a:endParaRPr lang="es-ES" sz="1000" dirty="0">
              <a:solidFill>
                <a:schemeClr val="tx1"/>
              </a:solidFill>
            </a:endParaRPr>
          </a:p>
          <a:p>
            <a:pPr algn="ctr"/>
            <a:r>
              <a:rPr lang="es-ES" sz="900" b="0" dirty="0" err="1">
                <a:solidFill>
                  <a:schemeClr val="tx1"/>
                </a:solidFill>
              </a:rPr>
              <a:t>Templatte</a:t>
            </a:r>
            <a:r>
              <a:rPr lang="es-ES" sz="900" b="0" dirty="0">
                <a:solidFill>
                  <a:schemeClr val="tx1"/>
                </a:solidFill>
              </a:rPr>
              <a:t> </a:t>
            </a:r>
            <a:r>
              <a:rPr lang="es-ES" sz="900" b="0" dirty="0" err="1">
                <a:solidFill>
                  <a:schemeClr val="tx1"/>
                </a:solidFill>
              </a:rPr>
              <a:t>for</a:t>
            </a:r>
            <a:r>
              <a:rPr lang="es-ES" sz="900" b="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ES" sz="900" b="0" dirty="0" err="1">
                <a:solidFill>
                  <a:schemeClr val="tx1"/>
                </a:solidFill>
              </a:rPr>
              <a:t>change</a:t>
            </a:r>
            <a:r>
              <a:rPr lang="es-ES" sz="900" b="0" dirty="0">
                <a:solidFill>
                  <a:schemeClr val="tx1"/>
                </a:solidFill>
              </a:rPr>
              <a:t> </a:t>
            </a:r>
            <a:r>
              <a:rPr lang="es-ES" sz="900" b="0" dirty="0" err="1">
                <a:solidFill>
                  <a:schemeClr val="tx1"/>
                </a:solidFill>
              </a:rPr>
              <a:t>specification</a:t>
            </a:r>
            <a:endParaRPr lang="en-AU" sz="900" b="0" dirty="0">
              <a:solidFill>
                <a:schemeClr val="tx1"/>
              </a:solidFill>
            </a:endParaRPr>
          </a:p>
        </p:txBody>
      </p:sp>
      <p:sp>
        <p:nvSpPr>
          <p:cNvPr id="128" name="AutoShape 3">
            <a:extLst>
              <a:ext uri="{FF2B5EF4-FFF2-40B4-BE49-F238E27FC236}">
                <a16:creationId xmlns:a16="http://schemas.microsoft.com/office/drawing/2014/main" id="{AE63244E-A8F4-4440-AB5C-6133C934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772" y="2549655"/>
            <a:ext cx="1400554" cy="70912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Case </a:t>
            </a:r>
            <a:r>
              <a:rPr lang="es-ES" sz="1000" dirty="0" err="1">
                <a:solidFill>
                  <a:schemeClr val="tx1"/>
                </a:solidFill>
              </a:rPr>
              <a:t>selection</a:t>
            </a:r>
            <a:endParaRPr lang="es-ES" sz="1000" dirty="0">
              <a:solidFill>
                <a:schemeClr val="tx1"/>
              </a:solidFill>
            </a:endParaRPr>
          </a:p>
          <a:p>
            <a:pPr algn="ctr"/>
            <a:r>
              <a:rPr lang="es-ES" sz="1000" b="0" dirty="0" err="1">
                <a:solidFill>
                  <a:schemeClr val="tx1"/>
                </a:solidFill>
              </a:rPr>
              <a:t>SoftEng</a:t>
            </a:r>
            <a:r>
              <a:rPr lang="es-ES" sz="1000" b="0" dirty="0">
                <a:solidFill>
                  <a:schemeClr val="tx1"/>
                </a:solidFill>
              </a:rPr>
              <a:t>-Case</a:t>
            </a:r>
          </a:p>
          <a:p>
            <a:pPr algn="ctr"/>
            <a:r>
              <a:rPr lang="es-ES" sz="1000" b="0" dirty="0" err="1">
                <a:solidFill>
                  <a:schemeClr val="tx1"/>
                </a:solidFill>
              </a:rPr>
              <a:t>Science</a:t>
            </a:r>
            <a:r>
              <a:rPr lang="es-ES" sz="1000" b="0" dirty="0">
                <a:solidFill>
                  <a:schemeClr val="tx1"/>
                </a:solidFill>
              </a:rPr>
              <a:t>-Case</a:t>
            </a:r>
          </a:p>
          <a:p>
            <a:pPr algn="ctr"/>
            <a:r>
              <a:rPr lang="es-ES" sz="1000" b="0" dirty="0" err="1">
                <a:solidFill>
                  <a:schemeClr val="tx1"/>
                </a:solidFill>
              </a:rPr>
              <a:t>Automatic</a:t>
            </a:r>
            <a:r>
              <a:rPr lang="es-ES" sz="1000" b="0" dirty="0">
                <a:solidFill>
                  <a:schemeClr val="tx1"/>
                </a:solidFill>
              </a:rPr>
              <a:t>-Case</a:t>
            </a:r>
            <a:endParaRPr lang="en-AU" sz="1000" b="0" dirty="0">
              <a:solidFill>
                <a:schemeClr val="tx1"/>
              </a:solidFill>
            </a:endParaRPr>
          </a:p>
        </p:txBody>
      </p:sp>
      <p:sp>
        <p:nvSpPr>
          <p:cNvPr id="129" name="AutoShape 3">
            <a:extLst>
              <a:ext uri="{FF2B5EF4-FFF2-40B4-BE49-F238E27FC236}">
                <a16:creationId xmlns:a16="http://schemas.microsoft.com/office/drawing/2014/main" id="{A46F99A3-16C6-4681-BFD0-C7DEE93A3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60" y="3324042"/>
            <a:ext cx="1400554" cy="70912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Define </a:t>
            </a:r>
            <a:r>
              <a:rPr lang="es-ES" sz="1000" dirty="0" err="1">
                <a:solidFill>
                  <a:schemeClr val="tx1"/>
                </a:solidFill>
              </a:rPr>
              <a:t>goal</a:t>
            </a:r>
            <a:endParaRPr lang="es-ES" sz="1000" dirty="0">
              <a:solidFill>
                <a:schemeClr val="tx1"/>
              </a:solidFill>
            </a:endParaRPr>
          </a:p>
          <a:p>
            <a:pPr algn="ctr"/>
            <a:r>
              <a:rPr lang="es-ES" sz="1000" b="0" dirty="0" err="1">
                <a:solidFill>
                  <a:schemeClr val="tx1"/>
                </a:solidFill>
              </a:rPr>
              <a:t>Research</a:t>
            </a:r>
            <a:r>
              <a:rPr lang="es-ES" sz="1000" b="0" dirty="0">
                <a:solidFill>
                  <a:schemeClr val="tx1"/>
                </a:solidFill>
              </a:rPr>
              <a:t> </a:t>
            </a:r>
            <a:r>
              <a:rPr lang="es-ES" sz="1000" b="0" dirty="0" err="1">
                <a:solidFill>
                  <a:schemeClr val="tx1"/>
                </a:solidFill>
              </a:rPr>
              <a:t>questions</a:t>
            </a:r>
            <a:endParaRPr lang="es-ES" sz="1000" b="0" dirty="0">
              <a:solidFill>
                <a:schemeClr val="tx1"/>
              </a:solidFill>
            </a:endParaRPr>
          </a:p>
          <a:p>
            <a:pPr algn="ctr"/>
            <a:endParaRPr lang="en-AU" sz="900" b="0" dirty="0">
              <a:solidFill>
                <a:schemeClr val="tx1"/>
              </a:solidFill>
            </a:endParaRPr>
          </a:p>
        </p:txBody>
      </p:sp>
      <p:cxnSp>
        <p:nvCxnSpPr>
          <p:cNvPr id="137" name="Conector: angular 136">
            <a:extLst>
              <a:ext uri="{FF2B5EF4-FFF2-40B4-BE49-F238E27FC236}">
                <a16:creationId xmlns:a16="http://schemas.microsoft.com/office/drawing/2014/main" id="{54AA217C-B372-48D4-8FD2-9EA91B669A0F}"/>
              </a:ext>
            </a:extLst>
          </p:cNvPr>
          <p:cNvCxnSpPr>
            <a:cxnSpLocks/>
            <a:endCxn id="129" idx="1"/>
          </p:cNvCxnSpPr>
          <p:nvPr/>
        </p:nvCxnSpPr>
        <p:spPr bwMode="auto">
          <a:xfrm rot="16200000" flipH="1">
            <a:off x="475116" y="3014961"/>
            <a:ext cx="1140386" cy="186902"/>
          </a:xfrm>
          <a:prstGeom prst="bentConnector2">
            <a:avLst/>
          </a:prstGeom>
          <a:solidFill>
            <a:srgbClr val="FFFF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Conector: angular 141">
            <a:extLst>
              <a:ext uri="{FF2B5EF4-FFF2-40B4-BE49-F238E27FC236}">
                <a16:creationId xmlns:a16="http://schemas.microsoft.com/office/drawing/2014/main" id="{3873AC4D-BD2B-4772-90EA-B1EB137EB8EB}"/>
              </a:ext>
            </a:extLst>
          </p:cNvPr>
          <p:cNvCxnSpPr>
            <a:cxnSpLocks/>
            <a:stCxn id="127" idx="2"/>
            <a:endCxn id="25" idx="1"/>
          </p:cNvCxnSpPr>
          <p:nvPr/>
        </p:nvCxnSpPr>
        <p:spPr bwMode="auto">
          <a:xfrm rot="16200000" flipH="1">
            <a:off x="64487" y="3369251"/>
            <a:ext cx="1978045" cy="203425"/>
          </a:xfrm>
          <a:prstGeom prst="bentConnector2">
            <a:avLst/>
          </a:prstGeom>
          <a:solidFill>
            <a:srgbClr val="FFFF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0" name="Conector: angular 189">
            <a:extLst>
              <a:ext uri="{FF2B5EF4-FFF2-40B4-BE49-F238E27FC236}">
                <a16:creationId xmlns:a16="http://schemas.microsoft.com/office/drawing/2014/main" id="{F974F9BA-17FA-4DA8-8915-41DCFC36BF17}"/>
              </a:ext>
            </a:extLst>
          </p:cNvPr>
          <p:cNvCxnSpPr>
            <a:cxnSpLocks/>
            <a:endCxn id="273" idx="1"/>
          </p:cNvCxnSpPr>
          <p:nvPr/>
        </p:nvCxnSpPr>
        <p:spPr bwMode="auto">
          <a:xfrm rot="16200000" flipH="1">
            <a:off x="2179652" y="3555915"/>
            <a:ext cx="1808344" cy="234524"/>
          </a:xfrm>
          <a:prstGeom prst="bentConnector2">
            <a:avLst/>
          </a:prstGeom>
          <a:solidFill>
            <a:srgbClr val="FFFF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6" name="Conector: angular 205">
            <a:extLst>
              <a:ext uri="{FF2B5EF4-FFF2-40B4-BE49-F238E27FC236}">
                <a16:creationId xmlns:a16="http://schemas.microsoft.com/office/drawing/2014/main" id="{6EB17AC4-D64E-493D-8B36-C3F93F987BED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4237" y="2695926"/>
            <a:ext cx="214837" cy="132532"/>
          </a:xfrm>
          <a:prstGeom prst="bentConnector3">
            <a:avLst>
              <a:gd name="adj1" fmla="val 1886"/>
            </a:avLst>
          </a:prstGeom>
          <a:solidFill>
            <a:srgbClr val="FFFF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4" name="Conector: angular 223">
            <a:extLst>
              <a:ext uri="{FF2B5EF4-FFF2-40B4-BE49-F238E27FC236}">
                <a16:creationId xmlns:a16="http://schemas.microsoft.com/office/drawing/2014/main" id="{5034BFF4-CBEE-4F1C-BA56-228C9D7F42DF}"/>
              </a:ext>
            </a:extLst>
          </p:cNvPr>
          <p:cNvCxnSpPr>
            <a:cxnSpLocks/>
            <a:stCxn id="263" idx="3"/>
            <a:endCxn id="88" idx="1"/>
          </p:cNvCxnSpPr>
          <p:nvPr/>
        </p:nvCxnSpPr>
        <p:spPr bwMode="auto">
          <a:xfrm>
            <a:off x="4572000" y="2745914"/>
            <a:ext cx="303683" cy="2709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3" name="AutoShape 3">
            <a:extLst>
              <a:ext uri="{FF2B5EF4-FFF2-40B4-BE49-F238E27FC236}">
                <a16:creationId xmlns:a16="http://schemas.microsoft.com/office/drawing/2014/main" id="{13B8E628-84BF-43A1-9A04-4DE8EAF58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775" y="3256851"/>
            <a:ext cx="1400553" cy="79948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000" dirty="0" err="1">
                <a:solidFill>
                  <a:schemeClr val="tx1"/>
                </a:solidFill>
              </a:rPr>
              <a:t>Preparation</a:t>
            </a:r>
            <a:r>
              <a:rPr lang="es-ES" sz="10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s-ES" sz="1000" dirty="0" err="1">
                <a:solidFill>
                  <a:schemeClr val="tx1"/>
                </a:solidFill>
              </a:rPr>
              <a:t>Analysis</a:t>
            </a:r>
            <a:endParaRPr lang="es-ES" sz="1000" dirty="0">
              <a:solidFill>
                <a:schemeClr val="tx1"/>
              </a:solidFill>
            </a:endParaRPr>
          </a:p>
          <a:p>
            <a:pPr algn="ctr"/>
            <a:r>
              <a:rPr lang="es-ES" sz="1000" b="0" dirty="0" err="1">
                <a:solidFill>
                  <a:schemeClr val="tx1"/>
                </a:solidFill>
              </a:rPr>
              <a:t>Science</a:t>
            </a:r>
            <a:r>
              <a:rPr lang="es-ES" sz="1000" b="0" dirty="0">
                <a:solidFill>
                  <a:schemeClr val="tx1"/>
                </a:solidFill>
              </a:rPr>
              <a:t>-Case</a:t>
            </a:r>
          </a:p>
        </p:txBody>
      </p:sp>
      <p:sp>
        <p:nvSpPr>
          <p:cNvPr id="263" name="AutoShape 3">
            <a:extLst>
              <a:ext uri="{FF2B5EF4-FFF2-40B4-BE49-F238E27FC236}">
                <a16:creationId xmlns:a16="http://schemas.microsoft.com/office/drawing/2014/main" id="{9957918E-8C0A-425E-BB04-0801A931E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447" y="2346171"/>
            <a:ext cx="1400553" cy="79948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000" dirty="0" err="1">
                <a:solidFill>
                  <a:schemeClr val="tx1"/>
                </a:solidFill>
              </a:rPr>
              <a:t>Preparation</a:t>
            </a:r>
            <a:r>
              <a:rPr lang="es-ES" sz="10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s-ES" sz="1000" dirty="0" err="1">
                <a:solidFill>
                  <a:schemeClr val="tx1"/>
                </a:solidFill>
              </a:rPr>
              <a:t>Analysis</a:t>
            </a:r>
            <a:endParaRPr lang="es-ES" sz="1000" dirty="0">
              <a:solidFill>
                <a:schemeClr val="tx1"/>
              </a:solidFill>
            </a:endParaRPr>
          </a:p>
          <a:p>
            <a:pPr algn="ctr"/>
            <a:r>
              <a:rPr lang="es-ES" sz="1000" b="0" dirty="0" err="1">
                <a:solidFill>
                  <a:schemeClr val="tx1"/>
                </a:solidFill>
              </a:rPr>
              <a:t>SoftEng</a:t>
            </a:r>
            <a:r>
              <a:rPr lang="es-ES" sz="1000" b="0" dirty="0">
                <a:solidFill>
                  <a:schemeClr val="tx1"/>
                </a:solidFill>
              </a:rPr>
              <a:t>-Case</a:t>
            </a:r>
          </a:p>
          <a:p>
            <a:pPr algn="ctr"/>
            <a:endParaRPr lang="es-ES" sz="600" b="0" dirty="0">
              <a:solidFill>
                <a:schemeClr val="tx1"/>
              </a:solidFill>
            </a:endParaRPr>
          </a:p>
        </p:txBody>
      </p:sp>
      <p:sp>
        <p:nvSpPr>
          <p:cNvPr id="273" name="AutoShape 3">
            <a:extLst>
              <a:ext uri="{FF2B5EF4-FFF2-40B4-BE49-F238E27FC236}">
                <a16:creationId xmlns:a16="http://schemas.microsoft.com/office/drawing/2014/main" id="{D364759F-B18C-448E-9679-31CB0B739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086" y="4177606"/>
            <a:ext cx="1400553" cy="799486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" sz="1000" dirty="0" err="1">
                <a:solidFill>
                  <a:schemeClr val="tx1"/>
                </a:solidFill>
              </a:rPr>
              <a:t>Preparation</a:t>
            </a:r>
            <a:r>
              <a:rPr lang="es-ES" sz="10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s-ES" sz="1000" dirty="0" err="1">
                <a:solidFill>
                  <a:schemeClr val="tx1"/>
                </a:solidFill>
              </a:rPr>
              <a:t>Analysis</a:t>
            </a:r>
            <a:endParaRPr lang="es-ES" sz="1000" dirty="0">
              <a:solidFill>
                <a:schemeClr val="tx1"/>
              </a:solidFill>
            </a:endParaRPr>
          </a:p>
          <a:p>
            <a:pPr algn="ctr"/>
            <a:r>
              <a:rPr lang="es-ES" sz="1000" b="0" dirty="0" err="1">
                <a:solidFill>
                  <a:schemeClr val="tx1"/>
                </a:solidFill>
              </a:rPr>
              <a:t>Automatic</a:t>
            </a:r>
            <a:r>
              <a:rPr lang="es-ES" sz="1000" b="0" dirty="0">
                <a:solidFill>
                  <a:schemeClr val="tx1"/>
                </a:solidFill>
              </a:rPr>
              <a:t>-Case</a:t>
            </a:r>
          </a:p>
        </p:txBody>
      </p:sp>
      <p:cxnSp>
        <p:nvCxnSpPr>
          <p:cNvPr id="290" name="Conector: angular 289">
            <a:extLst>
              <a:ext uri="{FF2B5EF4-FFF2-40B4-BE49-F238E27FC236}">
                <a16:creationId xmlns:a16="http://schemas.microsoft.com/office/drawing/2014/main" id="{324A75EC-35CC-4D7F-81D6-3F07E939A693}"/>
              </a:ext>
            </a:extLst>
          </p:cNvPr>
          <p:cNvCxnSpPr>
            <a:cxnSpLocks/>
          </p:cNvCxnSpPr>
          <p:nvPr/>
        </p:nvCxnSpPr>
        <p:spPr bwMode="auto">
          <a:xfrm>
            <a:off x="2658235" y="3662182"/>
            <a:ext cx="541411" cy="2666"/>
          </a:xfrm>
          <a:prstGeom prst="bentConnector3">
            <a:avLst>
              <a:gd name="adj1" fmla="val -23021"/>
            </a:avLst>
          </a:prstGeom>
          <a:solidFill>
            <a:srgbClr val="FFFF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3" name="Conector: angular 292">
            <a:extLst>
              <a:ext uri="{FF2B5EF4-FFF2-40B4-BE49-F238E27FC236}">
                <a16:creationId xmlns:a16="http://schemas.microsoft.com/office/drawing/2014/main" id="{6B02D3CD-7E9A-4998-BDB2-7ED7A82E3F5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1520" y="2130045"/>
            <a:ext cx="8428123" cy="1181789"/>
          </a:xfrm>
          <a:prstGeom prst="bentConnector5">
            <a:avLst>
              <a:gd name="adj1" fmla="val -4226"/>
              <a:gd name="adj2" fmla="val -188946"/>
              <a:gd name="adj3" fmla="val 101955"/>
            </a:avLst>
          </a:prstGeom>
          <a:solidFill>
            <a:srgbClr val="FFFF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6" name="Conector: angular 315">
            <a:extLst>
              <a:ext uri="{FF2B5EF4-FFF2-40B4-BE49-F238E27FC236}">
                <a16:creationId xmlns:a16="http://schemas.microsoft.com/office/drawing/2014/main" id="{012AB35E-F3A5-45CD-AA2B-81D960A7C62D}"/>
              </a:ext>
            </a:extLst>
          </p:cNvPr>
          <p:cNvCxnSpPr>
            <a:cxnSpLocks/>
          </p:cNvCxnSpPr>
          <p:nvPr/>
        </p:nvCxnSpPr>
        <p:spPr bwMode="auto">
          <a:xfrm flipH="1">
            <a:off x="5910736" y="2795426"/>
            <a:ext cx="23363" cy="1681867"/>
          </a:xfrm>
          <a:prstGeom prst="bentConnector3">
            <a:avLst>
              <a:gd name="adj1" fmla="val -1714814"/>
            </a:avLst>
          </a:prstGeom>
          <a:solidFill>
            <a:srgbClr val="FFFF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17" name="Conector: angular 316">
            <a:extLst>
              <a:ext uri="{FF2B5EF4-FFF2-40B4-BE49-F238E27FC236}">
                <a16:creationId xmlns:a16="http://schemas.microsoft.com/office/drawing/2014/main" id="{96D52557-66AE-4721-B9F6-4DB05D38C579}"/>
              </a:ext>
            </a:extLst>
          </p:cNvPr>
          <p:cNvCxnSpPr>
            <a:cxnSpLocks/>
            <a:stCxn id="89" idx="3"/>
            <a:endCxn id="114" idx="1"/>
          </p:cNvCxnSpPr>
          <p:nvPr/>
        </p:nvCxnSpPr>
        <p:spPr bwMode="auto">
          <a:xfrm flipV="1">
            <a:off x="5934143" y="2279111"/>
            <a:ext cx="809997" cy="1374588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C2DA123-AD80-4F60-917C-9876895AE306}"/>
              </a:ext>
            </a:extLst>
          </p:cNvPr>
          <p:cNvSpPr txBox="1"/>
          <p:nvPr/>
        </p:nvSpPr>
        <p:spPr>
          <a:xfrm>
            <a:off x="3203848" y="1958643"/>
            <a:ext cx="135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>
                <a:solidFill>
                  <a:schemeClr val="tx1"/>
                </a:solidFill>
              </a:rPr>
              <a:t>Conduct</a:t>
            </a:r>
            <a:r>
              <a:rPr lang="es-ES" sz="1000" dirty="0">
                <a:solidFill>
                  <a:schemeClr val="tx1"/>
                </a:solidFill>
              </a:rPr>
              <a:t> </a:t>
            </a:r>
            <a:r>
              <a:rPr lang="es-ES" sz="1000" dirty="0" err="1">
                <a:solidFill>
                  <a:schemeClr val="tx1"/>
                </a:solidFill>
              </a:rPr>
              <a:t>studies</a:t>
            </a:r>
            <a:endParaRPr lang="es-E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8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F0FBD6-A086-4991-8676-7FD07F45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" y="1052736"/>
            <a:ext cx="3857911" cy="31814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FDA792-7556-422F-90DD-F9663BF6B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994520"/>
            <a:ext cx="4602636" cy="329783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B1FA6C-D40B-4B70-8F35-437411C6E2EA}"/>
              </a:ext>
            </a:extLst>
          </p:cNvPr>
          <p:cNvSpPr/>
          <p:nvPr/>
        </p:nvSpPr>
        <p:spPr>
          <a:xfrm>
            <a:off x="1128711" y="2713858"/>
            <a:ext cx="849092" cy="601176"/>
          </a:xfrm>
          <a:prstGeom prst="rect">
            <a:avLst/>
          </a:prstGeom>
          <a:solidFill>
            <a:srgbClr val="A6E85E">
              <a:alpha val="20000"/>
            </a:srgbClr>
          </a:solidFill>
          <a:ln w="50800">
            <a:solidFill>
              <a:srgbClr val="A6E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78C06BA-FE23-49A2-BD21-F5CE320842B0}"/>
              </a:ext>
            </a:extLst>
          </p:cNvPr>
          <p:cNvSpPr/>
          <p:nvPr/>
        </p:nvSpPr>
        <p:spPr>
          <a:xfrm>
            <a:off x="107504" y="3542966"/>
            <a:ext cx="3312368" cy="678122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6DACC59-6293-496E-B022-727C7A184E57}"/>
              </a:ext>
            </a:extLst>
          </p:cNvPr>
          <p:cNvSpPr/>
          <p:nvPr/>
        </p:nvSpPr>
        <p:spPr>
          <a:xfrm>
            <a:off x="2167145" y="1094325"/>
            <a:ext cx="1637411" cy="1335602"/>
          </a:xfrm>
          <a:prstGeom prst="rect">
            <a:avLst/>
          </a:prstGeom>
          <a:solidFill>
            <a:schemeClr val="accent1">
              <a:lumMod val="20000"/>
              <a:lumOff val="80000"/>
              <a:alpha val="22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88BDAA3-32D6-4D11-B70C-620A7385EFBC}"/>
              </a:ext>
            </a:extLst>
          </p:cNvPr>
          <p:cNvSpPr/>
          <p:nvPr/>
        </p:nvSpPr>
        <p:spPr>
          <a:xfrm>
            <a:off x="1200719" y="1222149"/>
            <a:ext cx="791383" cy="458784"/>
          </a:xfrm>
          <a:prstGeom prst="rect">
            <a:avLst/>
          </a:prstGeom>
          <a:solidFill>
            <a:schemeClr val="accent2">
              <a:lumMod val="40000"/>
              <a:lumOff val="60000"/>
              <a:alpha val="15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28EF3E0-FEFF-4A30-9335-FBCFF878126E}"/>
              </a:ext>
            </a:extLst>
          </p:cNvPr>
          <p:cNvSpPr/>
          <p:nvPr/>
        </p:nvSpPr>
        <p:spPr>
          <a:xfrm>
            <a:off x="56644" y="1101927"/>
            <a:ext cx="836510" cy="529704"/>
          </a:xfrm>
          <a:prstGeom prst="rect">
            <a:avLst/>
          </a:prstGeom>
          <a:solidFill>
            <a:srgbClr val="C00000">
              <a:alpha val="15000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85AF937-A0C8-4BB9-ABC0-1EF6E0E73E6E}"/>
              </a:ext>
            </a:extLst>
          </p:cNvPr>
          <p:cNvSpPr/>
          <p:nvPr/>
        </p:nvSpPr>
        <p:spPr>
          <a:xfrm>
            <a:off x="1128711" y="2026443"/>
            <a:ext cx="851001" cy="147334"/>
          </a:xfrm>
          <a:prstGeom prst="rect">
            <a:avLst/>
          </a:prstGeom>
          <a:solidFill>
            <a:srgbClr val="C00000">
              <a:alpha val="15000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00FE4EE-C05D-4A7A-A550-02E11DC804A2}"/>
              </a:ext>
            </a:extLst>
          </p:cNvPr>
          <p:cNvSpPr/>
          <p:nvPr/>
        </p:nvSpPr>
        <p:spPr>
          <a:xfrm>
            <a:off x="1128711" y="2154885"/>
            <a:ext cx="851001" cy="177762"/>
          </a:xfrm>
          <a:prstGeom prst="rect">
            <a:avLst/>
          </a:prstGeom>
          <a:solidFill>
            <a:srgbClr val="FFFF00">
              <a:alpha val="15000"/>
            </a:srgb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43E8F54-7D2A-412C-A0A0-3B6650FFE89D}"/>
              </a:ext>
            </a:extLst>
          </p:cNvPr>
          <p:cNvSpPr/>
          <p:nvPr/>
        </p:nvSpPr>
        <p:spPr>
          <a:xfrm>
            <a:off x="41404" y="1641657"/>
            <a:ext cx="836510" cy="529704"/>
          </a:xfrm>
          <a:prstGeom prst="rect">
            <a:avLst/>
          </a:prstGeom>
          <a:solidFill>
            <a:srgbClr val="FFFF00">
              <a:alpha val="15000"/>
            </a:srgb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7C5FDF6-5D0C-41E2-B96A-78DD807E5DBA}"/>
              </a:ext>
            </a:extLst>
          </p:cNvPr>
          <p:cNvSpPr/>
          <p:nvPr/>
        </p:nvSpPr>
        <p:spPr>
          <a:xfrm>
            <a:off x="2969837" y="2959123"/>
            <a:ext cx="799442" cy="283329"/>
          </a:xfrm>
          <a:prstGeom prst="rect">
            <a:avLst/>
          </a:prstGeom>
          <a:solidFill>
            <a:srgbClr val="7030A0">
              <a:alpha val="16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D6F8CD7-813A-400F-BD4F-1FC97798E2D5}"/>
              </a:ext>
            </a:extLst>
          </p:cNvPr>
          <p:cNvSpPr/>
          <p:nvPr/>
        </p:nvSpPr>
        <p:spPr>
          <a:xfrm>
            <a:off x="35496" y="2171360"/>
            <a:ext cx="841957" cy="1143674"/>
          </a:xfrm>
          <a:prstGeom prst="rect">
            <a:avLst/>
          </a:prstGeom>
          <a:solidFill>
            <a:srgbClr val="7030A0">
              <a:alpha val="16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69931E9-D09E-43ED-B072-96C0FB25F808}"/>
              </a:ext>
            </a:extLst>
          </p:cNvPr>
          <p:cNvSpPr/>
          <p:nvPr/>
        </p:nvSpPr>
        <p:spPr>
          <a:xfrm>
            <a:off x="2300210" y="3120373"/>
            <a:ext cx="595625" cy="308627"/>
          </a:xfrm>
          <a:prstGeom prst="rect">
            <a:avLst/>
          </a:prstGeom>
          <a:solidFill>
            <a:srgbClr val="7030A0">
              <a:alpha val="16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4EA03E2-C50E-41AA-A74B-2D68AC639E4F}"/>
              </a:ext>
            </a:extLst>
          </p:cNvPr>
          <p:cNvSpPr/>
          <p:nvPr/>
        </p:nvSpPr>
        <p:spPr>
          <a:xfrm>
            <a:off x="4449371" y="2258079"/>
            <a:ext cx="4360865" cy="450841"/>
          </a:xfrm>
          <a:prstGeom prst="rect">
            <a:avLst/>
          </a:prstGeom>
          <a:solidFill>
            <a:srgbClr val="A6E85E">
              <a:alpha val="20000"/>
            </a:srgbClr>
          </a:solidFill>
          <a:ln w="50800">
            <a:solidFill>
              <a:srgbClr val="A6E8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5B84D2E-4AB9-46BE-84FC-CE2157CA6F67}"/>
              </a:ext>
            </a:extLst>
          </p:cNvPr>
          <p:cNvSpPr/>
          <p:nvPr/>
        </p:nvSpPr>
        <p:spPr>
          <a:xfrm>
            <a:off x="4427984" y="2708920"/>
            <a:ext cx="4382252" cy="977315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F59BDFB-6420-4D32-9671-C45E361678CC}"/>
              </a:ext>
            </a:extLst>
          </p:cNvPr>
          <p:cNvSpPr/>
          <p:nvPr/>
        </p:nvSpPr>
        <p:spPr>
          <a:xfrm>
            <a:off x="4449371" y="1492020"/>
            <a:ext cx="4360865" cy="485985"/>
          </a:xfrm>
          <a:prstGeom prst="rect">
            <a:avLst/>
          </a:prstGeom>
          <a:solidFill>
            <a:schemeClr val="accent2">
              <a:lumMod val="40000"/>
              <a:lumOff val="60000"/>
              <a:alpha val="15000"/>
            </a:schemeClr>
          </a:solidFill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19E6383-5012-4FBD-A2CC-F18CB173EDDE}"/>
              </a:ext>
            </a:extLst>
          </p:cNvPr>
          <p:cNvSpPr/>
          <p:nvPr/>
        </p:nvSpPr>
        <p:spPr>
          <a:xfrm>
            <a:off x="4449371" y="1988069"/>
            <a:ext cx="4360865" cy="279344"/>
          </a:xfrm>
          <a:prstGeom prst="rect">
            <a:avLst/>
          </a:prstGeom>
          <a:solidFill>
            <a:srgbClr val="FFFF00">
              <a:alpha val="15000"/>
            </a:srgbClr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CC9202E-CBAB-4F60-A682-28044719C254}"/>
              </a:ext>
            </a:extLst>
          </p:cNvPr>
          <p:cNvSpPr/>
          <p:nvPr/>
        </p:nvSpPr>
        <p:spPr>
          <a:xfrm>
            <a:off x="5259976" y="1085452"/>
            <a:ext cx="3550260" cy="407215"/>
          </a:xfrm>
          <a:prstGeom prst="rect">
            <a:avLst/>
          </a:prstGeom>
          <a:solidFill>
            <a:srgbClr val="C00000">
              <a:alpha val="15000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81369D1-AD92-4EA4-B76E-38C38DF5E444}"/>
              </a:ext>
            </a:extLst>
          </p:cNvPr>
          <p:cNvSpPr/>
          <p:nvPr/>
        </p:nvSpPr>
        <p:spPr>
          <a:xfrm>
            <a:off x="4431630" y="3696299"/>
            <a:ext cx="4360865" cy="312658"/>
          </a:xfrm>
          <a:prstGeom prst="rect">
            <a:avLst/>
          </a:prstGeom>
          <a:solidFill>
            <a:srgbClr val="7030A0">
              <a:alpha val="16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Flecha: a la izquierda y derecha 23">
            <a:extLst>
              <a:ext uri="{FF2B5EF4-FFF2-40B4-BE49-F238E27FC236}">
                <a16:creationId xmlns:a16="http://schemas.microsoft.com/office/drawing/2014/main" id="{83EE9BB0-ED9E-4F60-99A1-8254CC27DF77}"/>
              </a:ext>
            </a:extLst>
          </p:cNvPr>
          <p:cNvSpPr/>
          <p:nvPr/>
        </p:nvSpPr>
        <p:spPr>
          <a:xfrm>
            <a:off x="3564104" y="3686235"/>
            <a:ext cx="644814" cy="341045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6645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FirstSlide"/>
  <p:tag name="BRANCHTO" val="1"/>
</p:tagLst>
</file>

<file path=ppt/theme/theme1.xml><?xml version="1.0" encoding="utf-8"?>
<a:theme xmlns:a="http://schemas.openxmlformats.org/drawingml/2006/main" name="tdg-presentatio-template">
  <a:themeElements>
    <a:clrScheme name="">
      <a:dk1>
        <a:srgbClr val="000000"/>
      </a:dk1>
      <a:lt1>
        <a:srgbClr val="CCFFFF"/>
      </a:lt1>
      <a:dk2>
        <a:srgbClr val="006600"/>
      </a:dk2>
      <a:lt2>
        <a:srgbClr val="000000"/>
      </a:lt2>
      <a:accent1>
        <a:srgbClr val="FFFF99"/>
      </a:accent1>
      <a:accent2>
        <a:srgbClr val="3333CC"/>
      </a:accent2>
      <a:accent3>
        <a:srgbClr val="E2FFFF"/>
      </a:accent3>
      <a:accent4>
        <a:srgbClr val="000000"/>
      </a:accent4>
      <a:accent5>
        <a:srgbClr val="FFFFCA"/>
      </a:accent5>
      <a:accent6>
        <a:srgbClr val="2D2DB9"/>
      </a:accent6>
      <a:hlink>
        <a:srgbClr val="000099"/>
      </a:hlink>
      <a:folHlink>
        <a:srgbClr val="B2B2B2"/>
      </a:folHlink>
    </a:clrScheme>
    <a:fontScheme name="tdg-presentatio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rgbClr val="9B172C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1" i="0" u="none" strike="noStrike" cap="none" normalizeH="0" baseline="0" smtClean="0">
            <a:ln>
              <a:noFill/>
            </a:ln>
            <a:solidFill>
              <a:srgbClr val="9B172C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tdg-presentatio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g-presentatio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g-presentatio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g-presentatio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g-presentatio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g-presentatio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dg-presentatio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26312</TotalTime>
  <Words>581</Words>
  <Application>Microsoft Office PowerPoint</Application>
  <PresentationFormat>Presentación en pantalla (4:3)</PresentationFormat>
  <Paragraphs>110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2" baseType="lpstr">
      <vt:lpstr>Arial</vt:lpstr>
      <vt:lpstr>Arial Narrow</vt:lpstr>
      <vt:lpstr>Calibri</vt:lpstr>
      <vt:lpstr>Cambria</vt:lpstr>
      <vt:lpstr>Century Gothic</vt:lpstr>
      <vt:lpstr>Symbol</vt:lpstr>
      <vt:lpstr>Times New Roman</vt:lpstr>
      <vt:lpstr>Verdana</vt:lpstr>
      <vt:lpstr>tdg-presentatio-template</vt:lpstr>
      <vt:lpstr>Presentación de PowerPoint</vt:lpstr>
      <vt:lpstr>V1</vt:lpstr>
      <vt:lpstr>Presentación de PowerPoint</vt:lpstr>
    </vt:vector>
  </TitlesOfParts>
  <Company>TDG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Patrones Arquitectónicos</dc:title>
  <dc:creator>dbc</dc:creator>
  <cp:lastModifiedBy>Margari Cruz Risco</cp:lastModifiedBy>
  <cp:revision>1003</cp:revision>
  <dcterms:created xsi:type="dcterms:W3CDTF">2005-02-17T12:06:44Z</dcterms:created>
  <dcterms:modified xsi:type="dcterms:W3CDTF">2020-11-20T11:12:49Z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3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F:\usr\Corchu\LIBRE\Página WWW\tdg\res\CSharp-SP</vt:lpwstr>
  </property>
</Properties>
</file>