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slideLayouts/slideLayout7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520_3D63B4D3.xml" ContentType="application/vnd.ms-powerpoint.comments+xml"/>
  <Override PartName="/ppt/comments/modernComment_7FFFEF3D_AB3C471D.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10" r:id="rId5"/>
    <p:sldMasterId id="2147483735" r:id="rId6"/>
  </p:sldMasterIdLst>
  <p:notesMasterIdLst>
    <p:notesMasterId r:id="rId20"/>
  </p:notesMasterIdLst>
  <p:sldIdLst>
    <p:sldId id="464" r:id="rId7"/>
    <p:sldId id="2147137956" r:id="rId8"/>
    <p:sldId id="1292" r:id="rId9"/>
    <p:sldId id="2147473043" r:id="rId10"/>
    <p:sldId id="2147479366" r:id="rId11"/>
    <p:sldId id="2147473038" r:id="rId12"/>
    <p:sldId id="2147479349" r:id="rId13"/>
    <p:sldId id="2147479367" r:id="rId14"/>
    <p:sldId id="1312" r:id="rId15"/>
    <p:sldId id="2147479356" r:id="rId16"/>
    <p:sldId id="2147479352" r:id="rId17"/>
    <p:sldId id="2147479357" r:id="rId18"/>
    <p:sldId id="415" r:id="rId19"/>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5B2F9514-3630-49D1-973E-08A0AACB7171}">
          <p14:sldIdLst>
            <p14:sldId id="464"/>
            <p14:sldId id="2147137956"/>
            <p14:sldId id="1292"/>
          </p14:sldIdLst>
        </p14:section>
        <p14:section name="Overview" id="{2E573E11-32E5-4116-811F-BCBC5D8CB0E6}">
          <p14:sldIdLst/>
        </p14:section>
        <p14:section name="Understanding the problem" id="{06D02717-897A-4470-A7AA-DA3A14A53838}">
          <p14:sldIdLst>
            <p14:sldId id="2147473043"/>
            <p14:sldId id="2147479366"/>
            <p14:sldId id="2147473038"/>
            <p14:sldId id="2147479349"/>
            <p14:sldId id="2147479367"/>
            <p14:sldId id="1312"/>
            <p14:sldId id="2147479356"/>
            <p14:sldId id="2147479352"/>
            <p14:sldId id="2147479357"/>
          </p14:sldIdLst>
        </p14:section>
        <p14:section name="Contacts" id="{362BC9C8-FB45-422E-96BD-8AE238079065}">
          <p14:sldIdLst>
            <p14:sldId id="41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1166045-1F71-2CAA-B8A0-76C773C257AC}" name="Lewis Allsop" initials="" userId="S::lewisallsop@kubrickgroup.com::d773e5fa-a37d-4b36-b52e-c6f1c45d66bf" providerId="AD"/>
  <p188:author id="{5BF1BC6F-7A0A-2063-B0D8-5B4156C1058E}" name="Rhys Thomas" initials="RT" userId="S::rhysthomas@kubrickgroup.com::22f60bfa-aa85-4352-83c2-e24b1cdcae19" providerId="AD"/>
  <p188:author id="{A5D91A83-EDEE-B269-C320-EC234B7797EB}" name="Matthew Rayner" initials="MR" userId="S::matthewrayner@kubrickgroup.com::56442f30-17f6-44dc-a5e4-faf8fdeff655" providerId="AD"/>
  <p188:author id="{481AC7A4-09B5-C977-24E5-3E1A70709480}" name="Keisha Christie-Morgan" initials="KCM" userId="S::keishachristiemorgan@kubrickgroup.com::d2d600db-a7fd-424d-a754-ff4b3dde9bcb" providerId="AD"/>
  <p188:author id="{2E473FAF-0DB0-4113-03AC-95CDB61F16C0}" name="Trevor Giannetti" initials="TG" userId="S::trevorgiannetti@kubrickgroup.com::dc4b92bb-216d-40fb-9ea6-4d950b0637c8" providerId="AD"/>
  <p188:author id="{C9770FD9-0DA3-7F4E-571B-FCD6FF86D5D5}" name="Russ Healey" initials="" userId="S::russhealey@kubrickgroup.com::ba2346ca-d464-4548-9f8f-53475b3188c4" providerId="AD"/>
  <p188:author id="{29A3F7F9-20AD-A4C6-37CA-78BCEC8E7976}" name="Deepak Chandarana" initials="DC" userId="S::deepakchandarana@kubrickgroup.com::119f6773-c26d-4c6b-a6ae-e6b3ad2e56bd"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arah Collins" initials="SC" lastIdx="17" clrIdx="0">
    <p:extLst>
      <p:ext uri="{19B8F6BF-5375-455C-9EA6-DF929625EA0E}">
        <p15:presenceInfo xmlns:p15="http://schemas.microsoft.com/office/powerpoint/2012/main" userId="S::sarahcollins@kubrickgroup.com::52788e51-e7cc-4ec7-a262-f8537dc2b3c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5F4"/>
    <a:srgbClr val="996633"/>
    <a:srgbClr val="387F78"/>
    <a:srgbClr val="EEE4DC"/>
    <a:srgbClr val="14F28C"/>
    <a:srgbClr val="5A6868"/>
    <a:srgbClr val="E5EEEF"/>
    <a:srgbClr val="223536"/>
    <a:srgbClr val="14F278"/>
    <a:srgbClr val="0627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A4738C-302C-592B-1026-BED8A8F9E77B}" v="226" dt="2025-06-02T23:37:12.720"/>
    <p1510:client id="{CB2CFB0C-251C-4515-BA2C-9F985344A2D8}" v="2062" dt="2025-06-03T00:10:42.145"/>
    <p1510:client id="{CE15B526-F130-9514-BBCD-47BCAFF3413E}" v="1" dt="2025-06-02T22:33:05.8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531517B-2CC5-48DA-A0C0-CC9E670DA9CB}" styleName="Kubrick">
    <a:wholeTbl>
      <a:tcTxStyle>
        <a:fontRef idx="minor">
          <a:scrgbClr r="0" g="0" b="0"/>
        </a:fontRef>
        <a:srgbClr val="223536"/>
      </a:tcTxStyle>
      <a:tcStyle>
        <a:tcBdr>
          <a:left>
            <a:ln>
              <a:noFill/>
            </a:ln>
          </a:left>
          <a:right>
            <a:ln>
              <a:noFill/>
            </a:ln>
          </a:right>
          <a:top>
            <a:ln>
              <a:noFill/>
            </a:ln>
          </a:top>
          <a:bottom>
            <a:ln>
              <a:noFill/>
            </a:ln>
          </a:bottom>
          <a:insideH>
            <a:ln w="6400" cmpd="sng">
              <a:solidFill>
                <a:srgbClr val="223536"/>
              </a:solidFill>
            </a:ln>
          </a:insideH>
          <a:insideV>
            <a:ln>
              <a:noFill/>
            </a:ln>
          </a:insideV>
        </a:tcBdr>
        <a:fill>
          <a:noFill/>
        </a:fill>
      </a:tcStyle>
    </a:wholeTbl>
    <a:band1H>
      <a:tcStyle>
        <a:tcBdr/>
        <a:fill>
          <a:noFill/>
        </a:fill>
      </a:tcStyle>
    </a:band1H>
    <a:band2H>
      <a:tcStyle>
        <a:tcBdr/>
      </a:tcStyle>
    </a:band2H>
    <a:band1V>
      <a:tcStyle>
        <a:tcBdr/>
        <a:fill>
          <a:noFill/>
        </a:fill>
      </a:tcStyle>
    </a:band1V>
    <a:band2V>
      <a:tcStyle>
        <a:tcBdr/>
        <a:fill>
          <a:noFill/>
        </a:fill>
      </a:tcStyle>
    </a:band2V>
    <a:lastCol>
      <a:tcTxStyle/>
      <a:tcStyle>
        <a:tcBdr/>
        <a:fill>
          <a:noFill/>
        </a:fill>
      </a:tcStyle>
    </a:lastCol>
    <a:firstCol>
      <a:tcStyle>
        <a:tcBdr/>
      </a:tcStyle>
    </a:firstCol>
    <a:lastRow>
      <a:tcTxStyle/>
      <a:tcStyle>
        <a:tcBdr>
          <a:bottom>
            <a:ln w="6400" cmpd="sng">
              <a:solidFill>
                <a:srgbClr val="223536"/>
              </a:solidFill>
            </a:ln>
          </a:bottom>
        </a:tcBdr>
        <a:fill>
          <a:noFill/>
        </a:fill>
      </a:tcStyle>
    </a:lastRow>
    <a:firstRow>
      <a:tcTxStyle>
        <a:fontRef idx="minor"/>
        <a:srgbClr val="14F278"/>
      </a:tcTxStyle>
      <a:tcStyle>
        <a:tcBdr/>
        <a:fill>
          <a:solidFill>
            <a:srgbClr val="22353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 Id="rId27" Type="http://schemas.microsoft.com/office/2018/10/relationships/authors" Target="authors.xml"/></Relationships>
</file>

<file path=ppt/comments/modernComment_520_3D63B4D3.xml><?xml version="1.0" encoding="utf-8"?>
<p188:cmLst xmlns:a="http://schemas.openxmlformats.org/drawingml/2006/main" xmlns:r="http://schemas.openxmlformats.org/officeDocument/2006/relationships" xmlns:p188="http://schemas.microsoft.com/office/powerpoint/2018/8/main">
  <p188:cm id="{5AB49BC0-78A5-45CF-B4F3-A74CABEA3B3A}" authorId="{D1166045-1F71-2CAA-B8A0-76C773C257AC}" created="2025-06-02T21:54:37.357">
    <pc:sldMkLst xmlns:pc="http://schemas.microsoft.com/office/powerpoint/2013/main/command">
      <pc:docMk/>
      <pc:sldMk cId="1029944531" sldId="1312"/>
    </pc:sldMkLst>
    <p188:txBody>
      <a:bodyPr/>
      <a:lstStyle/>
      <a:p>
        <a:r>
          <a:rPr lang="en-GB"/>
          <a:t>Still working on this</a:t>
        </a:r>
      </a:p>
    </p188:txBody>
  </p188:cm>
</p188:cmLst>
</file>

<file path=ppt/comments/modernComment_7FFFEF3D_AB3C471D.xml><?xml version="1.0" encoding="utf-8"?>
<p188:cmLst xmlns:a="http://schemas.openxmlformats.org/drawingml/2006/main" xmlns:r="http://schemas.openxmlformats.org/officeDocument/2006/relationships" xmlns:p188="http://schemas.microsoft.com/office/powerpoint/2018/8/main">
  <p188:cm id="{69499DE9-11AA-4CD7-A3BE-6E754DF24A55}" authorId="{D1166045-1F71-2CAA-B8A0-76C773C257AC}" created="2025-06-02T21:49:00.547">
    <ac:deMkLst xmlns:ac="http://schemas.microsoft.com/office/drawing/2013/main/command">
      <pc:docMk xmlns:pc="http://schemas.microsoft.com/office/powerpoint/2013/main/command"/>
      <pc:sldMk xmlns:pc="http://schemas.microsoft.com/office/powerpoint/2013/main/command" cId="2872854301" sldId="2147479357"/>
      <ac:graphicFrameMk id="3" creationId="{48F4E14F-168B-8352-FB7F-1CCBD7807496}"/>
    </ac:deMkLst>
    <p188:txBody>
      <a:bodyPr/>
      <a:lstStyle/>
      <a:p>
        <a:r>
          <a:rPr lang="en-GB"/>
          <a:t>[@Jay Lockwood]  pricing slide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8056"/>
          </a:xfrm>
          <a:prstGeom prst="rect">
            <a:avLst/>
          </a:prstGeom>
        </p:spPr>
        <p:txBody>
          <a:bodyPr vert="horz" lIns="91431" tIns="45715" rIns="91431" bIns="45715" rtlCol="0"/>
          <a:lstStyle>
            <a:lvl1pPr algn="l">
              <a:defRPr sz="1200"/>
            </a:lvl1pPr>
          </a:lstStyle>
          <a:p>
            <a:endParaRPr lang="en-GB"/>
          </a:p>
        </p:txBody>
      </p:sp>
      <p:sp>
        <p:nvSpPr>
          <p:cNvPr id="3" name="Date Placeholder 2"/>
          <p:cNvSpPr>
            <a:spLocks noGrp="1"/>
          </p:cNvSpPr>
          <p:nvPr>
            <p:ph type="dt" idx="1"/>
          </p:nvPr>
        </p:nvSpPr>
        <p:spPr>
          <a:xfrm>
            <a:off x="3850444" y="0"/>
            <a:ext cx="2945659" cy="498056"/>
          </a:xfrm>
          <a:prstGeom prst="rect">
            <a:avLst/>
          </a:prstGeom>
        </p:spPr>
        <p:txBody>
          <a:bodyPr vert="horz" lIns="91431" tIns="45715" rIns="91431" bIns="45715" rtlCol="0"/>
          <a:lstStyle>
            <a:lvl1pPr algn="r">
              <a:defRPr sz="1200"/>
            </a:lvl1pPr>
          </a:lstStyle>
          <a:p>
            <a:fld id="{29DEE143-30C9-4BD9-823B-5F1A2AEE0A47}" type="datetimeFigureOut">
              <a:rPr lang="en-GB" smtClean="0"/>
              <a:t>02/06/2025</a:t>
            </a:fld>
            <a:endParaRPr lang="en-GB"/>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31" tIns="45715" rIns="91431" bIns="45715" rtlCol="0" anchor="ctr"/>
          <a:lstStyle/>
          <a:p>
            <a:endParaRPr lang="en-GB"/>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31" tIns="45715" rIns="91431" bIns="457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428585"/>
            <a:ext cx="2945659" cy="498055"/>
          </a:xfrm>
          <a:prstGeom prst="rect">
            <a:avLst/>
          </a:prstGeom>
        </p:spPr>
        <p:txBody>
          <a:bodyPr vert="horz" lIns="91431" tIns="45715" rIns="91431" bIns="45715" rtlCol="0" anchor="b"/>
          <a:lstStyle>
            <a:lvl1pPr algn="l">
              <a:defRPr sz="1200"/>
            </a:lvl1pPr>
          </a:lstStyle>
          <a:p>
            <a:endParaRPr lang="en-GB"/>
          </a:p>
        </p:txBody>
      </p:sp>
      <p:sp>
        <p:nvSpPr>
          <p:cNvPr id="7" name="Slide Number Placeholder 6"/>
          <p:cNvSpPr>
            <a:spLocks noGrp="1"/>
          </p:cNvSpPr>
          <p:nvPr>
            <p:ph type="sldNum" sz="quarter" idx="5"/>
          </p:nvPr>
        </p:nvSpPr>
        <p:spPr>
          <a:xfrm>
            <a:off x="3850444" y="9428585"/>
            <a:ext cx="2945659" cy="498055"/>
          </a:xfrm>
          <a:prstGeom prst="rect">
            <a:avLst/>
          </a:prstGeom>
        </p:spPr>
        <p:txBody>
          <a:bodyPr vert="horz" lIns="91431" tIns="45715" rIns="91431" bIns="45715" rtlCol="0" anchor="b"/>
          <a:lstStyle>
            <a:lvl1pPr algn="r">
              <a:defRPr sz="1200"/>
            </a:lvl1pPr>
          </a:lstStyle>
          <a:p>
            <a:fld id="{5DA83A77-AD0D-467E-9B6D-BF406BF5C3ED}" type="slidenum">
              <a:rPr lang="en-GB" smtClean="0"/>
              <a:t>‹#›</a:t>
            </a:fld>
            <a:endParaRPr lang="en-GB"/>
          </a:p>
        </p:txBody>
      </p:sp>
    </p:spTree>
    <p:extLst>
      <p:ext uri="{BB962C8B-B14F-4D97-AF65-F5344CB8AC3E}">
        <p14:creationId xmlns:p14="http://schemas.microsoft.com/office/powerpoint/2010/main" val="3518006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A83A77-AD0D-467E-9B6D-BF406BF5C3E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8086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415575-E580-C258-3067-C5B75D6112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7FBFF1-E4C3-E20D-223F-DF25340871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7060C4-BA1C-9707-19FB-05FBAC8F3F50}"/>
              </a:ext>
            </a:extLst>
          </p:cNvPr>
          <p:cNvSpPr>
            <a:spLocks noGrp="1"/>
          </p:cNvSpPr>
          <p:nvPr>
            <p:ph type="body" idx="1"/>
          </p:nvPr>
        </p:nvSpPr>
        <p:spPr/>
        <p:txBody>
          <a:bodyPr/>
          <a:lstStyle/>
          <a:p>
            <a:r>
              <a:rPr lang="en-GB"/>
              <a:t> </a:t>
            </a:r>
          </a:p>
        </p:txBody>
      </p:sp>
      <p:sp>
        <p:nvSpPr>
          <p:cNvPr id="4" name="Slide Number Placeholder 3">
            <a:extLst>
              <a:ext uri="{FF2B5EF4-FFF2-40B4-BE49-F238E27FC236}">
                <a16:creationId xmlns:a16="http://schemas.microsoft.com/office/drawing/2014/main" id="{96C0F667-DEEC-F33D-7B5B-915B9D3929F0}"/>
              </a:ext>
            </a:extLst>
          </p:cNvPr>
          <p:cNvSpPr>
            <a:spLocks noGrp="1"/>
          </p:cNvSpPr>
          <p:nvPr>
            <p:ph type="sldNum" sz="quarter" idx="5"/>
          </p:nvPr>
        </p:nvSpPr>
        <p:spPr/>
        <p:txBody>
          <a:bodyPr/>
          <a:lstStyle/>
          <a:p>
            <a:fld id="{FB0FA2D4-704A-4409-BEAB-3C2024B0E064}" type="slidenum">
              <a:rPr lang="en-GB" smtClean="0"/>
              <a:t>8</a:t>
            </a:fld>
            <a:endParaRPr lang="en-GB"/>
          </a:p>
        </p:txBody>
      </p:sp>
    </p:spTree>
    <p:extLst>
      <p:ext uri="{BB962C8B-B14F-4D97-AF65-F5344CB8AC3E}">
        <p14:creationId xmlns:p14="http://schemas.microsoft.com/office/powerpoint/2010/main" val="2098078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376E715-3A96-48FD-8A23-E5131BE69640}" type="slidenum">
              <a:rPr lang="en-GB" smtClean="0"/>
              <a:t>9</a:t>
            </a:fld>
            <a:endParaRPr lang="en-GB"/>
          </a:p>
        </p:txBody>
      </p:sp>
    </p:spTree>
    <p:extLst>
      <p:ext uri="{BB962C8B-B14F-4D97-AF65-F5344CB8AC3E}">
        <p14:creationId xmlns:p14="http://schemas.microsoft.com/office/powerpoint/2010/main" val="8841917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mj-lt"/>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20A94E6A-A22F-4C3D-BF52-2287F4364CFE}" type="datetime4">
              <a:rPr lang="en-GB" smtClean="0"/>
              <a:t>02 June 2025</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7" name="Picture 6" descr="Background pattern&#10;&#10;Description automatically generated">
            <a:extLst>
              <a:ext uri="{FF2B5EF4-FFF2-40B4-BE49-F238E27FC236}">
                <a16:creationId xmlns:a16="http://schemas.microsoft.com/office/drawing/2014/main" id="{871B919F-A06C-4A9C-A781-E4BCD1FAD4A0}"/>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r="14366"/>
          <a:stretch/>
        </p:blipFill>
        <p:spPr>
          <a:xfrm>
            <a:off x="7820103" y="823129"/>
            <a:ext cx="4371898" cy="5109004"/>
          </a:xfrm>
          <a:prstGeom prst="rect">
            <a:avLst/>
          </a:prstGeom>
        </p:spPr>
      </p:pic>
      <p:pic>
        <p:nvPicPr>
          <p:cNvPr id="11" name="Picture 10">
            <a:extLst>
              <a:ext uri="{FF2B5EF4-FFF2-40B4-BE49-F238E27FC236}">
                <a16:creationId xmlns:a16="http://schemas.microsoft.com/office/drawing/2014/main" id="{9C15968B-EE12-4829-BD91-22FBC72686A4}"/>
              </a:ext>
            </a:extLst>
          </p:cNvPr>
          <p:cNvPicPr>
            <a:picLocks noChangeAspect="1"/>
          </p:cNvPicPr>
          <p:nvPr userDrawn="1"/>
        </p:nvPicPr>
        <p:blipFill>
          <a:blip r:embed="rId3"/>
          <a:stretch>
            <a:fillRect/>
          </a:stretch>
        </p:blipFill>
        <p:spPr>
          <a:xfrm>
            <a:off x="957600" y="629800"/>
            <a:ext cx="1140555" cy="284400"/>
          </a:xfrm>
          <a:prstGeom prst="rect">
            <a:avLst/>
          </a:prstGeom>
        </p:spPr>
      </p:pic>
    </p:spTree>
    <p:extLst>
      <p:ext uri="{BB962C8B-B14F-4D97-AF65-F5344CB8AC3E}">
        <p14:creationId xmlns:p14="http://schemas.microsoft.com/office/powerpoint/2010/main" val="986470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Single Column Large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0722-D45A-455E-AB4E-77A05C6953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22C620-2773-437E-BDC8-CEA65D93D6CA}"/>
              </a:ext>
            </a:extLst>
          </p:cNvPr>
          <p:cNvSpPr>
            <a:spLocks noGrp="1"/>
          </p:cNvSpPr>
          <p:nvPr>
            <p:ph idx="1"/>
          </p:nvPr>
        </p:nvSpPr>
        <p:spPr>
          <a:xfrm>
            <a:off x="457200" y="1915200"/>
            <a:ext cx="7188200" cy="4351338"/>
          </a:xfrm>
        </p:spPr>
        <p:txBody>
          <a:bodyPr>
            <a:normAutofit/>
          </a:bodyPr>
          <a:lstStyle>
            <a:lvl1pPr>
              <a:lnSpc>
                <a:spcPts val="3100"/>
              </a:lnSpc>
              <a:spcBef>
                <a:spcPts val="0"/>
              </a:spcBef>
              <a:spcAft>
                <a:spcPts val="1200"/>
              </a:spcAft>
              <a:defRPr sz="2800">
                <a:latin typeface="+mj-lt"/>
              </a:defRPr>
            </a:lvl1pPr>
          </a:lstStyle>
          <a:p>
            <a:pPr lvl="0"/>
            <a:r>
              <a:rPr lang="en-US"/>
              <a:t>Click to edit Master text styles</a:t>
            </a:r>
          </a:p>
        </p:txBody>
      </p:sp>
      <p:sp>
        <p:nvSpPr>
          <p:cNvPr id="4" name="Date Placeholder 3">
            <a:extLst>
              <a:ext uri="{FF2B5EF4-FFF2-40B4-BE49-F238E27FC236}">
                <a16:creationId xmlns:a16="http://schemas.microsoft.com/office/drawing/2014/main" id="{216F2EF5-1342-4942-924A-1B35AA37AF44}"/>
              </a:ext>
            </a:extLst>
          </p:cNvPr>
          <p:cNvSpPr>
            <a:spLocks noGrp="1"/>
          </p:cNvSpPr>
          <p:nvPr>
            <p:ph type="dt" sz="half" idx="10"/>
          </p:nvPr>
        </p:nvSpPr>
        <p:spPr/>
        <p:txBody>
          <a:bodyPr/>
          <a:lstStyle/>
          <a:p>
            <a:fld id="{82B2915D-09FE-4F6C-B766-DFFD4D8C8FD3}" type="datetime4">
              <a:rPr lang="en-GB" smtClean="0"/>
              <a:t>02 June 2025</a:t>
            </a:fld>
            <a:endParaRPr lang="en-GB"/>
          </a:p>
        </p:txBody>
      </p:sp>
      <p:sp>
        <p:nvSpPr>
          <p:cNvPr id="5" name="Footer Placeholder 4">
            <a:extLst>
              <a:ext uri="{FF2B5EF4-FFF2-40B4-BE49-F238E27FC236}">
                <a16:creationId xmlns:a16="http://schemas.microsoft.com/office/drawing/2014/main" id="{D429CDF7-36A1-4F8A-BD09-91A52C36E596}"/>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21A4EA0A-7FD5-41E3-8C5F-D44449828B80}"/>
              </a:ext>
            </a:extLst>
          </p:cNvPr>
          <p:cNvSpPr>
            <a:spLocks noGrp="1"/>
          </p:cNvSpPr>
          <p:nvPr>
            <p:ph type="sldNum" sz="quarter" idx="12"/>
          </p:nvPr>
        </p:nvSpPr>
        <p:spPr/>
        <p:txBody>
          <a:bodyPr/>
          <a:lstStyle/>
          <a:p>
            <a:fld id="{E76C374D-40EA-46D5-B147-8C37E776FB84}" type="slidenum">
              <a:rPr lang="en-GB" smtClean="0"/>
              <a:t>‹#›</a:t>
            </a:fld>
            <a:endParaRPr lang="en-GB"/>
          </a:p>
        </p:txBody>
      </p:sp>
    </p:spTree>
    <p:extLst>
      <p:ext uri="{BB962C8B-B14F-4D97-AF65-F5344CB8AC3E}">
        <p14:creationId xmlns:p14="http://schemas.microsoft.com/office/powerpoint/2010/main" val="3190295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Larg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0722-D45A-455E-AB4E-77A05C695380}"/>
              </a:ext>
            </a:extLst>
          </p:cNvPr>
          <p:cNvSpPr>
            <a:spLocks noGrp="1"/>
          </p:cNvSpPr>
          <p:nvPr>
            <p:ph type="title"/>
          </p:nvPr>
        </p:nvSpPr>
        <p:spPr>
          <a:xfrm>
            <a:off x="457200" y="514800"/>
            <a:ext cx="9855200" cy="482600"/>
          </a:xfrm>
        </p:spPr>
        <p:txBody>
          <a:bodyPr/>
          <a:lstStyle/>
          <a:p>
            <a:r>
              <a:rPr lang="en-US"/>
              <a:t>Click to edit Master title style</a:t>
            </a:r>
            <a:endParaRPr lang="en-GB"/>
          </a:p>
        </p:txBody>
      </p:sp>
      <p:sp>
        <p:nvSpPr>
          <p:cNvPr id="4" name="Date Placeholder 3">
            <a:extLst>
              <a:ext uri="{FF2B5EF4-FFF2-40B4-BE49-F238E27FC236}">
                <a16:creationId xmlns:a16="http://schemas.microsoft.com/office/drawing/2014/main" id="{216F2EF5-1342-4942-924A-1B35AA37AF44}"/>
              </a:ext>
            </a:extLst>
          </p:cNvPr>
          <p:cNvSpPr>
            <a:spLocks noGrp="1"/>
          </p:cNvSpPr>
          <p:nvPr>
            <p:ph type="dt" sz="half" idx="10"/>
          </p:nvPr>
        </p:nvSpPr>
        <p:spPr/>
        <p:txBody>
          <a:bodyPr/>
          <a:lstStyle/>
          <a:p>
            <a:fld id="{F5245E41-A9EE-4E29-8A23-B3661E1FD1A6}" type="datetime4">
              <a:rPr lang="en-GB" smtClean="0"/>
              <a:t>02 June 2025</a:t>
            </a:fld>
            <a:endParaRPr lang="en-GB"/>
          </a:p>
        </p:txBody>
      </p:sp>
      <p:sp>
        <p:nvSpPr>
          <p:cNvPr id="5" name="Footer Placeholder 4">
            <a:extLst>
              <a:ext uri="{FF2B5EF4-FFF2-40B4-BE49-F238E27FC236}">
                <a16:creationId xmlns:a16="http://schemas.microsoft.com/office/drawing/2014/main" id="{D429CDF7-36A1-4F8A-BD09-91A52C36E596}"/>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21A4EA0A-7FD5-41E3-8C5F-D44449828B80}"/>
              </a:ext>
            </a:extLst>
          </p:cNvPr>
          <p:cNvSpPr>
            <a:spLocks noGrp="1"/>
          </p:cNvSpPr>
          <p:nvPr>
            <p:ph type="sldNum" sz="quarter" idx="12"/>
          </p:nvPr>
        </p:nvSpPr>
        <p:spPr>
          <a:xfrm>
            <a:off x="8991600" y="6537324"/>
            <a:ext cx="2743200" cy="187325"/>
          </a:xfrm>
        </p:spPr>
        <p:txBody>
          <a:bodyPr/>
          <a:lstStyle/>
          <a:p>
            <a:fld id="{E76C374D-40EA-46D5-B147-8C37E776FB84}" type="slidenum">
              <a:rPr lang="en-GB" smtClean="0"/>
              <a:t>‹#›</a:t>
            </a:fld>
            <a:endParaRPr lang="en-GB"/>
          </a:p>
        </p:txBody>
      </p:sp>
      <p:sp>
        <p:nvSpPr>
          <p:cNvPr id="11" name="Content Placeholder 2">
            <a:extLst>
              <a:ext uri="{FF2B5EF4-FFF2-40B4-BE49-F238E27FC236}">
                <a16:creationId xmlns:a16="http://schemas.microsoft.com/office/drawing/2014/main" id="{4AE319DC-95B5-438A-ACF9-13A715C88315}"/>
              </a:ext>
            </a:extLst>
          </p:cNvPr>
          <p:cNvSpPr>
            <a:spLocks noGrp="1"/>
          </p:cNvSpPr>
          <p:nvPr>
            <p:ph idx="13"/>
          </p:nvPr>
        </p:nvSpPr>
        <p:spPr>
          <a:xfrm>
            <a:off x="6313048" y="1561789"/>
            <a:ext cx="5421752" cy="4704749"/>
          </a:xfrm>
        </p:spPr>
        <p:txBody>
          <a:bodyPr/>
          <a:lstStyle>
            <a:lvl1pPr>
              <a:lnSpc>
                <a:spcPts val="2100"/>
              </a:lnSpc>
              <a:spcBef>
                <a:spcPts val="1800"/>
              </a:spcBef>
              <a:defRPr sz="1600">
                <a:latin typeface="+mn-lt"/>
              </a:defRPr>
            </a:lvl1pPr>
            <a:lvl2pPr marL="209550" indent="-209550">
              <a:lnSpc>
                <a:spcPts val="2100"/>
              </a:lnSpc>
              <a:spcBef>
                <a:spcPts val="1800"/>
              </a:spcBef>
              <a:buFont typeface="Arial" panose="020B0604020202020204" pitchFamily="34" charset="0"/>
              <a:buChar char="•"/>
              <a:defRPr/>
            </a:lvl2pPr>
            <a:lvl3pPr>
              <a:lnSpc>
                <a:spcPts val="2100"/>
              </a:lnSpc>
              <a:spcBef>
                <a:spcPts val="1800"/>
              </a:spcBef>
              <a:defRPr sz="1600"/>
            </a:lvl3pPr>
            <a:lvl4pPr>
              <a:lnSpc>
                <a:spcPts val="2100"/>
              </a:lnSpc>
              <a:spcBef>
                <a:spcPts val="1800"/>
              </a:spcBef>
              <a:defRPr/>
            </a:lvl4pPr>
            <a:lvl5pPr>
              <a:lnSpc>
                <a:spcPts val="2100"/>
              </a:lnSpc>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F65534CB-72CE-B822-EB58-551F06640783}"/>
              </a:ext>
            </a:extLst>
          </p:cNvPr>
          <p:cNvSpPr>
            <a:spLocks noGrp="1"/>
          </p:cNvSpPr>
          <p:nvPr>
            <p:ph idx="14"/>
          </p:nvPr>
        </p:nvSpPr>
        <p:spPr>
          <a:xfrm>
            <a:off x="457201" y="1561789"/>
            <a:ext cx="5421752" cy="4704749"/>
          </a:xfrm>
        </p:spPr>
        <p:txBody>
          <a:bodyPr/>
          <a:lstStyle>
            <a:lvl1pPr>
              <a:lnSpc>
                <a:spcPts val="2100"/>
              </a:lnSpc>
              <a:spcBef>
                <a:spcPts val="1800"/>
              </a:spcBef>
              <a:defRPr sz="1600">
                <a:latin typeface="+mn-lt"/>
              </a:defRPr>
            </a:lvl1pPr>
            <a:lvl2pPr marL="209550" indent="-209550">
              <a:lnSpc>
                <a:spcPts val="2100"/>
              </a:lnSpc>
              <a:spcBef>
                <a:spcPts val="1800"/>
              </a:spcBef>
              <a:buFont typeface="Arial" panose="020B0604020202020204" pitchFamily="34" charset="0"/>
              <a:buChar char="•"/>
              <a:defRPr/>
            </a:lvl2pPr>
            <a:lvl3pPr>
              <a:lnSpc>
                <a:spcPts val="2100"/>
              </a:lnSpc>
              <a:spcBef>
                <a:spcPts val="1800"/>
              </a:spcBef>
              <a:defRPr sz="1600"/>
            </a:lvl3pPr>
            <a:lvl4pPr>
              <a:lnSpc>
                <a:spcPts val="2100"/>
              </a:lnSpc>
              <a:spcBef>
                <a:spcPts val="1800"/>
              </a:spcBef>
              <a:defRPr/>
            </a:lvl4pPr>
            <a:lvl5pPr>
              <a:lnSpc>
                <a:spcPts val="2100"/>
              </a:lnSpc>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Box 7">
            <a:extLst>
              <a:ext uri="{FF2B5EF4-FFF2-40B4-BE49-F238E27FC236}">
                <a16:creationId xmlns:a16="http://schemas.microsoft.com/office/drawing/2014/main" id="{7D5CD843-AB80-919F-61EB-D2C19AC3CAC7}"/>
              </a:ext>
            </a:extLst>
          </p:cNvPr>
          <p:cNvSpPr txBox="1"/>
          <p:nvPr userDrawn="1"/>
        </p:nvSpPr>
        <p:spPr>
          <a:xfrm>
            <a:off x="0" y="-295810"/>
            <a:ext cx="3505200" cy="246221"/>
          </a:xfrm>
          <a:prstGeom prst="rect">
            <a:avLst/>
          </a:prstGeom>
          <a:solidFill>
            <a:schemeClr val="tx2"/>
          </a:solidFill>
        </p:spPr>
        <p:txBody>
          <a:bodyPr wrap="square" lIns="0" tIns="0" rIns="0" bIns="0" rtlCol="0">
            <a:spAutoFit/>
          </a:bodyPr>
          <a:lstStyle/>
          <a:p>
            <a:pPr algn="l"/>
            <a:r>
              <a:rPr lang="en-GB" sz="1600"/>
              <a:t>Not sensible master style</a:t>
            </a:r>
          </a:p>
        </p:txBody>
      </p:sp>
    </p:spTree>
    <p:extLst>
      <p:ext uri="{BB962C8B-B14F-4D97-AF65-F5344CB8AC3E}">
        <p14:creationId xmlns:p14="http://schemas.microsoft.com/office/powerpoint/2010/main" val="836407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0722-D45A-455E-AB4E-77A05C6953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22C620-2773-437E-BDC8-CEA65D93D6CA}"/>
              </a:ext>
            </a:extLst>
          </p:cNvPr>
          <p:cNvSpPr>
            <a:spLocks noGrp="1"/>
          </p:cNvSpPr>
          <p:nvPr>
            <p:ph idx="1"/>
          </p:nvPr>
        </p:nvSpPr>
        <p:spPr>
          <a:xfrm>
            <a:off x="457200" y="1915200"/>
            <a:ext cx="5191125" cy="4351338"/>
          </a:xfrm>
        </p:spPr>
        <p:txBody>
          <a:bodyPr/>
          <a:lstStyle>
            <a:lvl1pPr marL="0" indent="0">
              <a:lnSpc>
                <a:spcPts val="2100"/>
              </a:lnSpc>
              <a:spcBef>
                <a:spcPts val="1800"/>
              </a:spcBef>
              <a:buFont typeface="Arial" panose="020B0604020202020204" pitchFamily="34" charset="0"/>
              <a:buNone/>
              <a:defRPr sz="1600">
                <a:latin typeface="+mn-lt"/>
              </a:defRPr>
            </a:lvl1pPr>
            <a:lvl2pPr marL="219075" indent="-219075">
              <a:lnSpc>
                <a:spcPts val="2100"/>
              </a:lnSpc>
              <a:buFont typeface="Arial" panose="020B0604020202020204" pitchFamily="34" charset="0"/>
              <a:buChar char="•"/>
              <a:defRPr/>
            </a:lvl2pPr>
            <a:lvl3pPr>
              <a:lnSpc>
                <a:spcPts val="2100"/>
              </a:lnSpc>
              <a:defRPr sz="1600"/>
            </a:lvl3pPr>
            <a:lvl4pPr>
              <a:lnSpc>
                <a:spcPts val="2100"/>
              </a:lnSpc>
              <a:defRPr/>
            </a:lvl4pPr>
            <a:lvl5pPr>
              <a:lnSpc>
                <a:spcPts val="21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6F2EF5-1342-4942-924A-1B35AA37AF44}"/>
              </a:ext>
            </a:extLst>
          </p:cNvPr>
          <p:cNvSpPr>
            <a:spLocks noGrp="1"/>
          </p:cNvSpPr>
          <p:nvPr>
            <p:ph type="dt" sz="half" idx="10"/>
          </p:nvPr>
        </p:nvSpPr>
        <p:spPr/>
        <p:txBody>
          <a:bodyPr/>
          <a:lstStyle/>
          <a:p>
            <a:fld id="{3DDC76A1-E724-4CE7-A855-D519FBE25939}" type="datetime4">
              <a:rPr lang="en-GB" smtClean="0"/>
              <a:t>02 June 2025</a:t>
            </a:fld>
            <a:endParaRPr lang="en-GB"/>
          </a:p>
        </p:txBody>
      </p:sp>
      <p:sp>
        <p:nvSpPr>
          <p:cNvPr id="5" name="Footer Placeholder 4">
            <a:extLst>
              <a:ext uri="{FF2B5EF4-FFF2-40B4-BE49-F238E27FC236}">
                <a16:creationId xmlns:a16="http://schemas.microsoft.com/office/drawing/2014/main" id="{D429CDF7-36A1-4F8A-BD09-91A52C36E596}"/>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21A4EA0A-7FD5-41E3-8C5F-D44449828B80}"/>
              </a:ext>
            </a:extLst>
          </p:cNvPr>
          <p:cNvSpPr>
            <a:spLocks noGrp="1"/>
          </p:cNvSpPr>
          <p:nvPr>
            <p:ph type="sldNum" sz="quarter" idx="12"/>
          </p:nvPr>
        </p:nvSpPr>
        <p:spPr/>
        <p:txBody>
          <a:bodyPr/>
          <a:lstStyle/>
          <a:p>
            <a:fld id="{E76C374D-40EA-46D5-B147-8C37E776FB84}" type="slidenum">
              <a:rPr lang="en-GB" smtClean="0"/>
              <a:t>‹#›</a:t>
            </a:fld>
            <a:endParaRPr lang="en-GB"/>
          </a:p>
        </p:txBody>
      </p:sp>
      <p:sp>
        <p:nvSpPr>
          <p:cNvPr id="11" name="Content Placeholder 2">
            <a:extLst>
              <a:ext uri="{FF2B5EF4-FFF2-40B4-BE49-F238E27FC236}">
                <a16:creationId xmlns:a16="http://schemas.microsoft.com/office/drawing/2014/main" id="{4AE319DC-95B5-438A-ACF9-13A715C88315}"/>
              </a:ext>
            </a:extLst>
          </p:cNvPr>
          <p:cNvSpPr>
            <a:spLocks noGrp="1"/>
          </p:cNvSpPr>
          <p:nvPr>
            <p:ph idx="13"/>
          </p:nvPr>
        </p:nvSpPr>
        <p:spPr>
          <a:xfrm>
            <a:off x="6105525" y="1915200"/>
            <a:ext cx="5629275" cy="4351338"/>
          </a:xfrm>
        </p:spPr>
        <p:txBody>
          <a:bodyPr/>
          <a:lstStyle>
            <a:lvl1pPr>
              <a:lnSpc>
                <a:spcPts val="2100"/>
              </a:lnSpc>
              <a:defRPr sz="1600">
                <a:latin typeface="+mn-lt"/>
              </a:defRPr>
            </a:lvl1pPr>
            <a:lvl2pPr marL="209550" indent="-209550">
              <a:lnSpc>
                <a:spcPts val="2100"/>
              </a:lnSpc>
              <a:buFont typeface="Arial" panose="020B0604020202020204" pitchFamily="34" charset="0"/>
              <a:buChar char="•"/>
              <a:defRPr/>
            </a:lvl2pPr>
            <a:lvl3pPr>
              <a:lnSpc>
                <a:spcPts val="2100"/>
              </a:lnSpc>
              <a:defRPr sz="1600"/>
            </a:lvl3pPr>
            <a:lvl4pPr>
              <a:lnSpc>
                <a:spcPts val="2100"/>
              </a:lnSpc>
              <a:defRPr/>
            </a:lvl4pPr>
            <a:lvl5pPr>
              <a:lnSpc>
                <a:spcPts val="21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933803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and Image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CB339CD-7240-4D78-865F-E4EFA68F1B2B}"/>
              </a:ext>
            </a:extLst>
          </p:cNvPr>
          <p:cNvSpPr/>
          <p:nvPr userDrawn="1"/>
        </p:nvSpPr>
        <p:spPr>
          <a:xfrm>
            <a:off x="7323826" y="0"/>
            <a:ext cx="4868174" cy="6858000"/>
          </a:xfrm>
          <a:prstGeom prst="rect">
            <a:avLst/>
          </a:prstGeom>
          <a:solidFill>
            <a:srgbClr val="EEE4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3B950722-D45A-455E-AB4E-77A05C695380}"/>
              </a:ext>
            </a:extLst>
          </p:cNvPr>
          <p:cNvSpPr>
            <a:spLocks noGrp="1"/>
          </p:cNvSpPr>
          <p:nvPr>
            <p:ph type="title"/>
          </p:nvPr>
        </p:nvSpPr>
        <p:spPr>
          <a:xfrm>
            <a:off x="457200" y="514800"/>
            <a:ext cx="5638800" cy="482600"/>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22C620-2773-437E-BDC8-CEA65D93D6CA}"/>
              </a:ext>
            </a:extLst>
          </p:cNvPr>
          <p:cNvSpPr>
            <a:spLocks noGrp="1"/>
          </p:cNvSpPr>
          <p:nvPr>
            <p:ph idx="1"/>
          </p:nvPr>
        </p:nvSpPr>
        <p:spPr>
          <a:xfrm>
            <a:off x="457200" y="1915200"/>
            <a:ext cx="5191125" cy="4351338"/>
          </a:xfrm>
        </p:spPr>
        <p:txBody>
          <a:bodyPr/>
          <a:lstStyle>
            <a:lvl1pPr>
              <a:lnSpc>
                <a:spcPts val="3100"/>
              </a:lnSpc>
              <a:spcAft>
                <a:spcPts val="1200"/>
              </a:spcAft>
              <a:defRPr sz="2800">
                <a:latin typeface="+mj-lt"/>
              </a:defRPr>
            </a:lvl1pPr>
            <a:lvl2pPr marL="0" indent="0">
              <a:spcBef>
                <a:spcPts val="1200"/>
              </a:spcBef>
              <a:buNone/>
              <a:defRPr/>
            </a:lvl2pPr>
            <a:lvl3pPr>
              <a:defRPr sz="1600"/>
            </a:lvl3pPr>
          </a:lstStyle>
          <a:p>
            <a:pPr lvl="0"/>
            <a:r>
              <a:rPr lang="en-US"/>
              <a:t>Click to edit Master text styles</a:t>
            </a:r>
          </a:p>
          <a:p>
            <a:pPr lvl="1"/>
            <a:r>
              <a:rPr lang="en-US"/>
              <a:t>Second level</a:t>
            </a:r>
          </a:p>
        </p:txBody>
      </p:sp>
      <p:sp>
        <p:nvSpPr>
          <p:cNvPr id="4" name="Date Placeholder 3">
            <a:extLst>
              <a:ext uri="{FF2B5EF4-FFF2-40B4-BE49-F238E27FC236}">
                <a16:creationId xmlns:a16="http://schemas.microsoft.com/office/drawing/2014/main" id="{216F2EF5-1342-4942-924A-1B35AA37AF44}"/>
              </a:ext>
            </a:extLst>
          </p:cNvPr>
          <p:cNvSpPr>
            <a:spLocks noGrp="1"/>
          </p:cNvSpPr>
          <p:nvPr>
            <p:ph type="dt" sz="half" idx="10"/>
          </p:nvPr>
        </p:nvSpPr>
        <p:spPr/>
        <p:txBody>
          <a:bodyPr/>
          <a:lstStyle/>
          <a:p>
            <a:fld id="{A18FEAA6-8010-4EB3-8453-E922F95D0631}" type="datetime4">
              <a:rPr lang="en-GB" smtClean="0"/>
              <a:t>02 June 2025</a:t>
            </a:fld>
            <a:endParaRPr lang="en-GB"/>
          </a:p>
        </p:txBody>
      </p:sp>
      <p:sp>
        <p:nvSpPr>
          <p:cNvPr id="5" name="Footer Placeholder 4">
            <a:extLst>
              <a:ext uri="{FF2B5EF4-FFF2-40B4-BE49-F238E27FC236}">
                <a16:creationId xmlns:a16="http://schemas.microsoft.com/office/drawing/2014/main" id="{D429CDF7-36A1-4F8A-BD09-91A52C36E596}"/>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21A4EA0A-7FD5-41E3-8C5F-D44449828B80}"/>
              </a:ext>
            </a:extLst>
          </p:cNvPr>
          <p:cNvSpPr>
            <a:spLocks noGrp="1"/>
          </p:cNvSpPr>
          <p:nvPr>
            <p:ph type="sldNum" sz="quarter" idx="12"/>
          </p:nvPr>
        </p:nvSpPr>
        <p:spPr/>
        <p:txBody>
          <a:bodyPr/>
          <a:lstStyle/>
          <a:p>
            <a:fld id="{E76C374D-40EA-46D5-B147-8C37E776FB84}" type="slidenum">
              <a:rPr lang="en-GB" smtClean="0"/>
              <a:t>‹#›</a:t>
            </a:fld>
            <a:endParaRPr lang="en-GB"/>
          </a:p>
        </p:txBody>
      </p:sp>
      <p:sp>
        <p:nvSpPr>
          <p:cNvPr id="11" name="Picture Placeholder 10">
            <a:extLst>
              <a:ext uri="{FF2B5EF4-FFF2-40B4-BE49-F238E27FC236}">
                <a16:creationId xmlns:a16="http://schemas.microsoft.com/office/drawing/2014/main" id="{CDDB3D85-94C8-4185-A101-954E0F360B5F}"/>
              </a:ext>
            </a:extLst>
          </p:cNvPr>
          <p:cNvSpPr>
            <a:spLocks noGrp="1"/>
          </p:cNvSpPr>
          <p:nvPr>
            <p:ph type="pic" sz="quarter" idx="13"/>
          </p:nvPr>
        </p:nvSpPr>
        <p:spPr>
          <a:xfrm>
            <a:off x="6096000" y="1914525"/>
            <a:ext cx="6096000" cy="3994150"/>
          </a:xfrm>
          <a:solidFill>
            <a:schemeClr val="bg2"/>
          </a:solidFill>
        </p:spPr>
        <p:txBody>
          <a:bodyPr/>
          <a:lstStyle/>
          <a:p>
            <a:r>
              <a:rPr lang="en-US"/>
              <a:t>Click icon to add picture</a:t>
            </a:r>
            <a:endParaRPr lang="en-GB"/>
          </a:p>
        </p:txBody>
      </p:sp>
      <p:sp>
        <p:nvSpPr>
          <p:cNvPr id="13" name="Text Placeholder 12">
            <a:extLst>
              <a:ext uri="{FF2B5EF4-FFF2-40B4-BE49-F238E27FC236}">
                <a16:creationId xmlns:a16="http://schemas.microsoft.com/office/drawing/2014/main" id="{BB341DCB-5AB3-45E4-986F-FA2ECEFB95E6}"/>
              </a:ext>
            </a:extLst>
          </p:cNvPr>
          <p:cNvSpPr>
            <a:spLocks noGrp="1"/>
          </p:cNvSpPr>
          <p:nvPr>
            <p:ph type="body" sz="quarter" idx="14"/>
          </p:nvPr>
        </p:nvSpPr>
        <p:spPr>
          <a:xfrm>
            <a:off x="7780338" y="6101960"/>
            <a:ext cx="3954462" cy="187325"/>
          </a:xfrm>
        </p:spPr>
        <p:txBody>
          <a:bodyPr>
            <a:noAutofit/>
          </a:bodyPr>
          <a:lstStyle>
            <a:lvl1pPr algn="r">
              <a:lnSpc>
                <a:spcPct val="100000"/>
              </a:lnSpc>
              <a:defRPr sz="800" b="1" cap="all" spc="0" baseline="0">
                <a:latin typeface="+mn-lt"/>
              </a:defRPr>
            </a:lvl1pPr>
            <a:lvl2pPr algn="r">
              <a:lnSpc>
                <a:spcPct val="100000"/>
              </a:lnSpc>
              <a:defRPr sz="800" b="1" cap="all" spc="0" baseline="0">
                <a:latin typeface="+mn-lt"/>
              </a:defRPr>
            </a:lvl2pPr>
          </a:lstStyle>
          <a:p>
            <a:pPr lvl="0"/>
            <a:r>
              <a:rPr lang="en-US"/>
              <a:t>Click to edit Master text styles</a:t>
            </a:r>
          </a:p>
          <a:p>
            <a:pPr lvl="1"/>
            <a:r>
              <a:rPr lang="en-US"/>
              <a:t>Second level</a:t>
            </a:r>
          </a:p>
        </p:txBody>
      </p:sp>
      <p:pic>
        <p:nvPicPr>
          <p:cNvPr id="12" name="Picture 11">
            <a:extLst>
              <a:ext uri="{FF2B5EF4-FFF2-40B4-BE49-F238E27FC236}">
                <a16:creationId xmlns:a16="http://schemas.microsoft.com/office/drawing/2014/main" id="{CB457AA1-F812-4AC7-8C49-C9760BA20DF4}"/>
              </a:ext>
            </a:extLst>
          </p:cNvPr>
          <p:cNvPicPr>
            <a:picLocks noChangeAspect="1"/>
          </p:cNvPicPr>
          <p:nvPr userDrawn="1"/>
        </p:nvPicPr>
        <p:blipFill>
          <a:blip r:embed="rId2"/>
          <a:stretch>
            <a:fillRect/>
          </a:stretch>
        </p:blipFill>
        <p:spPr>
          <a:xfrm>
            <a:off x="10908226" y="521748"/>
            <a:ext cx="835200" cy="208474"/>
          </a:xfrm>
          <a:prstGeom prst="rect">
            <a:avLst/>
          </a:prstGeom>
        </p:spPr>
      </p:pic>
    </p:spTree>
    <p:extLst>
      <p:ext uri="{BB962C8B-B14F-4D97-AF65-F5344CB8AC3E}">
        <p14:creationId xmlns:p14="http://schemas.microsoft.com/office/powerpoint/2010/main" val="10445484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and Image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CB339CD-7240-4D78-865F-E4EFA68F1B2B}"/>
              </a:ext>
            </a:extLst>
          </p:cNvPr>
          <p:cNvSpPr/>
          <p:nvPr userDrawn="1"/>
        </p:nvSpPr>
        <p:spPr>
          <a:xfrm>
            <a:off x="7323826" y="0"/>
            <a:ext cx="4868174" cy="6858000"/>
          </a:xfrm>
          <a:prstGeom prst="rect">
            <a:avLst/>
          </a:prstGeom>
          <a:solidFill>
            <a:srgbClr val="EEE4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3B950722-D45A-455E-AB4E-77A05C695380}"/>
              </a:ext>
            </a:extLst>
          </p:cNvPr>
          <p:cNvSpPr>
            <a:spLocks noGrp="1"/>
          </p:cNvSpPr>
          <p:nvPr>
            <p:ph type="title"/>
          </p:nvPr>
        </p:nvSpPr>
        <p:spPr>
          <a:xfrm>
            <a:off x="457200" y="514800"/>
            <a:ext cx="5638800" cy="482600"/>
          </a:xfrm>
        </p:spPr>
        <p:txBody>
          <a:bodyPr/>
          <a:lstStyle/>
          <a:p>
            <a:r>
              <a:rPr lang="en-US"/>
              <a:t>Click to edit Master title style</a:t>
            </a:r>
            <a:endParaRPr lang="en-GB"/>
          </a:p>
        </p:txBody>
      </p:sp>
      <p:sp>
        <p:nvSpPr>
          <p:cNvPr id="4" name="Date Placeholder 3">
            <a:extLst>
              <a:ext uri="{FF2B5EF4-FFF2-40B4-BE49-F238E27FC236}">
                <a16:creationId xmlns:a16="http://schemas.microsoft.com/office/drawing/2014/main" id="{216F2EF5-1342-4942-924A-1B35AA37AF44}"/>
              </a:ext>
            </a:extLst>
          </p:cNvPr>
          <p:cNvSpPr>
            <a:spLocks noGrp="1"/>
          </p:cNvSpPr>
          <p:nvPr>
            <p:ph type="dt" sz="half" idx="10"/>
          </p:nvPr>
        </p:nvSpPr>
        <p:spPr/>
        <p:txBody>
          <a:bodyPr/>
          <a:lstStyle/>
          <a:p>
            <a:fld id="{5C2CF979-FE98-414A-B173-F09778C8E4A6}" type="datetime4">
              <a:rPr lang="en-GB" smtClean="0"/>
              <a:t>02 June 2025</a:t>
            </a:fld>
            <a:endParaRPr lang="en-GB"/>
          </a:p>
        </p:txBody>
      </p:sp>
      <p:sp>
        <p:nvSpPr>
          <p:cNvPr id="5" name="Footer Placeholder 4">
            <a:extLst>
              <a:ext uri="{FF2B5EF4-FFF2-40B4-BE49-F238E27FC236}">
                <a16:creationId xmlns:a16="http://schemas.microsoft.com/office/drawing/2014/main" id="{D429CDF7-36A1-4F8A-BD09-91A52C36E596}"/>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21A4EA0A-7FD5-41E3-8C5F-D44449828B80}"/>
              </a:ext>
            </a:extLst>
          </p:cNvPr>
          <p:cNvSpPr>
            <a:spLocks noGrp="1"/>
          </p:cNvSpPr>
          <p:nvPr>
            <p:ph type="sldNum" sz="quarter" idx="12"/>
          </p:nvPr>
        </p:nvSpPr>
        <p:spPr/>
        <p:txBody>
          <a:bodyPr/>
          <a:lstStyle/>
          <a:p>
            <a:fld id="{E76C374D-40EA-46D5-B147-8C37E776FB84}" type="slidenum">
              <a:rPr lang="en-GB" smtClean="0"/>
              <a:t>‹#›</a:t>
            </a:fld>
            <a:endParaRPr lang="en-GB"/>
          </a:p>
        </p:txBody>
      </p:sp>
      <p:sp>
        <p:nvSpPr>
          <p:cNvPr id="11" name="Picture Placeholder 10">
            <a:extLst>
              <a:ext uri="{FF2B5EF4-FFF2-40B4-BE49-F238E27FC236}">
                <a16:creationId xmlns:a16="http://schemas.microsoft.com/office/drawing/2014/main" id="{CDDB3D85-94C8-4185-A101-954E0F360B5F}"/>
              </a:ext>
            </a:extLst>
          </p:cNvPr>
          <p:cNvSpPr>
            <a:spLocks noGrp="1"/>
          </p:cNvSpPr>
          <p:nvPr>
            <p:ph type="pic" sz="quarter" idx="13"/>
          </p:nvPr>
        </p:nvSpPr>
        <p:spPr>
          <a:xfrm>
            <a:off x="6096000" y="1914525"/>
            <a:ext cx="6096000" cy="3994150"/>
          </a:xfrm>
          <a:solidFill>
            <a:schemeClr val="bg2"/>
          </a:solidFill>
        </p:spPr>
        <p:txBody>
          <a:bodyPr/>
          <a:lstStyle/>
          <a:p>
            <a:r>
              <a:rPr lang="en-US"/>
              <a:t>Click icon to add picture</a:t>
            </a:r>
            <a:endParaRPr lang="en-GB"/>
          </a:p>
        </p:txBody>
      </p:sp>
      <p:sp>
        <p:nvSpPr>
          <p:cNvPr id="13" name="Text Placeholder 12">
            <a:extLst>
              <a:ext uri="{FF2B5EF4-FFF2-40B4-BE49-F238E27FC236}">
                <a16:creationId xmlns:a16="http://schemas.microsoft.com/office/drawing/2014/main" id="{BB341DCB-5AB3-45E4-986F-FA2ECEFB95E6}"/>
              </a:ext>
            </a:extLst>
          </p:cNvPr>
          <p:cNvSpPr>
            <a:spLocks noGrp="1"/>
          </p:cNvSpPr>
          <p:nvPr>
            <p:ph type="body" sz="quarter" idx="14"/>
          </p:nvPr>
        </p:nvSpPr>
        <p:spPr>
          <a:xfrm>
            <a:off x="7780338" y="6101960"/>
            <a:ext cx="3954462" cy="187325"/>
          </a:xfrm>
        </p:spPr>
        <p:txBody>
          <a:bodyPr>
            <a:noAutofit/>
          </a:bodyPr>
          <a:lstStyle>
            <a:lvl1pPr algn="r">
              <a:lnSpc>
                <a:spcPct val="100000"/>
              </a:lnSpc>
              <a:defRPr sz="800" b="1" cap="all" spc="0" baseline="0">
                <a:latin typeface="+mn-lt"/>
              </a:defRPr>
            </a:lvl1pPr>
            <a:lvl2pPr algn="r">
              <a:lnSpc>
                <a:spcPct val="100000"/>
              </a:lnSpc>
              <a:defRPr sz="800" b="1" cap="all" spc="0" baseline="0">
                <a:latin typeface="+mn-lt"/>
              </a:defRPr>
            </a:lvl2pPr>
          </a:lstStyle>
          <a:p>
            <a:pPr lvl="0"/>
            <a:r>
              <a:rPr lang="en-US"/>
              <a:t>Click to edit Master text styles</a:t>
            </a:r>
          </a:p>
          <a:p>
            <a:pPr lvl="1"/>
            <a:r>
              <a:rPr lang="en-US"/>
              <a:t>Second level</a:t>
            </a:r>
          </a:p>
        </p:txBody>
      </p:sp>
      <p:sp>
        <p:nvSpPr>
          <p:cNvPr id="12" name="Content Placeholder 2">
            <a:extLst>
              <a:ext uri="{FF2B5EF4-FFF2-40B4-BE49-F238E27FC236}">
                <a16:creationId xmlns:a16="http://schemas.microsoft.com/office/drawing/2014/main" id="{7803FCF0-01AD-4743-85C1-BBA4A02F7969}"/>
              </a:ext>
            </a:extLst>
          </p:cNvPr>
          <p:cNvSpPr>
            <a:spLocks noGrp="1"/>
          </p:cNvSpPr>
          <p:nvPr>
            <p:ph idx="1"/>
          </p:nvPr>
        </p:nvSpPr>
        <p:spPr>
          <a:xfrm>
            <a:off x="457200" y="1915200"/>
            <a:ext cx="5191125" cy="4351338"/>
          </a:xfrm>
        </p:spPr>
        <p:txBody>
          <a:bodyPr/>
          <a:lstStyle>
            <a:lvl1pPr marL="0" indent="0">
              <a:lnSpc>
                <a:spcPct val="90000"/>
              </a:lnSpc>
              <a:buFont typeface="Arial" panose="020B0604020202020204" pitchFamily="34" charset="0"/>
              <a:buNone/>
              <a:defRPr sz="1600">
                <a:latin typeface="+mn-lt"/>
              </a:defRPr>
            </a:lvl1pPr>
            <a:lvl2pPr marL="219075" indent="-219075">
              <a:buFont typeface="Arial" panose="020B0604020202020204" pitchFamily="34" charset="0"/>
              <a:buChar char="•"/>
              <a:defRPr/>
            </a:lvl2pPr>
            <a:lvl3pPr>
              <a:defRPr sz="16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5" name="Picture 14">
            <a:extLst>
              <a:ext uri="{FF2B5EF4-FFF2-40B4-BE49-F238E27FC236}">
                <a16:creationId xmlns:a16="http://schemas.microsoft.com/office/drawing/2014/main" id="{9F135606-3512-4E29-A392-B53FBAC314FE}"/>
              </a:ext>
            </a:extLst>
          </p:cNvPr>
          <p:cNvPicPr>
            <a:picLocks noChangeAspect="1"/>
          </p:cNvPicPr>
          <p:nvPr userDrawn="1"/>
        </p:nvPicPr>
        <p:blipFill>
          <a:blip r:embed="rId2"/>
          <a:stretch>
            <a:fillRect/>
          </a:stretch>
        </p:blipFill>
        <p:spPr>
          <a:xfrm>
            <a:off x="10908226" y="521748"/>
            <a:ext cx="835200" cy="208474"/>
          </a:xfrm>
          <a:prstGeom prst="rect">
            <a:avLst/>
          </a:prstGeom>
        </p:spPr>
      </p:pic>
    </p:spTree>
    <p:extLst>
      <p:ext uri="{BB962C8B-B14F-4D97-AF65-F5344CB8AC3E}">
        <p14:creationId xmlns:p14="http://schemas.microsoft.com/office/powerpoint/2010/main" val="518369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1156E-9AAE-4DC0-9DC8-857388DD351E}"/>
              </a:ext>
            </a:extLst>
          </p:cNvPr>
          <p:cNvSpPr>
            <a:spLocks noGrp="1"/>
          </p:cNvSpPr>
          <p:nvPr>
            <p:ph type="title"/>
          </p:nvPr>
        </p:nvSpPr>
        <p:spPr>
          <a:xfrm>
            <a:off x="457200" y="3149600"/>
            <a:ext cx="11277600" cy="482600"/>
          </a:xfrm>
        </p:spPr>
        <p:txBody>
          <a:bodyPr>
            <a:noAutofit/>
          </a:bodyPr>
          <a:lstStyle>
            <a:lvl1pPr algn="ctr">
              <a:lnSpc>
                <a:spcPct val="100000"/>
              </a:lnSpc>
              <a:defRPr sz="3600" b="0">
                <a:solidFill>
                  <a:schemeClr val="bg1"/>
                </a:solidFill>
                <a:latin typeface="+mj-lt"/>
              </a:defRPr>
            </a:lvl1pPr>
          </a:lstStyle>
          <a:p>
            <a:r>
              <a:rPr lang="en-US"/>
              <a:t>Click to edit Master title style</a:t>
            </a:r>
            <a:endParaRPr lang="en-GB"/>
          </a:p>
        </p:txBody>
      </p:sp>
      <p:sp>
        <p:nvSpPr>
          <p:cNvPr id="3" name="Date Placeholder 2">
            <a:extLst>
              <a:ext uri="{FF2B5EF4-FFF2-40B4-BE49-F238E27FC236}">
                <a16:creationId xmlns:a16="http://schemas.microsoft.com/office/drawing/2014/main" id="{A6AE8C79-4CD6-434A-BEBE-8111295A5B55}"/>
              </a:ext>
            </a:extLst>
          </p:cNvPr>
          <p:cNvSpPr>
            <a:spLocks noGrp="1"/>
          </p:cNvSpPr>
          <p:nvPr>
            <p:ph type="dt" sz="half" idx="10"/>
          </p:nvPr>
        </p:nvSpPr>
        <p:spPr/>
        <p:txBody>
          <a:bodyPr/>
          <a:lstStyle>
            <a:lvl1pPr>
              <a:defRPr>
                <a:solidFill>
                  <a:schemeClr val="bg1"/>
                </a:solidFill>
              </a:defRPr>
            </a:lvl1pPr>
          </a:lstStyle>
          <a:p>
            <a:fld id="{41967658-A3AB-4E31-B37F-90AABDECFAA5}" type="datetime4">
              <a:rPr lang="en-GB" smtClean="0"/>
              <a:t>02 June 2025</a:t>
            </a:fld>
            <a:endParaRPr lang="en-GB"/>
          </a:p>
        </p:txBody>
      </p:sp>
      <p:sp>
        <p:nvSpPr>
          <p:cNvPr id="4" name="Footer Placeholder 3">
            <a:extLst>
              <a:ext uri="{FF2B5EF4-FFF2-40B4-BE49-F238E27FC236}">
                <a16:creationId xmlns:a16="http://schemas.microsoft.com/office/drawing/2014/main" id="{1305DE24-81BE-401D-8C95-E71F9AC87485}"/>
              </a:ext>
            </a:extLst>
          </p:cNvPr>
          <p:cNvSpPr>
            <a:spLocks noGrp="1"/>
          </p:cNvSpPr>
          <p:nvPr>
            <p:ph type="ftr" sz="quarter" idx="11"/>
          </p:nvPr>
        </p:nvSpPr>
        <p:spPr/>
        <p:txBody>
          <a:bodyPr/>
          <a:lstStyle>
            <a:lvl1pPr>
              <a:defRPr>
                <a:solidFill>
                  <a:schemeClr val="bg1"/>
                </a:solidFill>
              </a:defRPr>
            </a:lvl1pPr>
          </a:lstStyle>
          <a:p>
            <a:r>
              <a:rPr lang="en-GB"/>
              <a:t>© Kubrick Group</a:t>
            </a:r>
          </a:p>
        </p:txBody>
      </p:sp>
      <p:sp>
        <p:nvSpPr>
          <p:cNvPr id="5" name="Slide Number Placeholder 4">
            <a:extLst>
              <a:ext uri="{FF2B5EF4-FFF2-40B4-BE49-F238E27FC236}">
                <a16:creationId xmlns:a16="http://schemas.microsoft.com/office/drawing/2014/main" id="{A3C5F2E3-95DE-4ADA-B9CC-C5918A62C4D5}"/>
              </a:ext>
            </a:extLst>
          </p:cNvPr>
          <p:cNvSpPr>
            <a:spLocks noGrp="1"/>
          </p:cNvSpPr>
          <p:nvPr>
            <p:ph type="sldNum" sz="quarter" idx="12"/>
          </p:nvPr>
        </p:nvSpPr>
        <p:spPr/>
        <p:txBody>
          <a:bodyPr/>
          <a:lstStyle>
            <a:lvl1pPr>
              <a:defRPr>
                <a:solidFill>
                  <a:schemeClr val="bg1"/>
                </a:solidFill>
              </a:defRPr>
            </a:lvl1pPr>
          </a:lstStyle>
          <a:p>
            <a:fld id="{E76C374D-40EA-46D5-B147-8C37E776FB84}" type="slidenum">
              <a:rPr lang="en-GB" smtClean="0"/>
              <a:pPr/>
              <a:t>‹#›</a:t>
            </a:fld>
            <a:endParaRPr lang="en-GB"/>
          </a:p>
        </p:txBody>
      </p:sp>
      <p:sp>
        <p:nvSpPr>
          <p:cNvPr id="9" name="Text Placeholder 8">
            <a:extLst>
              <a:ext uri="{FF2B5EF4-FFF2-40B4-BE49-F238E27FC236}">
                <a16:creationId xmlns:a16="http://schemas.microsoft.com/office/drawing/2014/main" id="{8842E3BC-DE34-40AB-8512-0CCDAA72A1FF}"/>
              </a:ext>
            </a:extLst>
          </p:cNvPr>
          <p:cNvSpPr>
            <a:spLocks noGrp="1"/>
          </p:cNvSpPr>
          <p:nvPr>
            <p:ph type="body" sz="quarter" idx="13"/>
          </p:nvPr>
        </p:nvSpPr>
        <p:spPr>
          <a:xfrm>
            <a:off x="3405187" y="2708471"/>
            <a:ext cx="5381625" cy="342900"/>
          </a:xfrm>
        </p:spPr>
        <p:txBody>
          <a:bodyPr/>
          <a:lstStyle>
            <a:lvl1pPr algn="ctr">
              <a:defRPr b="1">
                <a:solidFill>
                  <a:schemeClr val="tx2"/>
                </a:solidFill>
                <a:latin typeface="+mn-lt"/>
              </a:defRPr>
            </a:lvl1pPr>
            <a:lvl2pPr marL="0" indent="0">
              <a:buNone/>
              <a:defRPr/>
            </a:lvl2pPr>
          </a:lstStyle>
          <a:p>
            <a:pPr lvl="0"/>
            <a:r>
              <a:rPr lang="en-US"/>
              <a:t>Click to edit Master text styles</a:t>
            </a:r>
          </a:p>
        </p:txBody>
      </p:sp>
      <p:pic>
        <p:nvPicPr>
          <p:cNvPr id="8" name="Picture 7">
            <a:extLst>
              <a:ext uri="{FF2B5EF4-FFF2-40B4-BE49-F238E27FC236}">
                <a16:creationId xmlns:a16="http://schemas.microsoft.com/office/drawing/2014/main" id="{B133AFDF-3D6B-4CA9-BAB9-80D6320F53A2}"/>
              </a:ext>
            </a:extLst>
          </p:cNvPr>
          <p:cNvPicPr>
            <a:picLocks noChangeAspect="1"/>
          </p:cNvPicPr>
          <p:nvPr userDrawn="1"/>
        </p:nvPicPr>
        <p:blipFill>
          <a:blip r:embed="rId2"/>
          <a:stretch>
            <a:fillRect/>
          </a:stretch>
        </p:blipFill>
        <p:spPr>
          <a:xfrm>
            <a:off x="10908226" y="521748"/>
            <a:ext cx="836062" cy="208474"/>
          </a:xfrm>
          <a:prstGeom prst="rect">
            <a:avLst/>
          </a:prstGeom>
        </p:spPr>
      </p:pic>
    </p:spTree>
    <p:extLst>
      <p:ext uri="{BB962C8B-B14F-4D97-AF65-F5344CB8AC3E}">
        <p14:creationId xmlns:p14="http://schemas.microsoft.com/office/powerpoint/2010/main" val="25686564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tx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6AE8C79-4CD6-434A-BEBE-8111295A5B55}"/>
              </a:ext>
            </a:extLst>
          </p:cNvPr>
          <p:cNvSpPr>
            <a:spLocks noGrp="1"/>
          </p:cNvSpPr>
          <p:nvPr>
            <p:ph type="dt" sz="half" idx="10"/>
          </p:nvPr>
        </p:nvSpPr>
        <p:spPr/>
        <p:txBody>
          <a:bodyPr/>
          <a:lstStyle>
            <a:lvl1pPr>
              <a:defRPr>
                <a:solidFill>
                  <a:schemeClr val="bg1"/>
                </a:solidFill>
              </a:defRPr>
            </a:lvl1pPr>
          </a:lstStyle>
          <a:p>
            <a:fld id="{9278708F-5A6F-478F-B3E2-917980FC38E3}" type="datetime4">
              <a:rPr lang="en-GB" smtClean="0"/>
              <a:t>02 June 2025</a:t>
            </a:fld>
            <a:endParaRPr lang="en-GB"/>
          </a:p>
        </p:txBody>
      </p:sp>
      <p:sp>
        <p:nvSpPr>
          <p:cNvPr id="4" name="Footer Placeholder 3">
            <a:extLst>
              <a:ext uri="{FF2B5EF4-FFF2-40B4-BE49-F238E27FC236}">
                <a16:creationId xmlns:a16="http://schemas.microsoft.com/office/drawing/2014/main" id="{1305DE24-81BE-401D-8C95-E71F9AC87485}"/>
              </a:ext>
            </a:extLst>
          </p:cNvPr>
          <p:cNvSpPr>
            <a:spLocks noGrp="1"/>
          </p:cNvSpPr>
          <p:nvPr>
            <p:ph type="ftr" sz="quarter" idx="11"/>
          </p:nvPr>
        </p:nvSpPr>
        <p:spPr/>
        <p:txBody>
          <a:bodyPr/>
          <a:lstStyle>
            <a:lvl1pPr>
              <a:defRPr>
                <a:solidFill>
                  <a:schemeClr val="bg1"/>
                </a:solidFill>
              </a:defRPr>
            </a:lvl1pPr>
          </a:lstStyle>
          <a:p>
            <a:r>
              <a:rPr lang="en-GB"/>
              <a:t>© Kubrick Group</a:t>
            </a:r>
          </a:p>
        </p:txBody>
      </p:sp>
      <p:sp>
        <p:nvSpPr>
          <p:cNvPr id="5" name="Slide Number Placeholder 4">
            <a:extLst>
              <a:ext uri="{FF2B5EF4-FFF2-40B4-BE49-F238E27FC236}">
                <a16:creationId xmlns:a16="http://schemas.microsoft.com/office/drawing/2014/main" id="{A3C5F2E3-95DE-4ADA-B9CC-C5918A62C4D5}"/>
              </a:ext>
            </a:extLst>
          </p:cNvPr>
          <p:cNvSpPr>
            <a:spLocks noGrp="1"/>
          </p:cNvSpPr>
          <p:nvPr>
            <p:ph type="sldNum" sz="quarter" idx="12"/>
          </p:nvPr>
        </p:nvSpPr>
        <p:spPr/>
        <p:txBody>
          <a:bodyPr/>
          <a:lstStyle>
            <a:lvl1pPr>
              <a:defRPr>
                <a:solidFill>
                  <a:schemeClr val="bg1"/>
                </a:solidFill>
              </a:defRPr>
            </a:lvl1pPr>
          </a:lstStyle>
          <a:p>
            <a:fld id="{E76C374D-40EA-46D5-B147-8C37E776FB84}" type="slidenum">
              <a:rPr lang="en-GB" smtClean="0"/>
              <a:pPr/>
              <a:t>‹#›</a:t>
            </a:fld>
            <a:endParaRPr lang="en-GB"/>
          </a:p>
        </p:txBody>
      </p:sp>
      <p:sp>
        <p:nvSpPr>
          <p:cNvPr id="11" name="Text Placeholder 10">
            <a:extLst>
              <a:ext uri="{FF2B5EF4-FFF2-40B4-BE49-F238E27FC236}">
                <a16:creationId xmlns:a16="http://schemas.microsoft.com/office/drawing/2014/main" id="{99951AE1-4EC3-4AE8-AF02-44B39ECC0293}"/>
              </a:ext>
            </a:extLst>
          </p:cNvPr>
          <p:cNvSpPr>
            <a:spLocks noGrp="1"/>
          </p:cNvSpPr>
          <p:nvPr>
            <p:ph type="body" sz="quarter" idx="13"/>
          </p:nvPr>
        </p:nvSpPr>
        <p:spPr>
          <a:xfrm>
            <a:off x="457200" y="2594396"/>
            <a:ext cx="11285538" cy="2603500"/>
          </a:xfrm>
        </p:spPr>
        <p:txBody>
          <a:bodyPr/>
          <a:lstStyle>
            <a:lvl1pPr algn="ctr">
              <a:lnSpc>
                <a:spcPts val="3900"/>
              </a:lnSpc>
              <a:spcBef>
                <a:spcPts val="0"/>
              </a:spcBef>
              <a:spcAft>
                <a:spcPts val="0"/>
              </a:spcAft>
              <a:defRPr sz="3600">
                <a:solidFill>
                  <a:schemeClr val="bg1"/>
                </a:solidFill>
                <a:latin typeface="+mj-lt"/>
              </a:defRPr>
            </a:lvl1pPr>
            <a:lvl2pPr marL="0" indent="0" algn="ctr">
              <a:lnSpc>
                <a:spcPts val="1600"/>
              </a:lnSpc>
              <a:spcBef>
                <a:spcPts val="3200"/>
              </a:spcBef>
              <a:buNone/>
              <a:defRPr sz="800" b="1" cap="all" spc="0" baseline="0">
                <a:solidFill>
                  <a:schemeClr val="tx2"/>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p:txBody>
      </p:sp>
      <p:pic>
        <p:nvPicPr>
          <p:cNvPr id="12" name="Picture 11">
            <a:extLst>
              <a:ext uri="{FF2B5EF4-FFF2-40B4-BE49-F238E27FC236}">
                <a16:creationId xmlns:a16="http://schemas.microsoft.com/office/drawing/2014/main" id="{982D2131-EABD-4047-964E-327F004CD974}"/>
              </a:ext>
            </a:extLst>
          </p:cNvPr>
          <p:cNvPicPr>
            <a:picLocks noChangeAspect="1"/>
          </p:cNvPicPr>
          <p:nvPr userDrawn="1"/>
        </p:nvPicPr>
        <p:blipFill>
          <a:blip r:embed="rId2"/>
          <a:stretch>
            <a:fillRect/>
          </a:stretch>
        </p:blipFill>
        <p:spPr>
          <a:xfrm>
            <a:off x="5887016" y="1907349"/>
            <a:ext cx="430440" cy="302451"/>
          </a:xfrm>
          <a:prstGeom prst="rect">
            <a:avLst/>
          </a:prstGeom>
        </p:spPr>
      </p:pic>
      <p:pic>
        <p:nvPicPr>
          <p:cNvPr id="8" name="Picture 7">
            <a:extLst>
              <a:ext uri="{FF2B5EF4-FFF2-40B4-BE49-F238E27FC236}">
                <a16:creationId xmlns:a16="http://schemas.microsoft.com/office/drawing/2014/main" id="{C6399EFA-6677-4AFE-B4E2-F1B5F00EADE7}"/>
              </a:ext>
            </a:extLst>
          </p:cNvPr>
          <p:cNvPicPr>
            <a:picLocks noChangeAspect="1"/>
          </p:cNvPicPr>
          <p:nvPr userDrawn="1"/>
        </p:nvPicPr>
        <p:blipFill>
          <a:blip r:embed="rId3"/>
          <a:stretch>
            <a:fillRect/>
          </a:stretch>
        </p:blipFill>
        <p:spPr>
          <a:xfrm>
            <a:off x="10908226" y="521748"/>
            <a:ext cx="836062" cy="208474"/>
          </a:xfrm>
          <a:prstGeom prst="rect">
            <a:avLst/>
          </a:prstGeom>
        </p:spPr>
      </p:pic>
    </p:spTree>
    <p:extLst>
      <p:ext uri="{BB962C8B-B14F-4D97-AF65-F5344CB8AC3E}">
        <p14:creationId xmlns:p14="http://schemas.microsoft.com/office/powerpoint/2010/main" val="1288317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all out">
    <p:bg>
      <p:bgPr>
        <a:solidFill>
          <a:schemeClr val="tx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6AE8C79-4CD6-434A-BEBE-8111295A5B55}"/>
              </a:ext>
            </a:extLst>
          </p:cNvPr>
          <p:cNvSpPr>
            <a:spLocks noGrp="1"/>
          </p:cNvSpPr>
          <p:nvPr>
            <p:ph type="dt" sz="half" idx="10"/>
          </p:nvPr>
        </p:nvSpPr>
        <p:spPr/>
        <p:txBody>
          <a:bodyPr/>
          <a:lstStyle>
            <a:lvl1pPr>
              <a:defRPr>
                <a:solidFill>
                  <a:schemeClr val="bg1"/>
                </a:solidFill>
              </a:defRPr>
            </a:lvl1pPr>
          </a:lstStyle>
          <a:p>
            <a:fld id="{7F4DCD3A-72D5-4624-BB55-657EEC248547}" type="datetime4">
              <a:rPr lang="en-GB" smtClean="0"/>
              <a:t>02 June 2025</a:t>
            </a:fld>
            <a:endParaRPr lang="en-GB"/>
          </a:p>
        </p:txBody>
      </p:sp>
      <p:sp>
        <p:nvSpPr>
          <p:cNvPr id="4" name="Footer Placeholder 3">
            <a:extLst>
              <a:ext uri="{FF2B5EF4-FFF2-40B4-BE49-F238E27FC236}">
                <a16:creationId xmlns:a16="http://schemas.microsoft.com/office/drawing/2014/main" id="{1305DE24-81BE-401D-8C95-E71F9AC87485}"/>
              </a:ext>
            </a:extLst>
          </p:cNvPr>
          <p:cNvSpPr>
            <a:spLocks noGrp="1"/>
          </p:cNvSpPr>
          <p:nvPr>
            <p:ph type="ftr" sz="quarter" idx="11"/>
          </p:nvPr>
        </p:nvSpPr>
        <p:spPr/>
        <p:txBody>
          <a:bodyPr/>
          <a:lstStyle>
            <a:lvl1pPr>
              <a:defRPr>
                <a:solidFill>
                  <a:schemeClr val="bg1"/>
                </a:solidFill>
              </a:defRPr>
            </a:lvl1pPr>
          </a:lstStyle>
          <a:p>
            <a:r>
              <a:rPr lang="en-GB"/>
              <a:t>© Kubrick Group</a:t>
            </a:r>
          </a:p>
        </p:txBody>
      </p:sp>
      <p:sp>
        <p:nvSpPr>
          <p:cNvPr id="5" name="Slide Number Placeholder 4">
            <a:extLst>
              <a:ext uri="{FF2B5EF4-FFF2-40B4-BE49-F238E27FC236}">
                <a16:creationId xmlns:a16="http://schemas.microsoft.com/office/drawing/2014/main" id="{A3C5F2E3-95DE-4ADA-B9CC-C5918A62C4D5}"/>
              </a:ext>
            </a:extLst>
          </p:cNvPr>
          <p:cNvSpPr>
            <a:spLocks noGrp="1"/>
          </p:cNvSpPr>
          <p:nvPr>
            <p:ph type="sldNum" sz="quarter" idx="12"/>
          </p:nvPr>
        </p:nvSpPr>
        <p:spPr/>
        <p:txBody>
          <a:bodyPr/>
          <a:lstStyle>
            <a:lvl1pPr>
              <a:defRPr>
                <a:solidFill>
                  <a:schemeClr val="bg1"/>
                </a:solidFill>
              </a:defRPr>
            </a:lvl1pPr>
          </a:lstStyle>
          <a:p>
            <a:fld id="{E76C374D-40EA-46D5-B147-8C37E776FB84}" type="slidenum">
              <a:rPr lang="en-GB" smtClean="0"/>
              <a:pPr/>
              <a:t>‹#›</a:t>
            </a:fld>
            <a:endParaRPr lang="en-GB"/>
          </a:p>
        </p:txBody>
      </p:sp>
      <p:sp>
        <p:nvSpPr>
          <p:cNvPr id="11" name="Text Placeholder 10">
            <a:extLst>
              <a:ext uri="{FF2B5EF4-FFF2-40B4-BE49-F238E27FC236}">
                <a16:creationId xmlns:a16="http://schemas.microsoft.com/office/drawing/2014/main" id="{99951AE1-4EC3-4AE8-AF02-44B39ECC0293}"/>
              </a:ext>
            </a:extLst>
          </p:cNvPr>
          <p:cNvSpPr>
            <a:spLocks noGrp="1"/>
          </p:cNvSpPr>
          <p:nvPr>
            <p:ph type="body" sz="quarter" idx="13"/>
          </p:nvPr>
        </p:nvSpPr>
        <p:spPr>
          <a:xfrm>
            <a:off x="457200" y="2594396"/>
            <a:ext cx="11285538" cy="2603500"/>
          </a:xfrm>
        </p:spPr>
        <p:txBody>
          <a:bodyPr/>
          <a:lstStyle>
            <a:lvl1pPr algn="ctr">
              <a:lnSpc>
                <a:spcPts val="3900"/>
              </a:lnSpc>
              <a:spcBef>
                <a:spcPts val="0"/>
              </a:spcBef>
              <a:spcAft>
                <a:spcPts val="0"/>
              </a:spcAft>
              <a:defRPr sz="3600">
                <a:solidFill>
                  <a:schemeClr val="bg1"/>
                </a:solidFill>
                <a:latin typeface="+mj-lt"/>
              </a:defRPr>
            </a:lvl1pPr>
            <a:lvl2pPr marL="0" indent="0" algn="ctr">
              <a:spcBef>
                <a:spcPts val="3200"/>
              </a:spcBef>
              <a:buNone/>
              <a:defRPr sz="800" b="1" cap="all" baseline="0">
                <a:solidFill>
                  <a:schemeClr val="tx2"/>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7" name="Picture 6">
            <a:extLst>
              <a:ext uri="{FF2B5EF4-FFF2-40B4-BE49-F238E27FC236}">
                <a16:creationId xmlns:a16="http://schemas.microsoft.com/office/drawing/2014/main" id="{8AAC0373-E9D0-448C-B37C-A901EB28587B}"/>
              </a:ext>
            </a:extLst>
          </p:cNvPr>
          <p:cNvPicPr>
            <a:picLocks noChangeAspect="1"/>
          </p:cNvPicPr>
          <p:nvPr userDrawn="1"/>
        </p:nvPicPr>
        <p:blipFill>
          <a:blip r:embed="rId2"/>
          <a:stretch>
            <a:fillRect/>
          </a:stretch>
        </p:blipFill>
        <p:spPr>
          <a:xfrm>
            <a:off x="10908226" y="521748"/>
            <a:ext cx="836062" cy="208474"/>
          </a:xfrm>
          <a:prstGeom prst="rect">
            <a:avLst/>
          </a:prstGeom>
        </p:spPr>
      </p:pic>
    </p:spTree>
    <p:extLst>
      <p:ext uri="{BB962C8B-B14F-4D97-AF65-F5344CB8AC3E}">
        <p14:creationId xmlns:p14="http://schemas.microsoft.com/office/powerpoint/2010/main" val="12870052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Column With Stat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1C6239F-6253-4E8F-86EF-64AB5AC4B0D0}"/>
              </a:ext>
            </a:extLst>
          </p:cNvPr>
          <p:cNvSpPr/>
          <p:nvPr userDrawn="1"/>
        </p:nvSpPr>
        <p:spPr>
          <a:xfrm>
            <a:off x="9566694" y="0"/>
            <a:ext cx="2625306" cy="6858000"/>
          </a:xfrm>
          <a:prstGeom prst="rect">
            <a:avLst/>
          </a:prstGeom>
          <a:solidFill>
            <a:srgbClr val="EEE4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F6401ED-962A-44CE-BEA9-F47FBD82C34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12B5F97-92CB-49B8-8806-914F5DB4D16B}"/>
              </a:ext>
            </a:extLst>
          </p:cNvPr>
          <p:cNvSpPr>
            <a:spLocks noGrp="1"/>
          </p:cNvSpPr>
          <p:nvPr>
            <p:ph type="dt" sz="half" idx="10"/>
          </p:nvPr>
        </p:nvSpPr>
        <p:spPr/>
        <p:txBody>
          <a:bodyPr/>
          <a:lstStyle/>
          <a:p>
            <a:fld id="{7FCC0602-EA84-44FC-91D7-B1D75AFE1E04}" type="datetime4">
              <a:rPr lang="en-GB" smtClean="0"/>
              <a:t>02 June 2025</a:t>
            </a:fld>
            <a:endParaRPr lang="en-GB"/>
          </a:p>
        </p:txBody>
      </p:sp>
      <p:sp>
        <p:nvSpPr>
          <p:cNvPr id="4" name="Footer Placeholder 3">
            <a:extLst>
              <a:ext uri="{FF2B5EF4-FFF2-40B4-BE49-F238E27FC236}">
                <a16:creationId xmlns:a16="http://schemas.microsoft.com/office/drawing/2014/main" id="{6AC6733F-D4F9-49D6-B507-8DA4B456C411}"/>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323075C1-9265-4FBA-AEE2-90135C2370B9}"/>
              </a:ext>
            </a:extLst>
          </p:cNvPr>
          <p:cNvSpPr>
            <a:spLocks noGrp="1"/>
          </p:cNvSpPr>
          <p:nvPr>
            <p:ph type="sldNum" sz="quarter" idx="12"/>
          </p:nvPr>
        </p:nvSpPr>
        <p:spPr/>
        <p:txBody>
          <a:bodyPr/>
          <a:lstStyle/>
          <a:p>
            <a:fld id="{E76C374D-40EA-46D5-B147-8C37E776FB84}" type="slidenum">
              <a:rPr lang="en-GB" smtClean="0"/>
              <a:pPr/>
              <a:t>‹#›</a:t>
            </a:fld>
            <a:endParaRPr lang="en-GB"/>
          </a:p>
        </p:txBody>
      </p:sp>
      <p:sp>
        <p:nvSpPr>
          <p:cNvPr id="11" name="Text Placeholder 10">
            <a:extLst>
              <a:ext uri="{FF2B5EF4-FFF2-40B4-BE49-F238E27FC236}">
                <a16:creationId xmlns:a16="http://schemas.microsoft.com/office/drawing/2014/main" id="{6EACE4E9-D725-452D-80DE-75F5081C92B6}"/>
              </a:ext>
            </a:extLst>
          </p:cNvPr>
          <p:cNvSpPr>
            <a:spLocks noGrp="1"/>
          </p:cNvSpPr>
          <p:nvPr>
            <p:ph type="body" sz="quarter" idx="13" hasCustomPrompt="1"/>
          </p:nvPr>
        </p:nvSpPr>
        <p:spPr>
          <a:xfrm>
            <a:off x="9859694" y="1854679"/>
            <a:ext cx="1875106" cy="1863757"/>
          </a:xfrm>
        </p:spPr>
        <p:txBody>
          <a:bodyPr/>
          <a:lstStyle>
            <a:lvl1pPr>
              <a:lnSpc>
                <a:spcPct val="100000"/>
              </a:lnSpc>
              <a:spcBef>
                <a:spcPts val="0"/>
              </a:spcBef>
              <a:defRPr sz="4200">
                <a:latin typeface="+mj-lt"/>
              </a:defRPr>
            </a:lvl1pPr>
            <a:lvl2pPr marL="0" indent="0">
              <a:lnSpc>
                <a:spcPts val="1500"/>
              </a:lnSpc>
              <a:spcBef>
                <a:spcPts val="0"/>
              </a:spcBef>
              <a:buNone/>
              <a:defRPr sz="800" b="1" cap="all" baseline="0">
                <a:latin typeface="+mn-lt"/>
              </a:defRPr>
            </a:lvl2pPr>
            <a:lvl3pPr marL="0" indent="0">
              <a:lnSpc>
                <a:spcPts val="1500"/>
              </a:lnSpc>
              <a:spcBef>
                <a:spcPts val="600"/>
              </a:spcBef>
              <a:buNone/>
              <a:defRPr sz="1000"/>
            </a:lvl3pPr>
          </a:lstStyle>
          <a:p>
            <a:pPr lvl="0"/>
            <a:r>
              <a:rPr lang="en-US"/>
              <a:t>##%</a:t>
            </a:r>
          </a:p>
          <a:p>
            <a:pPr lvl="1"/>
            <a:r>
              <a:rPr lang="en-US"/>
              <a:t>Second level</a:t>
            </a:r>
          </a:p>
          <a:p>
            <a:pPr lvl="2"/>
            <a:r>
              <a:rPr lang="en-US"/>
              <a:t>Third level</a:t>
            </a:r>
          </a:p>
        </p:txBody>
      </p:sp>
      <p:sp>
        <p:nvSpPr>
          <p:cNvPr id="15" name="Text Placeholder 14">
            <a:extLst>
              <a:ext uri="{FF2B5EF4-FFF2-40B4-BE49-F238E27FC236}">
                <a16:creationId xmlns:a16="http://schemas.microsoft.com/office/drawing/2014/main" id="{D009E156-08C0-43FA-9C30-64F78822A645}"/>
              </a:ext>
            </a:extLst>
          </p:cNvPr>
          <p:cNvSpPr>
            <a:spLocks noGrp="1"/>
          </p:cNvSpPr>
          <p:nvPr>
            <p:ph type="body" sz="quarter" idx="15"/>
          </p:nvPr>
        </p:nvSpPr>
        <p:spPr>
          <a:xfrm>
            <a:off x="457200" y="1916112"/>
            <a:ext cx="2078966" cy="4105125"/>
          </a:xfrm>
        </p:spPr>
        <p:txBody>
          <a:bodyPr/>
          <a:lstStyle>
            <a:lvl1pPr>
              <a:lnSpc>
                <a:spcPts val="1500"/>
              </a:lnSpc>
              <a:defRPr sz="1000" b="1">
                <a:latin typeface="+mn-lt"/>
              </a:defRPr>
            </a:lvl1pPr>
            <a:lvl2pPr marL="0" indent="0">
              <a:lnSpc>
                <a:spcPts val="1500"/>
              </a:lnSpc>
              <a:spcBef>
                <a:spcPts val="600"/>
              </a:spcBef>
              <a:spcAft>
                <a:spcPts val="600"/>
              </a:spcAft>
              <a:buNone/>
              <a:defRPr sz="1000"/>
            </a:lvl2pPr>
            <a:lvl3pPr marL="155575" indent="-155575">
              <a:lnSpc>
                <a:spcPts val="1500"/>
              </a:lnSpc>
              <a:spcBef>
                <a:spcPts val="600"/>
              </a:spcBef>
              <a:defRPr sz="1000"/>
            </a:lvl3pPr>
          </a:lstStyle>
          <a:p>
            <a:pPr lvl="0"/>
            <a:r>
              <a:rPr lang="en-US"/>
              <a:t>Click to edit Master text styles</a:t>
            </a:r>
          </a:p>
          <a:p>
            <a:pPr lvl="1"/>
            <a:r>
              <a:rPr lang="en-US"/>
              <a:t>Second level</a:t>
            </a:r>
          </a:p>
          <a:p>
            <a:pPr lvl="2"/>
            <a:r>
              <a:rPr lang="en-US"/>
              <a:t>Third level</a:t>
            </a:r>
          </a:p>
        </p:txBody>
      </p:sp>
      <p:sp>
        <p:nvSpPr>
          <p:cNvPr id="14" name="Text Placeholder 14">
            <a:extLst>
              <a:ext uri="{FF2B5EF4-FFF2-40B4-BE49-F238E27FC236}">
                <a16:creationId xmlns:a16="http://schemas.microsoft.com/office/drawing/2014/main" id="{9EB8BD6C-497A-4863-8A38-132FB29B1D9D}"/>
              </a:ext>
            </a:extLst>
          </p:cNvPr>
          <p:cNvSpPr>
            <a:spLocks noGrp="1"/>
          </p:cNvSpPr>
          <p:nvPr>
            <p:ph type="body" sz="quarter" idx="19"/>
          </p:nvPr>
        </p:nvSpPr>
        <p:spPr>
          <a:xfrm>
            <a:off x="2747511" y="1916112"/>
            <a:ext cx="2078966" cy="4105125"/>
          </a:xfrm>
        </p:spPr>
        <p:txBody>
          <a:bodyPr/>
          <a:lstStyle>
            <a:lvl1pPr>
              <a:lnSpc>
                <a:spcPts val="1500"/>
              </a:lnSpc>
              <a:defRPr sz="1000" b="1">
                <a:latin typeface="+mn-lt"/>
              </a:defRPr>
            </a:lvl1pPr>
            <a:lvl2pPr marL="0" indent="0">
              <a:lnSpc>
                <a:spcPts val="1500"/>
              </a:lnSpc>
              <a:spcBef>
                <a:spcPts val="600"/>
              </a:spcBef>
              <a:spcAft>
                <a:spcPts val="600"/>
              </a:spcAft>
              <a:buNone/>
              <a:defRPr sz="1000"/>
            </a:lvl2pPr>
            <a:lvl3pPr marL="155575" indent="-155575">
              <a:lnSpc>
                <a:spcPts val="1500"/>
              </a:lnSpc>
              <a:spcBef>
                <a:spcPts val="600"/>
              </a:spcBef>
              <a:defRPr sz="1000"/>
            </a:lvl3pPr>
          </a:lstStyle>
          <a:p>
            <a:pPr lvl="0"/>
            <a:r>
              <a:rPr lang="en-US"/>
              <a:t>Click to edit Master text styles</a:t>
            </a:r>
          </a:p>
          <a:p>
            <a:pPr lvl="1"/>
            <a:r>
              <a:rPr lang="en-US"/>
              <a:t>Second level</a:t>
            </a:r>
          </a:p>
          <a:p>
            <a:pPr lvl="2"/>
            <a:r>
              <a:rPr lang="en-US"/>
              <a:t>Third level</a:t>
            </a:r>
          </a:p>
        </p:txBody>
      </p:sp>
      <p:sp>
        <p:nvSpPr>
          <p:cNvPr id="19" name="Text Placeholder 14">
            <a:extLst>
              <a:ext uri="{FF2B5EF4-FFF2-40B4-BE49-F238E27FC236}">
                <a16:creationId xmlns:a16="http://schemas.microsoft.com/office/drawing/2014/main" id="{1B36FA07-C8DE-4149-A98F-8BC115C811BE}"/>
              </a:ext>
            </a:extLst>
          </p:cNvPr>
          <p:cNvSpPr>
            <a:spLocks noGrp="1"/>
          </p:cNvSpPr>
          <p:nvPr>
            <p:ph type="body" sz="quarter" idx="20"/>
          </p:nvPr>
        </p:nvSpPr>
        <p:spPr>
          <a:xfrm>
            <a:off x="5029199" y="1916112"/>
            <a:ext cx="2078966" cy="4105125"/>
          </a:xfrm>
        </p:spPr>
        <p:txBody>
          <a:bodyPr/>
          <a:lstStyle>
            <a:lvl1pPr>
              <a:lnSpc>
                <a:spcPts val="1500"/>
              </a:lnSpc>
              <a:defRPr sz="1000" b="1">
                <a:latin typeface="+mn-lt"/>
              </a:defRPr>
            </a:lvl1pPr>
            <a:lvl2pPr marL="0" indent="0">
              <a:lnSpc>
                <a:spcPts val="1500"/>
              </a:lnSpc>
              <a:spcBef>
                <a:spcPts val="600"/>
              </a:spcBef>
              <a:spcAft>
                <a:spcPts val="600"/>
              </a:spcAft>
              <a:buNone/>
              <a:defRPr sz="1000"/>
            </a:lvl2pPr>
            <a:lvl3pPr marL="155575" indent="-155575">
              <a:lnSpc>
                <a:spcPts val="1500"/>
              </a:lnSpc>
              <a:spcBef>
                <a:spcPts val="600"/>
              </a:spcBef>
              <a:defRPr sz="1000"/>
            </a:lvl3pPr>
          </a:lstStyle>
          <a:p>
            <a:pPr lvl="0"/>
            <a:r>
              <a:rPr lang="en-US"/>
              <a:t>Click to edit Master text styles</a:t>
            </a:r>
          </a:p>
          <a:p>
            <a:pPr lvl="1"/>
            <a:r>
              <a:rPr lang="en-US"/>
              <a:t>Second level</a:t>
            </a:r>
          </a:p>
          <a:p>
            <a:pPr lvl="2"/>
            <a:r>
              <a:rPr lang="en-US"/>
              <a:t>Third level</a:t>
            </a:r>
          </a:p>
        </p:txBody>
      </p:sp>
      <p:sp>
        <p:nvSpPr>
          <p:cNvPr id="20" name="Text Placeholder 14">
            <a:extLst>
              <a:ext uri="{FF2B5EF4-FFF2-40B4-BE49-F238E27FC236}">
                <a16:creationId xmlns:a16="http://schemas.microsoft.com/office/drawing/2014/main" id="{1D3FB836-0CAB-4F00-BBB6-555ED6C4F3E9}"/>
              </a:ext>
            </a:extLst>
          </p:cNvPr>
          <p:cNvSpPr>
            <a:spLocks noGrp="1"/>
          </p:cNvSpPr>
          <p:nvPr>
            <p:ph type="body" sz="quarter" idx="21"/>
          </p:nvPr>
        </p:nvSpPr>
        <p:spPr>
          <a:xfrm>
            <a:off x="7319510" y="1916112"/>
            <a:ext cx="2078966" cy="4105125"/>
          </a:xfrm>
        </p:spPr>
        <p:txBody>
          <a:bodyPr/>
          <a:lstStyle>
            <a:lvl1pPr>
              <a:lnSpc>
                <a:spcPts val="1500"/>
              </a:lnSpc>
              <a:defRPr sz="1000" b="1">
                <a:latin typeface="+mn-lt"/>
              </a:defRPr>
            </a:lvl1pPr>
            <a:lvl2pPr marL="0" indent="0">
              <a:lnSpc>
                <a:spcPts val="1500"/>
              </a:lnSpc>
              <a:spcBef>
                <a:spcPts val="600"/>
              </a:spcBef>
              <a:spcAft>
                <a:spcPts val="600"/>
              </a:spcAft>
              <a:buNone/>
              <a:defRPr sz="1000"/>
            </a:lvl2pPr>
            <a:lvl3pPr marL="155575" indent="-155575">
              <a:lnSpc>
                <a:spcPts val="1500"/>
              </a:lnSpc>
              <a:spcBef>
                <a:spcPts val="600"/>
              </a:spcBef>
              <a:defRPr sz="1000"/>
            </a:lvl3pPr>
          </a:lstStyle>
          <a:p>
            <a:pPr lvl="0"/>
            <a:r>
              <a:rPr lang="en-US"/>
              <a:t>Click to edit Master text styles</a:t>
            </a:r>
          </a:p>
          <a:p>
            <a:pPr lvl="1"/>
            <a:r>
              <a:rPr lang="en-US"/>
              <a:t>Second level</a:t>
            </a:r>
          </a:p>
          <a:p>
            <a:pPr lvl="2"/>
            <a:r>
              <a:rPr lang="en-US"/>
              <a:t>Third level</a:t>
            </a:r>
          </a:p>
        </p:txBody>
      </p:sp>
      <p:sp>
        <p:nvSpPr>
          <p:cNvPr id="21" name="Text Placeholder 10">
            <a:extLst>
              <a:ext uri="{FF2B5EF4-FFF2-40B4-BE49-F238E27FC236}">
                <a16:creationId xmlns:a16="http://schemas.microsoft.com/office/drawing/2014/main" id="{C251E7C1-D365-457D-9D5C-D1A009696006}"/>
              </a:ext>
            </a:extLst>
          </p:cNvPr>
          <p:cNvSpPr>
            <a:spLocks noGrp="1"/>
          </p:cNvSpPr>
          <p:nvPr>
            <p:ph type="body" sz="quarter" idx="22" hasCustomPrompt="1"/>
          </p:nvPr>
        </p:nvSpPr>
        <p:spPr>
          <a:xfrm>
            <a:off x="9859694" y="4157480"/>
            <a:ext cx="1875106" cy="1863757"/>
          </a:xfrm>
        </p:spPr>
        <p:txBody>
          <a:bodyPr/>
          <a:lstStyle>
            <a:lvl1pPr>
              <a:lnSpc>
                <a:spcPct val="100000"/>
              </a:lnSpc>
              <a:spcBef>
                <a:spcPts val="0"/>
              </a:spcBef>
              <a:defRPr sz="4200">
                <a:latin typeface="+mj-lt"/>
              </a:defRPr>
            </a:lvl1pPr>
            <a:lvl2pPr marL="0" indent="0">
              <a:lnSpc>
                <a:spcPts val="1500"/>
              </a:lnSpc>
              <a:spcBef>
                <a:spcPts val="0"/>
              </a:spcBef>
              <a:buNone/>
              <a:defRPr sz="800" b="1" cap="all" baseline="0">
                <a:latin typeface="+mn-lt"/>
              </a:defRPr>
            </a:lvl2pPr>
            <a:lvl3pPr marL="0" indent="0">
              <a:lnSpc>
                <a:spcPts val="1500"/>
              </a:lnSpc>
              <a:spcBef>
                <a:spcPts val="600"/>
              </a:spcBef>
              <a:buNone/>
              <a:defRPr sz="1000"/>
            </a:lvl3pPr>
          </a:lstStyle>
          <a:p>
            <a:pPr lvl="0"/>
            <a:r>
              <a:rPr lang="en-US"/>
              <a:t>##%</a:t>
            </a:r>
          </a:p>
          <a:p>
            <a:pPr lvl="1"/>
            <a:r>
              <a:rPr lang="en-US"/>
              <a:t>Second level</a:t>
            </a:r>
          </a:p>
          <a:p>
            <a:pPr lvl="2"/>
            <a:r>
              <a:rPr lang="en-US"/>
              <a:t>Third level</a:t>
            </a:r>
          </a:p>
        </p:txBody>
      </p:sp>
      <p:pic>
        <p:nvPicPr>
          <p:cNvPr id="16" name="Picture 15">
            <a:extLst>
              <a:ext uri="{FF2B5EF4-FFF2-40B4-BE49-F238E27FC236}">
                <a16:creationId xmlns:a16="http://schemas.microsoft.com/office/drawing/2014/main" id="{64645AD4-B2D1-4455-AAEF-1F9150737B76}"/>
              </a:ext>
            </a:extLst>
          </p:cNvPr>
          <p:cNvPicPr>
            <a:picLocks noChangeAspect="1"/>
          </p:cNvPicPr>
          <p:nvPr userDrawn="1"/>
        </p:nvPicPr>
        <p:blipFill>
          <a:blip r:embed="rId2"/>
          <a:stretch>
            <a:fillRect/>
          </a:stretch>
        </p:blipFill>
        <p:spPr>
          <a:xfrm>
            <a:off x="10908226" y="521748"/>
            <a:ext cx="835200" cy="208474"/>
          </a:xfrm>
          <a:prstGeom prst="rect">
            <a:avLst/>
          </a:prstGeom>
        </p:spPr>
      </p:pic>
    </p:spTree>
    <p:extLst>
      <p:ext uri="{BB962C8B-B14F-4D97-AF65-F5344CB8AC3E}">
        <p14:creationId xmlns:p14="http://schemas.microsoft.com/office/powerpoint/2010/main" val="1072227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 Column with Labe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401ED-962A-44CE-BEA9-F47FBD82C34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12B5F97-92CB-49B8-8806-914F5DB4D16B}"/>
              </a:ext>
            </a:extLst>
          </p:cNvPr>
          <p:cNvSpPr>
            <a:spLocks noGrp="1"/>
          </p:cNvSpPr>
          <p:nvPr>
            <p:ph type="dt" sz="half" idx="10"/>
          </p:nvPr>
        </p:nvSpPr>
        <p:spPr/>
        <p:txBody>
          <a:bodyPr/>
          <a:lstStyle/>
          <a:p>
            <a:fld id="{E22ACCBD-6471-4297-9E68-5815915E8C85}" type="datetime4">
              <a:rPr lang="en-GB" smtClean="0"/>
              <a:t>02 June 2025</a:t>
            </a:fld>
            <a:endParaRPr lang="en-GB"/>
          </a:p>
        </p:txBody>
      </p:sp>
      <p:sp>
        <p:nvSpPr>
          <p:cNvPr id="4" name="Footer Placeholder 3">
            <a:extLst>
              <a:ext uri="{FF2B5EF4-FFF2-40B4-BE49-F238E27FC236}">
                <a16:creationId xmlns:a16="http://schemas.microsoft.com/office/drawing/2014/main" id="{6AC6733F-D4F9-49D6-B507-8DA4B456C411}"/>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323075C1-9265-4FBA-AEE2-90135C2370B9}"/>
              </a:ext>
            </a:extLst>
          </p:cNvPr>
          <p:cNvSpPr>
            <a:spLocks noGrp="1"/>
          </p:cNvSpPr>
          <p:nvPr>
            <p:ph type="sldNum" sz="quarter" idx="12"/>
          </p:nvPr>
        </p:nvSpPr>
        <p:spPr/>
        <p:txBody>
          <a:bodyPr/>
          <a:lstStyle/>
          <a:p>
            <a:fld id="{E76C374D-40EA-46D5-B147-8C37E776FB84}" type="slidenum">
              <a:rPr lang="en-GB" smtClean="0"/>
              <a:pPr/>
              <a:t>‹#›</a:t>
            </a:fld>
            <a:endParaRPr lang="en-GB"/>
          </a:p>
        </p:txBody>
      </p:sp>
      <p:sp>
        <p:nvSpPr>
          <p:cNvPr id="15" name="Text Placeholder 14">
            <a:extLst>
              <a:ext uri="{FF2B5EF4-FFF2-40B4-BE49-F238E27FC236}">
                <a16:creationId xmlns:a16="http://schemas.microsoft.com/office/drawing/2014/main" id="{D009E156-08C0-43FA-9C30-64F78822A645}"/>
              </a:ext>
            </a:extLst>
          </p:cNvPr>
          <p:cNvSpPr>
            <a:spLocks noGrp="1"/>
          </p:cNvSpPr>
          <p:nvPr>
            <p:ph type="body" sz="quarter" idx="15"/>
          </p:nvPr>
        </p:nvSpPr>
        <p:spPr>
          <a:xfrm>
            <a:off x="457200" y="2613804"/>
            <a:ext cx="2135038" cy="3407433"/>
          </a:xfrm>
        </p:spPr>
        <p:txBody>
          <a:bodyPr/>
          <a:lstStyle>
            <a:lvl1pPr>
              <a:lnSpc>
                <a:spcPts val="1500"/>
              </a:lnSpc>
              <a:spcBef>
                <a:spcPts val="0"/>
              </a:spcBef>
              <a:defRPr sz="1000" b="1">
                <a:latin typeface="+mn-lt"/>
              </a:defRPr>
            </a:lvl1pPr>
            <a:lvl2pPr marL="0" indent="0">
              <a:lnSpc>
                <a:spcPts val="1500"/>
              </a:lnSpc>
              <a:spcBef>
                <a:spcPts val="0"/>
              </a:spcBef>
              <a:spcAft>
                <a:spcPts val="1200"/>
              </a:spcAft>
              <a:buNone/>
              <a:defRPr sz="1000"/>
            </a:lvl2pPr>
            <a:lvl3pPr marL="155575" indent="-155575">
              <a:lnSpc>
                <a:spcPts val="1500"/>
              </a:lnSpc>
              <a:spcBef>
                <a:spcPts val="0"/>
              </a:spcBef>
              <a:spcAft>
                <a:spcPts val="400"/>
              </a:spcAft>
              <a:defRPr sz="1000"/>
            </a:lvl3pPr>
          </a:lstStyle>
          <a:p>
            <a:pPr lvl="0"/>
            <a:r>
              <a:rPr lang="en-US"/>
              <a:t>Click to edit Master text styles</a:t>
            </a:r>
          </a:p>
          <a:p>
            <a:pPr lvl="1"/>
            <a:r>
              <a:rPr lang="en-US"/>
              <a:t>Second level</a:t>
            </a:r>
          </a:p>
          <a:p>
            <a:pPr lvl="2"/>
            <a:r>
              <a:rPr lang="en-US"/>
              <a:t>Third level</a:t>
            </a:r>
          </a:p>
        </p:txBody>
      </p:sp>
      <p:sp>
        <p:nvSpPr>
          <p:cNvPr id="14" name="Text Placeholder 13">
            <a:extLst>
              <a:ext uri="{FF2B5EF4-FFF2-40B4-BE49-F238E27FC236}">
                <a16:creationId xmlns:a16="http://schemas.microsoft.com/office/drawing/2014/main" id="{DF6E208F-4AD5-45F0-8DFB-68BF3537DD06}"/>
              </a:ext>
            </a:extLst>
          </p:cNvPr>
          <p:cNvSpPr>
            <a:spLocks noGrp="1"/>
          </p:cNvSpPr>
          <p:nvPr>
            <p:ph type="body" sz="quarter" idx="20"/>
          </p:nvPr>
        </p:nvSpPr>
        <p:spPr>
          <a:xfrm>
            <a:off x="457200" y="1902078"/>
            <a:ext cx="2135038" cy="366459"/>
          </a:xfrm>
          <a:prstGeom prst="roundRect">
            <a:avLst>
              <a:gd name="adj" fmla="val 50000"/>
            </a:avLst>
          </a:prstGeom>
          <a:solidFill>
            <a:schemeClr val="accent1"/>
          </a:solidFill>
        </p:spPr>
        <p:txBody>
          <a:bodyPr lIns="72000" rIns="72000" anchor="ctr" anchorCtr="0">
            <a:noAutofit/>
          </a:bodyPr>
          <a:lstStyle>
            <a:lvl1pPr>
              <a:lnSpc>
                <a:spcPct val="100000"/>
              </a:lnSpc>
              <a:defRPr sz="800" b="1" cap="all" baseline="0">
                <a:solidFill>
                  <a:schemeClr val="tx2"/>
                </a:solidFill>
                <a:latin typeface="+mn-lt"/>
              </a:defRPr>
            </a:lvl1pPr>
          </a:lstStyle>
          <a:p>
            <a:pPr lvl="0"/>
            <a:r>
              <a:rPr lang="en-US"/>
              <a:t>Click to edit Master text styles</a:t>
            </a:r>
          </a:p>
        </p:txBody>
      </p:sp>
      <p:sp>
        <p:nvSpPr>
          <p:cNvPr id="20" name="Text Placeholder 13">
            <a:extLst>
              <a:ext uri="{FF2B5EF4-FFF2-40B4-BE49-F238E27FC236}">
                <a16:creationId xmlns:a16="http://schemas.microsoft.com/office/drawing/2014/main" id="{FD490785-4A19-4632-BF31-69DBCA87BD4E}"/>
              </a:ext>
            </a:extLst>
          </p:cNvPr>
          <p:cNvSpPr>
            <a:spLocks noGrp="1"/>
          </p:cNvSpPr>
          <p:nvPr>
            <p:ph type="body" sz="quarter" idx="21"/>
          </p:nvPr>
        </p:nvSpPr>
        <p:spPr>
          <a:xfrm>
            <a:off x="2747511" y="1902078"/>
            <a:ext cx="2135038" cy="366459"/>
          </a:xfrm>
          <a:prstGeom prst="roundRect">
            <a:avLst>
              <a:gd name="adj" fmla="val 50000"/>
            </a:avLst>
          </a:prstGeom>
          <a:solidFill>
            <a:schemeClr val="accent1"/>
          </a:solidFill>
        </p:spPr>
        <p:txBody>
          <a:bodyPr lIns="72000" rIns="72000" anchor="ctr" anchorCtr="0">
            <a:noAutofit/>
          </a:bodyPr>
          <a:lstStyle>
            <a:lvl1pPr>
              <a:lnSpc>
                <a:spcPct val="100000"/>
              </a:lnSpc>
              <a:defRPr sz="800" b="1" cap="all" baseline="0">
                <a:solidFill>
                  <a:schemeClr val="tx2"/>
                </a:solidFill>
                <a:latin typeface="+mn-lt"/>
              </a:defRPr>
            </a:lvl1pPr>
          </a:lstStyle>
          <a:p>
            <a:pPr lvl="0"/>
            <a:r>
              <a:rPr lang="en-US"/>
              <a:t>Click to edit Master text styles</a:t>
            </a:r>
          </a:p>
        </p:txBody>
      </p:sp>
      <p:sp>
        <p:nvSpPr>
          <p:cNvPr id="21" name="Text Placeholder 13">
            <a:extLst>
              <a:ext uri="{FF2B5EF4-FFF2-40B4-BE49-F238E27FC236}">
                <a16:creationId xmlns:a16="http://schemas.microsoft.com/office/drawing/2014/main" id="{BE017F00-597C-4EFC-819E-FC616A7DA991}"/>
              </a:ext>
            </a:extLst>
          </p:cNvPr>
          <p:cNvSpPr>
            <a:spLocks noGrp="1"/>
          </p:cNvSpPr>
          <p:nvPr>
            <p:ph type="body" sz="quarter" idx="22"/>
          </p:nvPr>
        </p:nvSpPr>
        <p:spPr>
          <a:xfrm>
            <a:off x="5037822" y="1902078"/>
            <a:ext cx="2135038" cy="366459"/>
          </a:xfrm>
          <a:prstGeom prst="roundRect">
            <a:avLst>
              <a:gd name="adj" fmla="val 50000"/>
            </a:avLst>
          </a:prstGeom>
          <a:solidFill>
            <a:schemeClr val="accent1"/>
          </a:solidFill>
        </p:spPr>
        <p:txBody>
          <a:bodyPr lIns="72000" rIns="72000" anchor="ctr" anchorCtr="0">
            <a:noAutofit/>
          </a:bodyPr>
          <a:lstStyle>
            <a:lvl1pPr>
              <a:lnSpc>
                <a:spcPct val="100000"/>
              </a:lnSpc>
              <a:defRPr sz="800" b="1" cap="all" baseline="0">
                <a:solidFill>
                  <a:schemeClr val="tx2"/>
                </a:solidFill>
                <a:latin typeface="+mn-lt"/>
              </a:defRPr>
            </a:lvl1pPr>
          </a:lstStyle>
          <a:p>
            <a:pPr lvl="0"/>
            <a:r>
              <a:rPr lang="en-US"/>
              <a:t>Click to edit Master text styles</a:t>
            </a:r>
          </a:p>
        </p:txBody>
      </p:sp>
      <p:sp>
        <p:nvSpPr>
          <p:cNvPr id="22" name="Text Placeholder 13">
            <a:extLst>
              <a:ext uri="{FF2B5EF4-FFF2-40B4-BE49-F238E27FC236}">
                <a16:creationId xmlns:a16="http://schemas.microsoft.com/office/drawing/2014/main" id="{29A8F68C-57F0-46D9-B3C2-98A8DEE1692B}"/>
              </a:ext>
            </a:extLst>
          </p:cNvPr>
          <p:cNvSpPr>
            <a:spLocks noGrp="1"/>
          </p:cNvSpPr>
          <p:nvPr>
            <p:ph type="body" sz="quarter" idx="23"/>
          </p:nvPr>
        </p:nvSpPr>
        <p:spPr>
          <a:xfrm>
            <a:off x="7309451" y="1902078"/>
            <a:ext cx="2135038" cy="366459"/>
          </a:xfrm>
          <a:prstGeom prst="roundRect">
            <a:avLst>
              <a:gd name="adj" fmla="val 50000"/>
            </a:avLst>
          </a:prstGeom>
          <a:solidFill>
            <a:schemeClr val="accent1"/>
          </a:solidFill>
        </p:spPr>
        <p:txBody>
          <a:bodyPr lIns="72000" rIns="72000" anchor="ctr" anchorCtr="0">
            <a:noAutofit/>
          </a:bodyPr>
          <a:lstStyle>
            <a:lvl1pPr>
              <a:lnSpc>
                <a:spcPct val="100000"/>
              </a:lnSpc>
              <a:defRPr sz="800" b="1" cap="all" baseline="0">
                <a:solidFill>
                  <a:schemeClr val="tx2"/>
                </a:solidFill>
                <a:latin typeface="+mn-lt"/>
              </a:defRPr>
            </a:lvl1pPr>
          </a:lstStyle>
          <a:p>
            <a:pPr lvl="0"/>
            <a:r>
              <a:rPr lang="en-US"/>
              <a:t>Click to edit Master text styles</a:t>
            </a:r>
          </a:p>
        </p:txBody>
      </p:sp>
      <p:sp>
        <p:nvSpPr>
          <p:cNvPr id="23" name="Text Placeholder 13">
            <a:extLst>
              <a:ext uri="{FF2B5EF4-FFF2-40B4-BE49-F238E27FC236}">
                <a16:creationId xmlns:a16="http://schemas.microsoft.com/office/drawing/2014/main" id="{CDF79CD0-045E-4C48-A38A-ECB7CF42445F}"/>
              </a:ext>
            </a:extLst>
          </p:cNvPr>
          <p:cNvSpPr>
            <a:spLocks noGrp="1"/>
          </p:cNvSpPr>
          <p:nvPr>
            <p:ph type="body" sz="quarter" idx="24"/>
          </p:nvPr>
        </p:nvSpPr>
        <p:spPr>
          <a:xfrm>
            <a:off x="9599762" y="1902078"/>
            <a:ext cx="2135038" cy="366459"/>
          </a:xfrm>
          <a:prstGeom prst="roundRect">
            <a:avLst>
              <a:gd name="adj" fmla="val 50000"/>
            </a:avLst>
          </a:prstGeom>
          <a:solidFill>
            <a:schemeClr val="accent1"/>
          </a:solidFill>
        </p:spPr>
        <p:txBody>
          <a:bodyPr lIns="72000" rIns="72000" anchor="ctr" anchorCtr="0">
            <a:noAutofit/>
          </a:bodyPr>
          <a:lstStyle>
            <a:lvl1pPr>
              <a:lnSpc>
                <a:spcPct val="100000"/>
              </a:lnSpc>
              <a:defRPr sz="800" b="1" cap="all" baseline="0">
                <a:solidFill>
                  <a:schemeClr val="tx2"/>
                </a:solidFill>
                <a:latin typeface="+mn-lt"/>
              </a:defRPr>
            </a:lvl1pPr>
          </a:lstStyle>
          <a:p>
            <a:pPr lvl="0"/>
            <a:r>
              <a:rPr lang="en-US"/>
              <a:t>Click to edit Master text styles</a:t>
            </a:r>
          </a:p>
        </p:txBody>
      </p:sp>
      <p:sp>
        <p:nvSpPr>
          <p:cNvPr id="24" name="Text Placeholder 14">
            <a:extLst>
              <a:ext uri="{FF2B5EF4-FFF2-40B4-BE49-F238E27FC236}">
                <a16:creationId xmlns:a16="http://schemas.microsoft.com/office/drawing/2014/main" id="{BE1A004B-59A2-4CBB-B353-149F30A04508}"/>
              </a:ext>
            </a:extLst>
          </p:cNvPr>
          <p:cNvSpPr>
            <a:spLocks noGrp="1"/>
          </p:cNvSpPr>
          <p:nvPr>
            <p:ph type="body" sz="quarter" idx="25"/>
          </p:nvPr>
        </p:nvSpPr>
        <p:spPr>
          <a:xfrm>
            <a:off x="2747511" y="2613804"/>
            <a:ext cx="2135038" cy="3407433"/>
          </a:xfrm>
        </p:spPr>
        <p:txBody>
          <a:bodyPr/>
          <a:lstStyle>
            <a:lvl1pPr>
              <a:lnSpc>
                <a:spcPts val="1500"/>
              </a:lnSpc>
              <a:spcBef>
                <a:spcPts val="0"/>
              </a:spcBef>
              <a:defRPr sz="1000" b="1">
                <a:latin typeface="+mn-lt"/>
              </a:defRPr>
            </a:lvl1pPr>
            <a:lvl2pPr marL="0" indent="0">
              <a:lnSpc>
                <a:spcPts val="1500"/>
              </a:lnSpc>
              <a:spcBef>
                <a:spcPts val="0"/>
              </a:spcBef>
              <a:spcAft>
                <a:spcPts val="1200"/>
              </a:spcAft>
              <a:buNone/>
              <a:defRPr sz="1000"/>
            </a:lvl2pPr>
            <a:lvl3pPr marL="155575" indent="-155575">
              <a:lnSpc>
                <a:spcPts val="1500"/>
              </a:lnSpc>
              <a:spcBef>
                <a:spcPts val="0"/>
              </a:spcBef>
              <a:spcAft>
                <a:spcPts val="400"/>
              </a:spcAft>
              <a:defRPr sz="1000"/>
            </a:lvl3pPr>
          </a:lstStyle>
          <a:p>
            <a:pPr lvl="0"/>
            <a:r>
              <a:rPr lang="en-US"/>
              <a:t>Click to edit Master text styles</a:t>
            </a:r>
          </a:p>
          <a:p>
            <a:pPr lvl="1"/>
            <a:r>
              <a:rPr lang="en-US"/>
              <a:t>Second level</a:t>
            </a:r>
          </a:p>
          <a:p>
            <a:pPr lvl="2"/>
            <a:r>
              <a:rPr lang="en-US"/>
              <a:t>Third level</a:t>
            </a:r>
          </a:p>
        </p:txBody>
      </p:sp>
      <p:sp>
        <p:nvSpPr>
          <p:cNvPr id="25" name="Text Placeholder 14">
            <a:extLst>
              <a:ext uri="{FF2B5EF4-FFF2-40B4-BE49-F238E27FC236}">
                <a16:creationId xmlns:a16="http://schemas.microsoft.com/office/drawing/2014/main" id="{BA22B53F-17E5-4202-8EC4-0948D9D19305}"/>
              </a:ext>
            </a:extLst>
          </p:cNvPr>
          <p:cNvSpPr>
            <a:spLocks noGrp="1"/>
          </p:cNvSpPr>
          <p:nvPr>
            <p:ph type="body" sz="quarter" idx="26"/>
          </p:nvPr>
        </p:nvSpPr>
        <p:spPr>
          <a:xfrm>
            <a:off x="5037822" y="2613804"/>
            <a:ext cx="2135038" cy="3407433"/>
          </a:xfrm>
        </p:spPr>
        <p:txBody>
          <a:bodyPr/>
          <a:lstStyle>
            <a:lvl1pPr>
              <a:lnSpc>
                <a:spcPts val="1500"/>
              </a:lnSpc>
              <a:spcBef>
                <a:spcPts val="0"/>
              </a:spcBef>
              <a:defRPr sz="1000" b="1">
                <a:latin typeface="+mn-lt"/>
              </a:defRPr>
            </a:lvl1pPr>
            <a:lvl2pPr marL="0" indent="0">
              <a:lnSpc>
                <a:spcPts val="1500"/>
              </a:lnSpc>
              <a:spcBef>
                <a:spcPts val="0"/>
              </a:spcBef>
              <a:spcAft>
                <a:spcPts val="1200"/>
              </a:spcAft>
              <a:buNone/>
              <a:defRPr sz="1000"/>
            </a:lvl2pPr>
            <a:lvl3pPr marL="155575" indent="-155575">
              <a:lnSpc>
                <a:spcPts val="1500"/>
              </a:lnSpc>
              <a:spcBef>
                <a:spcPts val="0"/>
              </a:spcBef>
              <a:spcAft>
                <a:spcPts val="400"/>
              </a:spcAft>
              <a:defRPr sz="1000"/>
            </a:lvl3pPr>
          </a:lstStyle>
          <a:p>
            <a:pPr lvl="0"/>
            <a:r>
              <a:rPr lang="en-US"/>
              <a:t>Click to edit Master text styles</a:t>
            </a:r>
          </a:p>
          <a:p>
            <a:pPr lvl="1"/>
            <a:r>
              <a:rPr lang="en-US"/>
              <a:t>Second level</a:t>
            </a:r>
          </a:p>
          <a:p>
            <a:pPr lvl="2"/>
            <a:r>
              <a:rPr lang="en-US"/>
              <a:t>Third level</a:t>
            </a:r>
          </a:p>
        </p:txBody>
      </p:sp>
      <p:sp>
        <p:nvSpPr>
          <p:cNvPr id="26" name="Text Placeholder 14">
            <a:extLst>
              <a:ext uri="{FF2B5EF4-FFF2-40B4-BE49-F238E27FC236}">
                <a16:creationId xmlns:a16="http://schemas.microsoft.com/office/drawing/2014/main" id="{D62F25A3-DE1F-49E6-BF4B-3CD5E232B96B}"/>
              </a:ext>
            </a:extLst>
          </p:cNvPr>
          <p:cNvSpPr>
            <a:spLocks noGrp="1"/>
          </p:cNvSpPr>
          <p:nvPr>
            <p:ph type="body" sz="quarter" idx="27"/>
          </p:nvPr>
        </p:nvSpPr>
        <p:spPr>
          <a:xfrm>
            <a:off x="7309451" y="2613804"/>
            <a:ext cx="2135038" cy="3407433"/>
          </a:xfrm>
        </p:spPr>
        <p:txBody>
          <a:bodyPr/>
          <a:lstStyle>
            <a:lvl1pPr>
              <a:lnSpc>
                <a:spcPts val="1500"/>
              </a:lnSpc>
              <a:spcBef>
                <a:spcPts val="0"/>
              </a:spcBef>
              <a:defRPr sz="1000" b="1">
                <a:latin typeface="+mn-lt"/>
              </a:defRPr>
            </a:lvl1pPr>
            <a:lvl2pPr marL="0" indent="0">
              <a:lnSpc>
                <a:spcPts val="1500"/>
              </a:lnSpc>
              <a:spcBef>
                <a:spcPts val="0"/>
              </a:spcBef>
              <a:spcAft>
                <a:spcPts val="1200"/>
              </a:spcAft>
              <a:buNone/>
              <a:defRPr sz="1000"/>
            </a:lvl2pPr>
            <a:lvl3pPr marL="155575" indent="-155575">
              <a:lnSpc>
                <a:spcPts val="1500"/>
              </a:lnSpc>
              <a:spcBef>
                <a:spcPts val="0"/>
              </a:spcBef>
              <a:spcAft>
                <a:spcPts val="400"/>
              </a:spcAft>
              <a:defRPr sz="1000"/>
            </a:lvl3pPr>
          </a:lstStyle>
          <a:p>
            <a:pPr lvl="0"/>
            <a:r>
              <a:rPr lang="en-US"/>
              <a:t>Click to edit Master text styles</a:t>
            </a:r>
          </a:p>
          <a:p>
            <a:pPr lvl="1"/>
            <a:r>
              <a:rPr lang="en-US"/>
              <a:t>Second level</a:t>
            </a:r>
          </a:p>
          <a:p>
            <a:pPr lvl="2"/>
            <a:r>
              <a:rPr lang="en-US"/>
              <a:t>Third level</a:t>
            </a:r>
          </a:p>
        </p:txBody>
      </p:sp>
      <p:sp>
        <p:nvSpPr>
          <p:cNvPr id="27" name="Text Placeholder 14">
            <a:extLst>
              <a:ext uri="{FF2B5EF4-FFF2-40B4-BE49-F238E27FC236}">
                <a16:creationId xmlns:a16="http://schemas.microsoft.com/office/drawing/2014/main" id="{4805C78E-5E29-438A-B6DA-E9239479E231}"/>
              </a:ext>
            </a:extLst>
          </p:cNvPr>
          <p:cNvSpPr>
            <a:spLocks noGrp="1"/>
          </p:cNvSpPr>
          <p:nvPr>
            <p:ph type="body" sz="quarter" idx="28"/>
          </p:nvPr>
        </p:nvSpPr>
        <p:spPr>
          <a:xfrm>
            <a:off x="9599762" y="2613804"/>
            <a:ext cx="2135038" cy="3407433"/>
          </a:xfrm>
        </p:spPr>
        <p:txBody>
          <a:bodyPr/>
          <a:lstStyle>
            <a:lvl1pPr>
              <a:lnSpc>
                <a:spcPts val="1500"/>
              </a:lnSpc>
              <a:spcBef>
                <a:spcPts val="0"/>
              </a:spcBef>
              <a:defRPr sz="1000" b="1">
                <a:latin typeface="+mn-lt"/>
              </a:defRPr>
            </a:lvl1pPr>
            <a:lvl2pPr marL="0" indent="0">
              <a:lnSpc>
                <a:spcPts val="1500"/>
              </a:lnSpc>
              <a:spcBef>
                <a:spcPts val="0"/>
              </a:spcBef>
              <a:spcAft>
                <a:spcPts val="1200"/>
              </a:spcAft>
              <a:buNone/>
              <a:defRPr sz="1000"/>
            </a:lvl2pPr>
            <a:lvl3pPr marL="155575" indent="-155575">
              <a:lnSpc>
                <a:spcPts val="1500"/>
              </a:lnSpc>
              <a:spcBef>
                <a:spcPts val="0"/>
              </a:spcBef>
              <a:spcAft>
                <a:spcPts val="400"/>
              </a:spcAft>
              <a:defRPr sz="10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432126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mj-lt"/>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51F2D261-41E8-43C4-B85D-5F6B508D0F14}" type="datetime4">
              <a:rPr lang="en-GB" smtClean="0"/>
              <a:t>02 June 2025</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9" name="Picture 8" descr="A picture containing web, fan&#10;&#10;Description automatically generated">
            <a:extLst>
              <a:ext uri="{FF2B5EF4-FFF2-40B4-BE49-F238E27FC236}">
                <a16:creationId xmlns:a16="http://schemas.microsoft.com/office/drawing/2014/main" id="{B5035D29-DA9F-4F2D-9EEA-ABD5035619D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r="16296"/>
          <a:stretch/>
        </p:blipFill>
        <p:spPr>
          <a:xfrm>
            <a:off x="7909169" y="844134"/>
            <a:ext cx="4282831" cy="5112581"/>
          </a:xfrm>
          <a:prstGeom prst="rect">
            <a:avLst/>
          </a:prstGeom>
        </p:spPr>
      </p:pic>
      <p:pic>
        <p:nvPicPr>
          <p:cNvPr id="11" name="Picture 10">
            <a:extLst>
              <a:ext uri="{FF2B5EF4-FFF2-40B4-BE49-F238E27FC236}">
                <a16:creationId xmlns:a16="http://schemas.microsoft.com/office/drawing/2014/main" id="{F85F1BFE-57DC-469F-B591-13CAA7302BA3}"/>
              </a:ext>
            </a:extLst>
          </p:cNvPr>
          <p:cNvPicPr>
            <a:picLocks noChangeAspect="1"/>
          </p:cNvPicPr>
          <p:nvPr userDrawn="1"/>
        </p:nvPicPr>
        <p:blipFill>
          <a:blip r:embed="rId3"/>
          <a:stretch>
            <a:fillRect/>
          </a:stretch>
        </p:blipFill>
        <p:spPr>
          <a:xfrm>
            <a:off x="957600" y="629800"/>
            <a:ext cx="1140555" cy="284400"/>
          </a:xfrm>
          <a:prstGeom prst="rect">
            <a:avLst/>
          </a:prstGeom>
        </p:spPr>
      </p:pic>
    </p:spTree>
    <p:extLst>
      <p:ext uri="{BB962C8B-B14F-4D97-AF65-F5344CB8AC3E}">
        <p14:creationId xmlns:p14="http://schemas.microsoft.com/office/powerpoint/2010/main" val="35062062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sulta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401ED-962A-44CE-BEA9-F47FBD82C341}"/>
              </a:ext>
            </a:extLst>
          </p:cNvPr>
          <p:cNvSpPr>
            <a:spLocks noGrp="1"/>
          </p:cNvSpPr>
          <p:nvPr>
            <p:ph type="title"/>
          </p:nvPr>
        </p:nvSpPr>
        <p:spPr/>
        <p:txBody>
          <a:bodyPr>
            <a:noAutofit/>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12B5F97-92CB-49B8-8806-914F5DB4D16B}"/>
              </a:ext>
            </a:extLst>
          </p:cNvPr>
          <p:cNvSpPr>
            <a:spLocks noGrp="1"/>
          </p:cNvSpPr>
          <p:nvPr>
            <p:ph type="dt" sz="half" idx="10"/>
          </p:nvPr>
        </p:nvSpPr>
        <p:spPr/>
        <p:txBody>
          <a:bodyPr>
            <a:noAutofit/>
          </a:bodyPr>
          <a:lstStyle/>
          <a:p>
            <a:fld id="{4B083F0F-C12B-42A5-BBDE-632E938D8E10}" type="datetime4">
              <a:rPr lang="en-GB" smtClean="0"/>
              <a:t>02 June 2025</a:t>
            </a:fld>
            <a:endParaRPr lang="en-GB"/>
          </a:p>
        </p:txBody>
      </p:sp>
      <p:sp>
        <p:nvSpPr>
          <p:cNvPr id="4" name="Footer Placeholder 3">
            <a:extLst>
              <a:ext uri="{FF2B5EF4-FFF2-40B4-BE49-F238E27FC236}">
                <a16:creationId xmlns:a16="http://schemas.microsoft.com/office/drawing/2014/main" id="{6AC6733F-D4F9-49D6-B507-8DA4B456C411}"/>
              </a:ext>
            </a:extLst>
          </p:cNvPr>
          <p:cNvSpPr>
            <a:spLocks noGrp="1"/>
          </p:cNvSpPr>
          <p:nvPr>
            <p:ph type="ftr" sz="quarter" idx="11"/>
          </p:nvPr>
        </p:nvSpPr>
        <p:spPr/>
        <p:txBody>
          <a:bodyPr>
            <a:noAutofit/>
          </a:bodyPr>
          <a:lstStyle/>
          <a:p>
            <a:r>
              <a:rPr lang="en-GB"/>
              <a:t>© Kubrick Group</a:t>
            </a:r>
          </a:p>
        </p:txBody>
      </p:sp>
      <p:sp>
        <p:nvSpPr>
          <p:cNvPr id="5" name="Slide Number Placeholder 4">
            <a:extLst>
              <a:ext uri="{FF2B5EF4-FFF2-40B4-BE49-F238E27FC236}">
                <a16:creationId xmlns:a16="http://schemas.microsoft.com/office/drawing/2014/main" id="{323075C1-9265-4FBA-AEE2-90135C2370B9}"/>
              </a:ext>
            </a:extLst>
          </p:cNvPr>
          <p:cNvSpPr>
            <a:spLocks noGrp="1"/>
          </p:cNvSpPr>
          <p:nvPr>
            <p:ph type="sldNum" sz="quarter" idx="12"/>
          </p:nvPr>
        </p:nvSpPr>
        <p:spPr/>
        <p:txBody>
          <a:bodyPr>
            <a:noAutofit/>
          </a:bodyPr>
          <a:lstStyle/>
          <a:p>
            <a:fld id="{E76C374D-40EA-46D5-B147-8C37E776FB84}" type="slidenum">
              <a:rPr lang="en-GB" smtClean="0"/>
              <a:pPr/>
              <a:t>‹#›</a:t>
            </a:fld>
            <a:endParaRPr lang="en-GB"/>
          </a:p>
        </p:txBody>
      </p:sp>
      <p:sp>
        <p:nvSpPr>
          <p:cNvPr id="15" name="Text Placeholder 14">
            <a:extLst>
              <a:ext uri="{FF2B5EF4-FFF2-40B4-BE49-F238E27FC236}">
                <a16:creationId xmlns:a16="http://schemas.microsoft.com/office/drawing/2014/main" id="{D009E156-08C0-43FA-9C30-64F78822A645}"/>
              </a:ext>
            </a:extLst>
          </p:cNvPr>
          <p:cNvSpPr>
            <a:spLocks noGrp="1"/>
          </p:cNvSpPr>
          <p:nvPr>
            <p:ph type="body" sz="quarter" idx="15" hasCustomPrompt="1"/>
          </p:nvPr>
        </p:nvSpPr>
        <p:spPr>
          <a:xfrm>
            <a:off x="457200" y="3701211"/>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34" name="Text Placeholder 14">
            <a:extLst>
              <a:ext uri="{FF2B5EF4-FFF2-40B4-BE49-F238E27FC236}">
                <a16:creationId xmlns:a16="http://schemas.microsoft.com/office/drawing/2014/main" id="{CECDBB82-7927-42A0-A0E9-D093F572A16A}"/>
              </a:ext>
            </a:extLst>
          </p:cNvPr>
          <p:cNvSpPr>
            <a:spLocks noGrp="1"/>
          </p:cNvSpPr>
          <p:nvPr>
            <p:ph type="body" sz="quarter" idx="16" hasCustomPrompt="1"/>
          </p:nvPr>
        </p:nvSpPr>
        <p:spPr>
          <a:xfrm>
            <a:off x="2363638" y="3701211"/>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39" name="Text Placeholder 14">
            <a:extLst>
              <a:ext uri="{FF2B5EF4-FFF2-40B4-BE49-F238E27FC236}">
                <a16:creationId xmlns:a16="http://schemas.microsoft.com/office/drawing/2014/main" id="{AFA1CADB-EC2B-4C2E-AA25-36A507EC6F34}"/>
              </a:ext>
            </a:extLst>
          </p:cNvPr>
          <p:cNvSpPr>
            <a:spLocks noGrp="1"/>
          </p:cNvSpPr>
          <p:nvPr>
            <p:ph type="body" sz="quarter" idx="17" hasCustomPrompt="1"/>
          </p:nvPr>
        </p:nvSpPr>
        <p:spPr>
          <a:xfrm>
            <a:off x="4270076" y="3701211"/>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40" name="Text Placeholder 14">
            <a:extLst>
              <a:ext uri="{FF2B5EF4-FFF2-40B4-BE49-F238E27FC236}">
                <a16:creationId xmlns:a16="http://schemas.microsoft.com/office/drawing/2014/main" id="{5F67A1FE-4626-4E1C-A854-094EFEB09863}"/>
              </a:ext>
            </a:extLst>
          </p:cNvPr>
          <p:cNvSpPr>
            <a:spLocks noGrp="1"/>
          </p:cNvSpPr>
          <p:nvPr>
            <p:ph type="body" sz="quarter" idx="18" hasCustomPrompt="1"/>
          </p:nvPr>
        </p:nvSpPr>
        <p:spPr>
          <a:xfrm>
            <a:off x="6176514" y="3701211"/>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41" name="Text Placeholder 14">
            <a:extLst>
              <a:ext uri="{FF2B5EF4-FFF2-40B4-BE49-F238E27FC236}">
                <a16:creationId xmlns:a16="http://schemas.microsoft.com/office/drawing/2014/main" id="{8A7D37A5-48D4-4149-B1A5-84D47325554A}"/>
              </a:ext>
            </a:extLst>
          </p:cNvPr>
          <p:cNvSpPr>
            <a:spLocks noGrp="1"/>
          </p:cNvSpPr>
          <p:nvPr>
            <p:ph type="body" sz="quarter" idx="19" hasCustomPrompt="1"/>
          </p:nvPr>
        </p:nvSpPr>
        <p:spPr>
          <a:xfrm>
            <a:off x="8082952" y="3701211"/>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42" name="Text Placeholder 14">
            <a:extLst>
              <a:ext uri="{FF2B5EF4-FFF2-40B4-BE49-F238E27FC236}">
                <a16:creationId xmlns:a16="http://schemas.microsoft.com/office/drawing/2014/main" id="{B3384C48-9384-4D81-A5B7-A0CADA3750F7}"/>
              </a:ext>
            </a:extLst>
          </p:cNvPr>
          <p:cNvSpPr>
            <a:spLocks noGrp="1"/>
          </p:cNvSpPr>
          <p:nvPr>
            <p:ph type="body" sz="quarter" idx="20" hasCustomPrompt="1"/>
          </p:nvPr>
        </p:nvSpPr>
        <p:spPr>
          <a:xfrm>
            <a:off x="9989390" y="3701211"/>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10" name="Picture Placeholder 9">
            <a:extLst>
              <a:ext uri="{FF2B5EF4-FFF2-40B4-BE49-F238E27FC236}">
                <a16:creationId xmlns:a16="http://schemas.microsoft.com/office/drawing/2014/main" id="{51B56564-F05E-4685-8EAA-6DE036EA9128}"/>
              </a:ext>
            </a:extLst>
          </p:cNvPr>
          <p:cNvSpPr>
            <a:spLocks noGrp="1"/>
          </p:cNvSpPr>
          <p:nvPr>
            <p:ph type="pic" sz="quarter" idx="21"/>
          </p:nvPr>
        </p:nvSpPr>
        <p:spPr>
          <a:xfrm>
            <a:off x="457200" y="1916113"/>
            <a:ext cx="1743075" cy="1677987"/>
          </a:xfrm>
        </p:spPr>
        <p:txBody>
          <a:bodyPr>
            <a:noAutofit/>
          </a:bodyPr>
          <a:lstStyle/>
          <a:p>
            <a:r>
              <a:rPr lang="en-US"/>
              <a:t>Click icon to add picture</a:t>
            </a:r>
            <a:endParaRPr lang="en-GB"/>
          </a:p>
        </p:txBody>
      </p:sp>
      <p:sp>
        <p:nvSpPr>
          <p:cNvPr id="43" name="Picture Placeholder 9">
            <a:extLst>
              <a:ext uri="{FF2B5EF4-FFF2-40B4-BE49-F238E27FC236}">
                <a16:creationId xmlns:a16="http://schemas.microsoft.com/office/drawing/2014/main" id="{670A15EE-C18D-4DC0-88C0-918F153B46C5}"/>
              </a:ext>
            </a:extLst>
          </p:cNvPr>
          <p:cNvSpPr>
            <a:spLocks noGrp="1"/>
          </p:cNvSpPr>
          <p:nvPr>
            <p:ph type="pic" sz="quarter" idx="22"/>
          </p:nvPr>
        </p:nvSpPr>
        <p:spPr>
          <a:xfrm>
            <a:off x="2363638" y="1916113"/>
            <a:ext cx="1743075" cy="1677987"/>
          </a:xfrm>
        </p:spPr>
        <p:txBody>
          <a:bodyPr>
            <a:noAutofit/>
          </a:bodyPr>
          <a:lstStyle/>
          <a:p>
            <a:r>
              <a:rPr lang="en-US"/>
              <a:t>Click icon to add picture</a:t>
            </a:r>
            <a:endParaRPr lang="en-GB"/>
          </a:p>
        </p:txBody>
      </p:sp>
      <p:sp>
        <p:nvSpPr>
          <p:cNvPr id="46" name="Picture Placeholder 9">
            <a:extLst>
              <a:ext uri="{FF2B5EF4-FFF2-40B4-BE49-F238E27FC236}">
                <a16:creationId xmlns:a16="http://schemas.microsoft.com/office/drawing/2014/main" id="{0C09A815-CC2F-496D-AD15-26D54F706835}"/>
              </a:ext>
            </a:extLst>
          </p:cNvPr>
          <p:cNvSpPr>
            <a:spLocks noGrp="1"/>
          </p:cNvSpPr>
          <p:nvPr>
            <p:ph type="pic" sz="quarter" idx="23"/>
          </p:nvPr>
        </p:nvSpPr>
        <p:spPr>
          <a:xfrm>
            <a:off x="4270076" y="1916113"/>
            <a:ext cx="1743075" cy="1677987"/>
          </a:xfrm>
        </p:spPr>
        <p:txBody>
          <a:bodyPr>
            <a:noAutofit/>
          </a:bodyPr>
          <a:lstStyle/>
          <a:p>
            <a:r>
              <a:rPr lang="en-US"/>
              <a:t>Click icon to add picture</a:t>
            </a:r>
            <a:endParaRPr lang="en-GB"/>
          </a:p>
        </p:txBody>
      </p:sp>
      <p:sp>
        <p:nvSpPr>
          <p:cNvPr id="47" name="Picture Placeholder 9">
            <a:extLst>
              <a:ext uri="{FF2B5EF4-FFF2-40B4-BE49-F238E27FC236}">
                <a16:creationId xmlns:a16="http://schemas.microsoft.com/office/drawing/2014/main" id="{742D4E25-3633-4F15-ADE7-716A54D9A7AB}"/>
              </a:ext>
            </a:extLst>
          </p:cNvPr>
          <p:cNvSpPr>
            <a:spLocks noGrp="1"/>
          </p:cNvSpPr>
          <p:nvPr>
            <p:ph type="pic" sz="quarter" idx="24"/>
          </p:nvPr>
        </p:nvSpPr>
        <p:spPr>
          <a:xfrm>
            <a:off x="6175975" y="1916113"/>
            <a:ext cx="1743075" cy="1677987"/>
          </a:xfrm>
        </p:spPr>
        <p:txBody>
          <a:bodyPr>
            <a:noAutofit/>
          </a:bodyPr>
          <a:lstStyle/>
          <a:p>
            <a:r>
              <a:rPr lang="en-US"/>
              <a:t>Click icon to add picture</a:t>
            </a:r>
            <a:endParaRPr lang="en-GB"/>
          </a:p>
        </p:txBody>
      </p:sp>
      <p:sp>
        <p:nvSpPr>
          <p:cNvPr id="48" name="Picture Placeholder 9">
            <a:extLst>
              <a:ext uri="{FF2B5EF4-FFF2-40B4-BE49-F238E27FC236}">
                <a16:creationId xmlns:a16="http://schemas.microsoft.com/office/drawing/2014/main" id="{44ECC1FA-DF07-4C63-B639-90AF8E9F0114}"/>
              </a:ext>
            </a:extLst>
          </p:cNvPr>
          <p:cNvSpPr>
            <a:spLocks noGrp="1"/>
          </p:cNvSpPr>
          <p:nvPr>
            <p:ph type="pic" sz="quarter" idx="25"/>
          </p:nvPr>
        </p:nvSpPr>
        <p:spPr>
          <a:xfrm>
            <a:off x="8082413" y="1916113"/>
            <a:ext cx="1743075" cy="1677987"/>
          </a:xfrm>
        </p:spPr>
        <p:txBody>
          <a:bodyPr>
            <a:noAutofit/>
          </a:bodyPr>
          <a:lstStyle/>
          <a:p>
            <a:r>
              <a:rPr lang="en-US"/>
              <a:t>Click icon to add picture</a:t>
            </a:r>
            <a:endParaRPr lang="en-GB"/>
          </a:p>
        </p:txBody>
      </p:sp>
      <p:sp>
        <p:nvSpPr>
          <p:cNvPr id="49" name="Picture Placeholder 9">
            <a:extLst>
              <a:ext uri="{FF2B5EF4-FFF2-40B4-BE49-F238E27FC236}">
                <a16:creationId xmlns:a16="http://schemas.microsoft.com/office/drawing/2014/main" id="{16B3BE5C-EC4D-4E26-9ABA-19A6FA92F6EB}"/>
              </a:ext>
            </a:extLst>
          </p:cNvPr>
          <p:cNvSpPr>
            <a:spLocks noGrp="1"/>
          </p:cNvSpPr>
          <p:nvPr>
            <p:ph type="pic" sz="quarter" idx="26"/>
          </p:nvPr>
        </p:nvSpPr>
        <p:spPr>
          <a:xfrm>
            <a:off x="9988851" y="1916113"/>
            <a:ext cx="1743075" cy="1677987"/>
          </a:xfrm>
        </p:spPr>
        <p:txBody>
          <a:bodyPr>
            <a:noAutofit/>
          </a:bodyPr>
          <a:lstStyle/>
          <a:p>
            <a:r>
              <a:rPr lang="en-US"/>
              <a:t>Click icon to add picture</a:t>
            </a:r>
            <a:endParaRPr lang="en-GB"/>
          </a:p>
        </p:txBody>
      </p:sp>
      <p:sp>
        <p:nvSpPr>
          <p:cNvPr id="50" name="Text Placeholder 14">
            <a:extLst>
              <a:ext uri="{FF2B5EF4-FFF2-40B4-BE49-F238E27FC236}">
                <a16:creationId xmlns:a16="http://schemas.microsoft.com/office/drawing/2014/main" id="{57F76517-65FA-49EB-8596-6E634BBDEC43}"/>
              </a:ext>
            </a:extLst>
          </p:cNvPr>
          <p:cNvSpPr>
            <a:spLocks noGrp="1"/>
          </p:cNvSpPr>
          <p:nvPr>
            <p:ph type="body" sz="quarter" idx="27" hasCustomPrompt="1"/>
          </p:nvPr>
        </p:nvSpPr>
        <p:spPr>
          <a:xfrm>
            <a:off x="457200" y="6076949"/>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51" name="Text Placeholder 14">
            <a:extLst>
              <a:ext uri="{FF2B5EF4-FFF2-40B4-BE49-F238E27FC236}">
                <a16:creationId xmlns:a16="http://schemas.microsoft.com/office/drawing/2014/main" id="{8DF49509-BE34-4977-9D70-AA727FFDE74D}"/>
              </a:ext>
            </a:extLst>
          </p:cNvPr>
          <p:cNvSpPr>
            <a:spLocks noGrp="1"/>
          </p:cNvSpPr>
          <p:nvPr>
            <p:ph type="body" sz="quarter" idx="28" hasCustomPrompt="1"/>
          </p:nvPr>
        </p:nvSpPr>
        <p:spPr>
          <a:xfrm>
            <a:off x="2363638" y="6076949"/>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52" name="Text Placeholder 14">
            <a:extLst>
              <a:ext uri="{FF2B5EF4-FFF2-40B4-BE49-F238E27FC236}">
                <a16:creationId xmlns:a16="http://schemas.microsoft.com/office/drawing/2014/main" id="{0ACD76A5-4D8F-4164-BBFC-3999F7037B0E}"/>
              </a:ext>
            </a:extLst>
          </p:cNvPr>
          <p:cNvSpPr>
            <a:spLocks noGrp="1"/>
          </p:cNvSpPr>
          <p:nvPr>
            <p:ph type="body" sz="quarter" idx="29" hasCustomPrompt="1"/>
          </p:nvPr>
        </p:nvSpPr>
        <p:spPr>
          <a:xfrm>
            <a:off x="4270076" y="6076949"/>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53" name="Text Placeholder 14">
            <a:extLst>
              <a:ext uri="{FF2B5EF4-FFF2-40B4-BE49-F238E27FC236}">
                <a16:creationId xmlns:a16="http://schemas.microsoft.com/office/drawing/2014/main" id="{C0D8D959-DA42-4ACD-979B-51C96C66E17E}"/>
              </a:ext>
            </a:extLst>
          </p:cNvPr>
          <p:cNvSpPr>
            <a:spLocks noGrp="1"/>
          </p:cNvSpPr>
          <p:nvPr>
            <p:ph type="body" sz="quarter" idx="30" hasCustomPrompt="1"/>
          </p:nvPr>
        </p:nvSpPr>
        <p:spPr>
          <a:xfrm>
            <a:off x="6176514" y="6076949"/>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54" name="Text Placeholder 14">
            <a:extLst>
              <a:ext uri="{FF2B5EF4-FFF2-40B4-BE49-F238E27FC236}">
                <a16:creationId xmlns:a16="http://schemas.microsoft.com/office/drawing/2014/main" id="{3260B98B-B0E0-4666-8A7E-F8BB0C554156}"/>
              </a:ext>
            </a:extLst>
          </p:cNvPr>
          <p:cNvSpPr>
            <a:spLocks noGrp="1"/>
          </p:cNvSpPr>
          <p:nvPr>
            <p:ph type="body" sz="quarter" idx="31" hasCustomPrompt="1"/>
          </p:nvPr>
        </p:nvSpPr>
        <p:spPr>
          <a:xfrm>
            <a:off x="8082952" y="6076949"/>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55" name="Text Placeholder 14">
            <a:extLst>
              <a:ext uri="{FF2B5EF4-FFF2-40B4-BE49-F238E27FC236}">
                <a16:creationId xmlns:a16="http://schemas.microsoft.com/office/drawing/2014/main" id="{3E7CC2B4-0FE8-4231-BB54-8DDE908C8E92}"/>
              </a:ext>
            </a:extLst>
          </p:cNvPr>
          <p:cNvSpPr>
            <a:spLocks noGrp="1"/>
          </p:cNvSpPr>
          <p:nvPr>
            <p:ph type="body" sz="quarter" idx="32" hasCustomPrompt="1"/>
          </p:nvPr>
        </p:nvSpPr>
        <p:spPr>
          <a:xfrm>
            <a:off x="9989390" y="6076949"/>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56" name="Picture Placeholder 9">
            <a:extLst>
              <a:ext uri="{FF2B5EF4-FFF2-40B4-BE49-F238E27FC236}">
                <a16:creationId xmlns:a16="http://schemas.microsoft.com/office/drawing/2014/main" id="{7DFA3A4E-383A-4CE4-9A60-E13D7C3BF705}"/>
              </a:ext>
            </a:extLst>
          </p:cNvPr>
          <p:cNvSpPr>
            <a:spLocks noGrp="1"/>
          </p:cNvSpPr>
          <p:nvPr>
            <p:ph type="pic" sz="quarter" idx="33"/>
          </p:nvPr>
        </p:nvSpPr>
        <p:spPr>
          <a:xfrm>
            <a:off x="457200" y="4291851"/>
            <a:ext cx="1743075" cy="1677987"/>
          </a:xfrm>
        </p:spPr>
        <p:txBody>
          <a:bodyPr>
            <a:noAutofit/>
          </a:bodyPr>
          <a:lstStyle/>
          <a:p>
            <a:r>
              <a:rPr lang="en-US"/>
              <a:t>Click icon to add picture</a:t>
            </a:r>
            <a:endParaRPr lang="en-GB"/>
          </a:p>
        </p:txBody>
      </p:sp>
      <p:sp>
        <p:nvSpPr>
          <p:cNvPr id="57" name="Picture Placeholder 9">
            <a:extLst>
              <a:ext uri="{FF2B5EF4-FFF2-40B4-BE49-F238E27FC236}">
                <a16:creationId xmlns:a16="http://schemas.microsoft.com/office/drawing/2014/main" id="{10E2860D-A864-4DCD-AF09-E6A10F943D77}"/>
              </a:ext>
            </a:extLst>
          </p:cNvPr>
          <p:cNvSpPr>
            <a:spLocks noGrp="1"/>
          </p:cNvSpPr>
          <p:nvPr>
            <p:ph type="pic" sz="quarter" idx="34"/>
          </p:nvPr>
        </p:nvSpPr>
        <p:spPr>
          <a:xfrm>
            <a:off x="2363638" y="4291851"/>
            <a:ext cx="1743075" cy="1677987"/>
          </a:xfrm>
        </p:spPr>
        <p:txBody>
          <a:bodyPr>
            <a:noAutofit/>
          </a:bodyPr>
          <a:lstStyle/>
          <a:p>
            <a:r>
              <a:rPr lang="en-US"/>
              <a:t>Click icon to add picture</a:t>
            </a:r>
            <a:endParaRPr lang="en-GB"/>
          </a:p>
        </p:txBody>
      </p:sp>
      <p:sp>
        <p:nvSpPr>
          <p:cNvPr id="58" name="Picture Placeholder 9">
            <a:extLst>
              <a:ext uri="{FF2B5EF4-FFF2-40B4-BE49-F238E27FC236}">
                <a16:creationId xmlns:a16="http://schemas.microsoft.com/office/drawing/2014/main" id="{0E4D86D5-6BBE-44FE-9F6C-837868080BCF}"/>
              </a:ext>
            </a:extLst>
          </p:cNvPr>
          <p:cNvSpPr>
            <a:spLocks noGrp="1"/>
          </p:cNvSpPr>
          <p:nvPr>
            <p:ph type="pic" sz="quarter" idx="35"/>
          </p:nvPr>
        </p:nvSpPr>
        <p:spPr>
          <a:xfrm>
            <a:off x="4270076" y="4291851"/>
            <a:ext cx="1743075" cy="1677987"/>
          </a:xfrm>
        </p:spPr>
        <p:txBody>
          <a:bodyPr>
            <a:noAutofit/>
          </a:bodyPr>
          <a:lstStyle/>
          <a:p>
            <a:r>
              <a:rPr lang="en-US"/>
              <a:t>Click icon to add picture</a:t>
            </a:r>
            <a:endParaRPr lang="en-GB"/>
          </a:p>
        </p:txBody>
      </p:sp>
      <p:sp>
        <p:nvSpPr>
          <p:cNvPr id="59" name="Picture Placeholder 9">
            <a:extLst>
              <a:ext uri="{FF2B5EF4-FFF2-40B4-BE49-F238E27FC236}">
                <a16:creationId xmlns:a16="http://schemas.microsoft.com/office/drawing/2014/main" id="{D1A08F98-6919-4784-8407-00103FAD4A49}"/>
              </a:ext>
            </a:extLst>
          </p:cNvPr>
          <p:cNvSpPr>
            <a:spLocks noGrp="1"/>
          </p:cNvSpPr>
          <p:nvPr>
            <p:ph type="pic" sz="quarter" idx="36"/>
          </p:nvPr>
        </p:nvSpPr>
        <p:spPr>
          <a:xfrm>
            <a:off x="6175975" y="4291851"/>
            <a:ext cx="1743075" cy="1677987"/>
          </a:xfrm>
        </p:spPr>
        <p:txBody>
          <a:bodyPr>
            <a:noAutofit/>
          </a:bodyPr>
          <a:lstStyle/>
          <a:p>
            <a:r>
              <a:rPr lang="en-US"/>
              <a:t>Click icon to add picture</a:t>
            </a:r>
            <a:endParaRPr lang="en-GB"/>
          </a:p>
        </p:txBody>
      </p:sp>
      <p:sp>
        <p:nvSpPr>
          <p:cNvPr id="60" name="Picture Placeholder 9">
            <a:extLst>
              <a:ext uri="{FF2B5EF4-FFF2-40B4-BE49-F238E27FC236}">
                <a16:creationId xmlns:a16="http://schemas.microsoft.com/office/drawing/2014/main" id="{7CBC0A17-45E3-4DB3-B119-A76FEA9A1342}"/>
              </a:ext>
            </a:extLst>
          </p:cNvPr>
          <p:cNvSpPr>
            <a:spLocks noGrp="1"/>
          </p:cNvSpPr>
          <p:nvPr>
            <p:ph type="pic" sz="quarter" idx="37"/>
          </p:nvPr>
        </p:nvSpPr>
        <p:spPr>
          <a:xfrm>
            <a:off x="8082413" y="4291851"/>
            <a:ext cx="1743075" cy="1677987"/>
          </a:xfrm>
        </p:spPr>
        <p:txBody>
          <a:bodyPr>
            <a:noAutofit/>
          </a:bodyPr>
          <a:lstStyle/>
          <a:p>
            <a:r>
              <a:rPr lang="en-US"/>
              <a:t>Click icon to add picture</a:t>
            </a:r>
            <a:endParaRPr lang="en-GB"/>
          </a:p>
        </p:txBody>
      </p:sp>
      <p:sp>
        <p:nvSpPr>
          <p:cNvPr id="61" name="Picture Placeholder 9">
            <a:extLst>
              <a:ext uri="{FF2B5EF4-FFF2-40B4-BE49-F238E27FC236}">
                <a16:creationId xmlns:a16="http://schemas.microsoft.com/office/drawing/2014/main" id="{15CD1EA6-41A2-4569-A288-50DD2F84D38D}"/>
              </a:ext>
            </a:extLst>
          </p:cNvPr>
          <p:cNvSpPr>
            <a:spLocks noGrp="1"/>
          </p:cNvSpPr>
          <p:nvPr>
            <p:ph type="pic" sz="quarter" idx="38"/>
          </p:nvPr>
        </p:nvSpPr>
        <p:spPr>
          <a:xfrm>
            <a:off x="9988851" y="4291851"/>
            <a:ext cx="1743075" cy="1677987"/>
          </a:xfrm>
        </p:spPr>
        <p:txBody>
          <a:bodyPr>
            <a:noAutofit/>
          </a:bodyPr>
          <a:lstStyle/>
          <a:p>
            <a:r>
              <a:rPr lang="en-US"/>
              <a:t>Click icon to add picture</a:t>
            </a:r>
            <a:endParaRPr lang="en-GB"/>
          </a:p>
        </p:txBody>
      </p:sp>
    </p:spTree>
    <p:extLst>
      <p:ext uri="{BB962C8B-B14F-4D97-AF65-F5344CB8AC3E}">
        <p14:creationId xmlns:p14="http://schemas.microsoft.com/office/powerpoint/2010/main" val="25107688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og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119FE-5522-4E7A-88F3-07331833A49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FCFE6D4-808E-4C3B-9E4A-E97DF1606728}"/>
              </a:ext>
            </a:extLst>
          </p:cNvPr>
          <p:cNvSpPr>
            <a:spLocks noGrp="1"/>
          </p:cNvSpPr>
          <p:nvPr>
            <p:ph type="dt" sz="half" idx="10"/>
          </p:nvPr>
        </p:nvSpPr>
        <p:spPr/>
        <p:txBody>
          <a:bodyPr/>
          <a:lstStyle/>
          <a:p>
            <a:fld id="{23728909-4B50-4408-A35A-3BC91DE996AA}" type="datetime4">
              <a:rPr lang="en-GB" smtClean="0"/>
              <a:t>02 June 2025</a:t>
            </a:fld>
            <a:endParaRPr lang="en-GB"/>
          </a:p>
        </p:txBody>
      </p:sp>
      <p:sp>
        <p:nvSpPr>
          <p:cNvPr id="4" name="Footer Placeholder 3">
            <a:extLst>
              <a:ext uri="{FF2B5EF4-FFF2-40B4-BE49-F238E27FC236}">
                <a16:creationId xmlns:a16="http://schemas.microsoft.com/office/drawing/2014/main" id="{25080ACF-37F3-48EC-AB1D-9F3FCF56F5CD}"/>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60AD8659-461B-49DE-B17D-0CA508DD4247}"/>
              </a:ext>
            </a:extLst>
          </p:cNvPr>
          <p:cNvSpPr>
            <a:spLocks noGrp="1"/>
          </p:cNvSpPr>
          <p:nvPr>
            <p:ph type="sldNum" sz="quarter" idx="12"/>
          </p:nvPr>
        </p:nvSpPr>
        <p:spPr/>
        <p:txBody>
          <a:bodyPr/>
          <a:lstStyle/>
          <a:p>
            <a:fld id="{E76C374D-40EA-46D5-B147-8C37E776FB84}" type="slidenum">
              <a:rPr lang="en-GB" smtClean="0"/>
              <a:pPr/>
              <a:t>‹#›</a:t>
            </a:fld>
            <a:endParaRPr lang="en-GB"/>
          </a:p>
        </p:txBody>
      </p:sp>
      <p:sp>
        <p:nvSpPr>
          <p:cNvPr id="8" name="Rectangle 7">
            <a:extLst>
              <a:ext uri="{FF2B5EF4-FFF2-40B4-BE49-F238E27FC236}">
                <a16:creationId xmlns:a16="http://schemas.microsoft.com/office/drawing/2014/main" id="{F32FA261-BF53-461E-97FD-899E11E96CB6}"/>
              </a:ext>
            </a:extLst>
          </p:cNvPr>
          <p:cNvSpPr/>
          <p:nvPr userDrawn="1"/>
        </p:nvSpPr>
        <p:spPr>
          <a:xfrm>
            <a:off x="457200" y="1916113"/>
            <a:ext cx="11277600" cy="44270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608937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ull Slide Imag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DFC478A-FD28-45F5-A767-D6607ACA4A7E}"/>
              </a:ext>
            </a:extLst>
          </p:cNvPr>
          <p:cNvSpPr>
            <a:spLocks noGrp="1"/>
          </p:cNvSpPr>
          <p:nvPr>
            <p:ph type="pic" sz="quarter" idx="13"/>
          </p:nvPr>
        </p:nvSpPr>
        <p:spPr>
          <a:xfrm>
            <a:off x="0" y="0"/>
            <a:ext cx="12192000" cy="6858000"/>
          </a:xfrm>
        </p:spPr>
        <p:txBody>
          <a:bodyPr/>
          <a:lstStyle/>
          <a:p>
            <a:r>
              <a:rPr lang="en-US"/>
              <a:t>Click icon to add picture</a:t>
            </a:r>
            <a:endParaRPr lang="en-GB"/>
          </a:p>
        </p:txBody>
      </p:sp>
      <p:sp>
        <p:nvSpPr>
          <p:cNvPr id="2" name="Title 1">
            <a:extLst>
              <a:ext uri="{FF2B5EF4-FFF2-40B4-BE49-F238E27FC236}">
                <a16:creationId xmlns:a16="http://schemas.microsoft.com/office/drawing/2014/main" id="{436338B9-E6EF-47C5-A352-BB37EDB5908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9FAA9B-01BD-4E16-B227-82BB3A76F6B8}"/>
              </a:ext>
            </a:extLst>
          </p:cNvPr>
          <p:cNvSpPr>
            <a:spLocks noGrp="1"/>
          </p:cNvSpPr>
          <p:nvPr>
            <p:ph type="dt" sz="half" idx="10"/>
          </p:nvPr>
        </p:nvSpPr>
        <p:spPr/>
        <p:txBody>
          <a:bodyPr/>
          <a:lstStyle/>
          <a:p>
            <a:fld id="{ED637D1D-3B04-413F-8809-2E460FEBC6A0}" type="datetime4">
              <a:rPr lang="en-GB" smtClean="0"/>
              <a:t>02 June 2025</a:t>
            </a:fld>
            <a:endParaRPr lang="en-GB"/>
          </a:p>
        </p:txBody>
      </p:sp>
      <p:sp>
        <p:nvSpPr>
          <p:cNvPr id="4" name="Footer Placeholder 3">
            <a:extLst>
              <a:ext uri="{FF2B5EF4-FFF2-40B4-BE49-F238E27FC236}">
                <a16:creationId xmlns:a16="http://schemas.microsoft.com/office/drawing/2014/main" id="{D3991919-1FB7-4A17-A879-9007D216A16B}"/>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0D58BE6D-45DF-446B-97C8-8CCCD78F1199}"/>
              </a:ext>
            </a:extLst>
          </p:cNvPr>
          <p:cNvSpPr>
            <a:spLocks noGrp="1"/>
          </p:cNvSpPr>
          <p:nvPr>
            <p:ph type="sldNum" sz="quarter" idx="12"/>
          </p:nvPr>
        </p:nvSpPr>
        <p:spPr/>
        <p:txBody>
          <a:bodyPr/>
          <a:lstStyle/>
          <a:p>
            <a:fld id="{E76C374D-40EA-46D5-B147-8C37E776FB84}" type="slidenum">
              <a:rPr lang="en-GB" smtClean="0"/>
              <a:pPr/>
              <a:t>‹#›</a:t>
            </a:fld>
            <a:endParaRPr lang="en-GB"/>
          </a:p>
        </p:txBody>
      </p:sp>
      <p:sp>
        <p:nvSpPr>
          <p:cNvPr id="11" name="Text Placeholder 10">
            <a:extLst>
              <a:ext uri="{FF2B5EF4-FFF2-40B4-BE49-F238E27FC236}">
                <a16:creationId xmlns:a16="http://schemas.microsoft.com/office/drawing/2014/main" id="{B8D4C09F-651A-480C-8790-DB04661EE9AB}"/>
              </a:ext>
            </a:extLst>
          </p:cNvPr>
          <p:cNvSpPr>
            <a:spLocks noGrp="1"/>
          </p:cNvSpPr>
          <p:nvPr>
            <p:ph type="body" sz="quarter" idx="14"/>
          </p:nvPr>
        </p:nvSpPr>
        <p:spPr>
          <a:xfrm>
            <a:off x="457200" y="1916113"/>
            <a:ext cx="2527300" cy="1512887"/>
          </a:xfrm>
        </p:spPr>
        <p:txBody>
          <a:bodyPr>
            <a:normAutofit/>
          </a:bodyPr>
          <a:lstStyle>
            <a:lvl1pPr>
              <a:lnSpc>
                <a:spcPts val="1500"/>
              </a:lnSpc>
              <a:spcBef>
                <a:spcPts val="0"/>
              </a:spcBef>
              <a:defRPr sz="1000" b="1">
                <a:latin typeface="+mn-lt"/>
              </a:defRPr>
            </a:lvl1pPr>
            <a:lvl2pPr marL="0" indent="0">
              <a:buNone/>
              <a:defRPr/>
            </a:lvl2pPr>
          </a:lstStyle>
          <a:p>
            <a:pPr lvl="0"/>
            <a:r>
              <a:rPr lang="en-US"/>
              <a:t>Click to edit Master text styles</a:t>
            </a:r>
          </a:p>
        </p:txBody>
      </p:sp>
    </p:spTree>
    <p:extLst>
      <p:ext uri="{BB962C8B-B14F-4D97-AF65-F5344CB8AC3E}">
        <p14:creationId xmlns:p14="http://schemas.microsoft.com/office/powerpoint/2010/main" val="31056775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7C903-957E-40AD-BE9D-D9E80320CB3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6641FD0-6F31-4631-B2B5-D8E3CDD218F2}"/>
              </a:ext>
            </a:extLst>
          </p:cNvPr>
          <p:cNvSpPr>
            <a:spLocks noGrp="1"/>
          </p:cNvSpPr>
          <p:nvPr>
            <p:ph type="dt" sz="half" idx="10"/>
          </p:nvPr>
        </p:nvSpPr>
        <p:spPr/>
        <p:txBody>
          <a:bodyPr/>
          <a:lstStyle/>
          <a:p>
            <a:fld id="{D57D1B76-6C2C-430C-AA56-03F58E73FDD5}" type="datetime4">
              <a:rPr lang="en-GB" smtClean="0"/>
              <a:t>02 June 2025</a:t>
            </a:fld>
            <a:endParaRPr lang="en-GB"/>
          </a:p>
        </p:txBody>
      </p:sp>
      <p:sp>
        <p:nvSpPr>
          <p:cNvPr id="4" name="Footer Placeholder 3">
            <a:extLst>
              <a:ext uri="{FF2B5EF4-FFF2-40B4-BE49-F238E27FC236}">
                <a16:creationId xmlns:a16="http://schemas.microsoft.com/office/drawing/2014/main" id="{AD0F3453-AE63-4DE8-9055-39C5738A849D}"/>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C9004189-8E74-4C62-9119-D1A333166922}"/>
              </a:ext>
            </a:extLst>
          </p:cNvPr>
          <p:cNvSpPr>
            <a:spLocks noGrp="1"/>
          </p:cNvSpPr>
          <p:nvPr>
            <p:ph type="sldNum" sz="quarter" idx="12"/>
          </p:nvPr>
        </p:nvSpPr>
        <p:spPr/>
        <p:txBody>
          <a:bodyPr/>
          <a:lstStyle/>
          <a:p>
            <a:fld id="{E76C374D-40EA-46D5-B147-8C37E776FB84}" type="slidenum">
              <a:rPr lang="en-GB" smtClean="0"/>
              <a:pPr/>
              <a:t>‹#›</a:t>
            </a:fld>
            <a:endParaRPr lang="en-GB"/>
          </a:p>
        </p:txBody>
      </p:sp>
    </p:spTree>
    <p:extLst>
      <p:ext uri="{BB962C8B-B14F-4D97-AF65-F5344CB8AC3E}">
        <p14:creationId xmlns:p14="http://schemas.microsoft.com/office/powerpoint/2010/main" val="42735806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chemeClr val="tx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43C99A3-39F7-4F2B-9543-290406577C17}"/>
              </a:ext>
            </a:extLst>
          </p:cNvPr>
          <p:cNvSpPr>
            <a:spLocks noGrp="1"/>
          </p:cNvSpPr>
          <p:nvPr>
            <p:ph type="dt" sz="half" idx="10"/>
          </p:nvPr>
        </p:nvSpPr>
        <p:spPr>
          <a:xfrm>
            <a:off x="457200" y="7013574"/>
            <a:ext cx="2743200" cy="187325"/>
          </a:xfrm>
        </p:spPr>
        <p:txBody>
          <a:bodyPr/>
          <a:lstStyle>
            <a:lvl1pPr>
              <a:defRPr>
                <a:solidFill>
                  <a:schemeClr val="bg1"/>
                </a:solidFill>
              </a:defRPr>
            </a:lvl1pPr>
          </a:lstStyle>
          <a:p>
            <a:fld id="{CE054DEB-F773-4220-A4D5-29C2FB3307E5}" type="datetime4">
              <a:rPr lang="en-GB" smtClean="0"/>
              <a:t>02 June 2025</a:t>
            </a:fld>
            <a:endParaRPr lang="en-GB"/>
          </a:p>
        </p:txBody>
      </p:sp>
      <p:sp>
        <p:nvSpPr>
          <p:cNvPr id="4" name="Footer Placeholder 3">
            <a:extLst>
              <a:ext uri="{FF2B5EF4-FFF2-40B4-BE49-F238E27FC236}">
                <a16:creationId xmlns:a16="http://schemas.microsoft.com/office/drawing/2014/main" id="{595C8F3B-48DF-4FFD-A4DF-99A16B8F92D0}"/>
              </a:ext>
            </a:extLst>
          </p:cNvPr>
          <p:cNvSpPr>
            <a:spLocks noGrp="1"/>
          </p:cNvSpPr>
          <p:nvPr>
            <p:ph type="ftr" sz="quarter" idx="11"/>
          </p:nvPr>
        </p:nvSpPr>
        <p:spPr>
          <a:xfrm>
            <a:off x="4038600" y="7010399"/>
            <a:ext cx="4114800" cy="187325"/>
          </a:xfrm>
        </p:spPr>
        <p:txBody>
          <a:bodyPr/>
          <a:lstStyle>
            <a:lvl1pPr>
              <a:defRPr>
                <a:solidFill>
                  <a:schemeClr val="bg1"/>
                </a:solidFill>
              </a:defRPr>
            </a:lvl1pPr>
          </a:lstStyle>
          <a:p>
            <a:r>
              <a:rPr lang="en-GB"/>
              <a:t>© Kubrick Group</a:t>
            </a:r>
          </a:p>
        </p:txBody>
      </p:sp>
      <p:sp>
        <p:nvSpPr>
          <p:cNvPr id="5" name="Slide Number Placeholder 4">
            <a:extLst>
              <a:ext uri="{FF2B5EF4-FFF2-40B4-BE49-F238E27FC236}">
                <a16:creationId xmlns:a16="http://schemas.microsoft.com/office/drawing/2014/main" id="{EBCBDB5F-96DC-455F-8949-992D7823061E}"/>
              </a:ext>
            </a:extLst>
          </p:cNvPr>
          <p:cNvSpPr>
            <a:spLocks noGrp="1"/>
          </p:cNvSpPr>
          <p:nvPr>
            <p:ph type="sldNum" sz="quarter" idx="12"/>
          </p:nvPr>
        </p:nvSpPr>
        <p:spPr>
          <a:xfrm>
            <a:off x="8991600" y="7013574"/>
            <a:ext cx="2743200" cy="187325"/>
          </a:xfrm>
        </p:spPr>
        <p:txBody>
          <a:bodyPr/>
          <a:lstStyle>
            <a:lvl1pPr>
              <a:defRPr>
                <a:solidFill>
                  <a:schemeClr val="bg1"/>
                </a:solidFill>
              </a:defRPr>
            </a:lvl1pPr>
          </a:lstStyle>
          <a:p>
            <a:fld id="{E76C374D-40EA-46D5-B147-8C37E776FB84}" type="slidenum">
              <a:rPr lang="en-GB" smtClean="0"/>
              <a:pPr/>
              <a:t>‹#›</a:t>
            </a:fld>
            <a:endParaRPr lang="en-GB"/>
          </a:p>
        </p:txBody>
      </p:sp>
      <p:pic>
        <p:nvPicPr>
          <p:cNvPr id="6" name="Picture 5">
            <a:extLst>
              <a:ext uri="{FF2B5EF4-FFF2-40B4-BE49-F238E27FC236}">
                <a16:creationId xmlns:a16="http://schemas.microsoft.com/office/drawing/2014/main" id="{5681B4B3-B56F-4A58-AD55-0F34FB0E0BE3}"/>
              </a:ext>
            </a:extLst>
          </p:cNvPr>
          <p:cNvPicPr>
            <a:picLocks noChangeAspect="1"/>
          </p:cNvPicPr>
          <p:nvPr userDrawn="1"/>
        </p:nvPicPr>
        <p:blipFill>
          <a:blip r:embed="rId2"/>
          <a:stretch>
            <a:fillRect/>
          </a:stretch>
        </p:blipFill>
        <p:spPr>
          <a:xfrm>
            <a:off x="957600" y="5715900"/>
            <a:ext cx="1140555" cy="284400"/>
          </a:xfrm>
          <a:prstGeom prst="rect">
            <a:avLst/>
          </a:prstGeom>
        </p:spPr>
      </p:pic>
      <p:sp>
        <p:nvSpPr>
          <p:cNvPr id="10" name="Text Placeholder 9">
            <a:extLst>
              <a:ext uri="{FF2B5EF4-FFF2-40B4-BE49-F238E27FC236}">
                <a16:creationId xmlns:a16="http://schemas.microsoft.com/office/drawing/2014/main" id="{CA0BF851-26F9-4425-B377-FB2764501A76}"/>
              </a:ext>
            </a:extLst>
          </p:cNvPr>
          <p:cNvSpPr>
            <a:spLocks noGrp="1"/>
          </p:cNvSpPr>
          <p:nvPr>
            <p:ph type="body" sz="quarter" idx="13"/>
          </p:nvPr>
        </p:nvSpPr>
        <p:spPr>
          <a:xfrm>
            <a:off x="2752725" y="5671323"/>
            <a:ext cx="1733550" cy="369887"/>
          </a:xfrm>
        </p:spPr>
        <p:txBody>
          <a:bodyPr>
            <a:noAutofit/>
          </a:bodyPr>
          <a:lstStyle>
            <a:lvl1pPr>
              <a:lnSpc>
                <a:spcPts val="1500"/>
              </a:lnSpc>
              <a:spcBef>
                <a:spcPts val="0"/>
              </a:spcBef>
              <a:defRPr sz="1000">
                <a:solidFill>
                  <a:schemeClr val="bg1"/>
                </a:solidFill>
              </a:defRPr>
            </a:lvl1pPr>
            <a:lvl2pPr marL="0" indent="0">
              <a:buNone/>
              <a:defRPr/>
            </a:lvl2pPr>
          </a:lstStyle>
          <a:p>
            <a:pPr lvl="0"/>
            <a:r>
              <a:rPr lang="en-US"/>
              <a:t>Click to edit Master text styles</a:t>
            </a:r>
          </a:p>
        </p:txBody>
      </p:sp>
    </p:spTree>
    <p:extLst>
      <p:ext uri="{BB962C8B-B14F-4D97-AF65-F5344CB8AC3E}">
        <p14:creationId xmlns:p14="http://schemas.microsoft.com/office/powerpoint/2010/main" val="43042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mj-lt"/>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20A94E6A-A22F-4C3D-BF52-2287F4364CFE}" type="datetime4">
              <a:rPr lang="en-GB" smtClean="0"/>
              <a:t>02 June 2025</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a:prstGeom prst="rect">
            <a:avLst/>
          </a:prstGeo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7" name="Picture 6" descr="Background pattern&#10;&#10;Description automatically generated">
            <a:extLst>
              <a:ext uri="{FF2B5EF4-FFF2-40B4-BE49-F238E27FC236}">
                <a16:creationId xmlns:a16="http://schemas.microsoft.com/office/drawing/2014/main" id="{871B919F-A06C-4A9C-A781-E4BCD1FAD4A0}"/>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r="14366"/>
          <a:stretch/>
        </p:blipFill>
        <p:spPr>
          <a:xfrm>
            <a:off x="7820103" y="823129"/>
            <a:ext cx="4371898" cy="5109004"/>
          </a:xfrm>
          <a:prstGeom prst="rect">
            <a:avLst/>
          </a:prstGeom>
        </p:spPr>
      </p:pic>
      <p:pic>
        <p:nvPicPr>
          <p:cNvPr id="11" name="Picture 10">
            <a:extLst>
              <a:ext uri="{FF2B5EF4-FFF2-40B4-BE49-F238E27FC236}">
                <a16:creationId xmlns:a16="http://schemas.microsoft.com/office/drawing/2014/main" id="{9C15968B-EE12-4829-BD91-22FBC72686A4}"/>
              </a:ext>
            </a:extLst>
          </p:cNvPr>
          <p:cNvPicPr>
            <a:picLocks noChangeAspect="1"/>
          </p:cNvPicPr>
          <p:nvPr userDrawn="1"/>
        </p:nvPicPr>
        <p:blipFill>
          <a:blip r:embed="rId3"/>
          <a:stretch>
            <a:fillRect/>
          </a:stretch>
        </p:blipFill>
        <p:spPr>
          <a:xfrm>
            <a:off x="957600" y="629800"/>
            <a:ext cx="1140555" cy="284400"/>
          </a:xfrm>
          <a:prstGeom prst="rect">
            <a:avLst/>
          </a:prstGeom>
        </p:spPr>
      </p:pic>
    </p:spTree>
    <p:extLst>
      <p:ext uri="{BB962C8B-B14F-4D97-AF65-F5344CB8AC3E}">
        <p14:creationId xmlns:p14="http://schemas.microsoft.com/office/powerpoint/2010/main" val="24081345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mj-lt"/>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51F2D261-41E8-43C4-B85D-5F6B508D0F14}" type="datetime4">
              <a:rPr lang="en-GB" smtClean="0"/>
              <a:t>02 June 2025</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a:prstGeom prst="rect">
            <a:avLst/>
          </a:prstGeo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9" name="Picture 8" descr="A picture containing web, fan&#10;&#10;Description automatically generated">
            <a:extLst>
              <a:ext uri="{FF2B5EF4-FFF2-40B4-BE49-F238E27FC236}">
                <a16:creationId xmlns:a16="http://schemas.microsoft.com/office/drawing/2014/main" id="{B5035D29-DA9F-4F2D-9EEA-ABD5035619D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r="16296"/>
          <a:stretch/>
        </p:blipFill>
        <p:spPr>
          <a:xfrm>
            <a:off x="7909169" y="844134"/>
            <a:ext cx="4282831" cy="5112581"/>
          </a:xfrm>
          <a:prstGeom prst="rect">
            <a:avLst/>
          </a:prstGeom>
        </p:spPr>
      </p:pic>
      <p:pic>
        <p:nvPicPr>
          <p:cNvPr id="11" name="Picture 10">
            <a:extLst>
              <a:ext uri="{FF2B5EF4-FFF2-40B4-BE49-F238E27FC236}">
                <a16:creationId xmlns:a16="http://schemas.microsoft.com/office/drawing/2014/main" id="{F85F1BFE-57DC-469F-B591-13CAA7302BA3}"/>
              </a:ext>
            </a:extLst>
          </p:cNvPr>
          <p:cNvPicPr>
            <a:picLocks noChangeAspect="1"/>
          </p:cNvPicPr>
          <p:nvPr userDrawn="1"/>
        </p:nvPicPr>
        <p:blipFill>
          <a:blip r:embed="rId3"/>
          <a:stretch>
            <a:fillRect/>
          </a:stretch>
        </p:blipFill>
        <p:spPr>
          <a:xfrm>
            <a:off x="957600" y="629800"/>
            <a:ext cx="1140555" cy="284400"/>
          </a:xfrm>
          <a:prstGeom prst="rect">
            <a:avLst/>
          </a:prstGeom>
        </p:spPr>
      </p:pic>
    </p:spTree>
    <p:extLst>
      <p:ext uri="{BB962C8B-B14F-4D97-AF65-F5344CB8AC3E}">
        <p14:creationId xmlns:p14="http://schemas.microsoft.com/office/powerpoint/2010/main" val="15452697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Slide 3">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mj-lt"/>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27C82E13-AE37-4A54-9FC9-E65F44765A42}" type="datetime4">
              <a:rPr lang="en-GB" smtClean="0"/>
              <a:t>02 June 2025</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a:prstGeom prst="rect">
            <a:avLst/>
          </a:prstGeo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12" name="Picture 11" descr="A blue circle with a black background&#10;&#10;Description automatically generated with low confidence">
            <a:extLst>
              <a:ext uri="{FF2B5EF4-FFF2-40B4-BE49-F238E27FC236}">
                <a16:creationId xmlns:a16="http://schemas.microsoft.com/office/drawing/2014/main" id="{E2DF95FB-E063-456F-8A3D-CF43F677D07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7905749" y="866776"/>
            <a:ext cx="4286251" cy="5093356"/>
          </a:xfrm>
          <a:prstGeom prst="rect">
            <a:avLst/>
          </a:prstGeom>
        </p:spPr>
      </p:pic>
      <p:pic>
        <p:nvPicPr>
          <p:cNvPr id="13" name="Picture 12">
            <a:extLst>
              <a:ext uri="{FF2B5EF4-FFF2-40B4-BE49-F238E27FC236}">
                <a16:creationId xmlns:a16="http://schemas.microsoft.com/office/drawing/2014/main" id="{D99C64D7-2171-4408-80E7-5E65DA63FE6C}"/>
              </a:ext>
            </a:extLst>
          </p:cNvPr>
          <p:cNvPicPr>
            <a:picLocks noChangeAspect="1"/>
          </p:cNvPicPr>
          <p:nvPr userDrawn="1"/>
        </p:nvPicPr>
        <p:blipFill>
          <a:blip r:embed="rId3"/>
          <a:stretch>
            <a:fillRect/>
          </a:stretch>
        </p:blipFill>
        <p:spPr>
          <a:xfrm>
            <a:off x="957600" y="629800"/>
            <a:ext cx="1140555" cy="284400"/>
          </a:xfrm>
          <a:prstGeom prst="rect">
            <a:avLst/>
          </a:prstGeom>
        </p:spPr>
      </p:pic>
    </p:spTree>
    <p:extLst>
      <p:ext uri="{BB962C8B-B14F-4D97-AF65-F5344CB8AC3E}">
        <p14:creationId xmlns:p14="http://schemas.microsoft.com/office/powerpoint/2010/main" val="16287248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mj-lt"/>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007C4993-26E7-4036-938C-1D5CC68421C9}" type="datetime4">
              <a:rPr lang="en-GB" smtClean="0"/>
              <a:t>02 June 2025</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a:prstGeom prst="rect">
            <a:avLst/>
          </a:prstGeo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10" name="Picture 9">
            <a:extLst>
              <a:ext uri="{FF2B5EF4-FFF2-40B4-BE49-F238E27FC236}">
                <a16:creationId xmlns:a16="http://schemas.microsoft.com/office/drawing/2014/main" id="{2DC7855D-2B1A-4035-829C-0FFCE2BC3659}"/>
              </a:ext>
            </a:extLst>
          </p:cNvPr>
          <p:cNvPicPr>
            <a:picLocks noChangeAspect="1"/>
          </p:cNvPicPr>
          <p:nvPr userDrawn="1"/>
        </p:nvPicPr>
        <p:blipFill>
          <a:blip r:embed="rId2"/>
          <a:stretch>
            <a:fillRect/>
          </a:stretch>
        </p:blipFill>
        <p:spPr>
          <a:xfrm>
            <a:off x="957600" y="629800"/>
            <a:ext cx="1140555" cy="284400"/>
          </a:xfrm>
          <a:prstGeom prst="rect">
            <a:avLst/>
          </a:prstGeom>
        </p:spPr>
      </p:pic>
      <p:pic>
        <p:nvPicPr>
          <p:cNvPr id="7" name="Picture 6" descr="A picture containing web&#10;&#10;Description automatically generated">
            <a:extLst>
              <a:ext uri="{FF2B5EF4-FFF2-40B4-BE49-F238E27FC236}">
                <a16:creationId xmlns:a16="http://schemas.microsoft.com/office/drawing/2014/main" id="{90A91EC9-B158-40ED-9C1F-AE28670665A7}"/>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7924800" y="866775"/>
            <a:ext cx="4267200" cy="5108998"/>
          </a:xfrm>
          <a:prstGeom prst="rect">
            <a:avLst/>
          </a:prstGeom>
        </p:spPr>
      </p:pic>
    </p:spTree>
    <p:extLst>
      <p:ext uri="{BB962C8B-B14F-4D97-AF65-F5344CB8AC3E}">
        <p14:creationId xmlns:p14="http://schemas.microsoft.com/office/powerpoint/2010/main" val="23750306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 Slide 1 With Logo">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mj-lt"/>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563591A4-D7C9-4E51-AF27-17B67CB85B79}" type="datetime4">
              <a:rPr lang="en-GB" smtClean="0"/>
              <a:t>02 June 2025</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a:prstGeom prst="rect">
            <a:avLst/>
          </a:prstGeo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7" name="Picture 6" descr="Background pattern&#10;&#10;Description automatically generated">
            <a:extLst>
              <a:ext uri="{FF2B5EF4-FFF2-40B4-BE49-F238E27FC236}">
                <a16:creationId xmlns:a16="http://schemas.microsoft.com/office/drawing/2014/main" id="{871B919F-A06C-4A9C-A781-E4BCD1FAD4A0}"/>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r="14366"/>
          <a:stretch/>
        </p:blipFill>
        <p:spPr>
          <a:xfrm>
            <a:off x="7820103" y="823129"/>
            <a:ext cx="4371898" cy="5109004"/>
          </a:xfrm>
          <a:prstGeom prst="rect">
            <a:avLst/>
          </a:prstGeom>
        </p:spPr>
      </p:pic>
      <p:pic>
        <p:nvPicPr>
          <p:cNvPr id="11" name="Picture 10">
            <a:extLst>
              <a:ext uri="{FF2B5EF4-FFF2-40B4-BE49-F238E27FC236}">
                <a16:creationId xmlns:a16="http://schemas.microsoft.com/office/drawing/2014/main" id="{9C15968B-EE12-4829-BD91-22FBC72686A4}"/>
              </a:ext>
            </a:extLst>
          </p:cNvPr>
          <p:cNvPicPr>
            <a:picLocks noChangeAspect="1"/>
          </p:cNvPicPr>
          <p:nvPr userDrawn="1"/>
        </p:nvPicPr>
        <p:blipFill>
          <a:blip r:embed="rId3"/>
          <a:stretch>
            <a:fillRect/>
          </a:stretch>
        </p:blipFill>
        <p:spPr>
          <a:xfrm>
            <a:off x="957600" y="629800"/>
            <a:ext cx="1140555" cy="284400"/>
          </a:xfrm>
          <a:prstGeom prst="rect">
            <a:avLst/>
          </a:prstGeom>
        </p:spPr>
      </p:pic>
      <p:cxnSp>
        <p:nvCxnSpPr>
          <p:cNvPr id="8" name="Straight Connector 7">
            <a:extLst>
              <a:ext uri="{FF2B5EF4-FFF2-40B4-BE49-F238E27FC236}">
                <a16:creationId xmlns:a16="http://schemas.microsoft.com/office/drawing/2014/main" id="{558DEF79-D2A9-4E5B-A64A-55B5E3A1AC78}"/>
              </a:ext>
            </a:extLst>
          </p:cNvPr>
          <p:cNvCxnSpPr/>
          <p:nvPr userDrawn="1"/>
        </p:nvCxnSpPr>
        <p:spPr>
          <a:xfrm>
            <a:off x="2355850" y="514350"/>
            <a:ext cx="0" cy="5492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13">
            <a:extLst>
              <a:ext uri="{FF2B5EF4-FFF2-40B4-BE49-F238E27FC236}">
                <a16:creationId xmlns:a16="http://schemas.microsoft.com/office/drawing/2014/main" id="{E4453F75-4E77-4269-869D-A9723A835300}"/>
              </a:ext>
            </a:extLst>
          </p:cNvPr>
          <p:cNvSpPr>
            <a:spLocks noGrp="1"/>
          </p:cNvSpPr>
          <p:nvPr>
            <p:ph type="pic" sz="quarter" idx="13" hasCustomPrompt="1"/>
          </p:nvPr>
        </p:nvSpPr>
        <p:spPr>
          <a:xfrm>
            <a:off x="2543174" y="514350"/>
            <a:ext cx="1082669" cy="558800"/>
          </a:xfrm>
        </p:spPr>
        <p:txBody>
          <a:bodyPr anchor="ctr" anchorCtr="0">
            <a:noAutofit/>
          </a:bodyPr>
          <a:lstStyle>
            <a:lvl1pPr>
              <a:defRPr sz="1000">
                <a:solidFill>
                  <a:schemeClr val="bg1"/>
                </a:solidFill>
              </a:defRPr>
            </a:lvl1pPr>
          </a:lstStyle>
          <a:p>
            <a:r>
              <a:rPr lang="en-GB"/>
              <a:t>Client logo</a:t>
            </a:r>
          </a:p>
        </p:txBody>
      </p:sp>
    </p:spTree>
    <p:extLst>
      <p:ext uri="{BB962C8B-B14F-4D97-AF65-F5344CB8AC3E}">
        <p14:creationId xmlns:p14="http://schemas.microsoft.com/office/powerpoint/2010/main" val="858479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mj-lt"/>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27C82E13-AE37-4A54-9FC9-E65F44765A42}" type="datetime4">
              <a:rPr lang="en-GB" smtClean="0"/>
              <a:t>02 June 2025</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12" name="Picture 11" descr="A blue circle with a black background&#10;&#10;Description automatically generated with low confidence">
            <a:extLst>
              <a:ext uri="{FF2B5EF4-FFF2-40B4-BE49-F238E27FC236}">
                <a16:creationId xmlns:a16="http://schemas.microsoft.com/office/drawing/2014/main" id="{E2DF95FB-E063-456F-8A3D-CF43F677D07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7905749" y="866776"/>
            <a:ext cx="4286251" cy="5093356"/>
          </a:xfrm>
          <a:prstGeom prst="rect">
            <a:avLst/>
          </a:prstGeom>
        </p:spPr>
      </p:pic>
      <p:pic>
        <p:nvPicPr>
          <p:cNvPr id="13" name="Picture 12">
            <a:extLst>
              <a:ext uri="{FF2B5EF4-FFF2-40B4-BE49-F238E27FC236}">
                <a16:creationId xmlns:a16="http://schemas.microsoft.com/office/drawing/2014/main" id="{D99C64D7-2171-4408-80E7-5E65DA63FE6C}"/>
              </a:ext>
            </a:extLst>
          </p:cNvPr>
          <p:cNvPicPr>
            <a:picLocks noChangeAspect="1"/>
          </p:cNvPicPr>
          <p:nvPr userDrawn="1"/>
        </p:nvPicPr>
        <p:blipFill>
          <a:blip r:embed="rId3"/>
          <a:stretch>
            <a:fillRect/>
          </a:stretch>
        </p:blipFill>
        <p:spPr>
          <a:xfrm>
            <a:off x="957600" y="629800"/>
            <a:ext cx="1140555" cy="284400"/>
          </a:xfrm>
          <a:prstGeom prst="rect">
            <a:avLst/>
          </a:prstGeom>
        </p:spPr>
      </p:pic>
    </p:spTree>
    <p:extLst>
      <p:ext uri="{BB962C8B-B14F-4D97-AF65-F5344CB8AC3E}">
        <p14:creationId xmlns:p14="http://schemas.microsoft.com/office/powerpoint/2010/main" val="12562083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le Slide 2 With Logo">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mj-lt"/>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9FD34738-E183-4680-B32C-E6030BC9A27B}" type="datetime4">
              <a:rPr lang="en-GB" smtClean="0"/>
              <a:t>02 June 2025</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a:prstGeom prst="rect">
            <a:avLst/>
          </a:prstGeo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9" name="Picture 8" descr="A picture containing web, fan&#10;&#10;Description automatically generated">
            <a:extLst>
              <a:ext uri="{FF2B5EF4-FFF2-40B4-BE49-F238E27FC236}">
                <a16:creationId xmlns:a16="http://schemas.microsoft.com/office/drawing/2014/main" id="{B5035D29-DA9F-4F2D-9EEA-ABD5035619D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r="16296"/>
          <a:stretch/>
        </p:blipFill>
        <p:spPr>
          <a:xfrm>
            <a:off x="7909169" y="844134"/>
            <a:ext cx="4282831" cy="5112581"/>
          </a:xfrm>
          <a:prstGeom prst="rect">
            <a:avLst/>
          </a:prstGeom>
        </p:spPr>
      </p:pic>
      <p:pic>
        <p:nvPicPr>
          <p:cNvPr id="11" name="Picture 10">
            <a:extLst>
              <a:ext uri="{FF2B5EF4-FFF2-40B4-BE49-F238E27FC236}">
                <a16:creationId xmlns:a16="http://schemas.microsoft.com/office/drawing/2014/main" id="{F85F1BFE-57DC-469F-B591-13CAA7302BA3}"/>
              </a:ext>
            </a:extLst>
          </p:cNvPr>
          <p:cNvPicPr>
            <a:picLocks noChangeAspect="1"/>
          </p:cNvPicPr>
          <p:nvPr userDrawn="1"/>
        </p:nvPicPr>
        <p:blipFill>
          <a:blip r:embed="rId3"/>
          <a:stretch>
            <a:fillRect/>
          </a:stretch>
        </p:blipFill>
        <p:spPr>
          <a:xfrm>
            <a:off x="957600" y="629800"/>
            <a:ext cx="1140555" cy="284400"/>
          </a:xfrm>
          <a:prstGeom prst="rect">
            <a:avLst/>
          </a:prstGeom>
        </p:spPr>
      </p:pic>
      <p:cxnSp>
        <p:nvCxnSpPr>
          <p:cNvPr id="8" name="Straight Connector 7">
            <a:extLst>
              <a:ext uri="{FF2B5EF4-FFF2-40B4-BE49-F238E27FC236}">
                <a16:creationId xmlns:a16="http://schemas.microsoft.com/office/drawing/2014/main" id="{5DE5AAC1-0EE2-4258-AA69-B60185A2F950}"/>
              </a:ext>
            </a:extLst>
          </p:cNvPr>
          <p:cNvCxnSpPr/>
          <p:nvPr userDrawn="1"/>
        </p:nvCxnSpPr>
        <p:spPr>
          <a:xfrm>
            <a:off x="2355850" y="514350"/>
            <a:ext cx="0" cy="5492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Picture Placeholder 13">
            <a:extLst>
              <a:ext uri="{FF2B5EF4-FFF2-40B4-BE49-F238E27FC236}">
                <a16:creationId xmlns:a16="http://schemas.microsoft.com/office/drawing/2014/main" id="{F2263A5B-520F-4384-89A3-5D83AC3F0129}"/>
              </a:ext>
            </a:extLst>
          </p:cNvPr>
          <p:cNvSpPr>
            <a:spLocks noGrp="1"/>
          </p:cNvSpPr>
          <p:nvPr>
            <p:ph type="pic" sz="quarter" idx="13" hasCustomPrompt="1"/>
          </p:nvPr>
        </p:nvSpPr>
        <p:spPr>
          <a:xfrm>
            <a:off x="2543174" y="514350"/>
            <a:ext cx="1082669" cy="558800"/>
          </a:xfrm>
        </p:spPr>
        <p:txBody>
          <a:bodyPr anchor="ctr" anchorCtr="0">
            <a:noAutofit/>
          </a:bodyPr>
          <a:lstStyle>
            <a:lvl1pPr>
              <a:defRPr sz="1000">
                <a:solidFill>
                  <a:schemeClr val="bg1"/>
                </a:solidFill>
              </a:defRPr>
            </a:lvl1pPr>
          </a:lstStyle>
          <a:p>
            <a:r>
              <a:rPr lang="en-GB"/>
              <a:t>Client logo</a:t>
            </a:r>
          </a:p>
        </p:txBody>
      </p:sp>
    </p:spTree>
    <p:extLst>
      <p:ext uri="{BB962C8B-B14F-4D97-AF65-F5344CB8AC3E}">
        <p14:creationId xmlns:p14="http://schemas.microsoft.com/office/powerpoint/2010/main" val="15722567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Logo">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mj-lt"/>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3233FB3C-92CA-467F-A1EF-3F8C74C7FFC9}" type="datetime4">
              <a:rPr lang="en-GB" smtClean="0"/>
              <a:t>02 June 2025</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a:prstGeom prst="rect">
            <a:avLst/>
          </a:prstGeo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12" name="Picture 11" descr="A blue circle with a black background&#10;&#10;Description automatically generated with low confidence">
            <a:extLst>
              <a:ext uri="{FF2B5EF4-FFF2-40B4-BE49-F238E27FC236}">
                <a16:creationId xmlns:a16="http://schemas.microsoft.com/office/drawing/2014/main" id="{E2DF95FB-E063-456F-8A3D-CF43F677D07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7905749" y="866776"/>
            <a:ext cx="4286251" cy="5093356"/>
          </a:xfrm>
          <a:prstGeom prst="rect">
            <a:avLst/>
          </a:prstGeom>
        </p:spPr>
      </p:pic>
      <p:pic>
        <p:nvPicPr>
          <p:cNvPr id="13" name="Picture 12">
            <a:extLst>
              <a:ext uri="{FF2B5EF4-FFF2-40B4-BE49-F238E27FC236}">
                <a16:creationId xmlns:a16="http://schemas.microsoft.com/office/drawing/2014/main" id="{D99C64D7-2171-4408-80E7-5E65DA63FE6C}"/>
              </a:ext>
            </a:extLst>
          </p:cNvPr>
          <p:cNvPicPr>
            <a:picLocks noChangeAspect="1"/>
          </p:cNvPicPr>
          <p:nvPr userDrawn="1"/>
        </p:nvPicPr>
        <p:blipFill>
          <a:blip r:embed="rId3"/>
          <a:stretch>
            <a:fillRect/>
          </a:stretch>
        </p:blipFill>
        <p:spPr>
          <a:xfrm>
            <a:off x="957600" y="629800"/>
            <a:ext cx="1140555" cy="284400"/>
          </a:xfrm>
          <a:prstGeom prst="rect">
            <a:avLst/>
          </a:prstGeom>
        </p:spPr>
      </p:pic>
      <p:cxnSp>
        <p:nvCxnSpPr>
          <p:cNvPr id="8" name="Straight Connector 7">
            <a:extLst>
              <a:ext uri="{FF2B5EF4-FFF2-40B4-BE49-F238E27FC236}">
                <a16:creationId xmlns:a16="http://schemas.microsoft.com/office/drawing/2014/main" id="{03F95FA7-BC36-452D-A99E-F54452DC890E}"/>
              </a:ext>
            </a:extLst>
          </p:cNvPr>
          <p:cNvCxnSpPr/>
          <p:nvPr userDrawn="1"/>
        </p:nvCxnSpPr>
        <p:spPr>
          <a:xfrm>
            <a:off x="2355850" y="514350"/>
            <a:ext cx="0" cy="5492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13">
            <a:extLst>
              <a:ext uri="{FF2B5EF4-FFF2-40B4-BE49-F238E27FC236}">
                <a16:creationId xmlns:a16="http://schemas.microsoft.com/office/drawing/2014/main" id="{5CE99176-DD81-4BB9-8CB9-8CF466509EAA}"/>
              </a:ext>
            </a:extLst>
          </p:cNvPr>
          <p:cNvSpPr>
            <a:spLocks noGrp="1"/>
          </p:cNvSpPr>
          <p:nvPr>
            <p:ph type="pic" sz="quarter" idx="13" hasCustomPrompt="1"/>
          </p:nvPr>
        </p:nvSpPr>
        <p:spPr>
          <a:xfrm>
            <a:off x="2543174" y="514350"/>
            <a:ext cx="1082669" cy="558800"/>
          </a:xfrm>
        </p:spPr>
        <p:txBody>
          <a:bodyPr anchor="ctr" anchorCtr="0">
            <a:noAutofit/>
          </a:bodyPr>
          <a:lstStyle>
            <a:lvl1pPr>
              <a:defRPr sz="1000">
                <a:solidFill>
                  <a:schemeClr val="bg1"/>
                </a:solidFill>
              </a:defRPr>
            </a:lvl1pPr>
          </a:lstStyle>
          <a:p>
            <a:r>
              <a:rPr lang="en-GB"/>
              <a:t>Client logo</a:t>
            </a:r>
          </a:p>
        </p:txBody>
      </p:sp>
    </p:spTree>
    <p:extLst>
      <p:ext uri="{BB962C8B-B14F-4D97-AF65-F5344CB8AC3E}">
        <p14:creationId xmlns:p14="http://schemas.microsoft.com/office/powerpoint/2010/main" val="21850215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Logo">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mj-lt"/>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47FA3DD6-6CBC-498E-B809-6D8BC919BF32}" type="datetime4">
              <a:rPr lang="en-GB" smtClean="0"/>
              <a:t>02 June 2025</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a:prstGeom prst="rect">
            <a:avLst/>
          </a:prstGeo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10" name="Picture 9">
            <a:extLst>
              <a:ext uri="{FF2B5EF4-FFF2-40B4-BE49-F238E27FC236}">
                <a16:creationId xmlns:a16="http://schemas.microsoft.com/office/drawing/2014/main" id="{2DC7855D-2B1A-4035-829C-0FFCE2BC3659}"/>
              </a:ext>
            </a:extLst>
          </p:cNvPr>
          <p:cNvPicPr>
            <a:picLocks noChangeAspect="1"/>
          </p:cNvPicPr>
          <p:nvPr userDrawn="1"/>
        </p:nvPicPr>
        <p:blipFill>
          <a:blip r:embed="rId2"/>
          <a:stretch>
            <a:fillRect/>
          </a:stretch>
        </p:blipFill>
        <p:spPr>
          <a:xfrm>
            <a:off x="957600" y="629800"/>
            <a:ext cx="1140555" cy="284400"/>
          </a:xfrm>
          <a:prstGeom prst="rect">
            <a:avLst/>
          </a:prstGeom>
        </p:spPr>
      </p:pic>
      <p:pic>
        <p:nvPicPr>
          <p:cNvPr id="7" name="Picture 6" descr="A picture containing web&#10;&#10;Description automatically generated">
            <a:extLst>
              <a:ext uri="{FF2B5EF4-FFF2-40B4-BE49-F238E27FC236}">
                <a16:creationId xmlns:a16="http://schemas.microsoft.com/office/drawing/2014/main" id="{90A91EC9-B158-40ED-9C1F-AE28670665A7}"/>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7924800" y="866775"/>
            <a:ext cx="4267200" cy="5108998"/>
          </a:xfrm>
          <a:prstGeom prst="rect">
            <a:avLst/>
          </a:prstGeom>
        </p:spPr>
      </p:pic>
      <p:cxnSp>
        <p:nvCxnSpPr>
          <p:cNvPr id="12" name="Straight Connector 11">
            <a:extLst>
              <a:ext uri="{FF2B5EF4-FFF2-40B4-BE49-F238E27FC236}">
                <a16:creationId xmlns:a16="http://schemas.microsoft.com/office/drawing/2014/main" id="{D4987BD7-94CD-40E8-8CA1-5AEDF806D342}"/>
              </a:ext>
            </a:extLst>
          </p:cNvPr>
          <p:cNvCxnSpPr/>
          <p:nvPr userDrawn="1"/>
        </p:nvCxnSpPr>
        <p:spPr>
          <a:xfrm>
            <a:off x="2355850" y="514350"/>
            <a:ext cx="0" cy="5492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847C1172-341E-47C4-AA9B-FC4FB4D8199C}"/>
              </a:ext>
            </a:extLst>
          </p:cNvPr>
          <p:cNvSpPr>
            <a:spLocks noGrp="1"/>
          </p:cNvSpPr>
          <p:nvPr>
            <p:ph type="pic" sz="quarter" idx="13" hasCustomPrompt="1"/>
          </p:nvPr>
        </p:nvSpPr>
        <p:spPr>
          <a:xfrm>
            <a:off x="2543174" y="514350"/>
            <a:ext cx="1082669" cy="558800"/>
          </a:xfrm>
        </p:spPr>
        <p:txBody>
          <a:bodyPr anchor="ctr" anchorCtr="0">
            <a:noAutofit/>
          </a:bodyPr>
          <a:lstStyle>
            <a:lvl1pPr>
              <a:defRPr sz="1000">
                <a:solidFill>
                  <a:schemeClr val="bg1"/>
                </a:solidFill>
              </a:defRPr>
            </a:lvl1pPr>
          </a:lstStyle>
          <a:p>
            <a:r>
              <a:rPr lang="en-GB"/>
              <a:t>Client logo</a:t>
            </a:r>
          </a:p>
        </p:txBody>
      </p:sp>
    </p:spTree>
    <p:extLst>
      <p:ext uri="{BB962C8B-B14F-4D97-AF65-F5344CB8AC3E}">
        <p14:creationId xmlns:p14="http://schemas.microsoft.com/office/powerpoint/2010/main" val="11317485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0722-D45A-455E-AB4E-77A05C6953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22C620-2773-437E-BDC8-CEA65D93D6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6F2EF5-1342-4942-924A-1B35AA37AF44}"/>
              </a:ext>
            </a:extLst>
          </p:cNvPr>
          <p:cNvSpPr>
            <a:spLocks noGrp="1"/>
          </p:cNvSpPr>
          <p:nvPr>
            <p:ph type="dt" sz="half" idx="10"/>
          </p:nvPr>
        </p:nvSpPr>
        <p:spPr/>
        <p:txBody>
          <a:bodyPr/>
          <a:lstStyle/>
          <a:p>
            <a:fld id="{2027096B-CCA3-4547-A419-4E30803B39A2}" type="datetime4">
              <a:rPr lang="en-GB" smtClean="0"/>
              <a:t>02 June 2025</a:t>
            </a:fld>
            <a:endParaRPr lang="en-GB"/>
          </a:p>
        </p:txBody>
      </p:sp>
      <p:sp>
        <p:nvSpPr>
          <p:cNvPr id="6" name="Slide Number Placeholder 5">
            <a:extLst>
              <a:ext uri="{FF2B5EF4-FFF2-40B4-BE49-F238E27FC236}">
                <a16:creationId xmlns:a16="http://schemas.microsoft.com/office/drawing/2014/main" id="{21A4EA0A-7FD5-41E3-8C5F-D44449828B80}"/>
              </a:ext>
            </a:extLst>
          </p:cNvPr>
          <p:cNvSpPr>
            <a:spLocks noGrp="1"/>
          </p:cNvSpPr>
          <p:nvPr>
            <p:ph type="sldNum" sz="quarter" idx="12"/>
          </p:nvPr>
        </p:nvSpPr>
        <p:spPr/>
        <p:txBody>
          <a:bodyPr/>
          <a:lstStyle/>
          <a:p>
            <a:fld id="{E76C374D-40EA-46D5-B147-8C37E776FB84}" type="slidenum">
              <a:rPr lang="en-GB" smtClean="0"/>
              <a:t>‹#›</a:t>
            </a:fld>
            <a:endParaRPr lang="en-GB"/>
          </a:p>
        </p:txBody>
      </p:sp>
    </p:spTree>
    <p:extLst>
      <p:ext uri="{BB962C8B-B14F-4D97-AF65-F5344CB8AC3E}">
        <p14:creationId xmlns:p14="http://schemas.microsoft.com/office/powerpoint/2010/main" val="6084550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Single Column Large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0722-D45A-455E-AB4E-77A05C6953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22C620-2773-437E-BDC8-CEA65D93D6CA}"/>
              </a:ext>
            </a:extLst>
          </p:cNvPr>
          <p:cNvSpPr>
            <a:spLocks noGrp="1"/>
          </p:cNvSpPr>
          <p:nvPr>
            <p:ph idx="1"/>
          </p:nvPr>
        </p:nvSpPr>
        <p:spPr>
          <a:xfrm>
            <a:off x="457200" y="1915200"/>
            <a:ext cx="7188200" cy="4351338"/>
          </a:xfrm>
        </p:spPr>
        <p:txBody>
          <a:bodyPr>
            <a:normAutofit/>
          </a:bodyPr>
          <a:lstStyle>
            <a:lvl1pPr>
              <a:lnSpc>
                <a:spcPts val="3100"/>
              </a:lnSpc>
              <a:spcBef>
                <a:spcPts val="0"/>
              </a:spcBef>
              <a:spcAft>
                <a:spcPts val="1200"/>
              </a:spcAft>
              <a:defRPr sz="2800">
                <a:latin typeface="+mj-lt"/>
              </a:defRPr>
            </a:lvl1pPr>
          </a:lstStyle>
          <a:p>
            <a:pPr lvl="0"/>
            <a:r>
              <a:rPr lang="en-US"/>
              <a:t>Click to edit Master text styles</a:t>
            </a:r>
          </a:p>
        </p:txBody>
      </p:sp>
      <p:sp>
        <p:nvSpPr>
          <p:cNvPr id="4" name="Date Placeholder 3">
            <a:extLst>
              <a:ext uri="{FF2B5EF4-FFF2-40B4-BE49-F238E27FC236}">
                <a16:creationId xmlns:a16="http://schemas.microsoft.com/office/drawing/2014/main" id="{216F2EF5-1342-4942-924A-1B35AA37AF44}"/>
              </a:ext>
            </a:extLst>
          </p:cNvPr>
          <p:cNvSpPr>
            <a:spLocks noGrp="1"/>
          </p:cNvSpPr>
          <p:nvPr>
            <p:ph type="dt" sz="half" idx="10"/>
          </p:nvPr>
        </p:nvSpPr>
        <p:spPr/>
        <p:txBody>
          <a:bodyPr/>
          <a:lstStyle/>
          <a:p>
            <a:fld id="{82B2915D-09FE-4F6C-B766-DFFD4D8C8FD3}" type="datetime4">
              <a:rPr lang="en-GB" smtClean="0"/>
              <a:t>02 June 2025</a:t>
            </a:fld>
            <a:endParaRPr lang="en-GB"/>
          </a:p>
        </p:txBody>
      </p:sp>
      <p:sp>
        <p:nvSpPr>
          <p:cNvPr id="6" name="Slide Number Placeholder 5">
            <a:extLst>
              <a:ext uri="{FF2B5EF4-FFF2-40B4-BE49-F238E27FC236}">
                <a16:creationId xmlns:a16="http://schemas.microsoft.com/office/drawing/2014/main" id="{21A4EA0A-7FD5-41E3-8C5F-D44449828B80}"/>
              </a:ext>
            </a:extLst>
          </p:cNvPr>
          <p:cNvSpPr>
            <a:spLocks noGrp="1"/>
          </p:cNvSpPr>
          <p:nvPr>
            <p:ph type="sldNum" sz="quarter" idx="12"/>
          </p:nvPr>
        </p:nvSpPr>
        <p:spPr/>
        <p:txBody>
          <a:bodyPr/>
          <a:lstStyle/>
          <a:p>
            <a:fld id="{E76C374D-40EA-46D5-B147-8C37E776FB84}" type="slidenum">
              <a:rPr lang="en-GB" smtClean="0"/>
              <a:t>‹#›</a:t>
            </a:fld>
            <a:endParaRPr lang="en-GB"/>
          </a:p>
        </p:txBody>
      </p:sp>
    </p:spTree>
    <p:extLst>
      <p:ext uri="{BB962C8B-B14F-4D97-AF65-F5344CB8AC3E}">
        <p14:creationId xmlns:p14="http://schemas.microsoft.com/office/powerpoint/2010/main" val="21096181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2 Column Larg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0722-D45A-455E-AB4E-77A05C6953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22C620-2773-437E-BDC8-CEA65D93D6CA}"/>
              </a:ext>
            </a:extLst>
          </p:cNvPr>
          <p:cNvSpPr>
            <a:spLocks noGrp="1"/>
          </p:cNvSpPr>
          <p:nvPr>
            <p:ph idx="1"/>
          </p:nvPr>
        </p:nvSpPr>
        <p:spPr>
          <a:xfrm>
            <a:off x="457200" y="1915200"/>
            <a:ext cx="5191125" cy="4351338"/>
          </a:xfrm>
        </p:spPr>
        <p:txBody>
          <a:bodyPr/>
          <a:lstStyle>
            <a:lvl1pPr>
              <a:lnSpc>
                <a:spcPts val="3100"/>
              </a:lnSpc>
              <a:spcBef>
                <a:spcPts val="0"/>
              </a:spcBef>
              <a:spcAft>
                <a:spcPts val="1200"/>
              </a:spcAft>
              <a:defRPr sz="2800">
                <a:latin typeface="+mj-lt"/>
              </a:defRPr>
            </a:lvl1pPr>
            <a:lvl2pPr marL="0" indent="0">
              <a:buNone/>
              <a:defRPr/>
            </a:lvl2pPr>
            <a:lvl3pPr>
              <a:defRPr sz="1600"/>
            </a:lvl3pPr>
          </a:lstStyle>
          <a:p>
            <a:pPr lvl="0"/>
            <a:r>
              <a:rPr lang="en-US"/>
              <a:t>Click to edit Master text styles</a:t>
            </a:r>
          </a:p>
        </p:txBody>
      </p:sp>
      <p:sp>
        <p:nvSpPr>
          <p:cNvPr id="4" name="Date Placeholder 3">
            <a:extLst>
              <a:ext uri="{FF2B5EF4-FFF2-40B4-BE49-F238E27FC236}">
                <a16:creationId xmlns:a16="http://schemas.microsoft.com/office/drawing/2014/main" id="{216F2EF5-1342-4942-924A-1B35AA37AF44}"/>
              </a:ext>
            </a:extLst>
          </p:cNvPr>
          <p:cNvSpPr>
            <a:spLocks noGrp="1"/>
          </p:cNvSpPr>
          <p:nvPr>
            <p:ph type="dt" sz="half" idx="10"/>
          </p:nvPr>
        </p:nvSpPr>
        <p:spPr/>
        <p:txBody>
          <a:bodyPr/>
          <a:lstStyle/>
          <a:p>
            <a:fld id="{F5245E41-A9EE-4E29-8A23-B3661E1FD1A6}" type="datetime4">
              <a:rPr lang="en-GB" smtClean="0"/>
              <a:t>02 June 2025</a:t>
            </a:fld>
            <a:endParaRPr lang="en-GB"/>
          </a:p>
        </p:txBody>
      </p:sp>
      <p:sp>
        <p:nvSpPr>
          <p:cNvPr id="6" name="Slide Number Placeholder 5">
            <a:extLst>
              <a:ext uri="{FF2B5EF4-FFF2-40B4-BE49-F238E27FC236}">
                <a16:creationId xmlns:a16="http://schemas.microsoft.com/office/drawing/2014/main" id="{21A4EA0A-7FD5-41E3-8C5F-D44449828B80}"/>
              </a:ext>
            </a:extLst>
          </p:cNvPr>
          <p:cNvSpPr>
            <a:spLocks noGrp="1"/>
          </p:cNvSpPr>
          <p:nvPr>
            <p:ph type="sldNum" sz="quarter" idx="12"/>
          </p:nvPr>
        </p:nvSpPr>
        <p:spPr/>
        <p:txBody>
          <a:bodyPr/>
          <a:lstStyle/>
          <a:p>
            <a:fld id="{E76C374D-40EA-46D5-B147-8C37E776FB84}" type="slidenum">
              <a:rPr lang="en-GB" smtClean="0"/>
              <a:t>‹#›</a:t>
            </a:fld>
            <a:endParaRPr lang="en-GB"/>
          </a:p>
        </p:txBody>
      </p:sp>
      <p:sp>
        <p:nvSpPr>
          <p:cNvPr id="11" name="Content Placeholder 2">
            <a:extLst>
              <a:ext uri="{FF2B5EF4-FFF2-40B4-BE49-F238E27FC236}">
                <a16:creationId xmlns:a16="http://schemas.microsoft.com/office/drawing/2014/main" id="{4AE319DC-95B5-438A-ACF9-13A715C88315}"/>
              </a:ext>
            </a:extLst>
          </p:cNvPr>
          <p:cNvSpPr>
            <a:spLocks noGrp="1"/>
          </p:cNvSpPr>
          <p:nvPr>
            <p:ph idx="13"/>
          </p:nvPr>
        </p:nvSpPr>
        <p:spPr>
          <a:xfrm>
            <a:off x="6105525" y="1915200"/>
            <a:ext cx="5629275" cy="4351338"/>
          </a:xfrm>
        </p:spPr>
        <p:txBody>
          <a:bodyPr/>
          <a:lstStyle>
            <a:lvl1pPr>
              <a:lnSpc>
                <a:spcPts val="2100"/>
              </a:lnSpc>
              <a:spcBef>
                <a:spcPts val="1800"/>
              </a:spcBef>
              <a:defRPr sz="1600">
                <a:latin typeface="+mn-lt"/>
              </a:defRPr>
            </a:lvl1pPr>
            <a:lvl2pPr marL="209550" indent="-209550">
              <a:lnSpc>
                <a:spcPts val="2100"/>
              </a:lnSpc>
              <a:spcBef>
                <a:spcPts val="1800"/>
              </a:spcBef>
              <a:buFont typeface="Arial" panose="020B0604020202020204" pitchFamily="34" charset="0"/>
              <a:buChar char="•"/>
              <a:defRPr/>
            </a:lvl2pPr>
            <a:lvl3pPr>
              <a:lnSpc>
                <a:spcPts val="2100"/>
              </a:lnSpc>
              <a:spcBef>
                <a:spcPts val="1800"/>
              </a:spcBef>
              <a:defRPr sz="1600"/>
            </a:lvl3pPr>
            <a:lvl4pPr>
              <a:lnSpc>
                <a:spcPts val="2100"/>
              </a:lnSpc>
              <a:spcBef>
                <a:spcPts val="1800"/>
              </a:spcBef>
              <a:defRPr/>
            </a:lvl4pPr>
            <a:lvl5pPr>
              <a:lnSpc>
                <a:spcPts val="2100"/>
              </a:lnSpc>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6040474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0722-D45A-455E-AB4E-77A05C6953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22C620-2773-437E-BDC8-CEA65D93D6CA}"/>
              </a:ext>
            </a:extLst>
          </p:cNvPr>
          <p:cNvSpPr>
            <a:spLocks noGrp="1"/>
          </p:cNvSpPr>
          <p:nvPr>
            <p:ph idx="1"/>
          </p:nvPr>
        </p:nvSpPr>
        <p:spPr>
          <a:xfrm>
            <a:off x="457200" y="1915200"/>
            <a:ext cx="5191125" cy="4351338"/>
          </a:xfrm>
        </p:spPr>
        <p:txBody>
          <a:bodyPr>
            <a:noAutofit/>
          </a:bodyPr>
          <a:lstStyle>
            <a:lvl1pPr marL="0" indent="0">
              <a:lnSpc>
                <a:spcPts val="2100"/>
              </a:lnSpc>
              <a:spcBef>
                <a:spcPts val="1800"/>
              </a:spcBef>
              <a:buFont typeface="Arial" panose="020B0604020202020204" pitchFamily="34" charset="0"/>
              <a:buNone/>
              <a:defRPr sz="1600">
                <a:latin typeface="+mn-lt"/>
              </a:defRPr>
            </a:lvl1pPr>
            <a:lvl2pPr marL="219075" indent="-219075">
              <a:lnSpc>
                <a:spcPts val="2100"/>
              </a:lnSpc>
              <a:buFont typeface="Arial" panose="020B0604020202020204" pitchFamily="34" charset="0"/>
              <a:buChar char="•"/>
              <a:defRPr sz="1200"/>
            </a:lvl2pPr>
            <a:lvl3pPr marL="357188" indent="-228600">
              <a:lnSpc>
                <a:spcPts val="2100"/>
              </a:lnSpc>
              <a:tabLst>
                <a:tab pos="357188" algn="l"/>
              </a:tabLst>
              <a:defRPr sz="1200"/>
            </a:lvl3pPr>
            <a:lvl4pPr marL="444500" indent="-228600">
              <a:lnSpc>
                <a:spcPts val="2100"/>
              </a:lnSpc>
              <a:tabLst>
                <a:tab pos="444500" algn="l"/>
              </a:tabLst>
              <a:defRPr sz="1200"/>
            </a:lvl4pPr>
            <a:lvl5pPr marL="539750" indent="-228600">
              <a:lnSpc>
                <a:spcPts val="21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6F2EF5-1342-4942-924A-1B35AA37AF44}"/>
              </a:ext>
            </a:extLst>
          </p:cNvPr>
          <p:cNvSpPr>
            <a:spLocks noGrp="1"/>
          </p:cNvSpPr>
          <p:nvPr>
            <p:ph type="dt" sz="half" idx="10"/>
          </p:nvPr>
        </p:nvSpPr>
        <p:spPr/>
        <p:txBody>
          <a:bodyPr/>
          <a:lstStyle/>
          <a:p>
            <a:fld id="{3DDC76A1-E724-4CE7-A855-D519FBE25939}" type="datetime4">
              <a:rPr lang="en-GB" smtClean="0"/>
              <a:t>02 June 2025</a:t>
            </a:fld>
            <a:endParaRPr lang="en-GB"/>
          </a:p>
        </p:txBody>
      </p:sp>
      <p:sp>
        <p:nvSpPr>
          <p:cNvPr id="6" name="Slide Number Placeholder 5">
            <a:extLst>
              <a:ext uri="{FF2B5EF4-FFF2-40B4-BE49-F238E27FC236}">
                <a16:creationId xmlns:a16="http://schemas.microsoft.com/office/drawing/2014/main" id="{21A4EA0A-7FD5-41E3-8C5F-D44449828B80}"/>
              </a:ext>
            </a:extLst>
          </p:cNvPr>
          <p:cNvSpPr>
            <a:spLocks noGrp="1"/>
          </p:cNvSpPr>
          <p:nvPr>
            <p:ph type="sldNum" sz="quarter" idx="12"/>
          </p:nvPr>
        </p:nvSpPr>
        <p:spPr/>
        <p:txBody>
          <a:bodyPr/>
          <a:lstStyle/>
          <a:p>
            <a:fld id="{E76C374D-40EA-46D5-B147-8C37E776FB84}" type="slidenum">
              <a:rPr lang="en-GB" smtClean="0"/>
              <a:t>‹#›</a:t>
            </a:fld>
            <a:endParaRPr lang="en-GB"/>
          </a:p>
        </p:txBody>
      </p:sp>
      <p:sp>
        <p:nvSpPr>
          <p:cNvPr id="11" name="Content Placeholder 2">
            <a:extLst>
              <a:ext uri="{FF2B5EF4-FFF2-40B4-BE49-F238E27FC236}">
                <a16:creationId xmlns:a16="http://schemas.microsoft.com/office/drawing/2014/main" id="{4AE319DC-95B5-438A-ACF9-13A715C88315}"/>
              </a:ext>
            </a:extLst>
          </p:cNvPr>
          <p:cNvSpPr>
            <a:spLocks noGrp="1"/>
          </p:cNvSpPr>
          <p:nvPr>
            <p:ph idx="13"/>
          </p:nvPr>
        </p:nvSpPr>
        <p:spPr>
          <a:xfrm>
            <a:off x="6105525" y="1915200"/>
            <a:ext cx="5629275" cy="4351338"/>
          </a:xfrm>
        </p:spPr>
        <p:txBody>
          <a:bodyPr>
            <a:noAutofit/>
          </a:bodyPr>
          <a:lstStyle>
            <a:lvl1pPr>
              <a:lnSpc>
                <a:spcPts val="2100"/>
              </a:lnSpc>
              <a:defRPr sz="1600">
                <a:latin typeface="+mn-lt"/>
              </a:defRPr>
            </a:lvl1pPr>
            <a:lvl2pPr marL="209550" indent="-209550">
              <a:lnSpc>
                <a:spcPts val="2100"/>
              </a:lnSpc>
              <a:buFont typeface="Arial" panose="020B0604020202020204" pitchFamily="34" charset="0"/>
              <a:buChar char="•"/>
              <a:defRPr sz="1200"/>
            </a:lvl2pPr>
            <a:lvl3pPr marL="357188" indent="-228600">
              <a:lnSpc>
                <a:spcPts val="2100"/>
              </a:lnSpc>
              <a:defRPr sz="1200"/>
            </a:lvl3pPr>
            <a:lvl4pPr marL="444500" indent="-228600">
              <a:lnSpc>
                <a:spcPts val="2100"/>
              </a:lnSpc>
              <a:defRPr sz="1200"/>
            </a:lvl4pPr>
            <a:lvl5pPr marL="539750" indent="-228600">
              <a:lnSpc>
                <a:spcPts val="21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Box 4">
            <a:extLst>
              <a:ext uri="{FF2B5EF4-FFF2-40B4-BE49-F238E27FC236}">
                <a16:creationId xmlns:a16="http://schemas.microsoft.com/office/drawing/2014/main" id="{F4470F1D-DA42-E129-757F-789E63EC88EB}"/>
              </a:ext>
            </a:extLst>
          </p:cNvPr>
          <p:cNvSpPr txBox="1"/>
          <p:nvPr userDrawn="1"/>
        </p:nvSpPr>
        <p:spPr>
          <a:xfrm>
            <a:off x="0" y="-295810"/>
            <a:ext cx="3505200" cy="246221"/>
          </a:xfrm>
          <a:prstGeom prst="rect">
            <a:avLst/>
          </a:prstGeom>
          <a:solidFill>
            <a:schemeClr val="tx2"/>
          </a:solidFill>
        </p:spPr>
        <p:txBody>
          <a:bodyPr wrap="square" lIns="0" tIns="0" rIns="0" bIns="0" rtlCol="0">
            <a:spAutoFit/>
          </a:bodyPr>
          <a:lstStyle/>
          <a:p>
            <a:pPr algn="l"/>
            <a:r>
              <a:rPr lang="en-GB" sz="1600"/>
              <a:t>Sensible master style</a:t>
            </a:r>
          </a:p>
        </p:txBody>
      </p:sp>
    </p:spTree>
    <p:extLst>
      <p:ext uri="{BB962C8B-B14F-4D97-AF65-F5344CB8AC3E}">
        <p14:creationId xmlns:p14="http://schemas.microsoft.com/office/powerpoint/2010/main" val="1679073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and Image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CB339CD-7240-4D78-865F-E4EFA68F1B2B}"/>
              </a:ext>
            </a:extLst>
          </p:cNvPr>
          <p:cNvSpPr/>
          <p:nvPr userDrawn="1"/>
        </p:nvSpPr>
        <p:spPr>
          <a:xfrm>
            <a:off x="7323826" y="0"/>
            <a:ext cx="4868174" cy="6858000"/>
          </a:xfrm>
          <a:prstGeom prst="rect">
            <a:avLst/>
          </a:prstGeom>
          <a:solidFill>
            <a:srgbClr val="EEE4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3B950722-D45A-455E-AB4E-77A05C695380}"/>
              </a:ext>
            </a:extLst>
          </p:cNvPr>
          <p:cNvSpPr>
            <a:spLocks noGrp="1"/>
          </p:cNvSpPr>
          <p:nvPr>
            <p:ph type="title"/>
          </p:nvPr>
        </p:nvSpPr>
        <p:spPr>
          <a:xfrm>
            <a:off x="457200" y="514800"/>
            <a:ext cx="5638800" cy="482600"/>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22C620-2773-437E-BDC8-CEA65D93D6CA}"/>
              </a:ext>
            </a:extLst>
          </p:cNvPr>
          <p:cNvSpPr>
            <a:spLocks noGrp="1"/>
          </p:cNvSpPr>
          <p:nvPr>
            <p:ph idx="1"/>
          </p:nvPr>
        </p:nvSpPr>
        <p:spPr>
          <a:xfrm>
            <a:off x="457200" y="1915200"/>
            <a:ext cx="5191125" cy="4351338"/>
          </a:xfrm>
        </p:spPr>
        <p:txBody>
          <a:bodyPr/>
          <a:lstStyle>
            <a:lvl1pPr>
              <a:lnSpc>
                <a:spcPts val="3100"/>
              </a:lnSpc>
              <a:spcAft>
                <a:spcPts val="1200"/>
              </a:spcAft>
              <a:defRPr sz="2800">
                <a:latin typeface="+mj-lt"/>
              </a:defRPr>
            </a:lvl1pPr>
            <a:lvl2pPr marL="0" indent="0">
              <a:spcBef>
                <a:spcPts val="1200"/>
              </a:spcBef>
              <a:buNone/>
              <a:defRPr/>
            </a:lvl2pPr>
            <a:lvl3pPr>
              <a:defRPr sz="1600"/>
            </a:lvl3pPr>
          </a:lstStyle>
          <a:p>
            <a:pPr lvl="0"/>
            <a:r>
              <a:rPr lang="en-US"/>
              <a:t>Click to edit Master text styles</a:t>
            </a:r>
          </a:p>
          <a:p>
            <a:pPr lvl="1"/>
            <a:r>
              <a:rPr lang="en-US"/>
              <a:t>Second level</a:t>
            </a:r>
          </a:p>
        </p:txBody>
      </p:sp>
      <p:sp>
        <p:nvSpPr>
          <p:cNvPr id="4" name="Date Placeholder 3">
            <a:extLst>
              <a:ext uri="{FF2B5EF4-FFF2-40B4-BE49-F238E27FC236}">
                <a16:creationId xmlns:a16="http://schemas.microsoft.com/office/drawing/2014/main" id="{216F2EF5-1342-4942-924A-1B35AA37AF44}"/>
              </a:ext>
            </a:extLst>
          </p:cNvPr>
          <p:cNvSpPr>
            <a:spLocks noGrp="1"/>
          </p:cNvSpPr>
          <p:nvPr>
            <p:ph type="dt" sz="half" idx="10"/>
          </p:nvPr>
        </p:nvSpPr>
        <p:spPr/>
        <p:txBody>
          <a:bodyPr/>
          <a:lstStyle/>
          <a:p>
            <a:fld id="{A18FEAA6-8010-4EB3-8453-E922F95D0631}" type="datetime4">
              <a:rPr lang="en-GB" smtClean="0"/>
              <a:t>02 June 2025</a:t>
            </a:fld>
            <a:endParaRPr lang="en-GB"/>
          </a:p>
        </p:txBody>
      </p:sp>
      <p:sp>
        <p:nvSpPr>
          <p:cNvPr id="6" name="Slide Number Placeholder 5">
            <a:extLst>
              <a:ext uri="{FF2B5EF4-FFF2-40B4-BE49-F238E27FC236}">
                <a16:creationId xmlns:a16="http://schemas.microsoft.com/office/drawing/2014/main" id="{21A4EA0A-7FD5-41E3-8C5F-D44449828B80}"/>
              </a:ext>
            </a:extLst>
          </p:cNvPr>
          <p:cNvSpPr>
            <a:spLocks noGrp="1"/>
          </p:cNvSpPr>
          <p:nvPr>
            <p:ph type="sldNum" sz="quarter" idx="12"/>
          </p:nvPr>
        </p:nvSpPr>
        <p:spPr/>
        <p:txBody>
          <a:bodyPr/>
          <a:lstStyle/>
          <a:p>
            <a:fld id="{E76C374D-40EA-46D5-B147-8C37E776FB84}" type="slidenum">
              <a:rPr lang="en-GB" smtClean="0"/>
              <a:t>‹#›</a:t>
            </a:fld>
            <a:endParaRPr lang="en-GB"/>
          </a:p>
        </p:txBody>
      </p:sp>
      <p:sp>
        <p:nvSpPr>
          <p:cNvPr id="11" name="Picture Placeholder 10">
            <a:extLst>
              <a:ext uri="{FF2B5EF4-FFF2-40B4-BE49-F238E27FC236}">
                <a16:creationId xmlns:a16="http://schemas.microsoft.com/office/drawing/2014/main" id="{CDDB3D85-94C8-4185-A101-954E0F360B5F}"/>
              </a:ext>
            </a:extLst>
          </p:cNvPr>
          <p:cNvSpPr>
            <a:spLocks noGrp="1"/>
          </p:cNvSpPr>
          <p:nvPr>
            <p:ph type="pic" sz="quarter" idx="13"/>
          </p:nvPr>
        </p:nvSpPr>
        <p:spPr>
          <a:xfrm>
            <a:off x="6096000" y="1914525"/>
            <a:ext cx="6096000" cy="3994150"/>
          </a:xfrm>
          <a:solidFill>
            <a:schemeClr val="bg2"/>
          </a:solidFill>
        </p:spPr>
        <p:txBody>
          <a:bodyPr/>
          <a:lstStyle/>
          <a:p>
            <a:r>
              <a:rPr lang="en-US"/>
              <a:t>Click icon to add picture</a:t>
            </a:r>
            <a:endParaRPr lang="en-GB"/>
          </a:p>
        </p:txBody>
      </p:sp>
      <p:sp>
        <p:nvSpPr>
          <p:cNvPr id="13" name="Text Placeholder 12">
            <a:extLst>
              <a:ext uri="{FF2B5EF4-FFF2-40B4-BE49-F238E27FC236}">
                <a16:creationId xmlns:a16="http://schemas.microsoft.com/office/drawing/2014/main" id="{BB341DCB-5AB3-45E4-986F-FA2ECEFB95E6}"/>
              </a:ext>
            </a:extLst>
          </p:cNvPr>
          <p:cNvSpPr>
            <a:spLocks noGrp="1"/>
          </p:cNvSpPr>
          <p:nvPr>
            <p:ph type="body" sz="quarter" idx="14"/>
          </p:nvPr>
        </p:nvSpPr>
        <p:spPr>
          <a:xfrm>
            <a:off x="7780338" y="6101960"/>
            <a:ext cx="3954462" cy="187325"/>
          </a:xfrm>
        </p:spPr>
        <p:txBody>
          <a:bodyPr>
            <a:noAutofit/>
          </a:bodyPr>
          <a:lstStyle>
            <a:lvl1pPr algn="r">
              <a:lnSpc>
                <a:spcPct val="100000"/>
              </a:lnSpc>
              <a:defRPr sz="800" b="1" cap="all" spc="0" baseline="0">
                <a:latin typeface="+mn-lt"/>
              </a:defRPr>
            </a:lvl1pPr>
            <a:lvl2pPr algn="r">
              <a:lnSpc>
                <a:spcPct val="100000"/>
              </a:lnSpc>
              <a:defRPr sz="800" b="1" cap="all" spc="0" baseline="0">
                <a:latin typeface="+mn-lt"/>
              </a:defRPr>
            </a:lvl2pPr>
          </a:lstStyle>
          <a:p>
            <a:pPr lvl="0"/>
            <a:r>
              <a:rPr lang="en-US"/>
              <a:t>Click to edit Master text styles</a:t>
            </a:r>
          </a:p>
          <a:p>
            <a:pPr lvl="1"/>
            <a:r>
              <a:rPr lang="en-US"/>
              <a:t>Second level</a:t>
            </a:r>
          </a:p>
        </p:txBody>
      </p:sp>
      <p:pic>
        <p:nvPicPr>
          <p:cNvPr id="12" name="Picture 11">
            <a:extLst>
              <a:ext uri="{FF2B5EF4-FFF2-40B4-BE49-F238E27FC236}">
                <a16:creationId xmlns:a16="http://schemas.microsoft.com/office/drawing/2014/main" id="{CB457AA1-F812-4AC7-8C49-C9760BA20DF4}"/>
              </a:ext>
            </a:extLst>
          </p:cNvPr>
          <p:cNvPicPr>
            <a:picLocks noChangeAspect="1"/>
          </p:cNvPicPr>
          <p:nvPr userDrawn="1"/>
        </p:nvPicPr>
        <p:blipFill>
          <a:blip r:embed="rId2"/>
          <a:stretch>
            <a:fillRect/>
          </a:stretch>
        </p:blipFill>
        <p:spPr>
          <a:xfrm>
            <a:off x="10908226" y="521748"/>
            <a:ext cx="835200" cy="208474"/>
          </a:xfrm>
          <a:prstGeom prst="rect">
            <a:avLst/>
          </a:prstGeom>
        </p:spPr>
      </p:pic>
    </p:spTree>
    <p:extLst>
      <p:ext uri="{BB962C8B-B14F-4D97-AF65-F5344CB8AC3E}">
        <p14:creationId xmlns:p14="http://schemas.microsoft.com/office/powerpoint/2010/main" val="33738664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and Image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CB339CD-7240-4D78-865F-E4EFA68F1B2B}"/>
              </a:ext>
            </a:extLst>
          </p:cNvPr>
          <p:cNvSpPr/>
          <p:nvPr userDrawn="1"/>
        </p:nvSpPr>
        <p:spPr>
          <a:xfrm>
            <a:off x="7323826" y="0"/>
            <a:ext cx="4868174" cy="6858000"/>
          </a:xfrm>
          <a:prstGeom prst="rect">
            <a:avLst/>
          </a:prstGeom>
          <a:solidFill>
            <a:srgbClr val="EEE4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3B950722-D45A-455E-AB4E-77A05C695380}"/>
              </a:ext>
            </a:extLst>
          </p:cNvPr>
          <p:cNvSpPr>
            <a:spLocks noGrp="1"/>
          </p:cNvSpPr>
          <p:nvPr>
            <p:ph type="title"/>
          </p:nvPr>
        </p:nvSpPr>
        <p:spPr>
          <a:xfrm>
            <a:off x="457200" y="514800"/>
            <a:ext cx="5638800" cy="482600"/>
          </a:xfrm>
        </p:spPr>
        <p:txBody>
          <a:bodyPr/>
          <a:lstStyle/>
          <a:p>
            <a:r>
              <a:rPr lang="en-US"/>
              <a:t>Click to edit Master title style</a:t>
            </a:r>
            <a:endParaRPr lang="en-GB"/>
          </a:p>
        </p:txBody>
      </p:sp>
      <p:sp>
        <p:nvSpPr>
          <p:cNvPr id="4" name="Date Placeholder 3">
            <a:extLst>
              <a:ext uri="{FF2B5EF4-FFF2-40B4-BE49-F238E27FC236}">
                <a16:creationId xmlns:a16="http://schemas.microsoft.com/office/drawing/2014/main" id="{216F2EF5-1342-4942-924A-1B35AA37AF44}"/>
              </a:ext>
            </a:extLst>
          </p:cNvPr>
          <p:cNvSpPr>
            <a:spLocks noGrp="1"/>
          </p:cNvSpPr>
          <p:nvPr>
            <p:ph type="dt" sz="half" idx="10"/>
          </p:nvPr>
        </p:nvSpPr>
        <p:spPr/>
        <p:txBody>
          <a:bodyPr/>
          <a:lstStyle/>
          <a:p>
            <a:fld id="{5C2CF979-FE98-414A-B173-F09778C8E4A6}" type="datetime4">
              <a:rPr lang="en-GB" smtClean="0"/>
              <a:t>02 June 2025</a:t>
            </a:fld>
            <a:endParaRPr lang="en-GB"/>
          </a:p>
        </p:txBody>
      </p:sp>
      <p:sp>
        <p:nvSpPr>
          <p:cNvPr id="6" name="Slide Number Placeholder 5">
            <a:extLst>
              <a:ext uri="{FF2B5EF4-FFF2-40B4-BE49-F238E27FC236}">
                <a16:creationId xmlns:a16="http://schemas.microsoft.com/office/drawing/2014/main" id="{21A4EA0A-7FD5-41E3-8C5F-D44449828B80}"/>
              </a:ext>
            </a:extLst>
          </p:cNvPr>
          <p:cNvSpPr>
            <a:spLocks noGrp="1"/>
          </p:cNvSpPr>
          <p:nvPr>
            <p:ph type="sldNum" sz="quarter" idx="12"/>
          </p:nvPr>
        </p:nvSpPr>
        <p:spPr/>
        <p:txBody>
          <a:bodyPr/>
          <a:lstStyle/>
          <a:p>
            <a:fld id="{E76C374D-40EA-46D5-B147-8C37E776FB84}" type="slidenum">
              <a:rPr lang="en-GB" smtClean="0"/>
              <a:t>‹#›</a:t>
            </a:fld>
            <a:endParaRPr lang="en-GB"/>
          </a:p>
        </p:txBody>
      </p:sp>
      <p:sp>
        <p:nvSpPr>
          <p:cNvPr id="11" name="Picture Placeholder 10">
            <a:extLst>
              <a:ext uri="{FF2B5EF4-FFF2-40B4-BE49-F238E27FC236}">
                <a16:creationId xmlns:a16="http://schemas.microsoft.com/office/drawing/2014/main" id="{CDDB3D85-94C8-4185-A101-954E0F360B5F}"/>
              </a:ext>
            </a:extLst>
          </p:cNvPr>
          <p:cNvSpPr>
            <a:spLocks noGrp="1"/>
          </p:cNvSpPr>
          <p:nvPr>
            <p:ph type="pic" sz="quarter" idx="13"/>
          </p:nvPr>
        </p:nvSpPr>
        <p:spPr>
          <a:xfrm>
            <a:off x="6096000" y="1914525"/>
            <a:ext cx="6096000" cy="3994150"/>
          </a:xfrm>
          <a:solidFill>
            <a:schemeClr val="bg2"/>
          </a:solidFill>
        </p:spPr>
        <p:txBody>
          <a:bodyPr/>
          <a:lstStyle/>
          <a:p>
            <a:r>
              <a:rPr lang="en-US"/>
              <a:t>Click icon to add picture</a:t>
            </a:r>
            <a:endParaRPr lang="en-GB"/>
          </a:p>
        </p:txBody>
      </p:sp>
      <p:sp>
        <p:nvSpPr>
          <p:cNvPr id="13" name="Text Placeholder 12">
            <a:extLst>
              <a:ext uri="{FF2B5EF4-FFF2-40B4-BE49-F238E27FC236}">
                <a16:creationId xmlns:a16="http://schemas.microsoft.com/office/drawing/2014/main" id="{BB341DCB-5AB3-45E4-986F-FA2ECEFB95E6}"/>
              </a:ext>
            </a:extLst>
          </p:cNvPr>
          <p:cNvSpPr>
            <a:spLocks noGrp="1"/>
          </p:cNvSpPr>
          <p:nvPr>
            <p:ph type="body" sz="quarter" idx="14"/>
          </p:nvPr>
        </p:nvSpPr>
        <p:spPr>
          <a:xfrm>
            <a:off x="7780338" y="6101960"/>
            <a:ext cx="3954462" cy="187325"/>
          </a:xfrm>
        </p:spPr>
        <p:txBody>
          <a:bodyPr>
            <a:noAutofit/>
          </a:bodyPr>
          <a:lstStyle>
            <a:lvl1pPr algn="r">
              <a:lnSpc>
                <a:spcPct val="100000"/>
              </a:lnSpc>
              <a:defRPr sz="800" b="1" cap="all" spc="0" baseline="0">
                <a:latin typeface="+mn-lt"/>
              </a:defRPr>
            </a:lvl1pPr>
            <a:lvl2pPr algn="r">
              <a:lnSpc>
                <a:spcPct val="100000"/>
              </a:lnSpc>
              <a:defRPr sz="800" b="1" cap="all" spc="0" baseline="0">
                <a:latin typeface="+mn-lt"/>
              </a:defRPr>
            </a:lvl2pPr>
          </a:lstStyle>
          <a:p>
            <a:pPr lvl="0"/>
            <a:r>
              <a:rPr lang="en-US"/>
              <a:t>Click to edit Master text styles</a:t>
            </a:r>
          </a:p>
          <a:p>
            <a:pPr lvl="1"/>
            <a:r>
              <a:rPr lang="en-US"/>
              <a:t>Second level</a:t>
            </a:r>
          </a:p>
        </p:txBody>
      </p:sp>
      <p:sp>
        <p:nvSpPr>
          <p:cNvPr id="12" name="Content Placeholder 2">
            <a:extLst>
              <a:ext uri="{FF2B5EF4-FFF2-40B4-BE49-F238E27FC236}">
                <a16:creationId xmlns:a16="http://schemas.microsoft.com/office/drawing/2014/main" id="{7803FCF0-01AD-4743-85C1-BBA4A02F7969}"/>
              </a:ext>
            </a:extLst>
          </p:cNvPr>
          <p:cNvSpPr>
            <a:spLocks noGrp="1"/>
          </p:cNvSpPr>
          <p:nvPr>
            <p:ph idx="1"/>
          </p:nvPr>
        </p:nvSpPr>
        <p:spPr>
          <a:xfrm>
            <a:off x="457200" y="1915200"/>
            <a:ext cx="5191125" cy="4351338"/>
          </a:xfrm>
        </p:spPr>
        <p:txBody>
          <a:bodyPr/>
          <a:lstStyle>
            <a:lvl1pPr marL="0" indent="0">
              <a:lnSpc>
                <a:spcPct val="90000"/>
              </a:lnSpc>
              <a:buFont typeface="Arial" panose="020B0604020202020204" pitchFamily="34" charset="0"/>
              <a:buNone/>
              <a:defRPr sz="1600">
                <a:latin typeface="+mn-lt"/>
              </a:defRPr>
            </a:lvl1pPr>
            <a:lvl2pPr marL="219075" indent="-219075">
              <a:buFont typeface="Arial" panose="020B0604020202020204" pitchFamily="34" charset="0"/>
              <a:buChar char="•"/>
              <a:defRPr/>
            </a:lvl2pPr>
            <a:lvl3pPr>
              <a:defRPr sz="16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5" name="Picture 14">
            <a:extLst>
              <a:ext uri="{FF2B5EF4-FFF2-40B4-BE49-F238E27FC236}">
                <a16:creationId xmlns:a16="http://schemas.microsoft.com/office/drawing/2014/main" id="{9F135606-3512-4E29-A392-B53FBAC314FE}"/>
              </a:ext>
            </a:extLst>
          </p:cNvPr>
          <p:cNvPicPr>
            <a:picLocks noChangeAspect="1"/>
          </p:cNvPicPr>
          <p:nvPr userDrawn="1"/>
        </p:nvPicPr>
        <p:blipFill>
          <a:blip r:embed="rId2"/>
          <a:stretch>
            <a:fillRect/>
          </a:stretch>
        </p:blipFill>
        <p:spPr>
          <a:xfrm>
            <a:off x="10908226" y="521748"/>
            <a:ext cx="835200" cy="208474"/>
          </a:xfrm>
          <a:prstGeom prst="rect">
            <a:avLst/>
          </a:prstGeom>
        </p:spPr>
      </p:pic>
    </p:spTree>
    <p:extLst>
      <p:ext uri="{BB962C8B-B14F-4D97-AF65-F5344CB8AC3E}">
        <p14:creationId xmlns:p14="http://schemas.microsoft.com/office/powerpoint/2010/main" val="32631323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1156E-9AAE-4DC0-9DC8-857388DD351E}"/>
              </a:ext>
            </a:extLst>
          </p:cNvPr>
          <p:cNvSpPr>
            <a:spLocks noGrp="1"/>
          </p:cNvSpPr>
          <p:nvPr>
            <p:ph type="title"/>
          </p:nvPr>
        </p:nvSpPr>
        <p:spPr>
          <a:xfrm>
            <a:off x="457200" y="3149600"/>
            <a:ext cx="11277600" cy="482600"/>
          </a:xfrm>
        </p:spPr>
        <p:txBody>
          <a:bodyPr>
            <a:noAutofit/>
          </a:bodyPr>
          <a:lstStyle>
            <a:lvl1pPr algn="ctr">
              <a:lnSpc>
                <a:spcPct val="100000"/>
              </a:lnSpc>
              <a:defRPr sz="3600" b="0">
                <a:solidFill>
                  <a:schemeClr val="bg1"/>
                </a:solidFill>
                <a:latin typeface="+mj-lt"/>
              </a:defRPr>
            </a:lvl1pPr>
          </a:lstStyle>
          <a:p>
            <a:r>
              <a:rPr lang="en-US"/>
              <a:t>Click to edit Master title style</a:t>
            </a:r>
            <a:endParaRPr lang="en-GB"/>
          </a:p>
        </p:txBody>
      </p:sp>
      <p:sp>
        <p:nvSpPr>
          <p:cNvPr id="3" name="Date Placeholder 2">
            <a:extLst>
              <a:ext uri="{FF2B5EF4-FFF2-40B4-BE49-F238E27FC236}">
                <a16:creationId xmlns:a16="http://schemas.microsoft.com/office/drawing/2014/main" id="{A6AE8C79-4CD6-434A-BEBE-8111295A5B55}"/>
              </a:ext>
            </a:extLst>
          </p:cNvPr>
          <p:cNvSpPr>
            <a:spLocks noGrp="1"/>
          </p:cNvSpPr>
          <p:nvPr>
            <p:ph type="dt" sz="half" idx="10"/>
          </p:nvPr>
        </p:nvSpPr>
        <p:spPr/>
        <p:txBody>
          <a:bodyPr/>
          <a:lstStyle>
            <a:lvl1pPr>
              <a:defRPr>
                <a:solidFill>
                  <a:schemeClr val="bg1"/>
                </a:solidFill>
              </a:defRPr>
            </a:lvl1pPr>
          </a:lstStyle>
          <a:p>
            <a:fld id="{41967658-A3AB-4E31-B37F-90AABDECFAA5}" type="datetime4">
              <a:rPr lang="en-GB" smtClean="0"/>
              <a:t>02 June 2025</a:t>
            </a:fld>
            <a:endParaRPr lang="en-GB"/>
          </a:p>
        </p:txBody>
      </p:sp>
      <p:sp>
        <p:nvSpPr>
          <p:cNvPr id="5" name="Slide Number Placeholder 4">
            <a:extLst>
              <a:ext uri="{FF2B5EF4-FFF2-40B4-BE49-F238E27FC236}">
                <a16:creationId xmlns:a16="http://schemas.microsoft.com/office/drawing/2014/main" id="{A3C5F2E3-95DE-4ADA-B9CC-C5918A62C4D5}"/>
              </a:ext>
            </a:extLst>
          </p:cNvPr>
          <p:cNvSpPr>
            <a:spLocks noGrp="1"/>
          </p:cNvSpPr>
          <p:nvPr>
            <p:ph type="sldNum" sz="quarter" idx="12"/>
          </p:nvPr>
        </p:nvSpPr>
        <p:spPr/>
        <p:txBody>
          <a:bodyPr/>
          <a:lstStyle>
            <a:lvl1pPr>
              <a:defRPr>
                <a:solidFill>
                  <a:schemeClr val="bg1"/>
                </a:solidFill>
              </a:defRPr>
            </a:lvl1pPr>
          </a:lstStyle>
          <a:p>
            <a:fld id="{E76C374D-40EA-46D5-B147-8C37E776FB84}" type="slidenum">
              <a:rPr lang="en-GB" smtClean="0"/>
              <a:pPr/>
              <a:t>‹#›</a:t>
            </a:fld>
            <a:endParaRPr lang="en-GB"/>
          </a:p>
        </p:txBody>
      </p:sp>
      <p:sp>
        <p:nvSpPr>
          <p:cNvPr id="9" name="Text Placeholder 8">
            <a:extLst>
              <a:ext uri="{FF2B5EF4-FFF2-40B4-BE49-F238E27FC236}">
                <a16:creationId xmlns:a16="http://schemas.microsoft.com/office/drawing/2014/main" id="{8842E3BC-DE34-40AB-8512-0CCDAA72A1FF}"/>
              </a:ext>
            </a:extLst>
          </p:cNvPr>
          <p:cNvSpPr>
            <a:spLocks noGrp="1"/>
          </p:cNvSpPr>
          <p:nvPr>
            <p:ph type="body" sz="quarter" idx="13"/>
          </p:nvPr>
        </p:nvSpPr>
        <p:spPr>
          <a:xfrm>
            <a:off x="3405187" y="2708471"/>
            <a:ext cx="5381625" cy="342900"/>
          </a:xfrm>
        </p:spPr>
        <p:txBody>
          <a:bodyPr/>
          <a:lstStyle>
            <a:lvl1pPr algn="ctr">
              <a:defRPr b="1">
                <a:solidFill>
                  <a:schemeClr val="tx2"/>
                </a:solidFill>
                <a:latin typeface="+mn-lt"/>
              </a:defRPr>
            </a:lvl1pPr>
            <a:lvl2pPr marL="0" indent="0">
              <a:buNone/>
              <a:defRPr/>
            </a:lvl2pPr>
          </a:lstStyle>
          <a:p>
            <a:pPr lvl="0"/>
            <a:r>
              <a:rPr lang="en-US"/>
              <a:t>Click to edit Master text styles</a:t>
            </a:r>
          </a:p>
        </p:txBody>
      </p:sp>
      <p:pic>
        <p:nvPicPr>
          <p:cNvPr id="8" name="Picture 7">
            <a:extLst>
              <a:ext uri="{FF2B5EF4-FFF2-40B4-BE49-F238E27FC236}">
                <a16:creationId xmlns:a16="http://schemas.microsoft.com/office/drawing/2014/main" id="{B133AFDF-3D6B-4CA9-BAB9-80D6320F53A2}"/>
              </a:ext>
            </a:extLst>
          </p:cNvPr>
          <p:cNvPicPr>
            <a:picLocks noChangeAspect="1"/>
          </p:cNvPicPr>
          <p:nvPr userDrawn="1"/>
        </p:nvPicPr>
        <p:blipFill>
          <a:blip r:embed="rId2"/>
          <a:stretch>
            <a:fillRect/>
          </a:stretch>
        </p:blipFill>
        <p:spPr>
          <a:xfrm>
            <a:off x="10908226" y="521748"/>
            <a:ext cx="836062" cy="208474"/>
          </a:xfrm>
          <a:prstGeom prst="rect">
            <a:avLst/>
          </a:prstGeom>
        </p:spPr>
      </p:pic>
    </p:spTree>
    <p:extLst>
      <p:ext uri="{BB962C8B-B14F-4D97-AF65-F5344CB8AC3E}">
        <p14:creationId xmlns:p14="http://schemas.microsoft.com/office/powerpoint/2010/main" val="887268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mj-lt"/>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007C4993-26E7-4036-938C-1D5CC68421C9}" type="datetime4">
              <a:rPr lang="en-GB" smtClean="0"/>
              <a:t>02 June 2025</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10" name="Picture 9">
            <a:extLst>
              <a:ext uri="{FF2B5EF4-FFF2-40B4-BE49-F238E27FC236}">
                <a16:creationId xmlns:a16="http://schemas.microsoft.com/office/drawing/2014/main" id="{2DC7855D-2B1A-4035-829C-0FFCE2BC3659}"/>
              </a:ext>
            </a:extLst>
          </p:cNvPr>
          <p:cNvPicPr>
            <a:picLocks noChangeAspect="1"/>
          </p:cNvPicPr>
          <p:nvPr userDrawn="1"/>
        </p:nvPicPr>
        <p:blipFill>
          <a:blip r:embed="rId2"/>
          <a:stretch>
            <a:fillRect/>
          </a:stretch>
        </p:blipFill>
        <p:spPr>
          <a:xfrm>
            <a:off x="957600" y="629800"/>
            <a:ext cx="1140555" cy="284400"/>
          </a:xfrm>
          <a:prstGeom prst="rect">
            <a:avLst/>
          </a:prstGeom>
        </p:spPr>
      </p:pic>
      <p:pic>
        <p:nvPicPr>
          <p:cNvPr id="7" name="Picture 6" descr="A picture containing web&#10;&#10;Description automatically generated">
            <a:extLst>
              <a:ext uri="{FF2B5EF4-FFF2-40B4-BE49-F238E27FC236}">
                <a16:creationId xmlns:a16="http://schemas.microsoft.com/office/drawing/2014/main" id="{90A91EC9-B158-40ED-9C1F-AE28670665A7}"/>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7924800" y="866775"/>
            <a:ext cx="4267200" cy="5108998"/>
          </a:xfrm>
          <a:prstGeom prst="rect">
            <a:avLst/>
          </a:prstGeom>
        </p:spPr>
      </p:pic>
    </p:spTree>
    <p:extLst>
      <p:ext uri="{BB962C8B-B14F-4D97-AF65-F5344CB8AC3E}">
        <p14:creationId xmlns:p14="http://schemas.microsoft.com/office/powerpoint/2010/main" val="181116578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tx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6AE8C79-4CD6-434A-BEBE-8111295A5B55}"/>
              </a:ext>
            </a:extLst>
          </p:cNvPr>
          <p:cNvSpPr>
            <a:spLocks noGrp="1"/>
          </p:cNvSpPr>
          <p:nvPr>
            <p:ph type="dt" sz="half" idx="10"/>
          </p:nvPr>
        </p:nvSpPr>
        <p:spPr/>
        <p:txBody>
          <a:bodyPr/>
          <a:lstStyle>
            <a:lvl1pPr>
              <a:defRPr>
                <a:solidFill>
                  <a:schemeClr val="bg1"/>
                </a:solidFill>
              </a:defRPr>
            </a:lvl1pPr>
          </a:lstStyle>
          <a:p>
            <a:fld id="{9278708F-5A6F-478F-B3E2-917980FC38E3}" type="datetime4">
              <a:rPr lang="en-GB" smtClean="0"/>
              <a:t>02 June 2025</a:t>
            </a:fld>
            <a:endParaRPr lang="en-GB"/>
          </a:p>
        </p:txBody>
      </p:sp>
      <p:sp>
        <p:nvSpPr>
          <p:cNvPr id="5" name="Slide Number Placeholder 4">
            <a:extLst>
              <a:ext uri="{FF2B5EF4-FFF2-40B4-BE49-F238E27FC236}">
                <a16:creationId xmlns:a16="http://schemas.microsoft.com/office/drawing/2014/main" id="{A3C5F2E3-95DE-4ADA-B9CC-C5918A62C4D5}"/>
              </a:ext>
            </a:extLst>
          </p:cNvPr>
          <p:cNvSpPr>
            <a:spLocks noGrp="1"/>
          </p:cNvSpPr>
          <p:nvPr>
            <p:ph type="sldNum" sz="quarter" idx="12"/>
          </p:nvPr>
        </p:nvSpPr>
        <p:spPr/>
        <p:txBody>
          <a:bodyPr/>
          <a:lstStyle>
            <a:lvl1pPr>
              <a:defRPr>
                <a:solidFill>
                  <a:schemeClr val="bg1"/>
                </a:solidFill>
              </a:defRPr>
            </a:lvl1pPr>
          </a:lstStyle>
          <a:p>
            <a:fld id="{E76C374D-40EA-46D5-B147-8C37E776FB84}" type="slidenum">
              <a:rPr lang="en-GB" smtClean="0"/>
              <a:pPr/>
              <a:t>‹#›</a:t>
            </a:fld>
            <a:endParaRPr lang="en-GB"/>
          </a:p>
        </p:txBody>
      </p:sp>
      <p:sp>
        <p:nvSpPr>
          <p:cNvPr id="11" name="Text Placeholder 10">
            <a:extLst>
              <a:ext uri="{FF2B5EF4-FFF2-40B4-BE49-F238E27FC236}">
                <a16:creationId xmlns:a16="http://schemas.microsoft.com/office/drawing/2014/main" id="{99951AE1-4EC3-4AE8-AF02-44B39ECC0293}"/>
              </a:ext>
            </a:extLst>
          </p:cNvPr>
          <p:cNvSpPr>
            <a:spLocks noGrp="1"/>
          </p:cNvSpPr>
          <p:nvPr>
            <p:ph type="body" sz="quarter" idx="13"/>
          </p:nvPr>
        </p:nvSpPr>
        <p:spPr>
          <a:xfrm>
            <a:off x="457200" y="2594396"/>
            <a:ext cx="11285538" cy="2603500"/>
          </a:xfrm>
        </p:spPr>
        <p:txBody>
          <a:bodyPr/>
          <a:lstStyle>
            <a:lvl1pPr algn="ctr">
              <a:lnSpc>
                <a:spcPts val="3900"/>
              </a:lnSpc>
              <a:spcBef>
                <a:spcPts val="0"/>
              </a:spcBef>
              <a:spcAft>
                <a:spcPts val="0"/>
              </a:spcAft>
              <a:defRPr sz="3600">
                <a:solidFill>
                  <a:schemeClr val="bg1"/>
                </a:solidFill>
                <a:latin typeface="+mj-lt"/>
              </a:defRPr>
            </a:lvl1pPr>
            <a:lvl2pPr marL="0" indent="0" algn="ctr">
              <a:lnSpc>
                <a:spcPts val="1600"/>
              </a:lnSpc>
              <a:spcBef>
                <a:spcPts val="3200"/>
              </a:spcBef>
              <a:buNone/>
              <a:defRPr sz="800" b="1" cap="all" spc="0" baseline="0">
                <a:solidFill>
                  <a:schemeClr val="tx2"/>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p:txBody>
      </p:sp>
      <p:pic>
        <p:nvPicPr>
          <p:cNvPr id="12" name="Picture 11">
            <a:extLst>
              <a:ext uri="{FF2B5EF4-FFF2-40B4-BE49-F238E27FC236}">
                <a16:creationId xmlns:a16="http://schemas.microsoft.com/office/drawing/2014/main" id="{982D2131-EABD-4047-964E-327F004CD974}"/>
              </a:ext>
            </a:extLst>
          </p:cNvPr>
          <p:cNvPicPr>
            <a:picLocks noChangeAspect="1"/>
          </p:cNvPicPr>
          <p:nvPr userDrawn="1"/>
        </p:nvPicPr>
        <p:blipFill>
          <a:blip r:embed="rId2"/>
          <a:stretch>
            <a:fillRect/>
          </a:stretch>
        </p:blipFill>
        <p:spPr>
          <a:xfrm>
            <a:off x="5887016" y="1907349"/>
            <a:ext cx="430440" cy="302451"/>
          </a:xfrm>
          <a:prstGeom prst="rect">
            <a:avLst/>
          </a:prstGeom>
        </p:spPr>
      </p:pic>
      <p:pic>
        <p:nvPicPr>
          <p:cNvPr id="8" name="Picture 7">
            <a:extLst>
              <a:ext uri="{FF2B5EF4-FFF2-40B4-BE49-F238E27FC236}">
                <a16:creationId xmlns:a16="http://schemas.microsoft.com/office/drawing/2014/main" id="{C6399EFA-6677-4AFE-B4E2-F1B5F00EADE7}"/>
              </a:ext>
            </a:extLst>
          </p:cNvPr>
          <p:cNvPicPr>
            <a:picLocks noChangeAspect="1"/>
          </p:cNvPicPr>
          <p:nvPr userDrawn="1"/>
        </p:nvPicPr>
        <p:blipFill>
          <a:blip r:embed="rId3"/>
          <a:stretch>
            <a:fillRect/>
          </a:stretch>
        </p:blipFill>
        <p:spPr>
          <a:xfrm>
            <a:off x="10908226" y="521748"/>
            <a:ext cx="836062" cy="208474"/>
          </a:xfrm>
          <a:prstGeom prst="rect">
            <a:avLst/>
          </a:prstGeom>
        </p:spPr>
      </p:pic>
    </p:spTree>
    <p:extLst>
      <p:ext uri="{BB962C8B-B14F-4D97-AF65-F5344CB8AC3E}">
        <p14:creationId xmlns:p14="http://schemas.microsoft.com/office/powerpoint/2010/main" val="1590756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all out">
    <p:bg>
      <p:bgPr>
        <a:solidFill>
          <a:schemeClr val="tx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6AE8C79-4CD6-434A-BEBE-8111295A5B55}"/>
              </a:ext>
            </a:extLst>
          </p:cNvPr>
          <p:cNvSpPr>
            <a:spLocks noGrp="1"/>
          </p:cNvSpPr>
          <p:nvPr>
            <p:ph type="dt" sz="half" idx="10"/>
          </p:nvPr>
        </p:nvSpPr>
        <p:spPr/>
        <p:txBody>
          <a:bodyPr/>
          <a:lstStyle>
            <a:lvl1pPr>
              <a:defRPr>
                <a:solidFill>
                  <a:schemeClr val="bg1"/>
                </a:solidFill>
              </a:defRPr>
            </a:lvl1pPr>
          </a:lstStyle>
          <a:p>
            <a:fld id="{7F4DCD3A-72D5-4624-BB55-657EEC248547}" type="datetime4">
              <a:rPr lang="en-GB" smtClean="0"/>
              <a:t>02 June 2025</a:t>
            </a:fld>
            <a:endParaRPr lang="en-GB"/>
          </a:p>
        </p:txBody>
      </p:sp>
      <p:sp>
        <p:nvSpPr>
          <p:cNvPr id="5" name="Slide Number Placeholder 4">
            <a:extLst>
              <a:ext uri="{FF2B5EF4-FFF2-40B4-BE49-F238E27FC236}">
                <a16:creationId xmlns:a16="http://schemas.microsoft.com/office/drawing/2014/main" id="{A3C5F2E3-95DE-4ADA-B9CC-C5918A62C4D5}"/>
              </a:ext>
            </a:extLst>
          </p:cNvPr>
          <p:cNvSpPr>
            <a:spLocks noGrp="1"/>
          </p:cNvSpPr>
          <p:nvPr>
            <p:ph type="sldNum" sz="quarter" idx="12"/>
          </p:nvPr>
        </p:nvSpPr>
        <p:spPr/>
        <p:txBody>
          <a:bodyPr/>
          <a:lstStyle>
            <a:lvl1pPr>
              <a:defRPr>
                <a:solidFill>
                  <a:schemeClr val="bg1"/>
                </a:solidFill>
              </a:defRPr>
            </a:lvl1pPr>
          </a:lstStyle>
          <a:p>
            <a:fld id="{E76C374D-40EA-46D5-B147-8C37E776FB84}" type="slidenum">
              <a:rPr lang="en-GB" smtClean="0"/>
              <a:pPr/>
              <a:t>‹#›</a:t>
            </a:fld>
            <a:endParaRPr lang="en-GB"/>
          </a:p>
        </p:txBody>
      </p:sp>
      <p:sp>
        <p:nvSpPr>
          <p:cNvPr id="11" name="Text Placeholder 10">
            <a:extLst>
              <a:ext uri="{FF2B5EF4-FFF2-40B4-BE49-F238E27FC236}">
                <a16:creationId xmlns:a16="http://schemas.microsoft.com/office/drawing/2014/main" id="{99951AE1-4EC3-4AE8-AF02-44B39ECC0293}"/>
              </a:ext>
            </a:extLst>
          </p:cNvPr>
          <p:cNvSpPr>
            <a:spLocks noGrp="1"/>
          </p:cNvSpPr>
          <p:nvPr>
            <p:ph type="body" sz="quarter" idx="13"/>
          </p:nvPr>
        </p:nvSpPr>
        <p:spPr>
          <a:xfrm>
            <a:off x="457200" y="2594396"/>
            <a:ext cx="11285538" cy="2603500"/>
          </a:xfrm>
        </p:spPr>
        <p:txBody>
          <a:bodyPr/>
          <a:lstStyle>
            <a:lvl1pPr algn="ctr">
              <a:lnSpc>
                <a:spcPts val="3900"/>
              </a:lnSpc>
              <a:spcBef>
                <a:spcPts val="0"/>
              </a:spcBef>
              <a:spcAft>
                <a:spcPts val="0"/>
              </a:spcAft>
              <a:defRPr sz="3600">
                <a:solidFill>
                  <a:schemeClr val="bg1"/>
                </a:solidFill>
                <a:latin typeface="+mj-lt"/>
              </a:defRPr>
            </a:lvl1pPr>
            <a:lvl2pPr marL="0" indent="0" algn="ctr">
              <a:spcBef>
                <a:spcPts val="3200"/>
              </a:spcBef>
              <a:buNone/>
              <a:defRPr sz="800" b="1" cap="all" baseline="0">
                <a:solidFill>
                  <a:schemeClr val="tx2"/>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7" name="Picture 6">
            <a:extLst>
              <a:ext uri="{FF2B5EF4-FFF2-40B4-BE49-F238E27FC236}">
                <a16:creationId xmlns:a16="http://schemas.microsoft.com/office/drawing/2014/main" id="{8AAC0373-E9D0-448C-B37C-A901EB28587B}"/>
              </a:ext>
            </a:extLst>
          </p:cNvPr>
          <p:cNvPicPr>
            <a:picLocks noChangeAspect="1"/>
          </p:cNvPicPr>
          <p:nvPr userDrawn="1"/>
        </p:nvPicPr>
        <p:blipFill>
          <a:blip r:embed="rId2"/>
          <a:stretch>
            <a:fillRect/>
          </a:stretch>
        </p:blipFill>
        <p:spPr>
          <a:xfrm>
            <a:off x="10908226" y="521748"/>
            <a:ext cx="836062" cy="208474"/>
          </a:xfrm>
          <a:prstGeom prst="rect">
            <a:avLst/>
          </a:prstGeom>
        </p:spPr>
      </p:pic>
    </p:spTree>
    <p:extLst>
      <p:ext uri="{BB962C8B-B14F-4D97-AF65-F5344CB8AC3E}">
        <p14:creationId xmlns:p14="http://schemas.microsoft.com/office/powerpoint/2010/main" val="41980567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 Column With Stat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1C6239F-6253-4E8F-86EF-64AB5AC4B0D0}"/>
              </a:ext>
            </a:extLst>
          </p:cNvPr>
          <p:cNvSpPr/>
          <p:nvPr userDrawn="1"/>
        </p:nvSpPr>
        <p:spPr>
          <a:xfrm>
            <a:off x="9566694" y="0"/>
            <a:ext cx="2625306" cy="6858000"/>
          </a:xfrm>
          <a:prstGeom prst="rect">
            <a:avLst/>
          </a:prstGeom>
          <a:solidFill>
            <a:srgbClr val="EEE4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F6401ED-962A-44CE-BEA9-F47FBD82C34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12B5F97-92CB-49B8-8806-914F5DB4D16B}"/>
              </a:ext>
            </a:extLst>
          </p:cNvPr>
          <p:cNvSpPr>
            <a:spLocks noGrp="1"/>
          </p:cNvSpPr>
          <p:nvPr>
            <p:ph type="dt" sz="half" idx="10"/>
          </p:nvPr>
        </p:nvSpPr>
        <p:spPr/>
        <p:txBody>
          <a:bodyPr/>
          <a:lstStyle/>
          <a:p>
            <a:fld id="{7FCC0602-EA84-44FC-91D7-B1D75AFE1E04}" type="datetime4">
              <a:rPr lang="en-GB" smtClean="0"/>
              <a:t>02 June 2025</a:t>
            </a:fld>
            <a:endParaRPr lang="en-GB"/>
          </a:p>
        </p:txBody>
      </p:sp>
      <p:sp>
        <p:nvSpPr>
          <p:cNvPr id="5" name="Slide Number Placeholder 4">
            <a:extLst>
              <a:ext uri="{FF2B5EF4-FFF2-40B4-BE49-F238E27FC236}">
                <a16:creationId xmlns:a16="http://schemas.microsoft.com/office/drawing/2014/main" id="{323075C1-9265-4FBA-AEE2-90135C2370B9}"/>
              </a:ext>
            </a:extLst>
          </p:cNvPr>
          <p:cNvSpPr>
            <a:spLocks noGrp="1"/>
          </p:cNvSpPr>
          <p:nvPr>
            <p:ph type="sldNum" sz="quarter" idx="12"/>
          </p:nvPr>
        </p:nvSpPr>
        <p:spPr/>
        <p:txBody>
          <a:bodyPr/>
          <a:lstStyle/>
          <a:p>
            <a:fld id="{E76C374D-40EA-46D5-B147-8C37E776FB84}" type="slidenum">
              <a:rPr lang="en-GB" smtClean="0"/>
              <a:pPr/>
              <a:t>‹#›</a:t>
            </a:fld>
            <a:endParaRPr lang="en-GB"/>
          </a:p>
        </p:txBody>
      </p:sp>
      <p:sp>
        <p:nvSpPr>
          <p:cNvPr id="11" name="Text Placeholder 10">
            <a:extLst>
              <a:ext uri="{FF2B5EF4-FFF2-40B4-BE49-F238E27FC236}">
                <a16:creationId xmlns:a16="http://schemas.microsoft.com/office/drawing/2014/main" id="{6EACE4E9-D725-452D-80DE-75F5081C92B6}"/>
              </a:ext>
            </a:extLst>
          </p:cNvPr>
          <p:cNvSpPr>
            <a:spLocks noGrp="1"/>
          </p:cNvSpPr>
          <p:nvPr>
            <p:ph type="body" sz="quarter" idx="13" hasCustomPrompt="1"/>
          </p:nvPr>
        </p:nvSpPr>
        <p:spPr>
          <a:xfrm>
            <a:off x="9859694" y="1854679"/>
            <a:ext cx="1875106" cy="1863757"/>
          </a:xfrm>
        </p:spPr>
        <p:txBody>
          <a:bodyPr/>
          <a:lstStyle>
            <a:lvl1pPr>
              <a:lnSpc>
                <a:spcPct val="100000"/>
              </a:lnSpc>
              <a:spcBef>
                <a:spcPts val="0"/>
              </a:spcBef>
              <a:defRPr sz="4200">
                <a:latin typeface="+mj-lt"/>
              </a:defRPr>
            </a:lvl1pPr>
            <a:lvl2pPr marL="0" indent="0">
              <a:lnSpc>
                <a:spcPts val="1500"/>
              </a:lnSpc>
              <a:spcBef>
                <a:spcPts val="0"/>
              </a:spcBef>
              <a:buNone/>
              <a:defRPr sz="800" b="1" cap="all" baseline="0">
                <a:latin typeface="+mn-lt"/>
              </a:defRPr>
            </a:lvl2pPr>
            <a:lvl3pPr marL="0" indent="0">
              <a:lnSpc>
                <a:spcPts val="1500"/>
              </a:lnSpc>
              <a:spcBef>
                <a:spcPts val="600"/>
              </a:spcBef>
              <a:buNone/>
              <a:defRPr sz="1000"/>
            </a:lvl3pPr>
          </a:lstStyle>
          <a:p>
            <a:pPr lvl="0"/>
            <a:r>
              <a:rPr lang="en-US"/>
              <a:t>##%</a:t>
            </a:r>
          </a:p>
          <a:p>
            <a:pPr lvl="1"/>
            <a:r>
              <a:rPr lang="en-US"/>
              <a:t>Second level</a:t>
            </a:r>
          </a:p>
          <a:p>
            <a:pPr lvl="2"/>
            <a:r>
              <a:rPr lang="en-US"/>
              <a:t>Third level</a:t>
            </a:r>
          </a:p>
        </p:txBody>
      </p:sp>
      <p:sp>
        <p:nvSpPr>
          <p:cNvPr id="15" name="Text Placeholder 14">
            <a:extLst>
              <a:ext uri="{FF2B5EF4-FFF2-40B4-BE49-F238E27FC236}">
                <a16:creationId xmlns:a16="http://schemas.microsoft.com/office/drawing/2014/main" id="{D009E156-08C0-43FA-9C30-64F78822A645}"/>
              </a:ext>
            </a:extLst>
          </p:cNvPr>
          <p:cNvSpPr>
            <a:spLocks noGrp="1"/>
          </p:cNvSpPr>
          <p:nvPr>
            <p:ph type="body" sz="quarter" idx="15"/>
          </p:nvPr>
        </p:nvSpPr>
        <p:spPr>
          <a:xfrm>
            <a:off x="457200" y="1916112"/>
            <a:ext cx="2078966" cy="4105125"/>
          </a:xfrm>
        </p:spPr>
        <p:txBody>
          <a:bodyPr/>
          <a:lstStyle>
            <a:lvl1pPr>
              <a:lnSpc>
                <a:spcPts val="1500"/>
              </a:lnSpc>
              <a:defRPr sz="1000" b="1">
                <a:latin typeface="+mn-lt"/>
              </a:defRPr>
            </a:lvl1pPr>
            <a:lvl2pPr marL="0" indent="0">
              <a:lnSpc>
                <a:spcPts val="1500"/>
              </a:lnSpc>
              <a:spcBef>
                <a:spcPts val="600"/>
              </a:spcBef>
              <a:spcAft>
                <a:spcPts val="600"/>
              </a:spcAft>
              <a:buNone/>
              <a:defRPr sz="1000"/>
            </a:lvl2pPr>
            <a:lvl3pPr marL="155575" indent="-155575">
              <a:lnSpc>
                <a:spcPts val="1500"/>
              </a:lnSpc>
              <a:spcBef>
                <a:spcPts val="600"/>
              </a:spcBef>
              <a:defRPr sz="1000"/>
            </a:lvl3pPr>
          </a:lstStyle>
          <a:p>
            <a:pPr lvl="0"/>
            <a:r>
              <a:rPr lang="en-US"/>
              <a:t>Click to edit Master text styles</a:t>
            </a:r>
          </a:p>
          <a:p>
            <a:pPr lvl="1"/>
            <a:r>
              <a:rPr lang="en-US"/>
              <a:t>Second level</a:t>
            </a:r>
          </a:p>
          <a:p>
            <a:pPr lvl="2"/>
            <a:r>
              <a:rPr lang="en-US"/>
              <a:t>Third level</a:t>
            </a:r>
          </a:p>
        </p:txBody>
      </p:sp>
      <p:sp>
        <p:nvSpPr>
          <p:cNvPr id="14" name="Text Placeholder 14">
            <a:extLst>
              <a:ext uri="{FF2B5EF4-FFF2-40B4-BE49-F238E27FC236}">
                <a16:creationId xmlns:a16="http://schemas.microsoft.com/office/drawing/2014/main" id="{9EB8BD6C-497A-4863-8A38-132FB29B1D9D}"/>
              </a:ext>
            </a:extLst>
          </p:cNvPr>
          <p:cNvSpPr>
            <a:spLocks noGrp="1"/>
          </p:cNvSpPr>
          <p:nvPr>
            <p:ph type="body" sz="quarter" idx="19"/>
          </p:nvPr>
        </p:nvSpPr>
        <p:spPr>
          <a:xfrm>
            <a:off x="2747511" y="1916112"/>
            <a:ext cx="2078966" cy="4105125"/>
          </a:xfrm>
        </p:spPr>
        <p:txBody>
          <a:bodyPr/>
          <a:lstStyle>
            <a:lvl1pPr>
              <a:lnSpc>
                <a:spcPts val="1500"/>
              </a:lnSpc>
              <a:defRPr sz="1000" b="1">
                <a:latin typeface="+mn-lt"/>
              </a:defRPr>
            </a:lvl1pPr>
            <a:lvl2pPr marL="0" indent="0">
              <a:lnSpc>
                <a:spcPts val="1500"/>
              </a:lnSpc>
              <a:spcBef>
                <a:spcPts val="600"/>
              </a:spcBef>
              <a:spcAft>
                <a:spcPts val="600"/>
              </a:spcAft>
              <a:buNone/>
              <a:defRPr sz="1000"/>
            </a:lvl2pPr>
            <a:lvl3pPr marL="155575" indent="-155575">
              <a:lnSpc>
                <a:spcPts val="1500"/>
              </a:lnSpc>
              <a:spcBef>
                <a:spcPts val="600"/>
              </a:spcBef>
              <a:defRPr sz="1000"/>
            </a:lvl3pPr>
          </a:lstStyle>
          <a:p>
            <a:pPr lvl="0"/>
            <a:r>
              <a:rPr lang="en-US"/>
              <a:t>Click to edit Master text styles</a:t>
            </a:r>
          </a:p>
          <a:p>
            <a:pPr lvl="1"/>
            <a:r>
              <a:rPr lang="en-US"/>
              <a:t>Second level</a:t>
            </a:r>
          </a:p>
          <a:p>
            <a:pPr lvl="2"/>
            <a:r>
              <a:rPr lang="en-US"/>
              <a:t>Third level</a:t>
            </a:r>
          </a:p>
        </p:txBody>
      </p:sp>
      <p:sp>
        <p:nvSpPr>
          <p:cNvPr id="19" name="Text Placeholder 14">
            <a:extLst>
              <a:ext uri="{FF2B5EF4-FFF2-40B4-BE49-F238E27FC236}">
                <a16:creationId xmlns:a16="http://schemas.microsoft.com/office/drawing/2014/main" id="{1B36FA07-C8DE-4149-A98F-8BC115C811BE}"/>
              </a:ext>
            </a:extLst>
          </p:cNvPr>
          <p:cNvSpPr>
            <a:spLocks noGrp="1"/>
          </p:cNvSpPr>
          <p:nvPr>
            <p:ph type="body" sz="quarter" idx="20"/>
          </p:nvPr>
        </p:nvSpPr>
        <p:spPr>
          <a:xfrm>
            <a:off x="5029199" y="1916112"/>
            <a:ext cx="2078966" cy="4105125"/>
          </a:xfrm>
        </p:spPr>
        <p:txBody>
          <a:bodyPr/>
          <a:lstStyle>
            <a:lvl1pPr>
              <a:lnSpc>
                <a:spcPts val="1500"/>
              </a:lnSpc>
              <a:defRPr sz="1000" b="1">
                <a:latin typeface="+mn-lt"/>
              </a:defRPr>
            </a:lvl1pPr>
            <a:lvl2pPr marL="0" indent="0">
              <a:lnSpc>
                <a:spcPts val="1500"/>
              </a:lnSpc>
              <a:spcBef>
                <a:spcPts val="600"/>
              </a:spcBef>
              <a:spcAft>
                <a:spcPts val="600"/>
              </a:spcAft>
              <a:buNone/>
              <a:defRPr sz="1000"/>
            </a:lvl2pPr>
            <a:lvl3pPr marL="155575" indent="-155575">
              <a:lnSpc>
                <a:spcPts val="1500"/>
              </a:lnSpc>
              <a:spcBef>
                <a:spcPts val="600"/>
              </a:spcBef>
              <a:defRPr sz="1000"/>
            </a:lvl3pPr>
          </a:lstStyle>
          <a:p>
            <a:pPr lvl="0"/>
            <a:r>
              <a:rPr lang="en-US"/>
              <a:t>Click to edit Master text styles</a:t>
            </a:r>
          </a:p>
          <a:p>
            <a:pPr lvl="1"/>
            <a:r>
              <a:rPr lang="en-US"/>
              <a:t>Second level</a:t>
            </a:r>
          </a:p>
          <a:p>
            <a:pPr lvl="2"/>
            <a:r>
              <a:rPr lang="en-US"/>
              <a:t>Third level</a:t>
            </a:r>
          </a:p>
        </p:txBody>
      </p:sp>
      <p:sp>
        <p:nvSpPr>
          <p:cNvPr id="20" name="Text Placeholder 14">
            <a:extLst>
              <a:ext uri="{FF2B5EF4-FFF2-40B4-BE49-F238E27FC236}">
                <a16:creationId xmlns:a16="http://schemas.microsoft.com/office/drawing/2014/main" id="{1D3FB836-0CAB-4F00-BBB6-555ED6C4F3E9}"/>
              </a:ext>
            </a:extLst>
          </p:cNvPr>
          <p:cNvSpPr>
            <a:spLocks noGrp="1"/>
          </p:cNvSpPr>
          <p:nvPr>
            <p:ph type="body" sz="quarter" idx="21"/>
          </p:nvPr>
        </p:nvSpPr>
        <p:spPr>
          <a:xfrm>
            <a:off x="7319510" y="1916112"/>
            <a:ext cx="2078966" cy="4105125"/>
          </a:xfrm>
        </p:spPr>
        <p:txBody>
          <a:bodyPr/>
          <a:lstStyle>
            <a:lvl1pPr>
              <a:lnSpc>
                <a:spcPts val="1500"/>
              </a:lnSpc>
              <a:defRPr sz="1000" b="1">
                <a:latin typeface="+mn-lt"/>
              </a:defRPr>
            </a:lvl1pPr>
            <a:lvl2pPr marL="0" indent="0">
              <a:lnSpc>
                <a:spcPts val="1500"/>
              </a:lnSpc>
              <a:spcBef>
                <a:spcPts val="600"/>
              </a:spcBef>
              <a:spcAft>
                <a:spcPts val="600"/>
              </a:spcAft>
              <a:buNone/>
              <a:defRPr sz="1000"/>
            </a:lvl2pPr>
            <a:lvl3pPr marL="155575" indent="-155575">
              <a:lnSpc>
                <a:spcPts val="1500"/>
              </a:lnSpc>
              <a:spcBef>
                <a:spcPts val="600"/>
              </a:spcBef>
              <a:defRPr sz="1000"/>
            </a:lvl3pPr>
          </a:lstStyle>
          <a:p>
            <a:pPr lvl="0"/>
            <a:r>
              <a:rPr lang="en-US"/>
              <a:t>Click to edit Master text styles</a:t>
            </a:r>
          </a:p>
          <a:p>
            <a:pPr lvl="1"/>
            <a:r>
              <a:rPr lang="en-US"/>
              <a:t>Second level</a:t>
            </a:r>
          </a:p>
          <a:p>
            <a:pPr lvl="2"/>
            <a:r>
              <a:rPr lang="en-US"/>
              <a:t>Third level</a:t>
            </a:r>
          </a:p>
        </p:txBody>
      </p:sp>
      <p:sp>
        <p:nvSpPr>
          <p:cNvPr id="21" name="Text Placeholder 10">
            <a:extLst>
              <a:ext uri="{FF2B5EF4-FFF2-40B4-BE49-F238E27FC236}">
                <a16:creationId xmlns:a16="http://schemas.microsoft.com/office/drawing/2014/main" id="{C251E7C1-D365-457D-9D5C-D1A009696006}"/>
              </a:ext>
            </a:extLst>
          </p:cNvPr>
          <p:cNvSpPr>
            <a:spLocks noGrp="1"/>
          </p:cNvSpPr>
          <p:nvPr>
            <p:ph type="body" sz="quarter" idx="22" hasCustomPrompt="1"/>
          </p:nvPr>
        </p:nvSpPr>
        <p:spPr>
          <a:xfrm>
            <a:off x="9859694" y="4157480"/>
            <a:ext cx="1875106" cy="1863757"/>
          </a:xfrm>
        </p:spPr>
        <p:txBody>
          <a:bodyPr/>
          <a:lstStyle>
            <a:lvl1pPr>
              <a:lnSpc>
                <a:spcPct val="100000"/>
              </a:lnSpc>
              <a:spcBef>
                <a:spcPts val="0"/>
              </a:spcBef>
              <a:defRPr sz="4200">
                <a:latin typeface="+mj-lt"/>
              </a:defRPr>
            </a:lvl1pPr>
            <a:lvl2pPr marL="0" indent="0">
              <a:lnSpc>
                <a:spcPts val="1500"/>
              </a:lnSpc>
              <a:spcBef>
                <a:spcPts val="0"/>
              </a:spcBef>
              <a:buNone/>
              <a:defRPr sz="800" b="1" cap="all" baseline="0">
                <a:latin typeface="+mn-lt"/>
              </a:defRPr>
            </a:lvl2pPr>
            <a:lvl3pPr marL="0" indent="0">
              <a:lnSpc>
                <a:spcPts val="1500"/>
              </a:lnSpc>
              <a:spcBef>
                <a:spcPts val="600"/>
              </a:spcBef>
              <a:buNone/>
              <a:defRPr sz="1000"/>
            </a:lvl3pPr>
          </a:lstStyle>
          <a:p>
            <a:pPr lvl="0"/>
            <a:r>
              <a:rPr lang="en-US"/>
              <a:t>##%</a:t>
            </a:r>
          </a:p>
          <a:p>
            <a:pPr lvl="1"/>
            <a:r>
              <a:rPr lang="en-US"/>
              <a:t>Second level</a:t>
            </a:r>
          </a:p>
          <a:p>
            <a:pPr lvl="2"/>
            <a:r>
              <a:rPr lang="en-US"/>
              <a:t>Third level</a:t>
            </a:r>
          </a:p>
        </p:txBody>
      </p:sp>
      <p:pic>
        <p:nvPicPr>
          <p:cNvPr id="16" name="Picture 15">
            <a:extLst>
              <a:ext uri="{FF2B5EF4-FFF2-40B4-BE49-F238E27FC236}">
                <a16:creationId xmlns:a16="http://schemas.microsoft.com/office/drawing/2014/main" id="{64645AD4-B2D1-4455-AAEF-1F9150737B76}"/>
              </a:ext>
            </a:extLst>
          </p:cNvPr>
          <p:cNvPicPr>
            <a:picLocks noChangeAspect="1"/>
          </p:cNvPicPr>
          <p:nvPr userDrawn="1"/>
        </p:nvPicPr>
        <p:blipFill>
          <a:blip r:embed="rId2"/>
          <a:stretch>
            <a:fillRect/>
          </a:stretch>
        </p:blipFill>
        <p:spPr>
          <a:xfrm>
            <a:off x="10908226" y="521748"/>
            <a:ext cx="835200" cy="208474"/>
          </a:xfrm>
          <a:prstGeom prst="rect">
            <a:avLst/>
          </a:prstGeom>
        </p:spPr>
      </p:pic>
    </p:spTree>
    <p:extLst>
      <p:ext uri="{BB962C8B-B14F-4D97-AF65-F5344CB8AC3E}">
        <p14:creationId xmlns:p14="http://schemas.microsoft.com/office/powerpoint/2010/main" val="176094019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 Column with Labe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401ED-962A-44CE-BEA9-F47FBD82C34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12B5F97-92CB-49B8-8806-914F5DB4D16B}"/>
              </a:ext>
            </a:extLst>
          </p:cNvPr>
          <p:cNvSpPr>
            <a:spLocks noGrp="1"/>
          </p:cNvSpPr>
          <p:nvPr>
            <p:ph type="dt" sz="half" idx="10"/>
          </p:nvPr>
        </p:nvSpPr>
        <p:spPr/>
        <p:txBody>
          <a:bodyPr/>
          <a:lstStyle/>
          <a:p>
            <a:fld id="{E22ACCBD-6471-4297-9E68-5815915E8C85}" type="datetime4">
              <a:rPr lang="en-GB" smtClean="0"/>
              <a:t>02 June 2025</a:t>
            </a:fld>
            <a:endParaRPr lang="en-GB"/>
          </a:p>
        </p:txBody>
      </p:sp>
      <p:sp>
        <p:nvSpPr>
          <p:cNvPr id="5" name="Slide Number Placeholder 4">
            <a:extLst>
              <a:ext uri="{FF2B5EF4-FFF2-40B4-BE49-F238E27FC236}">
                <a16:creationId xmlns:a16="http://schemas.microsoft.com/office/drawing/2014/main" id="{323075C1-9265-4FBA-AEE2-90135C2370B9}"/>
              </a:ext>
            </a:extLst>
          </p:cNvPr>
          <p:cNvSpPr>
            <a:spLocks noGrp="1"/>
          </p:cNvSpPr>
          <p:nvPr>
            <p:ph type="sldNum" sz="quarter" idx="12"/>
          </p:nvPr>
        </p:nvSpPr>
        <p:spPr/>
        <p:txBody>
          <a:bodyPr/>
          <a:lstStyle/>
          <a:p>
            <a:fld id="{E76C374D-40EA-46D5-B147-8C37E776FB84}" type="slidenum">
              <a:rPr lang="en-GB" smtClean="0"/>
              <a:pPr/>
              <a:t>‹#›</a:t>
            </a:fld>
            <a:endParaRPr lang="en-GB"/>
          </a:p>
        </p:txBody>
      </p:sp>
      <p:sp>
        <p:nvSpPr>
          <p:cNvPr id="15" name="Text Placeholder 14">
            <a:extLst>
              <a:ext uri="{FF2B5EF4-FFF2-40B4-BE49-F238E27FC236}">
                <a16:creationId xmlns:a16="http://schemas.microsoft.com/office/drawing/2014/main" id="{D009E156-08C0-43FA-9C30-64F78822A645}"/>
              </a:ext>
            </a:extLst>
          </p:cNvPr>
          <p:cNvSpPr>
            <a:spLocks noGrp="1"/>
          </p:cNvSpPr>
          <p:nvPr>
            <p:ph type="body" sz="quarter" idx="15"/>
          </p:nvPr>
        </p:nvSpPr>
        <p:spPr>
          <a:xfrm>
            <a:off x="457200" y="2613804"/>
            <a:ext cx="2135038" cy="3407433"/>
          </a:xfrm>
        </p:spPr>
        <p:txBody>
          <a:bodyPr/>
          <a:lstStyle>
            <a:lvl1pPr>
              <a:lnSpc>
                <a:spcPts val="1500"/>
              </a:lnSpc>
              <a:spcBef>
                <a:spcPts val="0"/>
              </a:spcBef>
              <a:defRPr sz="1000" b="1">
                <a:latin typeface="+mn-lt"/>
              </a:defRPr>
            </a:lvl1pPr>
            <a:lvl2pPr marL="0" indent="0">
              <a:lnSpc>
                <a:spcPts val="1500"/>
              </a:lnSpc>
              <a:spcBef>
                <a:spcPts val="0"/>
              </a:spcBef>
              <a:spcAft>
                <a:spcPts val="1200"/>
              </a:spcAft>
              <a:buNone/>
              <a:defRPr sz="1000"/>
            </a:lvl2pPr>
            <a:lvl3pPr marL="155575" indent="-155575">
              <a:lnSpc>
                <a:spcPts val="1500"/>
              </a:lnSpc>
              <a:spcBef>
                <a:spcPts val="0"/>
              </a:spcBef>
              <a:spcAft>
                <a:spcPts val="400"/>
              </a:spcAft>
              <a:defRPr sz="1000"/>
            </a:lvl3pPr>
          </a:lstStyle>
          <a:p>
            <a:pPr lvl="0"/>
            <a:r>
              <a:rPr lang="en-US"/>
              <a:t>Click to edit Master text styles</a:t>
            </a:r>
          </a:p>
          <a:p>
            <a:pPr lvl="1"/>
            <a:r>
              <a:rPr lang="en-US"/>
              <a:t>Second level</a:t>
            </a:r>
          </a:p>
          <a:p>
            <a:pPr lvl="2"/>
            <a:r>
              <a:rPr lang="en-US"/>
              <a:t>Third level</a:t>
            </a:r>
          </a:p>
        </p:txBody>
      </p:sp>
      <p:sp>
        <p:nvSpPr>
          <p:cNvPr id="14" name="Text Placeholder 13">
            <a:extLst>
              <a:ext uri="{FF2B5EF4-FFF2-40B4-BE49-F238E27FC236}">
                <a16:creationId xmlns:a16="http://schemas.microsoft.com/office/drawing/2014/main" id="{DF6E208F-4AD5-45F0-8DFB-68BF3537DD06}"/>
              </a:ext>
            </a:extLst>
          </p:cNvPr>
          <p:cNvSpPr>
            <a:spLocks noGrp="1"/>
          </p:cNvSpPr>
          <p:nvPr>
            <p:ph type="body" sz="quarter" idx="20"/>
          </p:nvPr>
        </p:nvSpPr>
        <p:spPr>
          <a:xfrm>
            <a:off x="457200" y="1902078"/>
            <a:ext cx="2135038" cy="366459"/>
          </a:xfrm>
          <a:prstGeom prst="roundRect">
            <a:avLst>
              <a:gd name="adj" fmla="val 50000"/>
            </a:avLst>
          </a:prstGeom>
          <a:solidFill>
            <a:schemeClr val="accent1"/>
          </a:solidFill>
        </p:spPr>
        <p:txBody>
          <a:bodyPr lIns="72000" rIns="72000" anchor="ctr" anchorCtr="0">
            <a:noAutofit/>
          </a:bodyPr>
          <a:lstStyle>
            <a:lvl1pPr>
              <a:lnSpc>
                <a:spcPct val="100000"/>
              </a:lnSpc>
              <a:defRPr sz="800" b="1" cap="all" baseline="0">
                <a:solidFill>
                  <a:schemeClr val="tx2"/>
                </a:solidFill>
                <a:latin typeface="+mn-lt"/>
              </a:defRPr>
            </a:lvl1pPr>
          </a:lstStyle>
          <a:p>
            <a:pPr lvl="0"/>
            <a:r>
              <a:rPr lang="en-US"/>
              <a:t>Click to edit Master text styles</a:t>
            </a:r>
          </a:p>
        </p:txBody>
      </p:sp>
      <p:sp>
        <p:nvSpPr>
          <p:cNvPr id="20" name="Text Placeholder 13">
            <a:extLst>
              <a:ext uri="{FF2B5EF4-FFF2-40B4-BE49-F238E27FC236}">
                <a16:creationId xmlns:a16="http://schemas.microsoft.com/office/drawing/2014/main" id="{FD490785-4A19-4632-BF31-69DBCA87BD4E}"/>
              </a:ext>
            </a:extLst>
          </p:cNvPr>
          <p:cNvSpPr>
            <a:spLocks noGrp="1"/>
          </p:cNvSpPr>
          <p:nvPr>
            <p:ph type="body" sz="quarter" idx="21"/>
          </p:nvPr>
        </p:nvSpPr>
        <p:spPr>
          <a:xfrm>
            <a:off x="2747511" y="1902078"/>
            <a:ext cx="2135038" cy="366459"/>
          </a:xfrm>
          <a:prstGeom prst="roundRect">
            <a:avLst>
              <a:gd name="adj" fmla="val 50000"/>
            </a:avLst>
          </a:prstGeom>
          <a:solidFill>
            <a:schemeClr val="accent1"/>
          </a:solidFill>
        </p:spPr>
        <p:txBody>
          <a:bodyPr lIns="72000" rIns="72000" anchor="ctr" anchorCtr="0">
            <a:noAutofit/>
          </a:bodyPr>
          <a:lstStyle>
            <a:lvl1pPr>
              <a:lnSpc>
                <a:spcPct val="100000"/>
              </a:lnSpc>
              <a:defRPr sz="800" b="1" cap="all" baseline="0">
                <a:solidFill>
                  <a:schemeClr val="tx2"/>
                </a:solidFill>
                <a:latin typeface="+mn-lt"/>
              </a:defRPr>
            </a:lvl1pPr>
          </a:lstStyle>
          <a:p>
            <a:pPr lvl="0"/>
            <a:r>
              <a:rPr lang="en-US"/>
              <a:t>Click to edit Master text styles</a:t>
            </a:r>
          </a:p>
        </p:txBody>
      </p:sp>
      <p:sp>
        <p:nvSpPr>
          <p:cNvPr id="21" name="Text Placeholder 13">
            <a:extLst>
              <a:ext uri="{FF2B5EF4-FFF2-40B4-BE49-F238E27FC236}">
                <a16:creationId xmlns:a16="http://schemas.microsoft.com/office/drawing/2014/main" id="{BE017F00-597C-4EFC-819E-FC616A7DA991}"/>
              </a:ext>
            </a:extLst>
          </p:cNvPr>
          <p:cNvSpPr>
            <a:spLocks noGrp="1"/>
          </p:cNvSpPr>
          <p:nvPr>
            <p:ph type="body" sz="quarter" idx="22"/>
          </p:nvPr>
        </p:nvSpPr>
        <p:spPr>
          <a:xfrm>
            <a:off x="5037822" y="1902078"/>
            <a:ext cx="2135038" cy="366459"/>
          </a:xfrm>
          <a:prstGeom prst="roundRect">
            <a:avLst>
              <a:gd name="adj" fmla="val 50000"/>
            </a:avLst>
          </a:prstGeom>
          <a:solidFill>
            <a:schemeClr val="accent1"/>
          </a:solidFill>
        </p:spPr>
        <p:txBody>
          <a:bodyPr lIns="72000" rIns="72000" anchor="ctr" anchorCtr="0">
            <a:noAutofit/>
          </a:bodyPr>
          <a:lstStyle>
            <a:lvl1pPr>
              <a:lnSpc>
                <a:spcPct val="100000"/>
              </a:lnSpc>
              <a:defRPr sz="800" b="1" cap="all" baseline="0">
                <a:solidFill>
                  <a:schemeClr val="tx2"/>
                </a:solidFill>
                <a:latin typeface="+mn-lt"/>
              </a:defRPr>
            </a:lvl1pPr>
          </a:lstStyle>
          <a:p>
            <a:pPr lvl="0"/>
            <a:r>
              <a:rPr lang="en-US"/>
              <a:t>Click to edit Master text styles</a:t>
            </a:r>
          </a:p>
        </p:txBody>
      </p:sp>
      <p:sp>
        <p:nvSpPr>
          <p:cNvPr id="22" name="Text Placeholder 13">
            <a:extLst>
              <a:ext uri="{FF2B5EF4-FFF2-40B4-BE49-F238E27FC236}">
                <a16:creationId xmlns:a16="http://schemas.microsoft.com/office/drawing/2014/main" id="{29A8F68C-57F0-46D9-B3C2-98A8DEE1692B}"/>
              </a:ext>
            </a:extLst>
          </p:cNvPr>
          <p:cNvSpPr>
            <a:spLocks noGrp="1"/>
          </p:cNvSpPr>
          <p:nvPr>
            <p:ph type="body" sz="quarter" idx="23"/>
          </p:nvPr>
        </p:nvSpPr>
        <p:spPr>
          <a:xfrm>
            <a:off x="7309451" y="1902078"/>
            <a:ext cx="2135038" cy="366459"/>
          </a:xfrm>
          <a:prstGeom prst="roundRect">
            <a:avLst>
              <a:gd name="adj" fmla="val 50000"/>
            </a:avLst>
          </a:prstGeom>
          <a:solidFill>
            <a:schemeClr val="accent1"/>
          </a:solidFill>
        </p:spPr>
        <p:txBody>
          <a:bodyPr lIns="72000" rIns="72000" anchor="ctr" anchorCtr="0">
            <a:noAutofit/>
          </a:bodyPr>
          <a:lstStyle>
            <a:lvl1pPr>
              <a:lnSpc>
                <a:spcPct val="100000"/>
              </a:lnSpc>
              <a:defRPr sz="800" b="1" cap="all" baseline="0">
                <a:solidFill>
                  <a:schemeClr val="tx2"/>
                </a:solidFill>
                <a:latin typeface="+mn-lt"/>
              </a:defRPr>
            </a:lvl1pPr>
          </a:lstStyle>
          <a:p>
            <a:pPr lvl="0"/>
            <a:r>
              <a:rPr lang="en-US"/>
              <a:t>Click to edit Master text styles</a:t>
            </a:r>
          </a:p>
        </p:txBody>
      </p:sp>
      <p:sp>
        <p:nvSpPr>
          <p:cNvPr id="23" name="Text Placeholder 13">
            <a:extLst>
              <a:ext uri="{FF2B5EF4-FFF2-40B4-BE49-F238E27FC236}">
                <a16:creationId xmlns:a16="http://schemas.microsoft.com/office/drawing/2014/main" id="{CDF79CD0-045E-4C48-A38A-ECB7CF42445F}"/>
              </a:ext>
            </a:extLst>
          </p:cNvPr>
          <p:cNvSpPr>
            <a:spLocks noGrp="1"/>
          </p:cNvSpPr>
          <p:nvPr>
            <p:ph type="body" sz="quarter" idx="24"/>
          </p:nvPr>
        </p:nvSpPr>
        <p:spPr>
          <a:xfrm>
            <a:off x="9599762" y="1902078"/>
            <a:ext cx="2135038" cy="366459"/>
          </a:xfrm>
          <a:prstGeom prst="roundRect">
            <a:avLst>
              <a:gd name="adj" fmla="val 50000"/>
            </a:avLst>
          </a:prstGeom>
          <a:solidFill>
            <a:schemeClr val="accent1"/>
          </a:solidFill>
        </p:spPr>
        <p:txBody>
          <a:bodyPr lIns="72000" rIns="72000" anchor="ctr" anchorCtr="0">
            <a:noAutofit/>
          </a:bodyPr>
          <a:lstStyle>
            <a:lvl1pPr>
              <a:lnSpc>
                <a:spcPct val="100000"/>
              </a:lnSpc>
              <a:defRPr sz="800" b="1" cap="all" baseline="0">
                <a:solidFill>
                  <a:schemeClr val="tx2"/>
                </a:solidFill>
                <a:latin typeface="+mn-lt"/>
              </a:defRPr>
            </a:lvl1pPr>
          </a:lstStyle>
          <a:p>
            <a:pPr lvl="0"/>
            <a:r>
              <a:rPr lang="en-US"/>
              <a:t>Click to edit Master text styles</a:t>
            </a:r>
          </a:p>
        </p:txBody>
      </p:sp>
      <p:sp>
        <p:nvSpPr>
          <p:cNvPr id="24" name="Text Placeholder 14">
            <a:extLst>
              <a:ext uri="{FF2B5EF4-FFF2-40B4-BE49-F238E27FC236}">
                <a16:creationId xmlns:a16="http://schemas.microsoft.com/office/drawing/2014/main" id="{BE1A004B-59A2-4CBB-B353-149F30A04508}"/>
              </a:ext>
            </a:extLst>
          </p:cNvPr>
          <p:cNvSpPr>
            <a:spLocks noGrp="1"/>
          </p:cNvSpPr>
          <p:nvPr>
            <p:ph type="body" sz="quarter" idx="25"/>
          </p:nvPr>
        </p:nvSpPr>
        <p:spPr>
          <a:xfrm>
            <a:off x="2747511" y="2613804"/>
            <a:ext cx="2135038" cy="3407433"/>
          </a:xfrm>
        </p:spPr>
        <p:txBody>
          <a:bodyPr/>
          <a:lstStyle>
            <a:lvl1pPr>
              <a:lnSpc>
                <a:spcPts val="1500"/>
              </a:lnSpc>
              <a:spcBef>
                <a:spcPts val="0"/>
              </a:spcBef>
              <a:defRPr sz="1000" b="1">
                <a:latin typeface="+mn-lt"/>
              </a:defRPr>
            </a:lvl1pPr>
            <a:lvl2pPr marL="0" indent="0">
              <a:lnSpc>
                <a:spcPts val="1500"/>
              </a:lnSpc>
              <a:spcBef>
                <a:spcPts val="0"/>
              </a:spcBef>
              <a:spcAft>
                <a:spcPts val="1200"/>
              </a:spcAft>
              <a:buNone/>
              <a:defRPr sz="1000"/>
            </a:lvl2pPr>
            <a:lvl3pPr marL="155575" indent="-155575">
              <a:lnSpc>
                <a:spcPts val="1500"/>
              </a:lnSpc>
              <a:spcBef>
                <a:spcPts val="0"/>
              </a:spcBef>
              <a:spcAft>
                <a:spcPts val="400"/>
              </a:spcAft>
              <a:defRPr sz="1000"/>
            </a:lvl3pPr>
          </a:lstStyle>
          <a:p>
            <a:pPr lvl="0"/>
            <a:r>
              <a:rPr lang="en-US"/>
              <a:t>Click to edit Master text styles</a:t>
            </a:r>
          </a:p>
          <a:p>
            <a:pPr lvl="1"/>
            <a:r>
              <a:rPr lang="en-US"/>
              <a:t>Second level</a:t>
            </a:r>
          </a:p>
          <a:p>
            <a:pPr lvl="2"/>
            <a:r>
              <a:rPr lang="en-US"/>
              <a:t>Third level</a:t>
            </a:r>
          </a:p>
        </p:txBody>
      </p:sp>
      <p:sp>
        <p:nvSpPr>
          <p:cNvPr id="25" name="Text Placeholder 14">
            <a:extLst>
              <a:ext uri="{FF2B5EF4-FFF2-40B4-BE49-F238E27FC236}">
                <a16:creationId xmlns:a16="http://schemas.microsoft.com/office/drawing/2014/main" id="{BA22B53F-17E5-4202-8EC4-0948D9D19305}"/>
              </a:ext>
            </a:extLst>
          </p:cNvPr>
          <p:cNvSpPr>
            <a:spLocks noGrp="1"/>
          </p:cNvSpPr>
          <p:nvPr>
            <p:ph type="body" sz="quarter" idx="26"/>
          </p:nvPr>
        </p:nvSpPr>
        <p:spPr>
          <a:xfrm>
            <a:off x="5037822" y="2613804"/>
            <a:ext cx="2135038" cy="3407433"/>
          </a:xfrm>
        </p:spPr>
        <p:txBody>
          <a:bodyPr/>
          <a:lstStyle>
            <a:lvl1pPr>
              <a:lnSpc>
                <a:spcPts val="1500"/>
              </a:lnSpc>
              <a:spcBef>
                <a:spcPts val="0"/>
              </a:spcBef>
              <a:defRPr sz="1000" b="1">
                <a:latin typeface="+mn-lt"/>
              </a:defRPr>
            </a:lvl1pPr>
            <a:lvl2pPr marL="0" indent="0">
              <a:lnSpc>
                <a:spcPts val="1500"/>
              </a:lnSpc>
              <a:spcBef>
                <a:spcPts val="0"/>
              </a:spcBef>
              <a:spcAft>
                <a:spcPts val="1200"/>
              </a:spcAft>
              <a:buNone/>
              <a:defRPr sz="1000"/>
            </a:lvl2pPr>
            <a:lvl3pPr marL="155575" indent="-155575">
              <a:lnSpc>
                <a:spcPts val="1500"/>
              </a:lnSpc>
              <a:spcBef>
                <a:spcPts val="0"/>
              </a:spcBef>
              <a:spcAft>
                <a:spcPts val="400"/>
              </a:spcAft>
              <a:defRPr sz="1000"/>
            </a:lvl3pPr>
          </a:lstStyle>
          <a:p>
            <a:pPr lvl="0"/>
            <a:r>
              <a:rPr lang="en-US"/>
              <a:t>Click to edit Master text styles</a:t>
            </a:r>
          </a:p>
          <a:p>
            <a:pPr lvl="1"/>
            <a:r>
              <a:rPr lang="en-US"/>
              <a:t>Second level</a:t>
            </a:r>
          </a:p>
          <a:p>
            <a:pPr lvl="2"/>
            <a:r>
              <a:rPr lang="en-US"/>
              <a:t>Third level</a:t>
            </a:r>
          </a:p>
        </p:txBody>
      </p:sp>
      <p:sp>
        <p:nvSpPr>
          <p:cNvPr id="26" name="Text Placeholder 14">
            <a:extLst>
              <a:ext uri="{FF2B5EF4-FFF2-40B4-BE49-F238E27FC236}">
                <a16:creationId xmlns:a16="http://schemas.microsoft.com/office/drawing/2014/main" id="{D62F25A3-DE1F-49E6-BF4B-3CD5E232B96B}"/>
              </a:ext>
            </a:extLst>
          </p:cNvPr>
          <p:cNvSpPr>
            <a:spLocks noGrp="1"/>
          </p:cNvSpPr>
          <p:nvPr>
            <p:ph type="body" sz="quarter" idx="27"/>
          </p:nvPr>
        </p:nvSpPr>
        <p:spPr>
          <a:xfrm>
            <a:off x="7309451" y="2613804"/>
            <a:ext cx="2135038" cy="3407433"/>
          </a:xfrm>
        </p:spPr>
        <p:txBody>
          <a:bodyPr/>
          <a:lstStyle>
            <a:lvl1pPr>
              <a:lnSpc>
                <a:spcPts val="1500"/>
              </a:lnSpc>
              <a:spcBef>
                <a:spcPts val="0"/>
              </a:spcBef>
              <a:defRPr sz="1000" b="1">
                <a:latin typeface="+mn-lt"/>
              </a:defRPr>
            </a:lvl1pPr>
            <a:lvl2pPr marL="0" indent="0">
              <a:lnSpc>
                <a:spcPts val="1500"/>
              </a:lnSpc>
              <a:spcBef>
                <a:spcPts val="0"/>
              </a:spcBef>
              <a:spcAft>
                <a:spcPts val="1200"/>
              </a:spcAft>
              <a:buNone/>
              <a:defRPr sz="1000"/>
            </a:lvl2pPr>
            <a:lvl3pPr marL="155575" indent="-155575">
              <a:lnSpc>
                <a:spcPts val="1500"/>
              </a:lnSpc>
              <a:spcBef>
                <a:spcPts val="0"/>
              </a:spcBef>
              <a:spcAft>
                <a:spcPts val="400"/>
              </a:spcAft>
              <a:defRPr sz="1000"/>
            </a:lvl3pPr>
          </a:lstStyle>
          <a:p>
            <a:pPr lvl="0"/>
            <a:r>
              <a:rPr lang="en-US"/>
              <a:t>Click to edit Master text styles</a:t>
            </a:r>
          </a:p>
          <a:p>
            <a:pPr lvl="1"/>
            <a:r>
              <a:rPr lang="en-US"/>
              <a:t>Second level</a:t>
            </a:r>
          </a:p>
          <a:p>
            <a:pPr lvl="2"/>
            <a:r>
              <a:rPr lang="en-US"/>
              <a:t>Third level</a:t>
            </a:r>
          </a:p>
        </p:txBody>
      </p:sp>
      <p:sp>
        <p:nvSpPr>
          <p:cNvPr id="27" name="Text Placeholder 14">
            <a:extLst>
              <a:ext uri="{FF2B5EF4-FFF2-40B4-BE49-F238E27FC236}">
                <a16:creationId xmlns:a16="http://schemas.microsoft.com/office/drawing/2014/main" id="{4805C78E-5E29-438A-B6DA-E9239479E231}"/>
              </a:ext>
            </a:extLst>
          </p:cNvPr>
          <p:cNvSpPr>
            <a:spLocks noGrp="1"/>
          </p:cNvSpPr>
          <p:nvPr>
            <p:ph type="body" sz="quarter" idx="28"/>
          </p:nvPr>
        </p:nvSpPr>
        <p:spPr>
          <a:xfrm>
            <a:off x="9599762" y="2613804"/>
            <a:ext cx="2135038" cy="3407433"/>
          </a:xfrm>
        </p:spPr>
        <p:txBody>
          <a:bodyPr/>
          <a:lstStyle>
            <a:lvl1pPr>
              <a:lnSpc>
                <a:spcPts val="1500"/>
              </a:lnSpc>
              <a:spcBef>
                <a:spcPts val="0"/>
              </a:spcBef>
              <a:defRPr sz="1000" b="1">
                <a:latin typeface="+mn-lt"/>
              </a:defRPr>
            </a:lvl1pPr>
            <a:lvl2pPr marL="0" indent="0">
              <a:lnSpc>
                <a:spcPts val="1500"/>
              </a:lnSpc>
              <a:spcBef>
                <a:spcPts val="0"/>
              </a:spcBef>
              <a:spcAft>
                <a:spcPts val="1200"/>
              </a:spcAft>
              <a:buNone/>
              <a:defRPr sz="1000"/>
            </a:lvl2pPr>
            <a:lvl3pPr marL="155575" indent="-155575">
              <a:lnSpc>
                <a:spcPts val="1500"/>
              </a:lnSpc>
              <a:spcBef>
                <a:spcPts val="0"/>
              </a:spcBef>
              <a:spcAft>
                <a:spcPts val="400"/>
              </a:spcAft>
              <a:defRPr sz="10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157031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sulta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401ED-962A-44CE-BEA9-F47FBD82C341}"/>
              </a:ext>
            </a:extLst>
          </p:cNvPr>
          <p:cNvSpPr>
            <a:spLocks noGrp="1"/>
          </p:cNvSpPr>
          <p:nvPr>
            <p:ph type="title"/>
          </p:nvPr>
        </p:nvSpPr>
        <p:spPr/>
        <p:txBody>
          <a:bodyPr>
            <a:noAutofit/>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12B5F97-92CB-49B8-8806-914F5DB4D16B}"/>
              </a:ext>
            </a:extLst>
          </p:cNvPr>
          <p:cNvSpPr>
            <a:spLocks noGrp="1"/>
          </p:cNvSpPr>
          <p:nvPr>
            <p:ph type="dt" sz="half" idx="10"/>
          </p:nvPr>
        </p:nvSpPr>
        <p:spPr/>
        <p:txBody>
          <a:bodyPr>
            <a:noAutofit/>
          </a:bodyPr>
          <a:lstStyle/>
          <a:p>
            <a:fld id="{4B083F0F-C12B-42A5-BBDE-632E938D8E10}" type="datetime4">
              <a:rPr lang="en-GB" smtClean="0"/>
              <a:t>02 June 2025</a:t>
            </a:fld>
            <a:endParaRPr lang="en-GB"/>
          </a:p>
        </p:txBody>
      </p:sp>
      <p:sp>
        <p:nvSpPr>
          <p:cNvPr id="5" name="Slide Number Placeholder 4">
            <a:extLst>
              <a:ext uri="{FF2B5EF4-FFF2-40B4-BE49-F238E27FC236}">
                <a16:creationId xmlns:a16="http://schemas.microsoft.com/office/drawing/2014/main" id="{323075C1-9265-4FBA-AEE2-90135C2370B9}"/>
              </a:ext>
            </a:extLst>
          </p:cNvPr>
          <p:cNvSpPr>
            <a:spLocks noGrp="1"/>
          </p:cNvSpPr>
          <p:nvPr>
            <p:ph type="sldNum" sz="quarter" idx="12"/>
          </p:nvPr>
        </p:nvSpPr>
        <p:spPr/>
        <p:txBody>
          <a:bodyPr>
            <a:noAutofit/>
          </a:bodyPr>
          <a:lstStyle/>
          <a:p>
            <a:fld id="{E76C374D-40EA-46D5-B147-8C37E776FB84}" type="slidenum">
              <a:rPr lang="en-GB" smtClean="0"/>
              <a:pPr/>
              <a:t>‹#›</a:t>
            </a:fld>
            <a:endParaRPr lang="en-GB"/>
          </a:p>
        </p:txBody>
      </p:sp>
      <p:sp>
        <p:nvSpPr>
          <p:cNvPr id="15" name="Text Placeholder 14">
            <a:extLst>
              <a:ext uri="{FF2B5EF4-FFF2-40B4-BE49-F238E27FC236}">
                <a16:creationId xmlns:a16="http://schemas.microsoft.com/office/drawing/2014/main" id="{D009E156-08C0-43FA-9C30-64F78822A645}"/>
              </a:ext>
            </a:extLst>
          </p:cNvPr>
          <p:cNvSpPr>
            <a:spLocks noGrp="1"/>
          </p:cNvSpPr>
          <p:nvPr>
            <p:ph type="body" sz="quarter" idx="15" hasCustomPrompt="1"/>
          </p:nvPr>
        </p:nvSpPr>
        <p:spPr>
          <a:xfrm>
            <a:off x="457200" y="3701211"/>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34" name="Text Placeholder 14">
            <a:extLst>
              <a:ext uri="{FF2B5EF4-FFF2-40B4-BE49-F238E27FC236}">
                <a16:creationId xmlns:a16="http://schemas.microsoft.com/office/drawing/2014/main" id="{CECDBB82-7927-42A0-A0E9-D093F572A16A}"/>
              </a:ext>
            </a:extLst>
          </p:cNvPr>
          <p:cNvSpPr>
            <a:spLocks noGrp="1"/>
          </p:cNvSpPr>
          <p:nvPr>
            <p:ph type="body" sz="quarter" idx="16" hasCustomPrompt="1"/>
          </p:nvPr>
        </p:nvSpPr>
        <p:spPr>
          <a:xfrm>
            <a:off x="2363638" y="3701211"/>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39" name="Text Placeholder 14">
            <a:extLst>
              <a:ext uri="{FF2B5EF4-FFF2-40B4-BE49-F238E27FC236}">
                <a16:creationId xmlns:a16="http://schemas.microsoft.com/office/drawing/2014/main" id="{AFA1CADB-EC2B-4C2E-AA25-36A507EC6F34}"/>
              </a:ext>
            </a:extLst>
          </p:cNvPr>
          <p:cNvSpPr>
            <a:spLocks noGrp="1"/>
          </p:cNvSpPr>
          <p:nvPr>
            <p:ph type="body" sz="quarter" idx="17" hasCustomPrompt="1"/>
          </p:nvPr>
        </p:nvSpPr>
        <p:spPr>
          <a:xfrm>
            <a:off x="4270076" y="3701211"/>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40" name="Text Placeholder 14">
            <a:extLst>
              <a:ext uri="{FF2B5EF4-FFF2-40B4-BE49-F238E27FC236}">
                <a16:creationId xmlns:a16="http://schemas.microsoft.com/office/drawing/2014/main" id="{5F67A1FE-4626-4E1C-A854-094EFEB09863}"/>
              </a:ext>
            </a:extLst>
          </p:cNvPr>
          <p:cNvSpPr>
            <a:spLocks noGrp="1"/>
          </p:cNvSpPr>
          <p:nvPr>
            <p:ph type="body" sz="quarter" idx="18" hasCustomPrompt="1"/>
          </p:nvPr>
        </p:nvSpPr>
        <p:spPr>
          <a:xfrm>
            <a:off x="6176514" y="3701211"/>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41" name="Text Placeholder 14">
            <a:extLst>
              <a:ext uri="{FF2B5EF4-FFF2-40B4-BE49-F238E27FC236}">
                <a16:creationId xmlns:a16="http://schemas.microsoft.com/office/drawing/2014/main" id="{8A7D37A5-48D4-4149-B1A5-84D47325554A}"/>
              </a:ext>
            </a:extLst>
          </p:cNvPr>
          <p:cNvSpPr>
            <a:spLocks noGrp="1"/>
          </p:cNvSpPr>
          <p:nvPr>
            <p:ph type="body" sz="quarter" idx="19" hasCustomPrompt="1"/>
          </p:nvPr>
        </p:nvSpPr>
        <p:spPr>
          <a:xfrm>
            <a:off x="8082952" y="3701211"/>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42" name="Text Placeholder 14">
            <a:extLst>
              <a:ext uri="{FF2B5EF4-FFF2-40B4-BE49-F238E27FC236}">
                <a16:creationId xmlns:a16="http://schemas.microsoft.com/office/drawing/2014/main" id="{B3384C48-9384-4D81-A5B7-A0CADA3750F7}"/>
              </a:ext>
            </a:extLst>
          </p:cNvPr>
          <p:cNvSpPr>
            <a:spLocks noGrp="1"/>
          </p:cNvSpPr>
          <p:nvPr>
            <p:ph type="body" sz="quarter" idx="20" hasCustomPrompt="1"/>
          </p:nvPr>
        </p:nvSpPr>
        <p:spPr>
          <a:xfrm>
            <a:off x="9989390" y="3701211"/>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10" name="Picture Placeholder 9">
            <a:extLst>
              <a:ext uri="{FF2B5EF4-FFF2-40B4-BE49-F238E27FC236}">
                <a16:creationId xmlns:a16="http://schemas.microsoft.com/office/drawing/2014/main" id="{51B56564-F05E-4685-8EAA-6DE036EA9128}"/>
              </a:ext>
            </a:extLst>
          </p:cNvPr>
          <p:cNvSpPr>
            <a:spLocks noGrp="1"/>
          </p:cNvSpPr>
          <p:nvPr>
            <p:ph type="pic" sz="quarter" idx="21"/>
          </p:nvPr>
        </p:nvSpPr>
        <p:spPr>
          <a:xfrm>
            <a:off x="457200" y="1916113"/>
            <a:ext cx="1743075" cy="1677987"/>
          </a:xfrm>
        </p:spPr>
        <p:txBody>
          <a:bodyPr>
            <a:noAutofit/>
          </a:bodyPr>
          <a:lstStyle/>
          <a:p>
            <a:r>
              <a:rPr lang="en-US"/>
              <a:t>Click icon to add picture</a:t>
            </a:r>
            <a:endParaRPr lang="en-GB"/>
          </a:p>
        </p:txBody>
      </p:sp>
      <p:sp>
        <p:nvSpPr>
          <p:cNvPr id="43" name="Picture Placeholder 9">
            <a:extLst>
              <a:ext uri="{FF2B5EF4-FFF2-40B4-BE49-F238E27FC236}">
                <a16:creationId xmlns:a16="http://schemas.microsoft.com/office/drawing/2014/main" id="{670A15EE-C18D-4DC0-88C0-918F153B46C5}"/>
              </a:ext>
            </a:extLst>
          </p:cNvPr>
          <p:cNvSpPr>
            <a:spLocks noGrp="1"/>
          </p:cNvSpPr>
          <p:nvPr>
            <p:ph type="pic" sz="quarter" idx="22"/>
          </p:nvPr>
        </p:nvSpPr>
        <p:spPr>
          <a:xfrm>
            <a:off x="2363638" y="1916113"/>
            <a:ext cx="1743075" cy="1677987"/>
          </a:xfrm>
        </p:spPr>
        <p:txBody>
          <a:bodyPr>
            <a:noAutofit/>
          </a:bodyPr>
          <a:lstStyle/>
          <a:p>
            <a:r>
              <a:rPr lang="en-US"/>
              <a:t>Click icon to add picture</a:t>
            </a:r>
            <a:endParaRPr lang="en-GB"/>
          </a:p>
        </p:txBody>
      </p:sp>
      <p:sp>
        <p:nvSpPr>
          <p:cNvPr id="46" name="Picture Placeholder 9">
            <a:extLst>
              <a:ext uri="{FF2B5EF4-FFF2-40B4-BE49-F238E27FC236}">
                <a16:creationId xmlns:a16="http://schemas.microsoft.com/office/drawing/2014/main" id="{0C09A815-CC2F-496D-AD15-26D54F706835}"/>
              </a:ext>
            </a:extLst>
          </p:cNvPr>
          <p:cNvSpPr>
            <a:spLocks noGrp="1"/>
          </p:cNvSpPr>
          <p:nvPr>
            <p:ph type="pic" sz="quarter" idx="23"/>
          </p:nvPr>
        </p:nvSpPr>
        <p:spPr>
          <a:xfrm>
            <a:off x="4270076" y="1916113"/>
            <a:ext cx="1743075" cy="1677987"/>
          </a:xfrm>
        </p:spPr>
        <p:txBody>
          <a:bodyPr>
            <a:noAutofit/>
          </a:bodyPr>
          <a:lstStyle/>
          <a:p>
            <a:r>
              <a:rPr lang="en-US"/>
              <a:t>Click icon to add picture</a:t>
            </a:r>
            <a:endParaRPr lang="en-GB"/>
          </a:p>
        </p:txBody>
      </p:sp>
      <p:sp>
        <p:nvSpPr>
          <p:cNvPr id="47" name="Picture Placeholder 9">
            <a:extLst>
              <a:ext uri="{FF2B5EF4-FFF2-40B4-BE49-F238E27FC236}">
                <a16:creationId xmlns:a16="http://schemas.microsoft.com/office/drawing/2014/main" id="{742D4E25-3633-4F15-ADE7-716A54D9A7AB}"/>
              </a:ext>
            </a:extLst>
          </p:cNvPr>
          <p:cNvSpPr>
            <a:spLocks noGrp="1"/>
          </p:cNvSpPr>
          <p:nvPr>
            <p:ph type="pic" sz="quarter" idx="24"/>
          </p:nvPr>
        </p:nvSpPr>
        <p:spPr>
          <a:xfrm>
            <a:off x="6175975" y="1916113"/>
            <a:ext cx="1743075" cy="1677987"/>
          </a:xfrm>
        </p:spPr>
        <p:txBody>
          <a:bodyPr>
            <a:noAutofit/>
          </a:bodyPr>
          <a:lstStyle/>
          <a:p>
            <a:r>
              <a:rPr lang="en-US"/>
              <a:t>Click icon to add picture</a:t>
            </a:r>
            <a:endParaRPr lang="en-GB"/>
          </a:p>
        </p:txBody>
      </p:sp>
      <p:sp>
        <p:nvSpPr>
          <p:cNvPr id="48" name="Picture Placeholder 9">
            <a:extLst>
              <a:ext uri="{FF2B5EF4-FFF2-40B4-BE49-F238E27FC236}">
                <a16:creationId xmlns:a16="http://schemas.microsoft.com/office/drawing/2014/main" id="{44ECC1FA-DF07-4C63-B639-90AF8E9F0114}"/>
              </a:ext>
            </a:extLst>
          </p:cNvPr>
          <p:cNvSpPr>
            <a:spLocks noGrp="1"/>
          </p:cNvSpPr>
          <p:nvPr>
            <p:ph type="pic" sz="quarter" idx="25"/>
          </p:nvPr>
        </p:nvSpPr>
        <p:spPr>
          <a:xfrm>
            <a:off x="8082413" y="1916113"/>
            <a:ext cx="1743075" cy="1677987"/>
          </a:xfrm>
        </p:spPr>
        <p:txBody>
          <a:bodyPr>
            <a:noAutofit/>
          </a:bodyPr>
          <a:lstStyle/>
          <a:p>
            <a:r>
              <a:rPr lang="en-US"/>
              <a:t>Click icon to add picture</a:t>
            </a:r>
            <a:endParaRPr lang="en-GB"/>
          </a:p>
        </p:txBody>
      </p:sp>
      <p:sp>
        <p:nvSpPr>
          <p:cNvPr id="49" name="Picture Placeholder 9">
            <a:extLst>
              <a:ext uri="{FF2B5EF4-FFF2-40B4-BE49-F238E27FC236}">
                <a16:creationId xmlns:a16="http://schemas.microsoft.com/office/drawing/2014/main" id="{16B3BE5C-EC4D-4E26-9ABA-19A6FA92F6EB}"/>
              </a:ext>
            </a:extLst>
          </p:cNvPr>
          <p:cNvSpPr>
            <a:spLocks noGrp="1"/>
          </p:cNvSpPr>
          <p:nvPr>
            <p:ph type="pic" sz="quarter" idx="26"/>
          </p:nvPr>
        </p:nvSpPr>
        <p:spPr>
          <a:xfrm>
            <a:off x="9988851" y="1916113"/>
            <a:ext cx="1743075" cy="1677987"/>
          </a:xfrm>
        </p:spPr>
        <p:txBody>
          <a:bodyPr>
            <a:noAutofit/>
          </a:bodyPr>
          <a:lstStyle/>
          <a:p>
            <a:r>
              <a:rPr lang="en-US"/>
              <a:t>Click icon to add picture</a:t>
            </a:r>
            <a:endParaRPr lang="en-GB"/>
          </a:p>
        </p:txBody>
      </p:sp>
      <p:sp>
        <p:nvSpPr>
          <p:cNvPr id="50" name="Text Placeholder 14">
            <a:extLst>
              <a:ext uri="{FF2B5EF4-FFF2-40B4-BE49-F238E27FC236}">
                <a16:creationId xmlns:a16="http://schemas.microsoft.com/office/drawing/2014/main" id="{57F76517-65FA-49EB-8596-6E634BBDEC43}"/>
              </a:ext>
            </a:extLst>
          </p:cNvPr>
          <p:cNvSpPr>
            <a:spLocks noGrp="1"/>
          </p:cNvSpPr>
          <p:nvPr>
            <p:ph type="body" sz="quarter" idx="27" hasCustomPrompt="1"/>
          </p:nvPr>
        </p:nvSpPr>
        <p:spPr>
          <a:xfrm>
            <a:off x="457200" y="6076949"/>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51" name="Text Placeholder 14">
            <a:extLst>
              <a:ext uri="{FF2B5EF4-FFF2-40B4-BE49-F238E27FC236}">
                <a16:creationId xmlns:a16="http://schemas.microsoft.com/office/drawing/2014/main" id="{8DF49509-BE34-4977-9D70-AA727FFDE74D}"/>
              </a:ext>
            </a:extLst>
          </p:cNvPr>
          <p:cNvSpPr>
            <a:spLocks noGrp="1"/>
          </p:cNvSpPr>
          <p:nvPr>
            <p:ph type="body" sz="quarter" idx="28" hasCustomPrompt="1"/>
          </p:nvPr>
        </p:nvSpPr>
        <p:spPr>
          <a:xfrm>
            <a:off x="2363638" y="6076949"/>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52" name="Text Placeholder 14">
            <a:extLst>
              <a:ext uri="{FF2B5EF4-FFF2-40B4-BE49-F238E27FC236}">
                <a16:creationId xmlns:a16="http://schemas.microsoft.com/office/drawing/2014/main" id="{0ACD76A5-4D8F-4164-BBFC-3999F7037B0E}"/>
              </a:ext>
            </a:extLst>
          </p:cNvPr>
          <p:cNvSpPr>
            <a:spLocks noGrp="1"/>
          </p:cNvSpPr>
          <p:nvPr>
            <p:ph type="body" sz="quarter" idx="29" hasCustomPrompt="1"/>
          </p:nvPr>
        </p:nvSpPr>
        <p:spPr>
          <a:xfrm>
            <a:off x="4270076" y="6076949"/>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53" name="Text Placeholder 14">
            <a:extLst>
              <a:ext uri="{FF2B5EF4-FFF2-40B4-BE49-F238E27FC236}">
                <a16:creationId xmlns:a16="http://schemas.microsoft.com/office/drawing/2014/main" id="{C0D8D959-DA42-4ACD-979B-51C96C66E17E}"/>
              </a:ext>
            </a:extLst>
          </p:cNvPr>
          <p:cNvSpPr>
            <a:spLocks noGrp="1"/>
          </p:cNvSpPr>
          <p:nvPr>
            <p:ph type="body" sz="quarter" idx="30" hasCustomPrompt="1"/>
          </p:nvPr>
        </p:nvSpPr>
        <p:spPr>
          <a:xfrm>
            <a:off x="6176514" y="6076949"/>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54" name="Text Placeholder 14">
            <a:extLst>
              <a:ext uri="{FF2B5EF4-FFF2-40B4-BE49-F238E27FC236}">
                <a16:creationId xmlns:a16="http://schemas.microsoft.com/office/drawing/2014/main" id="{3260B98B-B0E0-4666-8A7E-F8BB0C554156}"/>
              </a:ext>
            </a:extLst>
          </p:cNvPr>
          <p:cNvSpPr>
            <a:spLocks noGrp="1"/>
          </p:cNvSpPr>
          <p:nvPr>
            <p:ph type="body" sz="quarter" idx="31" hasCustomPrompt="1"/>
          </p:nvPr>
        </p:nvSpPr>
        <p:spPr>
          <a:xfrm>
            <a:off x="8082952" y="6076949"/>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55" name="Text Placeholder 14">
            <a:extLst>
              <a:ext uri="{FF2B5EF4-FFF2-40B4-BE49-F238E27FC236}">
                <a16:creationId xmlns:a16="http://schemas.microsoft.com/office/drawing/2014/main" id="{3E7CC2B4-0FE8-4231-BB54-8DDE908C8E92}"/>
              </a:ext>
            </a:extLst>
          </p:cNvPr>
          <p:cNvSpPr>
            <a:spLocks noGrp="1"/>
          </p:cNvSpPr>
          <p:nvPr>
            <p:ph type="body" sz="quarter" idx="32" hasCustomPrompt="1"/>
          </p:nvPr>
        </p:nvSpPr>
        <p:spPr>
          <a:xfrm>
            <a:off x="9989390" y="6076949"/>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56" name="Picture Placeholder 9">
            <a:extLst>
              <a:ext uri="{FF2B5EF4-FFF2-40B4-BE49-F238E27FC236}">
                <a16:creationId xmlns:a16="http://schemas.microsoft.com/office/drawing/2014/main" id="{7DFA3A4E-383A-4CE4-9A60-E13D7C3BF705}"/>
              </a:ext>
            </a:extLst>
          </p:cNvPr>
          <p:cNvSpPr>
            <a:spLocks noGrp="1"/>
          </p:cNvSpPr>
          <p:nvPr>
            <p:ph type="pic" sz="quarter" idx="33"/>
          </p:nvPr>
        </p:nvSpPr>
        <p:spPr>
          <a:xfrm>
            <a:off x="457200" y="4291851"/>
            <a:ext cx="1743075" cy="1677987"/>
          </a:xfrm>
        </p:spPr>
        <p:txBody>
          <a:bodyPr>
            <a:noAutofit/>
          </a:bodyPr>
          <a:lstStyle/>
          <a:p>
            <a:r>
              <a:rPr lang="en-US"/>
              <a:t>Click icon to add picture</a:t>
            </a:r>
            <a:endParaRPr lang="en-GB"/>
          </a:p>
        </p:txBody>
      </p:sp>
      <p:sp>
        <p:nvSpPr>
          <p:cNvPr id="57" name="Picture Placeholder 9">
            <a:extLst>
              <a:ext uri="{FF2B5EF4-FFF2-40B4-BE49-F238E27FC236}">
                <a16:creationId xmlns:a16="http://schemas.microsoft.com/office/drawing/2014/main" id="{10E2860D-A864-4DCD-AF09-E6A10F943D77}"/>
              </a:ext>
            </a:extLst>
          </p:cNvPr>
          <p:cNvSpPr>
            <a:spLocks noGrp="1"/>
          </p:cNvSpPr>
          <p:nvPr>
            <p:ph type="pic" sz="quarter" idx="34"/>
          </p:nvPr>
        </p:nvSpPr>
        <p:spPr>
          <a:xfrm>
            <a:off x="2363638" y="4291851"/>
            <a:ext cx="1743075" cy="1677987"/>
          </a:xfrm>
        </p:spPr>
        <p:txBody>
          <a:bodyPr>
            <a:noAutofit/>
          </a:bodyPr>
          <a:lstStyle/>
          <a:p>
            <a:r>
              <a:rPr lang="en-US"/>
              <a:t>Click icon to add picture</a:t>
            </a:r>
            <a:endParaRPr lang="en-GB"/>
          </a:p>
        </p:txBody>
      </p:sp>
      <p:sp>
        <p:nvSpPr>
          <p:cNvPr id="58" name="Picture Placeholder 9">
            <a:extLst>
              <a:ext uri="{FF2B5EF4-FFF2-40B4-BE49-F238E27FC236}">
                <a16:creationId xmlns:a16="http://schemas.microsoft.com/office/drawing/2014/main" id="{0E4D86D5-6BBE-44FE-9F6C-837868080BCF}"/>
              </a:ext>
            </a:extLst>
          </p:cNvPr>
          <p:cNvSpPr>
            <a:spLocks noGrp="1"/>
          </p:cNvSpPr>
          <p:nvPr>
            <p:ph type="pic" sz="quarter" idx="35"/>
          </p:nvPr>
        </p:nvSpPr>
        <p:spPr>
          <a:xfrm>
            <a:off x="4270076" y="4291851"/>
            <a:ext cx="1743075" cy="1677987"/>
          </a:xfrm>
        </p:spPr>
        <p:txBody>
          <a:bodyPr>
            <a:noAutofit/>
          </a:bodyPr>
          <a:lstStyle/>
          <a:p>
            <a:r>
              <a:rPr lang="en-US"/>
              <a:t>Click icon to add picture</a:t>
            </a:r>
            <a:endParaRPr lang="en-GB"/>
          </a:p>
        </p:txBody>
      </p:sp>
      <p:sp>
        <p:nvSpPr>
          <p:cNvPr id="59" name="Picture Placeholder 9">
            <a:extLst>
              <a:ext uri="{FF2B5EF4-FFF2-40B4-BE49-F238E27FC236}">
                <a16:creationId xmlns:a16="http://schemas.microsoft.com/office/drawing/2014/main" id="{D1A08F98-6919-4784-8407-00103FAD4A49}"/>
              </a:ext>
            </a:extLst>
          </p:cNvPr>
          <p:cNvSpPr>
            <a:spLocks noGrp="1"/>
          </p:cNvSpPr>
          <p:nvPr>
            <p:ph type="pic" sz="quarter" idx="36"/>
          </p:nvPr>
        </p:nvSpPr>
        <p:spPr>
          <a:xfrm>
            <a:off x="6175975" y="4291851"/>
            <a:ext cx="1743075" cy="1677987"/>
          </a:xfrm>
        </p:spPr>
        <p:txBody>
          <a:bodyPr>
            <a:noAutofit/>
          </a:bodyPr>
          <a:lstStyle/>
          <a:p>
            <a:r>
              <a:rPr lang="en-US"/>
              <a:t>Click icon to add picture</a:t>
            </a:r>
            <a:endParaRPr lang="en-GB"/>
          </a:p>
        </p:txBody>
      </p:sp>
      <p:sp>
        <p:nvSpPr>
          <p:cNvPr id="60" name="Picture Placeholder 9">
            <a:extLst>
              <a:ext uri="{FF2B5EF4-FFF2-40B4-BE49-F238E27FC236}">
                <a16:creationId xmlns:a16="http://schemas.microsoft.com/office/drawing/2014/main" id="{7CBC0A17-45E3-4DB3-B119-A76FEA9A1342}"/>
              </a:ext>
            </a:extLst>
          </p:cNvPr>
          <p:cNvSpPr>
            <a:spLocks noGrp="1"/>
          </p:cNvSpPr>
          <p:nvPr>
            <p:ph type="pic" sz="quarter" idx="37"/>
          </p:nvPr>
        </p:nvSpPr>
        <p:spPr>
          <a:xfrm>
            <a:off x="8082413" y="4291851"/>
            <a:ext cx="1743075" cy="1677987"/>
          </a:xfrm>
        </p:spPr>
        <p:txBody>
          <a:bodyPr>
            <a:noAutofit/>
          </a:bodyPr>
          <a:lstStyle/>
          <a:p>
            <a:r>
              <a:rPr lang="en-US"/>
              <a:t>Click icon to add picture</a:t>
            </a:r>
            <a:endParaRPr lang="en-GB"/>
          </a:p>
        </p:txBody>
      </p:sp>
      <p:sp>
        <p:nvSpPr>
          <p:cNvPr id="61" name="Picture Placeholder 9">
            <a:extLst>
              <a:ext uri="{FF2B5EF4-FFF2-40B4-BE49-F238E27FC236}">
                <a16:creationId xmlns:a16="http://schemas.microsoft.com/office/drawing/2014/main" id="{15CD1EA6-41A2-4569-A288-50DD2F84D38D}"/>
              </a:ext>
            </a:extLst>
          </p:cNvPr>
          <p:cNvSpPr>
            <a:spLocks noGrp="1"/>
          </p:cNvSpPr>
          <p:nvPr>
            <p:ph type="pic" sz="quarter" idx="38"/>
          </p:nvPr>
        </p:nvSpPr>
        <p:spPr>
          <a:xfrm>
            <a:off x="9988851" y="4291851"/>
            <a:ext cx="1743075" cy="1677987"/>
          </a:xfrm>
        </p:spPr>
        <p:txBody>
          <a:bodyPr>
            <a:noAutofit/>
          </a:bodyPr>
          <a:lstStyle/>
          <a:p>
            <a:r>
              <a:rPr lang="en-US"/>
              <a:t>Click icon to add picture</a:t>
            </a:r>
            <a:endParaRPr lang="en-GB"/>
          </a:p>
        </p:txBody>
      </p:sp>
    </p:spTree>
    <p:extLst>
      <p:ext uri="{BB962C8B-B14F-4D97-AF65-F5344CB8AC3E}">
        <p14:creationId xmlns:p14="http://schemas.microsoft.com/office/powerpoint/2010/main" val="17998827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og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119FE-5522-4E7A-88F3-07331833A49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FCFE6D4-808E-4C3B-9E4A-E97DF1606728}"/>
              </a:ext>
            </a:extLst>
          </p:cNvPr>
          <p:cNvSpPr>
            <a:spLocks noGrp="1"/>
          </p:cNvSpPr>
          <p:nvPr>
            <p:ph type="dt" sz="half" idx="10"/>
          </p:nvPr>
        </p:nvSpPr>
        <p:spPr/>
        <p:txBody>
          <a:bodyPr/>
          <a:lstStyle/>
          <a:p>
            <a:fld id="{23728909-4B50-4408-A35A-3BC91DE996AA}" type="datetime4">
              <a:rPr lang="en-GB" smtClean="0"/>
              <a:t>02 June 2025</a:t>
            </a:fld>
            <a:endParaRPr lang="en-GB"/>
          </a:p>
        </p:txBody>
      </p:sp>
      <p:sp>
        <p:nvSpPr>
          <p:cNvPr id="5" name="Slide Number Placeholder 4">
            <a:extLst>
              <a:ext uri="{FF2B5EF4-FFF2-40B4-BE49-F238E27FC236}">
                <a16:creationId xmlns:a16="http://schemas.microsoft.com/office/drawing/2014/main" id="{60AD8659-461B-49DE-B17D-0CA508DD4247}"/>
              </a:ext>
            </a:extLst>
          </p:cNvPr>
          <p:cNvSpPr>
            <a:spLocks noGrp="1"/>
          </p:cNvSpPr>
          <p:nvPr>
            <p:ph type="sldNum" sz="quarter" idx="12"/>
          </p:nvPr>
        </p:nvSpPr>
        <p:spPr/>
        <p:txBody>
          <a:bodyPr/>
          <a:lstStyle/>
          <a:p>
            <a:fld id="{E76C374D-40EA-46D5-B147-8C37E776FB84}" type="slidenum">
              <a:rPr lang="en-GB" smtClean="0"/>
              <a:pPr/>
              <a:t>‹#›</a:t>
            </a:fld>
            <a:endParaRPr lang="en-GB"/>
          </a:p>
        </p:txBody>
      </p:sp>
      <p:sp>
        <p:nvSpPr>
          <p:cNvPr id="8" name="Rectangle 7">
            <a:extLst>
              <a:ext uri="{FF2B5EF4-FFF2-40B4-BE49-F238E27FC236}">
                <a16:creationId xmlns:a16="http://schemas.microsoft.com/office/drawing/2014/main" id="{F32FA261-BF53-461E-97FD-899E11E96CB6}"/>
              </a:ext>
            </a:extLst>
          </p:cNvPr>
          <p:cNvSpPr/>
          <p:nvPr userDrawn="1"/>
        </p:nvSpPr>
        <p:spPr>
          <a:xfrm>
            <a:off x="457200" y="1916113"/>
            <a:ext cx="11277600" cy="44270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772929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ull Slide Imag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DFC478A-FD28-45F5-A767-D6607ACA4A7E}"/>
              </a:ext>
            </a:extLst>
          </p:cNvPr>
          <p:cNvSpPr>
            <a:spLocks noGrp="1"/>
          </p:cNvSpPr>
          <p:nvPr>
            <p:ph type="pic" sz="quarter" idx="13"/>
          </p:nvPr>
        </p:nvSpPr>
        <p:spPr>
          <a:xfrm>
            <a:off x="0" y="0"/>
            <a:ext cx="12192000" cy="6858000"/>
          </a:xfrm>
        </p:spPr>
        <p:txBody>
          <a:bodyPr/>
          <a:lstStyle/>
          <a:p>
            <a:r>
              <a:rPr lang="en-US"/>
              <a:t>Click icon to add picture</a:t>
            </a:r>
            <a:endParaRPr lang="en-GB"/>
          </a:p>
        </p:txBody>
      </p:sp>
      <p:sp>
        <p:nvSpPr>
          <p:cNvPr id="2" name="Title 1">
            <a:extLst>
              <a:ext uri="{FF2B5EF4-FFF2-40B4-BE49-F238E27FC236}">
                <a16:creationId xmlns:a16="http://schemas.microsoft.com/office/drawing/2014/main" id="{436338B9-E6EF-47C5-A352-BB37EDB5908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9FAA9B-01BD-4E16-B227-82BB3A76F6B8}"/>
              </a:ext>
            </a:extLst>
          </p:cNvPr>
          <p:cNvSpPr>
            <a:spLocks noGrp="1"/>
          </p:cNvSpPr>
          <p:nvPr>
            <p:ph type="dt" sz="half" idx="10"/>
          </p:nvPr>
        </p:nvSpPr>
        <p:spPr/>
        <p:txBody>
          <a:bodyPr/>
          <a:lstStyle/>
          <a:p>
            <a:fld id="{ED637D1D-3B04-413F-8809-2E460FEBC6A0}" type="datetime4">
              <a:rPr lang="en-GB" smtClean="0"/>
              <a:t>02 June 2025</a:t>
            </a:fld>
            <a:endParaRPr lang="en-GB"/>
          </a:p>
        </p:txBody>
      </p:sp>
      <p:sp>
        <p:nvSpPr>
          <p:cNvPr id="5" name="Slide Number Placeholder 4">
            <a:extLst>
              <a:ext uri="{FF2B5EF4-FFF2-40B4-BE49-F238E27FC236}">
                <a16:creationId xmlns:a16="http://schemas.microsoft.com/office/drawing/2014/main" id="{0D58BE6D-45DF-446B-97C8-8CCCD78F1199}"/>
              </a:ext>
            </a:extLst>
          </p:cNvPr>
          <p:cNvSpPr>
            <a:spLocks noGrp="1"/>
          </p:cNvSpPr>
          <p:nvPr>
            <p:ph type="sldNum" sz="quarter" idx="12"/>
          </p:nvPr>
        </p:nvSpPr>
        <p:spPr/>
        <p:txBody>
          <a:bodyPr/>
          <a:lstStyle/>
          <a:p>
            <a:fld id="{E76C374D-40EA-46D5-B147-8C37E776FB84}" type="slidenum">
              <a:rPr lang="en-GB" smtClean="0"/>
              <a:pPr/>
              <a:t>‹#›</a:t>
            </a:fld>
            <a:endParaRPr lang="en-GB"/>
          </a:p>
        </p:txBody>
      </p:sp>
      <p:sp>
        <p:nvSpPr>
          <p:cNvPr id="11" name="Text Placeholder 10">
            <a:extLst>
              <a:ext uri="{FF2B5EF4-FFF2-40B4-BE49-F238E27FC236}">
                <a16:creationId xmlns:a16="http://schemas.microsoft.com/office/drawing/2014/main" id="{B8D4C09F-651A-480C-8790-DB04661EE9AB}"/>
              </a:ext>
            </a:extLst>
          </p:cNvPr>
          <p:cNvSpPr>
            <a:spLocks noGrp="1"/>
          </p:cNvSpPr>
          <p:nvPr>
            <p:ph type="body" sz="quarter" idx="14"/>
          </p:nvPr>
        </p:nvSpPr>
        <p:spPr>
          <a:xfrm>
            <a:off x="457200" y="1916113"/>
            <a:ext cx="2527300" cy="1512887"/>
          </a:xfrm>
        </p:spPr>
        <p:txBody>
          <a:bodyPr>
            <a:normAutofit/>
          </a:bodyPr>
          <a:lstStyle>
            <a:lvl1pPr>
              <a:lnSpc>
                <a:spcPts val="1500"/>
              </a:lnSpc>
              <a:spcBef>
                <a:spcPts val="0"/>
              </a:spcBef>
              <a:defRPr sz="1000" b="1">
                <a:latin typeface="+mn-lt"/>
              </a:defRPr>
            </a:lvl1pPr>
            <a:lvl2pPr marL="0" indent="0">
              <a:buNone/>
              <a:defRPr/>
            </a:lvl2pPr>
          </a:lstStyle>
          <a:p>
            <a:pPr lvl="0"/>
            <a:r>
              <a:rPr lang="en-US"/>
              <a:t>Click to edit Master text styles</a:t>
            </a:r>
          </a:p>
        </p:txBody>
      </p:sp>
    </p:spTree>
    <p:extLst>
      <p:ext uri="{BB962C8B-B14F-4D97-AF65-F5344CB8AC3E}">
        <p14:creationId xmlns:p14="http://schemas.microsoft.com/office/powerpoint/2010/main" val="76084681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7C903-957E-40AD-BE9D-D9E80320CB3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6641FD0-6F31-4631-B2B5-D8E3CDD218F2}"/>
              </a:ext>
            </a:extLst>
          </p:cNvPr>
          <p:cNvSpPr>
            <a:spLocks noGrp="1"/>
          </p:cNvSpPr>
          <p:nvPr>
            <p:ph type="dt" sz="half" idx="10"/>
          </p:nvPr>
        </p:nvSpPr>
        <p:spPr/>
        <p:txBody>
          <a:bodyPr/>
          <a:lstStyle/>
          <a:p>
            <a:fld id="{D57D1B76-6C2C-430C-AA56-03F58E73FDD5}" type="datetime4">
              <a:rPr lang="en-GB" smtClean="0"/>
              <a:t>02 June 2025</a:t>
            </a:fld>
            <a:endParaRPr lang="en-GB"/>
          </a:p>
        </p:txBody>
      </p:sp>
      <p:sp>
        <p:nvSpPr>
          <p:cNvPr id="5" name="Slide Number Placeholder 4">
            <a:extLst>
              <a:ext uri="{FF2B5EF4-FFF2-40B4-BE49-F238E27FC236}">
                <a16:creationId xmlns:a16="http://schemas.microsoft.com/office/drawing/2014/main" id="{C9004189-8E74-4C62-9119-D1A333166922}"/>
              </a:ext>
            </a:extLst>
          </p:cNvPr>
          <p:cNvSpPr>
            <a:spLocks noGrp="1"/>
          </p:cNvSpPr>
          <p:nvPr>
            <p:ph type="sldNum" sz="quarter" idx="12"/>
          </p:nvPr>
        </p:nvSpPr>
        <p:spPr/>
        <p:txBody>
          <a:bodyPr/>
          <a:lstStyle/>
          <a:p>
            <a:fld id="{E76C374D-40EA-46D5-B147-8C37E776FB84}" type="slidenum">
              <a:rPr lang="en-GB" smtClean="0"/>
              <a:pPr/>
              <a:t>‹#›</a:t>
            </a:fld>
            <a:endParaRPr lang="en-GB"/>
          </a:p>
        </p:txBody>
      </p:sp>
    </p:spTree>
    <p:extLst>
      <p:ext uri="{BB962C8B-B14F-4D97-AF65-F5344CB8AC3E}">
        <p14:creationId xmlns:p14="http://schemas.microsoft.com/office/powerpoint/2010/main" val="229147342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chemeClr val="tx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43C99A3-39F7-4F2B-9543-290406577C17}"/>
              </a:ext>
            </a:extLst>
          </p:cNvPr>
          <p:cNvSpPr>
            <a:spLocks noGrp="1"/>
          </p:cNvSpPr>
          <p:nvPr>
            <p:ph type="dt" sz="half" idx="10"/>
          </p:nvPr>
        </p:nvSpPr>
        <p:spPr>
          <a:xfrm>
            <a:off x="457200" y="7013574"/>
            <a:ext cx="2743200" cy="187325"/>
          </a:xfrm>
        </p:spPr>
        <p:txBody>
          <a:bodyPr/>
          <a:lstStyle>
            <a:lvl1pPr>
              <a:defRPr>
                <a:solidFill>
                  <a:schemeClr val="bg1"/>
                </a:solidFill>
              </a:defRPr>
            </a:lvl1pPr>
          </a:lstStyle>
          <a:p>
            <a:fld id="{CE054DEB-F773-4220-A4D5-29C2FB3307E5}" type="datetime4">
              <a:rPr lang="en-GB" smtClean="0"/>
              <a:t>02 June 2025</a:t>
            </a:fld>
            <a:endParaRPr lang="en-GB"/>
          </a:p>
        </p:txBody>
      </p:sp>
      <p:sp>
        <p:nvSpPr>
          <p:cNvPr id="4" name="Footer Placeholder 3">
            <a:extLst>
              <a:ext uri="{FF2B5EF4-FFF2-40B4-BE49-F238E27FC236}">
                <a16:creationId xmlns:a16="http://schemas.microsoft.com/office/drawing/2014/main" id="{595C8F3B-48DF-4FFD-A4DF-99A16B8F92D0}"/>
              </a:ext>
            </a:extLst>
          </p:cNvPr>
          <p:cNvSpPr>
            <a:spLocks noGrp="1"/>
          </p:cNvSpPr>
          <p:nvPr>
            <p:ph type="ftr" sz="quarter" idx="11"/>
          </p:nvPr>
        </p:nvSpPr>
        <p:spPr>
          <a:xfrm>
            <a:off x="4038600" y="7010399"/>
            <a:ext cx="4114800" cy="187325"/>
          </a:xfrm>
          <a:prstGeom prst="rect">
            <a:avLst/>
          </a:prstGeom>
        </p:spPr>
        <p:txBody>
          <a:bodyPr/>
          <a:lstStyle>
            <a:lvl1pPr>
              <a:defRPr>
                <a:solidFill>
                  <a:schemeClr val="bg1"/>
                </a:solidFill>
              </a:defRPr>
            </a:lvl1pPr>
          </a:lstStyle>
          <a:p>
            <a:r>
              <a:rPr lang="en-GB"/>
              <a:t>© Kubrick Group</a:t>
            </a:r>
          </a:p>
        </p:txBody>
      </p:sp>
      <p:sp>
        <p:nvSpPr>
          <p:cNvPr id="5" name="Slide Number Placeholder 4">
            <a:extLst>
              <a:ext uri="{FF2B5EF4-FFF2-40B4-BE49-F238E27FC236}">
                <a16:creationId xmlns:a16="http://schemas.microsoft.com/office/drawing/2014/main" id="{EBCBDB5F-96DC-455F-8949-992D7823061E}"/>
              </a:ext>
            </a:extLst>
          </p:cNvPr>
          <p:cNvSpPr>
            <a:spLocks noGrp="1"/>
          </p:cNvSpPr>
          <p:nvPr>
            <p:ph type="sldNum" sz="quarter" idx="12"/>
          </p:nvPr>
        </p:nvSpPr>
        <p:spPr>
          <a:xfrm>
            <a:off x="8991600" y="7013574"/>
            <a:ext cx="2743200" cy="187325"/>
          </a:xfrm>
        </p:spPr>
        <p:txBody>
          <a:bodyPr/>
          <a:lstStyle>
            <a:lvl1pPr>
              <a:defRPr>
                <a:solidFill>
                  <a:schemeClr val="bg1"/>
                </a:solidFill>
              </a:defRPr>
            </a:lvl1pPr>
          </a:lstStyle>
          <a:p>
            <a:fld id="{E76C374D-40EA-46D5-B147-8C37E776FB84}" type="slidenum">
              <a:rPr lang="en-GB" smtClean="0"/>
              <a:pPr/>
              <a:t>‹#›</a:t>
            </a:fld>
            <a:endParaRPr lang="en-GB"/>
          </a:p>
        </p:txBody>
      </p:sp>
      <p:pic>
        <p:nvPicPr>
          <p:cNvPr id="6" name="Picture 5">
            <a:extLst>
              <a:ext uri="{FF2B5EF4-FFF2-40B4-BE49-F238E27FC236}">
                <a16:creationId xmlns:a16="http://schemas.microsoft.com/office/drawing/2014/main" id="{5681B4B3-B56F-4A58-AD55-0F34FB0E0BE3}"/>
              </a:ext>
            </a:extLst>
          </p:cNvPr>
          <p:cNvPicPr>
            <a:picLocks noChangeAspect="1"/>
          </p:cNvPicPr>
          <p:nvPr userDrawn="1"/>
        </p:nvPicPr>
        <p:blipFill>
          <a:blip r:embed="rId2"/>
          <a:stretch>
            <a:fillRect/>
          </a:stretch>
        </p:blipFill>
        <p:spPr>
          <a:xfrm>
            <a:off x="957600" y="5715900"/>
            <a:ext cx="1140555" cy="284400"/>
          </a:xfrm>
          <a:prstGeom prst="rect">
            <a:avLst/>
          </a:prstGeom>
        </p:spPr>
      </p:pic>
      <p:sp>
        <p:nvSpPr>
          <p:cNvPr id="10" name="Text Placeholder 9">
            <a:extLst>
              <a:ext uri="{FF2B5EF4-FFF2-40B4-BE49-F238E27FC236}">
                <a16:creationId xmlns:a16="http://schemas.microsoft.com/office/drawing/2014/main" id="{CA0BF851-26F9-4425-B377-FB2764501A76}"/>
              </a:ext>
            </a:extLst>
          </p:cNvPr>
          <p:cNvSpPr>
            <a:spLocks noGrp="1"/>
          </p:cNvSpPr>
          <p:nvPr>
            <p:ph type="body" sz="quarter" idx="13"/>
          </p:nvPr>
        </p:nvSpPr>
        <p:spPr>
          <a:xfrm>
            <a:off x="2752725" y="5671323"/>
            <a:ext cx="1733550" cy="369887"/>
          </a:xfrm>
        </p:spPr>
        <p:txBody>
          <a:bodyPr>
            <a:noAutofit/>
          </a:bodyPr>
          <a:lstStyle>
            <a:lvl1pPr>
              <a:lnSpc>
                <a:spcPts val="1500"/>
              </a:lnSpc>
              <a:spcBef>
                <a:spcPts val="0"/>
              </a:spcBef>
              <a:defRPr sz="1000">
                <a:solidFill>
                  <a:schemeClr val="bg1"/>
                </a:solidFill>
              </a:defRPr>
            </a:lvl1pPr>
            <a:lvl2pPr marL="0" indent="0">
              <a:buNone/>
              <a:defRPr/>
            </a:lvl2pPr>
          </a:lstStyle>
          <a:p>
            <a:pPr lvl="0"/>
            <a:r>
              <a:rPr lang="en-US"/>
              <a:t>Click to edit Master text styles</a:t>
            </a:r>
          </a:p>
        </p:txBody>
      </p:sp>
    </p:spTree>
    <p:extLst>
      <p:ext uri="{BB962C8B-B14F-4D97-AF65-F5344CB8AC3E}">
        <p14:creationId xmlns:p14="http://schemas.microsoft.com/office/powerpoint/2010/main" val="186307460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Tiempos Fine Medium" panose="02020603060303060403" pitchFamily="18" charset="0"/>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FD07D36E-1405-4C35-AF08-0CDE8F6D9ACC}" type="datetime3">
              <a:rPr lang="en-GB" smtClean="0"/>
              <a:t>2 June, 2025</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7" name="Picture 6" descr="Background pattern&#10;&#10;Description automatically generated">
            <a:extLst>
              <a:ext uri="{FF2B5EF4-FFF2-40B4-BE49-F238E27FC236}">
                <a16:creationId xmlns:a16="http://schemas.microsoft.com/office/drawing/2014/main" id="{871B919F-A06C-4A9C-A781-E4BCD1FAD4A0}"/>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r="14366"/>
          <a:stretch/>
        </p:blipFill>
        <p:spPr>
          <a:xfrm>
            <a:off x="7820103" y="823129"/>
            <a:ext cx="4371898" cy="5109004"/>
          </a:xfrm>
          <a:prstGeom prst="rect">
            <a:avLst/>
          </a:prstGeom>
        </p:spPr>
      </p:pic>
      <p:pic>
        <p:nvPicPr>
          <p:cNvPr id="11" name="Picture 10">
            <a:extLst>
              <a:ext uri="{FF2B5EF4-FFF2-40B4-BE49-F238E27FC236}">
                <a16:creationId xmlns:a16="http://schemas.microsoft.com/office/drawing/2014/main" id="{9C15968B-EE12-4829-BD91-22FBC72686A4}"/>
              </a:ext>
            </a:extLst>
          </p:cNvPr>
          <p:cNvPicPr>
            <a:picLocks noChangeAspect="1"/>
          </p:cNvPicPr>
          <p:nvPr userDrawn="1"/>
        </p:nvPicPr>
        <p:blipFill>
          <a:blip r:embed="rId3"/>
          <a:stretch>
            <a:fillRect/>
          </a:stretch>
        </p:blipFill>
        <p:spPr>
          <a:xfrm>
            <a:off x="957600" y="629800"/>
            <a:ext cx="1140555" cy="284400"/>
          </a:xfrm>
          <a:prstGeom prst="rect">
            <a:avLst/>
          </a:prstGeom>
        </p:spPr>
      </p:pic>
    </p:spTree>
    <p:extLst>
      <p:ext uri="{BB962C8B-B14F-4D97-AF65-F5344CB8AC3E}">
        <p14:creationId xmlns:p14="http://schemas.microsoft.com/office/powerpoint/2010/main" val="2265557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1 With Logo">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mj-lt"/>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563591A4-D7C9-4E51-AF27-17B67CB85B79}" type="datetime4">
              <a:rPr lang="en-GB" smtClean="0"/>
              <a:t>02 June 2025</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7" name="Picture 6" descr="Background pattern&#10;&#10;Description automatically generated">
            <a:extLst>
              <a:ext uri="{FF2B5EF4-FFF2-40B4-BE49-F238E27FC236}">
                <a16:creationId xmlns:a16="http://schemas.microsoft.com/office/drawing/2014/main" id="{871B919F-A06C-4A9C-A781-E4BCD1FAD4A0}"/>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r="14366"/>
          <a:stretch/>
        </p:blipFill>
        <p:spPr>
          <a:xfrm>
            <a:off x="7820103" y="823129"/>
            <a:ext cx="4371898" cy="5109004"/>
          </a:xfrm>
          <a:prstGeom prst="rect">
            <a:avLst/>
          </a:prstGeom>
        </p:spPr>
      </p:pic>
      <p:pic>
        <p:nvPicPr>
          <p:cNvPr id="11" name="Picture 10">
            <a:extLst>
              <a:ext uri="{FF2B5EF4-FFF2-40B4-BE49-F238E27FC236}">
                <a16:creationId xmlns:a16="http://schemas.microsoft.com/office/drawing/2014/main" id="{9C15968B-EE12-4829-BD91-22FBC72686A4}"/>
              </a:ext>
            </a:extLst>
          </p:cNvPr>
          <p:cNvPicPr>
            <a:picLocks noChangeAspect="1"/>
          </p:cNvPicPr>
          <p:nvPr userDrawn="1"/>
        </p:nvPicPr>
        <p:blipFill>
          <a:blip r:embed="rId3"/>
          <a:stretch>
            <a:fillRect/>
          </a:stretch>
        </p:blipFill>
        <p:spPr>
          <a:xfrm>
            <a:off x="957600" y="629800"/>
            <a:ext cx="1140555" cy="284400"/>
          </a:xfrm>
          <a:prstGeom prst="rect">
            <a:avLst/>
          </a:prstGeom>
        </p:spPr>
      </p:pic>
      <p:cxnSp>
        <p:nvCxnSpPr>
          <p:cNvPr id="8" name="Straight Connector 7">
            <a:extLst>
              <a:ext uri="{FF2B5EF4-FFF2-40B4-BE49-F238E27FC236}">
                <a16:creationId xmlns:a16="http://schemas.microsoft.com/office/drawing/2014/main" id="{558DEF79-D2A9-4E5B-A64A-55B5E3A1AC78}"/>
              </a:ext>
            </a:extLst>
          </p:cNvPr>
          <p:cNvCxnSpPr/>
          <p:nvPr userDrawn="1"/>
        </p:nvCxnSpPr>
        <p:spPr>
          <a:xfrm>
            <a:off x="2355850" y="514350"/>
            <a:ext cx="0" cy="5492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13">
            <a:extLst>
              <a:ext uri="{FF2B5EF4-FFF2-40B4-BE49-F238E27FC236}">
                <a16:creationId xmlns:a16="http://schemas.microsoft.com/office/drawing/2014/main" id="{E4453F75-4E77-4269-869D-A9723A835300}"/>
              </a:ext>
            </a:extLst>
          </p:cNvPr>
          <p:cNvSpPr>
            <a:spLocks noGrp="1"/>
          </p:cNvSpPr>
          <p:nvPr>
            <p:ph type="pic" sz="quarter" idx="13" hasCustomPrompt="1"/>
          </p:nvPr>
        </p:nvSpPr>
        <p:spPr>
          <a:xfrm>
            <a:off x="2543174" y="514350"/>
            <a:ext cx="1082669" cy="558800"/>
          </a:xfrm>
        </p:spPr>
        <p:txBody>
          <a:bodyPr anchor="ctr" anchorCtr="0">
            <a:noAutofit/>
          </a:bodyPr>
          <a:lstStyle>
            <a:lvl1pPr>
              <a:defRPr sz="1000">
                <a:solidFill>
                  <a:schemeClr val="bg1"/>
                </a:solidFill>
              </a:defRPr>
            </a:lvl1pPr>
          </a:lstStyle>
          <a:p>
            <a:r>
              <a:rPr lang="en-GB"/>
              <a:t>Client logo</a:t>
            </a:r>
          </a:p>
        </p:txBody>
      </p:sp>
    </p:spTree>
    <p:extLst>
      <p:ext uri="{BB962C8B-B14F-4D97-AF65-F5344CB8AC3E}">
        <p14:creationId xmlns:p14="http://schemas.microsoft.com/office/powerpoint/2010/main" val="159810450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Tiempos Fine Medium" panose="02020603060303060403" pitchFamily="18" charset="0"/>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B53496C1-F0B2-4C6B-8E5D-FF5075DF1CFF}" type="datetime3">
              <a:rPr lang="en-GB" smtClean="0"/>
              <a:t>2 June, 2025</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9" name="Picture 8" descr="A picture containing web, fan&#10;&#10;Description automatically generated">
            <a:extLst>
              <a:ext uri="{FF2B5EF4-FFF2-40B4-BE49-F238E27FC236}">
                <a16:creationId xmlns:a16="http://schemas.microsoft.com/office/drawing/2014/main" id="{B5035D29-DA9F-4F2D-9EEA-ABD5035619D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r="16296"/>
          <a:stretch/>
        </p:blipFill>
        <p:spPr>
          <a:xfrm>
            <a:off x="7909169" y="844134"/>
            <a:ext cx="4282831" cy="5112581"/>
          </a:xfrm>
          <a:prstGeom prst="rect">
            <a:avLst/>
          </a:prstGeom>
        </p:spPr>
      </p:pic>
      <p:pic>
        <p:nvPicPr>
          <p:cNvPr id="11" name="Picture 10">
            <a:extLst>
              <a:ext uri="{FF2B5EF4-FFF2-40B4-BE49-F238E27FC236}">
                <a16:creationId xmlns:a16="http://schemas.microsoft.com/office/drawing/2014/main" id="{F85F1BFE-57DC-469F-B591-13CAA7302BA3}"/>
              </a:ext>
            </a:extLst>
          </p:cNvPr>
          <p:cNvPicPr>
            <a:picLocks noChangeAspect="1"/>
          </p:cNvPicPr>
          <p:nvPr userDrawn="1"/>
        </p:nvPicPr>
        <p:blipFill>
          <a:blip r:embed="rId3"/>
          <a:stretch>
            <a:fillRect/>
          </a:stretch>
        </p:blipFill>
        <p:spPr>
          <a:xfrm>
            <a:off x="957600" y="629800"/>
            <a:ext cx="1140555" cy="284400"/>
          </a:xfrm>
          <a:prstGeom prst="rect">
            <a:avLst/>
          </a:prstGeom>
        </p:spPr>
      </p:pic>
    </p:spTree>
    <p:extLst>
      <p:ext uri="{BB962C8B-B14F-4D97-AF65-F5344CB8AC3E}">
        <p14:creationId xmlns:p14="http://schemas.microsoft.com/office/powerpoint/2010/main" val="411935529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itle Slide 3">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Tiempos Fine Medium" panose="02020603060303060403" pitchFamily="18" charset="0"/>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47CFD1D9-71D5-4095-B9F9-AC535124FD1D}" type="datetime3">
              <a:rPr lang="en-GB" smtClean="0"/>
              <a:t>2 June, 2025</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12" name="Picture 11" descr="A blue circle with a black background&#10;&#10;Description automatically generated with low confidence">
            <a:extLst>
              <a:ext uri="{FF2B5EF4-FFF2-40B4-BE49-F238E27FC236}">
                <a16:creationId xmlns:a16="http://schemas.microsoft.com/office/drawing/2014/main" id="{E2DF95FB-E063-456F-8A3D-CF43F677D07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7905749" y="866776"/>
            <a:ext cx="4286251" cy="5093356"/>
          </a:xfrm>
          <a:prstGeom prst="rect">
            <a:avLst/>
          </a:prstGeom>
        </p:spPr>
      </p:pic>
      <p:pic>
        <p:nvPicPr>
          <p:cNvPr id="13" name="Picture 12">
            <a:extLst>
              <a:ext uri="{FF2B5EF4-FFF2-40B4-BE49-F238E27FC236}">
                <a16:creationId xmlns:a16="http://schemas.microsoft.com/office/drawing/2014/main" id="{D99C64D7-2171-4408-80E7-5E65DA63FE6C}"/>
              </a:ext>
            </a:extLst>
          </p:cNvPr>
          <p:cNvPicPr>
            <a:picLocks noChangeAspect="1"/>
          </p:cNvPicPr>
          <p:nvPr userDrawn="1"/>
        </p:nvPicPr>
        <p:blipFill>
          <a:blip r:embed="rId3"/>
          <a:stretch>
            <a:fillRect/>
          </a:stretch>
        </p:blipFill>
        <p:spPr>
          <a:xfrm>
            <a:off x="957600" y="629800"/>
            <a:ext cx="1140555" cy="284400"/>
          </a:xfrm>
          <a:prstGeom prst="rect">
            <a:avLst/>
          </a:prstGeom>
        </p:spPr>
      </p:pic>
    </p:spTree>
    <p:extLst>
      <p:ext uri="{BB962C8B-B14F-4D97-AF65-F5344CB8AC3E}">
        <p14:creationId xmlns:p14="http://schemas.microsoft.com/office/powerpoint/2010/main" val="250887465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Tiempos Fine Medium" panose="02020603060303060403" pitchFamily="18" charset="0"/>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240D820C-AA63-4ECE-851B-76791346132D}" type="datetime3">
              <a:rPr lang="en-GB" smtClean="0"/>
              <a:t>2 June, 2025</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10" name="Picture 9">
            <a:extLst>
              <a:ext uri="{FF2B5EF4-FFF2-40B4-BE49-F238E27FC236}">
                <a16:creationId xmlns:a16="http://schemas.microsoft.com/office/drawing/2014/main" id="{2DC7855D-2B1A-4035-829C-0FFCE2BC3659}"/>
              </a:ext>
            </a:extLst>
          </p:cNvPr>
          <p:cNvPicPr>
            <a:picLocks noChangeAspect="1"/>
          </p:cNvPicPr>
          <p:nvPr userDrawn="1"/>
        </p:nvPicPr>
        <p:blipFill>
          <a:blip r:embed="rId2"/>
          <a:stretch>
            <a:fillRect/>
          </a:stretch>
        </p:blipFill>
        <p:spPr>
          <a:xfrm>
            <a:off x="957600" y="629800"/>
            <a:ext cx="1140555" cy="284400"/>
          </a:xfrm>
          <a:prstGeom prst="rect">
            <a:avLst/>
          </a:prstGeom>
        </p:spPr>
      </p:pic>
      <p:pic>
        <p:nvPicPr>
          <p:cNvPr id="7" name="Picture 6" descr="A picture containing web&#10;&#10;Description automatically generated">
            <a:extLst>
              <a:ext uri="{FF2B5EF4-FFF2-40B4-BE49-F238E27FC236}">
                <a16:creationId xmlns:a16="http://schemas.microsoft.com/office/drawing/2014/main" id="{90A91EC9-B158-40ED-9C1F-AE28670665A7}"/>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7924800" y="866775"/>
            <a:ext cx="4267200" cy="5108998"/>
          </a:xfrm>
          <a:prstGeom prst="rect">
            <a:avLst/>
          </a:prstGeom>
        </p:spPr>
      </p:pic>
    </p:spTree>
    <p:extLst>
      <p:ext uri="{BB962C8B-B14F-4D97-AF65-F5344CB8AC3E}">
        <p14:creationId xmlns:p14="http://schemas.microsoft.com/office/powerpoint/2010/main" val="3305336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Title Slide 1 With Logo">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Tiempos Fine Medium" panose="02020603060303060403" pitchFamily="18" charset="0"/>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99822886-B4F1-40E9-98B9-C9DA20A39C6C}" type="datetime3">
              <a:rPr lang="en-GB" smtClean="0"/>
              <a:t>2 June, 2025</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7" name="Picture 6" descr="Background pattern&#10;&#10;Description automatically generated">
            <a:extLst>
              <a:ext uri="{FF2B5EF4-FFF2-40B4-BE49-F238E27FC236}">
                <a16:creationId xmlns:a16="http://schemas.microsoft.com/office/drawing/2014/main" id="{871B919F-A06C-4A9C-A781-E4BCD1FAD4A0}"/>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r="14366"/>
          <a:stretch/>
        </p:blipFill>
        <p:spPr>
          <a:xfrm>
            <a:off x="7820103" y="823129"/>
            <a:ext cx="4371898" cy="5109004"/>
          </a:xfrm>
          <a:prstGeom prst="rect">
            <a:avLst/>
          </a:prstGeom>
        </p:spPr>
      </p:pic>
      <p:pic>
        <p:nvPicPr>
          <p:cNvPr id="11" name="Picture 10">
            <a:extLst>
              <a:ext uri="{FF2B5EF4-FFF2-40B4-BE49-F238E27FC236}">
                <a16:creationId xmlns:a16="http://schemas.microsoft.com/office/drawing/2014/main" id="{9C15968B-EE12-4829-BD91-22FBC72686A4}"/>
              </a:ext>
            </a:extLst>
          </p:cNvPr>
          <p:cNvPicPr>
            <a:picLocks noChangeAspect="1"/>
          </p:cNvPicPr>
          <p:nvPr userDrawn="1"/>
        </p:nvPicPr>
        <p:blipFill>
          <a:blip r:embed="rId3"/>
          <a:stretch>
            <a:fillRect/>
          </a:stretch>
        </p:blipFill>
        <p:spPr>
          <a:xfrm>
            <a:off x="957600" y="629800"/>
            <a:ext cx="1140555" cy="284400"/>
          </a:xfrm>
          <a:prstGeom prst="rect">
            <a:avLst/>
          </a:prstGeom>
        </p:spPr>
      </p:pic>
      <p:cxnSp>
        <p:nvCxnSpPr>
          <p:cNvPr id="8" name="Straight Connector 7">
            <a:extLst>
              <a:ext uri="{FF2B5EF4-FFF2-40B4-BE49-F238E27FC236}">
                <a16:creationId xmlns:a16="http://schemas.microsoft.com/office/drawing/2014/main" id="{558DEF79-D2A9-4E5B-A64A-55B5E3A1AC78}"/>
              </a:ext>
            </a:extLst>
          </p:cNvPr>
          <p:cNvCxnSpPr/>
          <p:nvPr userDrawn="1"/>
        </p:nvCxnSpPr>
        <p:spPr>
          <a:xfrm>
            <a:off x="2355850" y="514350"/>
            <a:ext cx="0" cy="5492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13">
            <a:extLst>
              <a:ext uri="{FF2B5EF4-FFF2-40B4-BE49-F238E27FC236}">
                <a16:creationId xmlns:a16="http://schemas.microsoft.com/office/drawing/2014/main" id="{E4453F75-4E77-4269-869D-A9723A835300}"/>
              </a:ext>
            </a:extLst>
          </p:cNvPr>
          <p:cNvSpPr>
            <a:spLocks noGrp="1"/>
          </p:cNvSpPr>
          <p:nvPr>
            <p:ph type="pic" sz="quarter" idx="13" hasCustomPrompt="1"/>
          </p:nvPr>
        </p:nvSpPr>
        <p:spPr>
          <a:xfrm>
            <a:off x="2543174" y="514350"/>
            <a:ext cx="1082669" cy="558800"/>
          </a:xfrm>
        </p:spPr>
        <p:txBody>
          <a:bodyPr anchor="ctr" anchorCtr="0">
            <a:noAutofit/>
          </a:bodyPr>
          <a:lstStyle>
            <a:lvl1pPr>
              <a:defRPr sz="1000">
                <a:solidFill>
                  <a:schemeClr val="bg1"/>
                </a:solidFill>
              </a:defRPr>
            </a:lvl1pPr>
          </a:lstStyle>
          <a:p>
            <a:r>
              <a:rPr lang="en-GB"/>
              <a:t>Client logo</a:t>
            </a:r>
          </a:p>
        </p:txBody>
      </p:sp>
    </p:spTree>
    <p:extLst>
      <p:ext uri="{BB962C8B-B14F-4D97-AF65-F5344CB8AC3E}">
        <p14:creationId xmlns:p14="http://schemas.microsoft.com/office/powerpoint/2010/main" val="57992761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Title Slide 2 With Logo">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Tiempos Fine Medium" panose="02020603060303060403" pitchFamily="18" charset="0"/>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5B2A3C58-A48C-40AC-BE91-44482D53D539}" type="datetime3">
              <a:rPr lang="en-GB" smtClean="0"/>
              <a:t>2 June, 2025</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9" name="Picture 8" descr="A picture containing web, fan&#10;&#10;Description automatically generated">
            <a:extLst>
              <a:ext uri="{FF2B5EF4-FFF2-40B4-BE49-F238E27FC236}">
                <a16:creationId xmlns:a16="http://schemas.microsoft.com/office/drawing/2014/main" id="{B5035D29-DA9F-4F2D-9EEA-ABD5035619D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r="16296"/>
          <a:stretch/>
        </p:blipFill>
        <p:spPr>
          <a:xfrm>
            <a:off x="7909169" y="844134"/>
            <a:ext cx="4282831" cy="5112581"/>
          </a:xfrm>
          <a:prstGeom prst="rect">
            <a:avLst/>
          </a:prstGeom>
        </p:spPr>
      </p:pic>
      <p:pic>
        <p:nvPicPr>
          <p:cNvPr id="11" name="Picture 10">
            <a:extLst>
              <a:ext uri="{FF2B5EF4-FFF2-40B4-BE49-F238E27FC236}">
                <a16:creationId xmlns:a16="http://schemas.microsoft.com/office/drawing/2014/main" id="{F85F1BFE-57DC-469F-B591-13CAA7302BA3}"/>
              </a:ext>
            </a:extLst>
          </p:cNvPr>
          <p:cNvPicPr>
            <a:picLocks noChangeAspect="1"/>
          </p:cNvPicPr>
          <p:nvPr userDrawn="1"/>
        </p:nvPicPr>
        <p:blipFill>
          <a:blip r:embed="rId3"/>
          <a:stretch>
            <a:fillRect/>
          </a:stretch>
        </p:blipFill>
        <p:spPr>
          <a:xfrm>
            <a:off x="957600" y="629800"/>
            <a:ext cx="1140555" cy="284400"/>
          </a:xfrm>
          <a:prstGeom prst="rect">
            <a:avLst/>
          </a:prstGeom>
        </p:spPr>
      </p:pic>
      <p:cxnSp>
        <p:nvCxnSpPr>
          <p:cNvPr id="8" name="Straight Connector 7">
            <a:extLst>
              <a:ext uri="{FF2B5EF4-FFF2-40B4-BE49-F238E27FC236}">
                <a16:creationId xmlns:a16="http://schemas.microsoft.com/office/drawing/2014/main" id="{5DE5AAC1-0EE2-4258-AA69-B60185A2F950}"/>
              </a:ext>
            </a:extLst>
          </p:cNvPr>
          <p:cNvCxnSpPr/>
          <p:nvPr userDrawn="1"/>
        </p:nvCxnSpPr>
        <p:spPr>
          <a:xfrm>
            <a:off x="2355850" y="514350"/>
            <a:ext cx="0" cy="5492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Picture Placeholder 13">
            <a:extLst>
              <a:ext uri="{FF2B5EF4-FFF2-40B4-BE49-F238E27FC236}">
                <a16:creationId xmlns:a16="http://schemas.microsoft.com/office/drawing/2014/main" id="{F2263A5B-520F-4384-89A3-5D83AC3F0129}"/>
              </a:ext>
            </a:extLst>
          </p:cNvPr>
          <p:cNvSpPr>
            <a:spLocks noGrp="1"/>
          </p:cNvSpPr>
          <p:nvPr>
            <p:ph type="pic" sz="quarter" idx="13" hasCustomPrompt="1"/>
          </p:nvPr>
        </p:nvSpPr>
        <p:spPr>
          <a:xfrm>
            <a:off x="2543174" y="514350"/>
            <a:ext cx="1082669" cy="558800"/>
          </a:xfrm>
        </p:spPr>
        <p:txBody>
          <a:bodyPr anchor="ctr" anchorCtr="0">
            <a:noAutofit/>
          </a:bodyPr>
          <a:lstStyle>
            <a:lvl1pPr>
              <a:defRPr sz="1000">
                <a:solidFill>
                  <a:schemeClr val="bg1"/>
                </a:solidFill>
              </a:defRPr>
            </a:lvl1pPr>
          </a:lstStyle>
          <a:p>
            <a:r>
              <a:rPr lang="en-GB"/>
              <a:t>Client logo</a:t>
            </a:r>
          </a:p>
        </p:txBody>
      </p:sp>
    </p:spTree>
    <p:extLst>
      <p:ext uri="{BB962C8B-B14F-4D97-AF65-F5344CB8AC3E}">
        <p14:creationId xmlns:p14="http://schemas.microsoft.com/office/powerpoint/2010/main" val="43028921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Logo">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Tiempos Fine Medium" panose="02020603060303060403" pitchFamily="18" charset="0"/>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359D1D8C-A7AF-40F7-A2E4-3925991D677E}" type="datetime3">
              <a:rPr lang="en-GB" smtClean="0"/>
              <a:t>2 June, 2025</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12" name="Picture 11" descr="A blue circle with a black background&#10;&#10;Description automatically generated with low confidence">
            <a:extLst>
              <a:ext uri="{FF2B5EF4-FFF2-40B4-BE49-F238E27FC236}">
                <a16:creationId xmlns:a16="http://schemas.microsoft.com/office/drawing/2014/main" id="{E2DF95FB-E063-456F-8A3D-CF43F677D07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7905749" y="866776"/>
            <a:ext cx="4286251" cy="5093356"/>
          </a:xfrm>
          <a:prstGeom prst="rect">
            <a:avLst/>
          </a:prstGeom>
        </p:spPr>
      </p:pic>
      <p:pic>
        <p:nvPicPr>
          <p:cNvPr id="13" name="Picture 12">
            <a:extLst>
              <a:ext uri="{FF2B5EF4-FFF2-40B4-BE49-F238E27FC236}">
                <a16:creationId xmlns:a16="http://schemas.microsoft.com/office/drawing/2014/main" id="{D99C64D7-2171-4408-80E7-5E65DA63FE6C}"/>
              </a:ext>
            </a:extLst>
          </p:cNvPr>
          <p:cNvPicPr>
            <a:picLocks noChangeAspect="1"/>
          </p:cNvPicPr>
          <p:nvPr userDrawn="1"/>
        </p:nvPicPr>
        <p:blipFill>
          <a:blip r:embed="rId3"/>
          <a:stretch>
            <a:fillRect/>
          </a:stretch>
        </p:blipFill>
        <p:spPr>
          <a:xfrm>
            <a:off x="957600" y="629800"/>
            <a:ext cx="1140555" cy="284400"/>
          </a:xfrm>
          <a:prstGeom prst="rect">
            <a:avLst/>
          </a:prstGeom>
        </p:spPr>
      </p:pic>
      <p:cxnSp>
        <p:nvCxnSpPr>
          <p:cNvPr id="8" name="Straight Connector 7">
            <a:extLst>
              <a:ext uri="{FF2B5EF4-FFF2-40B4-BE49-F238E27FC236}">
                <a16:creationId xmlns:a16="http://schemas.microsoft.com/office/drawing/2014/main" id="{03F95FA7-BC36-452D-A99E-F54452DC890E}"/>
              </a:ext>
            </a:extLst>
          </p:cNvPr>
          <p:cNvCxnSpPr/>
          <p:nvPr userDrawn="1"/>
        </p:nvCxnSpPr>
        <p:spPr>
          <a:xfrm>
            <a:off x="2355850" y="514350"/>
            <a:ext cx="0" cy="5492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13">
            <a:extLst>
              <a:ext uri="{FF2B5EF4-FFF2-40B4-BE49-F238E27FC236}">
                <a16:creationId xmlns:a16="http://schemas.microsoft.com/office/drawing/2014/main" id="{5CE99176-DD81-4BB9-8CB9-8CF466509EAA}"/>
              </a:ext>
            </a:extLst>
          </p:cNvPr>
          <p:cNvSpPr>
            <a:spLocks noGrp="1"/>
          </p:cNvSpPr>
          <p:nvPr>
            <p:ph type="pic" sz="quarter" idx="13" hasCustomPrompt="1"/>
          </p:nvPr>
        </p:nvSpPr>
        <p:spPr>
          <a:xfrm>
            <a:off x="2543174" y="514350"/>
            <a:ext cx="1082669" cy="558800"/>
          </a:xfrm>
        </p:spPr>
        <p:txBody>
          <a:bodyPr anchor="ctr" anchorCtr="0">
            <a:noAutofit/>
          </a:bodyPr>
          <a:lstStyle>
            <a:lvl1pPr>
              <a:defRPr sz="1000">
                <a:solidFill>
                  <a:schemeClr val="bg1"/>
                </a:solidFill>
              </a:defRPr>
            </a:lvl1pPr>
          </a:lstStyle>
          <a:p>
            <a:r>
              <a:rPr lang="en-GB"/>
              <a:t>Client logo</a:t>
            </a:r>
          </a:p>
        </p:txBody>
      </p:sp>
    </p:spTree>
    <p:extLst>
      <p:ext uri="{BB962C8B-B14F-4D97-AF65-F5344CB8AC3E}">
        <p14:creationId xmlns:p14="http://schemas.microsoft.com/office/powerpoint/2010/main" val="141001484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Logo">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Tiempos Fine Medium" panose="02020603060303060403" pitchFamily="18" charset="0"/>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F9D02B86-B581-4C45-84AA-25FE67F28E17}" type="datetime3">
              <a:rPr lang="en-GB" smtClean="0"/>
              <a:t>2 June, 2025</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10" name="Picture 9">
            <a:extLst>
              <a:ext uri="{FF2B5EF4-FFF2-40B4-BE49-F238E27FC236}">
                <a16:creationId xmlns:a16="http://schemas.microsoft.com/office/drawing/2014/main" id="{2DC7855D-2B1A-4035-829C-0FFCE2BC3659}"/>
              </a:ext>
            </a:extLst>
          </p:cNvPr>
          <p:cNvPicPr>
            <a:picLocks noChangeAspect="1"/>
          </p:cNvPicPr>
          <p:nvPr userDrawn="1"/>
        </p:nvPicPr>
        <p:blipFill>
          <a:blip r:embed="rId2"/>
          <a:stretch>
            <a:fillRect/>
          </a:stretch>
        </p:blipFill>
        <p:spPr>
          <a:xfrm>
            <a:off x="957600" y="629800"/>
            <a:ext cx="1140555" cy="284400"/>
          </a:xfrm>
          <a:prstGeom prst="rect">
            <a:avLst/>
          </a:prstGeom>
        </p:spPr>
      </p:pic>
      <p:pic>
        <p:nvPicPr>
          <p:cNvPr id="7" name="Picture 6" descr="A picture containing web&#10;&#10;Description automatically generated">
            <a:extLst>
              <a:ext uri="{FF2B5EF4-FFF2-40B4-BE49-F238E27FC236}">
                <a16:creationId xmlns:a16="http://schemas.microsoft.com/office/drawing/2014/main" id="{90A91EC9-B158-40ED-9C1F-AE28670665A7}"/>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7924800" y="866775"/>
            <a:ext cx="4267200" cy="5108998"/>
          </a:xfrm>
          <a:prstGeom prst="rect">
            <a:avLst/>
          </a:prstGeom>
        </p:spPr>
      </p:pic>
      <p:cxnSp>
        <p:nvCxnSpPr>
          <p:cNvPr id="12" name="Straight Connector 11">
            <a:extLst>
              <a:ext uri="{FF2B5EF4-FFF2-40B4-BE49-F238E27FC236}">
                <a16:creationId xmlns:a16="http://schemas.microsoft.com/office/drawing/2014/main" id="{D4987BD7-94CD-40E8-8CA1-5AEDF806D342}"/>
              </a:ext>
            </a:extLst>
          </p:cNvPr>
          <p:cNvCxnSpPr/>
          <p:nvPr userDrawn="1"/>
        </p:nvCxnSpPr>
        <p:spPr>
          <a:xfrm>
            <a:off x="2355850" y="514350"/>
            <a:ext cx="0" cy="5492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847C1172-341E-47C4-AA9B-FC4FB4D8199C}"/>
              </a:ext>
            </a:extLst>
          </p:cNvPr>
          <p:cNvSpPr>
            <a:spLocks noGrp="1"/>
          </p:cNvSpPr>
          <p:nvPr>
            <p:ph type="pic" sz="quarter" idx="13" hasCustomPrompt="1"/>
          </p:nvPr>
        </p:nvSpPr>
        <p:spPr>
          <a:xfrm>
            <a:off x="2543174" y="514350"/>
            <a:ext cx="1082669" cy="558800"/>
          </a:xfrm>
        </p:spPr>
        <p:txBody>
          <a:bodyPr anchor="ctr" anchorCtr="0">
            <a:noAutofit/>
          </a:bodyPr>
          <a:lstStyle>
            <a:lvl1pPr>
              <a:defRPr sz="1000">
                <a:solidFill>
                  <a:schemeClr val="bg1"/>
                </a:solidFill>
              </a:defRPr>
            </a:lvl1pPr>
          </a:lstStyle>
          <a:p>
            <a:r>
              <a:rPr lang="en-GB"/>
              <a:t>Client logo</a:t>
            </a:r>
          </a:p>
        </p:txBody>
      </p:sp>
    </p:spTree>
    <p:extLst>
      <p:ext uri="{BB962C8B-B14F-4D97-AF65-F5344CB8AC3E}">
        <p14:creationId xmlns:p14="http://schemas.microsoft.com/office/powerpoint/2010/main" val="149599388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0722-D45A-455E-AB4E-77A05C6953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22C620-2773-437E-BDC8-CEA65D93D6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6F2EF5-1342-4942-924A-1B35AA37AF44}"/>
              </a:ext>
            </a:extLst>
          </p:cNvPr>
          <p:cNvSpPr>
            <a:spLocks noGrp="1"/>
          </p:cNvSpPr>
          <p:nvPr>
            <p:ph type="dt" sz="half" idx="10"/>
          </p:nvPr>
        </p:nvSpPr>
        <p:spPr/>
        <p:txBody>
          <a:bodyPr/>
          <a:lstStyle/>
          <a:p>
            <a:fld id="{CF9CC497-81BC-4E6C-AF37-FC8C3EE935B8}" type="datetime3">
              <a:rPr lang="en-GB" smtClean="0"/>
              <a:t>2 June, 2025</a:t>
            </a:fld>
            <a:endParaRPr lang="en-GB"/>
          </a:p>
        </p:txBody>
      </p:sp>
      <p:sp>
        <p:nvSpPr>
          <p:cNvPr id="5" name="Footer Placeholder 4">
            <a:extLst>
              <a:ext uri="{FF2B5EF4-FFF2-40B4-BE49-F238E27FC236}">
                <a16:creationId xmlns:a16="http://schemas.microsoft.com/office/drawing/2014/main" id="{D429CDF7-36A1-4F8A-BD09-91A52C36E596}"/>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21A4EA0A-7FD5-41E3-8C5F-D44449828B80}"/>
              </a:ext>
            </a:extLst>
          </p:cNvPr>
          <p:cNvSpPr>
            <a:spLocks noGrp="1"/>
          </p:cNvSpPr>
          <p:nvPr>
            <p:ph type="sldNum" sz="quarter" idx="12"/>
          </p:nvPr>
        </p:nvSpPr>
        <p:spPr/>
        <p:txBody>
          <a:bodyPr/>
          <a:lstStyle/>
          <a:p>
            <a:fld id="{E76C374D-40EA-46D5-B147-8C37E776FB84}" type="slidenum">
              <a:rPr lang="en-GB" smtClean="0"/>
              <a:t>‹#›</a:t>
            </a:fld>
            <a:endParaRPr lang="en-GB"/>
          </a:p>
        </p:txBody>
      </p:sp>
    </p:spTree>
    <p:extLst>
      <p:ext uri="{BB962C8B-B14F-4D97-AF65-F5344CB8AC3E}">
        <p14:creationId xmlns:p14="http://schemas.microsoft.com/office/powerpoint/2010/main" val="357735064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Single Column Large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0722-D45A-455E-AB4E-77A05C6953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22C620-2773-437E-BDC8-CEA65D93D6CA}"/>
              </a:ext>
            </a:extLst>
          </p:cNvPr>
          <p:cNvSpPr>
            <a:spLocks noGrp="1"/>
          </p:cNvSpPr>
          <p:nvPr>
            <p:ph idx="1"/>
          </p:nvPr>
        </p:nvSpPr>
        <p:spPr>
          <a:xfrm>
            <a:off x="457200" y="1915200"/>
            <a:ext cx="7188200" cy="4351338"/>
          </a:xfrm>
        </p:spPr>
        <p:txBody>
          <a:bodyPr>
            <a:normAutofit/>
          </a:bodyPr>
          <a:lstStyle>
            <a:lvl1pPr>
              <a:lnSpc>
                <a:spcPts val="3100"/>
              </a:lnSpc>
              <a:spcBef>
                <a:spcPts val="0"/>
              </a:spcBef>
              <a:spcAft>
                <a:spcPts val="1200"/>
              </a:spcAft>
              <a:defRPr sz="2800">
                <a:latin typeface="Tiempos Fine Medium" panose="02020603060303060403" pitchFamily="18" charset="0"/>
              </a:defRPr>
            </a:lvl1pPr>
          </a:lstStyle>
          <a:p>
            <a:pPr lvl="0"/>
            <a:r>
              <a:rPr lang="en-US"/>
              <a:t>Click to edit Master text styles</a:t>
            </a:r>
          </a:p>
        </p:txBody>
      </p:sp>
      <p:sp>
        <p:nvSpPr>
          <p:cNvPr id="4" name="Date Placeholder 3">
            <a:extLst>
              <a:ext uri="{FF2B5EF4-FFF2-40B4-BE49-F238E27FC236}">
                <a16:creationId xmlns:a16="http://schemas.microsoft.com/office/drawing/2014/main" id="{216F2EF5-1342-4942-924A-1B35AA37AF44}"/>
              </a:ext>
            </a:extLst>
          </p:cNvPr>
          <p:cNvSpPr>
            <a:spLocks noGrp="1"/>
          </p:cNvSpPr>
          <p:nvPr>
            <p:ph type="dt" sz="half" idx="10"/>
          </p:nvPr>
        </p:nvSpPr>
        <p:spPr/>
        <p:txBody>
          <a:bodyPr/>
          <a:lstStyle/>
          <a:p>
            <a:fld id="{0A0165BA-690E-4454-B043-182B8AC6C07A}" type="datetime3">
              <a:rPr lang="en-GB" smtClean="0"/>
              <a:t>2 June, 2025</a:t>
            </a:fld>
            <a:endParaRPr lang="en-GB"/>
          </a:p>
        </p:txBody>
      </p:sp>
      <p:sp>
        <p:nvSpPr>
          <p:cNvPr id="5" name="Footer Placeholder 4">
            <a:extLst>
              <a:ext uri="{FF2B5EF4-FFF2-40B4-BE49-F238E27FC236}">
                <a16:creationId xmlns:a16="http://schemas.microsoft.com/office/drawing/2014/main" id="{D429CDF7-36A1-4F8A-BD09-91A52C36E596}"/>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21A4EA0A-7FD5-41E3-8C5F-D44449828B80}"/>
              </a:ext>
            </a:extLst>
          </p:cNvPr>
          <p:cNvSpPr>
            <a:spLocks noGrp="1"/>
          </p:cNvSpPr>
          <p:nvPr>
            <p:ph type="sldNum" sz="quarter" idx="12"/>
          </p:nvPr>
        </p:nvSpPr>
        <p:spPr/>
        <p:txBody>
          <a:bodyPr/>
          <a:lstStyle/>
          <a:p>
            <a:fld id="{E76C374D-40EA-46D5-B147-8C37E776FB84}" type="slidenum">
              <a:rPr lang="en-GB" smtClean="0"/>
              <a:t>‹#›</a:t>
            </a:fld>
            <a:endParaRPr lang="en-GB"/>
          </a:p>
        </p:txBody>
      </p:sp>
    </p:spTree>
    <p:extLst>
      <p:ext uri="{BB962C8B-B14F-4D97-AF65-F5344CB8AC3E}">
        <p14:creationId xmlns:p14="http://schemas.microsoft.com/office/powerpoint/2010/main" val="149788133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2 Column Larg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0722-D45A-455E-AB4E-77A05C6953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22C620-2773-437E-BDC8-CEA65D93D6CA}"/>
              </a:ext>
            </a:extLst>
          </p:cNvPr>
          <p:cNvSpPr>
            <a:spLocks noGrp="1"/>
          </p:cNvSpPr>
          <p:nvPr>
            <p:ph idx="1"/>
          </p:nvPr>
        </p:nvSpPr>
        <p:spPr>
          <a:xfrm>
            <a:off x="457200" y="1915200"/>
            <a:ext cx="5191125" cy="4351338"/>
          </a:xfrm>
        </p:spPr>
        <p:txBody>
          <a:bodyPr/>
          <a:lstStyle>
            <a:lvl1pPr>
              <a:lnSpc>
                <a:spcPts val="3100"/>
              </a:lnSpc>
              <a:spcBef>
                <a:spcPts val="0"/>
              </a:spcBef>
              <a:spcAft>
                <a:spcPts val="1200"/>
              </a:spcAft>
              <a:defRPr sz="2800">
                <a:latin typeface="Tiempos Fine Medium" panose="02020603060303060403" pitchFamily="18" charset="0"/>
              </a:defRPr>
            </a:lvl1pPr>
            <a:lvl2pPr marL="0" indent="0">
              <a:buNone/>
              <a:defRPr/>
            </a:lvl2pPr>
            <a:lvl3pPr>
              <a:defRPr sz="1600"/>
            </a:lvl3pPr>
          </a:lstStyle>
          <a:p>
            <a:pPr lvl="0"/>
            <a:r>
              <a:rPr lang="en-US"/>
              <a:t>Click to edit Master text styles</a:t>
            </a:r>
          </a:p>
        </p:txBody>
      </p:sp>
      <p:sp>
        <p:nvSpPr>
          <p:cNvPr id="4" name="Date Placeholder 3">
            <a:extLst>
              <a:ext uri="{FF2B5EF4-FFF2-40B4-BE49-F238E27FC236}">
                <a16:creationId xmlns:a16="http://schemas.microsoft.com/office/drawing/2014/main" id="{216F2EF5-1342-4942-924A-1B35AA37AF44}"/>
              </a:ext>
            </a:extLst>
          </p:cNvPr>
          <p:cNvSpPr>
            <a:spLocks noGrp="1"/>
          </p:cNvSpPr>
          <p:nvPr>
            <p:ph type="dt" sz="half" idx="10"/>
          </p:nvPr>
        </p:nvSpPr>
        <p:spPr/>
        <p:txBody>
          <a:bodyPr/>
          <a:lstStyle/>
          <a:p>
            <a:fld id="{A82DA31B-2BBF-4AA6-9784-420319970774}" type="datetime3">
              <a:rPr lang="en-GB" smtClean="0"/>
              <a:t>2 June, 2025</a:t>
            </a:fld>
            <a:endParaRPr lang="en-GB"/>
          </a:p>
        </p:txBody>
      </p:sp>
      <p:sp>
        <p:nvSpPr>
          <p:cNvPr id="5" name="Footer Placeholder 4">
            <a:extLst>
              <a:ext uri="{FF2B5EF4-FFF2-40B4-BE49-F238E27FC236}">
                <a16:creationId xmlns:a16="http://schemas.microsoft.com/office/drawing/2014/main" id="{D429CDF7-36A1-4F8A-BD09-91A52C36E596}"/>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21A4EA0A-7FD5-41E3-8C5F-D44449828B80}"/>
              </a:ext>
            </a:extLst>
          </p:cNvPr>
          <p:cNvSpPr>
            <a:spLocks noGrp="1"/>
          </p:cNvSpPr>
          <p:nvPr>
            <p:ph type="sldNum" sz="quarter" idx="12"/>
          </p:nvPr>
        </p:nvSpPr>
        <p:spPr/>
        <p:txBody>
          <a:bodyPr/>
          <a:lstStyle/>
          <a:p>
            <a:fld id="{E76C374D-40EA-46D5-B147-8C37E776FB84}" type="slidenum">
              <a:rPr lang="en-GB" smtClean="0"/>
              <a:t>‹#›</a:t>
            </a:fld>
            <a:endParaRPr lang="en-GB"/>
          </a:p>
        </p:txBody>
      </p:sp>
      <p:sp>
        <p:nvSpPr>
          <p:cNvPr id="11" name="Content Placeholder 2">
            <a:extLst>
              <a:ext uri="{FF2B5EF4-FFF2-40B4-BE49-F238E27FC236}">
                <a16:creationId xmlns:a16="http://schemas.microsoft.com/office/drawing/2014/main" id="{4AE319DC-95B5-438A-ACF9-13A715C88315}"/>
              </a:ext>
            </a:extLst>
          </p:cNvPr>
          <p:cNvSpPr>
            <a:spLocks noGrp="1"/>
          </p:cNvSpPr>
          <p:nvPr>
            <p:ph idx="13"/>
          </p:nvPr>
        </p:nvSpPr>
        <p:spPr>
          <a:xfrm>
            <a:off x="6105525" y="1915200"/>
            <a:ext cx="5629275" cy="4351338"/>
          </a:xfrm>
        </p:spPr>
        <p:txBody>
          <a:bodyPr/>
          <a:lstStyle>
            <a:lvl1pPr>
              <a:lnSpc>
                <a:spcPts val="2100"/>
              </a:lnSpc>
              <a:spcBef>
                <a:spcPts val="1800"/>
              </a:spcBef>
              <a:defRPr sz="1600">
                <a:latin typeface="+mn-lt"/>
              </a:defRPr>
            </a:lvl1pPr>
            <a:lvl2pPr marL="209550" indent="-209550">
              <a:lnSpc>
                <a:spcPts val="2100"/>
              </a:lnSpc>
              <a:spcBef>
                <a:spcPts val="1800"/>
              </a:spcBef>
              <a:buFont typeface="Arial" panose="020B0604020202020204" pitchFamily="34" charset="0"/>
              <a:buChar char="•"/>
              <a:defRPr/>
            </a:lvl2pPr>
            <a:lvl3pPr>
              <a:lnSpc>
                <a:spcPts val="2100"/>
              </a:lnSpc>
              <a:spcBef>
                <a:spcPts val="1800"/>
              </a:spcBef>
              <a:defRPr sz="1600"/>
            </a:lvl3pPr>
            <a:lvl4pPr>
              <a:lnSpc>
                <a:spcPts val="2100"/>
              </a:lnSpc>
              <a:spcBef>
                <a:spcPts val="1800"/>
              </a:spcBef>
              <a:defRPr/>
            </a:lvl4pPr>
            <a:lvl5pPr>
              <a:lnSpc>
                <a:spcPts val="2100"/>
              </a:lnSpc>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73825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2 With Logo">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mj-lt"/>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9FD34738-E183-4680-B32C-E6030BC9A27B}" type="datetime4">
              <a:rPr lang="en-GB" smtClean="0"/>
              <a:t>02 June 2025</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9" name="Picture 8" descr="A picture containing web, fan&#10;&#10;Description automatically generated">
            <a:extLst>
              <a:ext uri="{FF2B5EF4-FFF2-40B4-BE49-F238E27FC236}">
                <a16:creationId xmlns:a16="http://schemas.microsoft.com/office/drawing/2014/main" id="{B5035D29-DA9F-4F2D-9EEA-ABD5035619D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r="16296"/>
          <a:stretch/>
        </p:blipFill>
        <p:spPr>
          <a:xfrm>
            <a:off x="7909169" y="844134"/>
            <a:ext cx="4282831" cy="5112581"/>
          </a:xfrm>
          <a:prstGeom prst="rect">
            <a:avLst/>
          </a:prstGeom>
        </p:spPr>
      </p:pic>
      <p:pic>
        <p:nvPicPr>
          <p:cNvPr id="11" name="Picture 10">
            <a:extLst>
              <a:ext uri="{FF2B5EF4-FFF2-40B4-BE49-F238E27FC236}">
                <a16:creationId xmlns:a16="http://schemas.microsoft.com/office/drawing/2014/main" id="{F85F1BFE-57DC-469F-B591-13CAA7302BA3}"/>
              </a:ext>
            </a:extLst>
          </p:cNvPr>
          <p:cNvPicPr>
            <a:picLocks noChangeAspect="1"/>
          </p:cNvPicPr>
          <p:nvPr userDrawn="1"/>
        </p:nvPicPr>
        <p:blipFill>
          <a:blip r:embed="rId3"/>
          <a:stretch>
            <a:fillRect/>
          </a:stretch>
        </p:blipFill>
        <p:spPr>
          <a:xfrm>
            <a:off x="957600" y="629800"/>
            <a:ext cx="1140555" cy="284400"/>
          </a:xfrm>
          <a:prstGeom prst="rect">
            <a:avLst/>
          </a:prstGeom>
        </p:spPr>
      </p:pic>
      <p:cxnSp>
        <p:nvCxnSpPr>
          <p:cNvPr id="8" name="Straight Connector 7">
            <a:extLst>
              <a:ext uri="{FF2B5EF4-FFF2-40B4-BE49-F238E27FC236}">
                <a16:creationId xmlns:a16="http://schemas.microsoft.com/office/drawing/2014/main" id="{5DE5AAC1-0EE2-4258-AA69-B60185A2F950}"/>
              </a:ext>
            </a:extLst>
          </p:cNvPr>
          <p:cNvCxnSpPr/>
          <p:nvPr userDrawn="1"/>
        </p:nvCxnSpPr>
        <p:spPr>
          <a:xfrm>
            <a:off x="2355850" y="514350"/>
            <a:ext cx="0" cy="5492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Picture Placeholder 13">
            <a:extLst>
              <a:ext uri="{FF2B5EF4-FFF2-40B4-BE49-F238E27FC236}">
                <a16:creationId xmlns:a16="http://schemas.microsoft.com/office/drawing/2014/main" id="{F2263A5B-520F-4384-89A3-5D83AC3F0129}"/>
              </a:ext>
            </a:extLst>
          </p:cNvPr>
          <p:cNvSpPr>
            <a:spLocks noGrp="1"/>
          </p:cNvSpPr>
          <p:nvPr>
            <p:ph type="pic" sz="quarter" idx="13" hasCustomPrompt="1"/>
          </p:nvPr>
        </p:nvSpPr>
        <p:spPr>
          <a:xfrm>
            <a:off x="2543174" y="514350"/>
            <a:ext cx="1082669" cy="558800"/>
          </a:xfrm>
        </p:spPr>
        <p:txBody>
          <a:bodyPr anchor="ctr" anchorCtr="0">
            <a:noAutofit/>
          </a:bodyPr>
          <a:lstStyle>
            <a:lvl1pPr>
              <a:defRPr sz="1000">
                <a:solidFill>
                  <a:schemeClr val="bg1"/>
                </a:solidFill>
              </a:defRPr>
            </a:lvl1pPr>
          </a:lstStyle>
          <a:p>
            <a:r>
              <a:rPr lang="en-GB"/>
              <a:t>Client logo</a:t>
            </a:r>
          </a:p>
        </p:txBody>
      </p:sp>
    </p:spTree>
    <p:extLst>
      <p:ext uri="{BB962C8B-B14F-4D97-AF65-F5344CB8AC3E}">
        <p14:creationId xmlns:p14="http://schemas.microsoft.com/office/powerpoint/2010/main" val="340895376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0722-D45A-455E-AB4E-77A05C6953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22C620-2773-437E-BDC8-CEA65D93D6CA}"/>
              </a:ext>
            </a:extLst>
          </p:cNvPr>
          <p:cNvSpPr>
            <a:spLocks noGrp="1"/>
          </p:cNvSpPr>
          <p:nvPr>
            <p:ph idx="1"/>
          </p:nvPr>
        </p:nvSpPr>
        <p:spPr>
          <a:xfrm>
            <a:off x="457200" y="1915200"/>
            <a:ext cx="5191125" cy="4351338"/>
          </a:xfrm>
        </p:spPr>
        <p:txBody>
          <a:bodyPr/>
          <a:lstStyle>
            <a:lvl1pPr marL="0" indent="0">
              <a:lnSpc>
                <a:spcPts val="2100"/>
              </a:lnSpc>
              <a:spcBef>
                <a:spcPts val="1800"/>
              </a:spcBef>
              <a:buFont typeface="Arial" panose="020B0604020202020204" pitchFamily="34" charset="0"/>
              <a:buNone/>
              <a:defRPr sz="1600">
                <a:latin typeface="+mn-lt"/>
              </a:defRPr>
            </a:lvl1pPr>
            <a:lvl2pPr marL="219075" indent="-219075">
              <a:lnSpc>
                <a:spcPts val="2100"/>
              </a:lnSpc>
              <a:buFont typeface="Arial" panose="020B0604020202020204" pitchFamily="34" charset="0"/>
              <a:buChar char="•"/>
              <a:defRPr/>
            </a:lvl2pPr>
            <a:lvl3pPr>
              <a:lnSpc>
                <a:spcPts val="2100"/>
              </a:lnSpc>
              <a:defRPr sz="1600"/>
            </a:lvl3pPr>
            <a:lvl4pPr>
              <a:lnSpc>
                <a:spcPts val="2100"/>
              </a:lnSpc>
              <a:defRPr/>
            </a:lvl4pPr>
            <a:lvl5pPr>
              <a:lnSpc>
                <a:spcPts val="21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6F2EF5-1342-4942-924A-1B35AA37AF44}"/>
              </a:ext>
            </a:extLst>
          </p:cNvPr>
          <p:cNvSpPr>
            <a:spLocks noGrp="1"/>
          </p:cNvSpPr>
          <p:nvPr>
            <p:ph type="dt" sz="half" idx="10"/>
          </p:nvPr>
        </p:nvSpPr>
        <p:spPr/>
        <p:txBody>
          <a:bodyPr/>
          <a:lstStyle/>
          <a:p>
            <a:fld id="{B8EFC3B5-59C1-4811-A79F-F25A68580F00}" type="datetime3">
              <a:rPr lang="en-GB" smtClean="0"/>
              <a:t>2 June, 2025</a:t>
            </a:fld>
            <a:endParaRPr lang="en-GB"/>
          </a:p>
        </p:txBody>
      </p:sp>
      <p:sp>
        <p:nvSpPr>
          <p:cNvPr id="5" name="Footer Placeholder 4">
            <a:extLst>
              <a:ext uri="{FF2B5EF4-FFF2-40B4-BE49-F238E27FC236}">
                <a16:creationId xmlns:a16="http://schemas.microsoft.com/office/drawing/2014/main" id="{D429CDF7-36A1-4F8A-BD09-91A52C36E596}"/>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21A4EA0A-7FD5-41E3-8C5F-D44449828B80}"/>
              </a:ext>
            </a:extLst>
          </p:cNvPr>
          <p:cNvSpPr>
            <a:spLocks noGrp="1"/>
          </p:cNvSpPr>
          <p:nvPr>
            <p:ph type="sldNum" sz="quarter" idx="12"/>
          </p:nvPr>
        </p:nvSpPr>
        <p:spPr/>
        <p:txBody>
          <a:bodyPr/>
          <a:lstStyle/>
          <a:p>
            <a:fld id="{E76C374D-40EA-46D5-B147-8C37E776FB84}" type="slidenum">
              <a:rPr lang="en-GB" smtClean="0"/>
              <a:t>‹#›</a:t>
            </a:fld>
            <a:endParaRPr lang="en-GB"/>
          </a:p>
        </p:txBody>
      </p:sp>
      <p:sp>
        <p:nvSpPr>
          <p:cNvPr id="11" name="Content Placeholder 2">
            <a:extLst>
              <a:ext uri="{FF2B5EF4-FFF2-40B4-BE49-F238E27FC236}">
                <a16:creationId xmlns:a16="http://schemas.microsoft.com/office/drawing/2014/main" id="{4AE319DC-95B5-438A-ACF9-13A715C88315}"/>
              </a:ext>
            </a:extLst>
          </p:cNvPr>
          <p:cNvSpPr>
            <a:spLocks noGrp="1"/>
          </p:cNvSpPr>
          <p:nvPr>
            <p:ph idx="13"/>
          </p:nvPr>
        </p:nvSpPr>
        <p:spPr>
          <a:xfrm>
            <a:off x="6105525" y="1915200"/>
            <a:ext cx="5629275" cy="4351338"/>
          </a:xfrm>
        </p:spPr>
        <p:txBody>
          <a:bodyPr/>
          <a:lstStyle>
            <a:lvl1pPr>
              <a:lnSpc>
                <a:spcPts val="2100"/>
              </a:lnSpc>
              <a:defRPr sz="1600">
                <a:latin typeface="+mn-lt"/>
              </a:defRPr>
            </a:lvl1pPr>
            <a:lvl2pPr marL="209550" indent="-209550">
              <a:lnSpc>
                <a:spcPts val="2100"/>
              </a:lnSpc>
              <a:buFont typeface="Arial" panose="020B0604020202020204" pitchFamily="34" charset="0"/>
              <a:buChar char="•"/>
              <a:defRPr/>
            </a:lvl2pPr>
            <a:lvl3pPr>
              <a:lnSpc>
                <a:spcPts val="2100"/>
              </a:lnSpc>
              <a:defRPr sz="1600"/>
            </a:lvl3pPr>
            <a:lvl4pPr>
              <a:lnSpc>
                <a:spcPts val="2100"/>
              </a:lnSpc>
              <a:defRPr/>
            </a:lvl4pPr>
            <a:lvl5pPr>
              <a:lnSpc>
                <a:spcPts val="21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7815202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xt and Image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CB339CD-7240-4D78-865F-E4EFA68F1B2B}"/>
              </a:ext>
            </a:extLst>
          </p:cNvPr>
          <p:cNvSpPr/>
          <p:nvPr userDrawn="1"/>
        </p:nvSpPr>
        <p:spPr>
          <a:xfrm>
            <a:off x="7323826" y="0"/>
            <a:ext cx="4868174" cy="6858000"/>
          </a:xfrm>
          <a:prstGeom prst="rect">
            <a:avLst/>
          </a:prstGeom>
          <a:solidFill>
            <a:srgbClr val="EEE4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3B950722-D45A-455E-AB4E-77A05C695380}"/>
              </a:ext>
            </a:extLst>
          </p:cNvPr>
          <p:cNvSpPr>
            <a:spLocks noGrp="1"/>
          </p:cNvSpPr>
          <p:nvPr>
            <p:ph type="title"/>
          </p:nvPr>
        </p:nvSpPr>
        <p:spPr>
          <a:xfrm>
            <a:off x="457200" y="514800"/>
            <a:ext cx="5638800" cy="482600"/>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22C620-2773-437E-BDC8-CEA65D93D6CA}"/>
              </a:ext>
            </a:extLst>
          </p:cNvPr>
          <p:cNvSpPr>
            <a:spLocks noGrp="1"/>
          </p:cNvSpPr>
          <p:nvPr>
            <p:ph idx="1"/>
          </p:nvPr>
        </p:nvSpPr>
        <p:spPr>
          <a:xfrm>
            <a:off x="457200" y="1915200"/>
            <a:ext cx="5191125" cy="4351338"/>
          </a:xfrm>
        </p:spPr>
        <p:txBody>
          <a:bodyPr/>
          <a:lstStyle>
            <a:lvl1pPr>
              <a:lnSpc>
                <a:spcPts val="3100"/>
              </a:lnSpc>
              <a:spcAft>
                <a:spcPts val="1200"/>
              </a:spcAft>
              <a:defRPr sz="2800">
                <a:latin typeface="Tiempos Fine Medium" panose="02020603060303060403" pitchFamily="18" charset="0"/>
              </a:defRPr>
            </a:lvl1pPr>
            <a:lvl2pPr marL="0" indent="0">
              <a:spcBef>
                <a:spcPts val="1200"/>
              </a:spcBef>
              <a:buNone/>
              <a:defRPr/>
            </a:lvl2pPr>
            <a:lvl3pPr>
              <a:defRPr sz="1600"/>
            </a:lvl3pPr>
          </a:lstStyle>
          <a:p>
            <a:pPr lvl="0"/>
            <a:r>
              <a:rPr lang="en-US"/>
              <a:t>Click to edit Master text styles</a:t>
            </a:r>
          </a:p>
          <a:p>
            <a:pPr lvl="1"/>
            <a:r>
              <a:rPr lang="en-US"/>
              <a:t>Second level</a:t>
            </a:r>
          </a:p>
        </p:txBody>
      </p:sp>
      <p:sp>
        <p:nvSpPr>
          <p:cNvPr id="4" name="Date Placeholder 3">
            <a:extLst>
              <a:ext uri="{FF2B5EF4-FFF2-40B4-BE49-F238E27FC236}">
                <a16:creationId xmlns:a16="http://schemas.microsoft.com/office/drawing/2014/main" id="{216F2EF5-1342-4942-924A-1B35AA37AF44}"/>
              </a:ext>
            </a:extLst>
          </p:cNvPr>
          <p:cNvSpPr>
            <a:spLocks noGrp="1"/>
          </p:cNvSpPr>
          <p:nvPr>
            <p:ph type="dt" sz="half" idx="10"/>
          </p:nvPr>
        </p:nvSpPr>
        <p:spPr/>
        <p:txBody>
          <a:bodyPr/>
          <a:lstStyle/>
          <a:p>
            <a:fld id="{B8380C21-8AF8-4C04-B639-441C50D5014D}" type="datetime3">
              <a:rPr lang="en-GB" smtClean="0"/>
              <a:t>2 June, 2025</a:t>
            </a:fld>
            <a:endParaRPr lang="en-GB"/>
          </a:p>
        </p:txBody>
      </p:sp>
      <p:sp>
        <p:nvSpPr>
          <p:cNvPr id="5" name="Footer Placeholder 4">
            <a:extLst>
              <a:ext uri="{FF2B5EF4-FFF2-40B4-BE49-F238E27FC236}">
                <a16:creationId xmlns:a16="http://schemas.microsoft.com/office/drawing/2014/main" id="{D429CDF7-36A1-4F8A-BD09-91A52C36E596}"/>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21A4EA0A-7FD5-41E3-8C5F-D44449828B80}"/>
              </a:ext>
            </a:extLst>
          </p:cNvPr>
          <p:cNvSpPr>
            <a:spLocks noGrp="1"/>
          </p:cNvSpPr>
          <p:nvPr>
            <p:ph type="sldNum" sz="quarter" idx="12"/>
          </p:nvPr>
        </p:nvSpPr>
        <p:spPr/>
        <p:txBody>
          <a:bodyPr/>
          <a:lstStyle/>
          <a:p>
            <a:fld id="{E76C374D-40EA-46D5-B147-8C37E776FB84}" type="slidenum">
              <a:rPr lang="en-GB" smtClean="0"/>
              <a:t>‹#›</a:t>
            </a:fld>
            <a:endParaRPr lang="en-GB"/>
          </a:p>
        </p:txBody>
      </p:sp>
      <p:sp>
        <p:nvSpPr>
          <p:cNvPr id="11" name="Picture Placeholder 10">
            <a:extLst>
              <a:ext uri="{FF2B5EF4-FFF2-40B4-BE49-F238E27FC236}">
                <a16:creationId xmlns:a16="http://schemas.microsoft.com/office/drawing/2014/main" id="{CDDB3D85-94C8-4185-A101-954E0F360B5F}"/>
              </a:ext>
            </a:extLst>
          </p:cNvPr>
          <p:cNvSpPr>
            <a:spLocks noGrp="1"/>
          </p:cNvSpPr>
          <p:nvPr>
            <p:ph type="pic" sz="quarter" idx="13"/>
          </p:nvPr>
        </p:nvSpPr>
        <p:spPr>
          <a:xfrm>
            <a:off x="6096000" y="1914525"/>
            <a:ext cx="6096000" cy="3994150"/>
          </a:xfrm>
          <a:solidFill>
            <a:schemeClr val="bg2"/>
          </a:solidFill>
        </p:spPr>
        <p:txBody>
          <a:bodyPr/>
          <a:lstStyle/>
          <a:p>
            <a:r>
              <a:rPr lang="en-US"/>
              <a:t>Click icon to add picture</a:t>
            </a:r>
            <a:endParaRPr lang="en-GB"/>
          </a:p>
        </p:txBody>
      </p:sp>
      <p:sp>
        <p:nvSpPr>
          <p:cNvPr id="13" name="Text Placeholder 12">
            <a:extLst>
              <a:ext uri="{FF2B5EF4-FFF2-40B4-BE49-F238E27FC236}">
                <a16:creationId xmlns:a16="http://schemas.microsoft.com/office/drawing/2014/main" id="{BB341DCB-5AB3-45E4-986F-FA2ECEFB95E6}"/>
              </a:ext>
            </a:extLst>
          </p:cNvPr>
          <p:cNvSpPr>
            <a:spLocks noGrp="1"/>
          </p:cNvSpPr>
          <p:nvPr>
            <p:ph type="body" sz="quarter" idx="14"/>
          </p:nvPr>
        </p:nvSpPr>
        <p:spPr>
          <a:xfrm>
            <a:off x="7780338" y="6101960"/>
            <a:ext cx="3954462" cy="187325"/>
          </a:xfrm>
        </p:spPr>
        <p:txBody>
          <a:bodyPr>
            <a:noAutofit/>
          </a:bodyPr>
          <a:lstStyle>
            <a:lvl1pPr algn="r">
              <a:lnSpc>
                <a:spcPct val="100000"/>
              </a:lnSpc>
              <a:defRPr sz="800" b="0" cap="all" spc="0" baseline="0">
                <a:latin typeface="+mj-lt"/>
              </a:defRPr>
            </a:lvl1pPr>
            <a:lvl2pPr algn="r">
              <a:lnSpc>
                <a:spcPct val="100000"/>
              </a:lnSpc>
              <a:defRPr sz="800" b="1" cap="all" spc="0" baseline="0"/>
            </a:lvl2pPr>
          </a:lstStyle>
          <a:p>
            <a:pPr lvl="0"/>
            <a:r>
              <a:rPr lang="en-US"/>
              <a:t>Click to edit Master text styles</a:t>
            </a:r>
          </a:p>
          <a:p>
            <a:pPr lvl="1"/>
            <a:r>
              <a:rPr lang="en-US"/>
              <a:t>Second level</a:t>
            </a:r>
          </a:p>
        </p:txBody>
      </p:sp>
      <p:pic>
        <p:nvPicPr>
          <p:cNvPr id="12" name="Picture 11">
            <a:extLst>
              <a:ext uri="{FF2B5EF4-FFF2-40B4-BE49-F238E27FC236}">
                <a16:creationId xmlns:a16="http://schemas.microsoft.com/office/drawing/2014/main" id="{CB457AA1-F812-4AC7-8C49-C9760BA20DF4}"/>
              </a:ext>
            </a:extLst>
          </p:cNvPr>
          <p:cNvPicPr>
            <a:picLocks noChangeAspect="1"/>
          </p:cNvPicPr>
          <p:nvPr userDrawn="1"/>
        </p:nvPicPr>
        <p:blipFill>
          <a:blip r:embed="rId2"/>
          <a:stretch>
            <a:fillRect/>
          </a:stretch>
        </p:blipFill>
        <p:spPr>
          <a:xfrm>
            <a:off x="10908226" y="521748"/>
            <a:ext cx="835200" cy="208474"/>
          </a:xfrm>
          <a:prstGeom prst="rect">
            <a:avLst/>
          </a:prstGeom>
        </p:spPr>
      </p:pic>
    </p:spTree>
    <p:extLst>
      <p:ext uri="{BB962C8B-B14F-4D97-AF65-F5344CB8AC3E}">
        <p14:creationId xmlns:p14="http://schemas.microsoft.com/office/powerpoint/2010/main" val="97988004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and Image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CB339CD-7240-4D78-865F-E4EFA68F1B2B}"/>
              </a:ext>
            </a:extLst>
          </p:cNvPr>
          <p:cNvSpPr/>
          <p:nvPr userDrawn="1"/>
        </p:nvSpPr>
        <p:spPr>
          <a:xfrm>
            <a:off x="7323826" y="0"/>
            <a:ext cx="4868174" cy="6858000"/>
          </a:xfrm>
          <a:prstGeom prst="rect">
            <a:avLst/>
          </a:prstGeom>
          <a:solidFill>
            <a:srgbClr val="EEE4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3B950722-D45A-455E-AB4E-77A05C695380}"/>
              </a:ext>
            </a:extLst>
          </p:cNvPr>
          <p:cNvSpPr>
            <a:spLocks noGrp="1"/>
          </p:cNvSpPr>
          <p:nvPr>
            <p:ph type="title"/>
          </p:nvPr>
        </p:nvSpPr>
        <p:spPr>
          <a:xfrm>
            <a:off x="457200" y="514800"/>
            <a:ext cx="5638800" cy="482600"/>
          </a:xfrm>
        </p:spPr>
        <p:txBody>
          <a:bodyPr/>
          <a:lstStyle/>
          <a:p>
            <a:r>
              <a:rPr lang="en-US"/>
              <a:t>Click to edit Master title style</a:t>
            </a:r>
            <a:endParaRPr lang="en-GB"/>
          </a:p>
        </p:txBody>
      </p:sp>
      <p:sp>
        <p:nvSpPr>
          <p:cNvPr id="4" name="Date Placeholder 3">
            <a:extLst>
              <a:ext uri="{FF2B5EF4-FFF2-40B4-BE49-F238E27FC236}">
                <a16:creationId xmlns:a16="http://schemas.microsoft.com/office/drawing/2014/main" id="{216F2EF5-1342-4942-924A-1B35AA37AF44}"/>
              </a:ext>
            </a:extLst>
          </p:cNvPr>
          <p:cNvSpPr>
            <a:spLocks noGrp="1"/>
          </p:cNvSpPr>
          <p:nvPr>
            <p:ph type="dt" sz="half" idx="10"/>
          </p:nvPr>
        </p:nvSpPr>
        <p:spPr/>
        <p:txBody>
          <a:bodyPr/>
          <a:lstStyle/>
          <a:p>
            <a:fld id="{534AEE1A-8376-41DB-A91C-28D5C1E0BAB7}" type="datetime3">
              <a:rPr lang="en-GB" smtClean="0"/>
              <a:t>2 June, 2025</a:t>
            </a:fld>
            <a:endParaRPr lang="en-GB"/>
          </a:p>
        </p:txBody>
      </p:sp>
      <p:sp>
        <p:nvSpPr>
          <p:cNvPr id="5" name="Footer Placeholder 4">
            <a:extLst>
              <a:ext uri="{FF2B5EF4-FFF2-40B4-BE49-F238E27FC236}">
                <a16:creationId xmlns:a16="http://schemas.microsoft.com/office/drawing/2014/main" id="{D429CDF7-36A1-4F8A-BD09-91A52C36E596}"/>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21A4EA0A-7FD5-41E3-8C5F-D44449828B80}"/>
              </a:ext>
            </a:extLst>
          </p:cNvPr>
          <p:cNvSpPr>
            <a:spLocks noGrp="1"/>
          </p:cNvSpPr>
          <p:nvPr>
            <p:ph type="sldNum" sz="quarter" idx="12"/>
          </p:nvPr>
        </p:nvSpPr>
        <p:spPr/>
        <p:txBody>
          <a:bodyPr/>
          <a:lstStyle/>
          <a:p>
            <a:fld id="{E76C374D-40EA-46D5-B147-8C37E776FB84}" type="slidenum">
              <a:rPr lang="en-GB" smtClean="0"/>
              <a:t>‹#›</a:t>
            </a:fld>
            <a:endParaRPr lang="en-GB"/>
          </a:p>
        </p:txBody>
      </p:sp>
      <p:sp>
        <p:nvSpPr>
          <p:cNvPr id="11" name="Picture Placeholder 10">
            <a:extLst>
              <a:ext uri="{FF2B5EF4-FFF2-40B4-BE49-F238E27FC236}">
                <a16:creationId xmlns:a16="http://schemas.microsoft.com/office/drawing/2014/main" id="{CDDB3D85-94C8-4185-A101-954E0F360B5F}"/>
              </a:ext>
            </a:extLst>
          </p:cNvPr>
          <p:cNvSpPr>
            <a:spLocks noGrp="1"/>
          </p:cNvSpPr>
          <p:nvPr>
            <p:ph type="pic" sz="quarter" idx="13"/>
          </p:nvPr>
        </p:nvSpPr>
        <p:spPr>
          <a:xfrm>
            <a:off x="6096000" y="1914525"/>
            <a:ext cx="6096000" cy="3994150"/>
          </a:xfrm>
          <a:solidFill>
            <a:schemeClr val="bg2"/>
          </a:solidFill>
        </p:spPr>
        <p:txBody>
          <a:bodyPr/>
          <a:lstStyle/>
          <a:p>
            <a:r>
              <a:rPr lang="en-US"/>
              <a:t>Click icon to add picture</a:t>
            </a:r>
            <a:endParaRPr lang="en-GB"/>
          </a:p>
        </p:txBody>
      </p:sp>
      <p:sp>
        <p:nvSpPr>
          <p:cNvPr id="13" name="Text Placeholder 12">
            <a:extLst>
              <a:ext uri="{FF2B5EF4-FFF2-40B4-BE49-F238E27FC236}">
                <a16:creationId xmlns:a16="http://schemas.microsoft.com/office/drawing/2014/main" id="{BB341DCB-5AB3-45E4-986F-FA2ECEFB95E6}"/>
              </a:ext>
            </a:extLst>
          </p:cNvPr>
          <p:cNvSpPr>
            <a:spLocks noGrp="1"/>
          </p:cNvSpPr>
          <p:nvPr>
            <p:ph type="body" sz="quarter" idx="14"/>
          </p:nvPr>
        </p:nvSpPr>
        <p:spPr>
          <a:xfrm>
            <a:off x="7780338" y="6101960"/>
            <a:ext cx="3954462" cy="187325"/>
          </a:xfrm>
        </p:spPr>
        <p:txBody>
          <a:bodyPr>
            <a:noAutofit/>
          </a:bodyPr>
          <a:lstStyle>
            <a:lvl1pPr algn="r">
              <a:lnSpc>
                <a:spcPct val="100000"/>
              </a:lnSpc>
              <a:defRPr sz="800" b="0" cap="all" spc="0" baseline="0">
                <a:latin typeface="+mj-lt"/>
              </a:defRPr>
            </a:lvl1pPr>
            <a:lvl2pPr algn="r">
              <a:lnSpc>
                <a:spcPct val="100000"/>
              </a:lnSpc>
              <a:defRPr sz="800" b="0" cap="all" spc="0" baseline="0">
                <a:latin typeface="+mj-lt"/>
              </a:defRPr>
            </a:lvl2pPr>
          </a:lstStyle>
          <a:p>
            <a:pPr lvl="0"/>
            <a:r>
              <a:rPr lang="en-US"/>
              <a:t>Click to edit Master text styles</a:t>
            </a:r>
          </a:p>
          <a:p>
            <a:pPr lvl="1"/>
            <a:r>
              <a:rPr lang="en-US"/>
              <a:t>Second level</a:t>
            </a:r>
          </a:p>
        </p:txBody>
      </p:sp>
      <p:sp>
        <p:nvSpPr>
          <p:cNvPr id="12" name="Content Placeholder 2">
            <a:extLst>
              <a:ext uri="{FF2B5EF4-FFF2-40B4-BE49-F238E27FC236}">
                <a16:creationId xmlns:a16="http://schemas.microsoft.com/office/drawing/2014/main" id="{7803FCF0-01AD-4743-85C1-BBA4A02F7969}"/>
              </a:ext>
            </a:extLst>
          </p:cNvPr>
          <p:cNvSpPr>
            <a:spLocks noGrp="1"/>
          </p:cNvSpPr>
          <p:nvPr>
            <p:ph idx="1"/>
          </p:nvPr>
        </p:nvSpPr>
        <p:spPr>
          <a:xfrm>
            <a:off x="457200" y="1915200"/>
            <a:ext cx="5191125" cy="4351338"/>
          </a:xfrm>
        </p:spPr>
        <p:txBody>
          <a:bodyPr/>
          <a:lstStyle>
            <a:lvl1pPr marL="0" indent="0">
              <a:lnSpc>
                <a:spcPct val="90000"/>
              </a:lnSpc>
              <a:buFont typeface="Arial" panose="020B0604020202020204" pitchFamily="34" charset="0"/>
              <a:buNone/>
              <a:defRPr sz="1600">
                <a:latin typeface="+mn-lt"/>
              </a:defRPr>
            </a:lvl1pPr>
            <a:lvl2pPr marL="219075" indent="-219075">
              <a:buFont typeface="Arial" panose="020B0604020202020204" pitchFamily="34" charset="0"/>
              <a:buChar char="•"/>
              <a:defRPr/>
            </a:lvl2pPr>
            <a:lvl3pPr>
              <a:defRPr sz="16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5" name="Picture 14">
            <a:extLst>
              <a:ext uri="{FF2B5EF4-FFF2-40B4-BE49-F238E27FC236}">
                <a16:creationId xmlns:a16="http://schemas.microsoft.com/office/drawing/2014/main" id="{9F135606-3512-4E29-A392-B53FBAC314FE}"/>
              </a:ext>
            </a:extLst>
          </p:cNvPr>
          <p:cNvPicPr>
            <a:picLocks noChangeAspect="1"/>
          </p:cNvPicPr>
          <p:nvPr userDrawn="1"/>
        </p:nvPicPr>
        <p:blipFill>
          <a:blip r:embed="rId2"/>
          <a:stretch>
            <a:fillRect/>
          </a:stretch>
        </p:blipFill>
        <p:spPr>
          <a:xfrm>
            <a:off x="10908226" y="521748"/>
            <a:ext cx="835200" cy="208474"/>
          </a:xfrm>
          <a:prstGeom prst="rect">
            <a:avLst/>
          </a:prstGeom>
        </p:spPr>
      </p:pic>
    </p:spTree>
    <p:extLst>
      <p:ext uri="{BB962C8B-B14F-4D97-AF65-F5344CB8AC3E}">
        <p14:creationId xmlns:p14="http://schemas.microsoft.com/office/powerpoint/2010/main" val="33006281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1156E-9AAE-4DC0-9DC8-857388DD351E}"/>
              </a:ext>
            </a:extLst>
          </p:cNvPr>
          <p:cNvSpPr>
            <a:spLocks noGrp="1"/>
          </p:cNvSpPr>
          <p:nvPr>
            <p:ph type="title"/>
          </p:nvPr>
        </p:nvSpPr>
        <p:spPr>
          <a:xfrm>
            <a:off x="457200" y="3149600"/>
            <a:ext cx="11277600" cy="482600"/>
          </a:xfrm>
        </p:spPr>
        <p:txBody>
          <a:bodyPr>
            <a:noAutofit/>
          </a:bodyPr>
          <a:lstStyle>
            <a:lvl1pPr algn="ctr">
              <a:lnSpc>
                <a:spcPct val="100000"/>
              </a:lnSpc>
              <a:defRPr sz="3600" b="0">
                <a:solidFill>
                  <a:schemeClr val="bg1"/>
                </a:solidFill>
                <a:latin typeface="Tiempos Fine Medium" panose="02020603060303060403" pitchFamily="18" charset="0"/>
              </a:defRPr>
            </a:lvl1pPr>
          </a:lstStyle>
          <a:p>
            <a:r>
              <a:rPr lang="en-US"/>
              <a:t>Click to edit Master title style</a:t>
            </a:r>
            <a:endParaRPr lang="en-GB"/>
          </a:p>
        </p:txBody>
      </p:sp>
      <p:sp>
        <p:nvSpPr>
          <p:cNvPr id="3" name="Date Placeholder 2">
            <a:extLst>
              <a:ext uri="{FF2B5EF4-FFF2-40B4-BE49-F238E27FC236}">
                <a16:creationId xmlns:a16="http://schemas.microsoft.com/office/drawing/2014/main" id="{A6AE8C79-4CD6-434A-BEBE-8111295A5B55}"/>
              </a:ext>
            </a:extLst>
          </p:cNvPr>
          <p:cNvSpPr>
            <a:spLocks noGrp="1"/>
          </p:cNvSpPr>
          <p:nvPr>
            <p:ph type="dt" sz="half" idx="10"/>
          </p:nvPr>
        </p:nvSpPr>
        <p:spPr/>
        <p:txBody>
          <a:bodyPr/>
          <a:lstStyle>
            <a:lvl1pPr>
              <a:defRPr>
                <a:solidFill>
                  <a:schemeClr val="bg1"/>
                </a:solidFill>
              </a:defRPr>
            </a:lvl1pPr>
          </a:lstStyle>
          <a:p>
            <a:fld id="{3EC891E6-EAE7-4DD6-96D5-9BA799B6921E}" type="datetime3">
              <a:rPr lang="en-GB" smtClean="0"/>
              <a:t>2 June, 2025</a:t>
            </a:fld>
            <a:endParaRPr lang="en-GB"/>
          </a:p>
        </p:txBody>
      </p:sp>
      <p:sp>
        <p:nvSpPr>
          <p:cNvPr id="4" name="Footer Placeholder 3">
            <a:extLst>
              <a:ext uri="{FF2B5EF4-FFF2-40B4-BE49-F238E27FC236}">
                <a16:creationId xmlns:a16="http://schemas.microsoft.com/office/drawing/2014/main" id="{1305DE24-81BE-401D-8C95-E71F9AC87485}"/>
              </a:ext>
            </a:extLst>
          </p:cNvPr>
          <p:cNvSpPr>
            <a:spLocks noGrp="1"/>
          </p:cNvSpPr>
          <p:nvPr>
            <p:ph type="ftr" sz="quarter" idx="11"/>
          </p:nvPr>
        </p:nvSpPr>
        <p:spPr/>
        <p:txBody>
          <a:bodyPr/>
          <a:lstStyle>
            <a:lvl1pPr>
              <a:defRPr>
                <a:solidFill>
                  <a:schemeClr val="bg1"/>
                </a:solidFill>
              </a:defRPr>
            </a:lvl1pPr>
          </a:lstStyle>
          <a:p>
            <a:r>
              <a:rPr lang="en-GB"/>
              <a:t>© Kubrick Group</a:t>
            </a:r>
          </a:p>
        </p:txBody>
      </p:sp>
      <p:sp>
        <p:nvSpPr>
          <p:cNvPr id="5" name="Slide Number Placeholder 4">
            <a:extLst>
              <a:ext uri="{FF2B5EF4-FFF2-40B4-BE49-F238E27FC236}">
                <a16:creationId xmlns:a16="http://schemas.microsoft.com/office/drawing/2014/main" id="{A3C5F2E3-95DE-4ADA-B9CC-C5918A62C4D5}"/>
              </a:ext>
            </a:extLst>
          </p:cNvPr>
          <p:cNvSpPr>
            <a:spLocks noGrp="1"/>
          </p:cNvSpPr>
          <p:nvPr>
            <p:ph type="sldNum" sz="quarter" idx="12"/>
          </p:nvPr>
        </p:nvSpPr>
        <p:spPr/>
        <p:txBody>
          <a:bodyPr/>
          <a:lstStyle>
            <a:lvl1pPr>
              <a:defRPr>
                <a:solidFill>
                  <a:schemeClr val="bg1"/>
                </a:solidFill>
              </a:defRPr>
            </a:lvl1pPr>
          </a:lstStyle>
          <a:p>
            <a:fld id="{E76C374D-40EA-46D5-B147-8C37E776FB84}" type="slidenum">
              <a:rPr lang="en-GB" smtClean="0"/>
              <a:pPr/>
              <a:t>‹#›</a:t>
            </a:fld>
            <a:endParaRPr lang="en-GB"/>
          </a:p>
        </p:txBody>
      </p:sp>
      <p:sp>
        <p:nvSpPr>
          <p:cNvPr id="9" name="Text Placeholder 8">
            <a:extLst>
              <a:ext uri="{FF2B5EF4-FFF2-40B4-BE49-F238E27FC236}">
                <a16:creationId xmlns:a16="http://schemas.microsoft.com/office/drawing/2014/main" id="{8842E3BC-DE34-40AB-8512-0CCDAA72A1FF}"/>
              </a:ext>
            </a:extLst>
          </p:cNvPr>
          <p:cNvSpPr>
            <a:spLocks noGrp="1"/>
          </p:cNvSpPr>
          <p:nvPr>
            <p:ph type="body" sz="quarter" idx="13"/>
          </p:nvPr>
        </p:nvSpPr>
        <p:spPr>
          <a:xfrm>
            <a:off x="3405187" y="2708471"/>
            <a:ext cx="5381625" cy="342900"/>
          </a:xfrm>
        </p:spPr>
        <p:txBody>
          <a:bodyPr/>
          <a:lstStyle>
            <a:lvl1pPr algn="ctr">
              <a:defRPr b="0">
                <a:solidFill>
                  <a:schemeClr val="tx2"/>
                </a:solidFill>
                <a:latin typeface="+mj-lt"/>
              </a:defRPr>
            </a:lvl1pPr>
            <a:lvl2pPr marL="0" indent="0">
              <a:buNone/>
              <a:defRPr/>
            </a:lvl2pPr>
          </a:lstStyle>
          <a:p>
            <a:pPr lvl="0"/>
            <a:r>
              <a:rPr lang="en-US"/>
              <a:t>Click to edit Master text styles</a:t>
            </a:r>
          </a:p>
        </p:txBody>
      </p:sp>
      <p:pic>
        <p:nvPicPr>
          <p:cNvPr id="8" name="Picture 7">
            <a:extLst>
              <a:ext uri="{FF2B5EF4-FFF2-40B4-BE49-F238E27FC236}">
                <a16:creationId xmlns:a16="http://schemas.microsoft.com/office/drawing/2014/main" id="{B133AFDF-3D6B-4CA9-BAB9-80D6320F53A2}"/>
              </a:ext>
            </a:extLst>
          </p:cNvPr>
          <p:cNvPicPr>
            <a:picLocks noChangeAspect="1"/>
          </p:cNvPicPr>
          <p:nvPr userDrawn="1"/>
        </p:nvPicPr>
        <p:blipFill>
          <a:blip r:embed="rId2"/>
          <a:stretch>
            <a:fillRect/>
          </a:stretch>
        </p:blipFill>
        <p:spPr>
          <a:xfrm>
            <a:off x="10908226" y="521748"/>
            <a:ext cx="836062" cy="208474"/>
          </a:xfrm>
          <a:prstGeom prst="rect">
            <a:avLst/>
          </a:prstGeom>
        </p:spPr>
      </p:pic>
    </p:spTree>
    <p:extLst>
      <p:ext uri="{BB962C8B-B14F-4D97-AF65-F5344CB8AC3E}">
        <p14:creationId xmlns:p14="http://schemas.microsoft.com/office/powerpoint/2010/main" val="260974982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tx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6AE8C79-4CD6-434A-BEBE-8111295A5B55}"/>
              </a:ext>
            </a:extLst>
          </p:cNvPr>
          <p:cNvSpPr>
            <a:spLocks noGrp="1"/>
          </p:cNvSpPr>
          <p:nvPr>
            <p:ph type="dt" sz="half" idx="10"/>
          </p:nvPr>
        </p:nvSpPr>
        <p:spPr/>
        <p:txBody>
          <a:bodyPr/>
          <a:lstStyle>
            <a:lvl1pPr>
              <a:defRPr>
                <a:solidFill>
                  <a:schemeClr val="bg1"/>
                </a:solidFill>
              </a:defRPr>
            </a:lvl1pPr>
          </a:lstStyle>
          <a:p>
            <a:fld id="{FCD17630-F11C-4821-954E-B5150AE8CE3F}" type="datetime3">
              <a:rPr lang="en-GB" smtClean="0"/>
              <a:t>2 June, 2025</a:t>
            </a:fld>
            <a:endParaRPr lang="en-GB"/>
          </a:p>
        </p:txBody>
      </p:sp>
      <p:sp>
        <p:nvSpPr>
          <p:cNvPr id="4" name="Footer Placeholder 3">
            <a:extLst>
              <a:ext uri="{FF2B5EF4-FFF2-40B4-BE49-F238E27FC236}">
                <a16:creationId xmlns:a16="http://schemas.microsoft.com/office/drawing/2014/main" id="{1305DE24-81BE-401D-8C95-E71F9AC87485}"/>
              </a:ext>
            </a:extLst>
          </p:cNvPr>
          <p:cNvSpPr>
            <a:spLocks noGrp="1"/>
          </p:cNvSpPr>
          <p:nvPr>
            <p:ph type="ftr" sz="quarter" idx="11"/>
          </p:nvPr>
        </p:nvSpPr>
        <p:spPr/>
        <p:txBody>
          <a:bodyPr/>
          <a:lstStyle>
            <a:lvl1pPr>
              <a:defRPr>
                <a:solidFill>
                  <a:schemeClr val="bg1"/>
                </a:solidFill>
              </a:defRPr>
            </a:lvl1pPr>
          </a:lstStyle>
          <a:p>
            <a:r>
              <a:rPr lang="en-GB"/>
              <a:t>© Kubrick Group</a:t>
            </a:r>
          </a:p>
        </p:txBody>
      </p:sp>
      <p:sp>
        <p:nvSpPr>
          <p:cNvPr id="5" name="Slide Number Placeholder 4">
            <a:extLst>
              <a:ext uri="{FF2B5EF4-FFF2-40B4-BE49-F238E27FC236}">
                <a16:creationId xmlns:a16="http://schemas.microsoft.com/office/drawing/2014/main" id="{A3C5F2E3-95DE-4ADA-B9CC-C5918A62C4D5}"/>
              </a:ext>
            </a:extLst>
          </p:cNvPr>
          <p:cNvSpPr>
            <a:spLocks noGrp="1"/>
          </p:cNvSpPr>
          <p:nvPr>
            <p:ph type="sldNum" sz="quarter" idx="12"/>
          </p:nvPr>
        </p:nvSpPr>
        <p:spPr/>
        <p:txBody>
          <a:bodyPr/>
          <a:lstStyle>
            <a:lvl1pPr>
              <a:defRPr>
                <a:solidFill>
                  <a:schemeClr val="bg1"/>
                </a:solidFill>
              </a:defRPr>
            </a:lvl1pPr>
          </a:lstStyle>
          <a:p>
            <a:fld id="{E76C374D-40EA-46D5-B147-8C37E776FB84}" type="slidenum">
              <a:rPr lang="en-GB" smtClean="0"/>
              <a:pPr/>
              <a:t>‹#›</a:t>
            </a:fld>
            <a:endParaRPr lang="en-GB"/>
          </a:p>
        </p:txBody>
      </p:sp>
      <p:sp>
        <p:nvSpPr>
          <p:cNvPr id="11" name="Text Placeholder 10">
            <a:extLst>
              <a:ext uri="{FF2B5EF4-FFF2-40B4-BE49-F238E27FC236}">
                <a16:creationId xmlns:a16="http://schemas.microsoft.com/office/drawing/2014/main" id="{99951AE1-4EC3-4AE8-AF02-44B39ECC0293}"/>
              </a:ext>
            </a:extLst>
          </p:cNvPr>
          <p:cNvSpPr>
            <a:spLocks noGrp="1"/>
          </p:cNvSpPr>
          <p:nvPr>
            <p:ph type="body" sz="quarter" idx="13"/>
          </p:nvPr>
        </p:nvSpPr>
        <p:spPr>
          <a:xfrm>
            <a:off x="457200" y="2594396"/>
            <a:ext cx="11285538" cy="2603500"/>
          </a:xfrm>
        </p:spPr>
        <p:txBody>
          <a:bodyPr/>
          <a:lstStyle>
            <a:lvl1pPr algn="ctr">
              <a:lnSpc>
                <a:spcPts val="3900"/>
              </a:lnSpc>
              <a:spcBef>
                <a:spcPts val="0"/>
              </a:spcBef>
              <a:spcAft>
                <a:spcPts val="0"/>
              </a:spcAft>
              <a:defRPr sz="3600">
                <a:solidFill>
                  <a:schemeClr val="bg1"/>
                </a:solidFill>
                <a:latin typeface="Tiempos Fine Medium" panose="02020603060303060403" pitchFamily="18" charset="0"/>
              </a:defRPr>
            </a:lvl1pPr>
            <a:lvl2pPr marL="0" indent="0" algn="ctr">
              <a:lnSpc>
                <a:spcPts val="1600"/>
              </a:lnSpc>
              <a:spcBef>
                <a:spcPts val="3200"/>
              </a:spcBef>
              <a:buNone/>
              <a:defRPr sz="800" b="0" cap="all" spc="0" baseline="0">
                <a:solidFill>
                  <a:schemeClr val="tx2"/>
                </a:solidFill>
                <a:latin typeface="+mj-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p:txBody>
      </p:sp>
      <p:pic>
        <p:nvPicPr>
          <p:cNvPr id="12" name="Picture 11">
            <a:extLst>
              <a:ext uri="{FF2B5EF4-FFF2-40B4-BE49-F238E27FC236}">
                <a16:creationId xmlns:a16="http://schemas.microsoft.com/office/drawing/2014/main" id="{982D2131-EABD-4047-964E-327F004CD974}"/>
              </a:ext>
            </a:extLst>
          </p:cNvPr>
          <p:cNvPicPr>
            <a:picLocks noChangeAspect="1"/>
          </p:cNvPicPr>
          <p:nvPr userDrawn="1"/>
        </p:nvPicPr>
        <p:blipFill>
          <a:blip r:embed="rId2"/>
          <a:stretch>
            <a:fillRect/>
          </a:stretch>
        </p:blipFill>
        <p:spPr>
          <a:xfrm>
            <a:off x="5887016" y="1907349"/>
            <a:ext cx="430440" cy="302451"/>
          </a:xfrm>
          <a:prstGeom prst="rect">
            <a:avLst/>
          </a:prstGeom>
        </p:spPr>
      </p:pic>
      <p:pic>
        <p:nvPicPr>
          <p:cNvPr id="8" name="Picture 7">
            <a:extLst>
              <a:ext uri="{FF2B5EF4-FFF2-40B4-BE49-F238E27FC236}">
                <a16:creationId xmlns:a16="http://schemas.microsoft.com/office/drawing/2014/main" id="{C6399EFA-6677-4AFE-B4E2-F1B5F00EADE7}"/>
              </a:ext>
            </a:extLst>
          </p:cNvPr>
          <p:cNvPicPr>
            <a:picLocks noChangeAspect="1"/>
          </p:cNvPicPr>
          <p:nvPr userDrawn="1"/>
        </p:nvPicPr>
        <p:blipFill>
          <a:blip r:embed="rId3"/>
          <a:stretch>
            <a:fillRect/>
          </a:stretch>
        </p:blipFill>
        <p:spPr>
          <a:xfrm>
            <a:off x="10908226" y="521748"/>
            <a:ext cx="836062" cy="208474"/>
          </a:xfrm>
          <a:prstGeom prst="rect">
            <a:avLst/>
          </a:prstGeom>
        </p:spPr>
      </p:pic>
    </p:spTree>
    <p:extLst>
      <p:ext uri="{BB962C8B-B14F-4D97-AF65-F5344CB8AC3E}">
        <p14:creationId xmlns:p14="http://schemas.microsoft.com/office/powerpoint/2010/main" val="424549958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Call out">
    <p:bg>
      <p:bgPr>
        <a:solidFill>
          <a:schemeClr val="tx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6AE8C79-4CD6-434A-BEBE-8111295A5B55}"/>
              </a:ext>
            </a:extLst>
          </p:cNvPr>
          <p:cNvSpPr>
            <a:spLocks noGrp="1"/>
          </p:cNvSpPr>
          <p:nvPr>
            <p:ph type="dt" sz="half" idx="10"/>
          </p:nvPr>
        </p:nvSpPr>
        <p:spPr/>
        <p:txBody>
          <a:bodyPr/>
          <a:lstStyle>
            <a:lvl1pPr>
              <a:defRPr>
                <a:solidFill>
                  <a:schemeClr val="bg1"/>
                </a:solidFill>
              </a:defRPr>
            </a:lvl1pPr>
          </a:lstStyle>
          <a:p>
            <a:fld id="{238A5592-51E8-4E0C-8A0F-923A205E1AFA}" type="datetime3">
              <a:rPr lang="en-GB" smtClean="0"/>
              <a:t>2 June, 2025</a:t>
            </a:fld>
            <a:endParaRPr lang="en-GB"/>
          </a:p>
        </p:txBody>
      </p:sp>
      <p:sp>
        <p:nvSpPr>
          <p:cNvPr id="4" name="Footer Placeholder 3">
            <a:extLst>
              <a:ext uri="{FF2B5EF4-FFF2-40B4-BE49-F238E27FC236}">
                <a16:creationId xmlns:a16="http://schemas.microsoft.com/office/drawing/2014/main" id="{1305DE24-81BE-401D-8C95-E71F9AC87485}"/>
              </a:ext>
            </a:extLst>
          </p:cNvPr>
          <p:cNvSpPr>
            <a:spLocks noGrp="1"/>
          </p:cNvSpPr>
          <p:nvPr>
            <p:ph type="ftr" sz="quarter" idx="11"/>
          </p:nvPr>
        </p:nvSpPr>
        <p:spPr/>
        <p:txBody>
          <a:bodyPr/>
          <a:lstStyle>
            <a:lvl1pPr>
              <a:defRPr>
                <a:solidFill>
                  <a:schemeClr val="bg1"/>
                </a:solidFill>
              </a:defRPr>
            </a:lvl1pPr>
          </a:lstStyle>
          <a:p>
            <a:r>
              <a:rPr lang="en-GB"/>
              <a:t>© Kubrick Group</a:t>
            </a:r>
          </a:p>
        </p:txBody>
      </p:sp>
      <p:sp>
        <p:nvSpPr>
          <p:cNvPr id="5" name="Slide Number Placeholder 4">
            <a:extLst>
              <a:ext uri="{FF2B5EF4-FFF2-40B4-BE49-F238E27FC236}">
                <a16:creationId xmlns:a16="http://schemas.microsoft.com/office/drawing/2014/main" id="{A3C5F2E3-95DE-4ADA-B9CC-C5918A62C4D5}"/>
              </a:ext>
            </a:extLst>
          </p:cNvPr>
          <p:cNvSpPr>
            <a:spLocks noGrp="1"/>
          </p:cNvSpPr>
          <p:nvPr>
            <p:ph type="sldNum" sz="quarter" idx="12"/>
          </p:nvPr>
        </p:nvSpPr>
        <p:spPr/>
        <p:txBody>
          <a:bodyPr/>
          <a:lstStyle>
            <a:lvl1pPr>
              <a:defRPr>
                <a:solidFill>
                  <a:schemeClr val="bg1"/>
                </a:solidFill>
              </a:defRPr>
            </a:lvl1pPr>
          </a:lstStyle>
          <a:p>
            <a:fld id="{E76C374D-40EA-46D5-B147-8C37E776FB84}" type="slidenum">
              <a:rPr lang="en-GB" smtClean="0"/>
              <a:pPr/>
              <a:t>‹#›</a:t>
            </a:fld>
            <a:endParaRPr lang="en-GB"/>
          </a:p>
        </p:txBody>
      </p:sp>
      <p:sp>
        <p:nvSpPr>
          <p:cNvPr id="11" name="Text Placeholder 10">
            <a:extLst>
              <a:ext uri="{FF2B5EF4-FFF2-40B4-BE49-F238E27FC236}">
                <a16:creationId xmlns:a16="http://schemas.microsoft.com/office/drawing/2014/main" id="{99951AE1-4EC3-4AE8-AF02-44B39ECC0293}"/>
              </a:ext>
            </a:extLst>
          </p:cNvPr>
          <p:cNvSpPr>
            <a:spLocks noGrp="1"/>
          </p:cNvSpPr>
          <p:nvPr>
            <p:ph type="body" sz="quarter" idx="13"/>
          </p:nvPr>
        </p:nvSpPr>
        <p:spPr>
          <a:xfrm>
            <a:off x="457200" y="2594396"/>
            <a:ext cx="11285538" cy="2603500"/>
          </a:xfrm>
        </p:spPr>
        <p:txBody>
          <a:bodyPr/>
          <a:lstStyle>
            <a:lvl1pPr algn="ctr">
              <a:lnSpc>
                <a:spcPts val="3900"/>
              </a:lnSpc>
              <a:spcBef>
                <a:spcPts val="0"/>
              </a:spcBef>
              <a:spcAft>
                <a:spcPts val="0"/>
              </a:spcAft>
              <a:defRPr sz="3600">
                <a:solidFill>
                  <a:schemeClr val="bg1"/>
                </a:solidFill>
                <a:latin typeface="Tiempos Fine Medium" panose="02020603060303060403" pitchFamily="18" charset="0"/>
              </a:defRPr>
            </a:lvl1pPr>
            <a:lvl2pPr marL="0" indent="0" algn="ctr">
              <a:spcBef>
                <a:spcPts val="3200"/>
              </a:spcBef>
              <a:buNone/>
              <a:defRPr sz="800" b="1" cap="all" baseline="0">
                <a:solidFill>
                  <a:schemeClr val="tx2"/>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7" name="Picture 6">
            <a:extLst>
              <a:ext uri="{FF2B5EF4-FFF2-40B4-BE49-F238E27FC236}">
                <a16:creationId xmlns:a16="http://schemas.microsoft.com/office/drawing/2014/main" id="{8AAC0373-E9D0-448C-B37C-A901EB28587B}"/>
              </a:ext>
            </a:extLst>
          </p:cNvPr>
          <p:cNvPicPr>
            <a:picLocks noChangeAspect="1"/>
          </p:cNvPicPr>
          <p:nvPr userDrawn="1"/>
        </p:nvPicPr>
        <p:blipFill>
          <a:blip r:embed="rId2"/>
          <a:stretch>
            <a:fillRect/>
          </a:stretch>
        </p:blipFill>
        <p:spPr>
          <a:xfrm>
            <a:off x="10908226" y="521748"/>
            <a:ext cx="836062" cy="208474"/>
          </a:xfrm>
          <a:prstGeom prst="rect">
            <a:avLst/>
          </a:prstGeom>
        </p:spPr>
      </p:pic>
    </p:spTree>
    <p:extLst>
      <p:ext uri="{BB962C8B-B14F-4D97-AF65-F5344CB8AC3E}">
        <p14:creationId xmlns:p14="http://schemas.microsoft.com/office/powerpoint/2010/main" val="129791815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5 Column With Stat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1C6239F-6253-4E8F-86EF-64AB5AC4B0D0}"/>
              </a:ext>
            </a:extLst>
          </p:cNvPr>
          <p:cNvSpPr/>
          <p:nvPr userDrawn="1"/>
        </p:nvSpPr>
        <p:spPr>
          <a:xfrm>
            <a:off x="9566694" y="0"/>
            <a:ext cx="2625306" cy="6858000"/>
          </a:xfrm>
          <a:prstGeom prst="rect">
            <a:avLst/>
          </a:prstGeom>
          <a:solidFill>
            <a:srgbClr val="EEE4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F6401ED-962A-44CE-BEA9-F47FBD82C34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12B5F97-92CB-49B8-8806-914F5DB4D16B}"/>
              </a:ext>
            </a:extLst>
          </p:cNvPr>
          <p:cNvSpPr>
            <a:spLocks noGrp="1"/>
          </p:cNvSpPr>
          <p:nvPr>
            <p:ph type="dt" sz="half" idx="10"/>
          </p:nvPr>
        </p:nvSpPr>
        <p:spPr/>
        <p:txBody>
          <a:bodyPr/>
          <a:lstStyle/>
          <a:p>
            <a:fld id="{6CB8A961-139A-482E-806E-824199AC2238}" type="datetime3">
              <a:rPr lang="en-GB" smtClean="0"/>
              <a:t>2 June, 2025</a:t>
            </a:fld>
            <a:endParaRPr lang="en-GB"/>
          </a:p>
        </p:txBody>
      </p:sp>
      <p:sp>
        <p:nvSpPr>
          <p:cNvPr id="4" name="Footer Placeholder 3">
            <a:extLst>
              <a:ext uri="{FF2B5EF4-FFF2-40B4-BE49-F238E27FC236}">
                <a16:creationId xmlns:a16="http://schemas.microsoft.com/office/drawing/2014/main" id="{6AC6733F-D4F9-49D6-B507-8DA4B456C411}"/>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323075C1-9265-4FBA-AEE2-90135C2370B9}"/>
              </a:ext>
            </a:extLst>
          </p:cNvPr>
          <p:cNvSpPr>
            <a:spLocks noGrp="1"/>
          </p:cNvSpPr>
          <p:nvPr>
            <p:ph type="sldNum" sz="quarter" idx="12"/>
          </p:nvPr>
        </p:nvSpPr>
        <p:spPr/>
        <p:txBody>
          <a:bodyPr/>
          <a:lstStyle/>
          <a:p>
            <a:fld id="{E76C374D-40EA-46D5-B147-8C37E776FB84}" type="slidenum">
              <a:rPr lang="en-GB" smtClean="0"/>
              <a:pPr/>
              <a:t>‹#›</a:t>
            </a:fld>
            <a:endParaRPr lang="en-GB"/>
          </a:p>
        </p:txBody>
      </p:sp>
      <p:sp>
        <p:nvSpPr>
          <p:cNvPr id="11" name="Text Placeholder 10">
            <a:extLst>
              <a:ext uri="{FF2B5EF4-FFF2-40B4-BE49-F238E27FC236}">
                <a16:creationId xmlns:a16="http://schemas.microsoft.com/office/drawing/2014/main" id="{6EACE4E9-D725-452D-80DE-75F5081C92B6}"/>
              </a:ext>
            </a:extLst>
          </p:cNvPr>
          <p:cNvSpPr>
            <a:spLocks noGrp="1"/>
          </p:cNvSpPr>
          <p:nvPr>
            <p:ph type="body" sz="quarter" idx="13" hasCustomPrompt="1"/>
          </p:nvPr>
        </p:nvSpPr>
        <p:spPr>
          <a:xfrm>
            <a:off x="9859694" y="1854679"/>
            <a:ext cx="1875106" cy="1863757"/>
          </a:xfrm>
        </p:spPr>
        <p:txBody>
          <a:bodyPr/>
          <a:lstStyle>
            <a:lvl1pPr>
              <a:lnSpc>
                <a:spcPct val="100000"/>
              </a:lnSpc>
              <a:spcBef>
                <a:spcPts val="0"/>
              </a:spcBef>
              <a:defRPr sz="4200">
                <a:latin typeface="Tiempos Fine Medium" panose="02020603060303060403" pitchFamily="18" charset="0"/>
              </a:defRPr>
            </a:lvl1pPr>
            <a:lvl2pPr marL="0" indent="0">
              <a:lnSpc>
                <a:spcPts val="1500"/>
              </a:lnSpc>
              <a:spcBef>
                <a:spcPts val="0"/>
              </a:spcBef>
              <a:buNone/>
              <a:defRPr sz="800" b="0" cap="all" baseline="0">
                <a:latin typeface="+mj-lt"/>
              </a:defRPr>
            </a:lvl2pPr>
            <a:lvl3pPr marL="0" indent="0">
              <a:lnSpc>
                <a:spcPts val="1500"/>
              </a:lnSpc>
              <a:spcBef>
                <a:spcPts val="600"/>
              </a:spcBef>
              <a:buNone/>
              <a:defRPr sz="1000"/>
            </a:lvl3pPr>
          </a:lstStyle>
          <a:p>
            <a:pPr lvl="0"/>
            <a:r>
              <a:rPr lang="en-US"/>
              <a:t>##%</a:t>
            </a:r>
          </a:p>
          <a:p>
            <a:pPr lvl="1"/>
            <a:r>
              <a:rPr lang="en-US"/>
              <a:t>Second level</a:t>
            </a:r>
          </a:p>
          <a:p>
            <a:pPr lvl="2"/>
            <a:r>
              <a:rPr lang="en-US"/>
              <a:t>Third level</a:t>
            </a:r>
          </a:p>
        </p:txBody>
      </p:sp>
      <p:sp>
        <p:nvSpPr>
          <p:cNvPr id="15" name="Text Placeholder 14">
            <a:extLst>
              <a:ext uri="{FF2B5EF4-FFF2-40B4-BE49-F238E27FC236}">
                <a16:creationId xmlns:a16="http://schemas.microsoft.com/office/drawing/2014/main" id="{D009E156-08C0-43FA-9C30-64F78822A645}"/>
              </a:ext>
            </a:extLst>
          </p:cNvPr>
          <p:cNvSpPr>
            <a:spLocks noGrp="1"/>
          </p:cNvSpPr>
          <p:nvPr>
            <p:ph type="body" sz="quarter" idx="15"/>
          </p:nvPr>
        </p:nvSpPr>
        <p:spPr>
          <a:xfrm>
            <a:off x="457200" y="1916112"/>
            <a:ext cx="2078966" cy="4105125"/>
          </a:xfrm>
        </p:spPr>
        <p:txBody>
          <a:bodyPr/>
          <a:lstStyle>
            <a:lvl1pPr>
              <a:lnSpc>
                <a:spcPts val="1500"/>
              </a:lnSpc>
              <a:defRPr sz="1000" b="0">
                <a:latin typeface="+mj-lt"/>
              </a:defRPr>
            </a:lvl1pPr>
            <a:lvl2pPr marL="0" indent="0">
              <a:lnSpc>
                <a:spcPts val="1500"/>
              </a:lnSpc>
              <a:spcBef>
                <a:spcPts val="600"/>
              </a:spcBef>
              <a:spcAft>
                <a:spcPts val="600"/>
              </a:spcAft>
              <a:buNone/>
              <a:defRPr sz="1000"/>
            </a:lvl2pPr>
            <a:lvl3pPr marL="155575" indent="-155575">
              <a:lnSpc>
                <a:spcPts val="1500"/>
              </a:lnSpc>
              <a:spcBef>
                <a:spcPts val="600"/>
              </a:spcBef>
              <a:defRPr sz="1000"/>
            </a:lvl3pPr>
          </a:lstStyle>
          <a:p>
            <a:pPr lvl="0"/>
            <a:r>
              <a:rPr lang="en-US"/>
              <a:t>Click to edit Master text styles</a:t>
            </a:r>
          </a:p>
          <a:p>
            <a:pPr lvl="1"/>
            <a:r>
              <a:rPr lang="en-US"/>
              <a:t>Second level</a:t>
            </a:r>
          </a:p>
          <a:p>
            <a:pPr lvl="2"/>
            <a:r>
              <a:rPr lang="en-US"/>
              <a:t>Third level</a:t>
            </a:r>
          </a:p>
        </p:txBody>
      </p:sp>
      <p:sp>
        <p:nvSpPr>
          <p:cNvPr id="14" name="Text Placeholder 14">
            <a:extLst>
              <a:ext uri="{FF2B5EF4-FFF2-40B4-BE49-F238E27FC236}">
                <a16:creationId xmlns:a16="http://schemas.microsoft.com/office/drawing/2014/main" id="{9EB8BD6C-497A-4863-8A38-132FB29B1D9D}"/>
              </a:ext>
            </a:extLst>
          </p:cNvPr>
          <p:cNvSpPr>
            <a:spLocks noGrp="1"/>
          </p:cNvSpPr>
          <p:nvPr>
            <p:ph type="body" sz="quarter" idx="19"/>
          </p:nvPr>
        </p:nvSpPr>
        <p:spPr>
          <a:xfrm>
            <a:off x="2747511" y="1916112"/>
            <a:ext cx="2078966" cy="4105125"/>
          </a:xfrm>
        </p:spPr>
        <p:txBody>
          <a:bodyPr/>
          <a:lstStyle>
            <a:lvl1pPr>
              <a:lnSpc>
                <a:spcPts val="1500"/>
              </a:lnSpc>
              <a:defRPr sz="1000" b="0">
                <a:latin typeface="+mj-lt"/>
              </a:defRPr>
            </a:lvl1pPr>
            <a:lvl2pPr marL="0" indent="0">
              <a:lnSpc>
                <a:spcPts val="1500"/>
              </a:lnSpc>
              <a:spcBef>
                <a:spcPts val="600"/>
              </a:spcBef>
              <a:spcAft>
                <a:spcPts val="600"/>
              </a:spcAft>
              <a:buNone/>
              <a:defRPr sz="1000"/>
            </a:lvl2pPr>
            <a:lvl3pPr marL="155575" indent="-155575">
              <a:lnSpc>
                <a:spcPts val="1500"/>
              </a:lnSpc>
              <a:spcBef>
                <a:spcPts val="600"/>
              </a:spcBef>
              <a:defRPr sz="1000"/>
            </a:lvl3pPr>
          </a:lstStyle>
          <a:p>
            <a:pPr lvl="0"/>
            <a:r>
              <a:rPr lang="en-US"/>
              <a:t>Click to edit Master text styles</a:t>
            </a:r>
          </a:p>
          <a:p>
            <a:pPr lvl="1"/>
            <a:r>
              <a:rPr lang="en-US"/>
              <a:t>Second level</a:t>
            </a:r>
          </a:p>
          <a:p>
            <a:pPr lvl="2"/>
            <a:r>
              <a:rPr lang="en-US"/>
              <a:t>Third level</a:t>
            </a:r>
          </a:p>
        </p:txBody>
      </p:sp>
      <p:sp>
        <p:nvSpPr>
          <p:cNvPr id="19" name="Text Placeholder 14">
            <a:extLst>
              <a:ext uri="{FF2B5EF4-FFF2-40B4-BE49-F238E27FC236}">
                <a16:creationId xmlns:a16="http://schemas.microsoft.com/office/drawing/2014/main" id="{1B36FA07-C8DE-4149-A98F-8BC115C811BE}"/>
              </a:ext>
            </a:extLst>
          </p:cNvPr>
          <p:cNvSpPr>
            <a:spLocks noGrp="1"/>
          </p:cNvSpPr>
          <p:nvPr>
            <p:ph type="body" sz="quarter" idx="20"/>
          </p:nvPr>
        </p:nvSpPr>
        <p:spPr>
          <a:xfrm>
            <a:off x="5029199" y="1916112"/>
            <a:ext cx="2078966" cy="4105125"/>
          </a:xfrm>
        </p:spPr>
        <p:txBody>
          <a:bodyPr/>
          <a:lstStyle>
            <a:lvl1pPr>
              <a:lnSpc>
                <a:spcPts val="1500"/>
              </a:lnSpc>
              <a:defRPr sz="1000" b="0">
                <a:latin typeface="+mj-lt"/>
              </a:defRPr>
            </a:lvl1pPr>
            <a:lvl2pPr marL="0" indent="0">
              <a:lnSpc>
                <a:spcPts val="1500"/>
              </a:lnSpc>
              <a:spcBef>
                <a:spcPts val="600"/>
              </a:spcBef>
              <a:spcAft>
                <a:spcPts val="600"/>
              </a:spcAft>
              <a:buNone/>
              <a:defRPr sz="1000"/>
            </a:lvl2pPr>
            <a:lvl3pPr marL="155575" indent="-155575">
              <a:lnSpc>
                <a:spcPts val="1500"/>
              </a:lnSpc>
              <a:spcBef>
                <a:spcPts val="600"/>
              </a:spcBef>
              <a:defRPr sz="1000"/>
            </a:lvl3pPr>
          </a:lstStyle>
          <a:p>
            <a:pPr lvl="0"/>
            <a:r>
              <a:rPr lang="en-US"/>
              <a:t>Click to edit Master text styles</a:t>
            </a:r>
          </a:p>
          <a:p>
            <a:pPr lvl="1"/>
            <a:r>
              <a:rPr lang="en-US"/>
              <a:t>Second level</a:t>
            </a:r>
          </a:p>
          <a:p>
            <a:pPr lvl="2"/>
            <a:r>
              <a:rPr lang="en-US"/>
              <a:t>Third level</a:t>
            </a:r>
          </a:p>
        </p:txBody>
      </p:sp>
      <p:sp>
        <p:nvSpPr>
          <p:cNvPr id="20" name="Text Placeholder 14">
            <a:extLst>
              <a:ext uri="{FF2B5EF4-FFF2-40B4-BE49-F238E27FC236}">
                <a16:creationId xmlns:a16="http://schemas.microsoft.com/office/drawing/2014/main" id="{1D3FB836-0CAB-4F00-BBB6-555ED6C4F3E9}"/>
              </a:ext>
            </a:extLst>
          </p:cNvPr>
          <p:cNvSpPr>
            <a:spLocks noGrp="1"/>
          </p:cNvSpPr>
          <p:nvPr>
            <p:ph type="body" sz="quarter" idx="21"/>
          </p:nvPr>
        </p:nvSpPr>
        <p:spPr>
          <a:xfrm>
            <a:off x="7319510" y="1916112"/>
            <a:ext cx="2078966" cy="4105125"/>
          </a:xfrm>
        </p:spPr>
        <p:txBody>
          <a:bodyPr/>
          <a:lstStyle>
            <a:lvl1pPr>
              <a:lnSpc>
                <a:spcPts val="1500"/>
              </a:lnSpc>
              <a:defRPr sz="1000" b="0">
                <a:latin typeface="+mj-lt"/>
              </a:defRPr>
            </a:lvl1pPr>
            <a:lvl2pPr marL="0" indent="0">
              <a:lnSpc>
                <a:spcPts val="1500"/>
              </a:lnSpc>
              <a:spcBef>
                <a:spcPts val="600"/>
              </a:spcBef>
              <a:spcAft>
                <a:spcPts val="600"/>
              </a:spcAft>
              <a:buNone/>
              <a:defRPr sz="1000"/>
            </a:lvl2pPr>
            <a:lvl3pPr marL="155575" indent="-155575">
              <a:lnSpc>
                <a:spcPts val="1500"/>
              </a:lnSpc>
              <a:spcBef>
                <a:spcPts val="600"/>
              </a:spcBef>
              <a:defRPr sz="1000"/>
            </a:lvl3pPr>
          </a:lstStyle>
          <a:p>
            <a:pPr lvl="0"/>
            <a:r>
              <a:rPr lang="en-US"/>
              <a:t>Click to edit Master text styles</a:t>
            </a:r>
          </a:p>
          <a:p>
            <a:pPr lvl="1"/>
            <a:r>
              <a:rPr lang="en-US"/>
              <a:t>Second level</a:t>
            </a:r>
          </a:p>
          <a:p>
            <a:pPr lvl="2"/>
            <a:r>
              <a:rPr lang="en-US"/>
              <a:t>Third level</a:t>
            </a:r>
          </a:p>
        </p:txBody>
      </p:sp>
      <p:sp>
        <p:nvSpPr>
          <p:cNvPr id="21" name="Text Placeholder 10">
            <a:extLst>
              <a:ext uri="{FF2B5EF4-FFF2-40B4-BE49-F238E27FC236}">
                <a16:creationId xmlns:a16="http://schemas.microsoft.com/office/drawing/2014/main" id="{C251E7C1-D365-457D-9D5C-D1A009696006}"/>
              </a:ext>
            </a:extLst>
          </p:cNvPr>
          <p:cNvSpPr>
            <a:spLocks noGrp="1"/>
          </p:cNvSpPr>
          <p:nvPr>
            <p:ph type="body" sz="quarter" idx="22" hasCustomPrompt="1"/>
          </p:nvPr>
        </p:nvSpPr>
        <p:spPr>
          <a:xfrm>
            <a:off x="9859694" y="4157480"/>
            <a:ext cx="1875106" cy="1863757"/>
          </a:xfrm>
        </p:spPr>
        <p:txBody>
          <a:bodyPr/>
          <a:lstStyle>
            <a:lvl1pPr>
              <a:lnSpc>
                <a:spcPct val="100000"/>
              </a:lnSpc>
              <a:spcBef>
                <a:spcPts val="0"/>
              </a:spcBef>
              <a:defRPr sz="4200">
                <a:latin typeface="Tiempos Fine Medium" panose="02020603060303060403" pitchFamily="18" charset="0"/>
              </a:defRPr>
            </a:lvl1pPr>
            <a:lvl2pPr marL="0" indent="0">
              <a:lnSpc>
                <a:spcPts val="1500"/>
              </a:lnSpc>
              <a:spcBef>
                <a:spcPts val="0"/>
              </a:spcBef>
              <a:buNone/>
              <a:defRPr sz="800" b="0" cap="all" baseline="0">
                <a:latin typeface="+mj-lt"/>
              </a:defRPr>
            </a:lvl2pPr>
            <a:lvl3pPr marL="0" indent="0">
              <a:lnSpc>
                <a:spcPts val="1500"/>
              </a:lnSpc>
              <a:spcBef>
                <a:spcPts val="600"/>
              </a:spcBef>
              <a:buNone/>
              <a:defRPr sz="1000"/>
            </a:lvl3pPr>
          </a:lstStyle>
          <a:p>
            <a:pPr lvl="0"/>
            <a:r>
              <a:rPr lang="en-US"/>
              <a:t>##%</a:t>
            </a:r>
          </a:p>
          <a:p>
            <a:pPr lvl="1"/>
            <a:r>
              <a:rPr lang="en-US"/>
              <a:t>Second level</a:t>
            </a:r>
          </a:p>
          <a:p>
            <a:pPr lvl="2"/>
            <a:r>
              <a:rPr lang="en-US"/>
              <a:t>Third level</a:t>
            </a:r>
          </a:p>
        </p:txBody>
      </p:sp>
      <p:pic>
        <p:nvPicPr>
          <p:cNvPr id="16" name="Picture 15">
            <a:extLst>
              <a:ext uri="{FF2B5EF4-FFF2-40B4-BE49-F238E27FC236}">
                <a16:creationId xmlns:a16="http://schemas.microsoft.com/office/drawing/2014/main" id="{64645AD4-B2D1-4455-AAEF-1F9150737B76}"/>
              </a:ext>
            </a:extLst>
          </p:cNvPr>
          <p:cNvPicPr>
            <a:picLocks noChangeAspect="1"/>
          </p:cNvPicPr>
          <p:nvPr userDrawn="1"/>
        </p:nvPicPr>
        <p:blipFill>
          <a:blip r:embed="rId2"/>
          <a:stretch>
            <a:fillRect/>
          </a:stretch>
        </p:blipFill>
        <p:spPr>
          <a:xfrm>
            <a:off x="10908226" y="521748"/>
            <a:ext cx="835200" cy="208474"/>
          </a:xfrm>
          <a:prstGeom prst="rect">
            <a:avLst/>
          </a:prstGeom>
        </p:spPr>
      </p:pic>
    </p:spTree>
    <p:extLst>
      <p:ext uri="{BB962C8B-B14F-4D97-AF65-F5344CB8AC3E}">
        <p14:creationId xmlns:p14="http://schemas.microsoft.com/office/powerpoint/2010/main" val="116014443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5 Column with Labe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401ED-962A-44CE-BEA9-F47FBD82C34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12B5F97-92CB-49B8-8806-914F5DB4D16B}"/>
              </a:ext>
            </a:extLst>
          </p:cNvPr>
          <p:cNvSpPr>
            <a:spLocks noGrp="1"/>
          </p:cNvSpPr>
          <p:nvPr>
            <p:ph type="dt" sz="half" idx="10"/>
          </p:nvPr>
        </p:nvSpPr>
        <p:spPr/>
        <p:txBody>
          <a:bodyPr/>
          <a:lstStyle/>
          <a:p>
            <a:fld id="{B529B0F6-0F7C-4F7E-BA1A-E78EF3C6CAD4}" type="datetime3">
              <a:rPr lang="en-GB" smtClean="0"/>
              <a:t>2 June, 2025</a:t>
            </a:fld>
            <a:endParaRPr lang="en-GB"/>
          </a:p>
        </p:txBody>
      </p:sp>
      <p:sp>
        <p:nvSpPr>
          <p:cNvPr id="4" name="Footer Placeholder 3">
            <a:extLst>
              <a:ext uri="{FF2B5EF4-FFF2-40B4-BE49-F238E27FC236}">
                <a16:creationId xmlns:a16="http://schemas.microsoft.com/office/drawing/2014/main" id="{6AC6733F-D4F9-49D6-B507-8DA4B456C411}"/>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323075C1-9265-4FBA-AEE2-90135C2370B9}"/>
              </a:ext>
            </a:extLst>
          </p:cNvPr>
          <p:cNvSpPr>
            <a:spLocks noGrp="1"/>
          </p:cNvSpPr>
          <p:nvPr>
            <p:ph type="sldNum" sz="quarter" idx="12"/>
          </p:nvPr>
        </p:nvSpPr>
        <p:spPr/>
        <p:txBody>
          <a:bodyPr/>
          <a:lstStyle/>
          <a:p>
            <a:fld id="{E76C374D-40EA-46D5-B147-8C37E776FB84}" type="slidenum">
              <a:rPr lang="en-GB" smtClean="0"/>
              <a:pPr/>
              <a:t>‹#›</a:t>
            </a:fld>
            <a:endParaRPr lang="en-GB"/>
          </a:p>
        </p:txBody>
      </p:sp>
      <p:sp>
        <p:nvSpPr>
          <p:cNvPr id="15" name="Text Placeholder 14">
            <a:extLst>
              <a:ext uri="{FF2B5EF4-FFF2-40B4-BE49-F238E27FC236}">
                <a16:creationId xmlns:a16="http://schemas.microsoft.com/office/drawing/2014/main" id="{D009E156-08C0-43FA-9C30-64F78822A645}"/>
              </a:ext>
            </a:extLst>
          </p:cNvPr>
          <p:cNvSpPr>
            <a:spLocks noGrp="1"/>
          </p:cNvSpPr>
          <p:nvPr>
            <p:ph type="body" sz="quarter" idx="15"/>
          </p:nvPr>
        </p:nvSpPr>
        <p:spPr>
          <a:xfrm>
            <a:off x="457200" y="2613804"/>
            <a:ext cx="2135038" cy="3407433"/>
          </a:xfrm>
        </p:spPr>
        <p:txBody>
          <a:bodyPr/>
          <a:lstStyle>
            <a:lvl1pPr>
              <a:lnSpc>
                <a:spcPts val="1500"/>
              </a:lnSpc>
              <a:spcBef>
                <a:spcPts val="0"/>
              </a:spcBef>
              <a:defRPr sz="1000" b="0">
                <a:latin typeface="+mj-lt"/>
              </a:defRPr>
            </a:lvl1pPr>
            <a:lvl2pPr marL="0" indent="0">
              <a:lnSpc>
                <a:spcPts val="1500"/>
              </a:lnSpc>
              <a:spcBef>
                <a:spcPts val="0"/>
              </a:spcBef>
              <a:spcAft>
                <a:spcPts val="1200"/>
              </a:spcAft>
              <a:buNone/>
              <a:defRPr sz="1000"/>
            </a:lvl2pPr>
            <a:lvl3pPr marL="155575" indent="-155575">
              <a:lnSpc>
                <a:spcPts val="1500"/>
              </a:lnSpc>
              <a:spcBef>
                <a:spcPts val="0"/>
              </a:spcBef>
              <a:spcAft>
                <a:spcPts val="400"/>
              </a:spcAft>
              <a:defRPr sz="1000"/>
            </a:lvl3pPr>
          </a:lstStyle>
          <a:p>
            <a:pPr lvl="0"/>
            <a:r>
              <a:rPr lang="en-US"/>
              <a:t>Click to edit Master text styles</a:t>
            </a:r>
          </a:p>
          <a:p>
            <a:pPr lvl="1"/>
            <a:r>
              <a:rPr lang="en-US"/>
              <a:t>Second level</a:t>
            </a:r>
          </a:p>
          <a:p>
            <a:pPr lvl="2"/>
            <a:r>
              <a:rPr lang="en-US"/>
              <a:t>Third level</a:t>
            </a:r>
          </a:p>
        </p:txBody>
      </p:sp>
      <p:sp>
        <p:nvSpPr>
          <p:cNvPr id="14" name="Text Placeholder 13">
            <a:extLst>
              <a:ext uri="{FF2B5EF4-FFF2-40B4-BE49-F238E27FC236}">
                <a16:creationId xmlns:a16="http://schemas.microsoft.com/office/drawing/2014/main" id="{DF6E208F-4AD5-45F0-8DFB-68BF3537DD06}"/>
              </a:ext>
            </a:extLst>
          </p:cNvPr>
          <p:cNvSpPr>
            <a:spLocks noGrp="1"/>
          </p:cNvSpPr>
          <p:nvPr>
            <p:ph type="body" sz="quarter" idx="20"/>
          </p:nvPr>
        </p:nvSpPr>
        <p:spPr>
          <a:xfrm>
            <a:off x="457200" y="1902078"/>
            <a:ext cx="2135038" cy="366459"/>
          </a:xfrm>
          <a:prstGeom prst="roundRect">
            <a:avLst>
              <a:gd name="adj" fmla="val 50000"/>
            </a:avLst>
          </a:prstGeom>
          <a:solidFill>
            <a:schemeClr val="accent1"/>
          </a:solidFill>
        </p:spPr>
        <p:txBody>
          <a:bodyPr lIns="72000" rIns="72000" anchor="ctr" anchorCtr="0">
            <a:noAutofit/>
          </a:bodyPr>
          <a:lstStyle>
            <a:lvl1pPr>
              <a:lnSpc>
                <a:spcPct val="100000"/>
              </a:lnSpc>
              <a:defRPr sz="800" b="0" cap="all" baseline="0">
                <a:solidFill>
                  <a:schemeClr val="tx2"/>
                </a:solidFill>
                <a:latin typeface="+mj-lt"/>
              </a:defRPr>
            </a:lvl1pPr>
          </a:lstStyle>
          <a:p>
            <a:pPr lvl="0"/>
            <a:r>
              <a:rPr lang="en-US"/>
              <a:t>Click to edit Master text styles</a:t>
            </a:r>
          </a:p>
        </p:txBody>
      </p:sp>
      <p:sp>
        <p:nvSpPr>
          <p:cNvPr id="20" name="Text Placeholder 13">
            <a:extLst>
              <a:ext uri="{FF2B5EF4-FFF2-40B4-BE49-F238E27FC236}">
                <a16:creationId xmlns:a16="http://schemas.microsoft.com/office/drawing/2014/main" id="{FD490785-4A19-4632-BF31-69DBCA87BD4E}"/>
              </a:ext>
            </a:extLst>
          </p:cNvPr>
          <p:cNvSpPr>
            <a:spLocks noGrp="1"/>
          </p:cNvSpPr>
          <p:nvPr>
            <p:ph type="body" sz="quarter" idx="21"/>
          </p:nvPr>
        </p:nvSpPr>
        <p:spPr>
          <a:xfrm>
            <a:off x="2747511" y="1902078"/>
            <a:ext cx="2135038" cy="366459"/>
          </a:xfrm>
          <a:prstGeom prst="roundRect">
            <a:avLst>
              <a:gd name="adj" fmla="val 50000"/>
            </a:avLst>
          </a:prstGeom>
          <a:solidFill>
            <a:schemeClr val="accent1"/>
          </a:solidFill>
        </p:spPr>
        <p:txBody>
          <a:bodyPr lIns="72000" rIns="72000" anchor="ctr" anchorCtr="0">
            <a:noAutofit/>
          </a:bodyPr>
          <a:lstStyle>
            <a:lvl1pPr>
              <a:lnSpc>
                <a:spcPct val="100000"/>
              </a:lnSpc>
              <a:defRPr sz="800" b="0" cap="all" baseline="0">
                <a:solidFill>
                  <a:schemeClr val="tx2"/>
                </a:solidFill>
                <a:latin typeface="+mj-lt"/>
              </a:defRPr>
            </a:lvl1pPr>
          </a:lstStyle>
          <a:p>
            <a:pPr lvl="0"/>
            <a:r>
              <a:rPr lang="en-US"/>
              <a:t>Click to edit Master text styles</a:t>
            </a:r>
          </a:p>
        </p:txBody>
      </p:sp>
      <p:sp>
        <p:nvSpPr>
          <p:cNvPr id="21" name="Text Placeholder 13">
            <a:extLst>
              <a:ext uri="{FF2B5EF4-FFF2-40B4-BE49-F238E27FC236}">
                <a16:creationId xmlns:a16="http://schemas.microsoft.com/office/drawing/2014/main" id="{BE017F00-597C-4EFC-819E-FC616A7DA991}"/>
              </a:ext>
            </a:extLst>
          </p:cNvPr>
          <p:cNvSpPr>
            <a:spLocks noGrp="1"/>
          </p:cNvSpPr>
          <p:nvPr>
            <p:ph type="body" sz="quarter" idx="22"/>
          </p:nvPr>
        </p:nvSpPr>
        <p:spPr>
          <a:xfrm>
            <a:off x="5037822" y="1902078"/>
            <a:ext cx="2135038" cy="366459"/>
          </a:xfrm>
          <a:prstGeom prst="roundRect">
            <a:avLst>
              <a:gd name="adj" fmla="val 50000"/>
            </a:avLst>
          </a:prstGeom>
          <a:solidFill>
            <a:schemeClr val="accent1"/>
          </a:solidFill>
        </p:spPr>
        <p:txBody>
          <a:bodyPr lIns="72000" rIns="72000" anchor="ctr" anchorCtr="0">
            <a:noAutofit/>
          </a:bodyPr>
          <a:lstStyle>
            <a:lvl1pPr>
              <a:lnSpc>
                <a:spcPct val="100000"/>
              </a:lnSpc>
              <a:defRPr sz="800" b="0" cap="all" baseline="0">
                <a:solidFill>
                  <a:schemeClr val="tx2"/>
                </a:solidFill>
                <a:latin typeface="+mj-lt"/>
              </a:defRPr>
            </a:lvl1pPr>
          </a:lstStyle>
          <a:p>
            <a:pPr lvl="0"/>
            <a:r>
              <a:rPr lang="en-US"/>
              <a:t>Click to edit Master text styles</a:t>
            </a:r>
          </a:p>
        </p:txBody>
      </p:sp>
      <p:sp>
        <p:nvSpPr>
          <p:cNvPr id="22" name="Text Placeholder 13">
            <a:extLst>
              <a:ext uri="{FF2B5EF4-FFF2-40B4-BE49-F238E27FC236}">
                <a16:creationId xmlns:a16="http://schemas.microsoft.com/office/drawing/2014/main" id="{29A8F68C-57F0-46D9-B3C2-98A8DEE1692B}"/>
              </a:ext>
            </a:extLst>
          </p:cNvPr>
          <p:cNvSpPr>
            <a:spLocks noGrp="1"/>
          </p:cNvSpPr>
          <p:nvPr>
            <p:ph type="body" sz="quarter" idx="23"/>
          </p:nvPr>
        </p:nvSpPr>
        <p:spPr>
          <a:xfrm>
            <a:off x="7309451" y="1902078"/>
            <a:ext cx="2135038" cy="366459"/>
          </a:xfrm>
          <a:prstGeom prst="roundRect">
            <a:avLst>
              <a:gd name="adj" fmla="val 50000"/>
            </a:avLst>
          </a:prstGeom>
          <a:solidFill>
            <a:schemeClr val="accent1"/>
          </a:solidFill>
        </p:spPr>
        <p:txBody>
          <a:bodyPr lIns="72000" rIns="72000" anchor="ctr" anchorCtr="0">
            <a:noAutofit/>
          </a:bodyPr>
          <a:lstStyle>
            <a:lvl1pPr>
              <a:lnSpc>
                <a:spcPct val="100000"/>
              </a:lnSpc>
              <a:defRPr sz="800" b="0" cap="all" baseline="0">
                <a:solidFill>
                  <a:schemeClr val="tx2"/>
                </a:solidFill>
                <a:latin typeface="+mj-lt"/>
              </a:defRPr>
            </a:lvl1pPr>
          </a:lstStyle>
          <a:p>
            <a:pPr lvl="0"/>
            <a:r>
              <a:rPr lang="en-US"/>
              <a:t>Click to edit Master text styles</a:t>
            </a:r>
          </a:p>
        </p:txBody>
      </p:sp>
      <p:sp>
        <p:nvSpPr>
          <p:cNvPr id="23" name="Text Placeholder 13">
            <a:extLst>
              <a:ext uri="{FF2B5EF4-FFF2-40B4-BE49-F238E27FC236}">
                <a16:creationId xmlns:a16="http://schemas.microsoft.com/office/drawing/2014/main" id="{CDF79CD0-045E-4C48-A38A-ECB7CF42445F}"/>
              </a:ext>
            </a:extLst>
          </p:cNvPr>
          <p:cNvSpPr>
            <a:spLocks noGrp="1"/>
          </p:cNvSpPr>
          <p:nvPr>
            <p:ph type="body" sz="quarter" idx="24"/>
          </p:nvPr>
        </p:nvSpPr>
        <p:spPr>
          <a:xfrm>
            <a:off x="9599762" y="1902078"/>
            <a:ext cx="2135038" cy="366459"/>
          </a:xfrm>
          <a:prstGeom prst="roundRect">
            <a:avLst>
              <a:gd name="adj" fmla="val 50000"/>
            </a:avLst>
          </a:prstGeom>
          <a:solidFill>
            <a:schemeClr val="accent1"/>
          </a:solidFill>
        </p:spPr>
        <p:txBody>
          <a:bodyPr lIns="72000" rIns="72000" anchor="ctr" anchorCtr="0">
            <a:noAutofit/>
          </a:bodyPr>
          <a:lstStyle>
            <a:lvl1pPr>
              <a:lnSpc>
                <a:spcPct val="100000"/>
              </a:lnSpc>
              <a:defRPr sz="800" b="0" cap="all" baseline="0">
                <a:solidFill>
                  <a:schemeClr val="tx2"/>
                </a:solidFill>
                <a:latin typeface="+mj-lt"/>
              </a:defRPr>
            </a:lvl1pPr>
          </a:lstStyle>
          <a:p>
            <a:pPr lvl="0"/>
            <a:r>
              <a:rPr lang="en-US"/>
              <a:t>Click to edit Master text styles</a:t>
            </a:r>
          </a:p>
        </p:txBody>
      </p:sp>
      <p:sp>
        <p:nvSpPr>
          <p:cNvPr id="24" name="Text Placeholder 14">
            <a:extLst>
              <a:ext uri="{FF2B5EF4-FFF2-40B4-BE49-F238E27FC236}">
                <a16:creationId xmlns:a16="http://schemas.microsoft.com/office/drawing/2014/main" id="{BE1A004B-59A2-4CBB-B353-149F30A04508}"/>
              </a:ext>
            </a:extLst>
          </p:cNvPr>
          <p:cNvSpPr>
            <a:spLocks noGrp="1"/>
          </p:cNvSpPr>
          <p:nvPr>
            <p:ph type="body" sz="quarter" idx="25"/>
          </p:nvPr>
        </p:nvSpPr>
        <p:spPr>
          <a:xfrm>
            <a:off x="2747511" y="2613804"/>
            <a:ext cx="2135038" cy="3407433"/>
          </a:xfrm>
        </p:spPr>
        <p:txBody>
          <a:bodyPr/>
          <a:lstStyle>
            <a:lvl1pPr>
              <a:lnSpc>
                <a:spcPts val="1500"/>
              </a:lnSpc>
              <a:spcBef>
                <a:spcPts val="0"/>
              </a:spcBef>
              <a:defRPr sz="1000" b="0">
                <a:latin typeface="+mj-lt"/>
              </a:defRPr>
            </a:lvl1pPr>
            <a:lvl2pPr marL="0" indent="0">
              <a:lnSpc>
                <a:spcPts val="1500"/>
              </a:lnSpc>
              <a:spcBef>
                <a:spcPts val="0"/>
              </a:spcBef>
              <a:spcAft>
                <a:spcPts val="1200"/>
              </a:spcAft>
              <a:buNone/>
              <a:defRPr sz="1000"/>
            </a:lvl2pPr>
            <a:lvl3pPr marL="155575" indent="-155575">
              <a:lnSpc>
                <a:spcPts val="1500"/>
              </a:lnSpc>
              <a:spcBef>
                <a:spcPts val="0"/>
              </a:spcBef>
              <a:spcAft>
                <a:spcPts val="400"/>
              </a:spcAft>
              <a:defRPr sz="1000"/>
            </a:lvl3pPr>
          </a:lstStyle>
          <a:p>
            <a:pPr lvl="0"/>
            <a:r>
              <a:rPr lang="en-US"/>
              <a:t>Click to edit Master text styles</a:t>
            </a:r>
          </a:p>
          <a:p>
            <a:pPr lvl="1"/>
            <a:r>
              <a:rPr lang="en-US"/>
              <a:t>Second level</a:t>
            </a:r>
          </a:p>
          <a:p>
            <a:pPr lvl="2"/>
            <a:r>
              <a:rPr lang="en-US"/>
              <a:t>Third level</a:t>
            </a:r>
          </a:p>
        </p:txBody>
      </p:sp>
      <p:sp>
        <p:nvSpPr>
          <p:cNvPr id="25" name="Text Placeholder 14">
            <a:extLst>
              <a:ext uri="{FF2B5EF4-FFF2-40B4-BE49-F238E27FC236}">
                <a16:creationId xmlns:a16="http://schemas.microsoft.com/office/drawing/2014/main" id="{BA22B53F-17E5-4202-8EC4-0948D9D19305}"/>
              </a:ext>
            </a:extLst>
          </p:cNvPr>
          <p:cNvSpPr>
            <a:spLocks noGrp="1"/>
          </p:cNvSpPr>
          <p:nvPr>
            <p:ph type="body" sz="quarter" idx="26"/>
          </p:nvPr>
        </p:nvSpPr>
        <p:spPr>
          <a:xfrm>
            <a:off x="5037822" y="2613804"/>
            <a:ext cx="2135038" cy="3407433"/>
          </a:xfrm>
        </p:spPr>
        <p:txBody>
          <a:bodyPr/>
          <a:lstStyle>
            <a:lvl1pPr>
              <a:lnSpc>
                <a:spcPts val="1500"/>
              </a:lnSpc>
              <a:spcBef>
                <a:spcPts val="0"/>
              </a:spcBef>
              <a:defRPr sz="1000" b="0">
                <a:latin typeface="+mj-lt"/>
              </a:defRPr>
            </a:lvl1pPr>
            <a:lvl2pPr marL="0" indent="0">
              <a:lnSpc>
                <a:spcPts val="1500"/>
              </a:lnSpc>
              <a:spcBef>
                <a:spcPts val="0"/>
              </a:spcBef>
              <a:spcAft>
                <a:spcPts val="1200"/>
              </a:spcAft>
              <a:buNone/>
              <a:defRPr sz="1000"/>
            </a:lvl2pPr>
            <a:lvl3pPr marL="155575" indent="-155575">
              <a:lnSpc>
                <a:spcPts val="1500"/>
              </a:lnSpc>
              <a:spcBef>
                <a:spcPts val="0"/>
              </a:spcBef>
              <a:spcAft>
                <a:spcPts val="400"/>
              </a:spcAft>
              <a:defRPr sz="1000"/>
            </a:lvl3pPr>
          </a:lstStyle>
          <a:p>
            <a:pPr lvl="0"/>
            <a:r>
              <a:rPr lang="en-US"/>
              <a:t>Click to edit Master text styles</a:t>
            </a:r>
          </a:p>
          <a:p>
            <a:pPr lvl="1"/>
            <a:r>
              <a:rPr lang="en-US"/>
              <a:t>Second level</a:t>
            </a:r>
          </a:p>
          <a:p>
            <a:pPr lvl="2"/>
            <a:r>
              <a:rPr lang="en-US"/>
              <a:t>Third level</a:t>
            </a:r>
          </a:p>
        </p:txBody>
      </p:sp>
      <p:sp>
        <p:nvSpPr>
          <p:cNvPr id="26" name="Text Placeholder 14">
            <a:extLst>
              <a:ext uri="{FF2B5EF4-FFF2-40B4-BE49-F238E27FC236}">
                <a16:creationId xmlns:a16="http://schemas.microsoft.com/office/drawing/2014/main" id="{D62F25A3-DE1F-49E6-BF4B-3CD5E232B96B}"/>
              </a:ext>
            </a:extLst>
          </p:cNvPr>
          <p:cNvSpPr>
            <a:spLocks noGrp="1"/>
          </p:cNvSpPr>
          <p:nvPr>
            <p:ph type="body" sz="quarter" idx="27"/>
          </p:nvPr>
        </p:nvSpPr>
        <p:spPr>
          <a:xfrm>
            <a:off x="7309451" y="2613804"/>
            <a:ext cx="2135038" cy="3407433"/>
          </a:xfrm>
        </p:spPr>
        <p:txBody>
          <a:bodyPr/>
          <a:lstStyle>
            <a:lvl1pPr>
              <a:lnSpc>
                <a:spcPts val="1500"/>
              </a:lnSpc>
              <a:spcBef>
                <a:spcPts val="0"/>
              </a:spcBef>
              <a:defRPr sz="1000" b="0">
                <a:latin typeface="+mj-lt"/>
              </a:defRPr>
            </a:lvl1pPr>
            <a:lvl2pPr marL="0" indent="0">
              <a:lnSpc>
                <a:spcPts val="1500"/>
              </a:lnSpc>
              <a:spcBef>
                <a:spcPts val="0"/>
              </a:spcBef>
              <a:spcAft>
                <a:spcPts val="1200"/>
              </a:spcAft>
              <a:buNone/>
              <a:defRPr sz="1000"/>
            </a:lvl2pPr>
            <a:lvl3pPr marL="155575" indent="-155575">
              <a:lnSpc>
                <a:spcPts val="1500"/>
              </a:lnSpc>
              <a:spcBef>
                <a:spcPts val="0"/>
              </a:spcBef>
              <a:spcAft>
                <a:spcPts val="400"/>
              </a:spcAft>
              <a:defRPr sz="1000"/>
            </a:lvl3pPr>
          </a:lstStyle>
          <a:p>
            <a:pPr lvl="0"/>
            <a:r>
              <a:rPr lang="en-US"/>
              <a:t>Click to edit Master text styles</a:t>
            </a:r>
          </a:p>
          <a:p>
            <a:pPr lvl="1"/>
            <a:r>
              <a:rPr lang="en-US"/>
              <a:t>Second level</a:t>
            </a:r>
          </a:p>
          <a:p>
            <a:pPr lvl="2"/>
            <a:r>
              <a:rPr lang="en-US"/>
              <a:t>Third level</a:t>
            </a:r>
          </a:p>
        </p:txBody>
      </p:sp>
      <p:sp>
        <p:nvSpPr>
          <p:cNvPr id="27" name="Text Placeholder 14">
            <a:extLst>
              <a:ext uri="{FF2B5EF4-FFF2-40B4-BE49-F238E27FC236}">
                <a16:creationId xmlns:a16="http://schemas.microsoft.com/office/drawing/2014/main" id="{4805C78E-5E29-438A-B6DA-E9239479E231}"/>
              </a:ext>
            </a:extLst>
          </p:cNvPr>
          <p:cNvSpPr>
            <a:spLocks noGrp="1"/>
          </p:cNvSpPr>
          <p:nvPr>
            <p:ph type="body" sz="quarter" idx="28"/>
          </p:nvPr>
        </p:nvSpPr>
        <p:spPr>
          <a:xfrm>
            <a:off x="9599762" y="2613804"/>
            <a:ext cx="2135038" cy="3407433"/>
          </a:xfrm>
        </p:spPr>
        <p:txBody>
          <a:bodyPr/>
          <a:lstStyle>
            <a:lvl1pPr>
              <a:lnSpc>
                <a:spcPts val="1500"/>
              </a:lnSpc>
              <a:spcBef>
                <a:spcPts val="0"/>
              </a:spcBef>
              <a:defRPr sz="1000" b="0">
                <a:latin typeface="+mj-lt"/>
              </a:defRPr>
            </a:lvl1pPr>
            <a:lvl2pPr marL="0" indent="0">
              <a:lnSpc>
                <a:spcPts val="1500"/>
              </a:lnSpc>
              <a:spcBef>
                <a:spcPts val="0"/>
              </a:spcBef>
              <a:spcAft>
                <a:spcPts val="1200"/>
              </a:spcAft>
              <a:buNone/>
              <a:defRPr sz="1000"/>
            </a:lvl2pPr>
            <a:lvl3pPr marL="155575" indent="-155575">
              <a:lnSpc>
                <a:spcPts val="1500"/>
              </a:lnSpc>
              <a:spcBef>
                <a:spcPts val="0"/>
              </a:spcBef>
              <a:spcAft>
                <a:spcPts val="400"/>
              </a:spcAft>
              <a:defRPr sz="10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1526525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sulta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401ED-962A-44CE-BEA9-F47FBD82C341}"/>
              </a:ext>
            </a:extLst>
          </p:cNvPr>
          <p:cNvSpPr>
            <a:spLocks noGrp="1"/>
          </p:cNvSpPr>
          <p:nvPr>
            <p:ph type="title"/>
          </p:nvPr>
        </p:nvSpPr>
        <p:spPr/>
        <p:txBody>
          <a:bodyPr>
            <a:noAutofit/>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12B5F97-92CB-49B8-8806-914F5DB4D16B}"/>
              </a:ext>
            </a:extLst>
          </p:cNvPr>
          <p:cNvSpPr>
            <a:spLocks noGrp="1"/>
          </p:cNvSpPr>
          <p:nvPr>
            <p:ph type="dt" sz="half" idx="10"/>
          </p:nvPr>
        </p:nvSpPr>
        <p:spPr/>
        <p:txBody>
          <a:bodyPr>
            <a:noAutofit/>
          </a:bodyPr>
          <a:lstStyle/>
          <a:p>
            <a:fld id="{B529B0F6-0F7C-4F7E-BA1A-E78EF3C6CAD4}" type="datetime3">
              <a:rPr lang="en-GB" smtClean="0"/>
              <a:t>2 June, 2025</a:t>
            </a:fld>
            <a:endParaRPr lang="en-GB"/>
          </a:p>
        </p:txBody>
      </p:sp>
      <p:sp>
        <p:nvSpPr>
          <p:cNvPr id="4" name="Footer Placeholder 3">
            <a:extLst>
              <a:ext uri="{FF2B5EF4-FFF2-40B4-BE49-F238E27FC236}">
                <a16:creationId xmlns:a16="http://schemas.microsoft.com/office/drawing/2014/main" id="{6AC6733F-D4F9-49D6-B507-8DA4B456C411}"/>
              </a:ext>
            </a:extLst>
          </p:cNvPr>
          <p:cNvSpPr>
            <a:spLocks noGrp="1"/>
          </p:cNvSpPr>
          <p:nvPr>
            <p:ph type="ftr" sz="quarter" idx="11"/>
          </p:nvPr>
        </p:nvSpPr>
        <p:spPr/>
        <p:txBody>
          <a:bodyPr>
            <a:noAutofit/>
          </a:bodyPr>
          <a:lstStyle/>
          <a:p>
            <a:r>
              <a:rPr lang="en-GB"/>
              <a:t>© Kubrick Group</a:t>
            </a:r>
          </a:p>
        </p:txBody>
      </p:sp>
      <p:sp>
        <p:nvSpPr>
          <p:cNvPr id="5" name="Slide Number Placeholder 4">
            <a:extLst>
              <a:ext uri="{FF2B5EF4-FFF2-40B4-BE49-F238E27FC236}">
                <a16:creationId xmlns:a16="http://schemas.microsoft.com/office/drawing/2014/main" id="{323075C1-9265-4FBA-AEE2-90135C2370B9}"/>
              </a:ext>
            </a:extLst>
          </p:cNvPr>
          <p:cNvSpPr>
            <a:spLocks noGrp="1"/>
          </p:cNvSpPr>
          <p:nvPr>
            <p:ph type="sldNum" sz="quarter" idx="12"/>
          </p:nvPr>
        </p:nvSpPr>
        <p:spPr/>
        <p:txBody>
          <a:bodyPr>
            <a:noAutofit/>
          </a:bodyPr>
          <a:lstStyle/>
          <a:p>
            <a:fld id="{E76C374D-40EA-46D5-B147-8C37E776FB84}" type="slidenum">
              <a:rPr lang="en-GB" smtClean="0"/>
              <a:pPr/>
              <a:t>‹#›</a:t>
            </a:fld>
            <a:endParaRPr lang="en-GB"/>
          </a:p>
        </p:txBody>
      </p:sp>
      <p:sp>
        <p:nvSpPr>
          <p:cNvPr id="15" name="Text Placeholder 14">
            <a:extLst>
              <a:ext uri="{FF2B5EF4-FFF2-40B4-BE49-F238E27FC236}">
                <a16:creationId xmlns:a16="http://schemas.microsoft.com/office/drawing/2014/main" id="{D009E156-08C0-43FA-9C30-64F78822A645}"/>
              </a:ext>
            </a:extLst>
          </p:cNvPr>
          <p:cNvSpPr>
            <a:spLocks noGrp="1"/>
          </p:cNvSpPr>
          <p:nvPr>
            <p:ph type="body" sz="quarter" idx="15" hasCustomPrompt="1"/>
          </p:nvPr>
        </p:nvSpPr>
        <p:spPr>
          <a:xfrm>
            <a:off x="457200" y="3701211"/>
            <a:ext cx="1742536" cy="375489"/>
          </a:xfrm>
        </p:spPr>
        <p:txBody>
          <a:bodyPr>
            <a:noAutofit/>
          </a:bodyPr>
          <a:lstStyle>
            <a:lvl1pPr>
              <a:lnSpc>
                <a:spcPts val="1500"/>
              </a:lnSpc>
              <a:spcBef>
                <a:spcPts val="0"/>
              </a:spcBef>
              <a:defRPr sz="1000" b="0">
                <a:latin typeface="+mj-lt"/>
              </a:defRPr>
            </a:lvl1pPr>
            <a:lvl2pPr marL="0" indent="0">
              <a:lnSpc>
                <a:spcPts val="1500"/>
              </a:lnSpc>
              <a:spcBef>
                <a:spcPts val="0"/>
              </a:spcBef>
              <a:buNone/>
              <a:defRPr sz="1000"/>
            </a:lvl2pPr>
            <a:lvl3pPr marL="155575" indent="-155575">
              <a:spcBef>
                <a:spcPts val="800"/>
              </a:spcBef>
              <a:defRPr sz="1000"/>
            </a:lvl3pPr>
          </a:lstStyle>
          <a:p>
            <a:pPr lvl="0"/>
            <a:r>
              <a:rPr lang="en-US"/>
              <a:t>Name Surname</a:t>
            </a:r>
          </a:p>
          <a:p>
            <a:pPr lvl="1"/>
            <a:r>
              <a:rPr lang="en-US"/>
              <a:t>Job title</a:t>
            </a:r>
          </a:p>
        </p:txBody>
      </p:sp>
      <p:sp>
        <p:nvSpPr>
          <p:cNvPr id="34" name="Text Placeholder 14">
            <a:extLst>
              <a:ext uri="{FF2B5EF4-FFF2-40B4-BE49-F238E27FC236}">
                <a16:creationId xmlns:a16="http://schemas.microsoft.com/office/drawing/2014/main" id="{CECDBB82-7927-42A0-A0E9-D093F572A16A}"/>
              </a:ext>
            </a:extLst>
          </p:cNvPr>
          <p:cNvSpPr>
            <a:spLocks noGrp="1"/>
          </p:cNvSpPr>
          <p:nvPr>
            <p:ph type="body" sz="quarter" idx="16" hasCustomPrompt="1"/>
          </p:nvPr>
        </p:nvSpPr>
        <p:spPr>
          <a:xfrm>
            <a:off x="2363638" y="3701211"/>
            <a:ext cx="1742536" cy="375489"/>
          </a:xfrm>
        </p:spPr>
        <p:txBody>
          <a:bodyPr>
            <a:noAutofit/>
          </a:bodyPr>
          <a:lstStyle>
            <a:lvl1pPr>
              <a:lnSpc>
                <a:spcPts val="1500"/>
              </a:lnSpc>
              <a:spcBef>
                <a:spcPts val="0"/>
              </a:spcBef>
              <a:defRPr sz="1000" b="0">
                <a:latin typeface="+mj-lt"/>
              </a:defRPr>
            </a:lvl1pPr>
            <a:lvl2pPr marL="0" indent="0">
              <a:lnSpc>
                <a:spcPts val="1500"/>
              </a:lnSpc>
              <a:spcBef>
                <a:spcPts val="0"/>
              </a:spcBef>
              <a:buNone/>
              <a:defRPr sz="1000"/>
            </a:lvl2pPr>
            <a:lvl3pPr marL="155575" indent="-155575">
              <a:spcBef>
                <a:spcPts val="800"/>
              </a:spcBef>
              <a:defRPr sz="1000"/>
            </a:lvl3pPr>
          </a:lstStyle>
          <a:p>
            <a:pPr lvl="0"/>
            <a:r>
              <a:rPr lang="en-US"/>
              <a:t>Name Surname</a:t>
            </a:r>
          </a:p>
          <a:p>
            <a:pPr lvl="1"/>
            <a:r>
              <a:rPr lang="en-US"/>
              <a:t>Job title</a:t>
            </a:r>
          </a:p>
        </p:txBody>
      </p:sp>
      <p:sp>
        <p:nvSpPr>
          <p:cNvPr id="39" name="Text Placeholder 14">
            <a:extLst>
              <a:ext uri="{FF2B5EF4-FFF2-40B4-BE49-F238E27FC236}">
                <a16:creationId xmlns:a16="http://schemas.microsoft.com/office/drawing/2014/main" id="{AFA1CADB-EC2B-4C2E-AA25-36A507EC6F34}"/>
              </a:ext>
            </a:extLst>
          </p:cNvPr>
          <p:cNvSpPr>
            <a:spLocks noGrp="1"/>
          </p:cNvSpPr>
          <p:nvPr>
            <p:ph type="body" sz="quarter" idx="17" hasCustomPrompt="1"/>
          </p:nvPr>
        </p:nvSpPr>
        <p:spPr>
          <a:xfrm>
            <a:off x="4270076" y="3701211"/>
            <a:ext cx="1742536" cy="375489"/>
          </a:xfrm>
        </p:spPr>
        <p:txBody>
          <a:bodyPr>
            <a:noAutofit/>
          </a:bodyPr>
          <a:lstStyle>
            <a:lvl1pPr>
              <a:lnSpc>
                <a:spcPts val="1500"/>
              </a:lnSpc>
              <a:spcBef>
                <a:spcPts val="0"/>
              </a:spcBef>
              <a:defRPr sz="1000" b="0">
                <a:latin typeface="+mj-lt"/>
              </a:defRPr>
            </a:lvl1pPr>
            <a:lvl2pPr marL="0" indent="0">
              <a:lnSpc>
                <a:spcPts val="1500"/>
              </a:lnSpc>
              <a:spcBef>
                <a:spcPts val="0"/>
              </a:spcBef>
              <a:buNone/>
              <a:defRPr sz="1000"/>
            </a:lvl2pPr>
            <a:lvl3pPr marL="155575" indent="-155575">
              <a:spcBef>
                <a:spcPts val="800"/>
              </a:spcBef>
              <a:defRPr sz="1000"/>
            </a:lvl3pPr>
          </a:lstStyle>
          <a:p>
            <a:pPr lvl="0"/>
            <a:r>
              <a:rPr lang="en-US"/>
              <a:t>Name Surname</a:t>
            </a:r>
          </a:p>
          <a:p>
            <a:pPr lvl="1"/>
            <a:r>
              <a:rPr lang="en-US"/>
              <a:t>Job title</a:t>
            </a:r>
          </a:p>
        </p:txBody>
      </p:sp>
      <p:sp>
        <p:nvSpPr>
          <p:cNvPr id="40" name="Text Placeholder 14">
            <a:extLst>
              <a:ext uri="{FF2B5EF4-FFF2-40B4-BE49-F238E27FC236}">
                <a16:creationId xmlns:a16="http://schemas.microsoft.com/office/drawing/2014/main" id="{5F67A1FE-4626-4E1C-A854-094EFEB09863}"/>
              </a:ext>
            </a:extLst>
          </p:cNvPr>
          <p:cNvSpPr>
            <a:spLocks noGrp="1"/>
          </p:cNvSpPr>
          <p:nvPr>
            <p:ph type="body" sz="quarter" idx="18" hasCustomPrompt="1"/>
          </p:nvPr>
        </p:nvSpPr>
        <p:spPr>
          <a:xfrm>
            <a:off x="6176514" y="3701211"/>
            <a:ext cx="1742536" cy="375489"/>
          </a:xfrm>
        </p:spPr>
        <p:txBody>
          <a:bodyPr>
            <a:noAutofit/>
          </a:bodyPr>
          <a:lstStyle>
            <a:lvl1pPr>
              <a:lnSpc>
                <a:spcPts val="1500"/>
              </a:lnSpc>
              <a:spcBef>
                <a:spcPts val="0"/>
              </a:spcBef>
              <a:defRPr sz="1000" b="0">
                <a:latin typeface="+mj-lt"/>
              </a:defRPr>
            </a:lvl1pPr>
            <a:lvl2pPr marL="0" indent="0">
              <a:lnSpc>
                <a:spcPts val="1500"/>
              </a:lnSpc>
              <a:spcBef>
                <a:spcPts val="0"/>
              </a:spcBef>
              <a:buNone/>
              <a:defRPr sz="1000"/>
            </a:lvl2pPr>
            <a:lvl3pPr marL="155575" indent="-155575">
              <a:spcBef>
                <a:spcPts val="800"/>
              </a:spcBef>
              <a:defRPr sz="1000"/>
            </a:lvl3pPr>
          </a:lstStyle>
          <a:p>
            <a:pPr lvl="0"/>
            <a:r>
              <a:rPr lang="en-US"/>
              <a:t>Name Surname</a:t>
            </a:r>
          </a:p>
          <a:p>
            <a:pPr lvl="1"/>
            <a:r>
              <a:rPr lang="en-US"/>
              <a:t>Job title</a:t>
            </a:r>
          </a:p>
        </p:txBody>
      </p:sp>
      <p:sp>
        <p:nvSpPr>
          <p:cNvPr id="41" name="Text Placeholder 14">
            <a:extLst>
              <a:ext uri="{FF2B5EF4-FFF2-40B4-BE49-F238E27FC236}">
                <a16:creationId xmlns:a16="http://schemas.microsoft.com/office/drawing/2014/main" id="{8A7D37A5-48D4-4149-B1A5-84D47325554A}"/>
              </a:ext>
            </a:extLst>
          </p:cNvPr>
          <p:cNvSpPr>
            <a:spLocks noGrp="1"/>
          </p:cNvSpPr>
          <p:nvPr>
            <p:ph type="body" sz="quarter" idx="19" hasCustomPrompt="1"/>
          </p:nvPr>
        </p:nvSpPr>
        <p:spPr>
          <a:xfrm>
            <a:off x="8082952" y="3701211"/>
            <a:ext cx="1742536" cy="375489"/>
          </a:xfrm>
        </p:spPr>
        <p:txBody>
          <a:bodyPr>
            <a:noAutofit/>
          </a:bodyPr>
          <a:lstStyle>
            <a:lvl1pPr>
              <a:lnSpc>
                <a:spcPts val="1500"/>
              </a:lnSpc>
              <a:spcBef>
                <a:spcPts val="0"/>
              </a:spcBef>
              <a:defRPr sz="1000" b="0">
                <a:latin typeface="+mj-lt"/>
              </a:defRPr>
            </a:lvl1pPr>
            <a:lvl2pPr marL="0" indent="0">
              <a:lnSpc>
                <a:spcPts val="1500"/>
              </a:lnSpc>
              <a:spcBef>
                <a:spcPts val="0"/>
              </a:spcBef>
              <a:buNone/>
              <a:defRPr sz="1000"/>
            </a:lvl2pPr>
            <a:lvl3pPr marL="155575" indent="-155575">
              <a:spcBef>
                <a:spcPts val="800"/>
              </a:spcBef>
              <a:defRPr sz="1000"/>
            </a:lvl3pPr>
          </a:lstStyle>
          <a:p>
            <a:pPr lvl="0"/>
            <a:r>
              <a:rPr lang="en-US"/>
              <a:t>Name Surname</a:t>
            </a:r>
          </a:p>
          <a:p>
            <a:pPr lvl="1"/>
            <a:r>
              <a:rPr lang="en-US"/>
              <a:t>Job title</a:t>
            </a:r>
          </a:p>
        </p:txBody>
      </p:sp>
      <p:sp>
        <p:nvSpPr>
          <p:cNvPr id="42" name="Text Placeholder 14">
            <a:extLst>
              <a:ext uri="{FF2B5EF4-FFF2-40B4-BE49-F238E27FC236}">
                <a16:creationId xmlns:a16="http://schemas.microsoft.com/office/drawing/2014/main" id="{B3384C48-9384-4D81-A5B7-A0CADA3750F7}"/>
              </a:ext>
            </a:extLst>
          </p:cNvPr>
          <p:cNvSpPr>
            <a:spLocks noGrp="1"/>
          </p:cNvSpPr>
          <p:nvPr>
            <p:ph type="body" sz="quarter" idx="20" hasCustomPrompt="1"/>
          </p:nvPr>
        </p:nvSpPr>
        <p:spPr>
          <a:xfrm>
            <a:off x="9989390" y="3701211"/>
            <a:ext cx="1742536" cy="375489"/>
          </a:xfrm>
        </p:spPr>
        <p:txBody>
          <a:bodyPr>
            <a:noAutofit/>
          </a:bodyPr>
          <a:lstStyle>
            <a:lvl1pPr>
              <a:lnSpc>
                <a:spcPts val="1500"/>
              </a:lnSpc>
              <a:spcBef>
                <a:spcPts val="0"/>
              </a:spcBef>
              <a:defRPr sz="1000" b="0">
                <a:latin typeface="+mj-lt"/>
              </a:defRPr>
            </a:lvl1pPr>
            <a:lvl2pPr marL="0" indent="0">
              <a:lnSpc>
                <a:spcPts val="1500"/>
              </a:lnSpc>
              <a:spcBef>
                <a:spcPts val="0"/>
              </a:spcBef>
              <a:buNone/>
              <a:defRPr sz="1000"/>
            </a:lvl2pPr>
            <a:lvl3pPr marL="155575" indent="-155575">
              <a:spcBef>
                <a:spcPts val="800"/>
              </a:spcBef>
              <a:defRPr sz="1000"/>
            </a:lvl3pPr>
          </a:lstStyle>
          <a:p>
            <a:pPr lvl="0"/>
            <a:r>
              <a:rPr lang="en-US"/>
              <a:t>Name Surname</a:t>
            </a:r>
          </a:p>
          <a:p>
            <a:pPr lvl="1"/>
            <a:r>
              <a:rPr lang="en-US"/>
              <a:t>Job title</a:t>
            </a:r>
          </a:p>
        </p:txBody>
      </p:sp>
      <p:sp>
        <p:nvSpPr>
          <p:cNvPr id="10" name="Picture Placeholder 9">
            <a:extLst>
              <a:ext uri="{FF2B5EF4-FFF2-40B4-BE49-F238E27FC236}">
                <a16:creationId xmlns:a16="http://schemas.microsoft.com/office/drawing/2014/main" id="{51B56564-F05E-4685-8EAA-6DE036EA9128}"/>
              </a:ext>
            </a:extLst>
          </p:cNvPr>
          <p:cNvSpPr>
            <a:spLocks noGrp="1"/>
          </p:cNvSpPr>
          <p:nvPr>
            <p:ph type="pic" sz="quarter" idx="21"/>
          </p:nvPr>
        </p:nvSpPr>
        <p:spPr>
          <a:xfrm>
            <a:off x="457200" y="1916113"/>
            <a:ext cx="1743075" cy="1677987"/>
          </a:xfrm>
        </p:spPr>
        <p:txBody>
          <a:bodyPr>
            <a:noAutofit/>
          </a:bodyPr>
          <a:lstStyle/>
          <a:p>
            <a:r>
              <a:rPr lang="en-US"/>
              <a:t>Click icon to add picture</a:t>
            </a:r>
            <a:endParaRPr lang="en-GB"/>
          </a:p>
        </p:txBody>
      </p:sp>
      <p:sp>
        <p:nvSpPr>
          <p:cNvPr id="43" name="Picture Placeholder 9">
            <a:extLst>
              <a:ext uri="{FF2B5EF4-FFF2-40B4-BE49-F238E27FC236}">
                <a16:creationId xmlns:a16="http://schemas.microsoft.com/office/drawing/2014/main" id="{670A15EE-C18D-4DC0-88C0-918F153B46C5}"/>
              </a:ext>
            </a:extLst>
          </p:cNvPr>
          <p:cNvSpPr>
            <a:spLocks noGrp="1"/>
          </p:cNvSpPr>
          <p:nvPr>
            <p:ph type="pic" sz="quarter" idx="22"/>
          </p:nvPr>
        </p:nvSpPr>
        <p:spPr>
          <a:xfrm>
            <a:off x="2363638" y="1916113"/>
            <a:ext cx="1743075" cy="1677987"/>
          </a:xfrm>
        </p:spPr>
        <p:txBody>
          <a:bodyPr>
            <a:noAutofit/>
          </a:bodyPr>
          <a:lstStyle/>
          <a:p>
            <a:r>
              <a:rPr lang="en-US"/>
              <a:t>Click icon to add picture</a:t>
            </a:r>
            <a:endParaRPr lang="en-GB"/>
          </a:p>
        </p:txBody>
      </p:sp>
      <p:sp>
        <p:nvSpPr>
          <p:cNvPr id="46" name="Picture Placeholder 9">
            <a:extLst>
              <a:ext uri="{FF2B5EF4-FFF2-40B4-BE49-F238E27FC236}">
                <a16:creationId xmlns:a16="http://schemas.microsoft.com/office/drawing/2014/main" id="{0C09A815-CC2F-496D-AD15-26D54F706835}"/>
              </a:ext>
            </a:extLst>
          </p:cNvPr>
          <p:cNvSpPr>
            <a:spLocks noGrp="1"/>
          </p:cNvSpPr>
          <p:nvPr>
            <p:ph type="pic" sz="quarter" idx="23"/>
          </p:nvPr>
        </p:nvSpPr>
        <p:spPr>
          <a:xfrm>
            <a:off x="4270076" y="1916113"/>
            <a:ext cx="1743075" cy="1677987"/>
          </a:xfrm>
        </p:spPr>
        <p:txBody>
          <a:bodyPr>
            <a:noAutofit/>
          </a:bodyPr>
          <a:lstStyle/>
          <a:p>
            <a:r>
              <a:rPr lang="en-US"/>
              <a:t>Click icon to add picture</a:t>
            </a:r>
            <a:endParaRPr lang="en-GB"/>
          </a:p>
        </p:txBody>
      </p:sp>
      <p:sp>
        <p:nvSpPr>
          <p:cNvPr id="47" name="Picture Placeholder 9">
            <a:extLst>
              <a:ext uri="{FF2B5EF4-FFF2-40B4-BE49-F238E27FC236}">
                <a16:creationId xmlns:a16="http://schemas.microsoft.com/office/drawing/2014/main" id="{742D4E25-3633-4F15-ADE7-716A54D9A7AB}"/>
              </a:ext>
            </a:extLst>
          </p:cNvPr>
          <p:cNvSpPr>
            <a:spLocks noGrp="1"/>
          </p:cNvSpPr>
          <p:nvPr>
            <p:ph type="pic" sz="quarter" idx="24"/>
          </p:nvPr>
        </p:nvSpPr>
        <p:spPr>
          <a:xfrm>
            <a:off x="6175975" y="1916113"/>
            <a:ext cx="1743075" cy="1677987"/>
          </a:xfrm>
        </p:spPr>
        <p:txBody>
          <a:bodyPr>
            <a:noAutofit/>
          </a:bodyPr>
          <a:lstStyle/>
          <a:p>
            <a:r>
              <a:rPr lang="en-US"/>
              <a:t>Click icon to add picture</a:t>
            </a:r>
            <a:endParaRPr lang="en-GB"/>
          </a:p>
        </p:txBody>
      </p:sp>
      <p:sp>
        <p:nvSpPr>
          <p:cNvPr id="48" name="Picture Placeholder 9">
            <a:extLst>
              <a:ext uri="{FF2B5EF4-FFF2-40B4-BE49-F238E27FC236}">
                <a16:creationId xmlns:a16="http://schemas.microsoft.com/office/drawing/2014/main" id="{44ECC1FA-DF07-4C63-B639-90AF8E9F0114}"/>
              </a:ext>
            </a:extLst>
          </p:cNvPr>
          <p:cNvSpPr>
            <a:spLocks noGrp="1"/>
          </p:cNvSpPr>
          <p:nvPr>
            <p:ph type="pic" sz="quarter" idx="25"/>
          </p:nvPr>
        </p:nvSpPr>
        <p:spPr>
          <a:xfrm>
            <a:off x="8082413" y="1916113"/>
            <a:ext cx="1743075" cy="1677987"/>
          </a:xfrm>
        </p:spPr>
        <p:txBody>
          <a:bodyPr>
            <a:noAutofit/>
          </a:bodyPr>
          <a:lstStyle/>
          <a:p>
            <a:r>
              <a:rPr lang="en-US"/>
              <a:t>Click icon to add picture</a:t>
            </a:r>
            <a:endParaRPr lang="en-GB"/>
          </a:p>
        </p:txBody>
      </p:sp>
      <p:sp>
        <p:nvSpPr>
          <p:cNvPr id="49" name="Picture Placeholder 9">
            <a:extLst>
              <a:ext uri="{FF2B5EF4-FFF2-40B4-BE49-F238E27FC236}">
                <a16:creationId xmlns:a16="http://schemas.microsoft.com/office/drawing/2014/main" id="{16B3BE5C-EC4D-4E26-9ABA-19A6FA92F6EB}"/>
              </a:ext>
            </a:extLst>
          </p:cNvPr>
          <p:cNvSpPr>
            <a:spLocks noGrp="1"/>
          </p:cNvSpPr>
          <p:nvPr>
            <p:ph type="pic" sz="quarter" idx="26"/>
          </p:nvPr>
        </p:nvSpPr>
        <p:spPr>
          <a:xfrm>
            <a:off x="9988851" y="1916113"/>
            <a:ext cx="1743075" cy="1677987"/>
          </a:xfrm>
        </p:spPr>
        <p:txBody>
          <a:bodyPr>
            <a:noAutofit/>
          </a:bodyPr>
          <a:lstStyle/>
          <a:p>
            <a:r>
              <a:rPr lang="en-US"/>
              <a:t>Click icon to add picture</a:t>
            </a:r>
            <a:endParaRPr lang="en-GB"/>
          </a:p>
        </p:txBody>
      </p:sp>
      <p:sp>
        <p:nvSpPr>
          <p:cNvPr id="50" name="Text Placeholder 14">
            <a:extLst>
              <a:ext uri="{FF2B5EF4-FFF2-40B4-BE49-F238E27FC236}">
                <a16:creationId xmlns:a16="http://schemas.microsoft.com/office/drawing/2014/main" id="{57F76517-65FA-49EB-8596-6E634BBDEC43}"/>
              </a:ext>
            </a:extLst>
          </p:cNvPr>
          <p:cNvSpPr>
            <a:spLocks noGrp="1"/>
          </p:cNvSpPr>
          <p:nvPr>
            <p:ph type="body" sz="quarter" idx="27" hasCustomPrompt="1"/>
          </p:nvPr>
        </p:nvSpPr>
        <p:spPr>
          <a:xfrm>
            <a:off x="457200" y="6076949"/>
            <a:ext cx="1742536" cy="375489"/>
          </a:xfrm>
        </p:spPr>
        <p:txBody>
          <a:bodyPr>
            <a:noAutofit/>
          </a:bodyPr>
          <a:lstStyle>
            <a:lvl1pPr>
              <a:lnSpc>
                <a:spcPts val="1500"/>
              </a:lnSpc>
              <a:spcBef>
                <a:spcPts val="0"/>
              </a:spcBef>
              <a:defRPr sz="1000" b="0">
                <a:latin typeface="+mj-lt"/>
              </a:defRPr>
            </a:lvl1pPr>
            <a:lvl2pPr marL="0" indent="0">
              <a:lnSpc>
                <a:spcPts val="1500"/>
              </a:lnSpc>
              <a:spcBef>
                <a:spcPts val="0"/>
              </a:spcBef>
              <a:buNone/>
              <a:defRPr sz="1000"/>
            </a:lvl2pPr>
            <a:lvl3pPr marL="155575" indent="-155575">
              <a:spcBef>
                <a:spcPts val="800"/>
              </a:spcBef>
              <a:defRPr sz="1000"/>
            </a:lvl3pPr>
          </a:lstStyle>
          <a:p>
            <a:pPr lvl="0"/>
            <a:r>
              <a:rPr lang="en-US"/>
              <a:t>Name Surname</a:t>
            </a:r>
          </a:p>
          <a:p>
            <a:pPr lvl="1"/>
            <a:r>
              <a:rPr lang="en-US"/>
              <a:t>Job title</a:t>
            </a:r>
          </a:p>
        </p:txBody>
      </p:sp>
      <p:sp>
        <p:nvSpPr>
          <p:cNvPr id="51" name="Text Placeholder 14">
            <a:extLst>
              <a:ext uri="{FF2B5EF4-FFF2-40B4-BE49-F238E27FC236}">
                <a16:creationId xmlns:a16="http://schemas.microsoft.com/office/drawing/2014/main" id="{8DF49509-BE34-4977-9D70-AA727FFDE74D}"/>
              </a:ext>
            </a:extLst>
          </p:cNvPr>
          <p:cNvSpPr>
            <a:spLocks noGrp="1"/>
          </p:cNvSpPr>
          <p:nvPr>
            <p:ph type="body" sz="quarter" idx="28" hasCustomPrompt="1"/>
          </p:nvPr>
        </p:nvSpPr>
        <p:spPr>
          <a:xfrm>
            <a:off x="2363638" y="6076949"/>
            <a:ext cx="1742536" cy="375489"/>
          </a:xfrm>
        </p:spPr>
        <p:txBody>
          <a:bodyPr>
            <a:noAutofit/>
          </a:bodyPr>
          <a:lstStyle>
            <a:lvl1pPr>
              <a:lnSpc>
                <a:spcPts val="1500"/>
              </a:lnSpc>
              <a:spcBef>
                <a:spcPts val="0"/>
              </a:spcBef>
              <a:defRPr sz="1000" b="0">
                <a:latin typeface="+mj-lt"/>
              </a:defRPr>
            </a:lvl1pPr>
            <a:lvl2pPr marL="0" indent="0">
              <a:lnSpc>
                <a:spcPts val="1500"/>
              </a:lnSpc>
              <a:spcBef>
                <a:spcPts val="0"/>
              </a:spcBef>
              <a:buNone/>
              <a:defRPr sz="1000"/>
            </a:lvl2pPr>
            <a:lvl3pPr marL="155575" indent="-155575">
              <a:spcBef>
                <a:spcPts val="800"/>
              </a:spcBef>
              <a:defRPr sz="1000"/>
            </a:lvl3pPr>
          </a:lstStyle>
          <a:p>
            <a:pPr lvl="0"/>
            <a:r>
              <a:rPr lang="en-US"/>
              <a:t>Name Surname</a:t>
            </a:r>
          </a:p>
          <a:p>
            <a:pPr lvl="1"/>
            <a:r>
              <a:rPr lang="en-US"/>
              <a:t>Job title</a:t>
            </a:r>
          </a:p>
        </p:txBody>
      </p:sp>
      <p:sp>
        <p:nvSpPr>
          <p:cNvPr id="52" name="Text Placeholder 14">
            <a:extLst>
              <a:ext uri="{FF2B5EF4-FFF2-40B4-BE49-F238E27FC236}">
                <a16:creationId xmlns:a16="http://schemas.microsoft.com/office/drawing/2014/main" id="{0ACD76A5-4D8F-4164-BBFC-3999F7037B0E}"/>
              </a:ext>
            </a:extLst>
          </p:cNvPr>
          <p:cNvSpPr>
            <a:spLocks noGrp="1"/>
          </p:cNvSpPr>
          <p:nvPr>
            <p:ph type="body" sz="quarter" idx="29" hasCustomPrompt="1"/>
          </p:nvPr>
        </p:nvSpPr>
        <p:spPr>
          <a:xfrm>
            <a:off x="4270076" y="6076949"/>
            <a:ext cx="1742536" cy="375489"/>
          </a:xfrm>
        </p:spPr>
        <p:txBody>
          <a:bodyPr>
            <a:noAutofit/>
          </a:bodyPr>
          <a:lstStyle>
            <a:lvl1pPr>
              <a:lnSpc>
                <a:spcPts val="1500"/>
              </a:lnSpc>
              <a:spcBef>
                <a:spcPts val="0"/>
              </a:spcBef>
              <a:defRPr sz="1000" b="0">
                <a:latin typeface="+mj-lt"/>
              </a:defRPr>
            </a:lvl1pPr>
            <a:lvl2pPr marL="0" indent="0">
              <a:lnSpc>
                <a:spcPts val="1500"/>
              </a:lnSpc>
              <a:spcBef>
                <a:spcPts val="0"/>
              </a:spcBef>
              <a:buNone/>
              <a:defRPr sz="1000"/>
            </a:lvl2pPr>
            <a:lvl3pPr marL="155575" indent="-155575">
              <a:spcBef>
                <a:spcPts val="800"/>
              </a:spcBef>
              <a:defRPr sz="1000"/>
            </a:lvl3pPr>
          </a:lstStyle>
          <a:p>
            <a:pPr lvl="0"/>
            <a:r>
              <a:rPr lang="en-US"/>
              <a:t>Name Surname</a:t>
            </a:r>
          </a:p>
          <a:p>
            <a:pPr lvl="1"/>
            <a:r>
              <a:rPr lang="en-US"/>
              <a:t>Job title</a:t>
            </a:r>
          </a:p>
        </p:txBody>
      </p:sp>
      <p:sp>
        <p:nvSpPr>
          <p:cNvPr id="53" name="Text Placeholder 14">
            <a:extLst>
              <a:ext uri="{FF2B5EF4-FFF2-40B4-BE49-F238E27FC236}">
                <a16:creationId xmlns:a16="http://schemas.microsoft.com/office/drawing/2014/main" id="{C0D8D959-DA42-4ACD-979B-51C96C66E17E}"/>
              </a:ext>
            </a:extLst>
          </p:cNvPr>
          <p:cNvSpPr>
            <a:spLocks noGrp="1"/>
          </p:cNvSpPr>
          <p:nvPr>
            <p:ph type="body" sz="quarter" idx="30" hasCustomPrompt="1"/>
          </p:nvPr>
        </p:nvSpPr>
        <p:spPr>
          <a:xfrm>
            <a:off x="6176514" y="6076949"/>
            <a:ext cx="1742536" cy="375489"/>
          </a:xfrm>
        </p:spPr>
        <p:txBody>
          <a:bodyPr>
            <a:noAutofit/>
          </a:bodyPr>
          <a:lstStyle>
            <a:lvl1pPr>
              <a:lnSpc>
                <a:spcPts val="1500"/>
              </a:lnSpc>
              <a:spcBef>
                <a:spcPts val="0"/>
              </a:spcBef>
              <a:defRPr sz="1000" b="0">
                <a:latin typeface="+mj-lt"/>
              </a:defRPr>
            </a:lvl1pPr>
            <a:lvl2pPr marL="0" indent="0">
              <a:lnSpc>
                <a:spcPts val="1500"/>
              </a:lnSpc>
              <a:spcBef>
                <a:spcPts val="0"/>
              </a:spcBef>
              <a:buNone/>
              <a:defRPr sz="1000"/>
            </a:lvl2pPr>
            <a:lvl3pPr marL="155575" indent="-155575">
              <a:spcBef>
                <a:spcPts val="800"/>
              </a:spcBef>
              <a:defRPr sz="1000"/>
            </a:lvl3pPr>
          </a:lstStyle>
          <a:p>
            <a:pPr lvl="0"/>
            <a:r>
              <a:rPr lang="en-US"/>
              <a:t>Name Surname</a:t>
            </a:r>
          </a:p>
          <a:p>
            <a:pPr lvl="1"/>
            <a:r>
              <a:rPr lang="en-US"/>
              <a:t>Job title</a:t>
            </a:r>
          </a:p>
        </p:txBody>
      </p:sp>
      <p:sp>
        <p:nvSpPr>
          <p:cNvPr id="54" name="Text Placeholder 14">
            <a:extLst>
              <a:ext uri="{FF2B5EF4-FFF2-40B4-BE49-F238E27FC236}">
                <a16:creationId xmlns:a16="http://schemas.microsoft.com/office/drawing/2014/main" id="{3260B98B-B0E0-4666-8A7E-F8BB0C554156}"/>
              </a:ext>
            </a:extLst>
          </p:cNvPr>
          <p:cNvSpPr>
            <a:spLocks noGrp="1"/>
          </p:cNvSpPr>
          <p:nvPr>
            <p:ph type="body" sz="quarter" idx="31" hasCustomPrompt="1"/>
          </p:nvPr>
        </p:nvSpPr>
        <p:spPr>
          <a:xfrm>
            <a:off x="8082952" y="6076949"/>
            <a:ext cx="1742536" cy="375489"/>
          </a:xfrm>
        </p:spPr>
        <p:txBody>
          <a:bodyPr>
            <a:noAutofit/>
          </a:bodyPr>
          <a:lstStyle>
            <a:lvl1pPr>
              <a:lnSpc>
                <a:spcPts val="1500"/>
              </a:lnSpc>
              <a:spcBef>
                <a:spcPts val="0"/>
              </a:spcBef>
              <a:defRPr sz="1000" b="0">
                <a:latin typeface="+mj-lt"/>
              </a:defRPr>
            </a:lvl1pPr>
            <a:lvl2pPr marL="0" indent="0">
              <a:lnSpc>
                <a:spcPts val="1500"/>
              </a:lnSpc>
              <a:spcBef>
                <a:spcPts val="0"/>
              </a:spcBef>
              <a:buNone/>
              <a:defRPr sz="1000"/>
            </a:lvl2pPr>
            <a:lvl3pPr marL="155575" indent="-155575">
              <a:spcBef>
                <a:spcPts val="800"/>
              </a:spcBef>
              <a:defRPr sz="1000"/>
            </a:lvl3pPr>
          </a:lstStyle>
          <a:p>
            <a:pPr lvl="0"/>
            <a:r>
              <a:rPr lang="en-US"/>
              <a:t>Name Surname</a:t>
            </a:r>
          </a:p>
          <a:p>
            <a:pPr lvl="1"/>
            <a:r>
              <a:rPr lang="en-US"/>
              <a:t>Job title</a:t>
            </a:r>
          </a:p>
        </p:txBody>
      </p:sp>
      <p:sp>
        <p:nvSpPr>
          <p:cNvPr id="55" name="Text Placeholder 14">
            <a:extLst>
              <a:ext uri="{FF2B5EF4-FFF2-40B4-BE49-F238E27FC236}">
                <a16:creationId xmlns:a16="http://schemas.microsoft.com/office/drawing/2014/main" id="{3E7CC2B4-0FE8-4231-BB54-8DDE908C8E92}"/>
              </a:ext>
            </a:extLst>
          </p:cNvPr>
          <p:cNvSpPr>
            <a:spLocks noGrp="1"/>
          </p:cNvSpPr>
          <p:nvPr>
            <p:ph type="body" sz="quarter" idx="32" hasCustomPrompt="1"/>
          </p:nvPr>
        </p:nvSpPr>
        <p:spPr>
          <a:xfrm>
            <a:off x="9989390" y="6076949"/>
            <a:ext cx="1742536" cy="375489"/>
          </a:xfrm>
        </p:spPr>
        <p:txBody>
          <a:bodyPr>
            <a:noAutofit/>
          </a:bodyPr>
          <a:lstStyle>
            <a:lvl1pPr>
              <a:lnSpc>
                <a:spcPts val="1500"/>
              </a:lnSpc>
              <a:spcBef>
                <a:spcPts val="0"/>
              </a:spcBef>
              <a:defRPr sz="1000" b="0">
                <a:latin typeface="+mj-lt"/>
              </a:defRPr>
            </a:lvl1pPr>
            <a:lvl2pPr marL="0" indent="0">
              <a:lnSpc>
                <a:spcPts val="1500"/>
              </a:lnSpc>
              <a:spcBef>
                <a:spcPts val="0"/>
              </a:spcBef>
              <a:buNone/>
              <a:defRPr sz="1000"/>
            </a:lvl2pPr>
            <a:lvl3pPr marL="155575" indent="-155575">
              <a:spcBef>
                <a:spcPts val="800"/>
              </a:spcBef>
              <a:defRPr sz="1000"/>
            </a:lvl3pPr>
          </a:lstStyle>
          <a:p>
            <a:pPr lvl="0"/>
            <a:r>
              <a:rPr lang="en-US"/>
              <a:t>Name Surname</a:t>
            </a:r>
          </a:p>
          <a:p>
            <a:pPr lvl="1"/>
            <a:r>
              <a:rPr lang="en-US"/>
              <a:t>Job title</a:t>
            </a:r>
          </a:p>
        </p:txBody>
      </p:sp>
      <p:sp>
        <p:nvSpPr>
          <p:cNvPr id="56" name="Picture Placeholder 9">
            <a:extLst>
              <a:ext uri="{FF2B5EF4-FFF2-40B4-BE49-F238E27FC236}">
                <a16:creationId xmlns:a16="http://schemas.microsoft.com/office/drawing/2014/main" id="{7DFA3A4E-383A-4CE4-9A60-E13D7C3BF705}"/>
              </a:ext>
            </a:extLst>
          </p:cNvPr>
          <p:cNvSpPr>
            <a:spLocks noGrp="1"/>
          </p:cNvSpPr>
          <p:nvPr>
            <p:ph type="pic" sz="quarter" idx="33"/>
          </p:nvPr>
        </p:nvSpPr>
        <p:spPr>
          <a:xfrm>
            <a:off x="457200" y="4291851"/>
            <a:ext cx="1743075" cy="1677987"/>
          </a:xfrm>
        </p:spPr>
        <p:txBody>
          <a:bodyPr>
            <a:noAutofit/>
          </a:bodyPr>
          <a:lstStyle/>
          <a:p>
            <a:r>
              <a:rPr lang="en-US"/>
              <a:t>Click icon to add picture</a:t>
            </a:r>
            <a:endParaRPr lang="en-GB"/>
          </a:p>
        </p:txBody>
      </p:sp>
      <p:sp>
        <p:nvSpPr>
          <p:cNvPr id="57" name="Picture Placeholder 9">
            <a:extLst>
              <a:ext uri="{FF2B5EF4-FFF2-40B4-BE49-F238E27FC236}">
                <a16:creationId xmlns:a16="http://schemas.microsoft.com/office/drawing/2014/main" id="{10E2860D-A864-4DCD-AF09-E6A10F943D77}"/>
              </a:ext>
            </a:extLst>
          </p:cNvPr>
          <p:cNvSpPr>
            <a:spLocks noGrp="1"/>
          </p:cNvSpPr>
          <p:nvPr>
            <p:ph type="pic" sz="quarter" idx="34"/>
          </p:nvPr>
        </p:nvSpPr>
        <p:spPr>
          <a:xfrm>
            <a:off x="2363638" y="4291851"/>
            <a:ext cx="1743075" cy="1677987"/>
          </a:xfrm>
        </p:spPr>
        <p:txBody>
          <a:bodyPr>
            <a:noAutofit/>
          </a:bodyPr>
          <a:lstStyle/>
          <a:p>
            <a:r>
              <a:rPr lang="en-US"/>
              <a:t>Click icon to add picture</a:t>
            </a:r>
            <a:endParaRPr lang="en-GB"/>
          </a:p>
        </p:txBody>
      </p:sp>
      <p:sp>
        <p:nvSpPr>
          <p:cNvPr id="58" name="Picture Placeholder 9">
            <a:extLst>
              <a:ext uri="{FF2B5EF4-FFF2-40B4-BE49-F238E27FC236}">
                <a16:creationId xmlns:a16="http://schemas.microsoft.com/office/drawing/2014/main" id="{0E4D86D5-6BBE-44FE-9F6C-837868080BCF}"/>
              </a:ext>
            </a:extLst>
          </p:cNvPr>
          <p:cNvSpPr>
            <a:spLocks noGrp="1"/>
          </p:cNvSpPr>
          <p:nvPr>
            <p:ph type="pic" sz="quarter" idx="35"/>
          </p:nvPr>
        </p:nvSpPr>
        <p:spPr>
          <a:xfrm>
            <a:off x="4270076" y="4291851"/>
            <a:ext cx="1743075" cy="1677987"/>
          </a:xfrm>
        </p:spPr>
        <p:txBody>
          <a:bodyPr>
            <a:noAutofit/>
          </a:bodyPr>
          <a:lstStyle/>
          <a:p>
            <a:r>
              <a:rPr lang="en-US"/>
              <a:t>Click icon to add picture</a:t>
            </a:r>
            <a:endParaRPr lang="en-GB"/>
          </a:p>
        </p:txBody>
      </p:sp>
      <p:sp>
        <p:nvSpPr>
          <p:cNvPr id="59" name="Picture Placeholder 9">
            <a:extLst>
              <a:ext uri="{FF2B5EF4-FFF2-40B4-BE49-F238E27FC236}">
                <a16:creationId xmlns:a16="http://schemas.microsoft.com/office/drawing/2014/main" id="{D1A08F98-6919-4784-8407-00103FAD4A49}"/>
              </a:ext>
            </a:extLst>
          </p:cNvPr>
          <p:cNvSpPr>
            <a:spLocks noGrp="1"/>
          </p:cNvSpPr>
          <p:nvPr>
            <p:ph type="pic" sz="quarter" idx="36"/>
          </p:nvPr>
        </p:nvSpPr>
        <p:spPr>
          <a:xfrm>
            <a:off x="6175975" y="4291851"/>
            <a:ext cx="1743075" cy="1677987"/>
          </a:xfrm>
        </p:spPr>
        <p:txBody>
          <a:bodyPr>
            <a:noAutofit/>
          </a:bodyPr>
          <a:lstStyle/>
          <a:p>
            <a:r>
              <a:rPr lang="en-US"/>
              <a:t>Click icon to add picture</a:t>
            </a:r>
            <a:endParaRPr lang="en-GB"/>
          </a:p>
        </p:txBody>
      </p:sp>
      <p:sp>
        <p:nvSpPr>
          <p:cNvPr id="60" name="Picture Placeholder 9">
            <a:extLst>
              <a:ext uri="{FF2B5EF4-FFF2-40B4-BE49-F238E27FC236}">
                <a16:creationId xmlns:a16="http://schemas.microsoft.com/office/drawing/2014/main" id="{7CBC0A17-45E3-4DB3-B119-A76FEA9A1342}"/>
              </a:ext>
            </a:extLst>
          </p:cNvPr>
          <p:cNvSpPr>
            <a:spLocks noGrp="1"/>
          </p:cNvSpPr>
          <p:nvPr>
            <p:ph type="pic" sz="quarter" idx="37"/>
          </p:nvPr>
        </p:nvSpPr>
        <p:spPr>
          <a:xfrm>
            <a:off x="8082413" y="4291851"/>
            <a:ext cx="1743075" cy="1677987"/>
          </a:xfrm>
        </p:spPr>
        <p:txBody>
          <a:bodyPr>
            <a:noAutofit/>
          </a:bodyPr>
          <a:lstStyle/>
          <a:p>
            <a:r>
              <a:rPr lang="en-US"/>
              <a:t>Click icon to add picture</a:t>
            </a:r>
            <a:endParaRPr lang="en-GB"/>
          </a:p>
        </p:txBody>
      </p:sp>
      <p:sp>
        <p:nvSpPr>
          <p:cNvPr id="61" name="Picture Placeholder 9">
            <a:extLst>
              <a:ext uri="{FF2B5EF4-FFF2-40B4-BE49-F238E27FC236}">
                <a16:creationId xmlns:a16="http://schemas.microsoft.com/office/drawing/2014/main" id="{15CD1EA6-41A2-4569-A288-50DD2F84D38D}"/>
              </a:ext>
            </a:extLst>
          </p:cNvPr>
          <p:cNvSpPr>
            <a:spLocks noGrp="1"/>
          </p:cNvSpPr>
          <p:nvPr>
            <p:ph type="pic" sz="quarter" idx="38"/>
          </p:nvPr>
        </p:nvSpPr>
        <p:spPr>
          <a:xfrm>
            <a:off x="9988851" y="4291851"/>
            <a:ext cx="1743075" cy="1677987"/>
          </a:xfrm>
        </p:spPr>
        <p:txBody>
          <a:bodyPr>
            <a:noAutofit/>
          </a:bodyPr>
          <a:lstStyle/>
          <a:p>
            <a:r>
              <a:rPr lang="en-US"/>
              <a:t>Click icon to add picture</a:t>
            </a:r>
            <a:endParaRPr lang="en-GB"/>
          </a:p>
        </p:txBody>
      </p:sp>
    </p:spTree>
    <p:extLst>
      <p:ext uri="{BB962C8B-B14F-4D97-AF65-F5344CB8AC3E}">
        <p14:creationId xmlns:p14="http://schemas.microsoft.com/office/powerpoint/2010/main" val="13546268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Log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119FE-5522-4E7A-88F3-07331833A49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FCFE6D4-808E-4C3B-9E4A-E97DF1606728}"/>
              </a:ext>
            </a:extLst>
          </p:cNvPr>
          <p:cNvSpPr>
            <a:spLocks noGrp="1"/>
          </p:cNvSpPr>
          <p:nvPr>
            <p:ph type="dt" sz="half" idx="10"/>
          </p:nvPr>
        </p:nvSpPr>
        <p:spPr/>
        <p:txBody>
          <a:bodyPr/>
          <a:lstStyle/>
          <a:p>
            <a:fld id="{08F17853-AB61-46FC-A187-F01C5C27672A}" type="datetime3">
              <a:rPr lang="en-GB" smtClean="0"/>
              <a:t>2 June, 2025</a:t>
            </a:fld>
            <a:endParaRPr lang="en-GB"/>
          </a:p>
        </p:txBody>
      </p:sp>
      <p:sp>
        <p:nvSpPr>
          <p:cNvPr id="4" name="Footer Placeholder 3">
            <a:extLst>
              <a:ext uri="{FF2B5EF4-FFF2-40B4-BE49-F238E27FC236}">
                <a16:creationId xmlns:a16="http://schemas.microsoft.com/office/drawing/2014/main" id="{25080ACF-37F3-48EC-AB1D-9F3FCF56F5CD}"/>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60AD8659-461B-49DE-B17D-0CA508DD4247}"/>
              </a:ext>
            </a:extLst>
          </p:cNvPr>
          <p:cNvSpPr>
            <a:spLocks noGrp="1"/>
          </p:cNvSpPr>
          <p:nvPr>
            <p:ph type="sldNum" sz="quarter" idx="12"/>
          </p:nvPr>
        </p:nvSpPr>
        <p:spPr/>
        <p:txBody>
          <a:bodyPr/>
          <a:lstStyle/>
          <a:p>
            <a:fld id="{E76C374D-40EA-46D5-B147-8C37E776FB84}" type="slidenum">
              <a:rPr lang="en-GB" smtClean="0"/>
              <a:pPr/>
              <a:t>‹#›</a:t>
            </a:fld>
            <a:endParaRPr lang="en-GB"/>
          </a:p>
        </p:txBody>
      </p:sp>
      <p:sp>
        <p:nvSpPr>
          <p:cNvPr id="8" name="Rectangle 7">
            <a:extLst>
              <a:ext uri="{FF2B5EF4-FFF2-40B4-BE49-F238E27FC236}">
                <a16:creationId xmlns:a16="http://schemas.microsoft.com/office/drawing/2014/main" id="{F32FA261-BF53-461E-97FD-899E11E96CB6}"/>
              </a:ext>
            </a:extLst>
          </p:cNvPr>
          <p:cNvSpPr/>
          <p:nvPr userDrawn="1"/>
        </p:nvSpPr>
        <p:spPr>
          <a:xfrm>
            <a:off x="457200" y="1916113"/>
            <a:ext cx="11277600" cy="44270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13953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Logo">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mj-lt"/>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3233FB3C-92CA-467F-A1EF-3F8C74C7FFC9}" type="datetime4">
              <a:rPr lang="en-GB" smtClean="0"/>
              <a:t>02 June 2025</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12" name="Picture 11" descr="A blue circle with a black background&#10;&#10;Description automatically generated with low confidence">
            <a:extLst>
              <a:ext uri="{FF2B5EF4-FFF2-40B4-BE49-F238E27FC236}">
                <a16:creationId xmlns:a16="http://schemas.microsoft.com/office/drawing/2014/main" id="{E2DF95FB-E063-456F-8A3D-CF43F677D07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7905749" y="866776"/>
            <a:ext cx="4286251" cy="5093356"/>
          </a:xfrm>
          <a:prstGeom prst="rect">
            <a:avLst/>
          </a:prstGeom>
        </p:spPr>
      </p:pic>
      <p:pic>
        <p:nvPicPr>
          <p:cNvPr id="13" name="Picture 12">
            <a:extLst>
              <a:ext uri="{FF2B5EF4-FFF2-40B4-BE49-F238E27FC236}">
                <a16:creationId xmlns:a16="http://schemas.microsoft.com/office/drawing/2014/main" id="{D99C64D7-2171-4408-80E7-5E65DA63FE6C}"/>
              </a:ext>
            </a:extLst>
          </p:cNvPr>
          <p:cNvPicPr>
            <a:picLocks noChangeAspect="1"/>
          </p:cNvPicPr>
          <p:nvPr userDrawn="1"/>
        </p:nvPicPr>
        <p:blipFill>
          <a:blip r:embed="rId3"/>
          <a:stretch>
            <a:fillRect/>
          </a:stretch>
        </p:blipFill>
        <p:spPr>
          <a:xfrm>
            <a:off x="957600" y="629800"/>
            <a:ext cx="1140555" cy="284400"/>
          </a:xfrm>
          <a:prstGeom prst="rect">
            <a:avLst/>
          </a:prstGeom>
        </p:spPr>
      </p:pic>
      <p:cxnSp>
        <p:nvCxnSpPr>
          <p:cNvPr id="8" name="Straight Connector 7">
            <a:extLst>
              <a:ext uri="{FF2B5EF4-FFF2-40B4-BE49-F238E27FC236}">
                <a16:creationId xmlns:a16="http://schemas.microsoft.com/office/drawing/2014/main" id="{03F95FA7-BC36-452D-A99E-F54452DC890E}"/>
              </a:ext>
            </a:extLst>
          </p:cNvPr>
          <p:cNvCxnSpPr/>
          <p:nvPr userDrawn="1"/>
        </p:nvCxnSpPr>
        <p:spPr>
          <a:xfrm>
            <a:off x="2355850" y="514350"/>
            <a:ext cx="0" cy="5492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13">
            <a:extLst>
              <a:ext uri="{FF2B5EF4-FFF2-40B4-BE49-F238E27FC236}">
                <a16:creationId xmlns:a16="http://schemas.microsoft.com/office/drawing/2014/main" id="{5CE99176-DD81-4BB9-8CB9-8CF466509EAA}"/>
              </a:ext>
            </a:extLst>
          </p:cNvPr>
          <p:cNvSpPr>
            <a:spLocks noGrp="1"/>
          </p:cNvSpPr>
          <p:nvPr>
            <p:ph type="pic" sz="quarter" idx="13" hasCustomPrompt="1"/>
          </p:nvPr>
        </p:nvSpPr>
        <p:spPr>
          <a:xfrm>
            <a:off x="2543174" y="514350"/>
            <a:ext cx="1082669" cy="558800"/>
          </a:xfrm>
        </p:spPr>
        <p:txBody>
          <a:bodyPr anchor="ctr" anchorCtr="0">
            <a:noAutofit/>
          </a:bodyPr>
          <a:lstStyle>
            <a:lvl1pPr>
              <a:defRPr sz="1000">
                <a:solidFill>
                  <a:schemeClr val="bg1"/>
                </a:solidFill>
              </a:defRPr>
            </a:lvl1pPr>
          </a:lstStyle>
          <a:p>
            <a:r>
              <a:rPr lang="en-GB"/>
              <a:t>Client logo</a:t>
            </a:r>
          </a:p>
        </p:txBody>
      </p:sp>
    </p:spTree>
    <p:extLst>
      <p:ext uri="{BB962C8B-B14F-4D97-AF65-F5344CB8AC3E}">
        <p14:creationId xmlns:p14="http://schemas.microsoft.com/office/powerpoint/2010/main" val="256508565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ull Slide Imag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DFC478A-FD28-45F5-A767-D6607ACA4A7E}"/>
              </a:ext>
            </a:extLst>
          </p:cNvPr>
          <p:cNvSpPr>
            <a:spLocks noGrp="1"/>
          </p:cNvSpPr>
          <p:nvPr>
            <p:ph type="pic" sz="quarter" idx="13"/>
          </p:nvPr>
        </p:nvSpPr>
        <p:spPr>
          <a:xfrm>
            <a:off x="0" y="0"/>
            <a:ext cx="12192000" cy="6858000"/>
          </a:xfrm>
        </p:spPr>
        <p:txBody>
          <a:bodyPr/>
          <a:lstStyle/>
          <a:p>
            <a:r>
              <a:rPr lang="en-US"/>
              <a:t>Click icon to add picture</a:t>
            </a:r>
            <a:endParaRPr lang="en-GB"/>
          </a:p>
        </p:txBody>
      </p:sp>
      <p:sp>
        <p:nvSpPr>
          <p:cNvPr id="2" name="Title 1">
            <a:extLst>
              <a:ext uri="{FF2B5EF4-FFF2-40B4-BE49-F238E27FC236}">
                <a16:creationId xmlns:a16="http://schemas.microsoft.com/office/drawing/2014/main" id="{436338B9-E6EF-47C5-A352-BB37EDB5908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9FAA9B-01BD-4E16-B227-82BB3A76F6B8}"/>
              </a:ext>
            </a:extLst>
          </p:cNvPr>
          <p:cNvSpPr>
            <a:spLocks noGrp="1"/>
          </p:cNvSpPr>
          <p:nvPr>
            <p:ph type="dt" sz="half" idx="10"/>
          </p:nvPr>
        </p:nvSpPr>
        <p:spPr/>
        <p:txBody>
          <a:bodyPr/>
          <a:lstStyle/>
          <a:p>
            <a:fld id="{BBBEDCCC-D991-47A4-A2AC-5F92D6D477F5}" type="datetime3">
              <a:rPr lang="en-GB" smtClean="0"/>
              <a:t>2 June, 2025</a:t>
            </a:fld>
            <a:endParaRPr lang="en-GB"/>
          </a:p>
        </p:txBody>
      </p:sp>
      <p:sp>
        <p:nvSpPr>
          <p:cNvPr id="4" name="Footer Placeholder 3">
            <a:extLst>
              <a:ext uri="{FF2B5EF4-FFF2-40B4-BE49-F238E27FC236}">
                <a16:creationId xmlns:a16="http://schemas.microsoft.com/office/drawing/2014/main" id="{D3991919-1FB7-4A17-A879-9007D216A16B}"/>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0D58BE6D-45DF-446B-97C8-8CCCD78F1199}"/>
              </a:ext>
            </a:extLst>
          </p:cNvPr>
          <p:cNvSpPr>
            <a:spLocks noGrp="1"/>
          </p:cNvSpPr>
          <p:nvPr>
            <p:ph type="sldNum" sz="quarter" idx="12"/>
          </p:nvPr>
        </p:nvSpPr>
        <p:spPr/>
        <p:txBody>
          <a:bodyPr/>
          <a:lstStyle/>
          <a:p>
            <a:fld id="{E76C374D-40EA-46D5-B147-8C37E776FB84}" type="slidenum">
              <a:rPr lang="en-GB" smtClean="0"/>
              <a:pPr/>
              <a:t>‹#›</a:t>
            </a:fld>
            <a:endParaRPr lang="en-GB"/>
          </a:p>
        </p:txBody>
      </p:sp>
      <p:sp>
        <p:nvSpPr>
          <p:cNvPr id="11" name="Text Placeholder 10">
            <a:extLst>
              <a:ext uri="{FF2B5EF4-FFF2-40B4-BE49-F238E27FC236}">
                <a16:creationId xmlns:a16="http://schemas.microsoft.com/office/drawing/2014/main" id="{B8D4C09F-651A-480C-8790-DB04661EE9AB}"/>
              </a:ext>
            </a:extLst>
          </p:cNvPr>
          <p:cNvSpPr>
            <a:spLocks noGrp="1"/>
          </p:cNvSpPr>
          <p:nvPr>
            <p:ph type="body" sz="quarter" idx="14"/>
          </p:nvPr>
        </p:nvSpPr>
        <p:spPr>
          <a:xfrm>
            <a:off x="457200" y="1916113"/>
            <a:ext cx="2527300" cy="1512887"/>
          </a:xfrm>
        </p:spPr>
        <p:txBody>
          <a:bodyPr>
            <a:normAutofit/>
          </a:bodyPr>
          <a:lstStyle>
            <a:lvl1pPr>
              <a:lnSpc>
                <a:spcPts val="1500"/>
              </a:lnSpc>
              <a:spcBef>
                <a:spcPts val="0"/>
              </a:spcBef>
              <a:defRPr sz="1000" b="0">
                <a:latin typeface="+mj-lt"/>
              </a:defRPr>
            </a:lvl1pPr>
            <a:lvl2pPr marL="0" indent="0">
              <a:buNone/>
              <a:defRPr/>
            </a:lvl2pPr>
          </a:lstStyle>
          <a:p>
            <a:pPr lvl="0"/>
            <a:r>
              <a:rPr lang="en-US"/>
              <a:t>Click to edit Master text styles</a:t>
            </a:r>
          </a:p>
        </p:txBody>
      </p:sp>
    </p:spTree>
    <p:extLst>
      <p:ext uri="{BB962C8B-B14F-4D97-AF65-F5344CB8AC3E}">
        <p14:creationId xmlns:p14="http://schemas.microsoft.com/office/powerpoint/2010/main" val="281991397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7C903-957E-40AD-BE9D-D9E80320CB3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6641FD0-6F31-4631-B2B5-D8E3CDD218F2}"/>
              </a:ext>
            </a:extLst>
          </p:cNvPr>
          <p:cNvSpPr>
            <a:spLocks noGrp="1"/>
          </p:cNvSpPr>
          <p:nvPr>
            <p:ph type="dt" sz="half" idx="10"/>
          </p:nvPr>
        </p:nvSpPr>
        <p:spPr/>
        <p:txBody>
          <a:bodyPr/>
          <a:lstStyle/>
          <a:p>
            <a:fld id="{EE074E73-1D7C-4B99-8FC0-6DF323AF67D2}" type="datetime3">
              <a:rPr lang="en-GB" smtClean="0"/>
              <a:t>2 June, 2025</a:t>
            </a:fld>
            <a:endParaRPr lang="en-GB"/>
          </a:p>
        </p:txBody>
      </p:sp>
      <p:sp>
        <p:nvSpPr>
          <p:cNvPr id="4" name="Footer Placeholder 3">
            <a:extLst>
              <a:ext uri="{FF2B5EF4-FFF2-40B4-BE49-F238E27FC236}">
                <a16:creationId xmlns:a16="http://schemas.microsoft.com/office/drawing/2014/main" id="{AD0F3453-AE63-4DE8-9055-39C5738A849D}"/>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C9004189-8E74-4C62-9119-D1A333166922}"/>
              </a:ext>
            </a:extLst>
          </p:cNvPr>
          <p:cNvSpPr>
            <a:spLocks noGrp="1"/>
          </p:cNvSpPr>
          <p:nvPr>
            <p:ph type="sldNum" sz="quarter" idx="12"/>
          </p:nvPr>
        </p:nvSpPr>
        <p:spPr/>
        <p:txBody>
          <a:bodyPr/>
          <a:lstStyle/>
          <a:p>
            <a:fld id="{E76C374D-40EA-46D5-B147-8C37E776FB84}" type="slidenum">
              <a:rPr lang="en-GB" smtClean="0"/>
              <a:pPr/>
              <a:t>‹#›</a:t>
            </a:fld>
            <a:endParaRPr lang="en-GB"/>
          </a:p>
        </p:txBody>
      </p:sp>
    </p:spTree>
    <p:extLst>
      <p:ext uri="{BB962C8B-B14F-4D97-AF65-F5344CB8AC3E}">
        <p14:creationId xmlns:p14="http://schemas.microsoft.com/office/powerpoint/2010/main" val="90047099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chemeClr val="tx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43C99A3-39F7-4F2B-9543-290406577C17}"/>
              </a:ext>
            </a:extLst>
          </p:cNvPr>
          <p:cNvSpPr>
            <a:spLocks noGrp="1"/>
          </p:cNvSpPr>
          <p:nvPr>
            <p:ph type="dt" sz="half" idx="10"/>
          </p:nvPr>
        </p:nvSpPr>
        <p:spPr>
          <a:xfrm>
            <a:off x="457200" y="7013574"/>
            <a:ext cx="2743200" cy="187325"/>
          </a:xfrm>
        </p:spPr>
        <p:txBody>
          <a:bodyPr/>
          <a:lstStyle>
            <a:lvl1pPr>
              <a:defRPr>
                <a:solidFill>
                  <a:schemeClr val="bg1"/>
                </a:solidFill>
              </a:defRPr>
            </a:lvl1pPr>
          </a:lstStyle>
          <a:p>
            <a:fld id="{1A505E92-3073-4609-8E62-AE88F39ACE35}" type="datetime3">
              <a:rPr lang="en-GB" smtClean="0"/>
              <a:t>2 June, 2025</a:t>
            </a:fld>
            <a:endParaRPr lang="en-GB"/>
          </a:p>
        </p:txBody>
      </p:sp>
      <p:sp>
        <p:nvSpPr>
          <p:cNvPr id="4" name="Footer Placeholder 3">
            <a:extLst>
              <a:ext uri="{FF2B5EF4-FFF2-40B4-BE49-F238E27FC236}">
                <a16:creationId xmlns:a16="http://schemas.microsoft.com/office/drawing/2014/main" id="{595C8F3B-48DF-4FFD-A4DF-99A16B8F92D0}"/>
              </a:ext>
            </a:extLst>
          </p:cNvPr>
          <p:cNvSpPr>
            <a:spLocks noGrp="1"/>
          </p:cNvSpPr>
          <p:nvPr>
            <p:ph type="ftr" sz="quarter" idx="11"/>
          </p:nvPr>
        </p:nvSpPr>
        <p:spPr>
          <a:xfrm>
            <a:off x="4038600" y="7010399"/>
            <a:ext cx="4114800" cy="187325"/>
          </a:xfrm>
        </p:spPr>
        <p:txBody>
          <a:bodyPr/>
          <a:lstStyle>
            <a:lvl1pPr>
              <a:defRPr>
                <a:solidFill>
                  <a:schemeClr val="bg1"/>
                </a:solidFill>
              </a:defRPr>
            </a:lvl1pPr>
          </a:lstStyle>
          <a:p>
            <a:r>
              <a:rPr lang="en-GB"/>
              <a:t>© Kubrick Group</a:t>
            </a:r>
          </a:p>
        </p:txBody>
      </p:sp>
      <p:sp>
        <p:nvSpPr>
          <p:cNvPr id="5" name="Slide Number Placeholder 4">
            <a:extLst>
              <a:ext uri="{FF2B5EF4-FFF2-40B4-BE49-F238E27FC236}">
                <a16:creationId xmlns:a16="http://schemas.microsoft.com/office/drawing/2014/main" id="{EBCBDB5F-96DC-455F-8949-992D7823061E}"/>
              </a:ext>
            </a:extLst>
          </p:cNvPr>
          <p:cNvSpPr>
            <a:spLocks noGrp="1"/>
          </p:cNvSpPr>
          <p:nvPr>
            <p:ph type="sldNum" sz="quarter" idx="12"/>
          </p:nvPr>
        </p:nvSpPr>
        <p:spPr>
          <a:xfrm>
            <a:off x="8991600" y="7013574"/>
            <a:ext cx="2743200" cy="187325"/>
          </a:xfrm>
        </p:spPr>
        <p:txBody>
          <a:bodyPr/>
          <a:lstStyle>
            <a:lvl1pPr>
              <a:defRPr>
                <a:solidFill>
                  <a:schemeClr val="bg1"/>
                </a:solidFill>
              </a:defRPr>
            </a:lvl1pPr>
          </a:lstStyle>
          <a:p>
            <a:fld id="{E76C374D-40EA-46D5-B147-8C37E776FB84}" type="slidenum">
              <a:rPr lang="en-GB" smtClean="0"/>
              <a:pPr/>
              <a:t>‹#›</a:t>
            </a:fld>
            <a:endParaRPr lang="en-GB"/>
          </a:p>
        </p:txBody>
      </p:sp>
      <p:pic>
        <p:nvPicPr>
          <p:cNvPr id="6" name="Picture 5">
            <a:extLst>
              <a:ext uri="{FF2B5EF4-FFF2-40B4-BE49-F238E27FC236}">
                <a16:creationId xmlns:a16="http://schemas.microsoft.com/office/drawing/2014/main" id="{5681B4B3-B56F-4A58-AD55-0F34FB0E0BE3}"/>
              </a:ext>
            </a:extLst>
          </p:cNvPr>
          <p:cNvPicPr>
            <a:picLocks noChangeAspect="1"/>
          </p:cNvPicPr>
          <p:nvPr userDrawn="1"/>
        </p:nvPicPr>
        <p:blipFill>
          <a:blip r:embed="rId2"/>
          <a:stretch>
            <a:fillRect/>
          </a:stretch>
        </p:blipFill>
        <p:spPr>
          <a:xfrm>
            <a:off x="957600" y="5715900"/>
            <a:ext cx="1140555" cy="284400"/>
          </a:xfrm>
          <a:prstGeom prst="rect">
            <a:avLst/>
          </a:prstGeom>
        </p:spPr>
      </p:pic>
      <p:sp>
        <p:nvSpPr>
          <p:cNvPr id="10" name="Text Placeholder 9">
            <a:extLst>
              <a:ext uri="{FF2B5EF4-FFF2-40B4-BE49-F238E27FC236}">
                <a16:creationId xmlns:a16="http://schemas.microsoft.com/office/drawing/2014/main" id="{CA0BF851-26F9-4425-B377-FB2764501A76}"/>
              </a:ext>
            </a:extLst>
          </p:cNvPr>
          <p:cNvSpPr>
            <a:spLocks noGrp="1"/>
          </p:cNvSpPr>
          <p:nvPr>
            <p:ph type="body" sz="quarter" idx="13"/>
          </p:nvPr>
        </p:nvSpPr>
        <p:spPr>
          <a:xfrm>
            <a:off x="2752725" y="5671323"/>
            <a:ext cx="1733550" cy="369887"/>
          </a:xfrm>
        </p:spPr>
        <p:txBody>
          <a:bodyPr>
            <a:noAutofit/>
          </a:bodyPr>
          <a:lstStyle>
            <a:lvl1pPr>
              <a:lnSpc>
                <a:spcPts val="1500"/>
              </a:lnSpc>
              <a:spcBef>
                <a:spcPts val="0"/>
              </a:spcBef>
              <a:defRPr sz="1000">
                <a:solidFill>
                  <a:schemeClr val="bg1"/>
                </a:solidFill>
              </a:defRPr>
            </a:lvl1pPr>
            <a:lvl2pPr marL="0" indent="0">
              <a:buNone/>
              <a:defRPr/>
            </a:lvl2pPr>
          </a:lstStyle>
          <a:p>
            <a:pPr lvl="0"/>
            <a:r>
              <a:rPr lang="en-US"/>
              <a:t>Click to edit Master text styles</a:t>
            </a:r>
          </a:p>
        </p:txBody>
      </p:sp>
    </p:spTree>
    <p:extLst>
      <p:ext uri="{BB962C8B-B14F-4D97-AF65-F5344CB8AC3E}">
        <p14:creationId xmlns:p14="http://schemas.microsoft.com/office/powerpoint/2010/main" val="87714571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Single Column Large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0722-D45A-455E-AB4E-77A05C69538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5022C620-2773-437E-BDC8-CEA65D93D6CA}"/>
              </a:ext>
            </a:extLst>
          </p:cNvPr>
          <p:cNvSpPr>
            <a:spLocks noGrp="1"/>
          </p:cNvSpPr>
          <p:nvPr>
            <p:ph idx="1"/>
          </p:nvPr>
        </p:nvSpPr>
        <p:spPr>
          <a:xfrm>
            <a:off x="457200" y="1915200"/>
            <a:ext cx="7188200" cy="4351338"/>
          </a:xfrm>
        </p:spPr>
        <p:txBody>
          <a:bodyPr>
            <a:normAutofit/>
          </a:bodyPr>
          <a:lstStyle>
            <a:lvl1pPr>
              <a:lnSpc>
                <a:spcPts val="3100"/>
              </a:lnSpc>
              <a:spcBef>
                <a:spcPts val="0"/>
              </a:spcBef>
              <a:spcAft>
                <a:spcPts val="1200"/>
              </a:spcAft>
              <a:defRPr sz="2800">
                <a:latin typeface="+mj-lt"/>
              </a:defRPr>
            </a:lvl1pPr>
          </a:lstStyle>
          <a:p>
            <a:pPr lvl="0"/>
            <a:r>
              <a:rPr lang="en-GB"/>
              <a:t>Click to edit Master text styles</a:t>
            </a:r>
          </a:p>
        </p:txBody>
      </p:sp>
      <p:sp>
        <p:nvSpPr>
          <p:cNvPr id="4" name="Date Placeholder 3">
            <a:extLst>
              <a:ext uri="{FF2B5EF4-FFF2-40B4-BE49-F238E27FC236}">
                <a16:creationId xmlns:a16="http://schemas.microsoft.com/office/drawing/2014/main" id="{216F2EF5-1342-4942-924A-1B35AA37AF44}"/>
              </a:ext>
            </a:extLst>
          </p:cNvPr>
          <p:cNvSpPr>
            <a:spLocks noGrp="1"/>
          </p:cNvSpPr>
          <p:nvPr>
            <p:ph type="dt" sz="half" idx="10"/>
          </p:nvPr>
        </p:nvSpPr>
        <p:spPr/>
        <p:txBody>
          <a:bodyPr/>
          <a:lstStyle/>
          <a:p>
            <a:fld id="{0A0165BA-690E-4454-B043-182B8AC6C07A}" type="datetime3">
              <a:rPr lang="en-GB" smtClean="0"/>
              <a:t>2 June, 2025</a:t>
            </a:fld>
            <a:endParaRPr lang="en-GB"/>
          </a:p>
        </p:txBody>
      </p:sp>
      <p:sp>
        <p:nvSpPr>
          <p:cNvPr id="5" name="Footer Placeholder 4">
            <a:extLst>
              <a:ext uri="{FF2B5EF4-FFF2-40B4-BE49-F238E27FC236}">
                <a16:creationId xmlns:a16="http://schemas.microsoft.com/office/drawing/2014/main" id="{D429CDF7-36A1-4F8A-BD09-91A52C36E596}"/>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21A4EA0A-7FD5-41E3-8C5F-D44449828B80}"/>
              </a:ext>
            </a:extLst>
          </p:cNvPr>
          <p:cNvSpPr>
            <a:spLocks noGrp="1"/>
          </p:cNvSpPr>
          <p:nvPr>
            <p:ph type="sldNum" sz="quarter" idx="12"/>
          </p:nvPr>
        </p:nvSpPr>
        <p:spPr/>
        <p:txBody>
          <a:bodyPr/>
          <a:lstStyle/>
          <a:p>
            <a:fld id="{E76C374D-40EA-46D5-B147-8C37E776FB84}" type="slidenum">
              <a:rPr lang="en-GB" smtClean="0"/>
              <a:t>‹#›</a:t>
            </a:fld>
            <a:endParaRPr lang="en-GB"/>
          </a:p>
        </p:txBody>
      </p:sp>
    </p:spTree>
    <p:extLst>
      <p:ext uri="{BB962C8B-B14F-4D97-AF65-F5344CB8AC3E}">
        <p14:creationId xmlns:p14="http://schemas.microsoft.com/office/powerpoint/2010/main" val="2109618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Logo">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mj-lt"/>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47FA3DD6-6CBC-498E-B809-6D8BC919BF32}" type="datetime4">
              <a:rPr lang="en-GB" smtClean="0"/>
              <a:t>02 June 2025</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10" name="Picture 9">
            <a:extLst>
              <a:ext uri="{FF2B5EF4-FFF2-40B4-BE49-F238E27FC236}">
                <a16:creationId xmlns:a16="http://schemas.microsoft.com/office/drawing/2014/main" id="{2DC7855D-2B1A-4035-829C-0FFCE2BC3659}"/>
              </a:ext>
            </a:extLst>
          </p:cNvPr>
          <p:cNvPicPr>
            <a:picLocks noChangeAspect="1"/>
          </p:cNvPicPr>
          <p:nvPr userDrawn="1"/>
        </p:nvPicPr>
        <p:blipFill>
          <a:blip r:embed="rId2"/>
          <a:stretch>
            <a:fillRect/>
          </a:stretch>
        </p:blipFill>
        <p:spPr>
          <a:xfrm>
            <a:off x="957600" y="629800"/>
            <a:ext cx="1140555" cy="284400"/>
          </a:xfrm>
          <a:prstGeom prst="rect">
            <a:avLst/>
          </a:prstGeom>
        </p:spPr>
      </p:pic>
      <p:pic>
        <p:nvPicPr>
          <p:cNvPr id="7" name="Picture 6" descr="A picture containing web&#10;&#10;Description automatically generated">
            <a:extLst>
              <a:ext uri="{FF2B5EF4-FFF2-40B4-BE49-F238E27FC236}">
                <a16:creationId xmlns:a16="http://schemas.microsoft.com/office/drawing/2014/main" id="{90A91EC9-B158-40ED-9C1F-AE28670665A7}"/>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7924800" y="866775"/>
            <a:ext cx="4267200" cy="5108998"/>
          </a:xfrm>
          <a:prstGeom prst="rect">
            <a:avLst/>
          </a:prstGeom>
        </p:spPr>
      </p:pic>
      <p:cxnSp>
        <p:nvCxnSpPr>
          <p:cNvPr id="12" name="Straight Connector 11">
            <a:extLst>
              <a:ext uri="{FF2B5EF4-FFF2-40B4-BE49-F238E27FC236}">
                <a16:creationId xmlns:a16="http://schemas.microsoft.com/office/drawing/2014/main" id="{D4987BD7-94CD-40E8-8CA1-5AEDF806D342}"/>
              </a:ext>
            </a:extLst>
          </p:cNvPr>
          <p:cNvCxnSpPr/>
          <p:nvPr userDrawn="1"/>
        </p:nvCxnSpPr>
        <p:spPr>
          <a:xfrm>
            <a:off x="2355850" y="514350"/>
            <a:ext cx="0" cy="5492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847C1172-341E-47C4-AA9B-FC4FB4D8199C}"/>
              </a:ext>
            </a:extLst>
          </p:cNvPr>
          <p:cNvSpPr>
            <a:spLocks noGrp="1"/>
          </p:cNvSpPr>
          <p:nvPr>
            <p:ph type="pic" sz="quarter" idx="13" hasCustomPrompt="1"/>
          </p:nvPr>
        </p:nvSpPr>
        <p:spPr>
          <a:xfrm>
            <a:off x="2543174" y="514350"/>
            <a:ext cx="1082669" cy="558800"/>
          </a:xfrm>
        </p:spPr>
        <p:txBody>
          <a:bodyPr anchor="ctr" anchorCtr="0">
            <a:noAutofit/>
          </a:bodyPr>
          <a:lstStyle>
            <a:lvl1pPr>
              <a:defRPr sz="1000">
                <a:solidFill>
                  <a:schemeClr val="bg1"/>
                </a:solidFill>
              </a:defRPr>
            </a:lvl1pPr>
          </a:lstStyle>
          <a:p>
            <a:r>
              <a:rPr lang="en-GB"/>
              <a:t>Client logo</a:t>
            </a:r>
          </a:p>
        </p:txBody>
      </p:sp>
    </p:spTree>
    <p:extLst>
      <p:ext uri="{BB962C8B-B14F-4D97-AF65-F5344CB8AC3E}">
        <p14:creationId xmlns:p14="http://schemas.microsoft.com/office/powerpoint/2010/main" val="3217749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0722-D45A-455E-AB4E-77A05C6953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22C620-2773-437E-BDC8-CEA65D93D6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6F2EF5-1342-4942-924A-1B35AA37AF44}"/>
              </a:ext>
            </a:extLst>
          </p:cNvPr>
          <p:cNvSpPr>
            <a:spLocks noGrp="1"/>
          </p:cNvSpPr>
          <p:nvPr>
            <p:ph type="dt" sz="half" idx="10"/>
          </p:nvPr>
        </p:nvSpPr>
        <p:spPr/>
        <p:txBody>
          <a:bodyPr/>
          <a:lstStyle/>
          <a:p>
            <a:fld id="{2027096B-CCA3-4547-A419-4E30803B39A2}" type="datetime4">
              <a:rPr lang="en-GB" smtClean="0"/>
              <a:t>02 June 2025</a:t>
            </a:fld>
            <a:endParaRPr lang="en-GB"/>
          </a:p>
        </p:txBody>
      </p:sp>
      <p:sp>
        <p:nvSpPr>
          <p:cNvPr id="5" name="Footer Placeholder 4">
            <a:extLst>
              <a:ext uri="{FF2B5EF4-FFF2-40B4-BE49-F238E27FC236}">
                <a16:creationId xmlns:a16="http://schemas.microsoft.com/office/drawing/2014/main" id="{D429CDF7-36A1-4F8A-BD09-91A52C36E596}"/>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21A4EA0A-7FD5-41E3-8C5F-D44449828B80}"/>
              </a:ext>
            </a:extLst>
          </p:cNvPr>
          <p:cNvSpPr>
            <a:spLocks noGrp="1"/>
          </p:cNvSpPr>
          <p:nvPr>
            <p:ph type="sldNum" sz="quarter" idx="12"/>
          </p:nvPr>
        </p:nvSpPr>
        <p:spPr/>
        <p:txBody>
          <a:bodyPr/>
          <a:lstStyle/>
          <a:p>
            <a:fld id="{E76C374D-40EA-46D5-B147-8C37E776FB84}" type="slidenum">
              <a:rPr lang="en-GB" smtClean="0"/>
              <a:t>‹#›</a:t>
            </a:fld>
            <a:endParaRPr lang="en-GB"/>
          </a:p>
        </p:txBody>
      </p:sp>
    </p:spTree>
    <p:extLst>
      <p:ext uri="{BB962C8B-B14F-4D97-AF65-F5344CB8AC3E}">
        <p14:creationId xmlns:p14="http://schemas.microsoft.com/office/powerpoint/2010/main" val="30264245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slideLayout" Target="../slideLayouts/slideLayout66.xml"/><Relationship Id="rId26" Type="http://schemas.openxmlformats.org/officeDocument/2006/relationships/image" Target="../media/image1.emf"/><Relationship Id="rId3" Type="http://schemas.openxmlformats.org/officeDocument/2006/relationships/slideLayout" Target="../slideLayouts/slideLayout51.xml"/><Relationship Id="rId21" Type="http://schemas.openxmlformats.org/officeDocument/2006/relationships/slideLayout" Target="../slideLayouts/slideLayout69.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5" Type="http://schemas.openxmlformats.org/officeDocument/2006/relationships/theme" Target="../theme/theme2.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20" Type="http://schemas.openxmlformats.org/officeDocument/2006/relationships/slideLayout" Target="../slideLayouts/slideLayout68.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24" Type="http://schemas.openxmlformats.org/officeDocument/2006/relationships/slideLayout" Target="../slideLayouts/slideLayout72.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23" Type="http://schemas.openxmlformats.org/officeDocument/2006/relationships/slideLayout" Target="../slideLayouts/slideLayout71.xml"/><Relationship Id="rId10" Type="http://schemas.openxmlformats.org/officeDocument/2006/relationships/slideLayout" Target="../slideLayouts/slideLayout58.xml"/><Relationship Id="rId19" Type="http://schemas.openxmlformats.org/officeDocument/2006/relationships/slideLayout" Target="../slideLayouts/slideLayout67.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 Id="rId22" Type="http://schemas.openxmlformats.org/officeDocument/2006/relationships/slideLayout" Target="../slideLayouts/slideLayout70.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3.xml"/><Relationship Id="rId1"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B01487-EFF5-4B1E-BC15-23446C0D52EB}"/>
              </a:ext>
            </a:extLst>
          </p:cNvPr>
          <p:cNvSpPr>
            <a:spLocks noGrp="1"/>
          </p:cNvSpPr>
          <p:nvPr>
            <p:ph type="title"/>
          </p:nvPr>
        </p:nvSpPr>
        <p:spPr>
          <a:xfrm>
            <a:off x="457200" y="514800"/>
            <a:ext cx="9855200" cy="482600"/>
          </a:xfrm>
          <a:prstGeom prst="rect">
            <a:avLst/>
          </a:prstGeom>
        </p:spPr>
        <p:txBody>
          <a:bodyPr vert="horz" lIns="0" tIns="0" rIns="0" bIns="0" rtlCol="0" anchor="t" anchorCtr="0">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E201AF-4CDD-4EE8-A84F-92E8F42785BC}"/>
              </a:ext>
            </a:extLst>
          </p:cNvPr>
          <p:cNvSpPr>
            <a:spLocks noGrp="1"/>
          </p:cNvSpPr>
          <p:nvPr>
            <p:ph type="body" idx="1"/>
          </p:nvPr>
        </p:nvSpPr>
        <p:spPr>
          <a:xfrm>
            <a:off x="457200" y="1915200"/>
            <a:ext cx="11277600" cy="4351338"/>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888D65-865D-4FDD-8F3E-DAB65CAF0C42}"/>
              </a:ext>
            </a:extLst>
          </p:cNvPr>
          <p:cNvSpPr>
            <a:spLocks noGrp="1"/>
          </p:cNvSpPr>
          <p:nvPr>
            <p:ph type="dt" sz="half" idx="2"/>
          </p:nvPr>
        </p:nvSpPr>
        <p:spPr>
          <a:xfrm>
            <a:off x="457200" y="6537324"/>
            <a:ext cx="2743200" cy="187325"/>
          </a:xfrm>
          <a:prstGeom prst="rect">
            <a:avLst/>
          </a:prstGeom>
        </p:spPr>
        <p:txBody>
          <a:bodyPr vert="horz" lIns="0" tIns="0" rIns="0" bIns="0" rtlCol="0" anchor="t" anchorCtr="0"/>
          <a:lstStyle>
            <a:lvl1pPr algn="l">
              <a:defRPr sz="700">
                <a:solidFill>
                  <a:schemeClr val="tx1"/>
                </a:solidFill>
              </a:defRPr>
            </a:lvl1pPr>
          </a:lstStyle>
          <a:p>
            <a:fld id="{C29EC27F-BEEE-46D0-A76F-185712B93304}" type="datetime4">
              <a:rPr lang="en-GB" smtClean="0"/>
              <a:t>02 June 2025</a:t>
            </a:fld>
            <a:endParaRPr lang="en-GB"/>
          </a:p>
        </p:txBody>
      </p:sp>
      <p:sp>
        <p:nvSpPr>
          <p:cNvPr id="5" name="Footer Placeholder 4">
            <a:extLst>
              <a:ext uri="{FF2B5EF4-FFF2-40B4-BE49-F238E27FC236}">
                <a16:creationId xmlns:a16="http://schemas.microsoft.com/office/drawing/2014/main" id="{8093467D-A5CB-417B-ABA3-8B7039D2C643}"/>
              </a:ext>
            </a:extLst>
          </p:cNvPr>
          <p:cNvSpPr>
            <a:spLocks noGrp="1"/>
          </p:cNvSpPr>
          <p:nvPr>
            <p:ph type="ftr" sz="quarter" idx="3"/>
          </p:nvPr>
        </p:nvSpPr>
        <p:spPr>
          <a:xfrm>
            <a:off x="4038600" y="6534149"/>
            <a:ext cx="4114800" cy="187325"/>
          </a:xfrm>
          <a:prstGeom prst="rect">
            <a:avLst/>
          </a:prstGeom>
        </p:spPr>
        <p:txBody>
          <a:bodyPr vert="horz" lIns="0" tIns="0" rIns="0" bIns="0" rtlCol="0" anchor="t" anchorCtr="0"/>
          <a:lstStyle>
            <a:lvl1pPr algn="ctr">
              <a:defRPr sz="700">
                <a:solidFill>
                  <a:schemeClr val="tx1"/>
                </a:solidFill>
              </a:defRPr>
            </a:lvl1pPr>
          </a:lstStyle>
          <a:p>
            <a:r>
              <a:rPr lang="en-GB"/>
              <a:t>© Kubrick Group</a:t>
            </a:r>
          </a:p>
        </p:txBody>
      </p:sp>
      <p:sp>
        <p:nvSpPr>
          <p:cNvPr id="6" name="Slide Number Placeholder 5">
            <a:extLst>
              <a:ext uri="{FF2B5EF4-FFF2-40B4-BE49-F238E27FC236}">
                <a16:creationId xmlns:a16="http://schemas.microsoft.com/office/drawing/2014/main" id="{17037E42-8E27-42E5-B661-77FAE9280FDF}"/>
              </a:ext>
            </a:extLst>
          </p:cNvPr>
          <p:cNvSpPr>
            <a:spLocks noGrp="1"/>
          </p:cNvSpPr>
          <p:nvPr>
            <p:ph type="sldNum" sz="quarter" idx="4"/>
          </p:nvPr>
        </p:nvSpPr>
        <p:spPr>
          <a:xfrm>
            <a:off x="8991600" y="6537324"/>
            <a:ext cx="2743200" cy="187325"/>
          </a:xfrm>
          <a:prstGeom prst="rect">
            <a:avLst/>
          </a:prstGeom>
        </p:spPr>
        <p:txBody>
          <a:bodyPr vert="horz" lIns="0" tIns="0" rIns="0" bIns="0" rtlCol="0" anchor="t" anchorCtr="0"/>
          <a:lstStyle>
            <a:lvl1pPr algn="r">
              <a:defRPr sz="700" b="1">
                <a:solidFill>
                  <a:schemeClr val="tx1"/>
                </a:solidFill>
                <a:latin typeface="+mn-lt"/>
              </a:defRPr>
            </a:lvl1pPr>
          </a:lstStyle>
          <a:p>
            <a:fld id="{E76C374D-40EA-46D5-B147-8C37E776FB84}" type="slidenum">
              <a:rPr lang="en-GB" smtClean="0"/>
              <a:pPr/>
              <a:t>‹#›</a:t>
            </a:fld>
            <a:endParaRPr lang="en-GB"/>
          </a:p>
        </p:txBody>
      </p:sp>
      <p:pic>
        <p:nvPicPr>
          <p:cNvPr id="8" name="Picture 7">
            <a:extLst>
              <a:ext uri="{FF2B5EF4-FFF2-40B4-BE49-F238E27FC236}">
                <a16:creationId xmlns:a16="http://schemas.microsoft.com/office/drawing/2014/main" id="{F2EC4F6B-4332-450F-B00B-8C70816EF959}"/>
              </a:ext>
            </a:extLst>
          </p:cNvPr>
          <p:cNvPicPr>
            <a:picLocks noChangeAspect="1"/>
          </p:cNvPicPr>
          <p:nvPr userDrawn="1"/>
        </p:nvPicPr>
        <p:blipFill>
          <a:blip r:embed="rId50"/>
          <a:stretch>
            <a:fillRect/>
          </a:stretch>
        </p:blipFill>
        <p:spPr>
          <a:xfrm>
            <a:off x="10908226" y="521748"/>
            <a:ext cx="835200" cy="208474"/>
          </a:xfrm>
          <a:prstGeom prst="rect">
            <a:avLst/>
          </a:prstGeom>
        </p:spPr>
      </p:pic>
    </p:spTree>
    <p:extLst>
      <p:ext uri="{BB962C8B-B14F-4D97-AF65-F5344CB8AC3E}">
        <p14:creationId xmlns:p14="http://schemas.microsoft.com/office/powerpoint/2010/main" val="3563344148"/>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 id="2147483707" r:id="rId22"/>
    <p:sldLayoutId id="2147483708" r:id="rId23"/>
    <p:sldLayoutId id="2147483709" r:id="rId24"/>
    <p:sldLayoutId id="2147483649" r:id="rId25"/>
    <p:sldLayoutId id="2147483660" r:id="rId26"/>
    <p:sldLayoutId id="2147483661" r:id="rId27"/>
    <p:sldLayoutId id="2147483662" r:id="rId28"/>
    <p:sldLayoutId id="2147483678" r:id="rId29"/>
    <p:sldLayoutId id="2147483679" r:id="rId30"/>
    <p:sldLayoutId id="2147483680" r:id="rId31"/>
    <p:sldLayoutId id="2147483677" r:id="rId32"/>
    <p:sldLayoutId id="2147483650" r:id="rId33"/>
    <p:sldLayoutId id="2147483663" r:id="rId34"/>
    <p:sldLayoutId id="2147483664" r:id="rId35"/>
    <p:sldLayoutId id="2147483665" r:id="rId36"/>
    <p:sldLayoutId id="2147483667" r:id="rId37"/>
    <p:sldLayoutId id="2147483668" r:id="rId38"/>
    <p:sldLayoutId id="2147483669" r:id="rId39"/>
    <p:sldLayoutId id="2147483670" r:id="rId40"/>
    <p:sldLayoutId id="2147483682" r:id="rId41"/>
    <p:sldLayoutId id="2147483683" r:id="rId42"/>
    <p:sldLayoutId id="2147483673" r:id="rId43"/>
    <p:sldLayoutId id="2147483681" r:id="rId44"/>
    <p:sldLayoutId id="2147483674" r:id="rId45"/>
    <p:sldLayoutId id="2147483675" r:id="rId46"/>
    <p:sldLayoutId id="2147483666" r:id="rId47"/>
    <p:sldLayoutId id="2147483676" r:id="rId48"/>
  </p:sldLayoutIdLst>
  <p:hf hdr="0"/>
  <p:txStyles>
    <p:titleStyle>
      <a:lvl1pPr algn="l" defTabSz="914400" rtl="0" eaLnBrk="1" latinLnBrk="0" hangingPunct="1">
        <a:lnSpc>
          <a:spcPct val="90000"/>
        </a:lnSpc>
        <a:spcBef>
          <a:spcPct val="0"/>
        </a:spcBef>
        <a:buNone/>
        <a:defRPr sz="1600" b="1" kern="1200">
          <a:solidFill>
            <a:schemeClr val="tx1"/>
          </a:solidFill>
          <a:latin typeface="+mn-lt"/>
          <a:ea typeface="+mj-ea"/>
          <a:cs typeface="+mj-cs"/>
        </a:defRPr>
      </a:lvl1pPr>
    </p:titleStyle>
    <p:bodyStyle>
      <a:lvl1pPr marL="0" indent="0" algn="l" defTabSz="914400" rtl="0" eaLnBrk="1" latinLnBrk="0" hangingPunct="1">
        <a:lnSpc>
          <a:spcPts val="2100"/>
        </a:lnSpc>
        <a:spcBef>
          <a:spcPts val="1200"/>
        </a:spcBef>
        <a:buClr>
          <a:schemeClr val="tx2"/>
        </a:buClr>
        <a:buFont typeface="Arial" panose="020B0604020202020204" pitchFamily="34" charset="0"/>
        <a:buNone/>
        <a:defRPr sz="1600" kern="1200">
          <a:solidFill>
            <a:schemeClr val="tx1"/>
          </a:solidFill>
          <a:latin typeface="+mn-lt"/>
          <a:ea typeface="+mn-ea"/>
          <a:cs typeface="+mn-cs"/>
        </a:defRPr>
      </a:lvl1pPr>
      <a:lvl2pPr marL="228600" indent="-228600"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2pPr>
      <a:lvl3pPr marL="228600" indent="-228600" algn="l" defTabSz="914400" rtl="0" eaLnBrk="1" latinLnBrk="0" hangingPunct="1">
        <a:lnSpc>
          <a:spcPct val="100000"/>
        </a:lnSpc>
        <a:spcBef>
          <a:spcPts val="1200"/>
        </a:spcBef>
        <a:buClr>
          <a:schemeClr val="tx2"/>
        </a:buClr>
        <a:buFont typeface="Arial" panose="020B0604020202020204" pitchFamily="34" charset="0"/>
        <a:buChar char="•"/>
        <a:defRPr sz="1400" kern="1200">
          <a:solidFill>
            <a:schemeClr val="tx1"/>
          </a:solidFill>
          <a:latin typeface="+mn-lt"/>
          <a:ea typeface="+mn-ea"/>
          <a:cs typeface="+mn-cs"/>
        </a:defRPr>
      </a:lvl3pPr>
      <a:lvl4pPr marL="228600" indent="-228600" algn="l" defTabSz="914400" rtl="0" eaLnBrk="1" latinLnBrk="0" hangingPunct="1">
        <a:lnSpc>
          <a:spcPct val="1000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4pPr>
      <a:lvl5pPr marL="228600" indent="-228600" algn="l" defTabSz="914400" rtl="0" eaLnBrk="1" latinLnBrk="0" hangingPunct="1">
        <a:lnSpc>
          <a:spcPct val="1000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288" userDrawn="1">
          <p15:clr>
            <a:srgbClr val="F26B43"/>
          </p15:clr>
        </p15:guide>
        <p15:guide id="4" pos="7392" userDrawn="1">
          <p15:clr>
            <a:srgbClr val="F26B43"/>
          </p15:clr>
        </p15:guide>
        <p15:guide id="5" orient="horz" pos="324" userDrawn="1">
          <p15:clr>
            <a:srgbClr val="F26B43"/>
          </p15:clr>
        </p15:guide>
        <p15:guide id="6" orient="horz" pos="120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B01487-EFF5-4B1E-BC15-23446C0D52EB}"/>
              </a:ext>
            </a:extLst>
          </p:cNvPr>
          <p:cNvSpPr>
            <a:spLocks noGrp="1"/>
          </p:cNvSpPr>
          <p:nvPr>
            <p:ph type="title"/>
          </p:nvPr>
        </p:nvSpPr>
        <p:spPr>
          <a:xfrm>
            <a:off x="457200" y="514800"/>
            <a:ext cx="9855200" cy="482600"/>
          </a:xfrm>
          <a:prstGeom prst="rect">
            <a:avLst/>
          </a:prstGeom>
        </p:spPr>
        <p:txBody>
          <a:bodyPr vert="horz" lIns="0" tIns="0" rIns="0" bIns="0" rtlCol="0" anchor="t" anchorCtr="0">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E201AF-4CDD-4EE8-A84F-92E8F42785BC}"/>
              </a:ext>
            </a:extLst>
          </p:cNvPr>
          <p:cNvSpPr>
            <a:spLocks noGrp="1"/>
          </p:cNvSpPr>
          <p:nvPr>
            <p:ph type="body" idx="1"/>
          </p:nvPr>
        </p:nvSpPr>
        <p:spPr>
          <a:xfrm>
            <a:off x="457200" y="1915200"/>
            <a:ext cx="11277600" cy="4351338"/>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888D65-865D-4FDD-8F3E-DAB65CAF0C42}"/>
              </a:ext>
            </a:extLst>
          </p:cNvPr>
          <p:cNvSpPr>
            <a:spLocks noGrp="1"/>
          </p:cNvSpPr>
          <p:nvPr>
            <p:ph type="dt" sz="half" idx="2"/>
          </p:nvPr>
        </p:nvSpPr>
        <p:spPr>
          <a:xfrm>
            <a:off x="457200" y="6537324"/>
            <a:ext cx="2743200" cy="187325"/>
          </a:xfrm>
          <a:prstGeom prst="rect">
            <a:avLst/>
          </a:prstGeom>
        </p:spPr>
        <p:txBody>
          <a:bodyPr vert="horz" lIns="0" tIns="0" rIns="0" bIns="0" rtlCol="0" anchor="t" anchorCtr="0"/>
          <a:lstStyle>
            <a:lvl1pPr algn="l">
              <a:defRPr sz="700">
                <a:solidFill>
                  <a:schemeClr val="tx1"/>
                </a:solidFill>
              </a:defRPr>
            </a:lvl1pPr>
          </a:lstStyle>
          <a:p>
            <a:fld id="{301CDF76-543A-493F-B62C-D7D088E0A8A8}" type="datetime3">
              <a:rPr lang="en-GB" smtClean="0"/>
              <a:t>2 June, 2025</a:t>
            </a:fld>
            <a:endParaRPr lang="en-GB"/>
          </a:p>
        </p:txBody>
      </p:sp>
      <p:sp>
        <p:nvSpPr>
          <p:cNvPr id="5" name="Footer Placeholder 4">
            <a:extLst>
              <a:ext uri="{FF2B5EF4-FFF2-40B4-BE49-F238E27FC236}">
                <a16:creationId xmlns:a16="http://schemas.microsoft.com/office/drawing/2014/main" id="{8093467D-A5CB-417B-ABA3-8B7039D2C643}"/>
              </a:ext>
            </a:extLst>
          </p:cNvPr>
          <p:cNvSpPr>
            <a:spLocks noGrp="1"/>
          </p:cNvSpPr>
          <p:nvPr>
            <p:ph type="ftr" sz="quarter" idx="3"/>
          </p:nvPr>
        </p:nvSpPr>
        <p:spPr>
          <a:xfrm>
            <a:off x="4038600" y="6534149"/>
            <a:ext cx="4114800" cy="187325"/>
          </a:xfrm>
          <a:prstGeom prst="rect">
            <a:avLst/>
          </a:prstGeom>
        </p:spPr>
        <p:txBody>
          <a:bodyPr vert="horz" lIns="0" tIns="0" rIns="0" bIns="0" rtlCol="0" anchor="t" anchorCtr="0"/>
          <a:lstStyle>
            <a:lvl1pPr algn="ctr">
              <a:defRPr sz="700">
                <a:solidFill>
                  <a:schemeClr val="tx1"/>
                </a:solidFill>
              </a:defRPr>
            </a:lvl1pPr>
          </a:lstStyle>
          <a:p>
            <a:r>
              <a:rPr lang="en-GB"/>
              <a:t>© Kubrick Group</a:t>
            </a:r>
          </a:p>
        </p:txBody>
      </p:sp>
      <p:sp>
        <p:nvSpPr>
          <p:cNvPr id="6" name="Slide Number Placeholder 5">
            <a:extLst>
              <a:ext uri="{FF2B5EF4-FFF2-40B4-BE49-F238E27FC236}">
                <a16:creationId xmlns:a16="http://schemas.microsoft.com/office/drawing/2014/main" id="{17037E42-8E27-42E5-B661-77FAE9280FDF}"/>
              </a:ext>
            </a:extLst>
          </p:cNvPr>
          <p:cNvSpPr>
            <a:spLocks noGrp="1"/>
          </p:cNvSpPr>
          <p:nvPr>
            <p:ph type="sldNum" sz="quarter" idx="4"/>
          </p:nvPr>
        </p:nvSpPr>
        <p:spPr>
          <a:xfrm>
            <a:off x="8991600" y="6537324"/>
            <a:ext cx="2743200" cy="187325"/>
          </a:xfrm>
          <a:prstGeom prst="rect">
            <a:avLst/>
          </a:prstGeom>
        </p:spPr>
        <p:txBody>
          <a:bodyPr vert="horz" lIns="0" tIns="0" rIns="0" bIns="0" rtlCol="0" anchor="t" anchorCtr="0"/>
          <a:lstStyle>
            <a:lvl1pPr algn="r">
              <a:defRPr sz="700">
                <a:solidFill>
                  <a:schemeClr val="tx1"/>
                </a:solidFill>
                <a:latin typeface="+mj-lt"/>
              </a:defRPr>
            </a:lvl1pPr>
          </a:lstStyle>
          <a:p>
            <a:fld id="{E76C374D-40EA-46D5-B147-8C37E776FB84}" type="slidenum">
              <a:rPr lang="en-GB" smtClean="0"/>
              <a:pPr/>
              <a:t>‹#›</a:t>
            </a:fld>
            <a:endParaRPr lang="en-GB"/>
          </a:p>
        </p:txBody>
      </p:sp>
      <p:pic>
        <p:nvPicPr>
          <p:cNvPr id="8" name="Picture 7">
            <a:extLst>
              <a:ext uri="{FF2B5EF4-FFF2-40B4-BE49-F238E27FC236}">
                <a16:creationId xmlns:a16="http://schemas.microsoft.com/office/drawing/2014/main" id="{F2EC4F6B-4332-450F-B00B-8C70816EF959}"/>
              </a:ext>
            </a:extLst>
          </p:cNvPr>
          <p:cNvPicPr>
            <a:picLocks noChangeAspect="1"/>
          </p:cNvPicPr>
          <p:nvPr userDrawn="1"/>
        </p:nvPicPr>
        <p:blipFill>
          <a:blip r:embed="rId26"/>
          <a:stretch>
            <a:fillRect/>
          </a:stretch>
        </p:blipFill>
        <p:spPr>
          <a:xfrm>
            <a:off x="10908226" y="521748"/>
            <a:ext cx="835200" cy="208474"/>
          </a:xfrm>
          <a:prstGeom prst="rect">
            <a:avLst/>
          </a:prstGeom>
        </p:spPr>
      </p:pic>
    </p:spTree>
    <p:extLst>
      <p:ext uri="{BB962C8B-B14F-4D97-AF65-F5344CB8AC3E}">
        <p14:creationId xmlns:p14="http://schemas.microsoft.com/office/powerpoint/2010/main" val="2101467738"/>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 id="2147483729" r:id="rId19"/>
    <p:sldLayoutId id="2147483730" r:id="rId20"/>
    <p:sldLayoutId id="2147483731" r:id="rId21"/>
    <p:sldLayoutId id="2147483732" r:id="rId22"/>
    <p:sldLayoutId id="2147483733" r:id="rId23"/>
    <p:sldLayoutId id="2147483734" r:id="rId24"/>
  </p:sldLayoutIdLst>
  <p:hf hdr="0"/>
  <p:txStyles>
    <p:titleStyle>
      <a:lvl1pPr algn="l" defTabSz="914400" rtl="0" eaLnBrk="1" latinLnBrk="0" hangingPunct="1">
        <a:lnSpc>
          <a:spcPct val="90000"/>
        </a:lnSpc>
        <a:spcBef>
          <a:spcPct val="0"/>
        </a:spcBef>
        <a:buNone/>
        <a:defRPr sz="1600" b="0" kern="1200">
          <a:solidFill>
            <a:schemeClr val="tx1"/>
          </a:solidFill>
          <a:latin typeface="+mj-lt"/>
          <a:ea typeface="+mj-ea"/>
          <a:cs typeface="+mj-cs"/>
        </a:defRPr>
      </a:lvl1pPr>
    </p:titleStyle>
    <p:bodyStyle>
      <a:lvl1pPr marL="0" indent="0" algn="l" defTabSz="914400" rtl="0" eaLnBrk="1" latinLnBrk="0" hangingPunct="1">
        <a:lnSpc>
          <a:spcPts val="2100"/>
        </a:lnSpc>
        <a:spcBef>
          <a:spcPts val="1200"/>
        </a:spcBef>
        <a:buClr>
          <a:schemeClr val="tx2"/>
        </a:buClr>
        <a:buFont typeface="Arial" panose="020B0604020202020204" pitchFamily="34" charset="0"/>
        <a:buNone/>
        <a:defRPr sz="1600" kern="1200">
          <a:solidFill>
            <a:schemeClr val="tx1"/>
          </a:solidFill>
          <a:latin typeface="+mn-lt"/>
          <a:ea typeface="+mn-ea"/>
          <a:cs typeface="+mn-cs"/>
        </a:defRPr>
      </a:lvl1pPr>
      <a:lvl2pPr marL="228600" indent="-228600"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2pPr>
      <a:lvl3pPr marL="228600" indent="-228600" algn="l" defTabSz="914400" rtl="0" eaLnBrk="1" latinLnBrk="0" hangingPunct="1">
        <a:lnSpc>
          <a:spcPct val="100000"/>
        </a:lnSpc>
        <a:spcBef>
          <a:spcPts val="1200"/>
        </a:spcBef>
        <a:buClr>
          <a:schemeClr val="tx2"/>
        </a:buClr>
        <a:buFont typeface="Arial" panose="020B0604020202020204" pitchFamily="34" charset="0"/>
        <a:buChar char="•"/>
        <a:defRPr sz="1400" kern="1200">
          <a:solidFill>
            <a:schemeClr val="tx1"/>
          </a:solidFill>
          <a:latin typeface="+mn-lt"/>
          <a:ea typeface="+mn-ea"/>
          <a:cs typeface="+mn-cs"/>
        </a:defRPr>
      </a:lvl3pPr>
      <a:lvl4pPr marL="228600" indent="-228600" algn="l" defTabSz="914400" rtl="0" eaLnBrk="1" latinLnBrk="0" hangingPunct="1">
        <a:lnSpc>
          <a:spcPct val="1000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4pPr>
      <a:lvl5pPr marL="228600" indent="-228600" algn="l" defTabSz="914400" rtl="0" eaLnBrk="1" latinLnBrk="0" hangingPunct="1">
        <a:lnSpc>
          <a:spcPct val="1000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pos="288">
          <p15:clr>
            <a:srgbClr val="F26B43"/>
          </p15:clr>
        </p15:guide>
        <p15:guide id="4" pos="7392">
          <p15:clr>
            <a:srgbClr val="F26B43"/>
          </p15:clr>
        </p15:guide>
        <p15:guide id="5" orient="horz" pos="324">
          <p15:clr>
            <a:srgbClr val="F26B43"/>
          </p15:clr>
        </p15:guide>
        <p15:guide id="6" orient="horz" pos="120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B01487-EFF5-4B1E-BC15-23446C0D52EB}"/>
              </a:ext>
            </a:extLst>
          </p:cNvPr>
          <p:cNvSpPr>
            <a:spLocks noGrp="1"/>
          </p:cNvSpPr>
          <p:nvPr>
            <p:ph type="title"/>
          </p:nvPr>
        </p:nvSpPr>
        <p:spPr>
          <a:xfrm>
            <a:off x="457200" y="514800"/>
            <a:ext cx="9855200" cy="482600"/>
          </a:xfrm>
          <a:prstGeom prst="rect">
            <a:avLst/>
          </a:prstGeom>
        </p:spPr>
        <p:txBody>
          <a:bodyPr vert="horz" lIns="0" tIns="0" rIns="0" bIns="0" rtlCol="0" anchor="t" anchorCtr="0">
            <a:normAutofit/>
          </a:bodyPr>
          <a:lstStyle/>
          <a:p>
            <a:r>
              <a:rPr lang="en-GB"/>
              <a:t>Click to edit Master title style</a:t>
            </a:r>
          </a:p>
        </p:txBody>
      </p:sp>
      <p:sp>
        <p:nvSpPr>
          <p:cNvPr id="3" name="Text Placeholder 2">
            <a:extLst>
              <a:ext uri="{FF2B5EF4-FFF2-40B4-BE49-F238E27FC236}">
                <a16:creationId xmlns:a16="http://schemas.microsoft.com/office/drawing/2014/main" id="{DCE201AF-4CDD-4EE8-A84F-92E8F42785BC}"/>
              </a:ext>
            </a:extLst>
          </p:cNvPr>
          <p:cNvSpPr>
            <a:spLocks noGrp="1"/>
          </p:cNvSpPr>
          <p:nvPr>
            <p:ph type="body" idx="1"/>
          </p:nvPr>
        </p:nvSpPr>
        <p:spPr>
          <a:xfrm>
            <a:off x="457200" y="1915200"/>
            <a:ext cx="11277600" cy="4351338"/>
          </a:xfrm>
          <a:prstGeom prst="rect">
            <a:avLst/>
          </a:prstGeom>
        </p:spPr>
        <p:txBody>
          <a:bodyPr vert="horz" lIns="0" tIns="0" rIns="0" bIns="0" rtlCol="0" anchor="t" anchorCtr="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5888D65-865D-4FDD-8F3E-DAB65CAF0C42}"/>
              </a:ext>
            </a:extLst>
          </p:cNvPr>
          <p:cNvSpPr>
            <a:spLocks noGrp="1"/>
          </p:cNvSpPr>
          <p:nvPr>
            <p:ph type="dt" sz="half" idx="2"/>
          </p:nvPr>
        </p:nvSpPr>
        <p:spPr>
          <a:xfrm>
            <a:off x="457200" y="6537324"/>
            <a:ext cx="2743200" cy="187325"/>
          </a:xfrm>
          <a:prstGeom prst="rect">
            <a:avLst/>
          </a:prstGeom>
        </p:spPr>
        <p:txBody>
          <a:bodyPr vert="horz" lIns="0" tIns="0" rIns="0" bIns="0" rtlCol="0" anchor="t" anchorCtr="0"/>
          <a:lstStyle>
            <a:lvl1pPr algn="l">
              <a:defRPr sz="700">
                <a:solidFill>
                  <a:schemeClr val="tx1"/>
                </a:solidFill>
              </a:defRPr>
            </a:lvl1pPr>
          </a:lstStyle>
          <a:p>
            <a:fld id="{301CDF76-543A-493F-B62C-D7D088E0A8A8}" type="datetime3">
              <a:rPr lang="en-GB" smtClean="0"/>
              <a:t>2 June, 2025</a:t>
            </a:fld>
            <a:endParaRPr lang="en-GB"/>
          </a:p>
        </p:txBody>
      </p:sp>
      <p:sp>
        <p:nvSpPr>
          <p:cNvPr id="5" name="Footer Placeholder 4">
            <a:extLst>
              <a:ext uri="{FF2B5EF4-FFF2-40B4-BE49-F238E27FC236}">
                <a16:creationId xmlns:a16="http://schemas.microsoft.com/office/drawing/2014/main" id="{8093467D-A5CB-417B-ABA3-8B7039D2C643}"/>
              </a:ext>
            </a:extLst>
          </p:cNvPr>
          <p:cNvSpPr>
            <a:spLocks noGrp="1"/>
          </p:cNvSpPr>
          <p:nvPr>
            <p:ph type="ftr" sz="quarter" idx="3"/>
          </p:nvPr>
        </p:nvSpPr>
        <p:spPr>
          <a:xfrm>
            <a:off x="4038600" y="6534149"/>
            <a:ext cx="4114800" cy="187325"/>
          </a:xfrm>
          <a:prstGeom prst="rect">
            <a:avLst/>
          </a:prstGeom>
        </p:spPr>
        <p:txBody>
          <a:bodyPr vert="horz" lIns="0" tIns="0" rIns="0" bIns="0" rtlCol="0" anchor="t" anchorCtr="0"/>
          <a:lstStyle>
            <a:lvl1pPr algn="ctr">
              <a:defRPr sz="700">
                <a:solidFill>
                  <a:schemeClr val="tx1"/>
                </a:solidFill>
              </a:defRPr>
            </a:lvl1pPr>
          </a:lstStyle>
          <a:p>
            <a:r>
              <a:rPr lang="en-GB"/>
              <a:t>© Kubrick Group</a:t>
            </a:r>
          </a:p>
        </p:txBody>
      </p:sp>
      <p:sp>
        <p:nvSpPr>
          <p:cNvPr id="6" name="Slide Number Placeholder 5">
            <a:extLst>
              <a:ext uri="{FF2B5EF4-FFF2-40B4-BE49-F238E27FC236}">
                <a16:creationId xmlns:a16="http://schemas.microsoft.com/office/drawing/2014/main" id="{17037E42-8E27-42E5-B661-77FAE9280FDF}"/>
              </a:ext>
            </a:extLst>
          </p:cNvPr>
          <p:cNvSpPr>
            <a:spLocks noGrp="1"/>
          </p:cNvSpPr>
          <p:nvPr>
            <p:ph type="sldNum" sz="quarter" idx="4"/>
          </p:nvPr>
        </p:nvSpPr>
        <p:spPr>
          <a:xfrm>
            <a:off x="8991600" y="6537324"/>
            <a:ext cx="2743200" cy="187325"/>
          </a:xfrm>
          <a:prstGeom prst="rect">
            <a:avLst/>
          </a:prstGeom>
        </p:spPr>
        <p:txBody>
          <a:bodyPr vert="horz" lIns="0" tIns="0" rIns="0" bIns="0" rtlCol="0" anchor="t" anchorCtr="0"/>
          <a:lstStyle>
            <a:lvl1pPr algn="r">
              <a:defRPr sz="700" b="1">
                <a:solidFill>
                  <a:schemeClr val="tx1"/>
                </a:solidFill>
                <a:latin typeface="+mn-lt"/>
              </a:defRPr>
            </a:lvl1pPr>
          </a:lstStyle>
          <a:p>
            <a:fld id="{E76C374D-40EA-46D5-B147-8C37E776FB84}" type="slidenum">
              <a:rPr lang="en-GB" smtClean="0"/>
              <a:pPr/>
              <a:t>‹#›</a:t>
            </a:fld>
            <a:endParaRPr lang="en-GB"/>
          </a:p>
        </p:txBody>
      </p:sp>
      <p:pic>
        <p:nvPicPr>
          <p:cNvPr id="8" name="Picture 7">
            <a:extLst>
              <a:ext uri="{FF2B5EF4-FFF2-40B4-BE49-F238E27FC236}">
                <a16:creationId xmlns:a16="http://schemas.microsoft.com/office/drawing/2014/main" id="{F2EC4F6B-4332-450F-B00B-8C70816EF959}"/>
              </a:ext>
            </a:extLst>
          </p:cNvPr>
          <p:cNvPicPr>
            <a:picLocks noChangeAspect="1"/>
          </p:cNvPicPr>
          <p:nvPr userDrawn="1"/>
        </p:nvPicPr>
        <p:blipFill>
          <a:blip r:embed="rId3"/>
          <a:stretch>
            <a:fillRect/>
          </a:stretch>
        </p:blipFill>
        <p:spPr>
          <a:xfrm>
            <a:off x="10908226" y="521748"/>
            <a:ext cx="835200" cy="208474"/>
          </a:xfrm>
          <a:prstGeom prst="rect">
            <a:avLst/>
          </a:prstGeom>
        </p:spPr>
      </p:pic>
    </p:spTree>
    <p:extLst>
      <p:ext uri="{BB962C8B-B14F-4D97-AF65-F5344CB8AC3E}">
        <p14:creationId xmlns:p14="http://schemas.microsoft.com/office/powerpoint/2010/main" val="3563344148"/>
      </p:ext>
    </p:extLst>
  </p:cSld>
  <p:clrMap bg1="lt1" tx1="dk1" bg2="lt2" tx2="dk2" accent1="accent1" accent2="accent2" accent3="accent3" accent4="accent4" accent5="accent5" accent6="accent6" hlink="hlink" folHlink="folHlink"/>
  <p:sldLayoutIdLst>
    <p:sldLayoutId id="2147483736" r:id="rId1"/>
  </p:sldLayoutIdLst>
  <p:hf hdr="0"/>
  <p:txStyles>
    <p:titleStyle>
      <a:lvl1pPr algn="l" defTabSz="914400" rtl="0" eaLnBrk="1" latinLnBrk="0" hangingPunct="1">
        <a:lnSpc>
          <a:spcPct val="90000"/>
        </a:lnSpc>
        <a:spcBef>
          <a:spcPct val="0"/>
        </a:spcBef>
        <a:buNone/>
        <a:defRPr sz="1600" b="1" kern="1200">
          <a:solidFill>
            <a:schemeClr val="tx1"/>
          </a:solidFill>
          <a:latin typeface="+mn-lt"/>
          <a:ea typeface="+mj-ea"/>
          <a:cs typeface="+mj-cs"/>
        </a:defRPr>
      </a:lvl1pPr>
    </p:titleStyle>
    <p:bodyStyle>
      <a:lvl1pPr marL="0" indent="0" algn="l" defTabSz="914400" rtl="0" eaLnBrk="1" latinLnBrk="0" hangingPunct="1">
        <a:lnSpc>
          <a:spcPts val="2100"/>
        </a:lnSpc>
        <a:spcBef>
          <a:spcPts val="1200"/>
        </a:spcBef>
        <a:buClr>
          <a:schemeClr val="tx2"/>
        </a:buClr>
        <a:buFont typeface="Arial" panose="020B0604020202020204" pitchFamily="34" charset="0"/>
        <a:buNone/>
        <a:defRPr sz="1600" kern="1200">
          <a:solidFill>
            <a:schemeClr val="tx1"/>
          </a:solidFill>
          <a:latin typeface="+mn-lt"/>
          <a:ea typeface="+mn-ea"/>
          <a:cs typeface="+mn-cs"/>
        </a:defRPr>
      </a:lvl1pPr>
      <a:lvl2pPr marL="228600" indent="-228600"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2pPr>
      <a:lvl3pPr marL="228600" indent="-228600" algn="l" defTabSz="914400" rtl="0" eaLnBrk="1" latinLnBrk="0" hangingPunct="1">
        <a:lnSpc>
          <a:spcPct val="100000"/>
        </a:lnSpc>
        <a:spcBef>
          <a:spcPts val="1200"/>
        </a:spcBef>
        <a:buClr>
          <a:schemeClr val="tx2"/>
        </a:buClr>
        <a:buFont typeface="Arial" panose="020B0604020202020204" pitchFamily="34" charset="0"/>
        <a:buChar char="•"/>
        <a:defRPr sz="1400" kern="1200">
          <a:solidFill>
            <a:schemeClr val="tx1"/>
          </a:solidFill>
          <a:latin typeface="+mn-lt"/>
          <a:ea typeface="+mn-ea"/>
          <a:cs typeface="+mn-cs"/>
        </a:defRPr>
      </a:lvl3pPr>
      <a:lvl4pPr marL="228600" indent="-228600" algn="l" defTabSz="914400" rtl="0" eaLnBrk="1" latinLnBrk="0" hangingPunct="1">
        <a:lnSpc>
          <a:spcPct val="1000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4pPr>
      <a:lvl5pPr marL="228600" indent="-228600" algn="l" defTabSz="914400" rtl="0" eaLnBrk="1" latinLnBrk="0" hangingPunct="1">
        <a:lnSpc>
          <a:spcPct val="1000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288" userDrawn="1">
          <p15:clr>
            <a:srgbClr val="F26B43"/>
          </p15:clr>
        </p15:guide>
        <p15:guide id="4" pos="7392" userDrawn="1">
          <p15:clr>
            <a:srgbClr val="F26B43"/>
          </p15:clr>
        </p15:guide>
        <p15:guide id="5" orient="horz" pos="324" userDrawn="1">
          <p15:clr>
            <a:srgbClr val="F26B43"/>
          </p15:clr>
        </p15:guide>
        <p15:guide id="6" orient="horz" pos="120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microsoft.com/office/2018/10/relationships/comments" Target="../comments/modernComment_7FFFEF3D_AB3C471D.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mailto:riyapatel@kubrickgroup.com" TargetMode="External"/><Relationship Id="rId7" Type="http://schemas.openxmlformats.org/officeDocument/2006/relationships/image" Target="../media/image8.jpeg"/><Relationship Id="rId2" Type="http://schemas.openxmlformats.org/officeDocument/2006/relationships/image" Target="../media/image12.jpeg"/><Relationship Id="rId1" Type="http://schemas.openxmlformats.org/officeDocument/2006/relationships/slideLayout" Target="../slideLayouts/slideLayout22.xml"/><Relationship Id="rId6" Type="http://schemas.openxmlformats.org/officeDocument/2006/relationships/image" Target="../media/image1.emf"/><Relationship Id="rId5" Type="http://schemas.openxmlformats.org/officeDocument/2006/relationships/image" Target="../media/image3.emf"/><Relationship Id="rId4" Type="http://schemas.openxmlformats.org/officeDocument/2006/relationships/hyperlink" Target="mailto:mikewharton@kubrickgroup.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pypi.org/project/pdfplumber/" TargetMode="External"/><Relationship Id="rId2" Type="http://schemas.openxmlformats.org/officeDocument/2006/relationships/hyperlink" Target="https://arxiv.org/abs/2502.18443" TargetMode="External"/><Relationship Id="rId1" Type="http://schemas.openxmlformats.org/officeDocument/2006/relationships/slideLayout" Target="../slideLayouts/slideLayout9.xml"/><Relationship Id="rId5" Type="http://schemas.openxmlformats.org/officeDocument/2006/relationships/hyperlink" Target="https://github.com/tesseract-ocr/tesseract" TargetMode="External"/><Relationship Id="rId4" Type="http://schemas.openxmlformats.org/officeDocument/2006/relationships/hyperlink" Target="https://layout-parser.github.io/"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3.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18/10/relationships/comments" Target="../comments/modernComment_520_3D63B4D3.xml"/><Relationship Id="rId7" Type="http://schemas.openxmlformats.org/officeDocument/2006/relationships/hyperlink" Target="https://commons.wikimedia.org/wiki/File:Microsoft_Excel_2013-2019_logo.svg"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hyperlink" Target="https://www.marinedatascience.co/software/index.html" TargetMode="External"/><Relationship Id="rId4" Type="http://schemas.openxmlformats.org/officeDocument/2006/relationships/image" Target="../media/image9.png"/><Relationship Id="rId9" Type="http://schemas.openxmlformats.org/officeDocument/2006/relationships/hyperlink" Target="https://homouniversalis.tistory.com/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A168C-AADD-EBDD-AFCD-941D17A0864A}"/>
              </a:ext>
            </a:extLst>
          </p:cNvPr>
          <p:cNvSpPr>
            <a:spLocks noGrp="1"/>
          </p:cNvSpPr>
          <p:nvPr>
            <p:ph type="ctrTitle"/>
          </p:nvPr>
        </p:nvSpPr>
        <p:spPr>
          <a:xfrm>
            <a:off x="957600" y="2786400"/>
            <a:ext cx="7006824" cy="2528550"/>
          </a:xfrm>
        </p:spPr>
        <p:txBody>
          <a:bodyPr/>
          <a:lstStyle/>
          <a:p>
            <a:r>
              <a:rPr lang="en-GB" noProof="0"/>
              <a:t>Princeton Equity Group</a:t>
            </a:r>
            <a:br>
              <a:rPr lang="en-GB" noProof="0"/>
            </a:br>
            <a:r>
              <a:rPr lang="en-GB" i="1" noProof="0">
                <a:solidFill>
                  <a:schemeClr val="tx2"/>
                </a:solidFill>
              </a:rPr>
              <a:t>FDD Automated Data Extraction</a:t>
            </a:r>
            <a:br>
              <a:rPr lang="en-GB" i="1" noProof="0"/>
            </a:br>
            <a:br>
              <a:rPr lang="en-GB" sz="2400" noProof="0">
                <a:latin typeface="+mn-lt"/>
              </a:rPr>
            </a:br>
            <a:r>
              <a:rPr lang="en-GB" sz="2400" noProof="0">
                <a:latin typeface="+mn-lt"/>
              </a:rPr>
              <a:t>Technical Proposal</a:t>
            </a:r>
          </a:p>
        </p:txBody>
      </p:sp>
      <p:sp>
        <p:nvSpPr>
          <p:cNvPr id="3" name="Date Placeholder 2">
            <a:extLst>
              <a:ext uri="{FF2B5EF4-FFF2-40B4-BE49-F238E27FC236}">
                <a16:creationId xmlns:a16="http://schemas.microsoft.com/office/drawing/2014/main" id="{5BB5FB5A-E866-B2AF-FAFB-E5D0C10704C3}"/>
              </a:ext>
            </a:extLst>
          </p:cNvPr>
          <p:cNvSpPr>
            <a:spLocks noGrp="1"/>
          </p:cNvSpPr>
          <p:nvPr>
            <p:ph type="dt" sz="half" idx="10"/>
          </p:nvPr>
        </p:nvSpPr>
        <p:spPr/>
        <p:txBody>
          <a:bodyPr/>
          <a:lstStyle/>
          <a:p>
            <a:r>
              <a:rPr lang="en-GB"/>
              <a:t>June 2025</a:t>
            </a:r>
          </a:p>
        </p:txBody>
      </p:sp>
      <p:pic>
        <p:nvPicPr>
          <p:cNvPr id="5" name="Picture 4" descr="A red and white logo&#10;&#10;AI-generated content may be incorrect.">
            <a:extLst>
              <a:ext uri="{FF2B5EF4-FFF2-40B4-BE49-F238E27FC236}">
                <a16:creationId xmlns:a16="http://schemas.microsoft.com/office/drawing/2014/main" id="{BC308D7F-AB81-657C-66F1-CC7E7FF05D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1591" y="276496"/>
            <a:ext cx="996043" cy="996043"/>
          </a:xfrm>
          <a:prstGeom prst="rect">
            <a:avLst/>
          </a:prstGeom>
        </p:spPr>
      </p:pic>
    </p:spTree>
    <p:extLst>
      <p:ext uri="{BB962C8B-B14F-4D97-AF65-F5344CB8AC3E}">
        <p14:creationId xmlns:p14="http://schemas.microsoft.com/office/powerpoint/2010/main" val="1047401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6D39030-7E8B-E198-7DE3-EBB1E72D38E0}"/>
              </a:ext>
            </a:extLst>
          </p:cNvPr>
          <p:cNvSpPr>
            <a:spLocks noGrp="1"/>
          </p:cNvSpPr>
          <p:nvPr>
            <p:ph type="title"/>
          </p:nvPr>
        </p:nvSpPr>
        <p:spPr/>
        <p:txBody>
          <a:bodyPr/>
          <a:lstStyle/>
          <a:p>
            <a:r>
              <a:rPr lang="en-GB"/>
              <a:t>Proposed Operating Model</a:t>
            </a:r>
            <a:endParaRPr lang="en-GB" sz="1200" b="0" i="1"/>
          </a:p>
        </p:txBody>
      </p:sp>
      <p:sp>
        <p:nvSpPr>
          <p:cNvPr id="4" name="Date Placeholder 3">
            <a:extLst>
              <a:ext uri="{FF2B5EF4-FFF2-40B4-BE49-F238E27FC236}">
                <a16:creationId xmlns:a16="http://schemas.microsoft.com/office/drawing/2014/main" id="{BA63926E-4261-19CF-5F0F-27D92B8AE3ED}"/>
              </a:ext>
            </a:extLst>
          </p:cNvPr>
          <p:cNvSpPr>
            <a:spLocks noGrp="1"/>
          </p:cNvSpPr>
          <p:nvPr>
            <p:ph type="dt" sz="half" idx="10"/>
          </p:nvPr>
        </p:nvSpPr>
        <p:spPr/>
        <p:txBody>
          <a:bodyPr/>
          <a:lstStyle/>
          <a:p>
            <a:fld id="{B8380C21-8AF8-4C04-B639-441C50D5014D}" type="datetime3">
              <a:rPr lang="en-GB" smtClean="0"/>
              <a:t>2 June, 2025</a:t>
            </a:fld>
            <a:endParaRPr lang="en-GB"/>
          </a:p>
        </p:txBody>
      </p:sp>
      <p:sp>
        <p:nvSpPr>
          <p:cNvPr id="5" name="Footer Placeholder 4">
            <a:extLst>
              <a:ext uri="{FF2B5EF4-FFF2-40B4-BE49-F238E27FC236}">
                <a16:creationId xmlns:a16="http://schemas.microsoft.com/office/drawing/2014/main" id="{EC368061-2FE2-E814-EEF1-162D768282D6}"/>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E9482695-18D3-307A-111C-46CBAE6F375F}"/>
              </a:ext>
            </a:extLst>
          </p:cNvPr>
          <p:cNvSpPr>
            <a:spLocks noGrp="1"/>
          </p:cNvSpPr>
          <p:nvPr>
            <p:ph type="sldNum" sz="quarter" idx="12"/>
          </p:nvPr>
        </p:nvSpPr>
        <p:spPr/>
        <p:txBody>
          <a:bodyPr/>
          <a:lstStyle/>
          <a:p>
            <a:fld id="{E76C374D-40EA-46D5-B147-8C37E776FB84}" type="slidenum">
              <a:rPr lang="en-GB" smtClean="0"/>
              <a:t>10</a:t>
            </a:fld>
            <a:endParaRPr lang="en-GB"/>
          </a:p>
        </p:txBody>
      </p:sp>
      <p:sp>
        <p:nvSpPr>
          <p:cNvPr id="15" name="Rectangle: Rounded Corners 14">
            <a:extLst>
              <a:ext uri="{FF2B5EF4-FFF2-40B4-BE49-F238E27FC236}">
                <a16:creationId xmlns:a16="http://schemas.microsoft.com/office/drawing/2014/main" id="{D33F1705-53D6-A986-CAC9-C575CF3EB55A}"/>
              </a:ext>
            </a:extLst>
          </p:cNvPr>
          <p:cNvSpPr/>
          <p:nvPr/>
        </p:nvSpPr>
        <p:spPr>
          <a:xfrm>
            <a:off x="3729626" y="1974596"/>
            <a:ext cx="735987" cy="549596"/>
          </a:xfrm>
          <a:prstGeom prst="roundRect">
            <a:avLst/>
          </a:prstGeom>
          <a:solidFill>
            <a:schemeClr val="bg1">
              <a:lumMod val="7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en-US" sz="800" b="1">
              <a:solidFill>
                <a:srgbClr val="14F278"/>
              </a:solidFill>
              <a:latin typeface="Arial"/>
            </a:endParaRPr>
          </a:p>
        </p:txBody>
      </p:sp>
      <p:sp>
        <p:nvSpPr>
          <p:cNvPr id="16" name="Rectangle: Rounded Corners 15">
            <a:extLst>
              <a:ext uri="{FF2B5EF4-FFF2-40B4-BE49-F238E27FC236}">
                <a16:creationId xmlns:a16="http://schemas.microsoft.com/office/drawing/2014/main" id="{6D31E454-8997-DA75-004C-2FDFCACDE30D}"/>
              </a:ext>
            </a:extLst>
          </p:cNvPr>
          <p:cNvSpPr/>
          <p:nvPr/>
        </p:nvSpPr>
        <p:spPr>
          <a:xfrm>
            <a:off x="2246415" y="4854601"/>
            <a:ext cx="890544" cy="256391"/>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1"/>
                </a:solidFill>
                <a:effectLst/>
                <a:uLnTx/>
                <a:uFillTx/>
                <a:latin typeface="Arial"/>
                <a:ea typeface="+mn-ea"/>
                <a:cs typeface="+mn-cs"/>
              </a:rPr>
              <a:t>Kubrick</a:t>
            </a:r>
            <a:endParaRPr kumimoji="0" lang="en-US" sz="500" b="1" i="1" u="none" strike="noStrike" kern="1200" cap="none" spc="0" normalizeH="0" baseline="0" noProof="0">
              <a:ln>
                <a:noFill/>
              </a:ln>
              <a:solidFill>
                <a:schemeClr val="tx1"/>
              </a:solidFill>
              <a:effectLst/>
              <a:uLnTx/>
              <a:uFillTx/>
              <a:latin typeface="Arial"/>
              <a:ea typeface="+mn-ea"/>
              <a:cs typeface="+mn-cs"/>
            </a:endParaRPr>
          </a:p>
        </p:txBody>
      </p:sp>
      <p:sp>
        <p:nvSpPr>
          <p:cNvPr id="17" name="Rectangle: Rounded Corners 16">
            <a:extLst>
              <a:ext uri="{FF2B5EF4-FFF2-40B4-BE49-F238E27FC236}">
                <a16:creationId xmlns:a16="http://schemas.microsoft.com/office/drawing/2014/main" id="{90D6A22F-ED9A-DDC8-1D93-FE9C375FCD94}"/>
              </a:ext>
            </a:extLst>
          </p:cNvPr>
          <p:cNvSpPr/>
          <p:nvPr/>
        </p:nvSpPr>
        <p:spPr>
          <a:xfrm>
            <a:off x="2246416" y="4527841"/>
            <a:ext cx="890544" cy="256391"/>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a:solidFill>
                  <a:srgbClr val="223536"/>
                </a:solidFill>
                <a:latin typeface="Arial"/>
              </a:rPr>
              <a:t>Client</a:t>
            </a:r>
            <a:endParaRPr kumimoji="0" lang="en-US" sz="800" b="1" u="none" strike="noStrike" kern="1200" cap="none" spc="0" normalizeH="0" baseline="0" noProof="0">
              <a:ln>
                <a:noFill/>
              </a:ln>
              <a:solidFill>
                <a:srgbClr val="223536"/>
              </a:solidFill>
              <a:effectLst/>
              <a:uLnTx/>
              <a:uFillTx/>
              <a:latin typeface="Arial"/>
              <a:ea typeface="+mn-ea"/>
              <a:cs typeface="+mn-cs"/>
            </a:endParaRPr>
          </a:p>
        </p:txBody>
      </p:sp>
      <p:sp>
        <p:nvSpPr>
          <p:cNvPr id="20" name="Rectangle: Rounded Corners 19">
            <a:extLst>
              <a:ext uri="{FF2B5EF4-FFF2-40B4-BE49-F238E27FC236}">
                <a16:creationId xmlns:a16="http://schemas.microsoft.com/office/drawing/2014/main" id="{D1A76CD5-EE2C-EC36-DB5B-942057D8250E}"/>
              </a:ext>
            </a:extLst>
          </p:cNvPr>
          <p:cNvSpPr/>
          <p:nvPr/>
        </p:nvSpPr>
        <p:spPr>
          <a:xfrm>
            <a:off x="3683949" y="1915087"/>
            <a:ext cx="735987" cy="549596"/>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1"/>
                </a:solidFill>
                <a:latin typeface="Arial"/>
              </a:rPr>
              <a:t>Naz Quadri</a:t>
            </a:r>
            <a:endParaRPr kumimoji="0" lang="en-US" sz="500" i="0" u="none" strike="noStrike" kern="1200" cap="none" spc="0" normalizeH="0" baseline="0" noProof="0">
              <a:ln>
                <a:noFill/>
              </a:ln>
              <a:solidFill>
                <a:schemeClr val="tx1"/>
              </a:solidFill>
              <a:effectLst/>
              <a:uLnTx/>
              <a:uFillTx/>
              <a:latin typeface="Arial"/>
              <a:ea typeface="+mn-ea"/>
              <a:cs typeface="+mn-cs"/>
            </a:endParaRPr>
          </a:p>
        </p:txBody>
      </p:sp>
      <p:sp>
        <p:nvSpPr>
          <p:cNvPr id="21" name="Rectangle: Rounded Corners 20">
            <a:extLst>
              <a:ext uri="{FF2B5EF4-FFF2-40B4-BE49-F238E27FC236}">
                <a16:creationId xmlns:a16="http://schemas.microsoft.com/office/drawing/2014/main" id="{70B9BC06-3ADD-E1A7-D564-103505673480}"/>
              </a:ext>
            </a:extLst>
          </p:cNvPr>
          <p:cNvSpPr/>
          <p:nvPr/>
        </p:nvSpPr>
        <p:spPr>
          <a:xfrm>
            <a:off x="3729626" y="3598215"/>
            <a:ext cx="735987" cy="549596"/>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1"/>
                </a:solidFill>
                <a:effectLst/>
                <a:uLnTx/>
                <a:uFillTx/>
                <a:latin typeface="Arial"/>
                <a:ea typeface="+mn-ea"/>
                <a:cs typeface="+mn-cs"/>
              </a:rPr>
              <a:t>Consultants (x2)</a:t>
            </a:r>
          </a:p>
        </p:txBody>
      </p:sp>
      <p:sp>
        <p:nvSpPr>
          <p:cNvPr id="23" name="TextBox 22">
            <a:extLst>
              <a:ext uri="{FF2B5EF4-FFF2-40B4-BE49-F238E27FC236}">
                <a16:creationId xmlns:a16="http://schemas.microsoft.com/office/drawing/2014/main" id="{2A9890B0-DF2A-694A-031D-984FC79B5814}"/>
              </a:ext>
            </a:extLst>
          </p:cNvPr>
          <p:cNvSpPr txBox="1"/>
          <p:nvPr/>
        </p:nvSpPr>
        <p:spPr>
          <a:xfrm>
            <a:off x="2570365" y="4367577"/>
            <a:ext cx="242645" cy="99860"/>
          </a:xfrm>
          <a:prstGeom prst="rect">
            <a:avLst/>
          </a:prstGeom>
          <a:noFill/>
        </p:spPr>
        <p:txBody>
          <a:bodyPr wrap="none" lIns="0" tIns="0" rIns="0" bIns="0" rtlCol="0">
            <a:noAutofit/>
          </a:bodyPr>
          <a:lstStyle/>
          <a:p>
            <a:pPr algn="ctr"/>
            <a:r>
              <a:rPr lang="en-GB" sz="800" b="1"/>
              <a:t>Key</a:t>
            </a:r>
          </a:p>
        </p:txBody>
      </p:sp>
      <p:cxnSp>
        <p:nvCxnSpPr>
          <p:cNvPr id="24" name="Straight Connector 23">
            <a:extLst>
              <a:ext uri="{FF2B5EF4-FFF2-40B4-BE49-F238E27FC236}">
                <a16:creationId xmlns:a16="http://schemas.microsoft.com/office/drawing/2014/main" id="{417716E2-B967-6780-6514-756D308EC6AD}"/>
              </a:ext>
            </a:extLst>
          </p:cNvPr>
          <p:cNvCxnSpPr>
            <a:cxnSpLocks/>
            <a:stCxn id="20" idx="3"/>
            <a:endCxn id="28" idx="1"/>
          </p:cNvCxnSpPr>
          <p:nvPr/>
        </p:nvCxnSpPr>
        <p:spPr>
          <a:xfrm flipH="1">
            <a:off x="3735577" y="2189885"/>
            <a:ext cx="684359" cy="777694"/>
          </a:xfrm>
          <a:prstGeom prst="lin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a:extLst>
              <a:ext uri="{FF2B5EF4-FFF2-40B4-BE49-F238E27FC236}">
                <a16:creationId xmlns:a16="http://schemas.microsoft.com/office/drawing/2014/main" id="{A35B4A08-AD5A-9DA3-F8AC-261B5C4E89E8}"/>
              </a:ext>
            </a:extLst>
          </p:cNvPr>
          <p:cNvCxnSpPr>
            <a:cxnSpLocks/>
            <a:endCxn id="21" idx="1"/>
          </p:cNvCxnSpPr>
          <p:nvPr/>
        </p:nvCxnSpPr>
        <p:spPr>
          <a:xfrm>
            <a:off x="3395160" y="3873013"/>
            <a:ext cx="334465" cy="0"/>
          </a:xfrm>
          <a:prstGeom prst="line">
            <a:avLst/>
          </a:prstGeom>
          <a:ln w="9525" cap="flat" cmpd="sng" algn="ctr">
            <a:no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8" name="Rectangle: Rounded Corners 27">
            <a:extLst>
              <a:ext uri="{FF2B5EF4-FFF2-40B4-BE49-F238E27FC236}">
                <a16:creationId xmlns:a16="http://schemas.microsoft.com/office/drawing/2014/main" id="{7E084AF2-550F-74A9-627F-8BD570A05BB0}"/>
              </a:ext>
            </a:extLst>
          </p:cNvPr>
          <p:cNvSpPr/>
          <p:nvPr/>
        </p:nvSpPr>
        <p:spPr>
          <a:xfrm>
            <a:off x="3735577" y="2692781"/>
            <a:ext cx="735987" cy="549596"/>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1"/>
                </a:solidFill>
                <a:effectLst/>
                <a:uLnTx/>
                <a:uFillTx/>
                <a:latin typeface="Arial"/>
                <a:ea typeface="+mn-ea"/>
                <a:cs typeface="+mn-cs"/>
              </a:rPr>
              <a:t>Squad Leader</a:t>
            </a:r>
          </a:p>
        </p:txBody>
      </p:sp>
      <p:cxnSp>
        <p:nvCxnSpPr>
          <p:cNvPr id="29" name="Straight Connector 28">
            <a:extLst>
              <a:ext uri="{FF2B5EF4-FFF2-40B4-BE49-F238E27FC236}">
                <a16:creationId xmlns:a16="http://schemas.microsoft.com/office/drawing/2014/main" id="{7D2E9C42-45F0-318E-7D37-1C71377739DE}"/>
              </a:ext>
            </a:extLst>
          </p:cNvPr>
          <p:cNvCxnSpPr>
            <a:cxnSpLocks/>
            <a:stCxn id="20" idx="3"/>
            <a:endCxn id="28" idx="1"/>
          </p:cNvCxnSpPr>
          <p:nvPr/>
        </p:nvCxnSpPr>
        <p:spPr>
          <a:xfrm flipH="1">
            <a:off x="3735577" y="2189885"/>
            <a:ext cx="684359" cy="777694"/>
          </a:xfrm>
          <a:prstGeom prst="line">
            <a:avLst/>
          </a:prstGeom>
          <a:ln w="15875">
            <a:noFill/>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44C41C4-8506-AF9E-DBD2-219B8E502132}"/>
              </a:ext>
            </a:extLst>
          </p:cNvPr>
          <p:cNvCxnSpPr>
            <a:cxnSpLocks/>
            <a:endCxn id="28" idx="0"/>
          </p:cNvCxnSpPr>
          <p:nvPr/>
        </p:nvCxnSpPr>
        <p:spPr>
          <a:xfrm>
            <a:off x="4103570" y="2463413"/>
            <a:ext cx="0" cy="229367"/>
          </a:xfrm>
          <a:prstGeom prst="line">
            <a:avLst/>
          </a:prstGeom>
          <a:ln w="15875">
            <a:tailEnd type="none" w="med" len="med"/>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9C8C6FD6-5EC2-1E7D-0125-08C0F0C732CB}"/>
              </a:ext>
            </a:extLst>
          </p:cNvPr>
          <p:cNvSpPr txBox="1"/>
          <p:nvPr/>
        </p:nvSpPr>
        <p:spPr>
          <a:xfrm>
            <a:off x="3342900" y="1478155"/>
            <a:ext cx="1620000" cy="169277"/>
          </a:xfrm>
          <a:prstGeom prst="rect">
            <a:avLst/>
          </a:prstGeom>
          <a:noFill/>
        </p:spPr>
        <p:txBody>
          <a:bodyPr wrap="square" lIns="0" tIns="0" rIns="0" bIns="0" rtlCol="0">
            <a:spAutoFit/>
          </a:bodyPr>
          <a:lstStyle/>
          <a:p>
            <a:pPr algn="ctr"/>
            <a:r>
              <a:rPr lang="en-GB" sz="1100" b="1"/>
              <a:t>Co-Deliver with Client</a:t>
            </a:r>
          </a:p>
        </p:txBody>
      </p:sp>
      <p:cxnSp>
        <p:nvCxnSpPr>
          <p:cNvPr id="38" name="Straight Connector 37">
            <a:extLst>
              <a:ext uri="{FF2B5EF4-FFF2-40B4-BE49-F238E27FC236}">
                <a16:creationId xmlns:a16="http://schemas.microsoft.com/office/drawing/2014/main" id="{C7F9D3CF-F317-D45A-7611-8A5469AF3E7C}"/>
              </a:ext>
            </a:extLst>
          </p:cNvPr>
          <p:cNvCxnSpPr>
            <a:cxnSpLocks/>
            <a:stCxn id="28" idx="2"/>
          </p:cNvCxnSpPr>
          <p:nvPr/>
        </p:nvCxnSpPr>
        <p:spPr>
          <a:xfrm flipH="1">
            <a:off x="4103570" y="3242377"/>
            <a:ext cx="1" cy="367903"/>
          </a:xfrm>
          <a:prstGeom prst="line">
            <a:avLst/>
          </a:prstGeom>
          <a:ln w="15875">
            <a:tailEnd type="none" w="med" len="med"/>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57D374FF-8D5C-DF51-EECC-4523C20790E9}"/>
              </a:ext>
            </a:extLst>
          </p:cNvPr>
          <p:cNvSpPr/>
          <p:nvPr/>
        </p:nvSpPr>
        <p:spPr>
          <a:xfrm>
            <a:off x="6972735" y="1106463"/>
            <a:ext cx="385846" cy="385846"/>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GB" sz="1600" b="0" i="0" u="none" strike="noStrike" kern="1200" cap="all" spc="0" normalizeH="0" baseline="0" noProof="0">
                <a:ln>
                  <a:noFill/>
                </a:ln>
                <a:solidFill>
                  <a:srgbClr val="14F278"/>
                </a:solidFill>
                <a:effectLst/>
                <a:uLnTx/>
                <a:uFillTx/>
                <a:latin typeface="Arial Black" panose="020B0A04020102020204" pitchFamily="34" charset="0"/>
                <a:ea typeface="+mn-ea"/>
                <a:cs typeface="+mn-cs"/>
              </a:rPr>
              <a:t>1</a:t>
            </a:r>
          </a:p>
        </p:txBody>
      </p:sp>
      <p:cxnSp>
        <p:nvCxnSpPr>
          <p:cNvPr id="13" name="Straight Connector 12">
            <a:extLst>
              <a:ext uri="{FF2B5EF4-FFF2-40B4-BE49-F238E27FC236}">
                <a16:creationId xmlns:a16="http://schemas.microsoft.com/office/drawing/2014/main" id="{3A246EF3-437E-EF95-20C2-F2098E487CF2}"/>
              </a:ext>
            </a:extLst>
          </p:cNvPr>
          <p:cNvCxnSpPr/>
          <p:nvPr/>
        </p:nvCxnSpPr>
        <p:spPr>
          <a:xfrm>
            <a:off x="6989089" y="2295747"/>
            <a:ext cx="4061040" cy="0"/>
          </a:xfrm>
          <a:prstGeom prst="line">
            <a:avLst/>
          </a:prstGeom>
          <a:ln w="12700">
            <a:solidFill>
              <a:schemeClr val="bg1">
                <a:lumMod val="85000"/>
              </a:schemeClr>
            </a:solidFill>
            <a:prstDash val="dash"/>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4AF82FF-FD55-2520-71DF-832E955A358E}"/>
              </a:ext>
            </a:extLst>
          </p:cNvPr>
          <p:cNvCxnSpPr/>
          <p:nvPr/>
        </p:nvCxnSpPr>
        <p:spPr>
          <a:xfrm>
            <a:off x="6989089" y="3811735"/>
            <a:ext cx="4061040" cy="0"/>
          </a:xfrm>
          <a:prstGeom prst="line">
            <a:avLst/>
          </a:prstGeom>
          <a:ln w="12700">
            <a:solidFill>
              <a:schemeClr val="bg1">
                <a:lumMod val="85000"/>
              </a:schemeClr>
            </a:solidFill>
            <a:prstDash val="dash"/>
            <a:tailEnd type="none" w="med" len="med"/>
          </a:ln>
        </p:spPr>
        <p:style>
          <a:lnRef idx="1">
            <a:schemeClr val="accent1"/>
          </a:lnRef>
          <a:fillRef idx="0">
            <a:schemeClr val="accent1"/>
          </a:fillRef>
          <a:effectRef idx="0">
            <a:schemeClr val="accent1"/>
          </a:effectRef>
          <a:fontRef idx="minor">
            <a:schemeClr val="tx1"/>
          </a:fontRef>
        </p:style>
      </p:cxnSp>
      <p:sp>
        <p:nvSpPr>
          <p:cNvPr id="31" name="TextBox 5">
            <a:extLst>
              <a:ext uri="{FF2B5EF4-FFF2-40B4-BE49-F238E27FC236}">
                <a16:creationId xmlns:a16="http://schemas.microsoft.com/office/drawing/2014/main" id="{A6488980-0587-9C1A-B8BD-24A7FE4EF6E1}"/>
              </a:ext>
            </a:extLst>
          </p:cNvPr>
          <p:cNvSpPr txBox="1"/>
          <p:nvPr/>
        </p:nvSpPr>
        <p:spPr>
          <a:xfrm>
            <a:off x="7474171" y="1093434"/>
            <a:ext cx="3575957" cy="553998"/>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a:ln>
                  <a:noFill/>
                </a:ln>
                <a:solidFill>
                  <a:srgbClr val="223536"/>
                </a:solidFill>
                <a:effectLst/>
                <a:uLnTx/>
                <a:uFillTx/>
                <a:latin typeface="Arial"/>
                <a:ea typeface="+mn-ea"/>
                <a:cs typeface="+mn-cs"/>
              </a:rPr>
              <a:t>Guides the team with industry-specific knowledge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a:solidFill>
                  <a:srgbClr val="223536"/>
                </a:solidFill>
                <a:latin typeface="Arial"/>
              </a:rPr>
              <a:t>Helps QA code base and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a:ln>
                  <a:noFill/>
                </a:ln>
                <a:solidFill>
                  <a:srgbClr val="223536"/>
                </a:solidFill>
                <a:effectLst/>
                <a:uLnTx/>
                <a:uFillTx/>
                <a:latin typeface="Arial"/>
                <a:ea typeface="+mn-ea"/>
                <a:cs typeface="+mn-cs"/>
              </a:rPr>
              <a:t>Communicates progress to the wider business</a:t>
            </a:r>
          </a:p>
        </p:txBody>
      </p:sp>
      <p:sp>
        <p:nvSpPr>
          <p:cNvPr id="33" name="TextBox 15">
            <a:extLst>
              <a:ext uri="{FF2B5EF4-FFF2-40B4-BE49-F238E27FC236}">
                <a16:creationId xmlns:a16="http://schemas.microsoft.com/office/drawing/2014/main" id="{FEB7B116-9061-006E-A1F4-274A4C8C8A8A}"/>
              </a:ext>
            </a:extLst>
          </p:cNvPr>
          <p:cNvSpPr txBox="1"/>
          <p:nvPr/>
        </p:nvSpPr>
        <p:spPr>
          <a:xfrm>
            <a:off x="7474170" y="2451425"/>
            <a:ext cx="3575957" cy="110799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a:ln>
                  <a:noFill/>
                </a:ln>
                <a:solidFill>
                  <a:srgbClr val="223536"/>
                </a:solidFill>
                <a:effectLst/>
                <a:uLnTx/>
                <a:uFillTx/>
                <a:latin typeface="Arial"/>
                <a:ea typeface="+mn-ea"/>
                <a:cs typeface="+mn-cs"/>
              </a:rPr>
              <a:t>Takes the lead with all aspects of the technical architecture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a:ln>
                  <a:noFill/>
                </a:ln>
                <a:solidFill>
                  <a:srgbClr val="223536"/>
                </a:solidFill>
                <a:effectLst/>
                <a:uLnTx/>
                <a:uFillTx/>
                <a:latin typeface="Arial"/>
                <a:ea typeface="+mn-ea"/>
                <a:cs typeface="+mn-cs"/>
              </a:rPr>
              <a:t>Takes a hands-on approach to technical deliverables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a:solidFill>
                  <a:srgbClr val="223536"/>
                </a:solidFill>
                <a:latin typeface="Arial"/>
              </a:rPr>
              <a:t>Helps technical validate and test all new features and capabilities</a:t>
            </a:r>
            <a:endParaRPr kumimoji="0" lang="en-GB" sz="1200" b="0" i="0" u="none" strike="noStrike" kern="1200" cap="none" spc="0" normalizeH="0" baseline="0" noProof="0">
              <a:ln>
                <a:noFill/>
              </a:ln>
              <a:solidFill>
                <a:srgbClr val="223536"/>
              </a:solidFill>
              <a:effectLst/>
              <a:uLnTx/>
              <a:uFillTx/>
              <a:latin typeface="Arial"/>
              <a:ea typeface="+mn-ea"/>
              <a:cs typeface="+mn-cs"/>
            </a:endParaRPr>
          </a:p>
        </p:txBody>
      </p:sp>
      <p:sp>
        <p:nvSpPr>
          <p:cNvPr id="35" name="TextBox 18">
            <a:extLst>
              <a:ext uri="{FF2B5EF4-FFF2-40B4-BE49-F238E27FC236}">
                <a16:creationId xmlns:a16="http://schemas.microsoft.com/office/drawing/2014/main" id="{F08DA24A-56D1-E054-97CC-CED40BAEEBDF}"/>
              </a:ext>
            </a:extLst>
          </p:cNvPr>
          <p:cNvSpPr txBox="1"/>
          <p:nvPr/>
        </p:nvSpPr>
        <p:spPr>
          <a:xfrm>
            <a:off x="7474170" y="3954405"/>
            <a:ext cx="3575957" cy="553998"/>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l">
              <a:buFont typeface="Arial" panose="020B0604020202020204" pitchFamily="34" charset="0"/>
              <a:buChar char="•"/>
            </a:pPr>
            <a:r>
              <a:rPr lang="en-GB" sz="1200"/>
              <a:t>Builds all new features and capabilities into the solution across engineering, data science and UI assets</a:t>
            </a:r>
          </a:p>
        </p:txBody>
      </p:sp>
      <p:sp>
        <p:nvSpPr>
          <p:cNvPr id="36" name="Oval 35">
            <a:extLst>
              <a:ext uri="{FF2B5EF4-FFF2-40B4-BE49-F238E27FC236}">
                <a16:creationId xmlns:a16="http://schemas.microsoft.com/office/drawing/2014/main" id="{9AA038FA-024C-2C66-01C6-D4D82D991ADA}"/>
              </a:ext>
            </a:extLst>
          </p:cNvPr>
          <p:cNvSpPr/>
          <p:nvPr/>
        </p:nvSpPr>
        <p:spPr>
          <a:xfrm>
            <a:off x="3369469" y="1798597"/>
            <a:ext cx="385846" cy="385846"/>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GB" sz="1600" b="0" i="0" u="none" strike="noStrike" kern="1200" cap="all" spc="0" normalizeH="0" baseline="0" noProof="0">
                <a:ln>
                  <a:noFill/>
                </a:ln>
                <a:solidFill>
                  <a:srgbClr val="14F278"/>
                </a:solidFill>
                <a:effectLst/>
                <a:uLnTx/>
                <a:uFillTx/>
                <a:latin typeface="Arial Black" panose="020B0A04020102020204" pitchFamily="34" charset="0"/>
                <a:ea typeface="+mn-ea"/>
                <a:cs typeface="+mn-cs"/>
              </a:rPr>
              <a:t>1</a:t>
            </a:r>
          </a:p>
        </p:txBody>
      </p:sp>
      <p:sp>
        <p:nvSpPr>
          <p:cNvPr id="39" name="Oval 38">
            <a:extLst>
              <a:ext uri="{FF2B5EF4-FFF2-40B4-BE49-F238E27FC236}">
                <a16:creationId xmlns:a16="http://schemas.microsoft.com/office/drawing/2014/main" id="{57C04984-A56E-DCC9-FFA0-FAFF58435555}"/>
              </a:ext>
            </a:extLst>
          </p:cNvPr>
          <p:cNvSpPr/>
          <p:nvPr/>
        </p:nvSpPr>
        <p:spPr>
          <a:xfrm>
            <a:off x="3401359" y="2580139"/>
            <a:ext cx="385846" cy="385846"/>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ts val="1600"/>
              </a:lnSpc>
              <a:spcBef>
                <a:spcPts val="0"/>
              </a:spcBef>
              <a:spcAft>
                <a:spcPts val="0"/>
              </a:spcAft>
              <a:buClrTx/>
              <a:buSzTx/>
              <a:buFontTx/>
              <a:buNone/>
              <a:tabLst/>
              <a:defRPr/>
            </a:pPr>
            <a:r>
              <a:rPr lang="en-GB" sz="1600" cap="all">
                <a:solidFill>
                  <a:srgbClr val="14F278"/>
                </a:solidFill>
                <a:latin typeface="Arial Black" panose="020B0A04020102020204" pitchFamily="34" charset="0"/>
              </a:rPr>
              <a:t>2</a:t>
            </a:r>
            <a:endParaRPr kumimoji="0" lang="en-GB" sz="1600" b="0" i="0" u="none" strike="noStrike" kern="1200" cap="all" spc="0" normalizeH="0" baseline="0" noProof="0">
              <a:ln>
                <a:noFill/>
              </a:ln>
              <a:solidFill>
                <a:srgbClr val="14F278"/>
              </a:solidFill>
              <a:effectLst/>
              <a:uLnTx/>
              <a:uFillTx/>
              <a:latin typeface="Arial Black" panose="020B0A04020102020204" pitchFamily="34" charset="0"/>
              <a:ea typeface="+mn-ea"/>
              <a:cs typeface="+mn-cs"/>
            </a:endParaRPr>
          </a:p>
        </p:txBody>
      </p:sp>
      <p:sp>
        <p:nvSpPr>
          <p:cNvPr id="40" name="Oval 39">
            <a:extLst>
              <a:ext uri="{FF2B5EF4-FFF2-40B4-BE49-F238E27FC236}">
                <a16:creationId xmlns:a16="http://schemas.microsoft.com/office/drawing/2014/main" id="{74C6BC42-1E5A-26B8-35C0-8EC1B62FA437}"/>
              </a:ext>
            </a:extLst>
          </p:cNvPr>
          <p:cNvSpPr/>
          <p:nvPr/>
        </p:nvSpPr>
        <p:spPr>
          <a:xfrm>
            <a:off x="6991008" y="2442671"/>
            <a:ext cx="385846" cy="385846"/>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ts val="1600"/>
              </a:lnSpc>
              <a:spcBef>
                <a:spcPts val="0"/>
              </a:spcBef>
              <a:spcAft>
                <a:spcPts val="0"/>
              </a:spcAft>
              <a:buClrTx/>
              <a:buSzTx/>
              <a:buFontTx/>
              <a:buNone/>
              <a:tabLst/>
              <a:defRPr/>
            </a:pPr>
            <a:r>
              <a:rPr lang="en-GB" sz="1600" cap="all">
                <a:solidFill>
                  <a:srgbClr val="14F278"/>
                </a:solidFill>
                <a:latin typeface="Arial Black" panose="020B0A04020102020204" pitchFamily="34" charset="0"/>
              </a:rPr>
              <a:t>2</a:t>
            </a:r>
            <a:endParaRPr kumimoji="0" lang="en-GB" sz="1600" b="0" i="0" u="none" strike="noStrike" kern="1200" cap="all" spc="0" normalizeH="0" baseline="0" noProof="0">
              <a:ln>
                <a:noFill/>
              </a:ln>
              <a:solidFill>
                <a:srgbClr val="14F278"/>
              </a:solidFill>
              <a:effectLst/>
              <a:uLnTx/>
              <a:uFillTx/>
              <a:latin typeface="Arial Black" panose="020B0A04020102020204" pitchFamily="34" charset="0"/>
              <a:ea typeface="+mn-ea"/>
              <a:cs typeface="+mn-cs"/>
            </a:endParaRPr>
          </a:p>
        </p:txBody>
      </p:sp>
      <p:sp>
        <p:nvSpPr>
          <p:cNvPr id="42" name="Oval 41">
            <a:extLst>
              <a:ext uri="{FF2B5EF4-FFF2-40B4-BE49-F238E27FC236}">
                <a16:creationId xmlns:a16="http://schemas.microsoft.com/office/drawing/2014/main" id="{59681E52-455E-733E-9BF7-87B065537996}"/>
              </a:ext>
            </a:extLst>
          </p:cNvPr>
          <p:cNvSpPr/>
          <p:nvPr/>
        </p:nvSpPr>
        <p:spPr>
          <a:xfrm>
            <a:off x="3401359" y="3464929"/>
            <a:ext cx="385846" cy="385846"/>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ts val="1600"/>
              </a:lnSpc>
              <a:spcBef>
                <a:spcPts val="0"/>
              </a:spcBef>
              <a:spcAft>
                <a:spcPts val="0"/>
              </a:spcAft>
              <a:buClrTx/>
              <a:buSzTx/>
              <a:buFontTx/>
              <a:buNone/>
              <a:tabLst/>
              <a:defRPr/>
            </a:pPr>
            <a:r>
              <a:rPr lang="en-GB" sz="1600" cap="all">
                <a:solidFill>
                  <a:srgbClr val="14F278"/>
                </a:solidFill>
                <a:latin typeface="Arial Black" panose="020B0A04020102020204" pitchFamily="34" charset="0"/>
              </a:rPr>
              <a:t>3</a:t>
            </a:r>
            <a:endParaRPr kumimoji="0" lang="en-GB" sz="1600" b="0" i="0" u="none" strike="noStrike" kern="1200" cap="all" spc="0" normalizeH="0" baseline="0" noProof="0">
              <a:ln>
                <a:noFill/>
              </a:ln>
              <a:solidFill>
                <a:srgbClr val="14F278"/>
              </a:solidFill>
              <a:effectLst/>
              <a:uLnTx/>
              <a:uFillTx/>
              <a:latin typeface="Arial Black" panose="020B0A04020102020204" pitchFamily="34" charset="0"/>
              <a:ea typeface="+mn-ea"/>
              <a:cs typeface="+mn-cs"/>
            </a:endParaRPr>
          </a:p>
        </p:txBody>
      </p:sp>
      <p:sp>
        <p:nvSpPr>
          <p:cNvPr id="43" name="Oval 42">
            <a:extLst>
              <a:ext uri="{FF2B5EF4-FFF2-40B4-BE49-F238E27FC236}">
                <a16:creationId xmlns:a16="http://schemas.microsoft.com/office/drawing/2014/main" id="{7F20BE5E-EB6E-BC96-883A-DBB1EEECE398}"/>
              </a:ext>
            </a:extLst>
          </p:cNvPr>
          <p:cNvSpPr/>
          <p:nvPr/>
        </p:nvSpPr>
        <p:spPr>
          <a:xfrm>
            <a:off x="6989089" y="3919412"/>
            <a:ext cx="385846" cy="385846"/>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GB" sz="1600" b="0" i="0" u="none" strike="noStrike" kern="1200" cap="all" spc="0" normalizeH="0" baseline="0" noProof="0">
                <a:ln>
                  <a:noFill/>
                </a:ln>
                <a:solidFill>
                  <a:srgbClr val="14F278"/>
                </a:solidFill>
                <a:effectLst/>
                <a:uLnTx/>
                <a:uFillTx/>
                <a:latin typeface="Arial Black" panose="020B0A04020102020204" pitchFamily="34" charset="0"/>
                <a:ea typeface="+mn-ea"/>
                <a:cs typeface="+mn-cs"/>
              </a:rPr>
              <a:t>3</a:t>
            </a:r>
          </a:p>
        </p:txBody>
      </p:sp>
    </p:spTree>
    <p:extLst>
      <p:ext uri="{BB962C8B-B14F-4D97-AF65-F5344CB8AC3E}">
        <p14:creationId xmlns:p14="http://schemas.microsoft.com/office/powerpoint/2010/main" val="1631456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E497-643A-F3A6-2906-FC706297167C}"/>
              </a:ext>
            </a:extLst>
          </p:cNvPr>
          <p:cNvSpPr>
            <a:spLocks noGrp="1"/>
          </p:cNvSpPr>
          <p:nvPr>
            <p:ph type="title"/>
          </p:nvPr>
        </p:nvSpPr>
        <p:spPr/>
        <p:txBody>
          <a:bodyPr/>
          <a:lstStyle/>
          <a:p>
            <a:r>
              <a:rPr lang="en-GB"/>
              <a:t>Pricing Models</a:t>
            </a:r>
          </a:p>
        </p:txBody>
      </p:sp>
      <p:sp>
        <p:nvSpPr>
          <p:cNvPr id="3" name="Date Placeholder 2">
            <a:extLst>
              <a:ext uri="{FF2B5EF4-FFF2-40B4-BE49-F238E27FC236}">
                <a16:creationId xmlns:a16="http://schemas.microsoft.com/office/drawing/2014/main" id="{93AF4E65-ED6A-221B-8817-839622B4A541}"/>
              </a:ext>
            </a:extLst>
          </p:cNvPr>
          <p:cNvSpPr>
            <a:spLocks noGrp="1"/>
          </p:cNvSpPr>
          <p:nvPr>
            <p:ph type="dt" sz="half" idx="10"/>
          </p:nvPr>
        </p:nvSpPr>
        <p:spPr/>
        <p:txBody>
          <a:bodyPr/>
          <a:lstStyle/>
          <a:p>
            <a:fld id="{41967658-A3AB-4E31-B37F-90AABDECFAA5}" type="datetime4">
              <a:rPr lang="en-GB" smtClean="0"/>
              <a:t>02 June 2025</a:t>
            </a:fld>
            <a:endParaRPr lang="en-GB"/>
          </a:p>
        </p:txBody>
      </p:sp>
      <p:sp>
        <p:nvSpPr>
          <p:cNvPr id="4" name="Footer Placeholder 3">
            <a:extLst>
              <a:ext uri="{FF2B5EF4-FFF2-40B4-BE49-F238E27FC236}">
                <a16:creationId xmlns:a16="http://schemas.microsoft.com/office/drawing/2014/main" id="{A1DE2518-B815-910A-9E5E-96F6EC45E62A}"/>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43E65799-76B4-3A01-FAE5-FB802CB644FA}"/>
              </a:ext>
            </a:extLst>
          </p:cNvPr>
          <p:cNvSpPr>
            <a:spLocks noGrp="1"/>
          </p:cNvSpPr>
          <p:nvPr>
            <p:ph type="sldNum" sz="quarter" idx="12"/>
          </p:nvPr>
        </p:nvSpPr>
        <p:spPr/>
        <p:txBody>
          <a:bodyPr/>
          <a:lstStyle/>
          <a:p>
            <a:fld id="{E76C374D-40EA-46D5-B147-8C37E776FB84}" type="slidenum">
              <a:rPr lang="en-GB" smtClean="0"/>
              <a:pPr/>
              <a:t>11</a:t>
            </a:fld>
            <a:endParaRPr lang="en-GB"/>
          </a:p>
        </p:txBody>
      </p:sp>
      <p:sp>
        <p:nvSpPr>
          <p:cNvPr id="6" name="Text Placeholder 5">
            <a:extLst>
              <a:ext uri="{FF2B5EF4-FFF2-40B4-BE49-F238E27FC236}">
                <a16:creationId xmlns:a16="http://schemas.microsoft.com/office/drawing/2014/main" id="{C0F0DF71-7323-2D47-16FC-2451F51A7C41}"/>
              </a:ext>
            </a:extLst>
          </p:cNvPr>
          <p:cNvSpPr>
            <a:spLocks noGrp="1"/>
          </p:cNvSpPr>
          <p:nvPr>
            <p:ph type="body" sz="quarter" idx="13"/>
          </p:nvPr>
        </p:nvSpPr>
        <p:spPr/>
        <p:txBody>
          <a:bodyPr/>
          <a:lstStyle/>
          <a:p>
            <a:r>
              <a:rPr lang="en-GB"/>
              <a:t>Franchise Disclosure Document Parser</a:t>
            </a:r>
          </a:p>
        </p:txBody>
      </p:sp>
    </p:spTree>
    <p:extLst>
      <p:ext uri="{BB962C8B-B14F-4D97-AF65-F5344CB8AC3E}">
        <p14:creationId xmlns:p14="http://schemas.microsoft.com/office/powerpoint/2010/main" val="2565037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9D99-5D2E-E0AB-B15B-60D40DC1380C}"/>
              </a:ext>
            </a:extLst>
          </p:cNvPr>
          <p:cNvSpPr>
            <a:spLocks noGrp="1"/>
          </p:cNvSpPr>
          <p:nvPr>
            <p:ph type="title"/>
          </p:nvPr>
        </p:nvSpPr>
        <p:spPr>
          <a:xfrm>
            <a:off x="457200" y="514800"/>
            <a:ext cx="9855200" cy="482600"/>
          </a:xfrm>
        </p:spPr>
        <p:txBody>
          <a:bodyPr/>
          <a:lstStyle/>
          <a:p>
            <a:r>
              <a:rPr lang="en-GB"/>
              <a:t>Pricing Options</a:t>
            </a:r>
            <a:endParaRPr lang="en-GB">
              <a:cs typeface="Arial"/>
            </a:endParaRPr>
          </a:p>
        </p:txBody>
      </p:sp>
      <p:sp>
        <p:nvSpPr>
          <p:cNvPr id="5" name="Slide Number Placeholder 4">
            <a:extLst>
              <a:ext uri="{FF2B5EF4-FFF2-40B4-BE49-F238E27FC236}">
                <a16:creationId xmlns:a16="http://schemas.microsoft.com/office/drawing/2014/main" id="{40204316-D630-E8BC-E321-8740B53F795D}"/>
              </a:ext>
            </a:extLst>
          </p:cNvPr>
          <p:cNvSpPr>
            <a:spLocks noGrp="1"/>
          </p:cNvSpPr>
          <p:nvPr>
            <p:ph type="sldNum" sz="quarter" idx="12"/>
          </p:nvPr>
        </p:nvSpPr>
        <p:spPr/>
        <p:txBody>
          <a:bodyPr/>
          <a:lstStyle/>
          <a:p>
            <a:fld id="{E76C374D-40EA-46D5-B147-8C37E776FB84}" type="slidenum">
              <a:rPr lang="en-GB" smtClean="0"/>
              <a:t>12</a:t>
            </a:fld>
            <a:endParaRPr lang="en-GB"/>
          </a:p>
        </p:txBody>
      </p:sp>
      <p:graphicFrame>
        <p:nvGraphicFramePr>
          <p:cNvPr id="3" name="Table 2">
            <a:extLst>
              <a:ext uri="{FF2B5EF4-FFF2-40B4-BE49-F238E27FC236}">
                <a16:creationId xmlns:a16="http://schemas.microsoft.com/office/drawing/2014/main" id="{48F4E14F-168B-8352-FB7F-1CCBD7807496}"/>
              </a:ext>
            </a:extLst>
          </p:cNvPr>
          <p:cNvGraphicFramePr>
            <a:graphicFrameLocks noGrp="1"/>
          </p:cNvGraphicFramePr>
          <p:nvPr>
            <p:extLst>
              <p:ext uri="{D42A27DB-BD31-4B8C-83A1-F6EECF244321}">
                <p14:modId xmlns:p14="http://schemas.microsoft.com/office/powerpoint/2010/main" val="3878256482"/>
              </p:ext>
            </p:extLst>
          </p:nvPr>
        </p:nvGraphicFramePr>
        <p:xfrm>
          <a:off x="372139" y="1713095"/>
          <a:ext cx="11237142" cy="1495056"/>
        </p:xfrm>
        <a:graphic>
          <a:graphicData uri="http://schemas.openxmlformats.org/drawingml/2006/table">
            <a:tbl>
              <a:tblPr firstRow="1" bandRow="1">
                <a:tableStyleId>{0531517B-2CC5-48DA-A0C0-CC9E670DA9CB}</a:tableStyleId>
              </a:tblPr>
              <a:tblGrid>
                <a:gridCol w="2102485">
                  <a:extLst>
                    <a:ext uri="{9D8B030D-6E8A-4147-A177-3AD203B41FA5}">
                      <a16:colId xmlns:a16="http://schemas.microsoft.com/office/drawing/2014/main" val="376162484"/>
                    </a:ext>
                  </a:extLst>
                </a:gridCol>
                <a:gridCol w="3973286">
                  <a:extLst>
                    <a:ext uri="{9D8B030D-6E8A-4147-A177-3AD203B41FA5}">
                      <a16:colId xmlns:a16="http://schemas.microsoft.com/office/drawing/2014/main" val="3935401883"/>
                    </a:ext>
                  </a:extLst>
                </a:gridCol>
                <a:gridCol w="5161371">
                  <a:extLst>
                    <a:ext uri="{9D8B030D-6E8A-4147-A177-3AD203B41FA5}">
                      <a16:colId xmlns:a16="http://schemas.microsoft.com/office/drawing/2014/main" val="978238304"/>
                    </a:ext>
                  </a:extLst>
                </a:gridCol>
              </a:tblGrid>
              <a:tr h="486062">
                <a:tc>
                  <a:txBody>
                    <a:bodyPr/>
                    <a:lstStyle/>
                    <a:p>
                      <a:r>
                        <a:rPr lang="en-GB" sz="1400"/>
                        <a:t>Model</a:t>
                      </a:r>
                    </a:p>
                  </a:txBody>
                  <a:tcPr/>
                </a:tc>
                <a:tc>
                  <a:txBody>
                    <a:bodyPr/>
                    <a:lstStyle/>
                    <a:p>
                      <a:r>
                        <a:rPr lang="en-GB" sz="1400"/>
                        <a:t>Total Cost (USD)</a:t>
                      </a:r>
                    </a:p>
                  </a:txBody>
                  <a:tcPr/>
                </a:tc>
                <a:tc>
                  <a:txBody>
                    <a:bodyPr/>
                    <a:lstStyle/>
                    <a:p>
                      <a:r>
                        <a:rPr lang="en-GB" sz="1400"/>
                        <a:t>Considerations</a:t>
                      </a:r>
                    </a:p>
                  </a:txBody>
                  <a:tcPr/>
                </a:tc>
                <a:extLst>
                  <a:ext uri="{0D108BD9-81ED-4DB2-BD59-A6C34878D82A}">
                    <a16:rowId xmlns:a16="http://schemas.microsoft.com/office/drawing/2014/main" val="1592093592"/>
                  </a:ext>
                </a:extLst>
              </a:tr>
              <a:tr h="1008994">
                <a:tc>
                  <a:txBody>
                    <a:bodyPr/>
                    <a:lstStyle/>
                    <a:p>
                      <a:r>
                        <a:rPr lang="en-GB" sz="1200"/>
                        <a:t>Fixed Price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a:solidFill>
                            <a:schemeClr val="tx1"/>
                          </a:solidFill>
                          <a:ea typeface="Verdana"/>
                          <a:cs typeface="Verdana" panose="020B0604030504040204" pitchFamily="34" charset="0"/>
                          <a:sym typeface="Verdana" panose="020B0604030504040204" pitchFamily="34" charset="0"/>
                        </a:rPr>
                        <a:t>$</a:t>
                      </a:r>
                      <a:r>
                        <a:rPr lang="en-GB" sz="1200" b="1">
                          <a:solidFill>
                            <a:schemeClr val="tx1"/>
                          </a:solidFill>
                          <a:ea typeface="Verdana"/>
                          <a:cs typeface="Verdana" panose="020B0604030504040204" pitchFamily="34" charset="0"/>
                        </a:rPr>
                        <a:t>70k</a:t>
                      </a:r>
                      <a:endParaRPr lang="en-GB" sz="1200" b="0">
                        <a:solidFill>
                          <a:schemeClr val="tx1"/>
                        </a:solidFill>
                        <a:ea typeface="Verdana"/>
                        <a:cs typeface="Verdana" panose="020B0604030504040204" pitchFamily="34" charset="0"/>
                        <a:sym typeface="Verdana" panose="020B0604030504040204" pitchFamily="34" charset="0"/>
                      </a:endParaRPr>
                    </a:p>
                  </a:txBody>
                  <a:tcPr/>
                </a:tc>
                <a:tc>
                  <a:txBody>
                    <a:bodyPr/>
                    <a:lstStyle/>
                    <a:p>
                      <a:pPr marL="171450" marR="0" lvl="0" indent="-171450" algn="l" rtl="0" eaLnBrk="1" fontAlgn="auto" latinLnBrk="0" hangingPunct="1">
                        <a:lnSpc>
                          <a:spcPct val="100000"/>
                        </a:lnSpc>
                        <a:spcBef>
                          <a:spcPts val="0"/>
                        </a:spcBef>
                        <a:spcAft>
                          <a:spcPts val="0"/>
                        </a:spcAft>
                        <a:buClrTx/>
                        <a:buSzTx/>
                        <a:buFont typeface="Arial"/>
                        <a:buChar char="•"/>
                      </a:pPr>
                      <a:r>
                        <a:rPr lang="en-GB" sz="1200" b="0"/>
                        <a:t>Kubrick will onboard an additional free of charge to help accelerate delivery timelines.</a:t>
                      </a:r>
                      <a:endParaRPr lang="en-US"/>
                    </a:p>
                    <a:p>
                      <a:pPr marL="171450" marR="0" lvl="0" indent="-171450" algn="l">
                        <a:lnSpc>
                          <a:spcPct val="100000"/>
                        </a:lnSpc>
                        <a:spcBef>
                          <a:spcPts val="0"/>
                        </a:spcBef>
                        <a:spcAft>
                          <a:spcPts val="0"/>
                        </a:spcAft>
                        <a:buClrTx/>
                        <a:buSzTx/>
                        <a:buFont typeface="Arial"/>
                        <a:buChar char="•"/>
                      </a:pPr>
                      <a:r>
                        <a:rPr lang="en-GB" sz="1200" b="0"/>
                        <a:t>Deliverable will be scoped and agreed pre-delivery.</a:t>
                      </a:r>
                      <a:endParaRPr lang="en-US"/>
                    </a:p>
                  </a:txBody>
                  <a:tcPr/>
                </a:tc>
                <a:extLst>
                  <a:ext uri="{0D108BD9-81ED-4DB2-BD59-A6C34878D82A}">
                    <a16:rowId xmlns:a16="http://schemas.microsoft.com/office/drawing/2014/main" val="1754061065"/>
                  </a:ext>
                </a:extLst>
              </a:tr>
            </a:tbl>
          </a:graphicData>
        </a:graphic>
      </p:graphicFrame>
      <p:sp>
        <p:nvSpPr>
          <p:cNvPr id="4" name="TextBox 3">
            <a:extLst>
              <a:ext uri="{FF2B5EF4-FFF2-40B4-BE49-F238E27FC236}">
                <a16:creationId xmlns:a16="http://schemas.microsoft.com/office/drawing/2014/main" id="{3193E8C8-7FED-E3A6-50E4-6ABD4BC34244}"/>
              </a:ext>
            </a:extLst>
          </p:cNvPr>
          <p:cNvSpPr txBox="1"/>
          <p:nvPr/>
        </p:nvSpPr>
        <p:spPr>
          <a:xfrm>
            <a:off x="457200" y="998281"/>
            <a:ext cx="9624492" cy="369332"/>
          </a:xfrm>
          <a:prstGeom prst="rect">
            <a:avLst/>
          </a:prstGeom>
          <a:noFill/>
        </p:spPr>
        <p:txBody>
          <a:bodyPr wrap="square" lIns="0" tIns="0" rIns="0" bIns="0" rtlCol="0" anchor="t">
            <a:spAutoFit/>
          </a:bodyPr>
          <a:lstStyle/>
          <a:p>
            <a:pPr algn="just"/>
            <a:endParaRPr lang="en-GB" sz="1200">
              <a:cs typeface="Arial"/>
            </a:endParaRPr>
          </a:p>
          <a:p>
            <a:pPr marL="171450" indent="-171450" algn="just">
              <a:buFont typeface="Wingdings" panose="05000000000000000000" pitchFamily="2" charset="2"/>
              <a:buChar char="v"/>
            </a:pPr>
            <a:r>
              <a:rPr lang="en-GB" sz="1200">
                <a:cs typeface="Arial"/>
              </a:rPr>
              <a:t>Any requests for additional features and/or capabilities outside the original agreed scope may trigger a pricing review</a:t>
            </a:r>
          </a:p>
        </p:txBody>
      </p:sp>
    </p:spTree>
    <p:extLst>
      <p:ext uri="{BB962C8B-B14F-4D97-AF65-F5344CB8AC3E}">
        <p14:creationId xmlns:p14="http://schemas.microsoft.com/office/powerpoint/2010/main" val="2872854301"/>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A picture containing person, skating, outdoor, scene&#10;&#10;Description automatically generated">
            <a:extLst>
              <a:ext uri="{FF2B5EF4-FFF2-40B4-BE49-F238E27FC236}">
                <a16:creationId xmlns:a16="http://schemas.microsoft.com/office/drawing/2014/main" id="{2992D9F8-86D1-4876-B215-9D6FFF04F24B}"/>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4308" t="39100" r="24369" b="861"/>
          <a:stretch/>
        </p:blipFill>
        <p:spPr>
          <a:xfrm>
            <a:off x="0" y="-136525"/>
            <a:ext cx="12434711" cy="6994525"/>
          </a:xfrm>
        </p:spPr>
      </p:pic>
      <p:sp>
        <p:nvSpPr>
          <p:cNvPr id="4" name="Footer Placeholder 3">
            <a:extLst>
              <a:ext uri="{FF2B5EF4-FFF2-40B4-BE49-F238E27FC236}">
                <a16:creationId xmlns:a16="http://schemas.microsoft.com/office/drawing/2014/main" id="{0E491786-0041-44BA-9FD6-753F2D3A0455}"/>
              </a:ext>
            </a:extLst>
          </p:cNvPr>
          <p:cNvSpPr>
            <a:spLocks noGrp="1"/>
          </p:cNvSpPr>
          <p:nvPr>
            <p:ph type="ftr" sz="quarter" idx="11"/>
          </p:nvPr>
        </p:nvSpPr>
        <p:spPr>
          <a:xfrm>
            <a:off x="4038600" y="6534150"/>
            <a:ext cx="4114800" cy="187325"/>
          </a:xfrm>
        </p:spPr>
        <p:txBody>
          <a:bodyPr/>
          <a:lstStyle/>
          <a:p>
            <a:r>
              <a:rPr lang="en-GB"/>
              <a:t>© Kubrick Group</a:t>
            </a:r>
          </a:p>
        </p:txBody>
      </p:sp>
      <p:sp>
        <p:nvSpPr>
          <p:cNvPr id="20" name="Text Placeholder 19">
            <a:extLst>
              <a:ext uri="{FF2B5EF4-FFF2-40B4-BE49-F238E27FC236}">
                <a16:creationId xmlns:a16="http://schemas.microsoft.com/office/drawing/2014/main" id="{8D66AF67-2DA8-4240-84B9-2A1F2B18FAC1}"/>
              </a:ext>
            </a:extLst>
          </p:cNvPr>
          <p:cNvSpPr>
            <a:spLocks noGrp="1"/>
          </p:cNvSpPr>
          <p:nvPr>
            <p:ph type="body" sz="quarter" idx="14"/>
          </p:nvPr>
        </p:nvSpPr>
        <p:spPr>
          <a:xfrm>
            <a:off x="396579" y="532028"/>
            <a:ext cx="4658875" cy="3393416"/>
          </a:xfrm>
          <a:noFill/>
        </p:spPr>
        <p:txBody>
          <a:bodyPr>
            <a:normAutofit/>
          </a:bodyPr>
          <a:lstStyle/>
          <a:p>
            <a:pPr marL="448310"/>
            <a:endParaRPr lang="en-GB" sz="1600">
              <a:latin typeface="+mj-lt"/>
            </a:endParaRPr>
          </a:p>
          <a:p>
            <a:pPr marL="448310"/>
            <a:r>
              <a:rPr lang="en-GB" sz="1100">
                <a:cs typeface="Arial"/>
              </a:rPr>
              <a:t>Lewis Allsop</a:t>
            </a:r>
          </a:p>
          <a:p>
            <a:pPr marL="448310"/>
            <a:r>
              <a:rPr lang="en-GB" sz="1100">
                <a:cs typeface="Arial"/>
              </a:rPr>
              <a:t>Delivery Lead</a:t>
            </a:r>
          </a:p>
          <a:p>
            <a:pPr marL="448310"/>
            <a:r>
              <a:rPr lang="en-GB" sz="1100">
                <a:hlinkClick r:id="rId3"/>
              </a:rPr>
              <a:t>lewisallsop@kubrickgroup.com</a:t>
            </a:r>
            <a:endParaRPr lang="en-GB" sz="1100"/>
          </a:p>
          <a:p>
            <a:pPr marL="448310"/>
            <a:endParaRPr lang="en-GB" sz="1100">
              <a:latin typeface="Arial"/>
              <a:cs typeface="Arial"/>
            </a:endParaRPr>
          </a:p>
          <a:p>
            <a:pPr marL="448310"/>
            <a:r>
              <a:rPr lang="en-GB" sz="1100">
                <a:cs typeface="Arial"/>
              </a:rPr>
              <a:t>Jay Lockwood</a:t>
            </a:r>
          </a:p>
          <a:p>
            <a:pPr marL="448310"/>
            <a:r>
              <a:rPr lang="en-GB" sz="1100">
                <a:cs typeface="Arial"/>
              </a:rPr>
              <a:t>Senior Vice President USA</a:t>
            </a:r>
          </a:p>
          <a:p>
            <a:pPr marL="448310"/>
            <a:r>
              <a:rPr lang="en-GB" sz="1100">
                <a:cs typeface="Arial"/>
                <a:hlinkClick r:id="rId4"/>
              </a:rPr>
              <a:t>jaylockwood@kubrickgroup.com</a:t>
            </a:r>
            <a:endParaRPr lang="en-GB" sz="1100">
              <a:cs typeface="Arial"/>
            </a:endParaRPr>
          </a:p>
          <a:p>
            <a:pPr marL="448310"/>
            <a:endParaRPr lang="en-GB" sz="1100">
              <a:cs typeface="Arial"/>
            </a:endParaRPr>
          </a:p>
        </p:txBody>
      </p:sp>
      <p:sp>
        <p:nvSpPr>
          <p:cNvPr id="12" name="Oval 11">
            <a:extLst>
              <a:ext uri="{FF2B5EF4-FFF2-40B4-BE49-F238E27FC236}">
                <a16:creationId xmlns:a16="http://schemas.microsoft.com/office/drawing/2014/main" id="{E40F4967-AA33-4120-875F-60776930CDBA}"/>
              </a:ext>
            </a:extLst>
          </p:cNvPr>
          <p:cNvSpPr/>
          <p:nvPr/>
        </p:nvSpPr>
        <p:spPr>
          <a:xfrm>
            <a:off x="465826" y="4051690"/>
            <a:ext cx="1958951" cy="19589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13" name="Oval 12">
            <a:extLst>
              <a:ext uri="{FF2B5EF4-FFF2-40B4-BE49-F238E27FC236}">
                <a16:creationId xmlns:a16="http://schemas.microsoft.com/office/drawing/2014/main" id="{70436158-91FC-49DF-BDAC-81EA5FF57047}"/>
              </a:ext>
            </a:extLst>
          </p:cNvPr>
          <p:cNvSpPr/>
          <p:nvPr/>
        </p:nvSpPr>
        <p:spPr>
          <a:xfrm>
            <a:off x="2424777" y="4051690"/>
            <a:ext cx="1958951" cy="195895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Picture 13">
            <a:extLst>
              <a:ext uri="{FF2B5EF4-FFF2-40B4-BE49-F238E27FC236}">
                <a16:creationId xmlns:a16="http://schemas.microsoft.com/office/drawing/2014/main" id="{C1BF84B7-F4E1-4540-BC43-0EA2FEA66091}"/>
              </a:ext>
            </a:extLst>
          </p:cNvPr>
          <p:cNvPicPr>
            <a:picLocks noChangeAspect="1"/>
          </p:cNvPicPr>
          <p:nvPr/>
        </p:nvPicPr>
        <p:blipFill>
          <a:blip r:embed="rId5"/>
          <a:stretch>
            <a:fillRect/>
          </a:stretch>
        </p:blipFill>
        <p:spPr>
          <a:xfrm>
            <a:off x="2726017" y="4866841"/>
            <a:ext cx="1303959" cy="325145"/>
          </a:xfrm>
          <a:prstGeom prst="rect">
            <a:avLst/>
          </a:prstGeom>
        </p:spPr>
      </p:pic>
      <p:sp>
        <p:nvSpPr>
          <p:cNvPr id="21" name="TextBox 20">
            <a:extLst>
              <a:ext uri="{FF2B5EF4-FFF2-40B4-BE49-F238E27FC236}">
                <a16:creationId xmlns:a16="http://schemas.microsoft.com/office/drawing/2014/main" id="{F2EC8A7E-0F8B-4042-839D-337C3FD2ECFF}"/>
              </a:ext>
            </a:extLst>
          </p:cNvPr>
          <p:cNvSpPr txBox="1"/>
          <p:nvPr/>
        </p:nvSpPr>
        <p:spPr>
          <a:xfrm>
            <a:off x="7982448" y="5046830"/>
            <a:ext cx="3926523" cy="877163"/>
          </a:xfrm>
          <a:prstGeom prst="rect">
            <a:avLst/>
          </a:prstGeom>
          <a:noFill/>
        </p:spPr>
        <p:txBody>
          <a:bodyPr wrap="square" lIns="0" tIns="0" rIns="0" bIns="0" rtlCol="0">
            <a:spAutoFit/>
          </a:bodyPr>
          <a:lstStyle/>
          <a:p>
            <a:pPr algn="l"/>
            <a:r>
              <a:rPr lang="en-GB" sz="5700">
                <a:solidFill>
                  <a:schemeClr val="tx2"/>
                </a:solidFill>
                <a:latin typeface="+mj-lt"/>
              </a:rPr>
              <a:t>Get ahead.</a:t>
            </a:r>
          </a:p>
        </p:txBody>
      </p:sp>
      <p:pic>
        <p:nvPicPr>
          <p:cNvPr id="15" name="Picture 14">
            <a:extLst>
              <a:ext uri="{FF2B5EF4-FFF2-40B4-BE49-F238E27FC236}">
                <a16:creationId xmlns:a16="http://schemas.microsoft.com/office/drawing/2014/main" id="{71215BD6-6322-4499-969F-C809C020E72B}"/>
              </a:ext>
            </a:extLst>
          </p:cNvPr>
          <p:cNvPicPr>
            <a:picLocks noChangeAspect="1"/>
          </p:cNvPicPr>
          <p:nvPr/>
        </p:nvPicPr>
        <p:blipFill>
          <a:blip r:embed="rId6"/>
          <a:stretch>
            <a:fillRect/>
          </a:stretch>
        </p:blipFill>
        <p:spPr>
          <a:xfrm>
            <a:off x="10908227" y="521748"/>
            <a:ext cx="835200" cy="208475"/>
          </a:xfrm>
          <a:prstGeom prst="rect">
            <a:avLst/>
          </a:prstGeom>
        </p:spPr>
      </p:pic>
      <p:pic>
        <p:nvPicPr>
          <p:cNvPr id="2" name="Picture 1" descr="A red and white logo&#10;&#10;AI-generated content may be incorrect.">
            <a:extLst>
              <a:ext uri="{FF2B5EF4-FFF2-40B4-BE49-F238E27FC236}">
                <a16:creationId xmlns:a16="http://schemas.microsoft.com/office/drawing/2014/main" id="{20D0986F-356E-9E65-A42A-82694FF471C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4068" y="4386970"/>
            <a:ext cx="1169099" cy="1169099"/>
          </a:xfrm>
          <a:prstGeom prst="rect">
            <a:avLst/>
          </a:prstGeom>
        </p:spPr>
      </p:pic>
    </p:spTree>
    <p:extLst>
      <p:ext uri="{BB962C8B-B14F-4D97-AF65-F5344CB8AC3E}">
        <p14:creationId xmlns:p14="http://schemas.microsoft.com/office/powerpoint/2010/main" val="600740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96C10-6DEA-D45E-AE86-76E577ECEA87}"/>
              </a:ext>
            </a:extLst>
          </p:cNvPr>
          <p:cNvSpPr>
            <a:spLocks noGrp="1"/>
          </p:cNvSpPr>
          <p:nvPr>
            <p:ph type="title"/>
          </p:nvPr>
        </p:nvSpPr>
        <p:spPr/>
        <p:txBody>
          <a:bodyPr/>
          <a:lstStyle/>
          <a:p>
            <a:r>
              <a:rPr lang="en-GB"/>
              <a:t>Disclaimer</a:t>
            </a:r>
          </a:p>
        </p:txBody>
      </p:sp>
      <p:sp>
        <p:nvSpPr>
          <p:cNvPr id="3" name="Content Placeholder 2">
            <a:extLst>
              <a:ext uri="{FF2B5EF4-FFF2-40B4-BE49-F238E27FC236}">
                <a16:creationId xmlns:a16="http://schemas.microsoft.com/office/drawing/2014/main" id="{7440189A-4CAA-8DCF-CBA2-0944D96C4494}"/>
              </a:ext>
            </a:extLst>
          </p:cNvPr>
          <p:cNvSpPr>
            <a:spLocks noGrp="1"/>
          </p:cNvSpPr>
          <p:nvPr>
            <p:ph idx="1"/>
          </p:nvPr>
        </p:nvSpPr>
        <p:spPr>
          <a:xfrm>
            <a:off x="457200" y="1915200"/>
            <a:ext cx="11277600" cy="2355048"/>
          </a:xfrm>
        </p:spPr>
        <p:txBody>
          <a:bodyPr>
            <a:normAutofit/>
          </a:bodyPr>
          <a:lstStyle/>
          <a:p>
            <a:pPr algn="just"/>
            <a:r>
              <a:rPr lang="en-GB" sz="1200"/>
              <a:t>The contents of this proposal should not be relied upon. Information provided herein is for informational purposes only. The information contained in this proposal deck is confidential and intended solely for the recipient named herein. Unauthorised distribution, disclosure, reproduction or use is prohibited. The contents of this proposal are based on information available to Kubrick at the time of preparation, potentially including information received from you. Kubrick assumes no responsibility for the accuracy or completeness of such information. The information in this proposal does not constitute professional advice of any kind. No warranties, either express or implied, are made regarding the information contained herein. This proposal does not constitute a recommendation to engage in any particular course of action. You should exercise your own judgment and discretion. This proposal does not address regulatory or legal requirements. You are responsible for ensuring compliance with applicable laws and regulations. Neither this presentation nor anything in it shall form the basis of any contract or commitment. Kubrick shall not be liable for any direct, indirect, incidental, special, or consequential damages arising out of or in any way connected with the use of this proposal.</a:t>
            </a:r>
          </a:p>
          <a:p>
            <a:pPr algn="just"/>
            <a:endParaRPr lang="en-GB" sz="1200"/>
          </a:p>
        </p:txBody>
      </p:sp>
      <p:sp>
        <p:nvSpPr>
          <p:cNvPr id="4" name="Date Placeholder 3">
            <a:extLst>
              <a:ext uri="{FF2B5EF4-FFF2-40B4-BE49-F238E27FC236}">
                <a16:creationId xmlns:a16="http://schemas.microsoft.com/office/drawing/2014/main" id="{5ACFFA2A-641A-8AD4-8FAA-8357A8550A1E}"/>
              </a:ext>
            </a:extLst>
          </p:cNvPr>
          <p:cNvSpPr>
            <a:spLocks noGrp="1"/>
          </p:cNvSpPr>
          <p:nvPr>
            <p:ph type="dt" sz="half" idx="10"/>
          </p:nvPr>
        </p:nvSpPr>
        <p:spPr/>
        <p:txBody>
          <a:bodyPr/>
          <a:lstStyle/>
          <a:p>
            <a:fld id="{CF9CC497-81BC-4E6C-AF37-FC8C3EE935B8}" type="datetime3">
              <a:rPr lang="en-GB" smtClean="0"/>
              <a:t>2 June, 2025</a:t>
            </a:fld>
            <a:endParaRPr lang="en-GB"/>
          </a:p>
        </p:txBody>
      </p:sp>
      <p:sp>
        <p:nvSpPr>
          <p:cNvPr id="5" name="Footer Placeholder 4">
            <a:extLst>
              <a:ext uri="{FF2B5EF4-FFF2-40B4-BE49-F238E27FC236}">
                <a16:creationId xmlns:a16="http://schemas.microsoft.com/office/drawing/2014/main" id="{72D149FB-489A-4F13-5DC3-039367F4CC88}"/>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C0D96982-F373-AC0E-7D51-2393C53EC08B}"/>
              </a:ext>
            </a:extLst>
          </p:cNvPr>
          <p:cNvSpPr>
            <a:spLocks noGrp="1"/>
          </p:cNvSpPr>
          <p:nvPr>
            <p:ph type="sldNum" sz="quarter" idx="12"/>
          </p:nvPr>
        </p:nvSpPr>
        <p:spPr/>
        <p:txBody>
          <a:bodyPr/>
          <a:lstStyle/>
          <a:p>
            <a:fld id="{E76C374D-40EA-46D5-B147-8C37E776FB84}" type="slidenum">
              <a:rPr lang="en-GB" smtClean="0"/>
              <a:t>2</a:t>
            </a:fld>
            <a:endParaRPr lang="en-GB"/>
          </a:p>
        </p:txBody>
      </p:sp>
    </p:spTree>
    <p:extLst>
      <p:ext uri="{BB962C8B-B14F-4D97-AF65-F5344CB8AC3E}">
        <p14:creationId xmlns:p14="http://schemas.microsoft.com/office/powerpoint/2010/main" val="2218442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02B6E617-5D42-8A30-F770-7946EFB2F3F0}"/>
              </a:ext>
            </a:extLst>
          </p:cNvPr>
          <p:cNvSpPr/>
          <p:nvPr/>
        </p:nvSpPr>
        <p:spPr>
          <a:xfrm>
            <a:off x="872269" y="3071255"/>
            <a:ext cx="4550123" cy="571931"/>
          </a:xfrm>
          <a:prstGeom prst="roundRect">
            <a:avLst>
              <a:gd name="adj" fmla="val 50000"/>
            </a:avLst>
          </a:prstGeom>
          <a:solidFill>
            <a:schemeClr val="tx1"/>
          </a:solidFill>
          <a:ln>
            <a:solidFill>
              <a:srgbClr val="14F279"/>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180000" tIns="36000" bIns="36000" rtlCol="0" anchor="ctr" anchorCtr="0">
            <a:noAutofit/>
          </a:bodyPr>
          <a:lstStyle/>
          <a:p>
            <a:pPr marL="0" marR="0" lvl="0" indent="0" algn="l" defTabSz="914400" rtl="0" eaLnBrk="1" fontAlgn="auto" latinLnBrk="0" hangingPunct="1">
              <a:lnSpc>
                <a:spcPts val="1600"/>
              </a:lnSpc>
              <a:spcBef>
                <a:spcPts val="0"/>
              </a:spcBef>
              <a:spcAft>
                <a:spcPts val="0"/>
              </a:spcAft>
              <a:buClrTx/>
              <a:buSzTx/>
              <a:buFontTx/>
              <a:buNone/>
              <a:tabLst/>
              <a:defRPr/>
            </a:pPr>
            <a:r>
              <a:rPr kumimoji="0" lang="en-GB" sz="1600" b="1" i="0" u="none" strike="noStrike" kern="1200" cap="none" spc="0" normalizeH="0" baseline="0" noProof="0">
                <a:ln>
                  <a:noFill/>
                </a:ln>
                <a:solidFill>
                  <a:prstClr val="white"/>
                </a:solidFill>
                <a:effectLst/>
                <a:uLnTx/>
                <a:uFillTx/>
                <a:latin typeface="Pangea Text Light"/>
                <a:ea typeface="+mn-ea"/>
                <a:cs typeface="+mn-cs"/>
              </a:rPr>
              <a:t>Technical Approach</a:t>
            </a:r>
          </a:p>
        </p:txBody>
      </p:sp>
      <p:sp>
        <p:nvSpPr>
          <p:cNvPr id="12" name="Rectangle: Rounded Corners 11">
            <a:extLst>
              <a:ext uri="{FF2B5EF4-FFF2-40B4-BE49-F238E27FC236}">
                <a16:creationId xmlns:a16="http://schemas.microsoft.com/office/drawing/2014/main" id="{54E8037E-6F2F-AF60-BA7F-049177801B07}"/>
              </a:ext>
            </a:extLst>
          </p:cNvPr>
          <p:cNvSpPr/>
          <p:nvPr/>
        </p:nvSpPr>
        <p:spPr>
          <a:xfrm>
            <a:off x="872269" y="2272198"/>
            <a:ext cx="4550123" cy="651937"/>
          </a:xfrm>
          <a:prstGeom prst="roundRect">
            <a:avLst>
              <a:gd name="adj" fmla="val 50000"/>
            </a:avLst>
          </a:prstGeom>
          <a:solidFill>
            <a:schemeClr val="tx1"/>
          </a:solidFill>
          <a:ln>
            <a:solidFill>
              <a:srgbClr val="14F279"/>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180000" tIns="36000" bIns="36000" rtlCol="0" anchor="ctr" anchorCtr="0">
            <a:noAutofit/>
          </a:bodyPr>
          <a:lstStyle/>
          <a:p>
            <a:pPr marL="0" marR="0" lvl="0" indent="0" algn="l" defTabSz="914400" rtl="0" eaLnBrk="1" fontAlgn="auto" latinLnBrk="0" hangingPunct="1">
              <a:lnSpc>
                <a:spcPts val="1600"/>
              </a:lnSpc>
              <a:spcBef>
                <a:spcPts val="0"/>
              </a:spcBef>
              <a:spcAft>
                <a:spcPts val="0"/>
              </a:spcAft>
              <a:buClrTx/>
              <a:buSzTx/>
              <a:buFontTx/>
              <a:buNone/>
              <a:tabLst/>
              <a:defRPr/>
            </a:pPr>
            <a:r>
              <a:rPr lang="en-GB" sz="1600" b="1">
                <a:solidFill>
                  <a:schemeClr val="bg1"/>
                </a:solidFill>
              </a:rPr>
              <a:t>Technical Considerations</a:t>
            </a:r>
            <a:endParaRPr kumimoji="0" lang="en-GB" b="1" i="0" u="none" strike="noStrike" kern="1200" cap="none" spc="0" normalizeH="0" baseline="0" noProof="0">
              <a:ln>
                <a:noFill/>
              </a:ln>
              <a:solidFill>
                <a:schemeClr val="tx1"/>
              </a:solidFill>
              <a:effectLst/>
              <a:uLnTx/>
              <a:uFillTx/>
              <a:ea typeface="+mn-ea"/>
              <a:cs typeface="+mn-cs"/>
            </a:endParaRPr>
          </a:p>
        </p:txBody>
      </p:sp>
      <p:sp>
        <p:nvSpPr>
          <p:cNvPr id="10" name="Rectangle: Rounded Corners 9">
            <a:extLst>
              <a:ext uri="{FF2B5EF4-FFF2-40B4-BE49-F238E27FC236}">
                <a16:creationId xmlns:a16="http://schemas.microsoft.com/office/drawing/2014/main" id="{37D141FC-DAF2-F943-32EA-BE50146DBA65}"/>
              </a:ext>
            </a:extLst>
          </p:cNvPr>
          <p:cNvSpPr/>
          <p:nvPr/>
        </p:nvSpPr>
        <p:spPr>
          <a:xfrm>
            <a:off x="872269" y="1473141"/>
            <a:ext cx="4550123" cy="651937"/>
          </a:xfrm>
          <a:prstGeom prst="roundRect">
            <a:avLst>
              <a:gd name="adj" fmla="val 50000"/>
            </a:avLst>
          </a:prstGeom>
          <a:solidFill>
            <a:schemeClr val="tx1"/>
          </a:solidFill>
          <a:ln>
            <a:solidFill>
              <a:srgbClr val="14F279"/>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180000" tIns="36000" bIns="36000" rtlCol="0" anchor="ctr" anchorCtr="0">
            <a:noAutofit/>
          </a:bodyPr>
          <a:lstStyle/>
          <a:p>
            <a:pPr marL="0" marR="0" lvl="0" indent="0" algn="l" defTabSz="914400" rtl="0" eaLnBrk="1" fontAlgn="auto" latinLnBrk="0" hangingPunct="1">
              <a:lnSpc>
                <a:spcPts val="1600"/>
              </a:lnSpc>
              <a:spcBef>
                <a:spcPts val="0"/>
              </a:spcBef>
              <a:spcAft>
                <a:spcPts val="0"/>
              </a:spcAft>
              <a:buClrTx/>
              <a:buSzTx/>
              <a:buFontTx/>
              <a:buNone/>
              <a:tabLst/>
              <a:defRPr/>
            </a:pPr>
            <a:r>
              <a:rPr lang="en-GB" sz="1600" b="1">
                <a:solidFill>
                  <a:prstClr val="white"/>
                </a:solidFill>
                <a:latin typeface="Pangea Text Light"/>
              </a:rPr>
              <a:t>Plan on a Page</a:t>
            </a:r>
            <a:endParaRPr kumimoji="0" lang="en-GB" sz="1600" b="0" i="0" u="none" strike="noStrike" kern="1200" cap="none" spc="0" normalizeH="0" baseline="0" noProof="0">
              <a:ln>
                <a:noFill/>
              </a:ln>
              <a:solidFill>
                <a:prstClr val="white"/>
              </a:solidFill>
              <a:effectLst/>
              <a:uLnTx/>
              <a:uFillTx/>
              <a:latin typeface="Pangea Text Light"/>
              <a:ea typeface="+mn-ea"/>
              <a:cs typeface="+mn-cs"/>
            </a:endParaRPr>
          </a:p>
        </p:txBody>
      </p:sp>
      <p:sp>
        <p:nvSpPr>
          <p:cNvPr id="2" name="Date Placeholder 1">
            <a:extLst>
              <a:ext uri="{FF2B5EF4-FFF2-40B4-BE49-F238E27FC236}">
                <a16:creationId xmlns:a16="http://schemas.microsoft.com/office/drawing/2014/main" id="{A0EB05E7-AAFA-B28D-33A5-585BBC47F94C}"/>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38A5592-51E8-4E0C-8A0F-923A205E1AFA}" type="datetime3">
              <a:rPr kumimoji="0" lang="en-GB" sz="700" b="0" i="0" u="none" strike="noStrike" kern="1200" cap="none" spc="0" normalizeH="0" baseline="0" noProof="0" smtClean="0">
                <a:ln>
                  <a:noFill/>
                </a:ln>
                <a:solidFill>
                  <a:prstClr val="white"/>
                </a:solidFill>
                <a:effectLst/>
                <a:uLnTx/>
                <a:uFillTx/>
                <a:latin typeface="Pangea Text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 June, 2025</a:t>
            </a:fld>
            <a:endParaRPr kumimoji="0" lang="en-GB" sz="700" b="0" i="0" u="none" strike="noStrike" kern="1200" cap="none" spc="0" normalizeH="0" baseline="0" noProof="0">
              <a:ln>
                <a:noFill/>
              </a:ln>
              <a:solidFill>
                <a:prstClr val="white"/>
              </a:solidFill>
              <a:effectLst/>
              <a:uLnTx/>
              <a:uFillTx/>
              <a:latin typeface="Pangea Text Light"/>
              <a:ea typeface="+mn-ea"/>
              <a:cs typeface="+mn-cs"/>
            </a:endParaRPr>
          </a:p>
        </p:txBody>
      </p:sp>
      <p:sp>
        <p:nvSpPr>
          <p:cNvPr id="3" name="Footer Placeholder 2">
            <a:extLst>
              <a:ext uri="{FF2B5EF4-FFF2-40B4-BE49-F238E27FC236}">
                <a16:creationId xmlns:a16="http://schemas.microsoft.com/office/drawing/2014/main" id="{A34286ED-2488-332A-E3DE-A3B376D8CE45}"/>
              </a:ext>
            </a:extLst>
          </p:cNvPr>
          <p:cNvSpPr>
            <a:spLocks noGrp="1"/>
          </p:cNvSpPr>
          <p:nvPr>
            <p:ph type="ftr" sz="quarter" idx="11"/>
          </p:nvPr>
        </p:nvSpPr>
        <p:spPr>
          <a:xfrm>
            <a:off x="4038600" y="6528591"/>
            <a:ext cx="4114800" cy="1873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prstClr val="white"/>
                </a:solidFill>
                <a:effectLst/>
                <a:uLnTx/>
                <a:uFillTx/>
                <a:latin typeface="Pangea Text Light"/>
                <a:ea typeface="+mn-ea"/>
                <a:cs typeface="+mn-cs"/>
              </a:rPr>
              <a:t>© Kubrick Group</a:t>
            </a:r>
          </a:p>
        </p:txBody>
      </p:sp>
      <p:sp>
        <p:nvSpPr>
          <p:cNvPr id="4" name="Slide Number Placeholder 3">
            <a:extLst>
              <a:ext uri="{FF2B5EF4-FFF2-40B4-BE49-F238E27FC236}">
                <a16:creationId xmlns:a16="http://schemas.microsoft.com/office/drawing/2014/main" id="{78A963B2-A146-5221-9D39-FCA52E4A9DA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0" i="0" u="none" strike="noStrike" kern="1200" cap="none" spc="0" normalizeH="0" baseline="0" noProof="0" smtClean="0">
                <a:ln>
                  <a:noFill/>
                </a:ln>
                <a:solidFill>
                  <a:prstClr val="white"/>
                </a:solidFill>
                <a:effectLst/>
                <a:uLnTx/>
                <a:uFillTx/>
                <a:latin typeface="Pangea Text SemiBol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700" b="0" i="0" u="none" strike="noStrike" kern="1200" cap="none" spc="0" normalizeH="0" baseline="0" noProof="0">
              <a:ln>
                <a:noFill/>
              </a:ln>
              <a:solidFill>
                <a:prstClr val="white"/>
              </a:solidFill>
              <a:effectLst/>
              <a:uLnTx/>
              <a:uFillTx/>
              <a:latin typeface="Pangea Text SemiBold"/>
              <a:ea typeface="+mn-ea"/>
              <a:cs typeface="+mn-cs"/>
            </a:endParaRPr>
          </a:p>
        </p:txBody>
      </p:sp>
      <p:sp>
        <p:nvSpPr>
          <p:cNvPr id="6" name="Oval 5">
            <a:extLst>
              <a:ext uri="{FF2B5EF4-FFF2-40B4-BE49-F238E27FC236}">
                <a16:creationId xmlns:a16="http://schemas.microsoft.com/office/drawing/2014/main" id="{565FE30D-A348-5E46-07D9-B12FD83FA493}"/>
              </a:ext>
            </a:extLst>
          </p:cNvPr>
          <p:cNvSpPr/>
          <p:nvPr/>
        </p:nvSpPr>
        <p:spPr>
          <a:xfrm>
            <a:off x="285835" y="1467557"/>
            <a:ext cx="720000" cy="720000"/>
          </a:xfrm>
          <a:prstGeom prst="ellipse">
            <a:avLst/>
          </a:prstGeom>
          <a:solidFill>
            <a:schemeClr val="bg1"/>
          </a:solidFill>
          <a:ln w="28575">
            <a:solidFill>
              <a:srgbClr val="14F279"/>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180000" rIns="36000" bIns="0" rtlCol="0" anchor="ctr" anchorCtr="0">
            <a:no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GB" sz="2800" b="0" i="0" u="none" strike="noStrike" kern="1200" cap="all" spc="0" normalizeH="0" baseline="0" noProof="0">
                <a:ln>
                  <a:noFill/>
                </a:ln>
                <a:solidFill>
                  <a:srgbClr val="223536"/>
                </a:solidFill>
                <a:effectLst/>
                <a:uLnTx/>
                <a:uFillTx/>
                <a:latin typeface="Arial Black" panose="020B0A04020102020204" pitchFamily="34" charset="0"/>
                <a:ea typeface="+mn-ea"/>
                <a:cs typeface="+mn-cs"/>
              </a:rPr>
              <a:t>1</a:t>
            </a:r>
          </a:p>
        </p:txBody>
      </p:sp>
      <p:sp>
        <p:nvSpPr>
          <p:cNvPr id="7" name="Oval 6">
            <a:extLst>
              <a:ext uri="{FF2B5EF4-FFF2-40B4-BE49-F238E27FC236}">
                <a16:creationId xmlns:a16="http://schemas.microsoft.com/office/drawing/2014/main" id="{6A10EA53-A5A3-F234-8F89-08D1255DED88}"/>
              </a:ext>
            </a:extLst>
          </p:cNvPr>
          <p:cNvSpPr/>
          <p:nvPr/>
        </p:nvSpPr>
        <p:spPr>
          <a:xfrm>
            <a:off x="285835" y="2266614"/>
            <a:ext cx="720000" cy="720000"/>
          </a:xfrm>
          <a:prstGeom prst="ellipse">
            <a:avLst/>
          </a:prstGeom>
          <a:solidFill>
            <a:schemeClr val="bg1"/>
          </a:solidFill>
          <a:ln w="28575">
            <a:solidFill>
              <a:srgbClr val="14F279"/>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180000" rIns="36000" bIns="0" rtlCol="0" anchor="ctr" anchorCtr="0">
            <a:no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GB" sz="2800" b="0" i="0" u="none" strike="noStrike" kern="1200" cap="all" spc="0" normalizeH="0" baseline="0" noProof="0">
                <a:ln>
                  <a:noFill/>
                </a:ln>
                <a:solidFill>
                  <a:srgbClr val="223536"/>
                </a:solidFill>
                <a:effectLst/>
                <a:uLnTx/>
                <a:uFillTx/>
                <a:latin typeface="Arial Black" panose="020B0A04020102020204" pitchFamily="34" charset="0"/>
                <a:ea typeface="+mn-ea"/>
                <a:cs typeface="+mn-cs"/>
              </a:rPr>
              <a:t>2</a:t>
            </a:r>
          </a:p>
        </p:txBody>
      </p:sp>
      <p:sp>
        <p:nvSpPr>
          <p:cNvPr id="8" name="Oval 7">
            <a:extLst>
              <a:ext uri="{FF2B5EF4-FFF2-40B4-BE49-F238E27FC236}">
                <a16:creationId xmlns:a16="http://schemas.microsoft.com/office/drawing/2014/main" id="{9ABABF05-4C98-B0F0-0F1A-AAB7796D09FE}"/>
              </a:ext>
            </a:extLst>
          </p:cNvPr>
          <p:cNvSpPr/>
          <p:nvPr/>
        </p:nvSpPr>
        <p:spPr>
          <a:xfrm>
            <a:off x="285835" y="3065671"/>
            <a:ext cx="720000" cy="720000"/>
          </a:xfrm>
          <a:prstGeom prst="ellipse">
            <a:avLst/>
          </a:prstGeom>
          <a:solidFill>
            <a:schemeClr val="bg1"/>
          </a:solidFill>
          <a:ln w="28575">
            <a:solidFill>
              <a:srgbClr val="14F279"/>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180000" rIns="36000" bIns="0" rtlCol="0" anchor="ctr" anchorCtr="0">
            <a:no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GB" sz="2800" b="0" i="0" u="none" strike="noStrike" kern="1200" cap="all" spc="0" normalizeH="0" baseline="0" noProof="0">
                <a:ln>
                  <a:noFill/>
                </a:ln>
                <a:solidFill>
                  <a:srgbClr val="223536"/>
                </a:solidFill>
                <a:effectLst/>
                <a:uLnTx/>
                <a:uFillTx/>
                <a:latin typeface="Arial Black" panose="020B0A04020102020204" pitchFamily="34" charset="0"/>
                <a:ea typeface="+mn-ea"/>
                <a:cs typeface="+mn-cs"/>
              </a:rPr>
              <a:t>3</a:t>
            </a:r>
          </a:p>
        </p:txBody>
      </p:sp>
      <p:sp>
        <p:nvSpPr>
          <p:cNvPr id="11" name="Title 6">
            <a:extLst>
              <a:ext uri="{FF2B5EF4-FFF2-40B4-BE49-F238E27FC236}">
                <a16:creationId xmlns:a16="http://schemas.microsoft.com/office/drawing/2014/main" id="{DD6617A2-E3A5-9F40-A1A7-D5B7FC0DD736}"/>
              </a:ext>
            </a:extLst>
          </p:cNvPr>
          <p:cNvSpPr txBox="1">
            <a:spLocks/>
          </p:cNvSpPr>
          <p:nvPr/>
        </p:nvSpPr>
        <p:spPr>
          <a:xfrm>
            <a:off x="285835" y="541741"/>
            <a:ext cx="5548140" cy="482600"/>
          </a:xfrm>
          <a:prstGeom prst="rect">
            <a:avLst/>
          </a:prstGeom>
        </p:spPr>
        <p:txBody>
          <a:bodyPr/>
          <a:lstStyle>
            <a:lvl1pPr algn="l" defTabSz="914400" rtl="0" eaLnBrk="1" latinLnBrk="0" hangingPunct="1">
              <a:lnSpc>
                <a:spcPct val="90000"/>
              </a:lnSpc>
              <a:spcBef>
                <a:spcPct val="0"/>
              </a:spcBef>
              <a:buNone/>
              <a:defRPr sz="1600" b="1" kern="1200">
                <a:solidFill>
                  <a:schemeClr val="tx1"/>
                </a:solidFill>
                <a:latin typeface="+mn-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a:ln>
                  <a:noFill/>
                </a:ln>
                <a:solidFill>
                  <a:prstClr val="white"/>
                </a:solidFill>
                <a:effectLst/>
                <a:uLnTx/>
                <a:uFillTx/>
                <a:latin typeface="Pangea Text SemiBold"/>
                <a:ea typeface="+mj-ea"/>
                <a:cs typeface="+mj-cs"/>
              </a:rPr>
              <a:t>Contents Page </a:t>
            </a:r>
          </a:p>
        </p:txBody>
      </p:sp>
      <p:sp>
        <p:nvSpPr>
          <p:cNvPr id="17" name="Rectangle: Rounded Corners 16">
            <a:extLst>
              <a:ext uri="{FF2B5EF4-FFF2-40B4-BE49-F238E27FC236}">
                <a16:creationId xmlns:a16="http://schemas.microsoft.com/office/drawing/2014/main" id="{0F277B19-B507-1B63-DF31-4270390F4352}"/>
              </a:ext>
            </a:extLst>
          </p:cNvPr>
          <p:cNvSpPr/>
          <p:nvPr/>
        </p:nvSpPr>
        <p:spPr>
          <a:xfrm>
            <a:off x="872269" y="3888601"/>
            <a:ext cx="4550123" cy="651937"/>
          </a:xfrm>
          <a:prstGeom prst="roundRect">
            <a:avLst>
              <a:gd name="adj" fmla="val 50000"/>
            </a:avLst>
          </a:prstGeom>
          <a:solidFill>
            <a:schemeClr val="tx1"/>
          </a:solidFill>
          <a:ln>
            <a:solidFill>
              <a:srgbClr val="14F279"/>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180000" tIns="36000" bIns="36000" rtlCol="0" anchor="ctr" anchorCtr="0">
            <a:noAutofit/>
          </a:bodyPr>
          <a:lstStyle/>
          <a:p>
            <a:pPr>
              <a:lnSpc>
                <a:spcPts val="1600"/>
              </a:lnSpc>
              <a:defRPr/>
            </a:pPr>
            <a:r>
              <a:rPr kumimoji="0" lang="en-GB" sz="1600" b="1" i="0" u="none" strike="noStrike" kern="1200" cap="none" spc="0" normalizeH="0" baseline="0" noProof="0">
                <a:ln>
                  <a:noFill/>
                </a:ln>
                <a:solidFill>
                  <a:prstClr val="white"/>
                </a:solidFill>
                <a:effectLst/>
                <a:uLnTx/>
                <a:uFillTx/>
                <a:latin typeface="Pangea Text Light"/>
                <a:ea typeface="+mn-ea"/>
                <a:cs typeface="+mn-cs"/>
              </a:rPr>
              <a:t>Operating Model</a:t>
            </a:r>
          </a:p>
        </p:txBody>
      </p:sp>
      <p:sp>
        <p:nvSpPr>
          <p:cNvPr id="18" name="Oval 17">
            <a:extLst>
              <a:ext uri="{FF2B5EF4-FFF2-40B4-BE49-F238E27FC236}">
                <a16:creationId xmlns:a16="http://schemas.microsoft.com/office/drawing/2014/main" id="{7D72A0F5-A404-0170-0B64-E40F0E00DDAD}"/>
              </a:ext>
            </a:extLst>
          </p:cNvPr>
          <p:cNvSpPr/>
          <p:nvPr/>
        </p:nvSpPr>
        <p:spPr>
          <a:xfrm>
            <a:off x="285835" y="3883017"/>
            <a:ext cx="720000" cy="720000"/>
          </a:xfrm>
          <a:prstGeom prst="ellipse">
            <a:avLst/>
          </a:prstGeom>
          <a:solidFill>
            <a:schemeClr val="bg1"/>
          </a:solidFill>
          <a:ln w="28575">
            <a:solidFill>
              <a:srgbClr val="14F279"/>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180000" rIns="36000" bIns="0" rtlCol="0" anchor="ctr" anchorCtr="0">
            <a:no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GB" sz="2800" b="0" i="0" u="none" strike="noStrike" kern="1200" cap="all" spc="0" normalizeH="0" baseline="0" noProof="0">
                <a:ln>
                  <a:noFill/>
                </a:ln>
                <a:solidFill>
                  <a:srgbClr val="223536"/>
                </a:solidFill>
                <a:effectLst/>
                <a:uLnTx/>
                <a:uFillTx/>
                <a:latin typeface="Arial Black" panose="020B0A04020102020204" pitchFamily="34" charset="0"/>
                <a:ea typeface="+mn-ea"/>
                <a:cs typeface="+mn-cs"/>
              </a:rPr>
              <a:t>4</a:t>
            </a:r>
          </a:p>
        </p:txBody>
      </p:sp>
      <p:sp>
        <p:nvSpPr>
          <p:cNvPr id="23" name="Rectangle: Rounded Corners 22">
            <a:extLst>
              <a:ext uri="{FF2B5EF4-FFF2-40B4-BE49-F238E27FC236}">
                <a16:creationId xmlns:a16="http://schemas.microsoft.com/office/drawing/2014/main" id="{69777884-07A4-AAFC-798F-0A927CBE3374}"/>
              </a:ext>
            </a:extLst>
          </p:cNvPr>
          <p:cNvSpPr/>
          <p:nvPr/>
        </p:nvSpPr>
        <p:spPr>
          <a:xfrm>
            <a:off x="872269" y="4768171"/>
            <a:ext cx="4550123" cy="651937"/>
          </a:xfrm>
          <a:prstGeom prst="roundRect">
            <a:avLst>
              <a:gd name="adj" fmla="val 50000"/>
            </a:avLst>
          </a:prstGeom>
          <a:solidFill>
            <a:schemeClr val="tx1"/>
          </a:solidFill>
          <a:ln>
            <a:solidFill>
              <a:srgbClr val="14F279"/>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180000" tIns="36000" bIns="36000" rtlCol="0" anchor="ctr" anchorCtr="0">
            <a:noAutofit/>
          </a:bodyPr>
          <a:lstStyle/>
          <a:p>
            <a:pPr>
              <a:lnSpc>
                <a:spcPts val="1600"/>
              </a:lnSpc>
              <a:defRPr/>
            </a:pPr>
            <a:r>
              <a:rPr kumimoji="0" lang="en-GB" sz="1600" b="1" i="0" u="none" strike="noStrike" kern="1200" cap="none" spc="0" normalizeH="0" baseline="0" noProof="0">
                <a:ln>
                  <a:noFill/>
                </a:ln>
                <a:solidFill>
                  <a:prstClr val="white"/>
                </a:solidFill>
                <a:effectLst/>
                <a:uLnTx/>
                <a:uFillTx/>
                <a:latin typeface="Pangea Text Light"/>
                <a:ea typeface="+mn-ea"/>
                <a:cs typeface="+mn-cs"/>
              </a:rPr>
              <a:t>Pricing Model</a:t>
            </a:r>
          </a:p>
        </p:txBody>
      </p:sp>
      <p:sp>
        <p:nvSpPr>
          <p:cNvPr id="24" name="Oval 23">
            <a:extLst>
              <a:ext uri="{FF2B5EF4-FFF2-40B4-BE49-F238E27FC236}">
                <a16:creationId xmlns:a16="http://schemas.microsoft.com/office/drawing/2014/main" id="{E1A54D5C-2A8D-6E1B-4403-F97D01650D54}"/>
              </a:ext>
            </a:extLst>
          </p:cNvPr>
          <p:cNvSpPr/>
          <p:nvPr/>
        </p:nvSpPr>
        <p:spPr>
          <a:xfrm>
            <a:off x="304123" y="4734140"/>
            <a:ext cx="720000" cy="720000"/>
          </a:xfrm>
          <a:prstGeom prst="ellipse">
            <a:avLst/>
          </a:prstGeom>
          <a:solidFill>
            <a:schemeClr val="bg1"/>
          </a:solidFill>
          <a:ln w="28575">
            <a:solidFill>
              <a:srgbClr val="14F279"/>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180000" rIns="36000" bIns="0" rtlCol="0" anchor="ctr" anchorCtr="0">
            <a:no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lang="en-GB" sz="2800" cap="all">
                <a:solidFill>
                  <a:srgbClr val="223536"/>
                </a:solidFill>
                <a:latin typeface="Arial Black" panose="020B0A04020102020204" pitchFamily="34" charset="0"/>
              </a:rPr>
              <a:t>5</a:t>
            </a:r>
            <a:endParaRPr kumimoji="0" lang="en-GB" sz="2800" b="0" i="0" u="none" strike="noStrike" kern="1200" cap="all" spc="0" normalizeH="0" baseline="0" noProof="0">
              <a:ln>
                <a:noFill/>
              </a:ln>
              <a:solidFill>
                <a:srgbClr val="223536"/>
              </a:solidFill>
              <a:effectLst/>
              <a:uLnTx/>
              <a:uFillTx/>
              <a:latin typeface="Arial Black" panose="020B0A04020102020204" pitchFamily="34" charset="0"/>
              <a:ea typeface="+mn-ea"/>
              <a:cs typeface="+mn-cs"/>
            </a:endParaRPr>
          </a:p>
        </p:txBody>
      </p:sp>
    </p:spTree>
    <p:extLst>
      <p:ext uri="{BB962C8B-B14F-4D97-AF65-F5344CB8AC3E}">
        <p14:creationId xmlns:p14="http://schemas.microsoft.com/office/powerpoint/2010/main" val="1145818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E497-643A-F3A6-2906-FC706297167C}"/>
              </a:ext>
            </a:extLst>
          </p:cNvPr>
          <p:cNvSpPr>
            <a:spLocks noGrp="1"/>
          </p:cNvSpPr>
          <p:nvPr>
            <p:ph type="title"/>
          </p:nvPr>
        </p:nvSpPr>
        <p:spPr/>
        <p:txBody>
          <a:bodyPr/>
          <a:lstStyle/>
          <a:p>
            <a:r>
              <a:rPr lang="en-GB"/>
              <a:t>Plan on a Page</a:t>
            </a:r>
          </a:p>
        </p:txBody>
      </p:sp>
      <p:sp>
        <p:nvSpPr>
          <p:cNvPr id="3" name="Date Placeholder 2">
            <a:extLst>
              <a:ext uri="{FF2B5EF4-FFF2-40B4-BE49-F238E27FC236}">
                <a16:creationId xmlns:a16="http://schemas.microsoft.com/office/drawing/2014/main" id="{93AF4E65-ED6A-221B-8817-839622B4A541}"/>
              </a:ext>
            </a:extLst>
          </p:cNvPr>
          <p:cNvSpPr>
            <a:spLocks noGrp="1"/>
          </p:cNvSpPr>
          <p:nvPr>
            <p:ph type="dt" sz="half" idx="10"/>
          </p:nvPr>
        </p:nvSpPr>
        <p:spPr/>
        <p:txBody>
          <a:bodyPr/>
          <a:lstStyle/>
          <a:p>
            <a:fld id="{41967658-A3AB-4E31-B37F-90AABDECFAA5}" type="datetime4">
              <a:rPr lang="en-GB" smtClean="0"/>
              <a:t>02 June 2025</a:t>
            </a:fld>
            <a:endParaRPr lang="en-GB"/>
          </a:p>
        </p:txBody>
      </p:sp>
      <p:sp>
        <p:nvSpPr>
          <p:cNvPr id="4" name="Footer Placeholder 3">
            <a:extLst>
              <a:ext uri="{FF2B5EF4-FFF2-40B4-BE49-F238E27FC236}">
                <a16:creationId xmlns:a16="http://schemas.microsoft.com/office/drawing/2014/main" id="{A1DE2518-B815-910A-9E5E-96F6EC45E62A}"/>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43E65799-76B4-3A01-FAE5-FB802CB644FA}"/>
              </a:ext>
            </a:extLst>
          </p:cNvPr>
          <p:cNvSpPr>
            <a:spLocks noGrp="1"/>
          </p:cNvSpPr>
          <p:nvPr>
            <p:ph type="sldNum" sz="quarter" idx="12"/>
          </p:nvPr>
        </p:nvSpPr>
        <p:spPr/>
        <p:txBody>
          <a:bodyPr/>
          <a:lstStyle/>
          <a:p>
            <a:fld id="{E76C374D-40EA-46D5-B147-8C37E776FB84}" type="slidenum">
              <a:rPr lang="en-GB" smtClean="0"/>
              <a:pPr/>
              <a:t>4</a:t>
            </a:fld>
            <a:endParaRPr lang="en-GB"/>
          </a:p>
        </p:txBody>
      </p:sp>
      <p:sp>
        <p:nvSpPr>
          <p:cNvPr id="6" name="Text Placeholder 5">
            <a:extLst>
              <a:ext uri="{FF2B5EF4-FFF2-40B4-BE49-F238E27FC236}">
                <a16:creationId xmlns:a16="http://schemas.microsoft.com/office/drawing/2014/main" id="{C0F0DF71-7323-2D47-16FC-2451F51A7C41}"/>
              </a:ext>
            </a:extLst>
          </p:cNvPr>
          <p:cNvSpPr>
            <a:spLocks noGrp="1"/>
          </p:cNvSpPr>
          <p:nvPr>
            <p:ph type="body" sz="quarter" idx="13"/>
          </p:nvPr>
        </p:nvSpPr>
        <p:spPr/>
        <p:txBody>
          <a:bodyPr/>
          <a:lstStyle/>
          <a:p>
            <a:r>
              <a:rPr lang="en-GB"/>
              <a:t>Franchise Disclosure Document Parser</a:t>
            </a:r>
          </a:p>
        </p:txBody>
      </p:sp>
    </p:spTree>
    <p:extLst>
      <p:ext uri="{BB962C8B-B14F-4D97-AF65-F5344CB8AC3E}">
        <p14:creationId xmlns:p14="http://schemas.microsoft.com/office/powerpoint/2010/main" val="4001572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5684C7-64D9-ABCE-C527-8BB27F8F20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F436E8-3FCE-3702-46E4-82647CE32C3A}"/>
              </a:ext>
            </a:extLst>
          </p:cNvPr>
          <p:cNvSpPr>
            <a:spLocks noGrp="1"/>
          </p:cNvSpPr>
          <p:nvPr>
            <p:ph type="title"/>
          </p:nvPr>
        </p:nvSpPr>
        <p:spPr/>
        <p:txBody>
          <a:bodyPr/>
          <a:lstStyle/>
          <a:p>
            <a:r>
              <a:rPr lang="en-GB"/>
              <a:t>Plan on a Page: POC</a:t>
            </a:r>
            <a:br>
              <a:rPr lang="en-GB"/>
            </a:br>
            <a:endParaRPr lang="en-GB"/>
          </a:p>
        </p:txBody>
      </p:sp>
      <p:sp>
        <p:nvSpPr>
          <p:cNvPr id="3" name="Content Placeholder 2">
            <a:extLst>
              <a:ext uri="{FF2B5EF4-FFF2-40B4-BE49-F238E27FC236}">
                <a16:creationId xmlns:a16="http://schemas.microsoft.com/office/drawing/2014/main" id="{7E4A8AC3-A6F3-94F6-6106-6B0DABE3E474}"/>
              </a:ext>
            </a:extLst>
          </p:cNvPr>
          <p:cNvSpPr>
            <a:spLocks noGrp="1"/>
          </p:cNvSpPr>
          <p:nvPr>
            <p:ph idx="1"/>
          </p:nvPr>
        </p:nvSpPr>
        <p:spPr>
          <a:xfrm>
            <a:off x="457200" y="1148156"/>
            <a:ext cx="5175504" cy="5190093"/>
          </a:xfrm>
        </p:spPr>
        <p:txBody>
          <a:bodyPr>
            <a:normAutofit/>
          </a:bodyPr>
          <a:lstStyle/>
          <a:p>
            <a:pPr algn="just"/>
            <a:r>
              <a:rPr lang="en-GB" sz="1500" b="1"/>
              <a:t>Context and Objectives</a:t>
            </a:r>
          </a:p>
          <a:p>
            <a:pPr algn="just"/>
            <a:r>
              <a:rPr lang="en-GB" sz="1200"/>
              <a:t>Private Equity Firms such as Princeton Equity Group rely on Franchise Disclosure Documents (FDDs) to evaluate investment opportunities, assess risk, and compare franchise performance. Right now, extracting information from FDDs remains a very manual task – involving repeated effort, high </a:t>
            </a:r>
            <a:r>
              <a:rPr lang="en-GB" sz="1200" err="1"/>
              <a:t>labor</a:t>
            </a:r>
            <a:r>
              <a:rPr lang="en-GB" sz="1200"/>
              <a:t> costs &amp; long turnaround times for each refresh cycle. </a:t>
            </a:r>
          </a:p>
          <a:p>
            <a:pPr algn="just"/>
            <a:r>
              <a:rPr lang="en-GB" sz="1200"/>
              <a:t>Working with Princeton’s CTO – Naz Quadri – Kubrick will partner with the firm to automate the extraction of key data insights from hundreds of FDD’s with little – to zero – human intervention. We propose a solution which leverages a mix of rule-based parsing for structured disclosures (e.g., unit counts, fees, investment ranges), probabilistic models only where necessary (e.g., ambiguous narrative fields) &amp; possibly LLMs for future iterations of the solution.</a:t>
            </a:r>
          </a:p>
          <a:p>
            <a:pPr algn="just"/>
            <a:r>
              <a:rPr lang="en-GB" sz="1200"/>
              <a:t>The output will be a structured dataset aligned to a defined schema by Naz in CSV format which can easily be consumed by downstream analytics if the firm wishes.</a:t>
            </a:r>
          </a:p>
          <a:p>
            <a:pPr algn="just"/>
            <a:endParaRPr lang="en-GB" sz="1200"/>
          </a:p>
          <a:p>
            <a:pPr algn="just"/>
            <a:endParaRPr lang="en-GB" sz="1200"/>
          </a:p>
        </p:txBody>
      </p:sp>
      <p:sp>
        <p:nvSpPr>
          <p:cNvPr id="4" name="Date Placeholder 3">
            <a:extLst>
              <a:ext uri="{FF2B5EF4-FFF2-40B4-BE49-F238E27FC236}">
                <a16:creationId xmlns:a16="http://schemas.microsoft.com/office/drawing/2014/main" id="{1D462A49-A161-9B5E-5ED2-04F0F0B1D4A1}"/>
              </a:ext>
            </a:extLst>
          </p:cNvPr>
          <p:cNvSpPr>
            <a:spLocks noGrp="1"/>
          </p:cNvSpPr>
          <p:nvPr>
            <p:ph type="dt" sz="half" idx="10"/>
          </p:nvPr>
        </p:nvSpPr>
        <p:spPr/>
        <p:txBody>
          <a:bodyPr/>
          <a:lstStyle/>
          <a:p>
            <a:fld id="{CF9CC497-81BC-4E6C-AF37-FC8C3EE935B8}" type="datetime3">
              <a:rPr lang="en-GB" smtClean="0"/>
              <a:t>2 June, 2025</a:t>
            </a:fld>
            <a:endParaRPr lang="en-GB"/>
          </a:p>
        </p:txBody>
      </p:sp>
      <p:sp>
        <p:nvSpPr>
          <p:cNvPr id="5" name="Footer Placeholder 4">
            <a:extLst>
              <a:ext uri="{FF2B5EF4-FFF2-40B4-BE49-F238E27FC236}">
                <a16:creationId xmlns:a16="http://schemas.microsoft.com/office/drawing/2014/main" id="{93372AB4-B2D0-920A-BC42-B19B1F75C8D7}"/>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AC4B3918-F90B-A550-6318-F7F2A15DF5B9}"/>
              </a:ext>
            </a:extLst>
          </p:cNvPr>
          <p:cNvSpPr>
            <a:spLocks noGrp="1"/>
          </p:cNvSpPr>
          <p:nvPr>
            <p:ph type="sldNum" sz="quarter" idx="12"/>
          </p:nvPr>
        </p:nvSpPr>
        <p:spPr/>
        <p:txBody>
          <a:bodyPr/>
          <a:lstStyle/>
          <a:p>
            <a:fld id="{E76C374D-40EA-46D5-B147-8C37E776FB84}" type="slidenum">
              <a:rPr lang="en-GB" smtClean="0"/>
              <a:t>5</a:t>
            </a:fld>
            <a:endParaRPr lang="en-GB"/>
          </a:p>
        </p:txBody>
      </p:sp>
      <p:sp>
        <p:nvSpPr>
          <p:cNvPr id="7" name="Content Placeholder 2">
            <a:extLst>
              <a:ext uri="{FF2B5EF4-FFF2-40B4-BE49-F238E27FC236}">
                <a16:creationId xmlns:a16="http://schemas.microsoft.com/office/drawing/2014/main" id="{32B08473-1F8D-9BF1-0238-EE4D7F019BB0}"/>
              </a:ext>
            </a:extLst>
          </p:cNvPr>
          <p:cNvSpPr txBox="1">
            <a:spLocks/>
          </p:cNvSpPr>
          <p:nvPr/>
        </p:nvSpPr>
        <p:spPr>
          <a:xfrm>
            <a:off x="6242304" y="1151020"/>
            <a:ext cx="5638800" cy="5257037"/>
          </a:xfrm>
          <a:prstGeom prst="rect">
            <a:avLst/>
          </a:prstGeom>
        </p:spPr>
        <p:txBody>
          <a:bodyPr vert="horz" lIns="0" tIns="0" rIns="0" bIns="0" rtlCol="0" anchor="t" anchorCtr="0">
            <a:normAutofit/>
          </a:bodyPr>
          <a:lstStyle>
            <a:lvl1pPr marL="0" indent="0" algn="l" defTabSz="914400" rtl="0" eaLnBrk="1" latinLnBrk="0" hangingPunct="1">
              <a:lnSpc>
                <a:spcPts val="2100"/>
              </a:lnSpc>
              <a:spcBef>
                <a:spcPts val="1200"/>
              </a:spcBef>
              <a:buClr>
                <a:schemeClr val="tx2"/>
              </a:buClr>
              <a:buFont typeface="Arial" panose="020B0604020202020204" pitchFamily="34" charset="0"/>
              <a:buNone/>
              <a:defRPr sz="1600" kern="1200">
                <a:solidFill>
                  <a:schemeClr val="tx1"/>
                </a:solidFill>
                <a:latin typeface="+mn-lt"/>
                <a:ea typeface="+mn-ea"/>
                <a:cs typeface="+mn-cs"/>
              </a:defRPr>
            </a:lvl1pPr>
            <a:lvl2pPr marL="228600" indent="-228600"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2pPr>
            <a:lvl3pPr marL="228600" indent="-228600" algn="l" defTabSz="914400" rtl="0" eaLnBrk="1" latinLnBrk="0" hangingPunct="1">
              <a:lnSpc>
                <a:spcPct val="100000"/>
              </a:lnSpc>
              <a:spcBef>
                <a:spcPts val="1200"/>
              </a:spcBef>
              <a:buClr>
                <a:schemeClr val="tx2"/>
              </a:buClr>
              <a:buFont typeface="Arial" panose="020B0604020202020204" pitchFamily="34" charset="0"/>
              <a:buChar char="•"/>
              <a:defRPr sz="1400" kern="1200">
                <a:solidFill>
                  <a:schemeClr val="tx1"/>
                </a:solidFill>
                <a:latin typeface="+mn-lt"/>
                <a:ea typeface="+mn-ea"/>
                <a:cs typeface="+mn-cs"/>
              </a:defRPr>
            </a:lvl3pPr>
            <a:lvl4pPr marL="228600" indent="-228600" algn="l" defTabSz="914400" rtl="0" eaLnBrk="1" latinLnBrk="0" hangingPunct="1">
              <a:lnSpc>
                <a:spcPct val="1000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4pPr>
            <a:lvl5pPr marL="228600" indent="-228600" algn="l" defTabSz="914400" rtl="0" eaLnBrk="1" latinLnBrk="0" hangingPunct="1">
              <a:lnSpc>
                <a:spcPct val="1000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sz="1400" b="1"/>
              <a:t>Why Now?</a:t>
            </a:r>
          </a:p>
          <a:p>
            <a:r>
              <a:rPr lang="en-GB" sz="1200"/>
              <a:t>In September, Naz will present to the firm’s leadership team to demonstrate how data analytics can drive operational efficiency. The solution we are co-developing is expected to showcase the value of this approach, build trust in the methodology, and lay the foundation for future investment in similar initiatives.</a:t>
            </a:r>
            <a:endParaRPr lang="en-GB" sz="1200">
              <a:cs typeface="Arial"/>
            </a:endParaRPr>
          </a:p>
          <a:p>
            <a:r>
              <a:rPr lang="en-GB" sz="1200"/>
              <a:t>In addition to strategic alignment, the automation of this process will generate clear, tangible cost and efficiency savings — which Naz will outline after contracts are in place.</a:t>
            </a:r>
            <a:endParaRPr lang="en-GB" sz="1200">
              <a:cs typeface="Arial"/>
            </a:endParaRPr>
          </a:p>
          <a:p>
            <a:pPr algn="just"/>
            <a:r>
              <a:rPr lang="en-GB" sz="1400" b="1"/>
              <a:t>Timelines</a:t>
            </a:r>
            <a:endParaRPr lang="en-GB" sz="1400" b="1">
              <a:cs typeface="Arial"/>
            </a:endParaRPr>
          </a:p>
          <a:p>
            <a:pPr algn="just"/>
            <a:r>
              <a:rPr lang="en-GB" sz="1200"/>
              <a:t>Suggest a delivery timeline of 8-weeks (max) to complete the work with a team of 2x developers.</a:t>
            </a:r>
            <a:endParaRPr lang="en-GB" sz="1200">
              <a:cs typeface="Arial"/>
            </a:endParaRPr>
          </a:p>
          <a:p>
            <a:pPr algn="just"/>
            <a:r>
              <a:rPr lang="en-GB" sz="1400" b="1"/>
              <a:t>Pricing</a:t>
            </a:r>
            <a:endParaRPr lang="en-GB" sz="1400" b="1">
              <a:cs typeface="Arial"/>
            </a:endParaRPr>
          </a:p>
          <a:p>
            <a:pPr algn="just"/>
            <a:r>
              <a:rPr lang="en-GB" sz="1200">
                <a:cs typeface="Arial"/>
              </a:rPr>
              <a:t>Fixed price deliverable work – 70K USD</a:t>
            </a:r>
          </a:p>
          <a:p>
            <a:pPr algn="just"/>
            <a:endParaRPr lang="en-GB" sz="1200"/>
          </a:p>
          <a:p>
            <a:pPr algn="just"/>
            <a:endParaRPr lang="en-GB" sz="1200"/>
          </a:p>
        </p:txBody>
      </p:sp>
    </p:spTree>
    <p:extLst>
      <p:ext uri="{BB962C8B-B14F-4D97-AF65-F5344CB8AC3E}">
        <p14:creationId xmlns:p14="http://schemas.microsoft.com/office/powerpoint/2010/main" val="1429315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9D99-5D2E-E0AB-B15B-60D40DC1380C}"/>
              </a:ext>
            </a:extLst>
          </p:cNvPr>
          <p:cNvSpPr>
            <a:spLocks noGrp="1"/>
          </p:cNvSpPr>
          <p:nvPr>
            <p:ph type="title"/>
          </p:nvPr>
        </p:nvSpPr>
        <p:spPr>
          <a:xfrm>
            <a:off x="457200" y="514800"/>
            <a:ext cx="9855200" cy="482600"/>
          </a:xfrm>
        </p:spPr>
        <p:txBody>
          <a:bodyPr/>
          <a:lstStyle/>
          <a:p>
            <a:r>
              <a:rPr lang="en-GB"/>
              <a:t>Technical Considerations</a:t>
            </a:r>
            <a:endParaRPr lang="en-GB">
              <a:cs typeface="Arial"/>
            </a:endParaRPr>
          </a:p>
        </p:txBody>
      </p:sp>
      <p:sp>
        <p:nvSpPr>
          <p:cNvPr id="5" name="Slide Number Placeholder 4">
            <a:extLst>
              <a:ext uri="{FF2B5EF4-FFF2-40B4-BE49-F238E27FC236}">
                <a16:creationId xmlns:a16="http://schemas.microsoft.com/office/drawing/2014/main" id="{40204316-D630-E8BC-E321-8740B53F795D}"/>
              </a:ext>
            </a:extLst>
          </p:cNvPr>
          <p:cNvSpPr>
            <a:spLocks noGrp="1"/>
          </p:cNvSpPr>
          <p:nvPr>
            <p:ph type="sldNum" sz="quarter" idx="12"/>
          </p:nvPr>
        </p:nvSpPr>
        <p:spPr/>
        <p:txBody>
          <a:bodyPr/>
          <a:lstStyle/>
          <a:p>
            <a:fld id="{E76C374D-40EA-46D5-B147-8C37E776FB84}" type="slidenum">
              <a:rPr lang="en-GB" smtClean="0"/>
              <a:t>6</a:t>
            </a:fld>
            <a:endParaRPr lang="en-GB"/>
          </a:p>
        </p:txBody>
      </p:sp>
      <p:graphicFrame>
        <p:nvGraphicFramePr>
          <p:cNvPr id="3" name="Table 2">
            <a:extLst>
              <a:ext uri="{FF2B5EF4-FFF2-40B4-BE49-F238E27FC236}">
                <a16:creationId xmlns:a16="http://schemas.microsoft.com/office/drawing/2014/main" id="{48F4E14F-168B-8352-FB7F-1CCBD7807496}"/>
              </a:ext>
            </a:extLst>
          </p:cNvPr>
          <p:cNvGraphicFramePr>
            <a:graphicFrameLocks noGrp="1"/>
          </p:cNvGraphicFramePr>
          <p:nvPr>
            <p:extLst>
              <p:ext uri="{D42A27DB-BD31-4B8C-83A1-F6EECF244321}">
                <p14:modId xmlns:p14="http://schemas.microsoft.com/office/powerpoint/2010/main" val="1262736546"/>
              </p:ext>
            </p:extLst>
          </p:nvPr>
        </p:nvGraphicFramePr>
        <p:xfrm>
          <a:off x="457200" y="866263"/>
          <a:ext cx="11237142" cy="4987625"/>
        </p:xfrm>
        <a:graphic>
          <a:graphicData uri="http://schemas.openxmlformats.org/drawingml/2006/table">
            <a:tbl>
              <a:tblPr firstRow="1" bandRow="1">
                <a:tableStyleId>{0531517B-2CC5-48DA-A0C0-CC9E670DA9CB}</a:tableStyleId>
              </a:tblPr>
              <a:tblGrid>
                <a:gridCol w="2102485">
                  <a:extLst>
                    <a:ext uri="{9D8B030D-6E8A-4147-A177-3AD203B41FA5}">
                      <a16:colId xmlns:a16="http://schemas.microsoft.com/office/drawing/2014/main" val="376162484"/>
                    </a:ext>
                  </a:extLst>
                </a:gridCol>
                <a:gridCol w="3973286">
                  <a:extLst>
                    <a:ext uri="{9D8B030D-6E8A-4147-A177-3AD203B41FA5}">
                      <a16:colId xmlns:a16="http://schemas.microsoft.com/office/drawing/2014/main" val="3935401883"/>
                    </a:ext>
                  </a:extLst>
                </a:gridCol>
                <a:gridCol w="5161371">
                  <a:extLst>
                    <a:ext uri="{9D8B030D-6E8A-4147-A177-3AD203B41FA5}">
                      <a16:colId xmlns:a16="http://schemas.microsoft.com/office/drawing/2014/main" val="978238304"/>
                    </a:ext>
                  </a:extLst>
                </a:gridCol>
              </a:tblGrid>
              <a:tr h="486062">
                <a:tc>
                  <a:txBody>
                    <a:bodyPr/>
                    <a:lstStyle/>
                    <a:p>
                      <a:r>
                        <a:rPr lang="en-GB" sz="1400"/>
                        <a:t>Subject Area</a:t>
                      </a:r>
                    </a:p>
                  </a:txBody>
                  <a:tcPr/>
                </a:tc>
                <a:tc>
                  <a:txBody>
                    <a:bodyPr/>
                    <a:lstStyle/>
                    <a:p>
                      <a:r>
                        <a:rPr lang="en-GB" sz="1400"/>
                        <a:t>Description</a:t>
                      </a:r>
                    </a:p>
                  </a:txBody>
                  <a:tcPr/>
                </a:tc>
                <a:tc>
                  <a:txBody>
                    <a:bodyPr/>
                    <a:lstStyle/>
                    <a:p>
                      <a:r>
                        <a:rPr lang="en-GB" sz="1400"/>
                        <a:t>Mitigation</a:t>
                      </a:r>
                    </a:p>
                  </a:txBody>
                  <a:tcPr/>
                </a:tc>
                <a:extLst>
                  <a:ext uri="{0D108BD9-81ED-4DB2-BD59-A6C34878D82A}">
                    <a16:rowId xmlns:a16="http://schemas.microsoft.com/office/drawing/2014/main" val="1592093592"/>
                  </a:ext>
                </a:extLst>
              </a:tr>
              <a:tr h="1008994">
                <a:tc>
                  <a:txBody>
                    <a:bodyPr/>
                    <a:lstStyle/>
                    <a:p>
                      <a:r>
                        <a:rPr lang="en-GB" sz="1200"/>
                        <a:t>Document Variability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a:solidFill>
                            <a:schemeClr val="tx1"/>
                          </a:solidFill>
                          <a:sym typeface="Verdana" panose="020B0604030504040204" pitchFamily="34" charset="0"/>
                        </a:rPr>
                        <a:t>Varying format of FDD structure and language year-to-year and across franchises </a:t>
                      </a:r>
                      <a:endParaRPr lang="en-GB" sz="1200">
                        <a:solidFill>
                          <a:schemeClr val="tx1"/>
                        </a:solidFill>
                        <a:ea typeface="Verdana" panose="020B0604030504040204" pitchFamily="34" charset="0"/>
                        <a:cs typeface="Verdana" panose="020B0604030504040204" pitchFamily="34" charset="0"/>
                        <a:sym typeface="Verdana" panose="020B060403050404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a:solidFill>
                            <a:schemeClr val="tx1"/>
                          </a:solidFill>
                          <a:sym typeface="Verdana" panose="020B0604030504040204" pitchFamily="34" charset="0"/>
                        </a:rPr>
                        <a:t>Modular parsing strategy (section-aware, fallback rules, page classifiers) + ongoing rule updates</a:t>
                      </a:r>
                      <a:endParaRPr lang="en-GB" sz="1200">
                        <a:solidFill>
                          <a:schemeClr val="tx1"/>
                        </a:solidFill>
                        <a:ea typeface="Verdana" panose="020B0604030504040204" pitchFamily="34" charset="0"/>
                        <a:cs typeface="Verdana" panose="020B0604030504040204" pitchFamily="34" charset="0"/>
                        <a:sym typeface="Verdana" panose="020B0604030504040204" pitchFamily="34" charset="0"/>
                      </a:endParaRPr>
                    </a:p>
                  </a:txBody>
                  <a:tcPr/>
                </a:tc>
                <a:extLst>
                  <a:ext uri="{0D108BD9-81ED-4DB2-BD59-A6C34878D82A}">
                    <a16:rowId xmlns:a16="http://schemas.microsoft.com/office/drawing/2014/main" val="683616906"/>
                  </a:ext>
                </a:extLst>
              </a:tr>
              <a:tr h="1008994">
                <a:tc>
                  <a:txBody>
                    <a:bodyPr/>
                    <a:lstStyle/>
                    <a:p>
                      <a:r>
                        <a:rPr lang="en-GB" sz="1200"/>
                        <a:t>Table Parsing Complexity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a:t>Likely come across inconsistent table layouts (row-spans, merged cells etc), this has been observed with financial and investment data</a:t>
                      </a:r>
                      <a:endParaRPr lang="en-GB" sz="1200" b="0">
                        <a:solidFill>
                          <a:schemeClr val="tx1"/>
                        </a:solidFill>
                        <a:ea typeface="Verdana" panose="020B0604030504040204" pitchFamily="34" charset="0"/>
                        <a:cs typeface="Verdana" panose="020B0604030504040204" pitchFamily="34" charset="0"/>
                        <a:sym typeface="Verdana" panose="020B060403050404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a:t>Define specialized table parsers (open-source python options are preferred), or develop custom post-parsing normalizers.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err="1">
                          <a:hlinkClick r:id="rId2"/>
                        </a:rPr>
                        <a:t>olmOCR</a:t>
                      </a:r>
                      <a:r>
                        <a:rPr lang="en-GB" sz="1200" b="0"/>
                        <a:t> is a state-of-the-art PDF parser but is computationally complex. Lighter options are </a:t>
                      </a:r>
                      <a:r>
                        <a:rPr lang="en-GB" sz="1200" b="0" err="1">
                          <a:hlinkClick r:id="rId3"/>
                        </a:rPr>
                        <a:t>pdfplumber</a:t>
                      </a:r>
                      <a:r>
                        <a:rPr lang="en-GB" sz="1200" b="0"/>
                        <a:t> combined with </a:t>
                      </a:r>
                      <a:r>
                        <a:rPr lang="en-GB" sz="1200" b="0" err="1">
                          <a:hlinkClick r:id="rId4"/>
                        </a:rPr>
                        <a:t>layoutparser</a:t>
                      </a:r>
                      <a:r>
                        <a:rPr lang="en-GB" sz="1200" b="0"/>
                        <a:t> &amp; </a:t>
                      </a:r>
                      <a:r>
                        <a:rPr lang="en-GB" sz="1200" b="0">
                          <a:hlinkClick r:id="rId5"/>
                        </a:rPr>
                        <a:t>Tesseract</a:t>
                      </a:r>
                      <a:endParaRPr lang="en-GB" sz="1200" b="0"/>
                    </a:p>
                  </a:txBody>
                  <a:tcPr/>
                </a:tc>
                <a:extLst>
                  <a:ext uri="{0D108BD9-81ED-4DB2-BD59-A6C34878D82A}">
                    <a16:rowId xmlns:a16="http://schemas.microsoft.com/office/drawing/2014/main" val="1754061065"/>
                  </a:ext>
                </a:extLst>
              </a:tr>
              <a:tr h="1008994">
                <a:tc>
                  <a:txBody>
                    <a:bodyPr/>
                    <a:lstStyle/>
                    <a:p>
                      <a:r>
                        <a:rPr lang="en-GB" sz="1200"/>
                        <a:t>Scanned or Low-Quality PDFs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a:solidFill>
                            <a:schemeClr val="tx1"/>
                          </a:solidFill>
                          <a:ea typeface="Verdana" panose="020B0604030504040204" pitchFamily="34" charset="0"/>
                          <a:cs typeface="Verdana" panose="020B0604030504040204" pitchFamily="34" charset="0"/>
                          <a:sym typeface="Verdana" panose="020B0604030504040204" pitchFamily="34" charset="0"/>
                        </a:rPr>
                        <a:t>Parsing will be more complex if the FDD is an image-based scan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a:t>Implement OCR technical approach with confidence scoring</a:t>
                      </a:r>
                    </a:p>
                  </a:txBody>
                  <a:tcPr/>
                </a:tc>
                <a:extLst>
                  <a:ext uri="{0D108BD9-81ED-4DB2-BD59-A6C34878D82A}">
                    <a16:rowId xmlns:a16="http://schemas.microsoft.com/office/drawing/2014/main" val="3203359539"/>
                  </a:ext>
                </a:extLst>
              </a:tr>
              <a:tr h="1008994">
                <a:tc>
                  <a:txBody>
                    <a:bodyPr/>
                    <a:lstStyle/>
                    <a:p>
                      <a:r>
                        <a:rPr lang="en-GB" sz="1200"/>
                        <a:t>Insight represented in narrative form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a:t>Required fields such as compensation appear in narrative form or other ambiguous terminology style</a:t>
                      </a:r>
                      <a:endParaRPr lang="en-GB" sz="1200" b="0">
                        <a:solidFill>
                          <a:schemeClr val="tx1"/>
                        </a:solidFill>
                        <a:ea typeface="Verdana" panose="020B0604030504040204" pitchFamily="34" charset="0"/>
                        <a:cs typeface="Verdana" panose="020B0604030504040204" pitchFamily="34" charset="0"/>
                        <a:sym typeface="Verdana" panose="020B060403050404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a:t>Design probabilistic models or use LLMs where confidence in extraction logic is low</a:t>
                      </a:r>
                    </a:p>
                  </a:txBody>
                  <a:tcPr/>
                </a:tc>
                <a:extLst>
                  <a:ext uri="{0D108BD9-81ED-4DB2-BD59-A6C34878D82A}">
                    <a16:rowId xmlns:a16="http://schemas.microsoft.com/office/drawing/2014/main" val="1724252479"/>
                  </a:ext>
                </a:extLst>
              </a:tr>
              <a:tr h="465587">
                <a:tc>
                  <a:txBody>
                    <a:bodyPr/>
                    <a:lstStyle/>
                    <a:p>
                      <a:r>
                        <a:rPr lang="en-GB" sz="1200"/>
                        <a:t>Scaling and Maintenance</a:t>
                      </a:r>
                    </a:p>
                  </a:txBody>
                  <a:tcPr/>
                </a:tc>
                <a:tc>
                  <a:txBody>
                    <a:bodyPr/>
                    <a:lstStyle/>
                    <a:p>
                      <a:r>
                        <a:rPr lang="en-GB" sz="1200" b="0"/>
                        <a:t>Any engineering effort to adapt to an increase in FDDs should not be complex or require rework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a:t>Keep parsing logic modular and automate as much testing and QA as possible in the architecture</a:t>
                      </a:r>
                      <a:endParaRPr lang="en-GB" sz="1200" b="0">
                        <a:solidFill>
                          <a:schemeClr val="tx1"/>
                        </a:solidFill>
                        <a:ea typeface="Verdana" panose="020B0604030504040204" pitchFamily="34" charset="0"/>
                        <a:cs typeface="Verdana" panose="020B0604030504040204" pitchFamily="34" charset="0"/>
                        <a:sym typeface="Verdana" panose="020B0604030504040204" pitchFamily="34" charset="0"/>
                      </a:endParaRPr>
                    </a:p>
                  </a:txBody>
                  <a:tcPr/>
                </a:tc>
                <a:extLst>
                  <a:ext uri="{0D108BD9-81ED-4DB2-BD59-A6C34878D82A}">
                    <a16:rowId xmlns:a16="http://schemas.microsoft.com/office/drawing/2014/main" val="3761207198"/>
                  </a:ext>
                </a:extLst>
              </a:tr>
            </a:tbl>
          </a:graphicData>
        </a:graphic>
      </p:graphicFrame>
    </p:spTree>
    <p:extLst>
      <p:ext uri="{BB962C8B-B14F-4D97-AF65-F5344CB8AC3E}">
        <p14:creationId xmlns:p14="http://schemas.microsoft.com/office/powerpoint/2010/main" val="132300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E497-643A-F3A6-2906-FC706297167C}"/>
              </a:ext>
            </a:extLst>
          </p:cNvPr>
          <p:cNvSpPr>
            <a:spLocks noGrp="1"/>
          </p:cNvSpPr>
          <p:nvPr>
            <p:ph type="title"/>
          </p:nvPr>
        </p:nvSpPr>
        <p:spPr/>
        <p:txBody>
          <a:bodyPr/>
          <a:lstStyle/>
          <a:p>
            <a:r>
              <a:rPr lang="en-GB"/>
              <a:t>Technical Approach</a:t>
            </a:r>
          </a:p>
        </p:txBody>
      </p:sp>
      <p:sp>
        <p:nvSpPr>
          <p:cNvPr id="3" name="Date Placeholder 2">
            <a:extLst>
              <a:ext uri="{FF2B5EF4-FFF2-40B4-BE49-F238E27FC236}">
                <a16:creationId xmlns:a16="http://schemas.microsoft.com/office/drawing/2014/main" id="{93AF4E65-ED6A-221B-8817-839622B4A541}"/>
              </a:ext>
            </a:extLst>
          </p:cNvPr>
          <p:cNvSpPr>
            <a:spLocks noGrp="1"/>
          </p:cNvSpPr>
          <p:nvPr>
            <p:ph type="dt" sz="half" idx="10"/>
          </p:nvPr>
        </p:nvSpPr>
        <p:spPr/>
        <p:txBody>
          <a:bodyPr/>
          <a:lstStyle/>
          <a:p>
            <a:fld id="{41967658-A3AB-4E31-B37F-90AABDECFAA5}" type="datetime4">
              <a:rPr lang="en-GB" smtClean="0"/>
              <a:t>02 June 2025</a:t>
            </a:fld>
            <a:endParaRPr lang="en-GB"/>
          </a:p>
        </p:txBody>
      </p:sp>
      <p:sp>
        <p:nvSpPr>
          <p:cNvPr id="4" name="Footer Placeholder 3">
            <a:extLst>
              <a:ext uri="{FF2B5EF4-FFF2-40B4-BE49-F238E27FC236}">
                <a16:creationId xmlns:a16="http://schemas.microsoft.com/office/drawing/2014/main" id="{A1DE2518-B815-910A-9E5E-96F6EC45E62A}"/>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43E65799-76B4-3A01-FAE5-FB802CB644FA}"/>
              </a:ext>
            </a:extLst>
          </p:cNvPr>
          <p:cNvSpPr>
            <a:spLocks noGrp="1"/>
          </p:cNvSpPr>
          <p:nvPr>
            <p:ph type="sldNum" sz="quarter" idx="12"/>
          </p:nvPr>
        </p:nvSpPr>
        <p:spPr/>
        <p:txBody>
          <a:bodyPr/>
          <a:lstStyle/>
          <a:p>
            <a:fld id="{E76C374D-40EA-46D5-B147-8C37E776FB84}" type="slidenum">
              <a:rPr lang="en-GB" smtClean="0"/>
              <a:pPr/>
              <a:t>7</a:t>
            </a:fld>
            <a:endParaRPr lang="en-GB"/>
          </a:p>
        </p:txBody>
      </p:sp>
      <p:sp>
        <p:nvSpPr>
          <p:cNvPr id="6" name="Text Placeholder 5">
            <a:extLst>
              <a:ext uri="{FF2B5EF4-FFF2-40B4-BE49-F238E27FC236}">
                <a16:creationId xmlns:a16="http://schemas.microsoft.com/office/drawing/2014/main" id="{C0F0DF71-7323-2D47-16FC-2451F51A7C41}"/>
              </a:ext>
            </a:extLst>
          </p:cNvPr>
          <p:cNvSpPr>
            <a:spLocks noGrp="1"/>
          </p:cNvSpPr>
          <p:nvPr>
            <p:ph type="body" sz="quarter" idx="13"/>
          </p:nvPr>
        </p:nvSpPr>
        <p:spPr/>
        <p:txBody>
          <a:bodyPr>
            <a:normAutofit/>
          </a:bodyPr>
          <a:lstStyle/>
          <a:p>
            <a:r>
              <a:rPr lang="en-GB"/>
              <a:t>Franchise Disclosure Document Parser</a:t>
            </a:r>
          </a:p>
          <a:p>
            <a:endParaRPr lang="en-GB"/>
          </a:p>
        </p:txBody>
      </p:sp>
    </p:spTree>
    <p:extLst>
      <p:ext uri="{BB962C8B-B14F-4D97-AF65-F5344CB8AC3E}">
        <p14:creationId xmlns:p14="http://schemas.microsoft.com/office/powerpoint/2010/main" val="2580267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48605-53E6-9097-B11D-A6E3B820FE77}"/>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D1879629-059C-9E78-B275-53DF4A3F029B}"/>
              </a:ext>
            </a:extLst>
          </p:cNvPr>
          <p:cNvSpPr/>
          <p:nvPr/>
        </p:nvSpPr>
        <p:spPr>
          <a:xfrm>
            <a:off x="0" y="254524"/>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rtlCol="0" anchor="t" anchorCtr="0">
            <a:spAutoFit/>
          </a:bodyPr>
          <a:lstStyle/>
          <a:p>
            <a:pPr algn="l">
              <a:lnSpc>
                <a:spcPts val="1600"/>
              </a:lnSpc>
            </a:pPr>
            <a:endParaRPr lang="en-GB" sz="800" cap="all">
              <a:solidFill>
                <a:schemeClr val="tx2"/>
              </a:solidFill>
              <a:latin typeface="+mj-lt"/>
            </a:endParaRPr>
          </a:p>
        </p:txBody>
      </p:sp>
      <p:sp>
        <p:nvSpPr>
          <p:cNvPr id="7" name="Title 6">
            <a:extLst>
              <a:ext uri="{FF2B5EF4-FFF2-40B4-BE49-F238E27FC236}">
                <a16:creationId xmlns:a16="http://schemas.microsoft.com/office/drawing/2014/main" id="{6CBBF8CB-23F1-5E70-42B0-1E924E4041D0}"/>
              </a:ext>
            </a:extLst>
          </p:cNvPr>
          <p:cNvSpPr>
            <a:spLocks noGrp="1"/>
          </p:cNvSpPr>
          <p:nvPr>
            <p:ph type="title"/>
          </p:nvPr>
        </p:nvSpPr>
        <p:spPr>
          <a:xfrm>
            <a:off x="324703" y="527138"/>
            <a:ext cx="9855200" cy="482600"/>
          </a:xfrm>
        </p:spPr>
        <p:txBody>
          <a:bodyPr>
            <a:normAutofit/>
          </a:bodyPr>
          <a:lstStyle/>
          <a:p>
            <a:r>
              <a:rPr lang="en-GB"/>
              <a:t>Facts Extraction – Stages Detail</a:t>
            </a:r>
          </a:p>
        </p:txBody>
      </p:sp>
      <p:sp>
        <p:nvSpPr>
          <p:cNvPr id="2" name="Google Shape;671;gd34b0c5b5c_0_667">
            <a:extLst>
              <a:ext uri="{FF2B5EF4-FFF2-40B4-BE49-F238E27FC236}">
                <a16:creationId xmlns:a16="http://schemas.microsoft.com/office/drawing/2014/main" id="{EA21E7BE-49B5-5D6C-A9BE-2320299DB117}"/>
              </a:ext>
            </a:extLst>
          </p:cNvPr>
          <p:cNvSpPr/>
          <p:nvPr/>
        </p:nvSpPr>
        <p:spPr>
          <a:xfrm>
            <a:off x="78844" y="1943313"/>
            <a:ext cx="2242000" cy="469600"/>
          </a:xfrm>
          <a:prstGeom prst="chevron">
            <a:avLst>
              <a:gd name="adj" fmla="val 50000"/>
            </a:avLst>
          </a:prstGeom>
          <a:solidFill>
            <a:schemeClr val="accent4">
              <a:lumMod val="90000"/>
              <a:lumOff val="10000"/>
            </a:schemeClr>
          </a:solidFill>
          <a:ln w="9525" cap="flat" cmpd="sng">
            <a:solidFill>
              <a:schemeClr val="accent4">
                <a:lumMod val="90000"/>
                <a:lumOff val="10000"/>
              </a:schemeClr>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buSzPts val="1400"/>
            </a:pPr>
            <a:r>
              <a:rPr lang="en-GB" sz="1600" b="1" kern="0">
                <a:solidFill>
                  <a:srgbClr val="FFFFFF"/>
                </a:solidFill>
                <a:latin typeface="Arial"/>
                <a:ea typeface="Arial"/>
                <a:cs typeface="Arial"/>
                <a:sym typeface="Arial"/>
              </a:rPr>
              <a:t>PDF Load</a:t>
            </a:r>
            <a:endParaRPr sz="1600" b="1" kern="0">
              <a:solidFill>
                <a:srgbClr val="FFFFFF"/>
              </a:solidFill>
              <a:latin typeface="Arial"/>
              <a:ea typeface="Arial"/>
              <a:cs typeface="Arial"/>
              <a:sym typeface="Arial"/>
            </a:endParaRPr>
          </a:p>
        </p:txBody>
      </p:sp>
      <p:cxnSp>
        <p:nvCxnSpPr>
          <p:cNvPr id="3" name="Google Shape;672;gd34b0c5b5c_0_667">
            <a:extLst>
              <a:ext uri="{FF2B5EF4-FFF2-40B4-BE49-F238E27FC236}">
                <a16:creationId xmlns:a16="http://schemas.microsoft.com/office/drawing/2014/main" id="{09681ACA-F12F-3984-7E27-A76BD7F4B06B}"/>
              </a:ext>
            </a:extLst>
          </p:cNvPr>
          <p:cNvCxnSpPr/>
          <p:nvPr/>
        </p:nvCxnSpPr>
        <p:spPr>
          <a:xfrm>
            <a:off x="2382077" y="1569289"/>
            <a:ext cx="9470400" cy="0"/>
          </a:xfrm>
          <a:prstGeom prst="straightConnector1">
            <a:avLst/>
          </a:prstGeom>
          <a:noFill/>
          <a:ln w="9525" cap="flat" cmpd="sng">
            <a:solidFill>
              <a:schemeClr val="tx1"/>
            </a:solidFill>
            <a:prstDash val="dash"/>
            <a:round/>
            <a:headEnd type="none" w="sm" len="sm"/>
            <a:tailEnd type="none" w="sm" len="sm"/>
          </a:ln>
        </p:spPr>
      </p:cxnSp>
      <p:sp>
        <p:nvSpPr>
          <p:cNvPr id="4" name="Google Shape;673;gd34b0c5b5c_0_667">
            <a:extLst>
              <a:ext uri="{FF2B5EF4-FFF2-40B4-BE49-F238E27FC236}">
                <a16:creationId xmlns:a16="http://schemas.microsoft.com/office/drawing/2014/main" id="{3FE8094B-14BF-239A-8537-8DC579A5078C}"/>
              </a:ext>
            </a:extLst>
          </p:cNvPr>
          <p:cNvSpPr txBox="1"/>
          <p:nvPr/>
        </p:nvSpPr>
        <p:spPr>
          <a:xfrm>
            <a:off x="2382077" y="1101456"/>
            <a:ext cx="2334400" cy="469600"/>
          </a:xfrm>
          <a:prstGeom prst="rect">
            <a:avLst/>
          </a:prstGeom>
          <a:noFill/>
          <a:ln>
            <a:noFill/>
          </a:ln>
        </p:spPr>
        <p:txBody>
          <a:bodyPr spcFirstLastPara="1" wrap="square" lIns="121900" tIns="121900" rIns="121900" bIns="121900" anchor="t" anchorCtr="0">
            <a:noAutofit/>
          </a:bodyPr>
          <a:lstStyle/>
          <a:p>
            <a:pPr algn="ctr" defTabSz="1219170">
              <a:buClr>
                <a:srgbClr val="000000"/>
              </a:buClr>
              <a:buSzPts val="1400"/>
            </a:pPr>
            <a:r>
              <a:rPr lang="en-GB" sz="1600" b="1" kern="0">
                <a:solidFill>
                  <a:srgbClr val="000000"/>
                </a:solidFill>
                <a:ea typeface="Tahoma"/>
                <a:cs typeface="Tahoma"/>
                <a:sym typeface="Tahoma"/>
              </a:rPr>
              <a:t>Purpose</a:t>
            </a:r>
            <a:endParaRPr sz="1600" b="1" kern="0">
              <a:solidFill>
                <a:srgbClr val="000000"/>
              </a:solidFill>
              <a:ea typeface="Tahoma"/>
              <a:cs typeface="Tahoma"/>
              <a:sym typeface="Tahoma"/>
            </a:endParaRPr>
          </a:p>
        </p:txBody>
      </p:sp>
      <p:sp>
        <p:nvSpPr>
          <p:cNvPr id="5" name="Google Shape;674;gd34b0c5b5c_0_667">
            <a:extLst>
              <a:ext uri="{FF2B5EF4-FFF2-40B4-BE49-F238E27FC236}">
                <a16:creationId xmlns:a16="http://schemas.microsoft.com/office/drawing/2014/main" id="{70B4A01E-B544-D3BF-307A-DD1A20028106}"/>
              </a:ext>
            </a:extLst>
          </p:cNvPr>
          <p:cNvSpPr txBox="1"/>
          <p:nvPr/>
        </p:nvSpPr>
        <p:spPr>
          <a:xfrm>
            <a:off x="5331918" y="1132207"/>
            <a:ext cx="4456000" cy="469600"/>
          </a:xfrm>
          <a:prstGeom prst="rect">
            <a:avLst/>
          </a:prstGeom>
          <a:noFill/>
          <a:ln>
            <a:noFill/>
          </a:ln>
        </p:spPr>
        <p:txBody>
          <a:bodyPr spcFirstLastPara="1" wrap="square" lIns="121900" tIns="121900" rIns="121900" bIns="121900" anchor="t" anchorCtr="0">
            <a:noAutofit/>
          </a:bodyPr>
          <a:lstStyle/>
          <a:p>
            <a:pPr algn="ctr" defTabSz="1219170">
              <a:buClr>
                <a:srgbClr val="000000"/>
              </a:buClr>
              <a:buSzPts val="1400"/>
            </a:pPr>
            <a:r>
              <a:rPr lang="en-GB" sz="1600" b="1" kern="0">
                <a:solidFill>
                  <a:srgbClr val="000000"/>
                </a:solidFill>
                <a:ea typeface="Tahoma"/>
                <a:cs typeface="Tahoma"/>
                <a:sym typeface="Tahoma"/>
              </a:rPr>
              <a:t>Rationale</a:t>
            </a:r>
            <a:endParaRPr sz="1600" b="1" kern="0">
              <a:solidFill>
                <a:srgbClr val="000000"/>
              </a:solidFill>
              <a:ea typeface="Tahoma"/>
              <a:cs typeface="Tahoma"/>
              <a:sym typeface="Tahoma"/>
            </a:endParaRPr>
          </a:p>
        </p:txBody>
      </p:sp>
      <p:sp>
        <p:nvSpPr>
          <p:cNvPr id="6" name="Google Shape;675;gd34b0c5b5c_0_667">
            <a:extLst>
              <a:ext uri="{FF2B5EF4-FFF2-40B4-BE49-F238E27FC236}">
                <a16:creationId xmlns:a16="http://schemas.microsoft.com/office/drawing/2014/main" id="{27649032-0845-B88E-EAB9-93E7CDD6527E}"/>
              </a:ext>
            </a:extLst>
          </p:cNvPr>
          <p:cNvSpPr txBox="1"/>
          <p:nvPr/>
        </p:nvSpPr>
        <p:spPr>
          <a:xfrm>
            <a:off x="2503507" y="1769002"/>
            <a:ext cx="2334399" cy="646800"/>
          </a:xfrm>
          <a:prstGeom prst="rect">
            <a:avLst/>
          </a:prstGeom>
          <a:noFill/>
          <a:ln>
            <a:noFill/>
          </a:ln>
        </p:spPr>
        <p:txBody>
          <a:bodyPr spcFirstLastPara="1" wrap="square" lIns="121900" tIns="121900" rIns="121900" bIns="121900" anchor="t" anchorCtr="0">
            <a:noAutofit/>
          </a:bodyPr>
          <a:lstStyle/>
          <a:p>
            <a:pPr marL="237061" defTabSz="1219170">
              <a:buClr>
                <a:srgbClr val="000000"/>
              </a:buClr>
              <a:buSzPts val="800"/>
            </a:pPr>
            <a:r>
              <a:rPr lang="en-GB" sz="1200" kern="0">
                <a:latin typeface="Arial"/>
                <a:ea typeface="Arial"/>
                <a:cs typeface="Arial"/>
                <a:sym typeface="Arial"/>
              </a:rPr>
              <a:t>Open the full PDF and extract the raw text and tables from each page</a:t>
            </a:r>
            <a:endParaRPr sz="1200" kern="0">
              <a:latin typeface="Arial"/>
              <a:ea typeface="Arial"/>
              <a:cs typeface="Arial"/>
              <a:sym typeface="Arial"/>
            </a:endParaRPr>
          </a:p>
        </p:txBody>
      </p:sp>
      <p:sp>
        <p:nvSpPr>
          <p:cNvPr id="8" name="Google Shape;676;gd34b0c5b5c_0_667">
            <a:extLst>
              <a:ext uri="{FF2B5EF4-FFF2-40B4-BE49-F238E27FC236}">
                <a16:creationId xmlns:a16="http://schemas.microsoft.com/office/drawing/2014/main" id="{17ECF7AD-786D-C59B-D0A0-964A48CFF737}"/>
              </a:ext>
            </a:extLst>
          </p:cNvPr>
          <p:cNvSpPr txBox="1"/>
          <p:nvPr/>
        </p:nvSpPr>
        <p:spPr>
          <a:xfrm>
            <a:off x="5243513" y="1769002"/>
            <a:ext cx="4353333" cy="1053026"/>
          </a:xfrm>
          <a:prstGeom prst="rect">
            <a:avLst/>
          </a:prstGeom>
          <a:noFill/>
          <a:ln>
            <a:noFill/>
          </a:ln>
        </p:spPr>
        <p:txBody>
          <a:bodyPr spcFirstLastPara="1" wrap="square" lIns="121900" tIns="121900" rIns="121900" bIns="121900" anchor="t" anchorCtr="0">
            <a:noAutofit/>
          </a:bodyPr>
          <a:lstStyle/>
          <a:p>
            <a:pPr marL="245527" algn="just" defTabSz="1219170">
              <a:buClr>
                <a:srgbClr val="000000"/>
              </a:buClr>
              <a:buSzPts val="700"/>
            </a:pPr>
            <a:r>
              <a:rPr lang="en-GB" sz="1200" kern="0">
                <a:latin typeface="Arial"/>
                <a:ea typeface="Arial"/>
                <a:cs typeface="Arial"/>
                <a:sym typeface="Arial"/>
              </a:rPr>
              <a:t>- Require a full dataset representing all sections (including tables), ready for downstream processing</a:t>
            </a:r>
          </a:p>
          <a:p>
            <a:pPr marL="609585" indent="-364058" algn="just" defTabSz="1219170">
              <a:buClr>
                <a:srgbClr val="000000"/>
              </a:buClr>
              <a:buSzPts val="700"/>
              <a:buFont typeface="Arial"/>
              <a:buChar char="●"/>
            </a:pPr>
            <a:endParaRPr lang="en-GB" sz="1200" kern="0">
              <a:latin typeface="Arial"/>
              <a:ea typeface="Arial"/>
              <a:cs typeface="Arial"/>
              <a:sym typeface="Arial"/>
            </a:endParaRPr>
          </a:p>
        </p:txBody>
      </p:sp>
      <p:cxnSp>
        <p:nvCxnSpPr>
          <p:cNvPr id="10" name="Google Shape;677;gd34b0c5b5c_0_667">
            <a:extLst>
              <a:ext uri="{FF2B5EF4-FFF2-40B4-BE49-F238E27FC236}">
                <a16:creationId xmlns:a16="http://schemas.microsoft.com/office/drawing/2014/main" id="{6333AB5D-B943-61D6-04A2-9AC6C2138928}"/>
              </a:ext>
            </a:extLst>
          </p:cNvPr>
          <p:cNvCxnSpPr/>
          <p:nvPr/>
        </p:nvCxnSpPr>
        <p:spPr>
          <a:xfrm>
            <a:off x="2382077" y="2773071"/>
            <a:ext cx="9470400" cy="0"/>
          </a:xfrm>
          <a:prstGeom prst="straightConnector1">
            <a:avLst/>
          </a:prstGeom>
          <a:noFill/>
          <a:ln w="9525" cap="flat" cmpd="sng">
            <a:solidFill>
              <a:schemeClr val="tx1"/>
            </a:solidFill>
            <a:prstDash val="dash"/>
            <a:round/>
            <a:headEnd type="none" w="sm" len="sm"/>
            <a:tailEnd type="none" w="sm" len="sm"/>
          </a:ln>
        </p:spPr>
      </p:cxnSp>
      <p:cxnSp>
        <p:nvCxnSpPr>
          <p:cNvPr id="11" name="Google Shape;678;gd34b0c5b5c_0_667">
            <a:extLst>
              <a:ext uri="{FF2B5EF4-FFF2-40B4-BE49-F238E27FC236}">
                <a16:creationId xmlns:a16="http://schemas.microsoft.com/office/drawing/2014/main" id="{FDB076A9-A948-D5D8-FFF7-3C96511AA63E}"/>
              </a:ext>
            </a:extLst>
          </p:cNvPr>
          <p:cNvCxnSpPr/>
          <p:nvPr/>
        </p:nvCxnSpPr>
        <p:spPr>
          <a:xfrm>
            <a:off x="2382077" y="3850335"/>
            <a:ext cx="9470400" cy="0"/>
          </a:xfrm>
          <a:prstGeom prst="straightConnector1">
            <a:avLst/>
          </a:prstGeom>
          <a:noFill/>
          <a:ln w="9525" cap="flat" cmpd="sng">
            <a:solidFill>
              <a:schemeClr val="tx1"/>
            </a:solidFill>
            <a:prstDash val="dash"/>
            <a:round/>
            <a:headEnd type="none" w="sm" len="sm"/>
            <a:tailEnd type="none" w="sm" len="sm"/>
          </a:ln>
        </p:spPr>
      </p:cxnSp>
      <p:sp>
        <p:nvSpPr>
          <p:cNvPr id="12" name="Google Shape;679;gd34b0c5b5c_0_667">
            <a:extLst>
              <a:ext uri="{FF2B5EF4-FFF2-40B4-BE49-F238E27FC236}">
                <a16:creationId xmlns:a16="http://schemas.microsoft.com/office/drawing/2014/main" id="{DE86EC49-8974-08AE-026D-A8D39DA53357}"/>
              </a:ext>
            </a:extLst>
          </p:cNvPr>
          <p:cNvSpPr/>
          <p:nvPr/>
        </p:nvSpPr>
        <p:spPr>
          <a:xfrm>
            <a:off x="78844" y="3060913"/>
            <a:ext cx="2242000" cy="469600"/>
          </a:xfrm>
          <a:prstGeom prst="chevron">
            <a:avLst>
              <a:gd name="adj" fmla="val 50000"/>
            </a:avLst>
          </a:prstGeom>
          <a:solidFill>
            <a:schemeClr val="accent4">
              <a:lumMod val="75000"/>
              <a:lumOff val="25000"/>
            </a:schemeClr>
          </a:solidFill>
          <a:ln w="9525" cap="flat" cmpd="sng">
            <a:solidFill>
              <a:schemeClr val="accent4">
                <a:lumMod val="75000"/>
                <a:lumOff val="25000"/>
              </a:schemeClr>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buSzPts val="1400"/>
            </a:pPr>
            <a:r>
              <a:rPr lang="en-GB" sz="1600" b="1" kern="0">
                <a:solidFill>
                  <a:srgbClr val="FFFFFF"/>
                </a:solidFill>
                <a:latin typeface="Arial"/>
                <a:ea typeface="Arial"/>
                <a:cs typeface="Arial"/>
                <a:sym typeface="Arial"/>
              </a:rPr>
              <a:t>Section Locator</a:t>
            </a:r>
            <a:endParaRPr sz="1600" b="1" kern="0">
              <a:solidFill>
                <a:srgbClr val="FFFFFF"/>
              </a:solidFill>
              <a:latin typeface="Arial"/>
              <a:ea typeface="Arial"/>
              <a:cs typeface="Arial"/>
              <a:sym typeface="Arial"/>
            </a:endParaRPr>
          </a:p>
        </p:txBody>
      </p:sp>
      <p:sp>
        <p:nvSpPr>
          <p:cNvPr id="13" name="Google Shape;680;gd34b0c5b5c_0_667">
            <a:extLst>
              <a:ext uri="{FF2B5EF4-FFF2-40B4-BE49-F238E27FC236}">
                <a16:creationId xmlns:a16="http://schemas.microsoft.com/office/drawing/2014/main" id="{86A99DE0-A786-ADBD-6C6B-DEC331DC1044}"/>
              </a:ext>
            </a:extLst>
          </p:cNvPr>
          <p:cNvSpPr txBox="1"/>
          <p:nvPr/>
        </p:nvSpPr>
        <p:spPr>
          <a:xfrm>
            <a:off x="2490445" y="2953901"/>
            <a:ext cx="2090264" cy="646800"/>
          </a:xfrm>
          <a:prstGeom prst="rect">
            <a:avLst/>
          </a:prstGeom>
          <a:noFill/>
          <a:ln>
            <a:noFill/>
          </a:ln>
        </p:spPr>
        <p:txBody>
          <a:bodyPr spcFirstLastPara="1" wrap="square" lIns="121900" tIns="121900" rIns="121900" bIns="121900" anchor="t" anchorCtr="0">
            <a:noAutofit/>
          </a:bodyPr>
          <a:lstStyle/>
          <a:p>
            <a:pPr marL="237061" defTabSz="1219170">
              <a:buClr>
                <a:srgbClr val="000000"/>
              </a:buClr>
              <a:buSzPts val="800"/>
            </a:pPr>
            <a:r>
              <a:rPr lang="en-GB" sz="1200" kern="0">
                <a:latin typeface="Arial"/>
                <a:ea typeface="Arial"/>
                <a:cs typeface="Arial"/>
                <a:sym typeface="Arial"/>
              </a:rPr>
              <a:t>Break the raw PDF text into its official legal sections (1-20)</a:t>
            </a:r>
            <a:endParaRPr sz="1200" kern="0">
              <a:latin typeface="Arial"/>
              <a:ea typeface="Arial"/>
              <a:cs typeface="Arial"/>
              <a:sym typeface="Arial"/>
            </a:endParaRPr>
          </a:p>
        </p:txBody>
      </p:sp>
      <p:sp>
        <p:nvSpPr>
          <p:cNvPr id="14" name="Google Shape;681;gd34b0c5b5c_0_667">
            <a:extLst>
              <a:ext uri="{FF2B5EF4-FFF2-40B4-BE49-F238E27FC236}">
                <a16:creationId xmlns:a16="http://schemas.microsoft.com/office/drawing/2014/main" id="{9C6473B2-E751-A89D-0B89-56F3E8F71C2A}"/>
              </a:ext>
            </a:extLst>
          </p:cNvPr>
          <p:cNvSpPr txBox="1"/>
          <p:nvPr/>
        </p:nvSpPr>
        <p:spPr>
          <a:xfrm>
            <a:off x="5243512" y="2731978"/>
            <a:ext cx="4456000" cy="1117600"/>
          </a:xfrm>
          <a:prstGeom prst="rect">
            <a:avLst/>
          </a:prstGeom>
          <a:noFill/>
          <a:ln>
            <a:noFill/>
          </a:ln>
        </p:spPr>
        <p:txBody>
          <a:bodyPr spcFirstLastPara="1" wrap="square" lIns="121900" tIns="121900" rIns="121900" bIns="121900" anchor="t" anchorCtr="0">
            <a:noAutofit/>
          </a:bodyPr>
          <a:lstStyle/>
          <a:p>
            <a:pPr marL="245527" algn="just" defTabSz="1219170">
              <a:buClr>
                <a:srgbClr val="000000"/>
              </a:buClr>
              <a:buSzPts val="700"/>
            </a:pPr>
            <a:r>
              <a:rPr lang="en-GB" sz="1200" kern="0">
                <a:latin typeface="Arial"/>
                <a:ea typeface="Arial"/>
                <a:cs typeface="Arial"/>
                <a:sym typeface="Arial"/>
              </a:rPr>
              <a:t>- Reduce complexity by splitting the parsed data into distinct sections earlier in the processing pipeline</a:t>
            </a:r>
          </a:p>
          <a:p>
            <a:pPr marL="245527" algn="just" defTabSz="1219170">
              <a:buClr>
                <a:srgbClr val="000000"/>
              </a:buClr>
              <a:buSzPts val="700"/>
            </a:pPr>
            <a:r>
              <a:rPr lang="en-GB" sz="1200" kern="0">
                <a:latin typeface="Arial"/>
                <a:ea typeface="Arial"/>
                <a:cs typeface="Arial"/>
                <a:sym typeface="Arial"/>
              </a:rPr>
              <a:t>- Can isolate errors, or missing data earlier in the processing pipeline</a:t>
            </a:r>
            <a:endParaRPr sz="1200" kern="0">
              <a:latin typeface="Arial"/>
              <a:ea typeface="Arial"/>
              <a:cs typeface="Arial"/>
              <a:sym typeface="Arial"/>
            </a:endParaRPr>
          </a:p>
        </p:txBody>
      </p:sp>
      <p:sp>
        <p:nvSpPr>
          <p:cNvPr id="15" name="Google Shape;682;gd34b0c5b5c_0_667">
            <a:extLst>
              <a:ext uri="{FF2B5EF4-FFF2-40B4-BE49-F238E27FC236}">
                <a16:creationId xmlns:a16="http://schemas.microsoft.com/office/drawing/2014/main" id="{7DBA8E2A-643B-13F0-ADC2-0A6FE1071C2F}"/>
              </a:ext>
            </a:extLst>
          </p:cNvPr>
          <p:cNvSpPr/>
          <p:nvPr/>
        </p:nvSpPr>
        <p:spPr>
          <a:xfrm>
            <a:off x="78844" y="4178513"/>
            <a:ext cx="2242000" cy="469600"/>
          </a:xfrm>
          <a:prstGeom prst="chevron">
            <a:avLst>
              <a:gd name="adj" fmla="val 50000"/>
            </a:avLst>
          </a:prstGeom>
          <a:solidFill>
            <a:schemeClr val="accent4">
              <a:lumMod val="50000"/>
              <a:lumOff val="50000"/>
            </a:schemeClr>
          </a:solidFill>
          <a:ln w="9525" cap="flat" cmpd="sng">
            <a:solidFill>
              <a:schemeClr val="accent4">
                <a:lumMod val="50000"/>
                <a:lumOff val="50000"/>
              </a:schemeClr>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buSzPts val="1400"/>
            </a:pPr>
            <a:r>
              <a:rPr lang="en-GB" sz="1600" b="1" kern="0">
                <a:latin typeface="Arial"/>
                <a:ea typeface="Arial"/>
                <a:cs typeface="Arial"/>
                <a:sym typeface="Arial"/>
              </a:rPr>
              <a:t>Post-Processing</a:t>
            </a:r>
            <a:endParaRPr sz="1600" b="1" kern="0">
              <a:latin typeface="Arial"/>
              <a:ea typeface="Arial"/>
              <a:cs typeface="Arial"/>
              <a:sym typeface="Arial"/>
            </a:endParaRPr>
          </a:p>
        </p:txBody>
      </p:sp>
      <p:cxnSp>
        <p:nvCxnSpPr>
          <p:cNvPr id="16" name="Google Shape;683;gd34b0c5b5c_0_667">
            <a:extLst>
              <a:ext uri="{FF2B5EF4-FFF2-40B4-BE49-F238E27FC236}">
                <a16:creationId xmlns:a16="http://schemas.microsoft.com/office/drawing/2014/main" id="{4529F241-6C77-17B0-04C3-3927418C2C2B}"/>
              </a:ext>
            </a:extLst>
          </p:cNvPr>
          <p:cNvCxnSpPr/>
          <p:nvPr/>
        </p:nvCxnSpPr>
        <p:spPr>
          <a:xfrm>
            <a:off x="2382077" y="4967935"/>
            <a:ext cx="9470400" cy="0"/>
          </a:xfrm>
          <a:prstGeom prst="straightConnector1">
            <a:avLst/>
          </a:prstGeom>
          <a:noFill/>
          <a:ln w="9525" cap="flat" cmpd="sng">
            <a:solidFill>
              <a:schemeClr val="tx1"/>
            </a:solidFill>
            <a:prstDash val="dash"/>
            <a:round/>
            <a:headEnd type="none" w="sm" len="sm"/>
            <a:tailEnd type="none" w="sm" len="sm"/>
          </a:ln>
        </p:spPr>
      </p:cxnSp>
      <p:sp>
        <p:nvSpPr>
          <p:cNvPr id="17" name="Google Shape;684;gd34b0c5b5c_0_667">
            <a:extLst>
              <a:ext uri="{FF2B5EF4-FFF2-40B4-BE49-F238E27FC236}">
                <a16:creationId xmlns:a16="http://schemas.microsoft.com/office/drawing/2014/main" id="{F239A070-DD5E-4225-32D8-44010A7A9171}"/>
              </a:ext>
            </a:extLst>
          </p:cNvPr>
          <p:cNvSpPr txBox="1"/>
          <p:nvPr/>
        </p:nvSpPr>
        <p:spPr>
          <a:xfrm>
            <a:off x="2482458" y="3961964"/>
            <a:ext cx="1899749" cy="646800"/>
          </a:xfrm>
          <a:prstGeom prst="rect">
            <a:avLst/>
          </a:prstGeom>
          <a:noFill/>
          <a:ln>
            <a:noFill/>
          </a:ln>
        </p:spPr>
        <p:txBody>
          <a:bodyPr spcFirstLastPara="1" wrap="square" lIns="121900" tIns="121900" rIns="121900" bIns="121900" anchor="t" anchorCtr="0">
            <a:noAutofit/>
          </a:bodyPr>
          <a:lstStyle/>
          <a:p>
            <a:pPr marL="237061" defTabSz="1219170">
              <a:buClr>
                <a:srgbClr val="000000"/>
              </a:buClr>
              <a:buSzPts val="800"/>
            </a:pPr>
            <a:r>
              <a:rPr lang="en-GB" sz="1200" kern="0">
                <a:latin typeface="Arial"/>
                <a:ea typeface="Arial"/>
                <a:cs typeface="Arial"/>
                <a:sym typeface="Arial"/>
              </a:rPr>
              <a:t>Apply specialized logic to each section to extract correct facts</a:t>
            </a:r>
            <a:endParaRPr sz="1200" kern="0">
              <a:latin typeface="Arial"/>
              <a:ea typeface="Arial"/>
              <a:cs typeface="Arial"/>
              <a:sym typeface="Arial"/>
            </a:endParaRPr>
          </a:p>
        </p:txBody>
      </p:sp>
      <p:sp>
        <p:nvSpPr>
          <p:cNvPr id="18" name="Google Shape;685;gd34b0c5b5c_0_667">
            <a:extLst>
              <a:ext uri="{FF2B5EF4-FFF2-40B4-BE49-F238E27FC236}">
                <a16:creationId xmlns:a16="http://schemas.microsoft.com/office/drawing/2014/main" id="{E85F707B-85A6-F669-5638-102FB34F9AF2}"/>
              </a:ext>
            </a:extLst>
          </p:cNvPr>
          <p:cNvSpPr txBox="1"/>
          <p:nvPr/>
        </p:nvSpPr>
        <p:spPr>
          <a:xfrm>
            <a:off x="5175118" y="3989590"/>
            <a:ext cx="4612800" cy="906591"/>
          </a:xfrm>
          <a:prstGeom prst="rect">
            <a:avLst/>
          </a:prstGeom>
          <a:noFill/>
          <a:ln>
            <a:noFill/>
          </a:ln>
        </p:spPr>
        <p:txBody>
          <a:bodyPr spcFirstLastPara="1" wrap="square" lIns="121900" tIns="121900" rIns="121900" bIns="121900" anchor="t" anchorCtr="0">
            <a:noAutofit/>
          </a:bodyPr>
          <a:lstStyle/>
          <a:p>
            <a:pPr marL="245527" algn="just" defTabSz="1219170">
              <a:buClr>
                <a:srgbClr val="000000"/>
              </a:buClr>
              <a:buSzPts val="700"/>
            </a:pPr>
            <a:r>
              <a:rPr lang="en-GB" sz="1200" kern="0">
                <a:latin typeface="Arial"/>
                <a:ea typeface="Arial"/>
                <a:cs typeface="Arial"/>
                <a:sym typeface="Arial"/>
              </a:rPr>
              <a:t>- Since parsing logic is very different for each section, handling them in a distinct way enables us keep logic independent, clean and extensible</a:t>
            </a:r>
          </a:p>
        </p:txBody>
      </p:sp>
      <p:sp>
        <p:nvSpPr>
          <p:cNvPr id="19" name="Google Shape;686;gd34b0c5b5c_0_667">
            <a:extLst>
              <a:ext uri="{FF2B5EF4-FFF2-40B4-BE49-F238E27FC236}">
                <a16:creationId xmlns:a16="http://schemas.microsoft.com/office/drawing/2014/main" id="{F61E363F-33C9-F607-2930-58EE1F9A054D}"/>
              </a:ext>
            </a:extLst>
          </p:cNvPr>
          <p:cNvSpPr/>
          <p:nvPr/>
        </p:nvSpPr>
        <p:spPr>
          <a:xfrm>
            <a:off x="78844" y="5092913"/>
            <a:ext cx="2242000" cy="469600"/>
          </a:xfrm>
          <a:prstGeom prst="chevron">
            <a:avLst>
              <a:gd name="adj" fmla="val 50000"/>
            </a:avLst>
          </a:prstGeom>
          <a:solidFill>
            <a:schemeClr val="accent4">
              <a:lumMod val="25000"/>
              <a:lumOff val="75000"/>
            </a:schemeClr>
          </a:solidFill>
          <a:ln w="9525" cap="flat" cmpd="sng">
            <a:solidFill>
              <a:schemeClr val="accent4">
                <a:lumMod val="25000"/>
                <a:lumOff val="75000"/>
              </a:schemeClr>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buSzPts val="1400"/>
            </a:pPr>
            <a:r>
              <a:rPr lang="en-GB" sz="1600" b="1" kern="0">
                <a:latin typeface="Arial"/>
                <a:ea typeface="Arial"/>
                <a:cs typeface="Arial"/>
                <a:sym typeface="Arial"/>
              </a:rPr>
              <a:t>Export</a:t>
            </a:r>
            <a:endParaRPr sz="1600" b="1" kern="0">
              <a:latin typeface="Arial"/>
              <a:ea typeface="Arial"/>
              <a:cs typeface="Arial"/>
              <a:sym typeface="Arial"/>
            </a:endParaRPr>
          </a:p>
        </p:txBody>
      </p:sp>
      <p:sp>
        <p:nvSpPr>
          <p:cNvPr id="20" name="Google Shape;687;gd34b0c5b5c_0_667">
            <a:extLst>
              <a:ext uri="{FF2B5EF4-FFF2-40B4-BE49-F238E27FC236}">
                <a16:creationId xmlns:a16="http://schemas.microsoft.com/office/drawing/2014/main" id="{82936A51-7390-3D81-2084-40803F8EB226}"/>
              </a:ext>
            </a:extLst>
          </p:cNvPr>
          <p:cNvSpPr txBox="1"/>
          <p:nvPr/>
        </p:nvSpPr>
        <p:spPr>
          <a:xfrm>
            <a:off x="2462605" y="5054984"/>
            <a:ext cx="2705600" cy="646800"/>
          </a:xfrm>
          <a:prstGeom prst="rect">
            <a:avLst/>
          </a:prstGeom>
          <a:noFill/>
          <a:ln>
            <a:noFill/>
          </a:ln>
        </p:spPr>
        <p:txBody>
          <a:bodyPr spcFirstLastPara="1" wrap="square" lIns="121900" tIns="121900" rIns="121900" bIns="121900" anchor="t" anchorCtr="0">
            <a:noAutofit/>
          </a:bodyPr>
          <a:lstStyle/>
          <a:p>
            <a:pPr marL="237061" defTabSz="1219170">
              <a:buClr>
                <a:srgbClr val="000000"/>
              </a:buClr>
              <a:buSzPts val="800"/>
            </a:pPr>
            <a:r>
              <a:rPr lang="en-GB" sz="1200" kern="0">
                <a:latin typeface="Arial"/>
                <a:ea typeface="Arial"/>
                <a:cs typeface="Arial"/>
                <a:sym typeface="Arial"/>
              </a:rPr>
              <a:t>Combine all extracted fields into a single, structured output in CSV</a:t>
            </a:r>
            <a:endParaRPr sz="1200" kern="0">
              <a:latin typeface="Arial"/>
              <a:ea typeface="Arial"/>
              <a:cs typeface="Arial"/>
              <a:sym typeface="Arial"/>
            </a:endParaRPr>
          </a:p>
        </p:txBody>
      </p:sp>
      <p:sp>
        <p:nvSpPr>
          <p:cNvPr id="21" name="Google Shape;688;gd34b0c5b5c_0_667">
            <a:extLst>
              <a:ext uri="{FF2B5EF4-FFF2-40B4-BE49-F238E27FC236}">
                <a16:creationId xmlns:a16="http://schemas.microsoft.com/office/drawing/2014/main" id="{612C11F5-DF0D-F119-9CB1-421366841502}"/>
              </a:ext>
            </a:extLst>
          </p:cNvPr>
          <p:cNvSpPr txBox="1"/>
          <p:nvPr/>
        </p:nvSpPr>
        <p:spPr>
          <a:xfrm>
            <a:off x="5175118" y="4974252"/>
            <a:ext cx="4612800" cy="812800"/>
          </a:xfrm>
          <a:prstGeom prst="rect">
            <a:avLst/>
          </a:prstGeom>
          <a:noFill/>
          <a:ln>
            <a:noFill/>
          </a:ln>
        </p:spPr>
        <p:txBody>
          <a:bodyPr spcFirstLastPara="1" wrap="square" lIns="121900" tIns="121900" rIns="121900" bIns="121900" anchor="t" anchorCtr="0">
            <a:noAutofit/>
          </a:bodyPr>
          <a:lstStyle/>
          <a:p>
            <a:pPr marL="245527" algn="just" defTabSz="1219170">
              <a:buClr>
                <a:srgbClr val="000000"/>
              </a:buClr>
              <a:buSzPts val="700"/>
            </a:pPr>
            <a:r>
              <a:rPr lang="en-GB" sz="1200" kern="0">
                <a:latin typeface="Arial"/>
                <a:ea typeface="Arial"/>
                <a:cs typeface="Arial"/>
                <a:sym typeface="Arial"/>
              </a:rPr>
              <a:t>- Prepare data for comparison against human generated outputs</a:t>
            </a:r>
          </a:p>
          <a:p>
            <a:pPr marL="245527" algn="just" defTabSz="1219170">
              <a:buClr>
                <a:srgbClr val="000000"/>
              </a:buClr>
              <a:buSzPts val="700"/>
            </a:pPr>
            <a:r>
              <a:rPr lang="en-GB" sz="1200" kern="0">
                <a:latin typeface="Arial"/>
                <a:ea typeface="Arial"/>
                <a:cs typeface="Arial"/>
                <a:sym typeface="Arial"/>
              </a:rPr>
              <a:t>- Tag fields with metadata such as confidence, or extraction method to help accelerate validation</a:t>
            </a:r>
            <a:endParaRPr sz="1200" kern="0">
              <a:latin typeface="Arial"/>
              <a:ea typeface="Arial"/>
              <a:cs typeface="Arial"/>
              <a:sym typeface="Arial"/>
            </a:endParaRPr>
          </a:p>
        </p:txBody>
      </p:sp>
      <p:cxnSp>
        <p:nvCxnSpPr>
          <p:cNvPr id="31" name="Google Shape;700;gd34b0c5b5c_0_667">
            <a:extLst>
              <a:ext uri="{FF2B5EF4-FFF2-40B4-BE49-F238E27FC236}">
                <a16:creationId xmlns:a16="http://schemas.microsoft.com/office/drawing/2014/main" id="{E49C2921-B963-85EF-48C6-DD4D19068B49}"/>
              </a:ext>
            </a:extLst>
          </p:cNvPr>
          <p:cNvCxnSpPr/>
          <p:nvPr/>
        </p:nvCxnSpPr>
        <p:spPr>
          <a:xfrm>
            <a:off x="2382077" y="5963615"/>
            <a:ext cx="9470400" cy="0"/>
          </a:xfrm>
          <a:prstGeom prst="straightConnector1">
            <a:avLst/>
          </a:prstGeom>
          <a:noFill/>
          <a:ln w="9525" cap="flat" cmpd="sng">
            <a:solidFill>
              <a:schemeClr val="tx1"/>
            </a:solidFill>
            <a:prstDash val="dash"/>
            <a:round/>
            <a:headEnd type="none" w="sm" len="sm"/>
            <a:tailEnd type="none" w="sm" len="sm"/>
          </a:ln>
        </p:spPr>
      </p:cxnSp>
      <p:sp>
        <p:nvSpPr>
          <p:cNvPr id="33" name="TextBox 32">
            <a:extLst>
              <a:ext uri="{FF2B5EF4-FFF2-40B4-BE49-F238E27FC236}">
                <a16:creationId xmlns:a16="http://schemas.microsoft.com/office/drawing/2014/main" id="{E8428CCF-7CCD-63EB-E1B1-37D753958344}"/>
              </a:ext>
            </a:extLst>
          </p:cNvPr>
          <p:cNvSpPr txBox="1"/>
          <p:nvPr/>
        </p:nvSpPr>
        <p:spPr>
          <a:xfrm rot="3053336">
            <a:off x="11221681" y="276295"/>
            <a:ext cx="1063654" cy="246221"/>
          </a:xfrm>
          <a:prstGeom prst="rect">
            <a:avLst/>
          </a:prstGeom>
          <a:noFill/>
        </p:spPr>
        <p:txBody>
          <a:bodyPr wrap="square" lIns="0" tIns="0" rIns="0" bIns="0" rtlCol="0">
            <a:spAutoFit/>
          </a:bodyPr>
          <a:lstStyle/>
          <a:p>
            <a:pPr algn="ctr"/>
            <a:r>
              <a:rPr lang="en-GB" sz="1600">
                <a:solidFill>
                  <a:schemeClr val="bg1"/>
                </a:solidFill>
              </a:rPr>
              <a:t>DRAFT</a:t>
            </a:r>
          </a:p>
        </p:txBody>
      </p:sp>
    </p:spTree>
    <p:extLst>
      <p:ext uri="{BB962C8B-B14F-4D97-AF65-F5344CB8AC3E}">
        <p14:creationId xmlns:p14="http://schemas.microsoft.com/office/powerpoint/2010/main" val="2340153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4484392-60B3-3ADC-EFB2-72D666CF927A}"/>
              </a:ext>
            </a:extLst>
          </p:cNvPr>
          <p:cNvSpPr>
            <a:spLocks noGrp="1"/>
          </p:cNvSpPr>
          <p:nvPr>
            <p:ph type="dt" sz="half" idx="10"/>
          </p:nvPr>
        </p:nvSpPr>
        <p:spPr/>
        <p:txBody>
          <a:bodyPr/>
          <a:lstStyle/>
          <a:p>
            <a:fld id="{45301F44-B7EC-4FCE-B4D2-FA738E8D119F}" type="datetime3">
              <a:rPr lang="en-US" smtClean="0"/>
              <a:t>2 June 2025</a:t>
            </a:fld>
            <a:endParaRPr lang="en-GB"/>
          </a:p>
        </p:txBody>
      </p:sp>
      <p:sp>
        <p:nvSpPr>
          <p:cNvPr id="96" name="Google Shape;671;p31">
            <a:extLst>
              <a:ext uri="{FF2B5EF4-FFF2-40B4-BE49-F238E27FC236}">
                <a16:creationId xmlns:a16="http://schemas.microsoft.com/office/drawing/2014/main" id="{FB83AC21-D487-CADF-9A15-D4D6378478AB}"/>
              </a:ext>
            </a:extLst>
          </p:cNvPr>
          <p:cNvSpPr/>
          <p:nvPr/>
        </p:nvSpPr>
        <p:spPr>
          <a:xfrm>
            <a:off x="457200" y="3423057"/>
            <a:ext cx="1744451" cy="1192050"/>
          </a:xfrm>
          <a:prstGeom prst="roundRect">
            <a:avLst>
              <a:gd name="adj" fmla="val 9091"/>
            </a:avLst>
          </a:prstGeom>
          <a:solidFill>
            <a:schemeClr val="lt2"/>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74;p31">
            <a:extLst>
              <a:ext uri="{FF2B5EF4-FFF2-40B4-BE49-F238E27FC236}">
                <a16:creationId xmlns:a16="http://schemas.microsoft.com/office/drawing/2014/main" id="{D51DCAC9-3CC7-8928-B5A2-4C882A8FFED7}"/>
              </a:ext>
            </a:extLst>
          </p:cNvPr>
          <p:cNvSpPr txBox="1"/>
          <p:nvPr/>
        </p:nvSpPr>
        <p:spPr>
          <a:xfrm>
            <a:off x="493417" y="3426045"/>
            <a:ext cx="1671874" cy="443241"/>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a:solidFill>
                  <a:schemeClr val="accent4"/>
                </a:solidFill>
                <a:latin typeface="Montserrat ExtraBold"/>
                <a:ea typeface="Montserrat ExtraBold"/>
                <a:cs typeface="Montserrat ExtraBold"/>
                <a:sym typeface="Montserrat ExtraBold"/>
              </a:rPr>
              <a:t>DATA SOURCES</a:t>
            </a:r>
            <a:endParaRPr sz="800">
              <a:solidFill>
                <a:schemeClr val="accent4"/>
              </a:solidFill>
              <a:latin typeface="Montserrat ExtraBold"/>
              <a:ea typeface="Montserrat ExtraBold"/>
              <a:cs typeface="Montserrat ExtraBold"/>
              <a:sym typeface="Montserrat ExtraBold"/>
            </a:endParaRPr>
          </a:p>
        </p:txBody>
      </p:sp>
      <p:sp>
        <p:nvSpPr>
          <p:cNvPr id="98" name="Google Shape;766;p31">
            <a:extLst>
              <a:ext uri="{FF2B5EF4-FFF2-40B4-BE49-F238E27FC236}">
                <a16:creationId xmlns:a16="http://schemas.microsoft.com/office/drawing/2014/main" id="{E7AE7CAF-D7AA-477D-6517-C16E45DF0B60}"/>
              </a:ext>
            </a:extLst>
          </p:cNvPr>
          <p:cNvSpPr/>
          <p:nvPr/>
        </p:nvSpPr>
        <p:spPr>
          <a:xfrm>
            <a:off x="692644" y="4007278"/>
            <a:ext cx="1256713" cy="215572"/>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a:solidFill>
                  <a:schemeClr val="lt1"/>
                </a:solidFill>
                <a:latin typeface="Lato"/>
                <a:ea typeface="Lato"/>
                <a:cs typeface="Lato"/>
                <a:sym typeface="Lato"/>
              </a:rPr>
              <a:t>FDD</a:t>
            </a:r>
            <a:endParaRPr>
              <a:solidFill>
                <a:schemeClr val="lt1"/>
              </a:solidFill>
            </a:endParaRPr>
          </a:p>
        </p:txBody>
      </p:sp>
      <p:sp>
        <p:nvSpPr>
          <p:cNvPr id="111" name="Google Shape;668;p31">
            <a:extLst>
              <a:ext uri="{FF2B5EF4-FFF2-40B4-BE49-F238E27FC236}">
                <a16:creationId xmlns:a16="http://schemas.microsoft.com/office/drawing/2014/main" id="{5FD20D63-455A-4C4C-115C-639ACF0B8AD3}"/>
              </a:ext>
            </a:extLst>
          </p:cNvPr>
          <p:cNvSpPr/>
          <p:nvPr/>
        </p:nvSpPr>
        <p:spPr>
          <a:xfrm>
            <a:off x="2542360" y="2770083"/>
            <a:ext cx="4816201" cy="3328983"/>
          </a:xfrm>
          <a:prstGeom prst="roundRect">
            <a:avLst>
              <a:gd name="adj" fmla="val 5176"/>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3" name="Google Shape;773;p31">
            <a:extLst>
              <a:ext uri="{FF2B5EF4-FFF2-40B4-BE49-F238E27FC236}">
                <a16:creationId xmlns:a16="http://schemas.microsoft.com/office/drawing/2014/main" id="{36022F2B-6BB0-E701-4809-315A32DD870A}"/>
              </a:ext>
            </a:extLst>
          </p:cNvPr>
          <p:cNvCxnSpPr>
            <a:cxnSpLocks/>
            <a:stCxn id="96" idx="3"/>
          </p:cNvCxnSpPr>
          <p:nvPr/>
        </p:nvCxnSpPr>
        <p:spPr>
          <a:xfrm flipV="1">
            <a:off x="2201651" y="4011475"/>
            <a:ext cx="340709" cy="7607"/>
          </a:xfrm>
          <a:prstGeom prst="straightConnector1">
            <a:avLst/>
          </a:prstGeom>
          <a:noFill/>
          <a:ln w="9525" cap="flat" cmpd="sng">
            <a:solidFill>
              <a:srgbClr val="666666"/>
            </a:solidFill>
            <a:prstDash val="solid"/>
            <a:round/>
            <a:headEnd type="none" w="med" len="med"/>
            <a:tailEnd type="triangle" w="med" len="med"/>
          </a:ln>
        </p:spPr>
      </p:cxnSp>
      <p:grpSp>
        <p:nvGrpSpPr>
          <p:cNvPr id="19" name="Group 18">
            <a:extLst>
              <a:ext uri="{FF2B5EF4-FFF2-40B4-BE49-F238E27FC236}">
                <a16:creationId xmlns:a16="http://schemas.microsoft.com/office/drawing/2014/main" id="{554B5C75-EB7A-54A4-C6B9-97A4B8423E60}"/>
              </a:ext>
            </a:extLst>
          </p:cNvPr>
          <p:cNvGrpSpPr/>
          <p:nvPr/>
        </p:nvGrpSpPr>
        <p:grpSpPr>
          <a:xfrm>
            <a:off x="5071468" y="2897625"/>
            <a:ext cx="973172" cy="2194576"/>
            <a:chOff x="7184112" y="3413047"/>
            <a:chExt cx="973172" cy="1036974"/>
          </a:xfrm>
        </p:grpSpPr>
        <p:sp>
          <p:nvSpPr>
            <p:cNvPr id="115" name="Google Shape;686;p31">
              <a:extLst>
                <a:ext uri="{FF2B5EF4-FFF2-40B4-BE49-F238E27FC236}">
                  <a16:creationId xmlns:a16="http://schemas.microsoft.com/office/drawing/2014/main" id="{14BF7577-F408-03EA-EA89-62C2AAD08AA0}"/>
                </a:ext>
              </a:extLst>
            </p:cNvPr>
            <p:cNvSpPr txBox="1"/>
            <p:nvPr/>
          </p:nvSpPr>
          <p:spPr>
            <a:xfrm>
              <a:off x="7189538" y="3485937"/>
              <a:ext cx="967746" cy="814406"/>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 sz="700">
                  <a:solidFill>
                    <a:schemeClr val="accent4"/>
                  </a:solidFill>
                  <a:latin typeface="Montserrat ExtraBold"/>
                  <a:sym typeface="Montserrat ExtraBold"/>
                </a:rPr>
                <a:t>Custom Post Processing</a:t>
              </a:r>
            </a:p>
            <a:p>
              <a:pPr marL="0" lvl="0" indent="0" algn="ctr" rtl="0">
                <a:spcBef>
                  <a:spcPts val="0"/>
                </a:spcBef>
                <a:spcAft>
                  <a:spcPts val="0"/>
                </a:spcAft>
                <a:buNone/>
              </a:pPr>
              <a:endParaRPr lang="en" sz="700">
                <a:solidFill>
                  <a:schemeClr val="accent4"/>
                </a:solidFill>
                <a:latin typeface="Montserrat ExtraBold"/>
                <a:sym typeface="Montserrat ExtraBold"/>
              </a:endParaRPr>
            </a:p>
            <a:p>
              <a:pPr marL="0" lvl="0" indent="0" algn="ctr" rtl="0">
                <a:spcBef>
                  <a:spcPts val="0"/>
                </a:spcBef>
                <a:spcAft>
                  <a:spcPts val="0"/>
                </a:spcAft>
                <a:buNone/>
              </a:pPr>
              <a:endParaRPr lang="en" sz="700">
                <a:solidFill>
                  <a:schemeClr val="accent4"/>
                </a:solidFill>
                <a:latin typeface="Montserrat ExtraBold"/>
                <a:sym typeface="Montserrat ExtraBold"/>
              </a:endParaRPr>
            </a:p>
            <a:p>
              <a:pPr lvl="0" algn="ctr"/>
              <a:r>
                <a:rPr lang="en-GB" sz="700">
                  <a:solidFill>
                    <a:schemeClr val="accent4"/>
                  </a:solidFill>
                  <a:latin typeface="Montserrat ExtraBold"/>
                  <a:sym typeface="Montserrat ExtraBold"/>
                </a:rPr>
                <a:t>Deterministic</a:t>
              </a:r>
            </a:p>
            <a:p>
              <a:pPr lvl="0" algn="ctr"/>
              <a:endParaRPr lang="en-GB" sz="700" b="1">
                <a:solidFill>
                  <a:schemeClr val="accent4"/>
                </a:solidFill>
                <a:latin typeface="Montserrat ExtraBold"/>
                <a:sym typeface="Montserrat ExtraBold"/>
              </a:endParaRPr>
            </a:p>
            <a:p>
              <a:pPr lvl="0" algn="ctr"/>
              <a:endParaRPr lang="en-GB" sz="700" b="1">
                <a:solidFill>
                  <a:schemeClr val="accent4"/>
                </a:solidFill>
                <a:latin typeface="Montserrat ExtraBold"/>
                <a:sym typeface="Montserrat ExtraBold"/>
              </a:endParaRPr>
            </a:p>
            <a:p>
              <a:pPr lvl="0" algn="ctr"/>
              <a:endParaRPr lang="en-GB" sz="700" b="1">
                <a:solidFill>
                  <a:schemeClr val="accent4"/>
                </a:solidFill>
                <a:latin typeface="Montserrat ExtraBold"/>
                <a:sym typeface="Montserrat ExtraBold"/>
              </a:endParaRPr>
            </a:p>
            <a:p>
              <a:pPr lvl="0" algn="ctr"/>
              <a:endParaRPr lang="en-GB" sz="700" b="1">
                <a:solidFill>
                  <a:schemeClr val="accent4"/>
                </a:solidFill>
                <a:latin typeface="Montserrat ExtraBold"/>
                <a:sym typeface="Montserrat ExtraBold"/>
              </a:endParaRPr>
            </a:p>
            <a:p>
              <a:pPr lvl="0" algn="ctr"/>
              <a:r>
                <a:rPr lang="en-GB" sz="700" b="1">
                  <a:solidFill>
                    <a:schemeClr val="accent4"/>
                  </a:solidFill>
                  <a:latin typeface="Montserrat ExtraBold"/>
                  <a:sym typeface="Montserrat ExtraBold"/>
                </a:rPr>
                <a:t>Probabilistic</a:t>
              </a:r>
            </a:p>
            <a:p>
              <a:pPr lvl="0" algn="ctr"/>
              <a:endParaRPr lang="en-GB" sz="700" b="1">
                <a:solidFill>
                  <a:schemeClr val="accent4"/>
                </a:solidFill>
                <a:latin typeface="Montserrat ExtraBold"/>
                <a:sym typeface="Montserrat ExtraBold"/>
              </a:endParaRPr>
            </a:p>
            <a:p>
              <a:pPr lvl="0" algn="ctr"/>
              <a:endParaRPr lang="en-GB" sz="700" b="1">
                <a:solidFill>
                  <a:schemeClr val="accent4"/>
                </a:solidFill>
                <a:latin typeface="Montserrat ExtraBold"/>
                <a:sym typeface="Montserrat ExtraBold"/>
              </a:endParaRPr>
            </a:p>
            <a:p>
              <a:pPr lvl="0" algn="ctr"/>
              <a:endParaRPr lang="en-GB" sz="700" b="1">
                <a:solidFill>
                  <a:schemeClr val="accent4"/>
                </a:solidFill>
                <a:latin typeface="Montserrat ExtraBold"/>
                <a:sym typeface="Montserrat ExtraBold"/>
              </a:endParaRPr>
            </a:p>
            <a:p>
              <a:pPr lvl="0" algn="ctr"/>
              <a:endParaRPr lang="en-GB" sz="700" b="1">
                <a:solidFill>
                  <a:schemeClr val="accent4"/>
                </a:solidFill>
                <a:latin typeface="Montserrat ExtraBold"/>
                <a:sym typeface="Montserrat ExtraBold"/>
              </a:endParaRPr>
            </a:p>
            <a:p>
              <a:pPr lvl="0" algn="ctr"/>
              <a:r>
                <a:rPr lang="en-GB" sz="700" b="1">
                  <a:solidFill>
                    <a:schemeClr val="accent4"/>
                  </a:solidFill>
                  <a:latin typeface="Montserrat ExtraBold"/>
                  <a:sym typeface="Montserrat ExtraBold"/>
                </a:rPr>
                <a:t>LLM (optional)</a:t>
              </a:r>
              <a:endParaRPr lang="en-GB" sz="700" b="1">
                <a:solidFill>
                  <a:schemeClr val="accent4"/>
                </a:solidFill>
              </a:endParaRPr>
            </a:p>
            <a:p>
              <a:pPr marL="0" lvl="0" indent="0" algn="ctr" rtl="0">
                <a:spcBef>
                  <a:spcPts val="0"/>
                </a:spcBef>
                <a:spcAft>
                  <a:spcPts val="0"/>
                </a:spcAft>
                <a:buNone/>
              </a:pPr>
              <a:endParaRPr lang="en" sz="700">
                <a:solidFill>
                  <a:schemeClr val="accent4"/>
                </a:solidFill>
                <a:latin typeface="Montserrat ExtraBold"/>
                <a:sym typeface="Montserrat ExtraBold"/>
              </a:endParaRPr>
            </a:p>
          </p:txBody>
        </p:sp>
        <p:sp>
          <p:nvSpPr>
            <p:cNvPr id="120" name="Google Shape;677;p31">
              <a:extLst>
                <a:ext uri="{FF2B5EF4-FFF2-40B4-BE49-F238E27FC236}">
                  <a16:creationId xmlns:a16="http://schemas.microsoft.com/office/drawing/2014/main" id="{B429DB62-2A6C-B108-DD5B-31438E28E0ED}"/>
                </a:ext>
              </a:extLst>
            </p:cNvPr>
            <p:cNvSpPr/>
            <p:nvPr/>
          </p:nvSpPr>
          <p:spPr>
            <a:xfrm>
              <a:off x="7184112" y="3413047"/>
              <a:ext cx="967746" cy="1036974"/>
            </a:xfrm>
            <a:prstGeom prst="roundRect">
              <a:avLst>
                <a:gd name="adj" fmla="val 8694"/>
              </a:avLst>
            </a:prstGeom>
            <a:noFill/>
            <a:ln w="9525" cap="flat" cmpd="sng">
              <a:solidFill>
                <a:srgbClr val="5B5B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728;p31">
              <a:extLst>
                <a:ext uri="{FF2B5EF4-FFF2-40B4-BE49-F238E27FC236}">
                  <a16:creationId xmlns:a16="http://schemas.microsoft.com/office/drawing/2014/main" id="{3F68768F-6004-F937-2DD3-1DFEE8850793}"/>
                </a:ext>
              </a:extLst>
            </p:cNvPr>
            <p:cNvSpPr txBox="1"/>
            <p:nvPr/>
          </p:nvSpPr>
          <p:spPr>
            <a:xfrm>
              <a:off x="7194669" y="3886601"/>
              <a:ext cx="931427" cy="129266"/>
            </a:xfrm>
            <a:prstGeom prst="rect">
              <a:avLst/>
            </a:prstGeom>
            <a:noFill/>
            <a:ln>
              <a:noFill/>
            </a:ln>
          </p:spPr>
          <p:txBody>
            <a:bodyPr spcFirstLastPara="1" wrap="square" lIns="0" tIns="0" rIns="0" bIns="0" anchor="t" anchorCtr="0">
              <a:spAutoFit/>
            </a:bodyPr>
            <a:lstStyle/>
            <a:p>
              <a:pPr marL="0" lvl="0" indent="0" algn="ctr" rtl="0">
                <a:lnSpc>
                  <a:spcPct val="80000"/>
                </a:lnSpc>
                <a:spcBef>
                  <a:spcPts val="0"/>
                </a:spcBef>
                <a:spcAft>
                  <a:spcPts val="0"/>
                </a:spcAft>
                <a:buNone/>
              </a:pPr>
              <a:endParaRPr sz="1050">
                <a:latin typeface="Lato"/>
                <a:ea typeface="Lato"/>
                <a:cs typeface="Lato"/>
                <a:sym typeface="Lato"/>
              </a:endParaRPr>
            </a:p>
          </p:txBody>
        </p:sp>
      </p:grpSp>
      <p:grpSp>
        <p:nvGrpSpPr>
          <p:cNvPr id="18" name="Group 17">
            <a:extLst>
              <a:ext uri="{FF2B5EF4-FFF2-40B4-BE49-F238E27FC236}">
                <a16:creationId xmlns:a16="http://schemas.microsoft.com/office/drawing/2014/main" id="{00EA050C-771A-BF8A-2E8F-77DCE8B6E2B1}"/>
              </a:ext>
            </a:extLst>
          </p:cNvPr>
          <p:cNvGrpSpPr/>
          <p:nvPr/>
        </p:nvGrpSpPr>
        <p:grpSpPr>
          <a:xfrm>
            <a:off x="6070937" y="3495026"/>
            <a:ext cx="1140834" cy="1036974"/>
            <a:chOff x="5863742" y="3413047"/>
            <a:chExt cx="1140834" cy="1036974"/>
          </a:xfrm>
        </p:grpSpPr>
        <p:sp>
          <p:nvSpPr>
            <p:cNvPr id="113" name="Google Shape;677;p31">
              <a:extLst>
                <a:ext uri="{FF2B5EF4-FFF2-40B4-BE49-F238E27FC236}">
                  <a16:creationId xmlns:a16="http://schemas.microsoft.com/office/drawing/2014/main" id="{F267B60D-2F2E-AB82-24BB-89C4F5EBE81F}"/>
                </a:ext>
              </a:extLst>
            </p:cNvPr>
            <p:cNvSpPr/>
            <p:nvPr/>
          </p:nvSpPr>
          <p:spPr>
            <a:xfrm>
              <a:off x="6036830" y="3413047"/>
              <a:ext cx="967746" cy="1036974"/>
            </a:xfrm>
            <a:prstGeom prst="roundRect">
              <a:avLst>
                <a:gd name="adj" fmla="val 8694"/>
              </a:avLst>
            </a:prstGeom>
            <a:noFill/>
            <a:ln w="9525" cap="flat" cmpd="sng">
              <a:solidFill>
                <a:srgbClr val="5B5B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686;p31">
              <a:extLst>
                <a:ext uri="{FF2B5EF4-FFF2-40B4-BE49-F238E27FC236}">
                  <a16:creationId xmlns:a16="http://schemas.microsoft.com/office/drawing/2014/main" id="{E126D195-76F7-A49B-76E5-FE450E931B7B}"/>
                </a:ext>
              </a:extLst>
            </p:cNvPr>
            <p:cNvSpPr txBox="1"/>
            <p:nvPr/>
          </p:nvSpPr>
          <p:spPr>
            <a:xfrm>
              <a:off x="6036830" y="3500219"/>
              <a:ext cx="967746" cy="215444"/>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 sz="700">
                  <a:solidFill>
                    <a:schemeClr val="accent4"/>
                  </a:solidFill>
                  <a:latin typeface="Montserrat ExtraBold"/>
                  <a:sym typeface="Montserrat ExtraBold"/>
                </a:rPr>
                <a:t>Metadata Enrichment</a:t>
              </a:r>
              <a:endParaRPr sz="700">
                <a:solidFill>
                  <a:schemeClr val="accent4"/>
                </a:solidFill>
              </a:endParaRPr>
            </a:p>
          </p:txBody>
        </p:sp>
        <p:cxnSp>
          <p:nvCxnSpPr>
            <p:cNvPr id="126" name="Google Shape;773;p31">
              <a:extLst>
                <a:ext uri="{FF2B5EF4-FFF2-40B4-BE49-F238E27FC236}">
                  <a16:creationId xmlns:a16="http://schemas.microsoft.com/office/drawing/2014/main" id="{32241DC1-69AD-E192-1036-98AC07C5BE09}"/>
                </a:ext>
              </a:extLst>
            </p:cNvPr>
            <p:cNvCxnSpPr>
              <a:cxnSpLocks/>
              <a:endCxn id="113" idx="1"/>
            </p:cNvCxnSpPr>
            <p:nvPr/>
          </p:nvCxnSpPr>
          <p:spPr>
            <a:xfrm>
              <a:off x="5863742" y="3931534"/>
              <a:ext cx="173087" cy="0"/>
            </a:xfrm>
            <a:prstGeom prst="straightConnector1">
              <a:avLst/>
            </a:prstGeom>
            <a:noFill/>
            <a:ln w="9525" cap="flat" cmpd="sng">
              <a:solidFill>
                <a:srgbClr val="666666"/>
              </a:solidFill>
              <a:prstDash val="solid"/>
              <a:round/>
              <a:headEnd type="none" w="med" len="med"/>
              <a:tailEnd type="triangle" w="med" len="med"/>
            </a:ln>
          </p:spPr>
        </p:cxnSp>
        <p:sp>
          <p:nvSpPr>
            <p:cNvPr id="130" name="Google Shape;728;p31">
              <a:extLst>
                <a:ext uri="{FF2B5EF4-FFF2-40B4-BE49-F238E27FC236}">
                  <a16:creationId xmlns:a16="http://schemas.microsoft.com/office/drawing/2014/main" id="{10EAC913-39CC-F1E5-975D-58A5A3370EEE}"/>
                </a:ext>
              </a:extLst>
            </p:cNvPr>
            <p:cNvSpPr txBox="1"/>
            <p:nvPr/>
          </p:nvSpPr>
          <p:spPr>
            <a:xfrm>
              <a:off x="6066700" y="3856726"/>
              <a:ext cx="931427" cy="129266"/>
            </a:xfrm>
            <a:prstGeom prst="rect">
              <a:avLst/>
            </a:prstGeom>
            <a:noFill/>
            <a:ln>
              <a:noFill/>
            </a:ln>
          </p:spPr>
          <p:txBody>
            <a:bodyPr spcFirstLastPara="1" wrap="square" lIns="0" tIns="0" rIns="0" bIns="0" anchor="t" anchorCtr="0">
              <a:spAutoFit/>
            </a:bodyPr>
            <a:lstStyle/>
            <a:p>
              <a:pPr marL="0" lvl="0" indent="0" algn="ctr" rtl="0">
                <a:lnSpc>
                  <a:spcPct val="80000"/>
                </a:lnSpc>
                <a:spcBef>
                  <a:spcPts val="0"/>
                </a:spcBef>
                <a:spcAft>
                  <a:spcPts val="0"/>
                </a:spcAft>
                <a:buNone/>
              </a:pPr>
              <a:r>
                <a:rPr lang="en-GB" sz="1050">
                  <a:latin typeface="Lato"/>
                  <a:ea typeface="Lato"/>
                  <a:cs typeface="Lato"/>
                  <a:sym typeface="Lato"/>
                </a:rPr>
                <a:t>Data Enriched</a:t>
              </a:r>
            </a:p>
          </p:txBody>
        </p:sp>
      </p:grpSp>
      <p:sp>
        <p:nvSpPr>
          <p:cNvPr id="9" name="Title 25">
            <a:extLst>
              <a:ext uri="{FF2B5EF4-FFF2-40B4-BE49-F238E27FC236}">
                <a16:creationId xmlns:a16="http://schemas.microsoft.com/office/drawing/2014/main" id="{F2B82FDB-4073-D5B5-8F16-BCA90307BBF2}"/>
              </a:ext>
            </a:extLst>
          </p:cNvPr>
          <p:cNvSpPr txBox="1">
            <a:spLocks/>
          </p:cNvSpPr>
          <p:nvPr/>
        </p:nvSpPr>
        <p:spPr>
          <a:xfrm>
            <a:off x="457200" y="514800"/>
            <a:ext cx="8104909" cy="293006"/>
          </a:xfrm>
          <a:prstGeom prst="rect">
            <a:avLst/>
          </a:prstGeom>
        </p:spPr>
        <p:txBody>
          <a:bodyPr vert="horz" lIns="0" tIns="0" rIns="0" bIns="0" rtlCol="0" anchor="t" anchorCtr="0">
            <a:normAutofit/>
          </a:bodyPr>
          <a:lstStyle>
            <a:lvl1pPr algn="l" defTabSz="914377" rtl="0" eaLnBrk="1" latinLnBrk="0" hangingPunct="1">
              <a:lnSpc>
                <a:spcPct val="90000"/>
              </a:lnSpc>
              <a:spcBef>
                <a:spcPct val="0"/>
              </a:spcBef>
              <a:buNone/>
              <a:defRPr sz="1600" b="1" kern="1200">
                <a:solidFill>
                  <a:schemeClr val="tx1"/>
                </a:solidFill>
                <a:latin typeface="+mn-lt"/>
                <a:ea typeface="+mj-ea"/>
                <a:cs typeface="+mj-cs"/>
              </a:defRPr>
            </a:lvl1pPr>
          </a:lstStyle>
          <a:p>
            <a:pPr>
              <a:defRPr/>
            </a:pPr>
            <a:r>
              <a:rPr lang="en-GB">
                <a:solidFill>
                  <a:schemeClr val="accent4"/>
                </a:solidFill>
              </a:rPr>
              <a:t>Parsing Architecture Proposal</a:t>
            </a:r>
          </a:p>
        </p:txBody>
      </p:sp>
      <p:sp>
        <p:nvSpPr>
          <p:cNvPr id="10" name="Footer Placeholder 9">
            <a:extLst>
              <a:ext uri="{FF2B5EF4-FFF2-40B4-BE49-F238E27FC236}">
                <a16:creationId xmlns:a16="http://schemas.microsoft.com/office/drawing/2014/main" id="{A7837FAD-2F54-2092-1582-AC99333BF061}"/>
              </a:ext>
            </a:extLst>
          </p:cNvPr>
          <p:cNvSpPr>
            <a:spLocks noGrp="1"/>
          </p:cNvSpPr>
          <p:nvPr>
            <p:ph type="ftr" sz="quarter" idx="11"/>
          </p:nvPr>
        </p:nvSpPr>
        <p:spPr/>
        <p:txBody>
          <a:bodyPr/>
          <a:lstStyle/>
          <a:p>
            <a:r>
              <a:rPr lang="en-GB"/>
              <a:t>© Kubrick Group - Confidential</a:t>
            </a:r>
          </a:p>
        </p:txBody>
      </p:sp>
      <p:sp>
        <p:nvSpPr>
          <p:cNvPr id="11" name="Slide Number Placeholder 10">
            <a:extLst>
              <a:ext uri="{FF2B5EF4-FFF2-40B4-BE49-F238E27FC236}">
                <a16:creationId xmlns:a16="http://schemas.microsoft.com/office/drawing/2014/main" id="{0778A4E8-2BD9-8239-09B2-351EA6727CD2}"/>
              </a:ext>
            </a:extLst>
          </p:cNvPr>
          <p:cNvSpPr>
            <a:spLocks noGrp="1"/>
          </p:cNvSpPr>
          <p:nvPr>
            <p:ph type="sldNum" sz="quarter" idx="12"/>
          </p:nvPr>
        </p:nvSpPr>
        <p:spPr/>
        <p:txBody>
          <a:bodyPr/>
          <a:lstStyle/>
          <a:p>
            <a:fld id="{E76C374D-40EA-46D5-B147-8C37E776FB84}" type="slidenum">
              <a:rPr lang="en-GB" smtClean="0"/>
              <a:t>9</a:t>
            </a:fld>
            <a:endParaRPr lang="en-GB"/>
          </a:p>
        </p:txBody>
      </p:sp>
      <p:grpSp>
        <p:nvGrpSpPr>
          <p:cNvPr id="17" name="Group 16">
            <a:extLst>
              <a:ext uri="{FF2B5EF4-FFF2-40B4-BE49-F238E27FC236}">
                <a16:creationId xmlns:a16="http://schemas.microsoft.com/office/drawing/2014/main" id="{1FAE837B-D5D5-3FC1-0781-598C59D23B68}"/>
              </a:ext>
            </a:extLst>
          </p:cNvPr>
          <p:cNvGrpSpPr/>
          <p:nvPr/>
        </p:nvGrpSpPr>
        <p:grpSpPr>
          <a:xfrm>
            <a:off x="2716086" y="3467340"/>
            <a:ext cx="998446" cy="1036974"/>
            <a:chOff x="4857922" y="3391507"/>
            <a:chExt cx="998446" cy="1036974"/>
          </a:xfrm>
        </p:grpSpPr>
        <p:sp>
          <p:nvSpPr>
            <p:cNvPr id="106" name="Google Shape;686;p31">
              <a:extLst>
                <a:ext uri="{FF2B5EF4-FFF2-40B4-BE49-F238E27FC236}">
                  <a16:creationId xmlns:a16="http://schemas.microsoft.com/office/drawing/2014/main" id="{67237A48-5148-EC58-9B28-BD163394B833}"/>
                </a:ext>
              </a:extLst>
            </p:cNvPr>
            <p:cNvSpPr txBox="1"/>
            <p:nvPr/>
          </p:nvSpPr>
          <p:spPr>
            <a:xfrm>
              <a:off x="4857922" y="3489184"/>
              <a:ext cx="967746" cy="107721"/>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 sz="700">
                  <a:solidFill>
                    <a:schemeClr val="accent4"/>
                  </a:solidFill>
                  <a:latin typeface="Montserrat ExtraBold"/>
                  <a:cs typeface="Montserrat ExtraBold"/>
                  <a:sym typeface="Montserrat ExtraBold"/>
                </a:rPr>
                <a:t>PDF Parser</a:t>
              </a:r>
              <a:endParaRPr sz="700">
                <a:solidFill>
                  <a:schemeClr val="accent4"/>
                </a:solidFill>
              </a:endParaRPr>
            </a:p>
          </p:txBody>
        </p:sp>
        <p:sp>
          <p:nvSpPr>
            <p:cNvPr id="112" name="Google Shape;677;p31">
              <a:extLst>
                <a:ext uri="{FF2B5EF4-FFF2-40B4-BE49-F238E27FC236}">
                  <a16:creationId xmlns:a16="http://schemas.microsoft.com/office/drawing/2014/main" id="{A6BFF683-838E-C6AC-AFA1-57A8C92DDAA3}"/>
                </a:ext>
              </a:extLst>
            </p:cNvPr>
            <p:cNvSpPr/>
            <p:nvPr/>
          </p:nvSpPr>
          <p:spPr>
            <a:xfrm>
              <a:off x="4888622" y="3391507"/>
              <a:ext cx="967746" cy="1036974"/>
            </a:xfrm>
            <a:prstGeom prst="roundRect">
              <a:avLst>
                <a:gd name="adj" fmla="val 8694"/>
              </a:avLst>
            </a:prstGeom>
            <a:noFill/>
            <a:ln w="9525" cap="flat" cmpd="sng">
              <a:solidFill>
                <a:srgbClr val="5B5B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28;p31">
              <a:extLst>
                <a:ext uri="{FF2B5EF4-FFF2-40B4-BE49-F238E27FC236}">
                  <a16:creationId xmlns:a16="http://schemas.microsoft.com/office/drawing/2014/main" id="{0B2BDA4A-2616-3B09-7A1A-D394C3291A3B}"/>
                </a:ext>
              </a:extLst>
            </p:cNvPr>
            <p:cNvSpPr txBox="1"/>
            <p:nvPr/>
          </p:nvSpPr>
          <p:spPr>
            <a:xfrm>
              <a:off x="4862325" y="3873575"/>
              <a:ext cx="931427" cy="129266"/>
            </a:xfrm>
            <a:prstGeom prst="rect">
              <a:avLst/>
            </a:prstGeom>
            <a:noFill/>
            <a:ln>
              <a:noFill/>
            </a:ln>
          </p:spPr>
          <p:txBody>
            <a:bodyPr spcFirstLastPara="1" wrap="square" lIns="0" tIns="0" rIns="0" bIns="0" anchor="t" anchorCtr="0">
              <a:spAutoFit/>
            </a:bodyPr>
            <a:lstStyle/>
            <a:p>
              <a:pPr marL="0" lvl="0" indent="0" algn="ctr" rtl="0">
                <a:lnSpc>
                  <a:spcPct val="80000"/>
                </a:lnSpc>
                <a:spcBef>
                  <a:spcPts val="0"/>
                </a:spcBef>
                <a:spcAft>
                  <a:spcPts val="0"/>
                </a:spcAft>
                <a:buNone/>
              </a:pPr>
              <a:r>
                <a:rPr lang="en-GB" sz="1050">
                  <a:latin typeface="Lato"/>
                  <a:ea typeface="Lato"/>
                  <a:cs typeface="Lato"/>
                  <a:sym typeface="Lato"/>
                </a:rPr>
                <a:t>Data Loaded</a:t>
              </a:r>
            </a:p>
          </p:txBody>
        </p:sp>
      </p:grpSp>
      <p:grpSp>
        <p:nvGrpSpPr>
          <p:cNvPr id="21" name="Group 20">
            <a:extLst>
              <a:ext uri="{FF2B5EF4-FFF2-40B4-BE49-F238E27FC236}">
                <a16:creationId xmlns:a16="http://schemas.microsoft.com/office/drawing/2014/main" id="{E7675C18-64D5-6253-3583-7FD0C531C95D}"/>
              </a:ext>
            </a:extLst>
          </p:cNvPr>
          <p:cNvGrpSpPr/>
          <p:nvPr/>
        </p:nvGrpSpPr>
        <p:grpSpPr>
          <a:xfrm>
            <a:off x="3733201" y="3476426"/>
            <a:ext cx="1313921" cy="1036974"/>
            <a:chOff x="5863742" y="3413047"/>
            <a:chExt cx="1313921" cy="1036974"/>
          </a:xfrm>
        </p:grpSpPr>
        <p:sp>
          <p:nvSpPr>
            <p:cNvPr id="22" name="Google Shape;677;p31">
              <a:extLst>
                <a:ext uri="{FF2B5EF4-FFF2-40B4-BE49-F238E27FC236}">
                  <a16:creationId xmlns:a16="http://schemas.microsoft.com/office/drawing/2014/main" id="{05B004A3-919C-D849-94EA-1D10CAEA9DEC}"/>
                </a:ext>
              </a:extLst>
            </p:cNvPr>
            <p:cNvSpPr/>
            <p:nvPr/>
          </p:nvSpPr>
          <p:spPr>
            <a:xfrm>
              <a:off x="6036830" y="3413047"/>
              <a:ext cx="967746" cy="1036974"/>
            </a:xfrm>
            <a:prstGeom prst="roundRect">
              <a:avLst>
                <a:gd name="adj" fmla="val 8694"/>
              </a:avLst>
            </a:prstGeom>
            <a:noFill/>
            <a:ln w="9525" cap="flat" cmpd="sng">
              <a:solidFill>
                <a:srgbClr val="5B5B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86;p31">
              <a:extLst>
                <a:ext uri="{FF2B5EF4-FFF2-40B4-BE49-F238E27FC236}">
                  <a16:creationId xmlns:a16="http://schemas.microsoft.com/office/drawing/2014/main" id="{3EE7C5AE-D2EF-4751-3789-56582B6C5497}"/>
                </a:ext>
              </a:extLst>
            </p:cNvPr>
            <p:cNvSpPr txBox="1"/>
            <p:nvPr/>
          </p:nvSpPr>
          <p:spPr>
            <a:xfrm>
              <a:off x="6036830" y="3500219"/>
              <a:ext cx="967746" cy="107721"/>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 sz="700">
                  <a:solidFill>
                    <a:schemeClr val="accent4"/>
                  </a:solidFill>
                  <a:latin typeface="Montserrat ExtraBold"/>
                  <a:cs typeface="Montserrat ExtraBold"/>
                  <a:sym typeface="Montserrat ExtraBold"/>
                </a:rPr>
                <a:t>Section Locator</a:t>
              </a:r>
              <a:endParaRPr sz="700">
                <a:solidFill>
                  <a:schemeClr val="accent4"/>
                </a:solidFill>
              </a:endParaRPr>
            </a:p>
          </p:txBody>
        </p:sp>
        <p:cxnSp>
          <p:nvCxnSpPr>
            <p:cNvPr id="28" name="Google Shape;773;p31">
              <a:extLst>
                <a:ext uri="{FF2B5EF4-FFF2-40B4-BE49-F238E27FC236}">
                  <a16:creationId xmlns:a16="http://schemas.microsoft.com/office/drawing/2014/main" id="{3B0C2E7C-EB23-EC26-0E46-98FF45C9458C}"/>
                </a:ext>
              </a:extLst>
            </p:cNvPr>
            <p:cNvCxnSpPr>
              <a:cxnSpLocks/>
              <a:endCxn id="22" idx="1"/>
            </p:cNvCxnSpPr>
            <p:nvPr/>
          </p:nvCxnSpPr>
          <p:spPr>
            <a:xfrm>
              <a:off x="5863742" y="3931534"/>
              <a:ext cx="173087" cy="0"/>
            </a:xfrm>
            <a:prstGeom prst="straightConnector1">
              <a:avLst/>
            </a:prstGeom>
            <a:noFill/>
            <a:ln w="9525" cap="flat" cmpd="sng">
              <a:solidFill>
                <a:srgbClr val="666666"/>
              </a:solidFill>
              <a:prstDash val="solid"/>
              <a:round/>
              <a:headEnd type="none" w="med" len="med"/>
              <a:tailEnd type="triangle" w="med" len="med"/>
            </a:ln>
          </p:spPr>
        </p:cxnSp>
        <p:sp>
          <p:nvSpPr>
            <p:cNvPr id="29" name="Google Shape;728;p31">
              <a:extLst>
                <a:ext uri="{FF2B5EF4-FFF2-40B4-BE49-F238E27FC236}">
                  <a16:creationId xmlns:a16="http://schemas.microsoft.com/office/drawing/2014/main" id="{3A71A77E-2DF7-1F98-4C49-9E842EF79F8D}"/>
                </a:ext>
              </a:extLst>
            </p:cNvPr>
            <p:cNvSpPr txBox="1"/>
            <p:nvPr/>
          </p:nvSpPr>
          <p:spPr>
            <a:xfrm>
              <a:off x="6066700" y="3856726"/>
              <a:ext cx="931427" cy="129266"/>
            </a:xfrm>
            <a:prstGeom prst="rect">
              <a:avLst/>
            </a:prstGeom>
            <a:noFill/>
            <a:ln>
              <a:noFill/>
            </a:ln>
          </p:spPr>
          <p:txBody>
            <a:bodyPr spcFirstLastPara="1" wrap="square" lIns="0" tIns="0" rIns="0" bIns="0" anchor="t" anchorCtr="0">
              <a:spAutoFit/>
            </a:bodyPr>
            <a:lstStyle/>
            <a:p>
              <a:pPr marL="0" lvl="0" indent="0" algn="ctr" rtl="0">
                <a:lnSpc>
                  <a:spcPct val="80000"/>
                </a:lnSpc>
                <a:spcBef>
                  <a:spcPts val="0"/>
                </a:spcBef>
                <a:spcAft>
                  <a:spcPts val="0"/>
                </a:spcAft>
                <a:buNone/>
              </a:pPr>
              <a:r>
                <a:rPr lang="en-GB" sz="1050">
                  <a:latin typeface="Lato"/>
                  <a:ea typeface="Lato"/>
                  <a:cs typeface="Lato"/>
                  <a:sym typeface="Lato"/>
                </a:rPr>
                <a:t>Data Prepared</a:t>
              </a:r>
            </a:p>
          </p:txBody>
        </p:sp>
        <p:cxnSp>
          <p:nvCxnSpPr>
            <p:cNvPr id="30" name="Google Shape;773;p31">
              <a:extLst>
                <a:ext uri="{FF2B5EF4-FFF2-40B4-BE49-F238E27FC236}">
                  <a16:creationId xmlns:a16="http://schemas.microsoft.com/office/drawing/2014/main" id="{7EABD803-644E-E22D-C536-3B08BA22D46E}"/>
                </a:ext>
              </a:extLst>
            </p:cNvPr>
            <p:cNvCxnSpPr>
              <a:cxnSpLocks/>
            </p:cNvCxnSpPr>
            <p:nvPr/>
          </p:nvCxnSpPr>
          <p:spPr>
            <a:xfrm>
              <a:off x="7004576" y="3946752"/>
              <a:ext cx="173087" cy="0"/>
            </a:xfrm>
            <a:prstGeom prst="straightConnector1">
              <a:avLst/>
            </a:prstGeom>
            <a:noFill/>
            <a:ln w="9525" cap="flat" cmpd="sng">
              <a:solidFill>
                <a:srgbClr val="666666"/>
              </a:solidFill>
              <a:prstDash val="solid"/>
              <a:round/>
              <a:headEnd type="none" w="med" len="med"/>
              <a:tailEnd type="triangle" w="med" len="med"/>
            </a:ln>
          </p:spPr>
        </p:cxnSp>
      </p:grpSp>
      <p:pic>
        <p:nvPicPr>
          <p:cNvPr id="33" name="Picture 32" descr="A blue and yellow snake logo&#10;&#10;AI-generated content may be incorrect.">
            <a:extLst>
              <a:ext uri="{FF2B5EF4-FFF2-40B4-BE49-F238E27FC236}">
                <a16:creationId xmlns:a16="http://schemas.microsoft.com/office/drawing/2014/main" id="{0A519188-0172-4FF8-D28F-1FE8BA917CF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419760" y="4275368"/>
            <a:ext cx="339739" cy="339739"/>
          </a:xfrm>
          <a:prstGeom prst="rect">
            <a:avLst/>
          </a:prstGeom>
        </p:spPr>
      </p:pic>
      <p:pic>
        <p:nvPicPr>
          <p:cNvPr id="35" name="Picture 34" descr="A blue and yellow snake logo&#10;&#10;AI-generated content may be incorrect.">
            <a:extLst>
              <a:ext uri="{FF2B5EF4-FFF2-40B4-BE49-F238E27FC236}">
                <a16:creationId xmlns:a16="http://schemas.microsoft.com/office/drawing/2014/main" id="{E3528E1B-EA91-1170-A84D-8780F6D65C28}"/>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600099" y="4264936"/>
            <a:ext cx="339739" cy="339739"/>
          </a:xfrm>
          <a:prstGeom prst="rect">
            <a:avLst/>
          </a:prstGeom>
        </p:spPr>
      </p:pic>
      <p:pic>
        <p:nvPicPr>
          <p:cNvPr id="36" name="Picture 35" descr="A blue and yellow snake logo&#10;&#10;AI-generated content may be incorrect.">
            <a:extLst>
              <a:ext uri="{FF2B5EF4-FFF2-40B4-BE49-F238E27FC236}">
                <a16:creationId xmlns:a16="http://schemas.microsoft.com/office/drawing/2014/main" id="{56F48E76-3BBA-8B3F-5C66-FEDD5C8CBD4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731198" y="4759822"/>
            <a:ext cx="339739" cy="339739"/>
          </a:xfrm>
          <a:prstGeom prst="rect">
            <a:avLst/>
          </a:prstGeom>
        </p:spPr>
      </p:pic>
      <p:pic>
        <p:nvPicPr>
          <p:cNvPr id="37" name="Picture 36" descr="A blue and yellow snake logo&#10;&#10;AI-generated content may be incorrect.">
            <a:extLst>
              <a:ext uri="{FF2B5EF4-FFF2-40B4-BE49-F238E27FC236}">
                <a16:creationId xmlns:a16="http://schemas.microsoft.com/office/drawing/2014/main" id="{C7C47D3D-EC09-A066-1C4B-36B7A8ABB5D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895291" y="4222850"/>
            <a:ext cx="339739" cy="339739"/>
          </a:xfrm>
          <a:prstGeom prst="rect">
            <a:avLst/>
          </a:prstGeom>
        </p:spPr>
      </p:pic>
      <p:sp>
        <p:nvSpPr>
          <p:cNvPr id="38" name="Google Shape;674;p31">
            <a:extLst>
              <a:ext uri="{FF2B5EF4-FFF2-40B4-BE49-F238E27FC236}">
                <a16:creationId xmlns:a16="http://schemas.microsoft.com/office/drawing/2014/main" id="{1F6BD98F-6C05-CE7D-2E2F-E7FC5A27B0C5}"/>
              </a:ext>
            </a:extLst>
          </p:cNvPr>
          <p:cNvSpPr txBox="1"/>
          <p:nvPr/>
        </p:nvSpPr>
        <p:spPr>
          <a:xfrm>
            <a:off x="3098094" y="2790975"/>
            <a:ext cx="1671874" cy="30774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a:solidFill>
                  <a:schemeClr val="accent4"/>
                </a:solidFill>
                <a:latin typeface="Montserrat ExtraBold"/>
                <a:ea typeface="Montserrat ExtraBold"/>
                <a:cs typeface="Montserrat ExtraBold"/>
                <a:sym typeface="Montserrat ExtraBold"/>
              </a:rPr>
              <a:t>Parsing Pipeline</a:t>
            </a:r>
            <a:endParaRPr sz="800">
              <a:solidFill>
                <a:schemeClr val="accent4"/>
              </a:solidFill>
              <a:latin typeface="Montserrat ExtraBold"/>
              <a:ea typeface="Montserrat ExtraBold"/>
              <a:cs typeface="Montserrat ExtraBold"/>
              <a:sym typeface="Montserrat ExtraBold"/>
            </a:endParaRPr>
          </a:p>
        </p:txBody>
      </p:sp>
      <p:grpSp>
        <p:nvGrpSpPr>
          <p:cNvPr id="41" name="Group 40">
            <a:extLst>
              <a:ext uri="{FF2B5EF4-FFF2-40B4-BE49-F238E27FC236}">
                <a16:creationId xmlns:a16="http://schemas.microsoft.com/office/drawing/2014/main" id="{FBA2D071-898B-1128-8EB4-A34318E0E38D}"/>
              </a:ext>
            </a:extLst>
          </p:cNvPr>
          <p:cNvGrpSpPr/>
          <p:nvPr/>
        </p:nvGrpSpPr>
        <p:grpSpPr>
          <a:xfrm>
            <a:off x="3917999" y="5397908"/>
            <a:ext cx="967746" cy="457556"/>
            <a:chOff x="6036830" y="3413047"/>
            <a:chExt cx="967746" cy="1036974"/>
          </a:xfrm>
        </p:grpSpPr>
        <p:sp>
          <p:nvSpPr>
            <p:cNvPr id="42" name="Google Shape;677;p31">
              <a:extLst>
                <a:ext uri="{FF2B5EF4-FFF2-40B4-BE49-F238E27FC236}">
                  <a16:creationId xmlns:a16="http://schemas.microsoft.com/office/drawing/2014/main" id="{C2CC10BC-F468-0AF9-FBC4-37E2E81F4FA3}"/>
                </a:ext>
              </a:extLst>
            </p:cNvPr>
            <p:cNvSpPr/>
            <p:nvPr/>
          </p:nvSpPr>
          <p:spPr>
            <a:xfrm>
              <a:off x="6036830" y="3413047"/>
              <a:ext cx="967746" cy="1036974"/>
            </a:xfrm>
            <a:prstGeom prst="roundRect">
              <a:avLst>
                <a:gd name="adj" fmla="val 8694"/>
              </a:avLst>
            </a:prstGeom>
            <a:noFill/>
            <a:ln w="9525" cap="flat" cmpd="sng">
              <a:solidFill>
                <a:srgbClr val="5B5B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86;p31">
              <a:extLst>
                <a:ext uri="{FF2B5EF4-FFF2-40B4-BE49-F238E27FC236}">
                  <a16:creationId xmlns:a16="http://schemas.microsoft.com/office/drawing/2014/main" id="{302AF7F2-B00E-D57A-4C25-4D8B352C4CCE}"/>
                </a:ext>
              </a:extLst>
            </p:cNvPr>
            <p:cNvSpPr txBox="1"/>
            <p:nvPr/>
          </p:nvSpPr>
          <p:spPr>
            <a:xfrm>
              <a:off x="6036830" y="3646690"/>
              <a:ext cx="967746" cy="215444"/>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 sz="700">
                  <a:solidFill>
                    <a:schemeClr val="accent4"/>
                  </a:solidFill>
                  <a:latin typeface="Montserrat ExtraBold"/>
                  <a:cs typeface="Montserrat ExtraBold"/>
                  <a:sym typeface="Montserrat ExtraBold"/>
                </a:rPr>
                <a:t>Missing Records</a:t>
              </a:r>
            </a:p>
            <a:p>
              <a:pPr marL="0" lvl="0" indent="0" algn="ctr" rtl="0">
                <a:spcBef>
                  <a:spcPts val="0"/>
                </a:spcBef>
                <a:spcAft>
                  <a:spcPts val="0"/>
                </a:spcAft>
                <a:buNone/>
              </a:pPr>
              <a:r>
                <a:rPr lang="en" sz="700">
                  <a:solidFill>
                    <a:schemeClr val="accent4"/>
                  </a:solidFill>
                  <a:latin typeface="Montserrat ExtraBold"/>
                  <a:cs typeface="Montserrat ExtraBold"/>
                  <a:sym typeface="Montserrat ExtraBold"/>
                </a:rPr>
                <a:t>Identified</a:t>
              </a:r>
            </a:p>
          </p:txBody>
        </p:sp>
        <p:sp>
          <p:nvSpPr>
            <p:cNvPr id="45" name="Google Shape;728;p31">
              <a:extLst>
                <a:ext uri="{FF2B5EF4-FFF2-40B4-BE49-F238E27FC236}">
                  <a16:creationId xmlns:a16="http://schemas.microsoft.com/office/drawing/2014/main" id="{C27BA534-AD05-E8BC-F74D-64E042604FFD}"/>
                </a:ext>
              </a:extLst>
            </p:cNvPr>
            <p:cNvSpPr txBox="1"/>
            <p:nvPr/>
          </p:nvSpPr>
          <p:spPr>
            <a:xfrm>
              <a:off x="6066700" y="3856726"/>
              <a:ext cx="931427" cy="129266"/>
            </a:xfrm>
            <a:prstGeom prst="rect">
              <a:avLst/>
            </a:prstGeom>
            <a:noFill/>
            <a:ln>
              <a:noFill/>
            </a:ln>
          </p:spPr>
          <p:txBody>
            <a:bodyPr spcFirstLastPara="1" wrap="square" lIns="0" tIns="0" rIns="0" bIns="0" anchor="t" anchorCtr="0">
              <a:spAutoFit/>
            </a:bodyPr>
            <a:lstStyle/>
            <a:p>
              <a:pPr marL="0" lvl="0" indent="0" algn="ctr" rtl="0">
                <a:lnSpc>
                  <a:spcPct val="80000"/>
                </a:lnSpc>
                <a:spcBef>
                  <a:spcPts val="0"/>
                </a:spcBef>
                <a:spcAft>
                  <a:spcPts val="0"/>
                </a:spcAft>
                <a:buNone/>
              </a:pPr>
              <a:endParaRPr lang="en-GB" sz="1050">
                <a:latin typeface="Lato"/>
                <a:ea typeface="Lato"/>
                <a:cs typeface="Lato"/>
                <a:sym typeface="Lato"/>
              </a:endParaRPr>
            </a:p>
          </p:txBody>
        </p:sp>
      </p:grpSp>
      <p:cxnSp>
        <p:nvCxnSpPr>
          <p:cNvPr id="47" name="Google Shape;773;p31">
            <a:extLst>
              <a:ext uri="{FF2B5EF4-FFF2-40B4-BE49-F238E27FC236}">
                <a16:creationId xmlns:a16="http://schemas.microsoft.com/office/drawing/2014/main" id="{15812DBD-43EE-CA22-FE0B-5D01D9258BCF}"/>
              </a:ext>
            </a:extLst>
          </p:cNvPr>
          <p:cNvCxnSpPr>
            <a:cxnSpLocks/>
          </p:cNvCxnSpPr>
          <p:nvPr/>
        </p:nvCxnSpPr>
        <p:spPr>
          <a:xfrm>
            <a:off x="4400714" y="4637789"/>
            <a:ext cx="1158" cy="760119"/>
          </a:xfrm>
          <a:prstGeom prst="straightConnector1">
            <a:avLst/>
          </a:prstGeom>
          <a:noFill/>
          <a:ln w="9525" cap="flat" cmpd="sng">
            <a:solidFill>
              <a:srgbClr val="666666"/>
            </a:solidFill>
            <a:prstDash val="solid"/>
            <a:round/>
            <a:headEnd type="none" w="med" len="med"/>
            <a:tailEnd type="triangle" w="med" len="med"/>
          </a:ln>
        </p:spPr>
      </p:cxnSp>
      <p:cxnSp>
        <p:nvCxnSpPr>
          <p:cNvPr id="54" name="Connector: Elbow 53">
            <a:extLst>
              <a:ext uri="{FF2B5EF4-FFF2-40B4-BE49-F238E27FC236}">
                <a16:creationId xmlns:a16="http://schemas.microsoft.com/office/drawing/2014/main" id="{EAD16621-2B9D-FBDD-8E02-BDFA959A0840}"/>
              </a:ext>
            </a:extLst>
          </p:cNvPr>
          <p:cNvCxnSpPr>
            <a:cxnSpLocks/>
          </p:cNvCxnSpPr>
          <p:nvPr/>
        </p:nvCxnSpPr>
        <p:spPr>
          <a:xfrm flipV="1">
            <a:off x="4879296" y="4532000"/>
            <a:ext cx="1848602" cy="1090197"/>
          </a:xfrm>
          <a:prstGeom prst="bentConnector2">
            <a:avLst/>
          </a:prstGeom>
          <a:ln w="6350">
            <a:solidFill>
              <a:srgbClr val="F2F5F4"/>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010CA79D-91F2-B107-FA1A-5F7BBF8B7367}"/>
              </a:ext>
            </a:extLst>
          </p:cNvPr>
          <p:cNvCxnSpPr>
            <a:cxnSpLocks/>
          </p:cNvCxnSpPr>
          <p:nvPr/>
        </p:nvCxnSpPr>
        <p:spPr>
          <a:xfrm flipV="1">
            <a:off x="4885745" y="4532000"/>
            <a:ext cx="1842153" cy="1094686"/>
          </a:xfrm>
          <a:prstGeom prst="bentConnector2">
            <a:avLst/>
          </a:prstGeom>
          <a:ln w="3175">
            <a:tailEnd type="triangle"/>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E2EA8C09-0E57-5F39-2359-26D3EE0D71E1}"/>
              </a:ext>
            </a:extLst>
          </p:cNvPr>
          <p:cNvSpPr/>
          <p:nvPr/>
        </p:nvSpPr>
        <p:spPr>
          <a:xfrm>
            <a:off x="4940898" y="3398733"/>
            <a:ext cx="282254" cy="273569"/>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GB" sz="1600" b="0" i="0" u="none" strike="noStrike" kern="1200" cap="all" spc="0" normalizeH="0" baseline="0" noProof="0">
                <a:ln>
                  <a:noFill/>
                </a:ln>
                <a:solidFill>
                  <a:srgbClr val="14F278"/>
                </a:solidFill>
                <a:effectLst/>
                <a:uLnTx/>
                <a:uFillTx/>
                <a:latin typeface="Arial Black" panose="020B0A04020102020204" pitchFamily="34" charset="0"/>
                <a:ea typeface="+mn-ea"/>
                <a:cs typeface="+mn-cs"/>
              </a:rPr>
              <a:t>1</a:t>
            </a:r>
          </a:p>
        </p:txBody>
      </p:sp>
      <p:sp>
        <p:nvSpPr>
          <p:cNvPr id="58" name="Oval 57">
            <a:extLst>
              <a:ext uri="{FF2B5EF4-FFF2-40B4-BE49-F238E27FC236}">
                <a16:creationId xmlns:a16="http://schemas.microsoft.com/office/drawing/2014/main" id="{38C6EE7A-5F8E-513D-1A75-717620974ED8}"/>
              </a:ext>
            </a:extLst>
          </p:cNvPr>
          <p:cNvSpPr/>
          <p:nvPr/>
        </p:nvSpPr>
        <p:spPr>
          <a:xfrm>
            <a:off x="4941968" y="3873298"/>
            <a:ext cx="282254" cy="273569"/>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ts val="1600"/>
              </a:lnSpc>
              <a:spcBef>
                <a:spcPts val="0"/>
              </a:spcBef>
              <a:spcAft>
                <a:spcPts val="0"/>
              </a:spcAft>
              <a:buClrTx/>
              <a:buSzTx/>
              <a:buFontTx/>
              <a:buNone/>
              <a:tabLst/>
              <a:defRPr/>
            </a:pPr>
            <a:r>
              <a:rPr lang="en-GB" sz="1600" cap="all">
                <a:solidFill>
                  <a:srgbClr val="14F278"/>
                </a:solidFill>
                <a:latin typeface="Arial Black" panose="020B0A04020102020204" pitchFamily="34" charset="0"/>
              </a:rPr>
              <a:t>2</a:t>
            </a:r>
            <a:endParaRPr kumimoji="0" lang="en-GB" sz="1600" b="0" i="0" u="none" strike="noStrike" kern="1200" cap="all" spc="0" normalizeH="0" baseline="0" noProof="0">
              <a:ln>
                <a:noFill/>
              </a:ln>
              <a:solidFill>
                <a:srgbClr val="14F278"/>
              </a:solidFill>
              <a:effectLst/>
              <a:uLnTx/>
              <a:uFillTx/>
              <a:latin typeface="Arial Black" panose="020B0A04020102020204" pitchFamily="34" charset="0"/>
              <a:ea typeface="+mn-ea"/>
              <a:cs typeface="+mn-cs"/>
            </a:endParaRPr>
          </a:p>
        </p:txBody>
      </p:sp>
      <p:sp>
        <p:nvSpPr>
          <p:cNvPr id="59" name="Oval 58">
            <a:extLst>
              <a:ext uri="{FF2B5EF4-FFF2-40B4-BE49-F238E27FC236}">
                <a16:creationId xmlns:a16="http://schemas.microsoft.com/office/drawing/2014/main" id="{06C71078-39B4-875F-8B7C-CB32EE9F4DA9}"/>
              </a:ext>
            </a:extLst>
          </p:cNvPr>
          <p:cNvSpPr/>
          <p:nvPr/>
        </p:nvSpPr>
        <p:spPr>
          <a:xfrm>
            <a:off x="4932293" y="4441420"/>
            <a:ext cx="282254" cy="273569"/>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ts val="1600"/>
              </a:lnSpc>
              <a:spcBef>
                <a:spcPts val="0"/>
              </a:spcBef>
              <a:spcAft>
                <a:spcPts val="0"/>
              </a:spcAft>
              <a:buClrTx/>
              <a:buSzTx/>
              <a:buFontTx/>
              <a:buNone/>
              <a:tabLst/>
              <a:defRPr/>
            </a:pPr>
            <a:r>
              <a:rPr lang="en-GB" sz="1600" cap="all">
                <a:solidFill>
                  <a:srgbClr val="14F278"/>
                </a:solidFill>
                <a:latin typeface="Arial Black" panose="020B0A04020102020204" pitchFamily="34" charset="0"/>
              </a:rPr>
              <a:t>3</a:t>
            </a:r>
            <a:endParaRPr kumimoji="0" lang="en-GB" sz="1600" b="0" i="0" u="none" strike="noStrike" kern="1200" cap="all" spc="0" normalizeH="0" baseline="0" noProof="0">
              <a:ln>
                <a:noFill/>
              </a:ln>
              <a:solidFill>
                <a:srgbClr val="14F278"/>
              </a:solidFill>
              <a:effectLst/>
              <a:uLnTx/>
              <a:uFillTx/>
              <a:latin typeface="Arial Black" panose="020B0A04020102020204" pitchFamily="34" charset="0"/>
              <a:ea typeface="+mn-ea"/>
              <a:cs typeface="+mn-cs"/>
            </a:endParaRPr>
          </a:p>
        </p:txBody>
      </p:sp>
      <p:sp>
        <p:nvSpPr>
          <p:cNvPr id="60" name="Oval 59">
            <a:extLst>
              <a:ext uri="{FF2B5EF4-FFF2-40B4-BE49-F238E27FC236}">
                <a16:creationId xmlns:a16="http://schemas.microsoft.com/office/drawing/2014/main" id="{7065ABE4-84BA-2F63-D636-4905AFDFD838}"/>
              </a:ext>
            </a:extLst>
          </p:cNvPr>
          <p:cNvSpPr/>
          <p:nvPr/>
        </p:nvSpPr>
        <p:spPr>
          <a:xfrm>
            <a:off x="590614" y="1284727"/>
            <a:ext cx="282254" cy="273569"/>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GB" sz="1600" b="0" i="0" u="none" strike="noStrike" kern="1200" cap="all" spc="0" normalizeH="0" baseline="0" noProof="0">
                <a:ln>
                  <a:noFill/>
                </a:ln>
                <a:solidFill>
                  <a:srgbClr val="14F278"/>
                </a:solidFill>
                <a:effectLst/>
                <a:uLnTx/>
                <a:uFillTx/>
                <a:latin typeface="Arial Black" panose="020B0A04020102020204" pitchFamily="34" charset="0"/>
                <a:ea typeface="+mn-ea"/>
                <a:cs typeface="+mn-cs"/>
              </a:rPr>
              <a:t>1</a:t>
            </a:r>
          </a:p>
        </p:txBody>
      </p:sp>
      <p:sp>
        <p:nvSpPr>
          <p:cNvPr id="61" name="TextBox 60">
            <a:extLst>
              <a:ext uri="{FF2B5EF4-FFF2-40B4-BE49-F238E27FC236}">
                <a16:creationId xmlns:a16="http://schemas.microsoft.com/office/drawing/2014/main" id="{883CB355-FCE5-A172-1259-D2060116EA75}"/>
              </a:ext>
            </a:extLst>
          </p:cNvPr>
          <p:cNvSpPr txBox="1"/>
          <p:nvPr/>
        </p:nvSpPr>
        <p:spPr>
          <a:xfrm>
            <a:off x="965141" y="1207189"/>
            <a:ext cx="2128837" cy="738664"/>
          </a:xfrm>
          <a:prstGeom prst="rect">
            <a:avLst/>
          </a:prstGeom>
          <a:noFill/>
        </p:spPr>
        <p:txBody>
          <a:bodyPr wrap="square" lIns="0" tIns="0" rIns="0" bIns="0" rtlCol="0">
            <a:spAutoFit/>
          </a:bodyPr>
          <a:lstStyle/>
          <a:p>
            <a:pPr algn="l"/>
            <a:r>
              <a:rPr lang="en-GB" sz="1200"/>
              <a:t>Target fields that can be easily extracted using table parsers, regex, or anchored section headers</a:t>
            </a:r>
          </a:p>
        </p:txBody>
      </p:sp>
      <p:sp>
        <p:nvSpPr>
          <p:cNvPr id="62" name="Oval 61">
            <a:extLst>
              <a:ext uri="{FF2B5EF4-FFF2-40B4-BE49-F238E27FC236}">
                <a16:creationId xmlns:a16="http://schemas.microsoft.com/office/drawing/2014/main" id="{D1612895-46B3-F728-9208-4377F5CAEE95}"/>
              </a:ext>
            </a:extLst>
          </p:cNvPr>
          <p:cNvSpPr/>
          <p:nvPr/>
        </p:nvSpPr>
        <p:spPr>
          <a:xfrm>
            <a:off x="3396029" y="1282321"/>
            <a:ext cx="282254" cy="273569"/>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GB" sz="1600" b="0" i="0" u="none" strike="noStrike" kern="1200" cap="all" spc="0" normalizeH="0" baseline="0" noProof="0">
                <a:ln>
                  <a:noFill/>
                </a:ln>
                <a:solidFill>
                  <a:srgbClr val="14F278"/>
                </a:solidFill>
                <a:effectLst/>
                <a:uLnTx/>
                <a:uFillTx/>
                <a:latin typeface="Arial Black" panose="020B0A04020102020204" pitchFamily="34" charset="0"/>
                <a:ea typeface="+mn-ea"/>
                <a:cs typeface="+mn-cs"/>
              </a:rPr>
              <a:t>2</a:t>
            </a:r>
          </a:p>
        </p:txBody>
      </p:sp>
      <p:sp>
        <p:nvSpPr>
          <p:cNvPr id="63" name="TextBox 62">
            <a:extLst>
              <a:ext uri="{FF2B5EF4-FFF2-40B4-BE49-F238E27FC236}">
                <a16:creationId xmlns:a16="http://schemas.microsoft.com/office/drawing/2014/main" id="{B49EE78A-95C9-9F69-E52D-AAC30D5E0DC6}"/>
              </a:ext>
            </a:extLst>
          </p:cNvPr>
          <p:cNvSpPr txBox="1"/>
          <p:nvPr/>
        </p:nvSpPr>
        <p:spPr>
          <a:xfrm>
            <a:off x="3770556" y="1204783"/>
            <a:ext cx="2128837" cy="1107996"/>
          </a:xfrm>
          <a:prstGeom prst="rect">
            <a:avLst/>
          </a:prstGeom>
          <a:noFill/>
        </p:spPr>
        <p:txBody>
          <a:bodyPr wrap="square" lIns="0" tIns="0" rIns="0" bIns="0" rtlCol="0">
            <a:spAutoFit/>
          </a:bodyPr>
          <a:lstStyle/>
          <a:p>
            <a:pPr algn="l"/>
            <a:r>
              <a:rPr lang="en-GB" sz="1200"/>
              <a:t>Target information stored in repetitive blocks of text or structured paragraphs</a:t>
            </a:r>
          </a:p>
          <a:p>
            <a:pPr algn="l"/>
            <a:endParaRPr lang="en-GB" sz="1200"/>
          </a:p>
          <a:p>
            <a:pPr algn="l"/>
            <a:r>
              <a:rPr lang="en-GB" sz="1200" b="1" i="1"/>
              <a:t>Open question: do we need both 2 &amp; 3 approaches?</a:t>
            </a:r>
          </a:p>
        </p:txBody>
      </p:sp>
      <p:sp>
        <p:nvSpPr>
          <p:cNvPr id="64" name="Oval 63">
            <a:extLst>
              <a:ext uri="{FF2B5EF4-FFF2-40B4-BE49-F238E27FC236}">
                <a16:creationId xmlns:a16="http://schemas.microsoft.com/office/drawing/2014/main" id="{380D081B-9F27-6C23-668F-D448042B4D1E}"/>
              </a:ext>
            </a:extLst>
          </p:cNvPr>
          <p:cNvSpPr/>
          <p:nvPr/>
        </p:nvSpPr>
        <p:spPr>
          <a:xfrm>
            <a:off x="5947397" y="1282321"/>
            <a:ext cx="282254" cy="273569"/>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ts val="1600"/>
              </a:lnSpc>
              <a:spcBef>
                <a:spcPts val="0"/>
              </a:spcBef>
              <a:spcAft>
                <a:spcPts val="0"/>
              </a:spcAft>
              <a:buClrTx/>
              <a:buSzTx/>
              <a:buFontTx/>
              <a:buNone/>
              <a:tabLst/>
              <a:defRPr/>
            </a:pPr>
            <a:r>
              <a:rPr lang="en-GB" sz="1600" cap="all">
                <a:solidFill>
                  <a:srgbClr val="14F278"/>
                </a:solidFill>
                <a:latin typeface="Arial Black" panose="020B0A04020102020204" pitchFamily="34" charset="0"/>
              </a:rPr>
              <a:t>3</a:t>
            </a:r>
            <a:endParaRPr kumimoji="0" lang="en-GB" sz="1600" b="0" i="0" u="none" strike="noStrike" kern="1200" cap="all" spc="0" normalizeH="0" baseline="0" noProof="0">
              <a:ln>
                <a:noFill/>
              </a:ln>
              <a:solidFill>
                <a:srgbClr val="14F278"/>
              </a:solidFill>
              <a:effectLst/>
              <a:uLnTx/>
              <a:uFillTx/>
              <a:latin typeface="Arial Black" panose="020B0A04020102020204" pitchFamily="34" charset="0"/>
              <a:ea typeface="+mn-ea"/>
              <a:cs typeface="+mn-cs"/>
            </a:endParaRPr>
          </a:p>
        </p:txBody>
      </p:sp>
      <p:sp>
        <p:nvSpPr>
          <p:cNvPr id="65" name="TextBox 64">
            <a:extLst>
              <a:ext uri="{FF2B5EF4-FFF2-40B4-BE49-F238E27FC236}">
                <a16:creationId xmlns:a16="http://schemas.microsoft.com/office/drawing/2014/main" id="{67D11E89-12C3-48EA-3983-66A57EDE9FB0}"/>
              </a:ext>
            </a:extLst>
          </p:cNvPr>
          <p:cNvSpPr txBox="1"/>
          <p:nvPr/>
        </p:nvSpPr>
        <p:spPr>
          <a:xfrm>
            <a:off x="6321924" y="1204783"/>
            <a:ext cx="2128837" cy="553998"/>
          </a:xfrm>
          <a:prstGeom prst="rect">
            <a:avLst/>
          </a:prstGeom>
          <a:noFill/>
        </p:spPr>
        <p:txBody>
          <a:bodyPr wrap="square" lIns="0" tIns="0" rIns="0" bIns="0" rtlCol="0">
            <a:spAutoFit/>
          </a:bodyPr>
          <a:lstStyle/>
          <a:p>
            <a:pPr algn="l"/>
            <a:r>
              <a:rPr lang="en-GB" sz="1200"/>
              <a:t>Target information stored in free-form text missing any obvious structure</a:t>
            </a:r>
          </a:p>
        </p:txBody>
      </p:sp>
      <p:sp>
        <p:nvSpPr>
          <p:cNvPr id="68" name="Oval 67">
            <a:extLst>
              <a:ext uri="{FF2B5EF4-FFF2-40B4-BE49-F238E27FC236}">
                <a16:creationId xmlns:a16="http://schemas.microsoft.com/office/drawing/2014/main" id="{1636EEAF-D9FC-67A4-9A96-39C64D33CF57}"/>
              </a:ext>
            </a:extLst>
          </p:cNvPr>
          <p:cNvSpPr/>
          <p:nvPr/>
        </p:nvSpPr>
        <p:spPr>
          <a:xfrm>
            <a:off x="8328647" y="1282321"/>
            <a:ext cx="282254" cy="273569"/>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GB" sz="1600" b="0" i="0" u="none" strike="noStrike" kern="1200" cap="all" spc="0" normalizeH="0" baseline="0" noProof="0">
                <a:ln>
                  <a:noFill/>
                </a:ln>
                <a:solidFill>
                  <a:srgbClr val="14F278"/>
                </a:solidFill>
                <a:effectLst/>
                <a:uLnTx/>
                <a:uFillTx/>
                <a:latin typeface="Arial Black" panose="020B0A04020102020204" pitchFamily="34" charset="0"/>
                <a:ea typeface="+mn-ea"/>
                <a:cs typeface="+mn-cs"/>
              </a:rPr>
              <a:t>4</a:t>
            </a:r>
          </a:p>
        </p:txBody>
      </p:sp>
      <p:sp>
        <p:nvSpPr>
          <p:cNvPr id="69" name="TextBox 68">
            <a:extLst>
              <a:ext uri="{FF2B5EF4-FFF2-40B4-BE49-F238E27FC236}">
                <a16:creationId xmlns:a16="http://schemas.microsoft.com/office/drawing/2014/main" id="{70E61E2D-F4FF-E315-F552-22BE0F0A5B25}"/>
              </a:ext>
            </a:extLst>
          </p:cNvPr>
          <p:cNvSpPr txBox="1"/>
          <p:nvPr/>
        </p:nvSpPr>
        <p:spPr>
          <a:xfrm>
            <a:off x="8703174" y="1204783"/>
            <a:ext cx="2128837" cy="553998"/>
          </a:xfrm>
          <a:prstGeom prst="rect">
            <a:avLst/>
          </a:prstGeom>
          <a:noFill/>
        </p:spPr>
        <p:txBody>
          <a:bodyPr wrap="square" lIns="0" tIns="0" rIns="0" bIns="0" rtlCol="0">
            <a:spAutoFit/>
          </a:bodyPr>
          <a:lstStyle/>
          <a:p>
            <a:pPr algn="l"/>
            <a:r>
              <a:rPr lang="en-GB" sz="1200"/>
              <a:t>Apply confidence thresholds as a form of QA, valuable for future model training</a:t>
            </a:r>
          </a:p>
        </p:txBody>
      </p:sp>
      <p:grpSp>
        <p:nvGrpSpPr>
          <p:cNvPr id="70" name="Group 69">
            <a:extLst>
              <a:ext uri="{FF2B5EF4-FFF2-40B4-BE49-F238E27FC236}">
                <a16:creationId xmlns:a16="http://schemas.microsoft.com/office/drawing/2014/main" id="{18658A67-E4EB-1921-DCC7-64B81EFF3BC6}"/>
              </a:ext>
            </a:extLst>
          </p:cNvPr>
          <p:cNvGrpSpPr/>
          <p:nvPr/>
        </p:nvGrpSpPr>
        <p:grpSpPr>
          <a:xfrm>
            <a:off x="7386342" y="3476426"/>
            <a:ext cx="1512722" cy="1036974"/>
            <a:chOff x="5491854" y="3413047"/>
            <a:chExt cx="1512722" cy="1036974"/>
          </a:xfrm>
        </p:grpSpPr>
        <p:sp>
          <p:nvSpPr>
            <p:cNvPr id="71" name="Google Shape;677;p31">
              <a:extLst>
                <a:ext uri="{FF2B5EF4-FFF2-40B4-BE49-F238E27FC236}">
                  <a16:creationId xmlns:a16="http://schemas.microsoft.com/office/drawing/2014/main" id="{FABB272F-2CC3-AE9C-7F79-5BB2DE011F26}"/>
                </a:ext>
              </a:extLst>
            </p:cNvPr>
            <p:cNvSpPr/>
            <p:nvPr/>
          </p:nvSpPr>
          <p:spPr>
            <a:xfrm>
              <a:off x="6036830" y="3413047"/>
              <a:ext cx="967746" cy="1036974"/>
            </a:xfrm>
            <a:prstGeom prst="roundRect">
              <a:avLst>
                <a:gd name="adj" fmla="val 8694"/>
              </a:avLst>
            </a:prstGeom>
            <a:noFill/>
            <a:ln w="9525" cap="flat" cmpd="sng">
              <a:solidFill>
                <a:srgbClr val="5B5B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86;p31">
              <a:extLst>
                <a:ext uri="{FF2B5EF4-FFF2-40B4-BE49-F238E27FC236}">
                  <a16:creationId xmlns:a16="http://schemas.microsoft.com/office/drawing/2014/main" id="{090FB1C1-7621-FC9E-2E0B-0C530883147B}"/>
                </a:ext>
              </a:extLst>
            </p:cNvPr>
            <p:cNvSpPr txBox="1"/>
            <p:nvPr/>
          </p:nvSpPr>
          <p:spPr>
            <a:xfrm>
              <a:off x="6036830" y="3500219"/>
              <a:ext cx="967746" cy="107722"/>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 sz="700">
                  <a:solidFill>
                    <a:schemeClr val="accent4"/>
                  </a:solidFill>
                  <a:latin typeface="Montserrat ExtraBold"/>
                  <a:sym typeface="Montserrat ExtraBold"/>
                </a:rPr>
                <a:t>Exporter</a:t>
              </a:r>
              <a:endParaRPr sz="700">
                <a:solidFill>
                  <a:schemeClr val="accent4"/>
                </a:solidFill>
              </a:endParaRPr>
            </a:p>
          </p:txBody>
        </p:sp>
        <p:cxnSp>
          <p:nvCxnSpPr>
            <p:cNvPr id="73" name="Google Shape;773;p31">
              <a:extLst>
                <a:ext uri="{FF2B5EF4-FFF2-40B4-BE49-F238E27FC236}">
                  <a16:creationId xmlns:a16="http://schemas.microsoft.com/office/drawing/2014/main" id="{E6A5C842-00CE-5B8C-A248-CA7431481630}"/>
                </a:ext>
              </a:extLst>
            </p:cNvPr>
            <p:cNvCxnSpPr>
              <a:cxnSpLocks/>
              <a:endCxn id="71" idx="1"/>
            </p:cNvCxnSpPr>
            <p:nvPr/>
          </p:nvCxnSpPr>
          <p:spPr>
            <a:xfrm>
              <a:off x="5491854" y="3931534"/>
              <a:ext cx="544976" cy="0"/>
            </a:xfrm>
            <a:prstGeom prst="straightConnector1">
              <a:avLst/>
            </a:prstGeom>
            <a:noFill/>
            <a:ln w="9525" cap="flat" cmpd="sng">
              <a:solidFill>
                <a:srgbClr val="666666"/>
              </a:solidFill>
              <a:prstDash val="solid"/>
              <a:round/>
              <a:headEnd type="none" w="med" len="med"/>
              <a:tailEnd type="triangle" w="med" len="med"/>
            </a:ln>
          </p:spPr>
        </p:cxnSp>
        <p:sp>
          <p:nvSpPr>
            <p:cNvPr id="74" name="Google Shape;728;p31">
              <a:extLst>
                <a:ext uri="{FF2B5EF4-FFF2-40B4-BE49-F238E27FC236}">
                  <a16:creationId xmlns:a16="http://schemas.microsoft.com/office/drawing/2014/main" id="{6688A49B-A04D-CD00-31FD-2C8BE6806446}"/>
                </a:ext>
              </a:extLst>
            </p:cNvPr>
            <p:cNvSpPr txBox="1"/>
            <p:nvPr/>
          </p:nvSpPr>
          <p:spPr>
            <a:xfrm>
              <a:off x="6066700" y="3856726"/>
              <a:ext cx="931427" cy="129266"/>
            </a:xfrm>
            <a:prstGeom prst="rect">
              <a:avLst/>
            </a:prstGeom>
            <a:noFill/>
            <a:ln>
              <a:noFill/>
            </a:ln>
          </p:spPr>
          <p:txBody>
            <a:bodyPr spcFirstLastPara="1" wrap="square" lIns="0" tIns="0" rIns="0" bIns="0" anchor="t" anchorCtr="0">
              <a:spAutoFit/>
            </a:bodyPr>
            <a:lstStyle/>
            <a:p>
              <a:pPr marL="0" lvl="0" indent="0" algn="ctr" rtl="0">
                <a:lnSpc>
                  <a:spcPct val="80000"/>
                </a:lnSpc>
                <a:spcBef>
                  <a:spcPts val="0"/>
                </a:spcBef>
                <a:spcAft>
                  <a:spcPts val="0"/>
                </a:spcAft>
                <a:buNone/>
              </a:pPr>
              <a:r>
                <a:rPr lang="en-GB" sz="1050">
                  <a:latin typeface="Lato"/>
                  <a:ea typeface="Lato"/>
                  <a:cs typeface="Lato"/>
                  <a:sym typeface="Lato"/>
                </a:rPr>
                <a:t>Data Ready</a:t>
              </a:r>
            </a:p>
          </p:txBody>
        </p:sp>
      </p:grpSp>
      <p:pic>
        <p:nvPicPr>
          <p:cNvPr id="77" name="Picture 76" descr="A green box with a white x on it&#10;&#10;AI-generated content may be incorrect.">
            <a:extLst>
              <a:ext uri="{FF2B5EF4-FFF2-40B4-BE49-F238E27FC236}">
                <a16:creationId xmlns:a16="http://schemas.microsoft.com/office/drawing/2014/main" id="{B08179E3-1D45-9A49-9B3A-9A7AE662342C}"/>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8539694" y="4261892"/>
            <a:ext cx="493415" cy="465866"/>
          </a:xfrm>
          <a:prstGeom prst="rect">
            <a:avLst/>
          </a:prstGeom>
        </p:spPr>
      </p:pic>
      <p:sp>
        <p:nvSpPr>
          <p:cNvPr id="79" name="Google Shape;668;p31">
            <a:extLst>
              <a:ext uri="{FF2B5EF4-FFF2-40B4-BE49-F238E27FC236}">
                <a16:creationId xmlns:a16="http://schemas.microsoft.com/office/drawing/2014/main" id="{7DCF2080-2BB2-59C7-7B73-4E9F1920EA44}"/>
              </a:ext>
            </a:extLst>
          </p:cNvPr>
          <p:cNvSpPr/>
          <p:nvPr/>
        </p:nvSpPr>
        <p:spPr>
          <a:xfrm>
            <a:off x="9336881" y="2830333"/>
            <a:ext cx="2657648" cy="3328983"/>
          </a:xfrm>
          <a:prstGeom prst="roundRect">
            <a:avLst>
              <a:gd name="adj" fmla="val 5176"/>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74;p31">
            <a:extLst>
              <a:ext uri="{FF2B5EF4-FFF2-40B4-BE49-F238E27FC236}">
                <a16:creationId xmlns:a16="http://schemas.microsoft.com/office/drawing/2014/main" id="{7574825D-084E-3492-FAAE-A24F94B39EF4}"/>
              </a:ext>
            </a:extLst>
          </p:cNvPr>
          <p:cNvSpPr txBox="1"/>
          <p:nvPr/>
        </p:nvSpPr>
        <p:spPr>
          <a:xfrm>
            <a:off x="9908624" y="2830333"/>
            <a:ext cx="1671874" cy="30774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a:solidFill>
                  <a:schemeClr val="accent4"/>
                </a:solidFill>
                <a:latin typeface="Montserrat ExtraBold"/>
                <a:ea typeface="Montserrat ExtraBold"/>
                <a:cs typeface="Montserrat ExtraBold"/>
                <a:sym typeface="Montserrat ExtraBold"/>
              </a:rPr>
              <a:t>Monitoring Capability</a:t>
            </a:r>
            <a:endParaRPr sz="800">
              <a:solidFill>
                <a:schemeClr val="accent4"/>
              </a:solidFill>
              <a:latin typeface="Montserrat ExtraBold"/>
              <a:ea typeface="Montserrat ExtraBold"/>
              <a:cs typeface="Montserrat ExtraBold"/>
              <a:sym typeface="Montserrat ExtraBold"/>
            </a:endParaRPr>
          </a:p>
        </p:txBody>
      </p:sp>
      <p:sp>
        <p:nvSpPr>
          <p:cNvPr id="81" name="Oval 80">
            <a:extLst>
              <a:ext uri="{FF2B5EF4-FFF2-40B4-BE49-F238E27FC236}">
                <a16:creationId xmlns:a16="http://schemas.microsoft.com/office/drawing/2014/main" id="{6C4F338E-C60E-5D89-ABE0-9F7832623ED2}"/>
              </a:ext>
            </a:extLst>
          </p:cNvPr>
          <p:cNvSpPr/>
          <p:nvPr/>
        </p:nvSpPr>
        <p:spPr>
          <a:xfrm>
            <a:off x="7002203" y="3423057"/>
            <a:ext cx="282254" cy="273569"/>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GB" sz="1600" b="0" i="0" u="none" strike="noStrike" kern="1200" cap="all" spc="0" normalizeH="0" baseline="0" noProof="0">
                <a:ln>
                  <a:noFill/>
                </a:ln>
                <a:solidFill>
                  <a:srgbClr val="14F278"/>
                </a:solidFill>
                <a:effectLst/>
                <a:uLnTx/>
                <a:uFillTx/>
                <a:latin typeface="Arial Black" panose="020B0A04020102020204" pitchFamily="34" charset="0"/>
                <a:ea typeface="+mn-ea"/>
                <a:cs typeface="+mn-cs"/>
              </a:rPr>
              <a:t>4</a:t>
            </a:r>
          </a:p>
        </p:txBody>
      </p:sp>
      <p:pic>
        <p:nvPicPr>
          <p:cNvPr id="83" name="Picture 82" descr="A red paper boat with black text&#10;&#10;AI-generated content may be incorrect.">
            <a:extLst>
              <a:ext uri="{FF2B5EF4-FFF2-40B4-BE49-F238E27FC236}">
                <a16:creationId xmlns:a16="http://schemas.microsoft.com/office/drawing/2014/main" id="{DAE46D0D-1106-DA65-E9F8-2980A6F3F033}"/>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9374257" y="2867537"/>
            <a:ext cx="630918" cy="368693"/>
          </a:xfrm>
          <a:prstGeom prst="rect">
            <a:avLst/>
          </a:prstGeom>
        </p:spPr>
      </p:pic>
      <p:sp>
        <p:nvSpPr>
          <p:cNvPr id="85" name="TextBox 84">
            <a:extLst>
              <a:ext uri="{FF2B5EF4-FFF2-40B4-BE49-F238E27FC236}">
                <a16:creationId xmlns:a16="http://schemas.microsoft.com/office/drawing/2014/main" id="{36A241EF-D763-2670-0851-7C875B7EC9F9}"/>
              </a:ext>
            </a:extLst>
          </p:cNvPr>
          <p:cNvSpPr txBox="1"/>
          <p:nvPr/>
        </p:nvSpPr>
        <p:spPr>
          <a:xfrm>
            <a:off x="9412767" y="3465084"/>
            <a:ext cx="2128837" cy="2769989"/>
          </a:xfrm>
          <a:prstGeom prst="rect">
            <a:avLst/>
          </a:prstGeom>
          <a:noFill/>
        </p:spPr>
        <p:txBody>
          <a:bodyPr wrap="square" lIns="0" tIns="0" rIns="0" bIns="0" rtlCol="0">
            <a:spAutoFit/>
          </a:bodyPr>
          <a:lstStyle/>
          <a:p>
            <a:pPr algn="l"/>
            <a:r>
              <a:rPr lang="en-GB" sz="1200" b="1"/>
              <a:t>Technical Fields</a:t>
            </a:r>
          </a:p>
          <a:p>
            <a:pPr marL="171450" indent="-171450" algn="l">
              <a:buFont typeface="Arial" panose="020B0604020202020204" pitchFamily="34" charset="0"/>
              <a:buChar char="•"/>
            </a:pPr>
            <a:r>
              <a:rPr lang="en-GB" sz="1200"/>
              <a:t>% of fields successfully extracted</a:t>
            </a:r>
          </a:p>
          <a:p>
            <a:pPr marL="171450" indent="-171450" algn="l">
              <a:buFont typeface="Arial" panose="020B0604020202020204" pitchFamily="34" charset="0"/>
              <a:buChar char="•"/>
            </a:pPr>
            <a:r>
              <a:rPr lang="en-GB" sz="1200"/>
              <a:t>No of missing sections</a:t>
            </a:r>
          </a:p>
          <a:p>
            <a:pPr marL="171450" indent="-171450" algn="l">
              <a:buFont typeface="Arial" panose="020B0604020202020204" pitchFamily="34" charset="0"/>
              <a:buChar char="•"/>
            </a:pPr>
            <a:r>
              <a:rPr lang="en-GB" sz="1200"/>
              <a:t>Trending confidence thresholds</a:t>
            </a:r>
          </a:p>
          <a:p>
            <a:pPr marL="171450" indent="-171450" algn="l">
              <a:buFont typeface="Arial" panose="020B0604020202020204" pitchFamily="34" charset="0"/>
              <a:buChar char="•"/>
            </a:pPr>
            <a:r>
              <a:rPr lang="en-GB" sz="1200"/>
              <a:t>Extraction run durations</a:t>
            </a:r>
          </a:p>
          <a:p>
            <a:pPr marL="171450" indent="-171450" algn="l">
              <a:buFont typeface="Arial" panose="020B0604020202020204" pitchFamily="34" charset="0"/>
              <a:buChar char="•"/>
            </a:pPr>
            <a:r>
              <a:rPr lang="en-GB" sz="1200"/>
              <a:t>Track model and data drift</a:t>
            </a:r>
          </a:p>
          <a:p>
            <a:pPr algn="l"/>
            <a:endParaRPr lang="en-GB" sz="1200"/>
          </a:p>
          <a:p>
            <a:pPr algn="l"/>
            <a:r>
              <a:rPr lang="en-GB" sz="1200" b="1"/>
              <a:t>Business Fields</a:t>
            </a:r>
          </a:p>
          <a:p>
            <a:pPr marL="171450" indent="-171450" algn="l">
              <a:buFont typeface="Arial" panose="020B0604020202020204" pitchFamily="34" charset="0"/>
              <a:buChar char="•"/>
            </a:pPr>
            <a:r>
              <a:rPr lang="en-GB" sz="1200"/>
              <a:t>Avg time saved per document</a:t>
            </a:r>
          </a:p>
          <a:p>
            <a:pPr marL="171450" indent="-171450" algn="l">
              <a:buFont typeface="Arial" panose="020B0604020202020204" pitchFamily="34" charset="0"/>
              <a:buChar char="•"/>
            </a:pPr>
            <a:r>
              <a:rPr lang="en-GB" sz="1200"/>
              <a:t>Model cost estimates</a:t>
            </a:r>
          </a:p>
          <a:p>
            <a:pPr algn="l"/>
            <a:endParaRPr lang="en-GB" sz="1200"/>
          </a:p>
          <a:p>
            <a:pPr algn="l"/>
            <a:endParaRPr lang="en-GB" sz="1200"/>
          </a:p>
        </p:txBody>
      </p:sp>
    </p:spTree>
    <p:extLst>
      <p:ext uri="{BB962C8B-B14F-4D97-AF65-F5344CB8AC3E}">
        <p14:creationId xmlns:p14="http://schemas.microsoft.com/office/powerpoint/2010/main" val="1029944531"/>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Kubrick">
      <a:dk1>
        <a:srgbClr val="223536"/>
      </a:dk1>
      <a:lt1>
        <a:sysClr val="window" lastClr="FFFFFF"/>
      </a:lt1>
      <a:dk2>
        <a:srgbClr val="14F278"/>
      </a:dk2>
      <a:lt2>
        <a:srgbClr val="F2F5F4"/>
      </a:lt2>
      <a:accent1>
        <a:srgbClr val="223536"/>
      </a:accent1>
      <a:accent2>
        <a:srgbClr val="5A6868"/>
      </a:accent2>
      <a:accent3>
        <a:srgbClr val="9DA4A4"/>
      </a:accent3>
      <a:accent4>
        <a:srgbClr val="062721"/>
      </a:accent4>
      <a:accent5>
        <a:srgbClr val="415D59"/>
      </a:accent5>
      <a:accent6>
        <a:srgbClr val="CED4D4"/>
      </a:accent6>
      <a:hlink>
        <a:srgbClr val="0563C1"/>
      </a:hlink>
      <a:folHlink>
        <a:srgbClr val="954F72"/>
      </a:folHlink>
    </a:clrScheme>
    <a:fontScheme name="Kubrick">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tIns="36000" bIns="36000" rtlCol="0" anchor="t" anchorCtr="0">
        <a:spAutoFit/>
      </a:bodyPr>
      <a:lstStyle>
        <a:defPPr algn="l">
          <a:lnSpc>
            <a:spcPts val="1600"/>
          </a:lnSpc>
          <a:defRPr sz="800" cap="all" dirty="0" smtClean="0">
            <a:solidFill>
              <a:schemeClr val="tx2"/>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15875">
          <a:tailEnd type="triangl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600" dirty="0" smtClean="0"/>
        </a:defPPr>
      </a:lstStyle>
    </a:txDef>
  </a:objectDefaults>
  <a:extraClrSchemeLst/>
  <a:extLst>
    <a:ext uri="{05A4C25C-085E-4340-85A3-A5531E510DB2}">
      <thm15:themeFamily xmlns:thm15="http://schemas.microsoft.com/office/thememl/2012/main" name="Kubrick_MSOffice_Logo_V2.potx" id="{7CCF77B5-6922-413D-A458-5DB9B8521DCD}" vid="{EA4EEBD3-F4EC-4E1D-B3E8-5518B6D6592E}"/>
    </a:ext>
  </a:extLst>
</a:theme>
</file>

<file path=ppt/theme/theme2.xml><?xml version="1.0" encoding="utf-8"?>
<a:theme xmlns:a="http://schemas.openxmlformats.org/drawingml/2006/main" name="1_Office Theme">
  <a:themeElements>
    <a:clrScheme name="Kubrick">
      <a:dk1>
        <a:srgbClr val="223536"/>
      </a:dk1>
      <a:lt1>
        <a:sysClr val="window" lastClr="FFFFFF"/>
      </a:lt1>
      <a:dk2>
        <a:srgbClr val="14F278"/>
      </a:dk2>
      <a:lt2>
        <a:srgbClr val="F2F5F4"/>
      </a:lt2>
      <a:accent1>
        <a:srgbClr val="223536"/>
      </a:accent1>
      <a:accent2>
        <a:srgbClr val="5A6868"/>
      </a:accent2>
      <a:accent3>
        <a:srgbClr val="9DA4A4"/>
      </a:accent3>
      <a:accent4>
        <a:srgbClr val="062721"/>
      </a:accent4>
      <a:accent5>
        <a:srgbClr val="415D59"/>
      </a:accent5>
      <a:accent6>
        <a:srgbClr val="CED4D4"/>
      </a:accent6>
      <a:hlink>
        <a:srgbClr val="0563C1"/>
      </a:hlink>
      <a:folHlink>
        <a:srgbClr val="954F72"/>
      </a:folHlink>
    </a:clrScheme>
    <a:fontScheme name="Kubrick Brand Version">
      <a:majorFont>
        <a:latin typeface="Pangea Text SemiBold"/>
        <a:ea typeface=""/>
        <a:cs typeface=""/>
      </a:majorFont>
      <a:minorFont>
        <a:latin typeface="Pangea T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tIns="36000" bIns="36000" rtlCol="0" anchor="t" anchorCtr="0">
        <a:spAutoFit/>
      </a:bodyPr>
      <a:lstStyle>
        <a:defPPr algn="l">
          <a:lnSpc>
            <a:spcPts val="1600"/>
          </a:lnSpc>
          <a:defRPr sz="800" cap="all" dirty="0" smtClean="0">
            <a:solidFill>
              <a:schemeClr val="tx2"/>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15875">
          <a:tailEnd type="triangl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600" dirty="0" smtClean="0"/>
        </a:defPPr>
      </a:lstStyle>
    </a:txDef>
  </a:objectDefaults>
  <a:extraClrSchemeLst/>
  <a:extLst>
    <a:ext uri="{05A4C25C-085E-4340-85A3-A5531E510DB2}">
      <thm15:themeFamily xmlns:thm15="http://schemas.microsoft.com/office/thememl/2012/main" name="default" id="{F0CFA0AA-58B0-4C4B-AD33-4B0A6319468A}" vid="{4E3A0D88-502D-4CD4-AA52-E8E5F3538D1A}"/>
    </a:ext>
  </a:extLst>
</a:theme>
</file>

<file path=ppt/theme/theme3.xml><?xml version="1.0" encoding="utf-8"?>
<a:theme xmlns:a="http://schemas.openxmlformats.org/drawingml/2006/main" name="Office Theme">
  <a:themeElements>
    <a:clrScheme name="Kubrick">
      <a:dk1>
        <a:srgbClr val="223536"/>
      </a:dk1>
      <a:lt1>
        <a:sysClr val="window" lastClr="FFFFFF"/>
      </a:lt1>
      <a:dk2>
        <a:srgbClr val="14F278"/>
      </a:dk2>
      <a:lt2>
        <a:srgbClr val="F2F5F4"/>
      </a:lt2>
      <a:accent1>
        <a:srgbClr val="223536"/>
      </a:accent1>
      <a:accent2>
        <a:srgbClr val="5A6868"/>
      </a:accent2>
      <a:accent3>
        <a:srgbClr val="9DA4A4"/>
      </a:accent3>
      <a:accent4>
        <a:srgbClr val="062721"/>
      </a:accent4>
      <a:accent5>
        <a:srgbClr val="415D59"/>
      </a:accent5>
      <a:accent6>
        <a:srgbClr val="CED4D4"/>
      </a:accent6>
      <a:hlink>
        <a:srgbClr val="0563C1"/>
      </a:hlink>
      <a:folHlink>
        <a:srgbClr val="954F72"/>
      </a:folHlink>
    </a:clrScheme>
    <a:fontScheme name="Kubrick">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tIns="36000" bIns="36000" rtlCol="0" anchor="t" anchorCtr="0">
        <a:spAutoFit/>
      </a:bodyPr>
      <a:lstStyle>
        <a:defPPr algn="l">
          <a:lnSpc>
            <a:spcPts val="1600"/>
          </a:lnSpc>
          <a:defRPr sz="800" cap="all" dirty="0" smtClean="0">
            <a:solidFill>
              <a:schemeClr val="tx2"/>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15875">
          <a:tailEnd type="triangl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600" dirty="0" smtClean="0"/>
        </a:defPPr>
      </a:lstStyle>
    </a:txDef>
  </a:objectDefaults>
  <a:extraClrSchemeLst/>
  <a:extLst>
    <a:ext uri="{05A4C25C-085E-4340-85A3-A5531E510DB2}">
      <thm15:themeFamily xmlns:thm15="http://schemas.microsoft.com/office/thememl/2012/main" name="Kubrick Slide Deck Template - New Brand" id="{C4C04EF7-5380-A441-B459-85E2E55089D9}" vid="{8DC23EDD-F9CC-2542-AD94-B0FF17A5B87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0dafd531-3187-47cb-b9f6-ed1ef394a3be">
      <UserInfo>
        <DisplayName>Christopher Mills</DisplayName>
        <AccountId>77</AccountId>
        <AccountType/>
      </UserInfo>
      <UserInfo>
        <DisplayName>SharingLinks.e4a02ede-b7fc-4d29-a33b-ff75b1c08fd8.Flexible.a06711c6-84c5-4c36-b327-dd6e6fe6aae1</DisplayName>
        <AccountId>132</AccountId>
        <AccountType/>
      </UserInfo>
      <UserInfo>
        <DisplayName>SharingLinks.f4a7b811-bdcc-45e1-8c0e-2df8819574dd.Flexible.1b5dac70-2f38-42a5-a506-31aa5e497d9d</DisplayName>
        <AccountId>194</AccountId>
        <AccountType/>
      </UserInfo>
      <UserInfo>
        <DisplayName>SharingLinks.f6798a48-2b66-4ccd-8526-76837c0007a8.Flexible.03814218-5116-45dc-bd89-4e3c1fc62f8e</DisplayName>
        <AccountId>232</AccountId>
        <AccountType/>
      </UserInfo>
      <UserInfo>
        <DisplayName>SharingLinks.399a8e05-a86c-4ad6-ae15-edf99e48a2ed.Flexible.fc99380d-0bb7-42b2-968d-152bdc0f4dc4</DisplayName>
        <AccountId>231</AccountId>
        <AccountType/>
      </UserInfo>
      <UserInfo>
        <DisplayName>SharingLinks.a6bc6136-1af9-4bc8-84dd-66c766ac7dc8.Flexible.8c964a0c-a143-4477-b559-563eee5dcce0</DisplayName>
        <AccountId>235</AccountId>
        <AccountType/>
      </UserInfo>
      <UserInfo>
        <DisplayName>SharingLinks.d8709077-05af-4647-a69d-948475e0d76c.Flexible.22459b28-f809-4e56-8e61-3e4f1fc4b732</DisplayName>
        <AccountId>233</AccountId>
        <AccountType/>
      </UserInfo>
      <UserInfo>
        <DisplayName>Bavandeep Malhi</DisplayName>
        <AccountId>236</AccountId>
        <AccountType/>
      </UserInfo>
      <UserInfo>
        <DisplayName>SharingLinks.ac808ba8-9ae3-4014-a8d3-fccab868590f.Flexible.b818b034-3e7b-40fc-94dd-ff900642b55c</DisplayName>
        <AccountId>245</AccountId>
        <AccountType/>
      </UserInfo>
      <UserInfo>
        <DisplayName>SharingLinks.7ff837f2-1083-470b-ba4e-cb09c5773f56.Flexible.ef7fb87d-41ac-4804-9b43-004d6f5d7351</DisplayName>
        <AccountId>84</AccountId>
        <AccountType/>
      </UserInfo>
      <UserInfo>
        <DisplayName>Lawrence Freeman</DisplayName>
        <AccountId>25</AccountId>
        <AccountType/>
      </UserInfo>
      <UserInfo>
        <DisplayName>Deepak Chandarana</DisplayName>
        <AccountId>1346</AccountId>
        <AccountType/>
      </UserInfo>
      <UserInfo>
        <DisplayName>Oliver East</DisplayName>
        <AccountId>531</AccountId>
        <AccountType/>
      </UserInfo>
      <UserInfo>
        <DisplayName>Charlie Plimsoll</DisplayName>
        <AccountId>564</AccountId>
        <AccountType/>
      </UserInfo>
      <UserInfo>
        <DisplayName>Ben Hunt</DisplayName>
        <AccountId>139</AccountId>
        <AccountType/>
      </UserInfo>
      <UserInfo>
        <DisplayName>Dan Tomlinson</DisplayName>
        <AccountId>6</AccountId>
        <AccountType/>
      </UserInfo>
      <UserInfo>
        <DisplayName>Riya Patel</DisplayName>
        <AccountId>572</AccountId>
        <AccountType/>
      </UserInfo>
    </SharedWithUsers>
    <Client xmlns="afd13514-1965-453d-b0bf-b7d742fc223c" xsi:nil="true"/>
    <IndustryTag xmlns="afd13514-1965-453d-b0bf-b7d742fc223c" xsi:nil="true"/>
    <PointofContact xmlns="afd13514-1965-453d-b0bf-b7d742fc223c">
      <UserInfo>
        <DisplayName/>
        <AccountId xsi:nil="true"/>
        <AccountType/>
      </UserInfo>
    </PointofContact>
    <TechnologyTag xmlns="afd13514-1965-453d-b0bf-b7d742fc223c" xsi:nil="true"/>
    <NextUploadDate xmlns="afd13514-1965-453d-b0bf-b7d742fc223c" xsi:nil="true"/>
    <lcf76f155ced4ddcb4097134ff3c332f xmlns="afd13514-1965-453d-b0bf-b7d742fc223c">
      <Terms xmlns="http://schemas.microsoft.com/office/infopath/2007/PartnerControls"/>
    </lcf76f155ced4ddcb4097134ff3c332f>
    <TaxCatchAll xmlns="0dafd531-3187-47cb-b9f6-ed1ef394a3be" xsi:nil="true"/>
    <Domain xmlns="afd13514-1965-453d-b0bf-b7d742fc223c" xsi:nil="true"/>
    <ServiceCategory xmlns="afd13514-1965-453d-b0bf-b7d742fc223c" xsi:nil="true"/>
    <Audience xmlns="afd13514-1965-453d-b0bf-b7d742fc223c">Internal</Audie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34B63DBEA91B8439CD0456F5B7D4AD0" ma:contentTypeVersion="32" ma:contentTypeDescription="Create a new document." ma:contentTypeScope="" ma:versionID="480f8532c2298d36f19bd86321b5ad36">
  <xsd:schema xmlns:xsd="http://www.w3.org/2001/XMLSchema" xmlns:xs="http://www.w3.org/2001/XMLSchema" xmlns:p="http://schemas.microsoft.com/office/2006/metadata/properties" xmlns:ns2="afd13514-1965-453d-b0bf-b7d742fc223c" xmlns:ns3="0dafd531-3187-47cb-b9f6-ed1ef394a3be" targetNamespace="http://schemas.microsoft.com/office/2006/metadata/properties" ma:root="true" ma:fieldsID="2fce6e13b04dfc2ff4f54abd128670d1" ns2:_="" ns3:_="">
    <xsd:import namespace="afd13514-1965-453d-b0bf-b7d742fc223c"/>
    <xsd:import namespace="0dafd531-3187-47cb-b9f6-ed1ef394a3b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NextUploadDate" minOccurs="0"/>
                <xsd:element ref="ns2:TechnologyTag" minOccurs="0"/>
                <xsd:element ref="ns2:IndustryTag" minOccurs="0"/>
                <xsd:element ref="ns2:PointofContact" minOccurs="0"/>
                <xsd:element ref="ns2:Client" minOccurs="0"/>
                <xsd:element ref="ns2:MediaServiceObjectDetectorVersions" minOccurs="0"/>
                <xsd:element ref="ns2:MediaServiceLocation" minOccurs="0"/>
                <xsd:element ref="ns2:MediaServiceSearchProperties" minOccurs="0"/>
                <xsd:element ref="ns2:Domain" minOccurs="0"/>
                <xsd:element ref="ns2:ServiceCategory" minOccurs="0"/>
                <xsd:element ref="ns2:Audience"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d13514-1965-453d-b0bf-b7d742fc22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6afa3752-0e46-49f4-8a6a-ca7a348770b7" ma:termSetId="09814cd3-568e-fe90-9814-8d621ff8fb84" ma:anchorId="fba54fb3-c3e1-fe81-a776-ca4b69148c4d" ma:open="true" ma:isKeyword="false">
      <xsd:complexType>
        <xsd:sequence>
          <xsd:element ref="pc:Terms" minOccurs="0" maxOccurs="1"/>
        </xsd:sequence>
      </xsd:complexType>
    </xsd:element>
    <xsd:element name="NextUploadDate" ma:index="23" nillable="true" ma:displayName="Next Upload Date" ma:description="For the use of the uploader to inform consumers when the next extract will become available." ma:format="DateOnly" ma:internalName="NextUploadDate">
      <xsd:simpleType>
        <xsd:restriction base="dms:DateTime"/>
      </xsd:simpleType>
    </xsd:element>
    <xsd:element name="TechnologyTag" ma:index="24" nillable="true" ma:displayName="Technology Tag" ma:format="Dropdown" ma:internalName="TechnologyTag">
      <xsd:complexType>
        <xsd:complexContent>
          <xsd:extension base="dms:MultiChoiceFillIn">
            <xsd:sequence>
              <xsd:element name="Value" maxOccurs="unbounded" minOccurs="0" nillable="true">
                <xsd:simpleType>
                  <xsd:union memberTypes="dms:Text">
                    <xsd:simpleType>
                      <xsd:restriction base="dms:Choice">
                        <xsd:enumeration value="aws"/>
                        <xsd:enumeration value="powerbi"/>
                        <xsd:enumeration value="databricks"/>
                        <xsd:enumeration value="azure"/>
                        <xsd:enumeration value="alteryx"/>
                        <xsd:enumeration value="azure data factory"/>
                        <xsd:enumeration value="azure devops"/>
                        <xsd:enumeration value="collibra"/>
                        <xsd:enumeration value="dataiku"/>
                        <xsd:enumeration value="gcp"/>
                        <xsd:enumeration value="snowflake"/>
                        <xsd:enumeration value="qlik"/>
                        <xsd:enumeration value="tableau"/>
                        <xsd:enumeration value="azure synapse"/>
                        <xsd:enumeration value="bigquery"/>
                        <xsd:enumeration value="redshift"/>
                        <xsd:enumeration value="python"/>
                        <xsd:enumeration value="sql"/>
                        <xsd:enumeration value="r"/>
                      </xsd:restriction>
                    </xsd:simpleType>
                  </xsd:union>
                </xsd:simpleType>
              </xsd:element>
            </xsd:sequence>
          </xsd:extension>
        </xsd:complexContent>
      </xsd:complexType>
    </xsd:element>
    <xsd:element name="IndustryTag" ma:index="25" nillable="true" ma:displayName="Industry Tag" ma:format="Dropdown" ma:internalName="IndustryTag">
      <xsd:simpleType>
        <xsd:union memberTypes="dms:Text">
          <xsd:simpleType>
            <xsd:restriction base="dms:Choice">
              <xsd:enumeration value="automotive"/>
              <xsd:enumeration value="aviation"/>
              <xsd:enumeration value="charity"/>
              <xsd:enumeration value="energy resources and utilities"/>
              <xsd:enumeration value="financial services"/>
              <xsd:enumeration value="gaming &amp; gambling"/>
              <xsd:enumeration value="insurance"/>
              <xsd:enumeration value="life sciences"/>
              <xsd:enumeration value="logistics"/>
              <xsd:enumeration value="manufacturing and consumer goods"/>
              <xsd:enumeration value="pharmaceutical"/>
              <xsd:enumeration value="public sector"/>
              <xsd:enumeration value="professional services"/>
              <xsd:enumeration value="real estate &amp; infrastructure"/>
              <xsd:enumeration value="software development"/>
              <xsd:enumeration value="retail"/>
              <xsd:enumeration value="sustainability"/>
              <xsd:enumeration value="technology partner"/>
              <xsd:enumeration value="technology, media, telecoms"/>
              <xsd:enumeration value="travel/services"/>
              <xsd:enumeration value="oil &amp; gas"/>
            </xsd:restriction>
          </xsd:simpleType>
        </xsd:union>
      </xsd:simpleType>
    </xsd:element>
    <xsd:element name="PointofContact" ma:index="26" nillable="true" ma:displayName="Delivery Model" ma:format="Dropdown" ma:list="UserInfo" ma:SharePointGroup="0" ma:internalName="Pointof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 ma:index="27" nillable="true" ma:displayName="Client" ma:format="Dropdown" ma:internalName="Client">
      <xsd:simpleType>
        <xsd:restriction base="dms:Text">
          <xsd:maxLength value="255"/>
        </xsd:restriction>
      </xsd:simpleType>
    </xsd:element>
    <xsd:element name="MediaServiceObjectDetectorVersions" ma:index="28" nillable="true" ma:displayName="MediaServiceObjectDetectorVersions" ma:hidden="true" ma:indexed="true" ma:internalName="MediaServiceObjectDetectorVersions" ma:readOnly="true">
      <xsd:simpleType>
        <xsd:restriction base="dms:Text"/>
      </xsd:simpleType>
    </xsd:element>
    <xsd:element name="MediaServiceLocation" ma:index="29" nillable="true" ma:displayName="Location" ma:indexed="true" ma:internalName="MediaServiceLocation" ma:readOnly="true">
      <xsd:simpleType>
        <xsd:restriction base="dms:Text"/>
      </xsd:simpleType>
    </xsd:element>
    <xsd:element name="MediaServiceSearchProperties" ma:index="30" nillable="true" ma:displayName="MediaServiceSearchProperties" ma:hidden="true" ma:internalName="MediaServiceSearchProperties" ma:readOnly="true">
      <xsd:simpleType>
        <xsd:restriction base="dms:Note"/>
      </xsd:simpleType>
    </xsd:element>
    <xsd:element name="Domain" ma:index="31" nillable="true" ma:displayName="Domain" ma:format="Dropdown" ma:internalName="Domain">
      <xsd:simpleType>
        <xsd:restriction base="dms:Choice">
          <xsd:enumeration value="Accelerator"/>
          <xsd:enumeration value="Kubrick Squad"/>
        </xsd:restriction>
      </xsd:simpleType>
    </xsd:element>
    <xsd:element name="ServiceCategory" ma:index="32" nillable="true" ma:displayName="Service Category" ma:format="Dropdown" ma:internalName="ServiceCategory">
      <xsd:simpleType>
        <xsd:restriction base="dms:Choice">
          <xsd:enumeration value="Advanced Analytics, Data Insights and Visualisation "/>
          <xsd:enumeration value="Data Management, Governance, and Ethics"/>
          <xsd:enumeration value="Data Engineering &amp; DevOps"/>
          <xsd:enumeration value="Integrated Cloud &amp; ML Ops"/>
          <xsd:enumeration value="Machine Learning, AI, and LLM Development"/>
          <xsd:enumeration value="Agile Data Product Development"/>
        </xsd:restriction>
      </xsd:simpleType>
    </xsd:element>
    <xsd:element name="Audience" ma:index="33" nillable="true" ma:displayName="Audience" ma:default="Internal" ma:description="For use internally vs sharing externally " ma:format="Dropdown" ma:internalName="Audience">
      <xsd:simpleType>
        <xsd:restriction base="dms:Text">
          <xsd:maxLength value="255"/>
        </xsd:restriction>
      </xsd:simpleType>
    </xsd:element>
    <xsd:element name="MediaServiceBillingMetadata" ma:index="34"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dafd531-3187-47cb-b9f6-ed1ef394a3b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bdb5c44e-fc32-451c-ba10-e521914a082c}" ma:internalName="TaxCatchAll" ma:showField="CatchAllData" ma:web="0dafd531-3187-47cb-b9f6-ed1ef394a3b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1B685B9-5C9A-4FCC-BFA2-7437FACA046B}">
  <ds:schemaRefs>
    <ds:schemaRef ds:uri="0dafd531-3187-47cb-b9f6-ed1ef394a3be"/>
    <ds:schemaRef ds:uri="afd13514-1965-453d-b0bf-b7d742fc223c"/>
    <ds:schemaRef ds:uri="http://schemas.microsoft.com/office/2006/metadata/properties"/>
    <ds:schemaRef ds:uri="http://schemas.microsoft.com/office/infopath/2007/PartnerControls"/>
    <ds:schemaRef ds:uri="http://www.w3.org/2000/xmlns/"/>
    <ds:schemaRef ds:uri="http://www.w3.org/2001/XMLSchema-instance"/>
  </ds:schemaRefs>
</ds:datastoreItem>
</file>

<file path=customXml/itemProps2.xml><?xml version="1.0" encoding="utf-8"?>
<ds:datastoreItem xmlns:ds="http://schemas.openxmlformats.org/officeDocument/2006/customXml" ds:itemID="{ADDD6463-2F67-4882-8703-17800DA9B64E}">
  <ds:schemaRefs>
    <ds:schemaRef ds:uri="0dafd531-3187-47cb-b9f6-ed1ef394a3be"/>
    <ds:schemaRef ds:uri="afd13514-1965-453d-b0bf-b7d742fc223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3.xml><?xml version="1.0" encoding="utf-8"?>
<ds:datastoreItem xmlns:ds="http://schemas.openxmlformats.org/officeDocument/2006/customXml" ds:itemID="{771D1EF2-798D-462A-8CE1-F9D0F14982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Kubrick_MSOffice_Logo (1)</Template>
  <Application>Microsoft Office PowerPoint</Application>
  <PresentationFormat>Widescreen</PresentationFormat>
  <Slides>13</Slides>
  <Notes>3</Notes>
  <HiddenSlides>0</HiddenSlides>
  <ScaleCrop>false</ScaleCrop>
  <HeadingPairs>
    <vt:vector size="4" baseType="variant">
      <vt:variant>
        <vt:lpstr>Theme</vt:lpstr>
      </vt:variant>
      <vt:variant>
        <vt:i4>3</vt:i4>
      </vt:variant>
      <vt:variant>
        <vt:lpstr>Slide Titles</vt:lpstr>
      </vt:variant>
      <vt:variant>
        <vt:i4>13</vt:i4>
      </vt:variant>
    </vt:vector>
  </HeadingPairs>
  <TitlesOfParts>
    <vt:vector size="16" baseType="lpstr">
      <vt:lpstr>Office Theme</vt:lpstr>
      <vt:lpstr>1_Office Theme</vt:lpstr>
      <vt:lpstr>Office Theme</vt:lpstr>
      <vt:lpstr>Princeton Equity Group FDD Automated Data Extraction  Technical Proposal</vt:lpstr>
      <vt:lpstr>Disclaimer</vt:lpstr>
      <vt:lpstr>PowerPoint Presentation</vt:lpstr>
      <vt:lpstr>Plan on a Page</vt:lpstr>
      <vt:lpstr>Plan on a Page: POC </vt:lpstr>
      <vt:lpstr>Technical Considerations</vt:lpstr>
      <vt:lpstr>Technical Approach</vt:lpstr>
      <vt:lpstr>Facts Extraction – Stages Detail</vt:lpstr>
      <vt:lpstr>PowerPoint Presentation</vt:lpstr>
      <vt:lpstr>Proposed Operating Model</vt:lpstr>
      <vt:lpstr>Pricing Models</vt:lpstr>
      <vt:lpstr>Pricing Options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Virgin Atlantic Fleet Health Monitoring  Proposal</dc:title>
  <dc:creator>Sarah Collins</dc:creator>
  <cp:revision>3</cp:revision>
  <cp:lastPrinted>2024-07-02T19:29:43Z</cp:lastPrinted>
  <dcterms:created xsi:type="dcterms:W3CDTF">2021-03-03T10:46:50Z</dcterms:created>
  <dcterms:modified xsi:type="dcterms:W3CDTF">2025-06-03T00:24:16Z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0x010100934B63DBEA91B8439CD0456F5B7D4AD0</vt:lpwstr>
  </property>
  <property fmtid="{D5CDD505-2E9C-101B-9397-08002B2CF9AE}" pid="4" name="Order">
    <vt:r8>18200</vt:r8>
  </property>
  <property fmtid="{D5CDD505-2E9C-101B-9397-08002B2CF9AE}" pid="5" name="ComplianceAssetId">
    <vt:lpwstr/>
  </property>
  <property fmtid="{D5CDD505-2E9C-101B-9397-08002B2CF9AE}" pid="6" name="_ExtendedDescription">
    <vt:lpwstr/>
  </property>
  <property fmtid="{D5CDD505-2E9C-101B-9397-08002B2CF9AE}" pid="7" name="TriggerFlowInfo">
    <vt:lpwstr/>
  </property>
</Properties>
</file>