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58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A38B5A-251D-455F-9EEB-B149B4C5DFCD}" v="36" dt="2025-10-28T13:59:01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fcff76021b8801ec/Eez8Qqmc-K1IkNyGIml_ifQBuMgtS25JEoqkEqWHwspUNw?e=UfXY3f" TargetMode="External"/><Relationship Id="rId2" Type="http://schemas.openxmlformats.org/officeDocument/2006/relationships/hyperlink" Target="https://github.com/crvaishnavivaishnavi-dotcom/Rock--paper-scissor/blob/main/Rock-Paper-scissor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p/c/fcff76021b8801ec/EdxqYlUzsFdPpeCzieXJRy8Bcg-D-Tkb34p7dqXKSexw_w?e=bU5kLv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12/23/12192?utm_source=chatgpt.com" TargetMode="External"/><Relationship Id="rId2" Type="http://schemas.openxmlformats.org/officeDocument/2006/relationships/hyperlink" Target="https://arxiv.org/abs/2003.06769?utm_source=chatgp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mickelson/Rock-paper-scissors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 PAPER SCISSOR AI AGENT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24758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VAISHNAVI 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US" sz="2400" dirty="0"/>
              <a:t>Artificial Intelligence (AI) is a branch of computer science that focuses on creating machines capable of performing tasks that normally require human intelligence</a:t>
            </a:r>
          </a:p>
          <a:p>
            <a:r>
              <a:rPr lang="en-US" sz="2400" dirty="0"/>
              <a:t>In the gaming domain, AI helps create more engaging and challenging experiences by allowing computer opponents to learn and react intelligently to players’ actions. This project applies AI techniques to a simple yet strategic game — </a:t>
            </a:r>
            <a:r>
              <a:rPr lang="en-US" sz="2400" b="1" dirty="0"/>
              <a:t>Rock–Paper–Scissors</a:t>
            </a:r>
            <a:r>
              <a:rPr lang="en-US" sz="2400" dirty="0"/>
              <a:t> — to demonstrate how machines can learn from patterns and make decisions that resemble human reasoning.</a:t>
            </a:r>
          </a:p>
          <a:p>
            <a:r>
              <a:rPr lang="en-US" sz="2400" dirty="0"/>
              <a:t>Developing an AI for a simple game like Rock–Paper–Scissors provides a foundational understanding of </a:t>
            </a:r>
            <a:r>
              <a:rPr lang="en-US" sz="2400" b="1" dirty="0"/>
              <a:t>machine learning concepts</a:t>
            </a:r>
            <a:r>
              <a:rPr lang="en-US" sz="2400" dirty="0"/>
              <a:t>, </a:t>
            </a:r>
            <a:r>
              <a:rPr lang="en-US" sz="2400" b="1" dirty="0"/>
              <a:t>predictive modeling</a:t>
            </a:r>
            <a:r>
              <a:rPr lang="en-US" sz="2400" dirty="0"/>
              <a:t>, and </a:t>
            </a:r>
            <a:r>
              <a:rPr lang="en-US" sz="2400" b="1" dirty="0"/>
              <a:t>game theory</a:t>
            </a:r>
            <a:r>
              <a:rPr lang="en-US" sz="2400" dirty="0"/>
              <a:t>. It demonstrates how AI can evolve from random responses to strategic thinking, which is a key principle in developing intelligent systems for more complex applications.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Theoretical Background</a:t>
            </a:r>
          </a:p>
          <a:p>
            <a:r>
              <a:rPr lang="en-US" dirty="0"/>
              <a:t>Artificial Intelligence (AI) enables machines to mimic human intelligence through learning, reasoning, and problem-solving. In this project, AI is applied to make the computer an intelligent opponent in the </a:t>
            </a:r>
            <a:r>
              <a:rPr lang="en-US" b="1" dirty="0"/>
              <a:t>Rock–Paper–Scissors</a:t>
            </a:r>
            <a:r>
              <a:rPr lang="en-US" dirty="0"/>
              <a:t> game.</a:t>
            </a:r>
          </a:p>
          <a:p>
            <a:r>
              <a:rPr lang="en-US" dirty="0"/>
              <a:t>The theoretical foundation lies in </a:t>
            </a:r>
            <a:r>
              <a:rPr lang="en-US" b="1" dirty="0"/>
              <a:t>pattern recognition</a:t>
            </a:r>
            <a:r>
              <a:rPr lang="en-US" dirty="0"/>
              <a:t> and </a:t>
            </a:r>
            <a:r>
              <a:rPr lang="en-US" b="1" dirty="0"/>
              <a:t>predictive modeling</a:t>
            </a:r>
            <a:r>
              <a:rPr lang="en-US" dirty="0"/>
              <a:t>. Instead of relying purely on random outputs, the AI observes a player’s past moves to identify possible behavioral patterns. Using probability-based predictions or learning models, the AI determines the most likely next move of the player and selects the counter-move that can win against it.</a:t>
            </a:r>
          </a:p>
          <a:p>
            <a:r>
              <a:rPr lang="en-US" dirty="0"/>
              <a:t>The approach is rooted in </a:t>
            </a:r>
            <a:r>
              <a:rPr lang="en-US" b="1" dirty="0"/>
              <a:t>machine learning</a:t>
            </a:r>
            <a:r>
              <a:rPr lang="en-US" dirty="0"/>
              <a:t>, specifically </a:t>
            </a:r>
            <a:r>
              <a:rPr lang="en-US" b="1" dirty="0"/>
              <a:t>supervised learning</a:t>
            </a:r>
            <a:r>
              <a:rPr lang="en-US" dirty="0"/>
              <a:t> or </a:t>
            </a:r>
            <a:r>
              <a:rPr lang="en-US" b="1" dirty="0"/>
              <a:t>Markov models</a:t>
            </a:r>
            <a:r>
              <a:rPr lang="en-US" dirty="0"/>
              <a:t>, where the system learns transition probabilities between different states (Rock, Paper, or Scissors). Even without complex datasets, a lightweight predictive algorithm can approximate human tendencies and respond intelligently.</a:t>
            </a:r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Justification for Choosing the Algorithm</a:t>
            </a:r>
          </a:p>
          <a:p>
            <a:r>
              <a:rPr lang="en-US" sz="2400" dirty="0"/>
              <a:t>For this project, a </a:t>
            </a:r>
            <a:r>
              <a:rPr lang="en-US" sz="2400" b="1" dirty="0"/>
              <a:t>Pattern Recognition using Frequency/Probability Model</a:t>
            </a:r>
            <a:r>
              <a:rPr lang="en-US" sz="2400" dirty="0"/>
              <a:t> is chosen.</a:t>
            </a:r>
          </a:p>
          <a:p>
            <a:r>
              <a:rPr lang="en-US" sz="2400" b="1" dirty="0"/>
              <a:t>Reasons for selection:</a:t>
            </a:r>
            <a:endParaRPr lang="en-US" sz="2400" dirty="0"/>
          </a:p>
          <a:p>
            <a:r>
              <a:rPr lang="en-US" sz="2400" b="1" dirty="0"/>
              <a:t>Simplicity and Efficiency</a:t>
            </a:r>
            <a:r>
              <a:rPr lang="en-US" sz="2400" dirty="0"/>
              <a:t> – It requires minimal computation and is ideal for real-time gameplay.</a:t>
            </a:r>
          </a:p>
          <a:p>
            <a:r>
              <a:rPr lang="en-US" sz="2400" b="1" dirty="0"/>
              <a:t>Data Suitability</a:t>
            </a:r>
            <a:r>
              <a:rPr lang="en-US" sz="2400" dirty="0"/>
              <a:t> – The game produces small datasets (few past moves), making complex models unnecessary.</a:t>
            </a:r>
          </a:p>
          <a:p>
            <a:r>
              <a:rPr lang="en-US" sz="2400" b="1" dirty="0"/>
              <a:t>Interpretability</a:t>
            </a:r>
            <a:r>
              <a:rPr lang="en-US" sz="2400" dirty="0"/>
              <a:t> – The logic behind predictions is transparent and easy to explain, aligning with educational objectives.</a:t>
            </a:r>
          </a:p>
          <a:p>
            <a:r>
              <a:rPr lang="en-US" sz="2400" b="1" dirty="0"/>
              <a:t>Performance</a:t>
            </a:r>
            <a:r>
              <a:rPr lang="en-US" sz="2400" dirty="0"/>
              <a:t> – Probability-based models adapt quickly to recurring patterns in player behavior, achieving higher accuracy over time compared to random guessing.</a:t>
            </a:r>
          </a:p>
          <a:p>
            <a:r>
              <a:rPr lang="en-US" sz="2400" dirty="0"/>
              <a:t>Thus, the frequency-based prediction model provides a good balance between </a:t>
            </a:r>
            <a:r>
              <a:rPr lang="en-US" sz="2400" b="1" dirty="0"/>
              <a:t>accuracy</a:t>
            </a:r>
            <a:r>
              <a:rPr lang="en-US" sz="2400" dirty="0"/>
              <a:t>, </a:t>
            </a:r>
            <a:r>
              <a:rPr lang="en-US" sz="2400" b="1" dirty="0"/>
              <a:t>speed</a:t>
            </a:r>
            <a:r>
              <a:rPr lang="en-US" sz="2400" dirty="0"/>
              <a:t>, and </a:t>
            </a:r>
            <a:r>
              <a:rPr lang="en-US" sz="2400" b="1" dirty="0"/>
              <a:t>understandability</a:t>
            </a:r>
            <a:r>
              <a:rPr lang="en-US" sz="2400" dirty="0"/>
              <a:t>.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33475"/>
              </p:ext>
            </p:extLst>
          </p:nvPr>
        </p:nvGraphicFramePr>
        <p:xfrm>
          <a:off x="1854200" y="2205222"/>
          <a:ext cx="812800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Rock--paper-scissor/Rock-Paper-scissor.py at main · </a:t>
                      </a:r>
                      <a:r>
                        <a:rPr lang="en-IN" dirty="0" err="1">
                          <a:hlinkClick r:id="rId2"/>
                        </a:rPr>
                        <a:t>crvaishnavivaishnavi</a:t>
                      </a:r>
                      <a:r>
                        <a:rPr lang="en-IN" dirty="0">
                          <a:hlinkClick r:id="rId2"/>
                        </a:rPr>
                        <a:t>-dotcom/Rock--paper-scissor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Rock_Paper_Scissor_AI_Mini_Project_Report.docx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4"/>
                        </a:rPr>
                        <a:t>AILAB_MINI_PPT_TEMPLATE_AI^0DS.pptx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B3BF7-5CB5-1A0D-0BAE-18CD48CEC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E18F-1AD0-12BF-4E06-EE1347A4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0DF6-225C-7225-5638-4FAFB010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57318-DDDA-0363-4487-2AD97F8C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B88FB-FD98-3347-FECA-1F359E81DFD0}"/>
              </a:ext>
            </a:extLst>
          </p:cNvPr>
          <p:cNvSpPr txBox="1"/>
          <p:nvPr/>
        </p:nvSpPr>
        <p:spPr>
          <a:xfrm>
            <a:off x="196770" y="1215342"/>
            <a:ext cx="11620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random</a:t>
            </a:r>
            <a:endParaRPr lang="en-IN" sz="1400" dirty="0"/>
          </a:p>
          <a:p>
            <a:r>
              <a:rPr lang="en-US" sz="1400" dirty="0"/>
              <a:t> </a:t>
            </a:r>
            <a:endParaRPr lang="en-IN" sz="1400" dirty="0"/>
          </a:p>
          <a:p>
            <a:r>
              <a:rPr lang="en-US" sz="1400" dirty="0"/>
              <a:t>def </a:t>
            </a:r>
            <a:r>
              <a:rPr lang="en-US" sz="1400" dirty="0" err="1"/>
              <a:t>get_user_choice</a:t>
            </a:r>
            <a:r>
              <a:rPr lang="en-US" sz="1400" dirty="0"/>
              <a:t>():</a:t>
            </a:r>
            <a:endParaRPr lang="en-IN" sz="1400" dirty="0"/>
          </a:p>
          <a:p>
            <a:r>
              <a:rPr lang="en-US" sz="1400" dirty="0"/>
              <a:t>    choices = ['rock', 'paper', 'scissors']</a:t>
            </a:r>
            <a:endParaRPr lang="en-IN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user_input</a:t>
            </a:r>
            <a:r>
              <a:rPr lang="en-US" sz="1400" dirty="0"/>
              <a:t> = input("Enter rock, paper, or scissors: ").lower()</a:t>
            </a:r>
            <a:endParaRPr lang="en-IN" sz="1400" dirty="0"/>
          </a:p>
          <a:p>
            <a:r>
              <a:rPr lang="en-US" sz="1400" dirty="0"/>
              <a:t>    while </a:t>
            </a:r>
            <a:r>
              <a:rPr lang="en-US" sz="1400" dirty="0" err="1"/>
              <a:t>user_input</a:t>
            </a:r>
            <a:r>
              <a:rPr lang="en-US" sz="1400" dirty="0"/>
              <a:t> not in choices:</a:t>
            </a:r>
            <a:endParaRPr lang="en-IN" sz="1400" dirty="0"/>
          </a:p>
          <a:p>
            <a:r>
              <a:rPr lang="en-US" sz="1400" dirty="0"/>
              <a:t>        print("Invalid input.")</a:t>
            </a:r>
            <a:endParaRPr lang="en-IN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user_input</a:t>
            </a:r>
            <a:r>
              <a:rPr lang="en-US" sz="1400" dirty="0"/>
              <a:t> = input("Enter rock, paper, or scissors: ").lower()</a:t>
            </a:r>
            <a:endParaRPr lang="en-IN" sz="1400" dirty="0"/>
          </a:p>
          <a:p>
            <a:r>
              <a:rPr lang="en-US" sz="1400" dirty="0"/>
              <a:t>    return </a:t>
            </a:r>
            <a:r>
              <a:rPr lang="en-US" sz="1400" dirty="0" err="1"/>
              <a:t>user_input</a:t>
            </a:r>
            <a:endParaRPr lang="en-IN" sz="1400" dirty="0"/>
          </a:p>
          <a:p>
            <a:r>
              <a:rPr lang="en-US" sz="1400" dirty="0"/>
              <a:t> </a:t>
            </a:r>
            <a:endParaRPr lang="en-IN" sz="1400" dirty="0"/>
          </a:p>
          <a:p>
            <a:r>
              <a:rPr lang="en-US" sz="1400" dirty="0"/>
              <a:t>def </a:t>
            </a:r>
            <a:r>
              <a:rPr lang="en-US" sz="1400" dirty="0" err="1"/>
              <a:t>get_computer_choice</a:t>
            </a:r>
            <a:r>
              <a:rPr lang="en-US" sz="1400" dirty="0"/>
              <a:t>():</a:t>
            </a:r>
            <a:endParaRPr lang="en-IN" sz="1400" dirty="0"/>
          </a:p>
          <a:p>
            <a:r>
              <a:rPr lang="en-US" sz="1400" dirty="0"/>
              <a:t>    choices = ['rock', 'paper', 'scissors']</a:t>
            </a:r>
            <a:endParaRPr lang="en-IN" sz="1400" dirty="0"/>
          </a:p>
          <a:p>
            <a:r>
              <a:rPr lang="en-US" sz="1400" dirty="0"/>
              <a:t>    return </a:t>
            </a:r>
            <a:r>
              <a:rPr lang="en-US" sz="1400" dirty="0" err="1"/>
              <a:t>random.choice</a:t>
            </a:r>
            <a:r>
              <a:rPr lang="en-US" sz="1400" dirty="0"/>
              <a:t>(choices)</a:t>
            </a:r>
            <a:endParaRPr lang="en-IN" sz="1400" dirty="0"/>
          </a:p>
          <a:p>
            <a:r>
              <a:rPr lang="en-US" sz="1400" dirty="0"/>
              <a:t> </a:t>
            </a:r>
            <a:endParaRPr lang="en-IN" sz="1400" dirty="0"/>
          </a:p>
          <a:p>
            <a:r>
              <a:rPr lang="en-US" sz="1400" dirty="0"/>
              <a:t>def </a:t>
            </a:r>
            <a:r>
              <a:rPr lang="en-US" sz="1400" dirty="0" err="1"/>
              <a:t>determine_winner</a:t>
            </a:r>
            <a:r>
              <a:rPr lang="en-US" sz="1400" dirty="0"/>
              <a:t>(user, computer):</a:t>
            </a:r>
            <a:endParaRPr lang="en-IN" sz="1400" dirty="0"/>
          </a:p>
          <a:p>
            <a:r>
              <a:rPr lang="en-US" sz="1400" dirty="0"/>
              <a:t>    if user == computer:</a:t>
            </a:r>
            <a:endParaRPr lang="en-IN" sz="1400" dirty="0"/>
          </a:p>
          <a:p>
            <a:r>
              <a:rPr lang="en-US" sz="1400" dirty="0"/>
              <a:t>        return "It's a tie!"</a:t>
            </a:r>
            <a:endParaRPr lang="en-IN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elif</a:t>
            </a:r>
            <a:r>
              <a:rPr lang="en-US" sz="1400" dirty="0"/>
              <a:t> (user == 'rock' and computer == 'scissors') or \</a:t>
            </a:r>
            <a:endParaRPr lang="en-IN" sz="1400" dirty="0"/>
          </a:p>
          <a:p>
            <a:r>
              <a:rPr lang="en-US" sz="1400" dirty="0"/>
              <a:t>         (user == 'scissors' and computer == 'paper') or \</a:t>
            </a:r>
            <a:endParaRPr lang="en-IN" sz="1400" dirty="0"/>
          </a:p>
          <a:p>
            <a:r>
              <a:rPr lang="en-US" sz="1400" dirty="0"/>
              <a:t>         (user == 'paper' and computer == 'rock'):</a:t>
            </a:r>
            <a:endParaRPr lang="en-IN" sz="1400" dirty="0"/>
          </a:p>
          <a:p>
            <a:r>
              <a:rPr lang="en-US" sz="1400" dirty="0"/>
              <a:t>        return "You win!"</a:t>
            </a:r>
            <a:endParaRPr lang="en-IN" sz="1400" dirty="0"/>
          </a:p>
          <a:p>
            <a:r>
              <a:rPr lang="en-US" sz="1400" dirty="0"/>
              <a:t>    else:</a:t>
            </a:r>
            <a:endParaRPr lang="en-IN" sz="1400" dirty="0"/>
          </a:p>
          <a:p>
            <a:r>
              <a:rPr lang="en-US" sz="1400" dirty="0"/>
              <a:t>        return "Computer wins!"</a:t>
            </a: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412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EB0AE-66AF-EEDE-9853-89DF8D1AE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07EC-4A07-CE6E-BCDD-355BB19F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5D28-BE00-6B97-E10E-8B582505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FEFF2-BB26-E3A3-4C14-4E6C62FC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88B41-EF43-4F6B-71AF-F1F43A819295}"/>
              </a:ext>
            </a:extLst>
          </p:cNvPr>
          <p:cNvSpPr txBox="1"/>
          <p:nvPr/>
        </p:nvSpPr>
        <p:spPr>
          <a:xfrm>
            <a:off x="196770" y="1215342"/>
            <a:ext cx="1162098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 </a:t>
            </a:r>
            <a:endParaRPr lang="en-IN" sz="1400" dirty="0"/>
          </a:p>
          <a:p>
            <a:r>
              <a:rPr lang="en-US" sz="1400" dirty="0"/>
              <a:t>def main():</a:t>
            </a:r>
            <a:endParaRPr lang="en-IN" sz="1400" dirty="0"/>
          </a:p>
          <a:p>
            <a:r>
              <a:rPr lang="en-US" sz="1400" dirty="0"/>
              <a:t>    print("Welcome to Rock, Paper, Scissors!")</a:t>
            </a:r>
            <a:endParaRPr lang="en-IN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user_choice</a:t>
            </a:r>
            <a:r>
              <a:rPr lang="en-US" sz="1400" dirty="0"/>
              <a:t> = </a:t>
            </a:r>
            <a:r>
              <a:rPr lang="en-US" sz="1400" dirty="0" err="1"/>
              <a:t>get_user_choice</a:t>
            </a:r>
            <a:r>
              <a:rPr lang="en-US" sz="1400" dirty="0"/>
              <a:t>()</a:t>
            </a:r>
            <a:endParaRPr lang="en-IN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computer_choice</a:t>
            </a:r>
            <a:r>
              <a:rPr lang="en-US" sz="1400" dirty="0"/>
              <a:t> = </a:t>
            </a:r>
            <a:r>
              <a:rPr lang="en-US" sz="1400" dirty="0" err="1"/>
              <a:t>get_computer_choice</a:t>
            </a:r>
            <a:r>
              <a:rPr lang="en-US" sz="1400" dirty="0"/>
              <a:t>()</a:t>
            </a:r>
            <a:endParaRPr lang="en-IN" sz="1400" dirty="0"/>
          </a:p>
          <a:p>
            <a:r>
              <a:rPr lang="en-US" sz="1400" dirty="0"/>
              <a:t>    print(</a:t>
            </a:r>
            <a:r>
              <a:rPr lang="en-US" sz="1400" dirty="0" err="1"/>
              <a:t>f"You</a:t>
            </a:r>
            <a:r>
              <a:rPr lang="en-US" sz="1400" dirty="0"/>
              <a:t> chose: {</a:t>
            </a:r>
            <a:r>
              <a:rPr lang="en-US" sz="1400" dirty="0" err="1"/>
              <a:t>user_choice</a:t>
            </a:r>
            <a:r>
              <a:rPr lang="en-US" sz="1400" dirty="0"/>
              <a:t>}")</a:t>
            </a:r>
            <a:endParaRPr lang="en-IN" sz="1400" dirty="0"/>
          </a:p>
          <a:p>
            <a:r>
              <a:rPr lang="en-US" sz="1400" dirty="0"/>
              <a:t>    print(</a:t>
            </a:r>
            <a:r>
              <a:rPr lang="en-US" sz="1400" dirty="0" err="1"/>
              <a:t>f"Computer</a:t>
            </a:r>
            <a:r>
              <a:rPr lang="en-US" sz="1400" dirty="0"/>
              <a:t> chose: {</a:t>
            </a:r>
            <a:r>
              <a:rPr lang="en-US" sz="1400" dirty="0" err="1"/>
              <a:t>computer_choice</a:t>
            </a:r>
            <a:r>
              <a:rPr lang="en-US" sz="1400" dirty="0"/>
              <a:t>}")</a:t>
            </a:r>
            <a:endParaRPr lang="en-IN" sz="1400" dirty="0"/>
          </a:p>
          <a:p>
            <a:r>
              <a:rPr lang="en-US" sz="1400" dirty="0"/>
              <a:t>    result = </a:t>
            </a:r>
            <a:r>
              <a:rPr lang="en-US" sz="1400" dirty="0" err="1"/>
              <a:t>determine_winner</a:t>
            </a:r>
            <a:r>
              <a:rPr lang="en-US" sz="1400" dirty="0"/>
              <a:t>(</a:t>
            </a:r>
            <a:r>
              <a:rPr lang="en-US" sz="1400" dirty="0" err="1"/>
              <a:t>user_choice</a:t>
            </a:r>
            <a:r>
              <a:rPr lang="en-US" sz="1400" dirty="0"/>
              <a:t>, </a:t>
            </a:r>
            <a:r>
              <a:rPr lang="en-US" sz="1400" dirty="0" err="1"/>
              <a:t>computer_choice</a:t>
            </a:r>
            <a:r>
              <a:rPr lang="en-US" sz="1400" dirty="0"/>
              <a:t>)</a:t>
            </a:r>
            <a:endParaRPr lang="en-IN" sz="1400" dirty="0"/>
          </a:p>
          <a:p>
            <a:r>
              <a:rPr lang="en-US" sz="1400" dirty="0"/>
              <a:t>    print(result)</a:t>
            </a:r>
            <a:endParaRPr lang="en-IN" sz="1400" dirty="0"/>
          </a:p>
          <a:p>
            <a:r>
              <a:rPr lang="en-US" sz="1400" dirty="0"/>
              <a:t> </a:t>
            </a:r>
            <a:endParaRPr lang="en-IN" sz="1400" dirty="0"/>
          </a:p>
          <a:p>
            <a:r>
              <a:rPr lang="en-US" sz="1400" dirty="0"/>
              <a:t>if __name__ == "__main__":</a:t>
            </a:r>
            <a:endParaRPr lang="en-IN" sz="1400" dirty="0"/>
          </a:p>
          <a:p>
            <a:r>
              <a:rPr lang="en-US" sz="1400" dirty="0"/>
              <a:t>    main()</a:t>
            </a:r>
            <a:br>
              <a:rPr lang="en-US" sz="1400" dirty="0"/>
            </a:br>
            <a:endParaRPr lang="en-IN" sz="1400" dirty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35554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54646A-AF61-F853-309C-6207CEDC0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694" y="1266825"/>
            <a:ext cx="9242612" cy="49101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Multi‑AI competing and winning against humans in iterated Rock‑Paper‑Scissors game</a:t>
            </a:r>
            <a:r>
              <a:rPr lang="en-US" dirty="0"/>
              <a:t> — Lei Wang et al. (2020)</a:t>
            </a:r>
            <a:br>
              <a:rPr lang="en-US" dirty="0"/>
            </a:br>
            <a:r>
              <a:rPr lang="en-US" dirty="0"/>
              <a:t>Link: </a:t>
            </a:r>
            <a:r>
              <a:rPr lang="en-US" u="sng" dirty="0">
                <a:hlinkClick r:id="rId2"/>
              </a:rPr>
              <a:t>https://arxiv.org/abs/2003.06769</a:t>
            </a:r>
            <a:endParaRPr lang="en-IN" dirty="0"/>
          </a:p>
          <a:p>
            <a:r>
              <a:rPr lang="en-US" dirty="0"/>
              <a:t>2.</a:t>
            </a:r>
            <a:r>
              <a:rPr lang="en-US" b="1" dirty="0"/>
              <a:t> Human Randomness in the Rock‑Paper‑Scissors Game</a:t>
            </a:r>
            <a:r>
              <a:rPr lang="en-US" dirty="0"/>
              <a:t> — MDPI Applied Sciences (2022)</a:t>
            </a:r>
            <a:br>
              <a:rPr lang="en-US" dirty="0"/>
            </a:br>
            <a:r>
              <a:rPr lang="en-US" dirty="0"/>
              <a:t>Link: </a:t>
            </a:r>
            <a:r>
              <a:rPr lang="en-US" u="sng" dirty="0">
                <a:hlinkClick r:id="rId3"/>
              </a:rPr>
              <a:t>https://www.mdpi.com/2076-3417/12/23/12192</a:t>
            </a:r>
            <a:endParaRPr lang="en-IN" dirty="0"/>
          </a:p>
          <a:p>
            <a:r>
              <a:rPr lang="en-US" dirty="0"/>
              <a:t>3.</a:t>
            </a:r>
            <a:r>
              <a:rPr lang="en-US" b="1" dirty="0"/>
              <a:t> Rock‑Paper‑Scissors AI (GitHub repo)</a:t>
            </a:r>
            <a:r>
              <a:rPr lang="en-US" dirty="0"/>
              <a:t> — </a:t>
            </a:r>
            <a:r>
              <a:rPr lang="en-US" dirty="0" err="1"/>
              <a:t>dmickelson</a:t>
            </a:r>
            <a:r>
              <a:rPr lang="en-US" dirty="0"/>
              <a:t> / GitHub</a:t>
            </a:r>
            <a:br>
              <a:rPr lang="en-US" dirty="0"/>
            </a:br>
            <a:r>
              <a:rPr lang="en-US" dirty="0"/>
              <a:t>Link: </a:t>
            </a:r>
            <a:r>
              <a:rPr lang="en-US" u="sng" dirty="0">
                <a:hlinkClick r:id="rId4"/>
              </a:rPr>
              <a:t>https://github.com/dmickelson/Rock-paper-scissors</a:t>
            </a:r>
            <a:endParaRPr lang="en-IN" dirty="0"/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931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&lt;ROCK PAPER SCISSOR AI AGENT&gt;</vt:lpstr>
      <vt:lpstr>PROBLEM STATEMENT</vt:lpstr>
      <vt:lpstr>THEORETICAL BACKGROUND</vt:lpstr>
      <vt:lpstr>THEORETICAL BACKGROUND</vt:lpstr>
      <vt:lpstr>IMPLEMENTATION AND CODE</vt:lpstr>
      <vt:lpstr>CODE</vt:lpstr>
      <vt:lpstr>CODE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VAISHNAVI CR</cp:lastModifiedBy>
  <cp:revision>6</cp:revision>
  <dcterms:created xsi:type="dcterms:W3CDTF">2025-10-18T08:57:34Z</dcterms:created>
  <dcterms:modified xsi:type="dcterms:W3CDTF">2025-10-28T14:01:31Z</dcterms:modified>
</cp:coreProperties>
</file>