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0" r:id="rId5"/>
  </p:sldIdLst>
  <p:sldSz cx="12192000" cy="6858000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ndy, Beth E" initials="MBE" lastIdx="6" clrIdx="0">
    <p:extLst>
      <p:ext uri="{19B8F6BF-5375-455C-9EA6-DF929625EA0E}">
        <p15:presenceInfo xmlns:p15="http://schemas.microsoft.com/office/powerpoint/2012/main" userId="S::beth.mundy@pnnl.gov::09c03546-1d2d-4d82-89e1-bb5e2a2e687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8" autoAdjust="0"/>
    <p:restoredTop sz="97739" autoAdjust="0"/>
  </p:normalViewPr>
  <p:slideViewPr>
    <p:cSldViewPr>
      <p:cViewPr varScale="1">
        <p:scale>
          <a:sx n="104" d="100"/>
          <a:sy n="104" d="100"/>
        </p:scale>
        <p:origin x="224" y="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4913F5-1EAE-474B-AF5A-E8BC3172F19B}" type="datetimeFigureOut">
              <a:rPr lang="en-US"/>
              <a:pPr>
                <a:defRPr/>
              </a:pPr>
              <a:t>4/1/25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298FFB-70F1-4A24-9782-D3D4B90F4D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624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96718109-28D2-7A28-CDC3-C436F864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4233"/>
            <a:ext cx="11887200" cy="792162"/>
          </a:xfrm>
        </p:spPr>
        <p:txBody>
          <a:bodyPr/>
          <a:lstStyle>
            <a:lvl1pPr algn="l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">
            <a:extLst>
              <a:ext uri="{FF2B5EF4-FFF2-40B4-BE49-F238E27FC236}">
                <a16:creationId xmlns:a16="http://schemas.microsoft.com/office/drawing/2014/main" id="{673FE79E-F86A-8150-27CF-EC9DC0AF35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102877"/>
            <a:ext cx="5943600" cy="34063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aption">
            <a:extLst>
              <a:ext uri="{FF2B5EF4-FFF2-40B4-BE49-F238E27FC236}">
                <a16:creationId xmlns:a16="http://schemas.microsoft.com/office/drawing/2014/main" id="{6AC2547D-E763-4705-8347-0BF2E2B21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4648200"/>
            <a:ext cx="5943600" cy="381000"/>
          </a:xfrm>
        </p:spPr>
        <p:txBody>
          <a:bodyPr/>
          <a:lstStyle>
            <a:lvl1pPr marL="0" indent="0">
              <a:buNone/>
              <a:defRPr sz="10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objective_title">
            <a:extLst>
              <a:ext uri="{FF2B5EF4-FFF2-40B4-BE49-F238E27FC236}">
                <a16:creationId xmlns:a16="http://schemas.microsoft.com/office/drawing/2014/main" id="{A1017D2C-9A3C-D739-8EA1-AE6DCEC503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" y="1122722"/>
            <a:ext cx="5638800" cy="365125"/>
          </a:xfrm>
        </p:spPr>
        <p:txBody>
          <a:bodyPr/>
          <a:lstStyle>
            <a:lvl1pPr marL="0" indent="0" algn="ctr">
              <a:buNone/>
              <a:defRPr sz="14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Objective</a:t>
            </a:r>
          </a:p>
        </p:txBody>
      </p:sp>
      <p:sp>
        <p:nvSpPr>
          <p:cNvPr id="12" name="approach_title">
            <a:extLst>
              <a:ext uri="{FF2B5EF4-FFF2-40B4-BE49-F238E27FC236}">
                <a16:creationId xmlns:a16="http://schemas.microsoft.com/office/drawing/2014/main" id="{306B8461-5422-998A-09BC-C67D1E257C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2362200"/>
            <a:ext cx="5638800" cy="365125"/>
          </a:xfrm>
        </p:spPr>
        <p:txBody>
          <a:bodyPr/>
          <a:lstStyle>
            <a:lvl1pPr marL="0" indent="0" algn="ctr">
              <a:buNone/>
              <a:defRPr sz="14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Approach</a:t>
            </a:r>
          </a:p>
        </p:txBody>
      </p:sp>
      <p:sp>
        <p:nvSpPr>
          <p:cNvPr id="13" name="impact_title">
            <a:extLst>
              <a:ext uri="{FF2B5EF4-FFF2-40B4-BE49-F238E27FC236}">
                <a16:creationId xmlns:a16="http://schemas.microsoft.com/office/drawing/2014/main" id="{FDEC5089-52E3-9B87-A1D0-C6CAED9221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600" y="4602161"/>
            <a:ext cx="5638800" cy="365125"/>
          </a:xfrm>
        </p:spPr>
        <p:txBody>
          <a:bodyPr/>
          <a:lstStyle>
            <a:lvl1pPr marL="0" indent="0" algn="ctr">
              <a:buNone/>
              <a:defRPr sz="14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14" name="disclaimer">
            <a:extLst>
              <a:ext uri="{FF2B5EF4-FFF2-40B4-BE49-F238E27FC236}">
                <a16:creationId xmlns:a16="http://schemas.microsoft.com/office/drawing/2014/main" id="{4E92D499-6B0C-3F7C-D997-925E61A2D44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57800" y="6492875"/>
            <a:ext cx="6934200" cy="365125"/>
          </a:xfrm>
        </p:spPr>
        <p:txBody>
          <a:bodyPr/>
          <a:lstStyle>
            <a:lvl1pPr marL="0" indent="0" algn="ctr">
              <a:buNone/>
              <a:defRPr sz="1200" b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algn="r"/>
            <a:r>
              <a:rPr lang="en-US" sz="14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First draft generated using PAIGE, the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Pnnl</a:t>
            </a:r>
            <a:r>
              <a:rPr lang="en-US" sz="14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AI assistant for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GEnerating</a:t>
            </a:r>
            <a:r>
              <a:rPr lang="en-US" sz="14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 publication highlights</a:t>
            </a:r>
          </a:p>
        </p:txBody>
      </p:sp>
      <p:sp>
        <p:nvSpPr>
          <p:cNvPr id="17" name="objective">
            <a:extLst>
              <a:ext uri="{FF2B5EF4-FFF2-40B4-BE49-F238E27FC236}">
                <a16:creationId xmlns:a16="http://schemas.microsoft.com/office/drawing/2014/main" id="{8479922D-3429-C203-7229-702E728DAB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8600" y="1497011"/>
            <a:ext cx="5638800" cy="708025"/>
          </a:xfrm>
        </p:spPr>
        <p:txBody>
          <a:bodyPr/>
          <a:lstStyle>
            <a:lvl1pPr marL="0" indent="0">
              <a:buNone/>
              <a:defRPr sz="13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approach">
            <a:extLst>
              <a:ext uri="{FF2B5EF4-FFF2-40B4-BE49-F238E27FC236}">
                <a16:creationId xmlns:a16="http://schemas.microsoft.com/office/drawing/2014/main" id="{059F34CD-9C5C-08F5-4381-B4A51CC115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8600" y="2759076"/>
            <a:ext cx="5638800" cy="1630361"/>
          </a:xfrm>
        </p:spPr>
        <p:txBody>
          <a:bodyPr/>
          <a:lstStyle>
            <a:lvl1pPr marL="182563" indent="-182563">
              <a:buSzPct val="120000"/>
              <a:tabLst/>
              <a:defRPr sz="1300"/>
            </a:lvl1pPr>
            <a:lvl2pPr marL="457200" indent="0">
              <a:buNone/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impact">
            <a:extLst>
              <a:ext uri="{FF2B5EF4-FFF2-40B4-BE49-F238E27FC236}">
                <a16:creationId xmlns:a16="http://schemas.microsoft.com/office/drawing/2014/main" id="{AE8C6C6B-D8D7-39CF-394E-DA38D1B613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28600" y="4980491"/>
            <a:ext cx="5638800" cy="1630361"/>
          </a:xfrm>
        </p:spPr>
        <p:txBody>
          <a:bodyPr/>
          <a:lstStyle>
            <a:lvl1pPr marL="182563" indent="-182563">
              <a:buSzPct val="120000"/>
              <a:tabLst/>
              <a:defRPr sz="1300"/>
            </a:lvl1pPr>
            <a:lvl2pPr marL="457200" indent="0">
              <a:buNone/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itation">
            <a:extLst>
              <a:ext uri="{FF2B5EF4-FFF2-40B4-BE49-F238E27FC236}">
                <a16:creationId xmlns:a16="http://schemas.microsoft.com/office/drawing/2014/main" id="{A7C32DEF-EB6D-CF07-4586-DB8E12F959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6000" y="5410200"/>
            <a:ext cx="5943600" cy="990600"/>
          </a:xfrm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472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570776-5D34-4B94-8688-589C882A4837}" type="datetimeFigureOut">
              <a:rPr lang="en-US"/>
              <a:pPr>
                <a:defRPr/>
              </a:pPr>
              <a:t>4/1/25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0C62178-E8A7-4C00-A203-4DE18BC737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D88D-786A-BFC3-6BB8-23BA4B7F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8B14A-D8CC-9A28-6266-23B992815C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6FFBD-AE65-7E46-C004-8DC0597AD3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E989E-A485-916D-AE86-9DE0EDE919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87C53D-07FD-AAB0-1A1D-CA0E48EF9F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8600" y="2133600"/>
            <a:ext cx="5638800" cy="365125"/>
          </a:xfr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39E84D-1CA2-A1ED-CD7A-BC267DCBCF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8600" y="4495800"/>
            <a:ext cx="5638800" cy="365125"/>
          </a:xfr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E3B0DA-8002-244C-957F-4094B0D300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6492875"/>
            <a:ext cx="6096000" cy="365125"/>
          </a:xfrm>
          <a:ln>
            <a:noFill/>
          </a:ln>
        </p:spPr>
        <p:txBody>
          <a:bodyPr/>
          <a:lstStyle/>
          <a:p>
            <a:endParaRPr lang="en-US" i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815693-5EB3-E3C1-09F3-C63E1DF586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A8F005-674E-EE4F-96F0-DDD978BCE4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8600" y="2530476"/>
            <a:ext cx="5638800" cy="163036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89A4C2-2074-7D44-F6F0-477B883802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28600" y="4874130"/>
            <a:ext cx="5638800" cy="163036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87DB314-DB72-B3AA-D59A-3FE6B782FB8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05738"/>
      </p:ext>
    </p:extLst>
  </p:cSld>
  <p:clrMapOvr>
    <a:masterClrMapping/>
  </p:clrMapOvr>
</p:sld>
</file>

<file path=ppt/theme/theme1.xml><?xml version="1.0" encoding="utf-8"?>
<a:theme xmlns:a="http://schemas.openxmlformats.org/drawingml/2006/main" name="DOE-Sample-Slide-Highlight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6AD9F8B4FFE4AB38BD0C762315BE6" ma:contentTypeVersion="12" ma:contentTypeDescription="Create a new document." ma:contentTypeScope="" ma:versionID="e422ebd4274b3a162ca1fec6100d2eff">
  <xsd:schema xmlns:xsd="http://www.w3.org/2001/XMLSchema" xmlns:xs="http://www.w3.org/2001/XMLSchema" xmlns:p="http://schemas.microsoft.com/office/2006/metadata/properties" xmlns:ns2="d8a9b28a-468d-4f89-a24a-ae448d085101" xmlns:ns3="46a18389-f917-48ab-8f10-3a1967a18774" targetNamespace="http://schemas.microsoft.com/office/2006/metadata/properties" ma:root="true" ma:fieldsID="1e56ff8d7fa227df85432f8c13b5b208" ns2:_="" ns3:_="">
    <xsd:import namespace="d8a9b28a-468d-4f89-a24a-ae448d085101"/>
    <xsd:import namespace="46a18389-f917-48ab-8f10-3a1967a187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9b28a-468d-4f89-a24a-ae448d085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60f1aaf-6244-4bb9-9bf9-38bf373853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a18389-f917-48ab-8f10-3a1967a1877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5bf9843-7740-4fe6-90cf-0b165ea11b63}" ma:internalName="TaxCatchAll" ma:showField="CatchAllData" ma:web="46a18389-f917-48ab-8f10-3a1967a187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a9b28a-468d-4f89-a24a-ae448d085101">
      <Terms xmlns="http://schemas.microsoft.com/office/infopath/2007/PartnerControls"/>
    </lcf76f155ced4ddcb4097134ff3c332f>
    <TaxCatchAll xmlns="46a18389-f917-48ab-8f10-3a1967a18774" xsi:nil="true"/>
    <SharedWithUsers xmlns="46a18389-f917-48ab-8f10-3a1967a18774">
      <UserInfo>
        <DisplayName>Rice, Jennie S</DisplayName>
        <AccountId>12</AccountId>
        <AccountType/>
      </UserInfo>
      <UserInfo>
        <DisplayName>Vernon, Chris R</DisplayName>
        <AccountId>27</AccountId>
        <AccountType/>
      </UserInfo>
      <UserInfo>
        <DisplayName>Mcgrath, Casey R</DisplayName>
        <AccountId>11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C549A3-69A4-4111-9D7F-9ED6E69EE5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a9b28a-468d-4f89-a24a-ae448d085101"/>
    <ds:schemaRef ds:uri="46a18389-f917-48ab-8f10-3a1967a187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57D9F0-2B85-430B-8843-0027C0E6F07C}">
  <ds:schemaRefs>
    <ds:schemaRef ds:uri="http://www.w3.org/XML/1998/namespace"/>
    <ds:schemaRef ds:uri="http://purl.org/dc/dcmitype/"/>
    <ds:schemaRef ds:uri="http://purl.org/dc/elements/1.1/"/>
    <ds:schemaRef ds:uri="d8a9b28a-468d-4f89-a24a-ae448d085101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6a18389-f917-48ab-8f10-3a1967a1877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C74935E-4390-47DD-99CE-60A5373B7B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DOE-Sample-Slide-Highlights-Template</Template>
  <TotalTime>6286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DOE-Sample-Slide-Highlights-Template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Emily L</dc:creator>
  <cp:lastModifiedBy>Vernon, Chris R</cp:lastModifiedBy>
  <cp:revision>40</cp:revision>
  <cp:lastPrinted>2011-05-11T17:30:12Z</cp:lastPrinted>
  <dcterms:created xsi:type="dcterms:W3CDTF">2017-11-02T21:19:41Z</dcterms:created>
  <dcterms:modified xsi:type="dcterms:W3CDTF">2025-04-01T21:59:45Z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75333844-ddec-49b7-ae1e-c27b23a45b5c</vt:lpwstr>
  </property>
  <property fmtid="{D5CDD505-2E9C-101B-9397-08002B2CF9AE}" pid="3" name="ContentTypeId">
    <vt:lpwstr>0x01010043F6AD9F8B4FFE4AB38BD0C762315BE6</vt:lpwstr>
  </property>
  <property fmtid="{D5CDD505-2E9C-101B-9397-08002B2CF9AE}" pid="4" name="Order">
    <vt:r8>3400</vt:r8>
  </property>
  <property fmtid="{D5CDD505-2E9C-101B-9397-08002B2CF9AE}" pid="5" name="MediaServiceImageTags">
    <vt:lpwstr/>
  </property>
</Properties>
</file>