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351" r:id="rId4"/>
    <p:sldId id="352" r:id="rId5"/>
    <p:sldId id="264" r:id="rId6"/>
    <p:sldId id="353" r:id="rId7"/>
    <p:sldId id="354" r:id="rId8"/>
    <p:sldId id="355" r:id="rId9"/>
    <p:sldId id="356" r:id="rId10"/>
    <p:sldId id="357" r:id="rId11"/>
    <p:sldId id="371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34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6" r:id="rId41"/>
    <p:sldId id="345" r:id="rId42"/>
    <p:sldId id="348" r:id="rId43"/>
    <p:sldId id="347" r:id="rId44"/>
    <p:sldId id="349" r:id="rId45"/>
    <p:sldId id="350" r:id="rId46"/>
    <p:sldId id="367" r:id="rId47"/>
    <p:sldId id="368" r:id="rId48"/>
    <p:sldId id="36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2D8E-CA81-42C5-878F-228D25519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C7D18-C051-4BA7-A885-47BCB2E9E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48B79-B8FB-4037-B1CD-AB2F0ED24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30-Mar-20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47990-B5C8-41F5-97BA-843D7EDA8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FEC6F-D6F1-4C52-BC46-0166A557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1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42F9-6C95-4CB8-A86A-2AE23DB7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6E8F6-A763-4F88-861E-6CC9AE7D7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0CA0F-BAC2-430A-BC93-F1B9D390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30-Mar-20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97353-D881-47F4-B27B-C0ABA3D9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B291E-67CE-4547-9EDE-B064E437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6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2698E-4718-4ACD-B85F-EFA4E61C5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177BE-71E2-4082-89E0-9C08E7E0B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AB80A-42A1-4E32-998D-02C4CA6B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30-Mar-20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472DE-D38C-4F45-99FE-4A973D41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83EDC-E824-42FF-A129-755F9AC4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687E-7987-4125-9F91-1B443D7F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A8EB3-736A-4C2F-A1B4-9D931CEB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4D3A5-8409-48AB-872B-A95D0417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30-Mar-20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6AE5C-AF02-4F1E-AC9A-E7E23521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95073-93C6-45C3-B9A3-04AD13FE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7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6FBC-699B-4099-808F-A4B0B67B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C17A4-F8B8-42A9-BD76-CD41240D6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BE9E-FA34-4936-859C-56198988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30-Mar-20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3735E-85C1-4D52-8D45-6E85E43E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0533C-03F1-490A-8D26-FC1163BD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6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34DA-7569-462D-874C-49BBAF83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B4F53-5C06-4B57-BF53-57712CE96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802AC-4095-47DA-AA78-BB38D1C4A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F201A-8282-40D0-9E90-6BC9E142D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30-Mar-20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A662F-B637-4D34-8270-3ABA74BB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A6CFF-2F12-4A39-98AF-CC790047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9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5590-EED3-4492-AFAA-5FC334AA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B0EED-051E-44A8-BD6A-F4C300018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C9DAB-D8FF-44E8-984E-33F98DD56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29805-F756-45EA-84D7-A7B1EA127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406E7D-2530-4B26-8D78-CD92092FB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A57B0-EFA7-4138-9DB2-2E73EC78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30-Mar-20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DBBA7-132C-4B17-88B1-C8EF7EDC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0772C-85D0-447F-8373-A3DEF64F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4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B570-A654-4A71-BCB1-42BEA961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A8D7CA-8AEA-40EA-A69E-93BDDAF6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30-Mar-20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7EC2B-B737-4F91-9E9C-D72ECBE8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1B551-D949-44AC-BB59-47A1A0E4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0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838422-CE67-46E0-A5CB-68EA1BC3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30-Mar-20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416AB-040F-4F56-BA84-AEC03DAA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EFE6C-ED9C-4E8B-8326-582F915F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2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A37A-FEB8-4F76-B87B-97830411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95437-B682-4712-B72C-5834A44B8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57D5E-AF24-4EF2-9B7A-FCC56C048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EA6BC-3889-4B52-9930-5832AD22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30-Mar-20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0D5D8-77A8-47D5-9957-01F80216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5DDC7-F02D-4EC4-83A2-82C801C1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6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EDDB-2F22-4EA0-BA7C-B679E06A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56027-3874-41C8-A673-C54B2A3EA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7CA4A-3EED-4131-92ED-399536415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A2DAC-88A6-4B93-971F-999D5E72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30-Mar-20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72E9A-7AF9-4817-A660-9218FFA4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D6A84-C4E9-4BCA-AD5A-D3AECC8B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8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1C807-669E-4904-9CDB-71249EE5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CE9CA-5B64-49FD-B9F8-BA435FE96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9DBDC-2C73-4222-8CAC-81CDA44C9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1EDF3-BE63-4356-BCBD-71A42AD592BC}" type="datetimeFigureOut">
              <a:rPr lang="en-US" smtClean="0"/>
              <a:t>30-Mar-20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71506-1CE0-4501-8592-6AF92349C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04A2-2184-41B9-A344-C280BA9F3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242B-DA08-41BE-A40B-E5CAE77DA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kompjuteri</a:t>
            </a:r>
            <a:r>
              <a:rPr lang="en-US" dirty="0"/>
              <a:t> </a:t>
            </a:r>
            <a:r>
              <a:rPr lang="en-US" dirty="0" err="1"/>
              <a:t>razumeju</a:t>
            </a:r>
            <a:r>
              <a:rPr lang="en-US" dirty="0"/>
              <a:t> </a:t>
            </a:r>
            <a:r>
              <a:rPr lang="en-US" dirty="0" err="1"/>
              <a:t>sta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sr-Latn-RS" dirty="0"/>
              <a:t>čate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sr-Latn-RS" dirty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4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/>
              <a:t>while </a:t>
            </a:r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9671E-67BE-4189-81A8-5E79221B3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x = 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while(x &gt; 0)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Console.WriteLine</a:t>
            </a:r>
            <a:r>
              <a:rPr lang="en-US" dirty="0"/>
              <a:t>(x);</a:t>
            </a:r>
          </a:p>
          <a:p>
            <a:pPr marL="0" indent="0">
              <a:buNone/>
            </a:pPr>
            <a:r>
              <a:rPr lang="en-US" dirty="0"/>
              <a:t>  x--;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(“Sad je </a:t>
            </a:r>
            <a:r>
              <a:rPr lang="en-US" dirty="0" err="1"/>
              <a:t>nula</a:t>
            </a:r>
            <a:r>
              <a:rPr lang="en-US" dirty="0"/>
              <a:t>!”);</a:t>
            </a:r>
            <a:endParaRPr lang="sr-Latn-R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7510D-1C27-4B01-BFAC-DEF16244E7CC}"/>
              </a:ext>
            </a:extLst>
          </p:cNvPr>
          <p:cNvSpPr/>
          <p:nvPr/>
        </p:nvSpPr>
        <p:spPr>
          <a:xfrm>
            <a:off x="5489739" y="1690688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3510B4-D489-4D7D-AD12-399470A389F0}"/>
              </a:ext>
            </a:extLst>
          </p:cNvPr>
          <p:cNvCxnSpPr/>
          <p:nvPr/>
        </p:nvCxnSpPr>
        <p:spPr>
          <a:xfrm>
            <a:off x="8571051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4EF7A7-88F7-4E43-B2F2-7ED432EC9428}"/>
              </a:ext>
            </a:extLst>
          </p:cNvPr>
          <p:cNvCxnSpPr/>
          <p:nvPr/>
        </p:nvCxnSpPr>
        <p:spPr>
          <a:xfrm>
            <a:off x="9226790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D4D599-ADF4-4AD2-A128-224DEA1BAE2D}"/>
              </a:ext>
            </a:extLst>
          </p:cNvPr>
          <p:cNvCxnSpPr/>
          <p:nvPr/>
        </p:nvCxnSpPr>
        <p:spPr>
          <a:xfrm>
            <a:off x="9772075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9220CE-E80A-48F1-8894-78545F2BC92A}"/>
              </a:ext>
            </a:extLst>
          </p:cNvPr>
          <p:cNvCxnSpPr/>
          <p:nvPr/>
        </p:nvCxnSpPr>
        <p:spPr>
          <a:xfrm>
            <a:off x="10427814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1707DB-688E-4DB5-AB93-7B9B4E0754CC}"/>
              </a:ext>
            </a:extLst>
          </p:cNvPr>
          <p:cNvCxnSpPr/>
          <p:nvPr/>
        </p:nvCxnSpPr>
        <p:spPr>
          <a:xfrm>
            <a:off x="6093747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0ACC51-11CD-4DC0-8D21-3B620079EB96}"/>
              </a:ext>
            </a:extLst>
          </p:cNvPr>
          <p:cNvCxnSpPr/>
          <p:nvPr/>
        </p:nvCxnSpPr>
        <p:spPr>
          <a:xfrm>
            <a:off x="6749486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1BBA7-88BD-4231-89E5-9A58CFF8CAF0}"/>
              </a:ext>
            </a:extLst>
          </p:cNvPr>
          <p:cNvCxnSpPr/>
          <p:nvPr/>
        </p:nvCxnSpPr>
        <p:spPr>
          <a:xfrm>
            <a:off x="7294771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60FC30-CCA6-4FC1-ADF4-6B39D67A8A5D}"/>
              </a:ext>
            </a:extLst>
          </p:cNvPr>
          <p:cNvCxnSpPr/>
          <p:nvPr/>
        </p:nvCxnSpPr>
        <p:spPr>
          <a:xfrm>
            <a:off x="7950510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9974B-7C1F-4C30-8660-60946C7875D5}"/>
              </a:ext>
            </a:extLst>
          </p:cNvPr>
          <p:cNvSpPr txBox="1"/>
          <p:nvPr/>
        </p:nvSpPr>
        <p:spPr>
          <a:xfrm>
            <a:off x="5643310" y="177027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8E63D-7340-4A5E-AF65-247624365A2E}"/>
              </a:ext>
            </a:extLst>
          </p:cNvPr>
          <p:cNvSpPr txBox="1"/>
          <p:nvPr/>
        </p:nvSpPr>
        <p:spPr>
          <a:xfrm>
            <a:off x="5473823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2C583-F42E-4FB1-87E8-0ACFCF2E7F4C}"/>
              </a:ext>
            </a:extLst>
          </p:cNvPr>
          <p:cNvSpPr txBox="1"/>
          <p:nvPr/>
        </p:nvSpPr>
        <p:spPr>
          <a:xfrm>
            <a:off x="6089689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96C14-EBD8-4054-85FD-EBF811382446}"/>
              </a:ext>
            </a:extLst>
          </p:cNvPr>
          <p:cNvSpPr txBox="1"/>
          <p:nvPr/>
        </p:nvSpPr>
        <p:spPr>
          <a:xfrm>
            <a:off x="6707571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858E4-B95A-4C86-90E9-86F0B22ED3E9}"/>
              </a:ext>
            </a:extLst>
          </p:cNvPr>
          <p:cNvSpPr/>
          <p:nvPr/>
        </p:nvSpPr>
        <p:spPr>
          <a:xfrm>
            <a:off x="0" y="4476859"/>
            <a:ext cx="604008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AA3ED4-5532-45F8-83D0-2A73A815AAD5}"/>
              </a:ext>
            </a:extLst>
          </p:cNvPr>
          <p:cNvSpPr/>
          <p:nvPr/>
        </p:nvSpPr>
        <p:spPr>
          <a:xfrm>
            <a:off x="7407479" y="3867325"/>
            <a:ext cx="3773443" cy="230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D453F6-C758-462D-86CF-FA527AF55701}"/>
              </a:ext>
            </a:extLst>
          </p:cNvPr>
          <p:cNvSpPr txBox="1"/>
          <p:nvPr/>
        </p:nvSpPr>
        <p:spPr>
          <a:xfrm>
            <a:off x="7592579" y="3928190"/>
            <a:ext cx="71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48567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/>
              <a:t>while </a:t>
            </a:r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9671E-67BE-4189-81A8-5E79221B3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x = 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while(x &gt; 0)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Console.WriteLine</a:t>
            </a:r>
            <a:r>
              <a:rPr lang="en-US" dirty="0"/>
              <a:t>(x);</a:t>
            </a:r>
          </a:p>
          <a:p>
            <a:pPr marL="0" indent="0">
              <a:buNone/>
            </a:pPr>
            <a:r>
              <a:rPr lang="en-US" dirty="0"/>
              <a:t>  x--;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(“Sad je </a:t>
            </a:r>
            <a:r>
              <a:rPr lang="en-US" dirty="0" err="1"/>
              <a:t>nula</a:t>
            </a:r>
            <a:r>
              <a:rPr lang="en-US" dirty="0"/>
              <a:t>!”);</a:t>
            </a:r>
            <a:endParaRPr lang="sr-Latn-R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7510D-1C27-4B01-BFAC-DEF16244E7CC}"/>
              </a:ext>
            </a:extLst>
          </p:cNvPr>
          <p:cNvSpPr/>
          <p:nvPr/>
        </p:nvSpPr>
        <p:spPr>
          <a:xfrm>
            <a:off x="5489739" y="1690688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3510B4-D489-4D7D-AD12-399470A389F0}"/>
              </a:ext>
            </a:extLst>
          </p:cNvPr>
          <p:cNvCxnSpPr/>
          <p:nvPr/>
        </p:nvCxnSpPr>
        <p:spPr>
          <a:xfrm>
            <a:off x="8571051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4EF7A7-88F7-4E43-B2F2-7ED432EC9428}"/>
              </a:ext>
            </a:extLst>
          </p:cNvPr>
          <p:cNvCxnSpPr/>
          <p:nvPr/>
        </p:nvCxnSpPr>
        <p:spPr>
          <a:xfrm>
            <a:off x="9226790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D4D599-ADF4-4AD2-A128-224DEA1BAE2D}"/>
              </a:ext>
            </a:extLst>
          </p:cNvPr>
          <p:cNvCxnSpPr/>
          <p:nvPr/>
        </p:nvCxnSpPr>
        <p:spPr>
          <a:xfrm>
            <a:off x="9772075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9220CE-E80A-48F1-8894-78545F2BC92A}"/>
              </a:ext>
            </a:extLst>
          </p:cNvPr>
          <p:cNvCxnSpPr/>
          <p:nvPr/>
        </p:nvCxnSpPr>
        <p:spPr>
          <a:xfrm>
            <a:off x="10427814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1707DB-688E-4DB5-AB93-7B9B4E0754CC}"/>
              </a:ext>
            </a:extLst>
          </p:cNvPr>
          <p:cNvCxnSpPr/>
          <p:nvPr/>
        </p:nvCxnSpPr>
        <p:spPr>
          <a:xfrm>
            <a:off x="6093747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0ACC51-11CD-4DC0-8D21-3B620079EB96}"/>
              </a:ext>
            </a:extLst>
          </p:cNvPr>
          <p:cNvCxnSpPr/>
          <p:nvPr/>
        </p:nvCxnSpPr>
        <p:spPr>
          <a:xfrm>
            <a:off x="6749486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1BBA7-88BD-4231-89E5-9A58CFF8CAF0}"/>
              </a:ext>
            </a:extLst>
          </p:cNvPr>
          <p:cNvCxnSpPr/>
          <p:nvPr/>
        </p:nvCxnSpPr>
        <p:spPr>
          <a:xfrm>
            <a:off x="7294771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60FC30-CCA6-4FC1-ADF4-6B39D67A8A5D}"/>
              </a:ext>
            </a:extLst>
          </p:cNvPr>
          <p:cNvCxnSpPr/>
          <p:nvPr/>
        </p:nvCxnSpPr>
        <p:spPr>
          <a:xfrm>
            <a:off x="7950510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9974B-7C1F-4C30-8660-60946C7875D5}"/>
              </a:ext>
            </a:extLst>
          </p:cNvPr>
          <p:cNvSpPr txBox="1"/>
          <p:nvPr/>
        </p:nvSpPr>
        <p:spPr>
          <a:xfrm>
            <a:off x="5643310" y="177027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8E63D-7340-4A5E-AF65-247624365A2E}"/>
              </a:ext>
            </a:extLst>
          </p:cNvPr>
          <p:cNvSpPr txBox="1"/>
          <p:nvPr/>
        </p:nvSpPr>
        <p:spPr>
          <a:xfrm>
            <a:off x="5473823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2C583-F42E-4FB1-87E8-0ACFCF2E7F4C}"/>
              </a:ext>
            </a:extLst>
          </p:cNvPr>
          <p:cNvSpPr txBox="1"/>
          <p:nvPr/>
        </p:nvSpPr>
        <p:spPr>
          <a:xfrm>
            <a:off x="6089689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96C14-EBD8-4054-85FD-EBF811382446}"/>
              </a:ext>
            </a:extLst>
          </p:cNvPr>
          <p:cNvSpPr txBox="1"/>
          <p:nvPr/>
        </p:nvSpPr>
        <p:spPr>
          <a:xfrm>
            <a:off x="6707571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858E4-B95A-4C86-90E9-86F0B22ED3E9}"/>
              </a:ext>
            </a:extLst>
          </p:cNvPr>
          <p:cNvSpPr/>
          <p:nvPr/>
        </p:nvSpPr>
        <p:spPr>
          <a:xfrm>
            <a:off x="0" y="4996977"/>
            <a:ext cx="604008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AA3ED4-5532-45F8-83D0-2A73A815AAD5}"/>
              </a:ext>
            </a:extLst>
          </p:cNvPr>
          <p:cNvSpPr/>
          <p:nvPr/>
        </p:nvSpPr>
        <p:spPr>
          <a:xfrm>
            <a:off x="7407479" y="3867325"/>
            <a:ext cx="3773443" cy="230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D453F6-C758-462D-86CF-FA527AF55701}"/>
              </a:ext>
            </a:extLst>
          </p:cNvPr>
          <p:cNvSpPr txBox="1"/>
          <p:nvPr/>
        </p:nvSpPr>
        <p:spPr>
          <a:xfrm>
            <a:off x="7592579" y="3928190"/>
            <a:ext cx="71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1" name="Arrow: Curved Right 20">
            <a:extLst>
              <a:ext uri="{FF2B5EF4-FFF2-40B4-BE49-F238E27FC236}">
                <a16:creationId xmlns:a16="http://schemas.microsoft.com/office/drawing/2014/main" id="{3B7B2821-7E3E-41A0-9B79-16D64E6660E4}"/>
              </a:ext>
            </a:extLst>
          </p:cNvPr>
          <p:cNvSpPr/>
          <p:nvPr/>
        </p:nvSpPr>
        <p:spPr>
          <a:xfrm rot="10800000">
            <a:off x="4359828" y="3139733"/>
            <a:ext cx="679509" cy="200210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95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/>
              <a:t>while </a:t>
            </a:r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9671E-67BE-4189-81A8-5E79221B3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x = 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while(x &gt; 0)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Console.WriteLine</a:t>
            </a:r>
            <a:r>
              <a:rPr lang="en-US" dirty="0"/>
              <a:t>(x);</a:t>
            </a:r>
          </a:p>
          <a:p>
            <a:pPr marL="0" indent="0">
              <a:buNone/>
            </a:pPr>
            <a:r>
              <a:rPr lang="en-US" dirty="0"/>
              <a:t>  x--;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(“Sad je </a:t>
            </a:r>
            <a:r>
              <a:rPr lang="en-US" dirty="0" err="1"/>
              <a:t>nula</a:t>
            </a:r>
            <a:r>
              <a:rPr lang="en-US" dirty="0"/>
              <a:t>!”);</a:t>
            </a:r>
            <a:endParaRPr lang="sr-Latn-R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7510D-1C27-4B01-BFAC-DEF16244E7CC}"/>
              </a:ext>
            </a:extLst>
          </p:cNvPr>
          <p:cNvSpPr/>
          <p:nvPr/>
        </p:nvSpPr>
        <p:spPr>
          <a:xfrm>
            <a:off x="5489739" y="1690688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3510B4-D489-4D7D-AD12-399470A389F0}"/>
              </a:ext>
            </a:extLst>
          </p:cNvPr>
          <p:cNvCxnSpPr/>
          <p:nvPr/>
        </p:nvCxnSpPr>
        <p:spPr>
          <a:xfrm>
            <a:off x="8571051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4EF7A7-88F7-4E43-B2F2-7ED432EC9428}"/>
              </a:ext>
            </a:extLst>
          </p:cNvPr>
          <p:cNvCxnSpPr/>
          <p:nvPr/>
        </p:nvCxnSpPr>
        <p:spPr>
          <a:xfrm>
            <a:off x="9226790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D4D599-ADF4-4AD2-A128-224DEA1BAE2D}"/>
              </a:ext>
            </a:extLst>
          </p:cNvPr>
          <p:cNvCxnSpPr/>
          <p:nvPr/>
        </p:nvCxnSpPr>
        <p:spPr>
          <a:xfrm>
            <a:off x="9772075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9220CE-E80A-48F1-8894-78545F2BC92A}"/>
              </a:ext>
            </a:extLst>
          </p:cNvPr>
          <p:cNvCxnSpPr/>
          <p:nvPr/>
        </p:nvCxnSpPr>
        <p:spPr>
          <a:xfrm>
            <a:off x="10427814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1707DB-688E-4DB5-AB93-7B9B4E0754CC}"/>
              </a:ext>
            </a:extLst>
          </p:cNvPr>
          <p:cNvCxnSpPr/>
          <p:nvPr/>
        </p:nvCxnSpPr>
        <p:spPr>
          <a:xfrm>
            <a:off x="6093747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0ACC51-11CD-4DC0-8D21-3B620079EB96}"/>
              </a:ext>
            </a:extLst>
          </p:cNvPr>
          <p:cNvCxnSpPr/>
          <p:nvPr/>
        </p:nvCxnSpPr>
        <p:spPr>
          <a:xfrm>
            <a:off x="6749486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1BBA7-88BD-4231-89E5-9A58CFF8CAF0}"/>
              </a:ext>
            </a:extLst>
          </p:cNvPr>
          <p:cNvCxnSpPr/>
          <p:nvPr/>
        </p:nvCxnSpPr>
        <p:spPr>
          <a:xfrm>
            <a:off x="7294771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60FC30-CCA6-4FC1-ADF4-6B39D67A8A5D}"/>
              </a:ext>
            </a:extLst>
          </p:cNvPr>
          <p:cNvCxnSpPr/>
          <p:nvPr/>
        </p:nvCxnSpPr>
        <p:spPr>
          <a:xfrm>
            <a:off x="7950510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9974B-7C1F-4C30-8660-60946C7875D5}"/>
              </a:ext>
            </a:extLst>
          </p:cNvPr>
          <p:cNvSpPr txBox="1"/>
          <p:nvPr/>
        </p:nvSpPr>
        <p:spPr>
          <a:xfrm>
            <a:off x="5643310" y="177027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8E63D-7340-4A5E-AF65-247624365A2E}"/>
              </a:ext>
            </a:extLst>
          </p:cNvPr>
          <p:cNvSpPr txBox="1"/>
          <p:nvPr/>
        </p:nvSpPr>
        <p:spPr>
          <a:xfrm>
            <a:off x="5473823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2C583-F42E-4FB1-87E8-0ACFCF2E7F4C}"/>
              </a:ext>
            </a:extLst>
          </p:cNvPr>
          <p:cNvSpPr txBox="1"/>
          <p:nvPr/>
        </p:nvSpPr>
        <p:spPr>
          <a:xfrm>
            <a:off x="6089689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96C14-EBD8-4054-85FD-EBF811382446}"/>
              </a:ext>
            </a:extLst>
          </p:cNvPr>
          <p:cNvSpPr txBox="1"/>
          <p:nvPr/>
        </p:nvSpPr>
        <p:spPr>
          <a:xfrm>
            <a:off x="6707571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858E4-B95A-4C86-90E9-86F0B22ED3E9}"/>
              </a:ext>
            </a:extLst>
          </p:cNvPr>
          <p:cNvSpPr/>
          <p:nvPr/>
        </p:nvSpPr>
        <p:spPr>
          <a:xfrm>
            <a:off x="0" y="3967993"/>
            <a:ext cx="604008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AA3ED4-5532-45F8-83D0-2A73A815AAD5}"/>
              </a:ext>
            </a:extLst>
          </p:cNvPr>
          <p:cNvSpPr/>
          <p:nvPr/>
        </p:nvSpPr>
        <p:spPr>
          <a:xfrm>
            <a:off x="7407479" y="3867325"/>
            <a:ext cx="3773443" cy="230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D453F6-C758-462D-86CF-FA527AF55701}"/>
              </a:ext>
            </a:extLst>
          </p:cNvPr>
          <p:cNvSpPr txBox="1"/>
          <p:nvPr/>
        </p:nvSpPr>
        <p:spPr>
          <a:xfrm>
            <a:off x="7592579" y="3928190"/>
            <a:ext cx="715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792D3C-AE11-485D-8074-F0B97526BA42}"/>
              </a:ext>
            </a:extLst>
          </p:cNvPr>
          <p:cNvSpPr/>
          <p:nvPr/>
        </p:nvSpPr>
        <p:spPr>
          <a:xfrm>
            <a:off x="9772075" y="460057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26E143-966B-4FF0-9D0A-1225FADDB7B8}"/>
              </a:ext>
            </a:extLst>
          </p:cNvPr>
          <p:cNvSpPr/>
          <p:nvPr/>
        </p:nvSpPr>
        <p:spPr>
          <a:xfrm>
            <a:off x="8994833" y="1082809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A85C87-EAE8-48BE-AAE1-34842101C0E4}"/>
              </a:ext>
            </a:extLst>
          </p:cNvPr>
          <p:cNvSpPr/>
          <p:nvPr/>
        </p:nvSpPr>
        <p:spPr>
          <a:xfrm>
            <a:off x="10579793" y="1082809"/>
            <a:ext cx="586733" cy="441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08A30E-41AB-4926-BC61-E9E7D3EE7EB5}"/>
              </a:ext>
            </a:extLst>
          </p:cNvPr>
          <p:cNvCxnSpPr/>
          <p:nvPr/>
        </p:nvCxnSpPr>
        <p:spPr>
          <a:xfrm flipH="1">
            <a:off x="9581571" y="875962"/>
            <a:ext cx="205742" cy="206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D40B72-94FC-4BF2-A125-3ECB30BB01D8}"/>
              </a:ext>
            </a:extLst>
          </p:cNvPr>
          <p:cNvCxnSpPr/>
          <p:nvPr/>
        </p:nvCxnSpPr>
        <p:spPr>
          <a:xfrm>
            <a:off x="10358813" y="902017"/>
            <a:ext cx="220980" cy="18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944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/>
              <a:t>while </a:t>
            </a:r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9671E-67BE-4189-81A8-5E79221B3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x = 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while(x &gt; 0)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Console.WriteLine</a:t>
            </a:r>
            <a:r>
              <a:rPr lang="en-US" dirty="0"/>
              <a:t>(x);</a:t>
            </a:r>
          </a:p>
          <a:p>
            <a:pPr marL="0" indent="0">
              <a:buNone/>
            </a:pPr>
            <a:r>
              <a:rPr lang="en-US" dirty="0"/>
              <a:t>  x--;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(“Sad je </a:t>
            </a:r>
            <a:r>
              <a:rPr lang="en-US" dirty="0" err="1"/>
              <a:t>nula</a:t>
            </a:r>
            <a:r>
              <a:rPr lang="en-US" dirty="0"/>
              <a:t>!”);</a:t>
            </a:r>
            <a:endParaRPr lang="sr-Latn-R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7510D-1C27-4B01-BFAC-DEF16244E7CC}"/>
              </a:ext>
            </a:extLst>
          </p:cNvPr>
          <p:cNvSpPr/>
          <p:nvPr/>
        </p:nvSpPr>
        <p:spPr>
          <a:xfrm>
            <a:off x="5489739" y="1690688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3510B4-D489-4D7D-AD12-399470A389F0}"/>
              </a:ext>
            </a:extLst>
          </p:cNvPr>
          <p:cNvCxnSpPr/>
          <p:nvPr/>
        </p:nvCxnSpPr>
        <p:spPr>
          <a:xfrm>
            <a:off x="8571051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4EF7A7-88F7-4E43-B2F2-7ED432EC9428}"/>
              </a:ext>
            </a:extLst>
          </p:cNvPr>
          <p:cNvCxnSpPr/>
          <p:nvPr/>
        </p:nvCxnSpPr>
        <p:spPr>
          <a:xfrm>
            <a:off x="9226790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D4D599-ADF4-4AD2-A128-224DEA1BAE2D}"/>
              </a:ext>
            </a:extLst>
          </p:cNvPr>
          <p:cNvCxnSpPr/>
          <p:nvPr/>
        </p:nvCxnSpPr>
        <p:spPr>
          <a:xfrm>
            <a:off x="9772075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9220CE-E80A-48F1-8894-78545F2BC92A}"/>
              </a:ext>
            </a:extLst>
          </p:cNvPr>
          <p:cNvCxnSpPr/>
          <p:nvPr/>
        </p:nvCxnSpPr>
        <p:spPr>
          <a:xfrm>
            <a:off x="10427814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1707DB-688E-4DB5-AB93-7B9B4E0754CC}"/>
              </a:ext>
            </a:extLst>
          </p:cNvPr>
          <p:cNvCxnSpPr/>
          <p:nvPr/>
        </p:nvCxnSpPr>
        <p:spPr>
          <a:xfrm>
            <a:off x="6093747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0ACC51-11CD-4DC0-8D21-3B620079EB96}"/>
              </a:ext>
            </a:extLst>
          </p:cNvPr>
          <p:cNvCxnSpPr/>
          <p:nvPr/>
        </p:nvCxnSpPr>
        <p:spPr>
          <a:xfrm>
            <a:off x="6749486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1BBA7-88BD-4231-89E5-9A58CFF8CAF0}"/>
              </a:ext>
            </a:extLst>
          </p:cNvPr>
          <p:cNvCxnSpPr/>
          <p:nvPr/>
        </p:nvCxnSpPr>
        <p:spPr>
          <a:xfrm>
            <a:off x="7294771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60FC30-CCA6-4FC1-ADF4-6B39D67A8A5D}"/>
              </a:ext>
            </a:extLst>
          </p:cNvPr>
          <p:cNvCxnSpPr/>
          <p:nvPr/>
        </p:nvCxnSpPr>
        <p:spPr>
          <a:xfrm>
            <a:off x="7950510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9974B-7C1F-4C30-8660-60946C7875D5}"/>
              </a:ext>
            </a:extLst>
          </p:cNvPr>
          <p:cNvSpPr txBox="1"/>
          <p:nvPr/>
        </p:nvSpPr>
        <p:spPr>
          <a:xfrm>
            <a:off x="5643310" y="177027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8E63D-7340-4A5E-AF65-247624365A2E}"/>
              </a:ext>
            </a:extLst>
          </p:cNvPr>
          <p:cNvSpPr txBox="1"/>
          <p:nvPr/>
        </p:nvSpPr>
        <p:spPr>
          <a:xfrm>
            <a:off x="5473823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2C583-F42E-4FB1-87E8-0ACFCF2E7F4C}"/>
              </a:ext>
            </a:extLst>
          </p:cNvPr>
          <p:cNvSpPr txBox="1"/>
          <p:nvPr/>
        </p:nvSpPr>
        <p:spPr>
          <a:xfrm>
            <a:off x="6089689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96C14-EBD8-4054-85FD-EBF811382446}"/>
              </a:ext>
            </a:extLst>
          </p:cNvPr>
          <p:cNvSpPr txBox="1"/>
          <p:nvPr/>
        </p:nvSpPr>
        <p:spPr>
          <a:xfrm>
            <a:off x="6707571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858E4-B95A-4C86-90E9-86F0B22ED3E9}"/>
              </a:ext>
            </a:extLst>
          </p:cNvPr>
          <p:cNvSpPr/>
          <p:nvPr/>
        </p:nvSpPr>
        <p:spPr>
          <a:xfrm>
            <a:off x="0" y="4479722"/>
            <a:ext cx="604008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AA3ED4-5532-45F8-83D0-2A73A815AAD5}"/>
              </a:ext>
            </a:extLst>
          </p:cNvPr>
          <p:cNvSpPr/>
          <p:nvPr/>
        </p:nvSpPr>
        <p:spPr>
          <a:xfrm>
            <a:off x="7407479" y="3867325"/>
            <a:ext cx="3773443" cy="230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D453F6-C758-462D-86CF-FA527AF55701}"/>
              </a:ext>
            </a:extLst>
          </p:cNvPr>
          <p:cNvSpPr txBox="1"/>
          <p:nvPr/>
        </p:nvSpPr>
        <p:spPr>
          <a:xfrm>
            <a:off x="7592579" y="3928190"/>
            <a:ext cx="715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792D3C-AE11-485D-8074-F0B97526BA42}"/>
              </a:ext>
            </a:extLst>
          </p:cNvPr>
          <p:cNvSpPr/>
          <p:nvPr/>
        </p:nvSpPr>
        <p:spPr>
          <a:xfrm>
            <a:off x="9772075" y="460057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26E143-966B-4FF0-9D0A-1225FADDB7B8}"/>
              </a:ext>
            </a:extLst>
          </p:cNvPr>
          <p:cNvSpPr/>
          <p:nvPr/>
        </p:nvSpPr>
        <p:spPr>
          <a:xfrm>
            <a:off x="8994833" y="1082809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A85C87-EAE8-48BE-AAE1-34842101C0E4}"/>
              </a:ext>
            </a:extLst>
          </p:cNvPr>
          <p:cNvSpPr/>
          <p:nvPr/>
        </p:nvSpPr>
        <p:spPr>
          <a:xfrm>
            <a:off x="10579793" y="1082809"/>
            <a:ext cx="586733" cy="441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08A30E-41AB-4926-BC61-E9E7D3EE7EB5}"/>
              </a:ext>
            </a:extLst>
          </p:cNvPr>
          <p:cNvCxnSpPr/>
          <p:nvPr/>
        </p:nvCxnSpPr>
        <p:spPr>
          <a:xfrm flipH="1">
            <a:off x="9581571" y="875962"/>
            <a:ext cx="205742" cy="206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D40B72-94FC-4BF2-A125-3ECB30BB01D8}"/>
              </a:ext>
            </a:extLst>
          </p:cNvPr>
          <p:cNvCxnSpPr/>
          <p:nvPr/>
        </p:nvCxnSpPr>
        <p:spPr>
          <a:xfrm>
            <a:off x="10358813" y="902017"/>
            <a:ext cx="220980" cy="18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233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/>
              <a:t>while </a:t>
            </a:r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9671E-67BE-4189-81A8-5E79221B3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x = 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while(x &gt; 0)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Console.WriteLine</a:t>
            </a:r>
            <a:r>
              <a:rPr lang="en-US" dirty="0"/>
              <a:t>(x);</a:t>
            </a:r>
          </a:p>
          <a:p>
            <a:pPr marL="0" indent="0">
              <a:buNone/>
            </a:pPr>
            <a:r>
              <a:rPr lang="en-US" dirty="0"/>
              <a:t>  x--;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(“Sad je </a:t>
            </a:r>
            <a:r>
              <a:rPr lang="en-US" dirty="0" err="1"/>
              <a:t>nula</a:t>
            </a:r>
            <a:r>
              <a:rPr lang="en-US" dirty="0"/>
              <a:t>!”);</a:t>
            </a:r>
            <a:endParaRPr lang="sr-Latn-R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7510D-1C27-4B01-BFAC-DEF16244E7CC}"/>
              </a:ext>
            </a:extLst>
          </p:cNvPr>
          <p:cNvSpPr/>
          <p:nvPr/>
        </p:nvSpPr>
        <p:spPr>
          <a:xfrm>
            <a:off x="5489739" y="1690688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3510B4-D489-4D7D-AD12-399470A389F0}"/>
              </a:ext>
            </a:extLst>
          </p:cNvPr>
          <p:cNvCxnSpPr/>
          <p:nvPr/>
        </p:nvCxnSpPr>
        <p:spPr>
          <a:xfrm>
            <a:off x="8571051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4EF7A7-88F7-4E43-B2F2-7ED432EC9428}"/>
              </a:ext>
            </a:extLst>
          </p:cNvPr>
          <p:cNvCxnSpPr/>
          <p:nvPr/>
        </p:nvCxnSpPr>
        <p:spPr>
          <a:xfrm>
            <a:off x="9226790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D4D599-ADF4-4AD2-A128-224DEA1BAE2D}"/>
              </a:ext>
            </a:extLst>
          </p:cNvPr>
          <p:cNvCxnSpPr/>
          <p:nvPr/>
        </p:nvCxnSpPr>
        <p:spPr>
          <a:xfrm>
            <a:off x="9772075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9220CE-E80A-48F1-8894-78545F2BC92A}"/>
              </a:ext>
            </a:extLst>
          </p:cNvPr>
          <p:cNvCxnSpPr/>
          <p:nvPr/>
        </p:nvCxnSpPr>
        <p:spPr>
          <a:xfrm>
            <a:off x="10427814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1707DB-688E-4DB5-AB93-7B9B4E0754CC}"/>
              </a:ext>
            </a:extLst>
          </p:cNvPr>
          <p:cNvCxnSpPr/>
          <p:nvPr/>
        </p:nvCxnSpPr>
        <p:spPr>
          <a:xfrm>
            <a:off x="6093747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0ACC51-11CD-4DC0-8D21-3B620079EB96}"/>
              </a:ext>
            </a:extLst>
          </p:cNvPr>
          <p:cNvCxnSpPr/>
          <p:nvPr/>
        </p:nvCxnSpPr>
        <p:spPr>
          <a:xfrm>
            <a:off x="6749486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1BBA7-88BD-4231-89E5-9A58CFF8CAF0}"/>
              </a:ext>
            </a:extLst>
          </p:cNvPr>
          <p:cNvCxnSpPr/>
          <p:nvPr/>
        </p:nvCxnSpPr>
        <p:spPr>
          <a:xfrm>
            <a:off x="7294771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60FC30-CCA6-4FC1-ADF4-6B39D67A8A5D}"/>
              </a:ext>
            </a:extLst>
          </p:cNvPr>
          <p:cNvCxnSpPr/>
          <p:nvPr/>
        </p:nvCxnSpPr>
        <p:spPr>
          <a:xfrm>
            <a:off x="7950510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9974B-7C1F-4C30-8660-60946C7875D5}"/>
              </a:ext>
            </a:extLst>
          </p:cNvPr>
          <p:cNvSpPr txBox="1"/>
          <p:nvPr/>
        </p:nvSpPr>
        <p:spPr>
          <a:xfrm>
            <a:off x="5643310" y="177027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8E63D-7340-4A5E-AF65-247624365A2E}"/>
              </a:ext>
            </a:extLst>
          </p:cNvPr>
          <p:cNvSpPr txBox="1"/>
          <p:nvPr/>
        </p:nvSpPr>
        <p:spPr>
          <a:xfrm>
            <a:off x="5473823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2C583-F42E-4FB1-87E8-0ACFCF2E7F4C}"/>
              </a:ext>
            </a:extLst>
          </p:cNvPr>
          <p:cNvSpPr txBox="1"/>
          <p:nvPr/>
        </p:nvSpPr>
        <p:spPr>
          <a:xfrm>
            <a:off x="6089689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96C14-EBD8-4054-85FD-EBF811382446}"/>
              </a:ext>
            </a:extLst>
          </p:cNvPr>
          <p:cNvSpPr txBox="1"/>
          <p:nvPr/>
        </p:nvSpPr>
        <p:spPr>
          <a:xfrm>
            <a:off x="6707571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858E4-B95A-4C86-90E9-86F0B22ED3E9}"/>
              </a:ext>
            </a:extLst>
          </p:cNvPr>
          <p:cNvSpPr/>
          <p:nvPr/>
        </p:nvSpPr>
        <p:spPr>
          <a:xfrm>
            <a:off x="0" y="4479722"/>
            <a:ext cx="604008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AA3ED4-5532-45F8-83D0-2A73A815AAD5}"/>
              </a:ext>
            </a:extLst>
          </p:cNvPr>
          <p:cNvSpPr/>
          <p:nvPr/>
        </p:nvSpPr>
        <p:spPr>
          <a:xfrm>
            <a:off x="7407479" y="3867325"/>
            <a:ext cx="3773443" cy="230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D453F6-C758-462D-86CF-FA527AF55701}"/>
              </a:ext>
            </a:extLst>
          </p:cNvPr>
          <p:cNvSpPr txBox="1"/>
          <p:nvPr/>
        </p:nvSpPr>
        <p:spPr>
          <a:xfrm>
            <a:off x="7592579" y="3928190"/>
            <a:ext cx="715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792D3C-AE11-485D-8074-F0B97526BA42}"/>
              </a:ext>
            </a:extLst>
          </p:cNvPr>
          <p:cNvSpPr/>
          <p:nvPr/>
        </p:nvSpPr>
        <p:spPr>
          <a:xfrm>
            <a:off x="9772075" y="460057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26E143-966B-4FF0-9D0A-1225FADDB7B8}"/>
              </a:ext>
            </a:extLst>
          </p:cNvPr>
          <p:cNvSpPr/>
          <p:nvPr/>
        </p:nvSpPr>
        <p:spPr>
          <a:xfrm>
            <a:off x="8994833" y="1082809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A85C87-EAE8-48BE-AAE1-34842101C0E4}"/>
              </a:ext>
            </a:extLst>
          </p:cNvPr>
          <p:cNvSpPr/>
          <p:nvPr/>
        </p:nvSpPr>
        <p:spPr>
          <a:xfrm>
            <a:off x="10579793" y="1082809"/>
            <a:ext cx="586733" cy="441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08A30E-41AB-4926-BC61-E9E7D3EE7EB5}"/>
              </a:ext>
            </a:extLst>
          </p:cNvPr>
          <p:cNvCxnSpPr/>
          <p:nvPr/>
        </p:nvCxnSpPr>
        <p:spPr>
          <a:xfrm flipH="1">
            <a:off x="9581571" y="875962"/>
            <a:ext cx="205742" cy="206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D40B72-94FC-4BF2-A125-3ECB30BB01D8}"/>
              </a:ext>
            </a:extLst>
          </p:cNvPr>
          <p:cNvCxnSpPr/>
          <p:nvPr/>
        </p:nvCxnSpPr>
        <p:spPr>
          <a:xfrm>
            <a:off x="10358813" y="902017"/>
            <a:ext cx="220980" cy="18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pongebob - 2 Hours Later - YouTube">
            <a:extLst>
              <a:ext uri="{FF2B5EF4-FFF2-40B4-BE49-F238E27FC236}">
                <a16:creationId xmlns:a16="http://schemas.microsoft.com/office/drawing/2014/main" id="{982500D7-C89C-487E-9093-E204A0CF1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08" y="2238179"/>
            <a:ext cx="5556308" cy="312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495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/>
              <a:t>while </a:t>
            </a:r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9671E-67BE-4189-81A8-5E79221B3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x = 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while(x &gt; 0)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Console.WriteLine</a:t>
            </a:r>
            <a:r>
              <a:rPr lang="en-US" dirty="0"/>
              <a:t>(x);</a:t>
            </a:r>
          </a:p>
          <a:p>
            <a:pPr marL="0" indent="0">
              <a:buNone/>
            </a:pPr>
            <a:r>
              <a:rPr lang="en-US" dirty="0"/>
              <a:t>  x--;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(“Sad je </a:t>
            </a:r>
            <a:r>
              <a:rPr lang="en-US" dirty="0" err="1"/>
              <a:t>nula</a:t>
            </a:r>
            <a:r>
              <a:rPr lang="en-US" dirty="0"/>
              <a:t>!”);</a:t>
            </a:r>
            <a:endParaRPr lang="sr-Latn-R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7510D-1C27-4B01-BFAC-DEF16244E7CC}"/>
              </a:ext>
            </a:extLst>
          </p:cNvPr>
          <p:cNvSpPr/>
          <p:nvPr/>
        </p:nvSpPr>
        <p:spPr>
          <a:xfrm>
            <a:off x="5489739" y="1690688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3510B4-D489-4D7D-AD12-399470A389F0}"/>
              </a:ext>
            </a:extLst>
          </p:cNvPr>
          <p:cNvCxnSpPr/>
          <p:nvPr/>
        </p:nvCxnSpPr>
        <p:spPr>
          <a:xfrm>
            <a:off x="8571051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4EF7A7-88F7-4E43-B2F2-7ED432EC9428}"/>
              </a:ext>
            </a:extLst>
          </p:cNvPr>
          <p:cNvCxnSpPr/>
          <p:nvPr/>
        </p:nvCxnSpPr>
        <p:spPr>
          <a:xfrm>
            <a:off x="9226790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D4D599-ADF4-4AD2-A128-224DEA1BAE2D}"/>
              </a:ext>
            </a:extLst>
          </p:cNvPr>
          <p:cNvCxnSpPr/>
          <p:nvPr/>
        </p:nvCxnSpPr>
        <p:spPr>
          <a:xfrm>
            <a:off x="9772075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9220CE-E80A-48F1-8894-78545F2BC92A}"/>
              </a:ext>
            </a:extLst>
          </p:cNvPr>
          <p:cNvCxnSpPr/>
          <p:nvPr/>
        </p:nvCxnSpPr>
        <p:spPr>
          <a:xfrm>
            <a:off x="10427814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1707DB-688E-4DB5-AB93-7B9B4E0754CC}"/>
              </a:ext>
            </a:extLst>
          </p:cNvPr>
          <p:cNvCxnSpPr/>
          <p:nvPr/>
        </p:nvCxnSpPr>
        <p:spPr>
          <a:xfrm>
            <a:off x="6093747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0ACC51-11CD-4DC0-8D21-3B620079EB96}"/>
              </a:ext>
            </a:extLst>
          </p:cNvPr>
          <p:cNvCxnSpPr/>
          <p:nvPr/>
        </p:nvCxnSpPr>
        <p:spPr>
          <a:xfrm>
            <a:off x="6749486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1BBA7-88BD-4231-89E5-9A58CFF8CAF0}"/>
              </a:ext>
            </a:extLst>
          </p:cNvPr>
          <p:cNvCxnSpPr/>
          <p:nvPr/>
        </p:nvCxnSpPr>
        <p:spPr>
          <a:xfrm>
            <a:off x="7294771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60FC30-CCA6-4FC1-ADF4-6B39D67A8A5D}"/>
              </a:ext>
            </a:extLst>
          </p:cNvPr>
          <p:cNvCxnSpPr/>
          <p:nvPr/>
        </p:nvCxnSpPr>
        <p:spPr>
          <a:xfrm>
            <a:off x="7950510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9974B-7C1F-4C30-8660-60946C7875D5}"/>
              </a:ext>
            </a:extLst>
          </p:cNvPr>
          <p:cNvSpPr txBox="1"/>
          <p:nvPr/>
        </p:nvSpPr>
        <p:spPr>
          <a:xfrm>
            <a:off x="5643310" y="177027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8E63D-7340-4A5E-AF65-247624365A2E}"/>
              </a:ext>
            </a:extLst>
          </p:cNvPr>
          <p:cNvSpPr txBox="1"/>
          <p:nvPr/>
        </p:nvSpPr>
        <p:spPr>
          <a:xfrm>
            <a:off x="5473823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2C583-F42E-4FB1-87E8-0ACFCF2E7F4C}"/>
              </a:ext>
            </a:extLst>
          </p:cNvPr>
          <p:cNvSpPr txBox="1"/>
          <p:nvPr/>
        </p:nvSpPr>
        <p:spPr>
          <a:xfrm>
            <a:off x="6089689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96C14-EBD8-4054-85FD-EBF811382446}"/>
              </a:ext>
            </a:extLst>
          </p:cNvPr>
          <p:cNvSpPr txBox="1"/>
          <p:nvPr/>
        </p:nvSpPr>
        <p:spPr>
          <a:xfrm>
            <a:off x="6707571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858E4-B95A-4C86-90E9-86F0B22ED3E9}"/>
              </a:ext>
            </a:extLst>
          </p:cNvPr>
          <p:cNvSpPr/>
          <p:nvPr/>
        </p:nvSpPr>
        <p:spPr>
          <a:xfrm>
            <a:off x="0" y="2944537"/>
            <a:ext cx="604008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AA3ED4-5532-45F8-83D0-2A73A815AAD5}"/>
              </a:ext>
            </a:extLst>
          </p:cNvPr>
          <p:cNvSpPr/>
          <p:nvPr/>
        </p:nvSpPr>
        <p:spPr>
          <a:xfrm>
            <a:off x="7407479" y="3867325"/>
            <a:ext cx="3773443" cy="230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D453F6-C758-462D-86CF-FA527AF55701}"/>
              </a:ext>
            </a:extLst>
          </p:cNvPr>
          <p:cNvSpPr txBox="1"/>
          <p:nvPr/>
        </p:nvSpPr>
        <p:spPr>
          <a:xfrm>
            <a:off x="7592579" y="3928190"/>
            <a:ext cx="715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  <a:p>
            <a:r>
              <a:rPr lang="en-US" dirty="0">
                <a:solidFill>
                  <a:schemeClr val="bg1"/>
                </a:solidFill>
              </a:rPr>
              <a:t>4</a:t>
            </a:r>
          </a:p>
          <a:p>
            <a:r>
              <a:rPr lang="en-US" dirty="0">
                <a:solidFill>
                  <a:schemeClr val="bg1"/>
                </a:solidFill>
              </a:rPr>
              <a:t>3</a:t>
            </a:r>
          </a:p>
          <a:p>
            <a:r>
              <a:rPr lang="en-US" dirty="0">
                <a:solidFill>
                  <a:schemeClr val="bg1"/>
                </a:solidFill>
              </a:rPr>
              <a:t>2</a:t>
            </a:r>
          </a:p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792D3C-AE11-485D-8074-F0B97526BA42}"/>
              </a:ext>
            </a:extLst>
          </p:cNvPr>
          <p:cNvSpPr/>
          <p:nvPr/>
        </p:nvSpPr>
        <p:spPr>
          <a:xfrm>
            <a:off x="9772075" y="460057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26E143-966B-4FF0-9D0A-1225FADDB7B8}"/>
              </a:ext>
            </a:extLst>
          </p:cNvPr>
          <p:cNvSpPr/>
          <p:nvPr/>
        </p:nvSpPr>
        <p:spPr>
          <a:xfrm>
            <a:off x="8994833" y="1082809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A85C87-EAE8-48BE-AAE1-34842101C0E4}"/>
              </a:ext>
            </a:extLst>
          </p:cNvPr>
          <p:cNvSpPr/>
          <p:nvPr/>
        </p:nvSpPr>
        <p:spPr>
          <a:xfrm>
            <a:off x="10579793" y="1082809"/>
            <a:ext cx="586733" cy="441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08A30E-41AB-4926-BC61-E9E7D3EE7EB5}"/>
              </a:ext>
            </a:extLst>
          </p:cNvPr>
          <p:cNvCxnSpPr/>
          <p:nvPr/>
        </p:nvCxnSpPr>
        <p:spPr>
          <a:xfrm flipH="1">
            <a:off x="9581571" y="875962"/>
            <a:ext cx="205742" cy="206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D40B72-94FC-4BF2-A125-3ECB30BB01D8}"/>
              </a:ext>
            </a:extLst>
          </p:cNvPr>
          <p:cNvCxnSpPr/>
          <p:nvPr/>
        </p:nvCxnSpPr>
        <p:spPr>
          <a:xfrm>
            <a:off x="10358813" y="902017"/>
            <a:ext cx="220980" cy="18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035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/>
              <a:t>while </a:t>
            </a:r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9671E-67BE-4189-81A8-5E79221B3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x = 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while(x &gt; 0)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Console.WriteLine</a:t>
            </a:r>
            <a:r>
              <a:rPr lang="en-US" dirty="0"/>
              <a:t>(x);</a:t>
            </a:r>
          </a:p>
          <a:p>
            <a:pPr marL="0" indent="0">
              <a:buNone/>
            </a:pPr>
            <a:r>
              <a:rPr lang="en-US" dirty="0"/>
              <a:t>  x--;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(“Sad je </a:t>
            </a:r>
            <a:r>
              <a:rPr lang="en-US" dirty="0" err="1"/>
              <a:t>nula</a:t>
            </a:r>
            <a:r>
              <a:rPr lang="en-US" dirty="0"/>
              <a:t>!”);</a:t>
            </a:r>
            <a:endParaRPr lang="sr-Latn-R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7510D-1C27-4B01-BFAC-DEF16244E7CC}"/>
              </a:ext>
            </a:extLst>
          </p:cNvPr>
          <p:cNvSpPr/>
          <p:nvPr/>
        </p:nvSpPr>
        <p:spPr>
          <a:xfrm>
            <a:off x="5489739" y="1690688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3510B4-D489-4D7D-AD12-399470A389F0}"/>
              </a:ext>
            </a:extLst>
          </p:cNvPr>
          <p:cNvCxnSpPr/>
          <p:nvPr/>
        </p:nvCxnSpPr>
        <p:spPr>
          <a:xfrm>
            <a:off x="8571051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4EF7A7-88F7-4E43-B2F2-7ED432EC9428}"/>
              </a:ext>
            </a:extLst>
          </p:cNvPr>
          <p:cNvCxnSpPr/>
          <p:nvPr/>
        </p:nvCxnSpPr>
        <p:spPr>
          <a:xfrm>
            <a:off x="9226790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D4D599-ADF4-4AD2-A128-224DEA1BAE2D}"/>
              </a:ext>
            </a:extLst>
          </p:cNvPr>
          <p:cNvCxnSpPr/>
          <p:nvPr/>
        </p:nvCxnSpPr>
        <p:spPr>
          <a:xfrm>
            <a:off x="9772075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9220CE-E80A-48F1-8894-78545F2BC92A}"/>
              </a:ext>
            </a:extLst>
          </p:cNvPr>
          <p:cNvCxnSpPr/>
          <p:nvPr/>
        </p:nvCxnSpPr>
        <p:spPr>
          <a:xfrm>
            <a:off x="10427814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1707DB-688E-4DB5-AB93-7B9B4E0754CC}"/>
              </a:ext>
            </a:extLst>
          </p:cNvPr>
          <p:cNvCxnSpPr/>
          <p:nvPr/>
        </p:nvCxnSpPr>
        <p:spPr>
          <a:xfrm>
            <a:off x="6093747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0ACC51-11CD-4DC0-8D21-3B620079EB96}"/>
              </a:ext>
            </a:extLst>
          </p:cNvPr>
          <p:cNvCxnSpPr/>
          <p:nvPr/>
        </p:nvCxnSpPr>
        <p:spPr>
          <a:xfrm>
            <a:off x="6749486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1BBA7-88BD-4231-89E5-9A58CFF8CAF0}"/>
              </a:ext>
            </a:extLst>
          </p:cNvPr>
          <p:cNvCxnSpPr/>
          <p:nvPr/>
        </p:nvCxnSpPr>
        <p:spPr>
          <a:xfrm>
            <a:off x="7294771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60FC30-CCA6-4FC1-ADF4-6B39D67A8A5D}"/>
              </a:ext>
            </a:extLst>
          </p:cNvPr>
          <p:cNvCxnSpPr/>
          <p:nvPr/>
        </p:nvCxnSpPr>
        <p:spPr>
          <a:xfrm>
            <a:off x="7950510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9974B-7C1F-4C30-8660-60946C7875D5}"/>
              </a:ext>
            </a:extLst>
          </p:cNvPr>
          <p:cNvSpPr txBox="1"/>
          <p:nvPr/>
        </p:nvSpPr>
        <p:spPr>
          <a:xfrm>
            <a:off x="5643310" y="177027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8E63D-7340-4A5E-AF65-247624365A2E}"/>
              </a:ext>
            </a:extLst>
          </p:cNvPr>
          <p:cNvSpPr txBox="1"/>
          <p:nvPr/>
        </p:nvSpPr>
        <p:spPr>
          <a:xfrm>
            <a:off x="5473823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2C583-F42E-4FB1-87E8-0ACFCF2E7F4C}"/>
              </a:ext>
            </a:extLst>
          </p:cNvPr>
          <p:cNvSpPr txBox="1"/>
          <p:nvPr/>
        </p:nvSpPr>
        <p:spPr>
          <a:xfrm>
            <a:off x="6089689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96C14-EBD8-4054-85FD-EBF811382446}"/>
              </a:ext>
            </a:extLst>
          </p:cNvPr>
          <p:cNvSpPr txBox="1"/>
          <p:nvPr/>
        </p:nvSpPr>
        <p:spPr>
          <a:xfrm>
            <a:off x="6707571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858E4-B95A-4C86-90E9-86F0B22ED3E9}"/>
              </a:ext>
            </a:extLst>
          </p:cNvPr>
          <p:cNvSpPr/>
          <p:nvPr/>
        </p:nvSpPr>
        <p:spPr>
          <a:xfrm>
            <a:off x="0" y="2944537"/>
            <a:ext cx="604008" cy="2897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AA3ED4-5532-45F8-83D0-2A73A815AAD5}"/>
              </a:ext>
            </a:extLst>
          </p:cNvPr>
          <p:cNvSpPr/>
          <p:nvPr/>
        </p:nvSpPr>
        <p:spPr>
          <a:xfrm>
            <a:off x="7407479" y="3867325"/>
            <a:ext cx="3773443" cy="230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D453F6-C758-462D-86CF-FA527AF55701}"/>
              </a:ext>
            </a:extLst>
          </p:cNvPr>
          <p:cNvSpPr txBox="1"/>
          <p:nvPr/>
        </p:nvSpPr>
        <p:spPr>
          <a:xfrm>
            <a:off x="7592579" y="3928190"/>
            <a:ext cx="715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792D3C-AE11-485D-8074-F0B97526BA42}"/>
              </a:ext>
            </a:extLst>
          </p:cNvPr>
          <p:cNvSpPr/>
          <p:nvPr/>
        </p:nvSpPr>
        <p:spPr>
          <a:xfrm>
            <a:off x="9772075" y="460057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26E143-966B-4FF0-9D0A-1225FADDB7B8}"/>
              </a:ext>
            </a:extLst>
          </p:cNvPr>
          <p:cNvSpPr/>
          <p:nvPr/>
        </p:nvSpPr>
        <p:spPr>
          <a:xfrm>
            <a:off x="8994833" y="1082809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A85C87-EAE8-48BE-AAE1-34842101C0E4}"/>
              </a:ext>
            </a:extLst>
          </p:cNvPr>
          <p:cNvSpPr/>
          <p:nvPr/>
        </p:nvSpPr>
        <p:spPr>
          <a:xfrm>
            <a:off x="10579793" y="1082809"/>
            <a:ext cx="586733" cy="441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08A30E-41AB-4926-BC61-E9E7D3EE7EB5}"/>
              </a:ext>
            </a:extLst>
          </p:cNvPr>
          <p:cNvCxnSpPr/>
          <p:nvPr/>
        </p:nvCxnSpPr>
        <p:spPr>
          <a:xfrm flipH="1">
            <a:off x="9581571" y="875962"/>
            <a:ext cx="205742" cy="206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D40B72-94FC-4BF2-A125-3ECB30BB01D8}"/>
              </a:ext>
            </a:extLst>
          </p:cNvPr>
          <p:cNvCxnSpPr/>
          <p:nvPr/>
        </p:nvCxnSpPr>
        <p:spPr>
          <a:xfrm>
            <a:off x="10358813" y="902017"/>
            <a:ext cx="220980" cy="18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EB523D-AE78-4C32-8CBB-7C55C267C39E}"/>
              </a:ext>
            </a:extLst>
          </p:cNvPr>
          <p:cNvSpPr txBox="1"/>
          <p:nvPr/>
        </p:nvSpPr>
        <p:spPr>
          <a:xfrm>
            <a:off x="7592579" y="3928190"/>
            <a:ext cx="715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  <a:p>
            <a:r>
              <a:rPr lang="en-US" dirty="0">
                <a:solidFill>
                  <a:schemeClr val="bg1"/>
                </a:solidFill>
              </a:rPr>
              <a:t>4</a:t>
            </a:r>
          </a:p>
          <a:p>
            <a:r>
              <a:rPr lang="en-US" dirty="0">
                <a:solidFill>
                  <a:schemeClr val="bg1"/>
                </a:solidFill>
              </a:rPr>
              <a:t>3</a:t>
            </a:r>
          </a:p>
          <a:p>
            <a:r>
              <a:rPr lang="en-US" dirty="0">
                <a:solidFill>
                  <a:schemeClr val="bg1"/>
                </a:solidFill>
              </a:rPr>
              <a:t>2</a:t>
            </a:r>
          </a:p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45778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/>
              <a:t>while </a:t>
            </a:r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9671E-67BE-4189-81A8-5E79221B3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x = 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while(x &gt; 0)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Console.WriteLine</a:t>
            </a:r>
            <a:r>
              <a:rPr lang="en-US" dirty="0"/>
              <a:t>(x);</a:t>
            </a:r>
          </a:p>
          <a:p>
            <a:pPr marL="0" indent="0">
              <a:buNone/>
            </a:pPr>
            <a:r>
              <a:rPr lang="en-US" dirty="0"/>
              <a:t>  x--;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(“Sad je </a:t>
            </a:r>
            <a:r>
              <a:rPr lang="en-US" dirty="0" err="1"/>
              <a:t>nula</a:t>
            </a:r>
            <a:r>
              <a:rPr lang="en-US" dirty="0"/>
              <a:t>!”);</a:t>
            </a:r>
            <a:endParaRPr lang="sr-Latn-R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7510D-1C27-4B01-BFAC-DEF16244E7CC}"/>
              </a:ext>
            </a:extLst>
          </p:cNvPr>
          <p:cNvSpPr/>
          <p:nvPr/>
        </p:nvSpPr>
        <p:spPr>
          <a:xfrm>
            <a:off x="5489739" y="1690688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3510B4-D489-4D7D-AD12-399470A389F0}"/>
              </a:ext>
            </a:extLst>
          </p:cNvPr>
          <p:cNvCxnSpPr/>
          <p:nvPr/>
        </p:nvCxnSpPr>
        <p:spPr>
          <a:xfrm>
            <a:off x="8571051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4EF7A7-88F7-4E43-B2F2-7ED432EC9428}"/>
              </a:ext>
            </a:extLst>
          </p:cNvPr>
          <p:cNvCxnSpPr/>
          <p:nvPr/>
        </p:nvCxnSpPr>
        <p:spPr>
          <a:xfrm>
            <a:off x="9226790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D4D599-ADF4-4AD2-A128-224DEA1BAE2D}"/>
              </a:ext>
            </a:extLst>
          </p:cNvPr>
          <p:cNvCxnSpPr/>
          <p:nvPr/>
        </p:nvCxnSpPr>
        <p:spPr>
          <a:xfrm>
            <a:off x="9772075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9220CE-E80A-48F1-8894-78545F2BC92A}"/>
              </a:ext>
            </a:extLst>
          </p:cNvPr>
          <p:cNvCxnSpPr/>
          <p:nvPr/>
        </p:nvCxnSpPr>
        <p:spPr>
          <a:xfrm>
            <a:off x="10427814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1707DB-688E-4DB5-AB93-7B9B4E0754CC}"/>
              </a:ext>
            </a:extLst>
          </p:cNvPr>
          <p:cNvCxnSpPr/>
          <p:nvPr/>
        </p:nvCxnSpPr>
        <p:spPr>
          <a:xfrm>
            <a:off x="6093747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0ACC51-11CD-4DC0-8D21-3B620079EB96}"/>
              </a:ext>
            </a:extLst>
          </p:cNvPr>
          <p:cNvCxnSpPr/>
          <p:nvPr/>
        </p:nvCxnSpPr>
        <p:spPr>
          <a:xfrm>
            <a:off x="6749486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1BBA7-88BD-4231-89E5-9A58CFF8CAF0}"/>
              </a:ext>
            </a:extLst>
          </p:cNvPr>
          <p:cNvCxnSpPr/>
          <p:nvPr/>
        </p:nvCxnSpPr>
        <p:spPr>
          <a:xfrm>
            <a:off x="7294771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60FC30-CCA6-4FC1-ADF4-6B39D67A8A5D}"/>
              </a:ext>
            </a:extLst>
          </p:cNvPr>
          <p:cNvCxnSpPr/>
          <p:nvPr/>
        </p:nvCxnSpPr>
        <p:spPr>
          <a:xfrm>
            <a:off x="7950510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9974B-7C1F-4C30-8660-60946C7875D5}"/>
              </a:ext>
            </a:extLst>
          </p:cNvPr>
          <p:cNvSpPr txBox="1"/>
          <p:nvPr/>
        </p:nvSpPr>
        <p:spPr>
          <a:xfrm>
            <a:off x="5643310" y="177027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8E63D-7340-4A5E-AF65-247624365A2E}"/>
              </a:ext>
            </a:extLst>
          </p:cNvPr>
          <p:cNvSpPr txBox="1"/>
          <p:nvPr/>
        </p:nvSpPr>
        <p:spPr>
          <a:xfrm>
            <a:off x="5473823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2C583-F42E-4FB1-87E8-0ACFCF2E7F4C}"/>
              </a:ext>
            </a:extLst>
          </p:cNvPr>
          <p:cNvSpPr txBox="1"/>
          <p:nvPr/>
        </p:nvSpPr>
        <p:spPr>
          <a:xfrm>
            <a:off x="6089689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96C14-EBD8-4054-85FD-EBF811382446}"/>
              </a:ext>
            </a:extLst>
          </p:cNvPr>
          <p:cNvSpPr txBox="1"/>
          <p:nvPr/>
        </p:nvSpPr>
        <p:spPr>
          <a:xfrm>
            <a:off x="6707571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858E4-B95A-4C86-90E9-86F0B22ED3E9}"/>
              </a:ext>
            </a:extLst>
          </p:cNvPr>
          <p:cNvSpPr/>
          <p:nvPr/>
        </p:nvSpPr>
        <p:spPr>
          <a:xfrm>
            <a:off x="0" y="5478012"/>
            <a:ext cx="604008" cy="28972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AA3ED4-5532-45F8-83D0-2A73A815AAD5}"/>
              </a:ext>
            </a:extLst>
          </p:cNvPr>
          <p:cNvSpPr/>
          <p:nvPr/>
        </p:nvSpPr>
        <p:spPr>
          <a:xfrm>
            <a:off x="7407479" y="3867325"/>
            <a:ext cx="3773443" cy="230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D453F6-C758-462D-86CF-FA527AF55701}"/>
              </a:ext>
            </a:extLst>
          </p:cNvPr>
          <p:cNvSpPr txBox="1"/>
          <p:nvPr/>
        </p:nvSpPr>
        <p:spPr>
          <a:xfrm>
            <a:off x="7592579" y="3928190"/>
            <a:ext cx="715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792D3C-AE11-485D-8074-F0B97526BA42}"/>
              </a:ext>
            </a:extLst>
          </p:cNvPr>
          <p:cNvSpPr/>
          <p:nvPr/>
        </p:nvSpPr>
        <p:spPr>
          <a:xfrm>
            <a:off x="9772075" y="460057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26E143-966B-4FF0-9D0A-1225FADDB7B8}"/>
              </a:ext>
            </a:extLst>
          </p:cNvPr>
          <p:cNvSpPr/>
          <p:nvPr/>
        </p:nvSpPr>
        <p:spPr>
          <a:xfrm>
            <a:off x="8994833" y="1082809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A85C87-EAE8-48BE-AAE1-34842101C0E4}"/>
              </a:ext>
            </a:extLst>
          </p:cNvPr>
          <p:cNvSpPr/>
          <p:nvPr/>
        </p:nvSpPr>
        <p:spPr>
          <a:xfrm>
            <a:off x="10579793" y="1082809"/>
            <a:ext cx="586733" cy="441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08A30E-41AB-4926-BC61-E9E7D3EE7EB5}"/>
              </a:ext>
            </a:extLst>
          </p:cNvPr>
          <p:cNvCxnSpPr/>
          <p:nvPr/>
        </p:nvCxnSpPr>
        <p:spPr>
          <a:xfrm flipH="1">
            <a:off x="9581571" y="875962"/>
            <a:ext cx="205742" cy="206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D40B72-94FC-4BF2-A125-3ECB30BB01D8}"/>
              </a:ext>
            </a:extLst>
          </p:cNvPr>
          <p:cNvCxnSpPr/>
          <p:nvPr/>
        </p:nvCxnSpPr>
        <p:spPr>
          <a:xfrm>
            <a:off x="10358813" y="902017"/>
            <a:ext cx="220980" cy="18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5D4FA09-4EFB-4F21-8574-12C26FABFD2E}"/>
              </a:ext>
            </a:extLst>
          </p:cNvPr>
          <p:cNvSpPr txBox="1"/>
          <p:nvPr/>
        </p:nvSpPr>
        <p:spPr>
          <a:xfrm>
            <a:off x="7592579" y="3928190"/>
            <a:ext cx="715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  <a:p>
            <a:r>
              <a:rPr lang="en-US" dirty="0">
                <a:solidFill>
                  <a:schemeClr val="bg1"/>
                </a:solidFill>
              </a:rPr>
              <a:t>4</a:t>
            </a:r>
          </a:p>
          <a:p>
            <a:r>
              <a:rPr lang="en-US" dirty="0">
                <a:solidFill>
                  <a:schemeClr val="bg1"/>
                </a:solidFill>
              </a:rPr>
              <a:t>3</a:t>
            </a:r>
          </a:p>
          <a:p>
            <a:r>
              <a:rPr lang="en-US" dirty="0">
                <a:solidFill>
                  <a:schemeClr val="bg1"/>
                </a:solidFill>
              </a:rPr>
              <a:t>2</a:t>
            </a:r>
          </a:p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26727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/>
              <a:t>while </a:t>
            </a:r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9671E-67BE-4189-81A8-5E79221B3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x = 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while(x &gt; 0)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Console.WriteLine</a:t>
            </a:r>
            <a:r>
              <a:rPr lang="en-US" dirty="0"/>
              <a:t>(x);</a:t>
            </a:r>
          </a:p>
          <a:p>
            <a:pPr marL="0" indent="0">
              <a:buNone/>
            </a:pPr>
            <a:r>
              <a:rPr lang="en-US" dirty="0"/>
              <a:t>  x--;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(“Sad je </a:t>
            </a:r>
            <a:r>
              <a:rPr lang="en-US" dirty="0" err="1"/>
              <a:t>nula</a:t>
            </a:r>
            <a:r>
              <a:rPr lang="en-US" dirty="0"/>
              <a:t>!”);</a:t>
            </a:r>
            <a:endParaRPr lang="sr-Latn-R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7510D-1C27-4B01-BFAC-DEF16244E7CC}"/>
              </a:ext>
            </a:extLst>
          </p:cNvPr>
          <p:cNvSpPr/>
          <p:nvPr/>
        </p:nvSpPr>
        <p:spPr>
          <a:xfrm>
            <a:off x="5489739" y="1690688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3510B4-D489-4D7D-AD12-399470A389F0}"/>
              </a:ext>
            </a:extLst>
          </p:cNvPr>
          <p:cNvCxnSpPr/>
          <p:nvPr/>
        </p:nvCxnSpPr>
        <p:spPr>
          <a:xfrm>
            <a:off x="8571051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4EF7A7-88F7-4E43-B2F2-7ED432EC9428}"/>
              </a:ext>
            </a:extLst>
          </p:cNvPr>
          <p:cNvCxnSpPr/>
          <p:nvPr/>
        </p:nvCxnSpPr>
        <p:spPr>
          <a:xfrm>
            <a:off x="9226790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D4D599-ADF4-4AD2-A128-224DEA1BAE2D}"/>
              </a:ext>
            </a:extLst>
          </p:cNvPr>
          <p:cNvCxnSpPr/>
          <p:nvPr/>
        </p:nvCxnSpPr>
        <p:spPr>
          <a:xfrm>
            <a:off x="9772075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9220CE-E80A-48F1-8894-78545F2BC92A}"/>
              </a:ext>
            </a:extLst>
          </p:cNvPr>
          <p:cNvCxnSpPr/>
          <p:nvPr/>
        </p:nvCxnSpPr>
        <p:spPr>
          <a:xfrm>
            <a:off x="10427814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1707DB-688E-4DB5-AB93-7B9B4E0754CC}"/>
              </a:ext>
            </a:extLst>
          </p:cNvPr>
          <p:cNvCxnSpPr/>
          <p:nvPr/>
        </p:nvCxnSpPr>
        <p:spPr>
          <a:xfrm>
            <a:off x="6093747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0ACC51-11CD-4DC0-8D21-3B620079EB96}"/>
              </a:ext>
            </a:extLst>
          </p:cNvPr>
          <p:cNvCxnSpPr/>
          <p:nvPr/>
        </p:nvCxnSpPr>
        <p:spPr>
          <a:xfrm>
            <a:off x="6749486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1BBA7-88BD-4231-89E5-9A58CFF8CAF0}"/>
              </a:ext>
            </a:extLst>
          </p:cNvPr>
          <p:cNvCxnSpPr/>
          <p:nvPr/>
        </p:nvCxnSpPr>
        <p:spPr>
          <a:xfrm>
            <a:off x="7294771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60FC30-CCA6-4FC1-ADF4-6B39D67A8A5D}"/>
              </a:ext>
            </a:extLst>
          </p:cNvPr>
          <p:cNvCxnSpPr/>
          <p:nvPr/>
        </p:nvCxnSpPr>
        <p:spPr>
          <a:xfrm>
            <a:off x="7950510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9974B-7C1F-4C30-8660-60946C7875D5}"/>
              </a:ext>
            </a:extLst>
          </p:cNvPr>
          <p:cNvSpPr txBox="1"/>
          <p:nvPr/>
        </p:nvSpPr>
        <p:spPr>
          <a:xfrm>
            <a:off x="5643310" y="177027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8E63D-7340-4A5E-AF65-247624365A2E}"/>
              </a:ext>
            </a:extLst>
          </p:cNvPr>
          <p:cNvSpPr txBox="1"/>
          <p:nvPr/>
        </p:nvSpPr>
        <p:spPr>
          <a:xfrm>
            <a:off x="5473823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2C583-F42E-4FB1-87E8-0ACFCF2E7F4C}"/>
              </a:ext>
            </a:extLst>
          </p:cNvPr>
          <p:cNvSpPr txBox="1"/>
          <p:nvPr/>
        </p:nvSpPr>
        <p:spPr>
          <a:xfrm>
            <a:off x="6089689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96C14-EBD8-4054-85FD-EBF811382446}"/>
              </a:ext>
            </a:extLst>
          </p:cNvPr>
          <p:cNvSpPr txBox="1"/>
          <p:nvPr/>
        </p:nvSpPr>
        <p:spPr>
          <a:xfrm>
            <a:off x="6707571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858E4-B95A-4C86-90E9-86F0B22ED3E9}"/>
              </a:ext>
            </a:extLst>
          </p:cNvPr>
          <p:cNvSpPr/>
          <p:nvPr/>
        </p:nvSpPr>
        <p:spPr>
          <a:xfrm>
            <a:off x="0" y="5478012"/>
            <a:ext cx="604008" cy="28972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AA3ED4-5532-45F8-83D0-2A73A815AAD5}"/>
              </a:ext>
            </a:extLst>
          </p:cNvPr>
          <p:cNvSpPr/>
          <p:nvPr/>
        </p:nvSpPr>
        <p:spPr>
          <a:xfrm>
            <a:off x="7407479" y="3867325"/>
            <a:ext cx="3773443" cy="230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D453F6-C758-462D-86CF-FA527AF55701}"/>
              </a:ext>
            </a:extLst>
          </p:cNvPr>
          <p:cNvSpPr txBox="1"/>
          <p:nvPr/>
        </p:nvSpPr>
        <p:spPr>
          <a:xfrm>
            <a:off x="7592579" y="3928190"/>
            <a:ext cx="715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792D3C-AE11-485D-8074-F0B97526BA42}"/>
              </a:ext>
            </a:extLst>
          </p:cNvPr>
          <p:cNvSpPr/>
          <p:nvPr/>
        </p:nvSpPr>
        <p:spPr>
          <a:xfrm>
            <a:off x="9772075" y="460057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26E143-966B-4FF0-9D0A-1225FADDB7B8}"/>
              </a:ext>
            </a:extLst>
          </p:cNvPr>
          <p:cNvSpPr/>
          <p:nvPr/>
        </p:nvSpPr>
        <p:spPr>
          <a:xfrm>
            <a:off x="8994833" y="1082809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A85C87-EAE8-48BE-AAE1-34842101C0E4}"/>
              </a:ext>
            </a:extLst>
          </p:cNvPr>
          <p:cNvSpPr/>
          <p:nvPr/>
        </p:nvSpPr>
        <p:spPr>
          <a:xfrm>
            <a:off x="10579793" y="1082809"/>
            <a:ext cx="586733" cy="441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08A30E-41AB-4926-BC61-E9E7D3EE7EB5}"/>
              </a:ext>
            </a:extLst>
          </p:cNvPr>
          <p:cNvCxnSpPr/>
          <p:nvPr/>
        </p:nvCxnSpPr>
        <p:spPr>
          <a:xfrm flipH="1">
            <a:off x="9581571" y="875962"/>
            <a:ext cx="205742" cy="206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D40B72-94FC-4BF2-A125-3ECB30BB01D8}"/>
              </a:ext>
            </a:extLst>
          </p:cNvPr>
          <p:cNvCxnSpPr/>
          <p:nvPr/>
        </p:nvCxnSpPr>
        <p:spPr>
          <a:xfrm>
            <a:off x="10358813" y="902017"/>
            <a:ext cx="220980" cy="18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5D4FA09-4EFB-4F21-8574-12C26FABFD2E}"/>
              </a:ext>
            </a:extLst>
          </p:cNvPr>
          <p:cNvSpPr txBox="1"/>
          <p:nvPr/>
        </p:nvSpPr>
        <p:spPr>
          <a:xfrm>
            <a:off x="7592579" y="3928190"/>
            <a:ext cx="16342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  <a:p>
            <a:r>
              <a:rPr lang="en-US" dirty="0">
                <a:solidFill>
                  <a:schemeClr val="bg1"/>
                </a:solidFill>
              </a:rPr>
              <a:t>4</a:t>
            </a:r>
          </a:p>
          <a:p>
            <a:r>
              <a:rPr lang="en-US" dirty="0">
                <a:solidFill>
                  <a:schemeClr val="bg1"/>
                </a:solidFill>
              </a:rPr>
              <a:t>3</a:t>
            </a:r>
          </a:p>
          <a:p>
            <a:r>
              <a:rPr lang="en-US" dirty="0">
                <a:solidFill>
                  <a:schemeClr val="bg1"/>
                </a:solidFill>
              </a:rPr>
              <a:t>2</a:t>
            </a:r>
          </a:p>
          <a:p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</a:rPr>
              <a:t>Sad je </a:t>
            </a:r>
            <a:r>
              <a:rPr lang="en-US" dirty="0" err="1">
                <a:solidFill>
                  <a:schemeClr val="bg1"/>
                </a:solidFill>
              </a:rPr>
              <a:t>nula</a:t>
            </a:r>
            <a:r>
              <a:rPr lang="en-US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61470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20F3-EB1F-445E-A315-5431F1A0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Beskonačne petlje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85665-7E04-402C-B2CE-0FADEB8E6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Najkraći najduži program: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FD671-8B10-4359-9E65-8F702DD5D2D8}"/>
              </a:ext>
            </a:extLst>
          </p:cNvPr>
          <p:cNvSpPr txBox="1"/>
          <p:nvPr/>
        </p:nvSpPr>
        <p:spPr>
          <a:xfrm>
            <a:off x="4043494" y="3294063"/>
            <a:ext cx="53437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dirty="0"/>
              <a:t>while(true) </a:t>
            </a:r>
            <a:r>
              <a:rPr lang="en-US" sz="4400" dirty="0"/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283208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9CE3-FA4E-452B-9DE3-CDDC8DD6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Pregled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8195-C59F-4471-9D3A-FA5BF1660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endParaRPr lang="en-US" dirty="0"/>
          </a:p>
          <a:p>
            <a:r>
              <a:rPr lang="en-US" dirty="0"/>
              <a:t>Bulova </a:t>
            </a:r>
            <a:r>
              <a:rPr lang="en-US" dirty="0" err="1"/>
              <a:t>Logika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42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20F3-EB1F-445E-A315-5431F1A0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Bulova </a:t>
            </a:r>
            <a:r>
              <a:rPr lang="en-US" dirty="0" err="1"/>
              <a:t>Logika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5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9CE3-FA4E-452B-9DE3-CDDC8DD6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Bulova </a:t>
            </a:r>
            <a:r>
              <a:rPr lang="en-US" dirty="0" err="1"/>
              <a:t>Logika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8195-C59F-4471-9D3A-FA5BF1660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Barata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istinotonosnim</a:t>
            </a:r>
            <a:r>
              <a:rPr lang="en-US" dirty="0"/>
              <a:t> </a:t>
            </a:r>
            <a:r>
              <a:rPr lang="en-US" dirty="0" err="1"/>
              <a:t>vrednostima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87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9CE3-FA4E-452B-9DE3-CDDC8DD6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Bulova </a:t>
            </a:r>
            <a:r>
              <a:rPr lang="en-US" dirty="0" err="1"/>
              <a:t>Logika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8195-C59F-4471-9D3A-FA5BF1660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Barata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istinotonosnim</a:t>
            </a:r>
            <a:r>
              <a:rPr lang="en-US" dirty="0"/>
              <a:t> </a:t>
            </a:r>
            <a:r>
              <a:rPr lang="en-US" dirty="0" err="1"/>
              <a:t>vrednostima</a:t>
            </a:r>
            <a:endParaRPr lang="en-US" dirty="0"/>
          </a:p>
          <a:p>
            <a:r>
              <a:rPr lang="en-US" dirty="0" err="1"/>
              <a:t>Vrednosti</a:t>
            </a:r>
            <a:r>
              <a:rPr lang="en-US" dirty="0"/>
              <a:t>: T (true)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⊥</a:t>
            </a:r>
            <a:r>
              <a:rPr lang="en-US" dirty="0"/>
              <a:t> (false)</a:t>
            </a:r>
          </a:p>
        </p:txBody>
      </p:sp>
    </p:spTree>
    <p:extLst>
      <p:ext uri="{BB962C8B-B14F-4D97-AF65-F5344CB8AC3E}">
        <p14:creationId xmlns:p14="http://schemas.microsoft.com/office/powerpoint/2010/main" val="4158684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9CE3-FA4E-452B-9DE3-CDDC8DD6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Bulova </a:t>
            </a:r>
            <a:r>
              <a:rPr lang="en-US" dirty="0" err="1"/>
              <a:t>Logika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8195-C59F-4471-9D3A-FA5BF1660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Barata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istinotonosnim</a:t>
            </a:r>
            <a:r>
              <a:rPr lang="en-US" dirty="0"/>
              <a:t> </a:t>
            </a:r>
            <a:r>
              <a:rPr lang="en-US" dirty="0" err="1"/>
              <a:t>vrednostima</a:t>
            </a:r>
            <a:endParaRPr lang="en-US" dirty="0"/>
          </a:p>
          <a:p>
            <a:r>
              <a:rPr lang="en-US" dirty="0" err="1"/>
              <a:t>Vrednosti</a:t>
            </a:r>
            <a:r>
              <a:rPr lang="en-US" dirty="0"/>
              <a:t>: T (true) </a:t>
            </a:r>
            <a:r>
              <a:rPr lang="en-US" dirty="0" err="1"/>
              <a:t>i</a:t>
            </a:r>
            <a:r>
              <a:rPr lang="en-US" dirty="0"/>
              <a:t> ⊥ (false)</a:t>
            </a:r>
          </a:p>
          <a:p>
            <a:r>
              <a:rPr lang="en-US" dirty="0" err="1"/>
              <a:t>Promenjive</a:t>
            </a:r>
            <a:r>
              <a:rPr lang="en-US" dirty="0"/>
              <a:t>: a, b, c, ...</a:t>
            </a:r>
          </a:p>
        </p:txBody>
      </p:sp>
    </p:spTree>
    <p:extLst>
      <p:ext uri="{BB962C8B-B14F-4D97-AF65-F5344CB8AC3E}">
        <p14:creationId xmlns:p14="http://schemas.microsoft.com/office/powerpoint/2010/main" val="1213999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9CE3-FA4E-452B-9DE3-CDDC8DD6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Bulova </a:t>
            </a:r>
            <a:r>
              <a:rPr lang="en-US" dirty="0" err="1"/>
              <a:t>Logika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8195-C59F-4471-9D3A-FA5BF1660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Barata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istinotonosnim</a:t>
            </a:r>
            <a:r>
              <a:rPr lang="en-US" dirty="0"/>
              <a:t> </a:t>
            </a:r>
            <a:r>
              <a:rPr lang="en-US" dirty="0" err="1"/>
              <a:t>vrednostima</a:t>
            </a:r>
            <a:endParaRPr lang="en-US" dirty="0"/>
          </a:p>
          <a:p>
            <a:r>
              <a:rPr lang="en-US" dirty="0" err="1"/>
              <a:t>Vrednosti</a:t>
            </a:r>
            <a:r>
              <a:rPr lang="en-US" dirty="0"/>
              <a:t>: T (true) </a:t>
            </a:r>
            <a:r>
              <a:rPr lang="en-US" dirty="0" err="1"/>
              <a:t>i</a:t>
            </a:r>
            <a:r>
              <a:rPr lang="en-US" dirty="0"/>
              <a:t> ⊥ (false)</a:t>
            </a:r>
          </a:p>
          <a:p>
            <a:r>
              <a:rPr lang="en-US" dirty="0" err="1"/>
              <a:t>Promenjive</a:t>
            </a:r>
            <a:r>
              <a:rPr lang="en-US" dirty="0"/>
              <a:t>: a, b, c, ...</a:t>
            </a:r>
          </a:p>
          <a:p>
            <a:r>
              <a:rPr lang="en-US" dirty="0" err="1"/>
              <a:t>Operacije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negacija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32C8C-E1DC-4B3F-A9B2-541760A1B3A9}"/>
              </a:ext>
            </a:extLst>
          </p:cNvPr>
          <p:cNvSpPr txBox="1"/>
          <p:nvPr/>
        </p:nvSpPr>
        <p:spPr>
          <a:xfrm>
            <a:off x="4103614" y="3512414"/>
            <a:ext cx="4555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!</a:t>
            </a:r>
            <a:r>
              <a:rPr lang="en-US" sz="2800" b="1" dirty="0"/>
              <a:t>T</a:t>
            </a:r>
            <a:r>
              <a:rPr lang="en-US" sz="2800" dirty="0"/>
              <a:t> </a:t>
            </a:r>
            <a:r>
              <a:rPr lang="en-US" sz="4000" dirty="0"/>
              <a:t> </a:t>
            </a:r>
            <a:r>
              <a:rPr lang="en-US" sz="2800" dirty="0"/>
              <a:t>⟶ </a:t>
            </a:r>
            <a:r>
              <a:rPr lang="en-US" sz="2800" b="1" dirty="0"/>
              <a:t>⊥</a:t>
            </a:r>
            <a:r>
              <a:rPr lang="en-US" sz="2800" dirty="0"/>
              <a:t>, !</a:t>
            </a:r>
            <a:r>
              <a:rPr lang="en-US" sz="2800" b="1" dirty="0"/>
              <a:t>⊥</a:t>
            </a:r>
            <a:r>
              <a:rPr lang="en-US" sz="4000" dirty="0"/>
              <a:t> </a:t>
            </a:r>
            <a:r>
              <a:rPr lang="en-US" sz="2800" dirty="0"/>
              <a:t>⟶ </a:t>
            </a:r>
            <a:r>
              <a:rPr lang="en-US" sz="2800" b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061857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9CE3-FA4E-452B-9DE3-CDDC8DD6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Bulova </a:t>
            </a:r>
            <a:r>
              <a:rPr lang="en-US" dirty="0" err="1"/>
              <a:t>Logika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8195-C59F-4471-9D3A-FA5BF1660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Barata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istinotonosnim</a:t>
            </a:r>
            <a:r>
              <a:rPr lang="en-US" dirty="0"/>
              <a:t> </a:t>
            </a:r>
            <a:r>
              <a:rPr lang="en-US" dirty="0" err="1"/>
              <a:t>vrednostima</a:t>
            </a:r>
            <a:endParaRPr lang="en-US" dirty="0"/>
          </a:p>
          <a:p>
            <a:r>
              <a:rPr lang="en-US" dirty="0" err="1"/>
              <a:t>Vrednosti</a:t>
            </a:r>
            <a:r>
              <a:rPr lang="en-US" dirty="0"/>
              <a:t>: T (true) </a:t>
            </a:r>
            <a:r>
              <a:rPr lang="en-US" dirty="0" err="1"/>
              <a:t>i</a:t>
            </a:r>
            <a:r>
              <a:rPr lang="en-US" dirty="0"/>
              <a:t> ⊥ (false)</a:t>
            </a:r>
          </a:p>
          <a:p>
            <a:r>
              <a:rPr lang="en-US" dirty="0" err="1"/>
              <a:t>Promenjive</a:t>
            </a:r>
            <a:r>
              <a:rPr lang="en-US" dirty="0"/>
              <a:t>: a, b, c, ...</a:t>
            </a:r>
          </a:p>
          <a:p>
            <a:r>
              <a:rPr lang="en-US" dirty="0" err="1"/>
              <a:t>Operacije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negacija</a:t>
            </a:r>
            <a:endParaRPr lang="en-US" dirty="0"/>
          </a:p>
          <a:p>
            <a:pPr lvl="1"/>
            <a:r>
              <a:rPr lang="en-US" dirty="0" err="1"/>
              <a:t>logi</a:t>
            </a:r>
            <a:r>
              <a:rPr lang="sr-Latn-RS" dirty="0"/>
              <a:t>čko </a:t>
            </a:r>
            <a:r>
              <a:rPr lang="sr-Latn-RS" i="1" dirty="0"/>
              <a:t>i</a:t>
            </a:r>
            <a:r>
              <a:rPr lang="sr-Latn-RS" dirty="0"/>
              <a:t> (</a:t>
            </a:r>
            <a:r>
              <a:rPr lang="sr-Latn-RS" i="1" dirty="0"/>
              <a:t>and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DB92AD-E138-4A33-9577-96B6E4299FE0}"/>
              </a:ext>
            </a:extLst>
          </p:cNvPr>
          <p:cNvSpPr txBox="1"/>
          <p:nvPr/>
        </p:nvSpPr>
        <p:spPr>
          <a:xfrm>
            <a:off x="4103614" y="3512414"/>
            <a:ext cx="4555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!</a:t>
            </a:r>
            <a:r>
              <a:rPr lang="en-US" sz="2800" b="1" dirty="0"/>
              <a:t>T</a:t>
            </a:r>
            <a:r>
              <a:rPr lang="en-US" sz="2800" dirty="0"/>
              <a:t> </a:t>
            </a:r>
            <a:r>
              <a:rPr lang="en-US" sz="4000" dirty="0"/>
              <a:t> </a:t>
            </a:r>
            <a:r>
              <a:rPr lang="en-US" sz="2800" dirty="0"/>
              <a:t>⟶ </a:t>
            </a:r>
            <a:r>
              <a:rPr lang="en-US" sz="2800" b="1" dirty="0"/>
              <a:t>⊥</a:t>
            </a:r>
            <a:r>
              <a:rPr lang="en-US" sz="2800" dirty="0"/>
              <a:t>, !</a:t>
            </a:r>
            <a:r>
              <a:rPr lang="en-US" sz="2800" b="1" dirty="0"/>
              <a:t>⊥</a:t>
            </a:r>
            <a:r>
              <a:rPr lang="en-US" sz="4000" dirty="0"/>
              <a:t> </a:t>
            </a:r>
            <a:r>
              <a:rPr lang="en-US" sz="2800" dirty="0"/>
              <a:t>⟶ </a:t>
            </a:r>
            <a:r>
              <a:rPr lang="en-US" sz="2800" b="1" dirty="0"/>
              <a:t>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F38EBB-19C2-48AB-86B8-34797A0A6CB3}"/>
              </a:ext>
            </a:extLst>
          </p:cNvPr>
          <p:cNvSpPr txBox="1"/>
          <p:nvPr/>
        </p:nvSpPr>
        <p:spPr>
          <a:xfrm>
            <a:off x="4103614" y="4068460"/>
            <a:ext cx="519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b="1" dirty="0"/>
              <a:t>a </a:t>
            </a:r>
            <a:r>
              <a:rPr lang="en-US" sz="2800" b="1" dirty="0"/>
              <a:t>&amp;&amp; b</a:t>
            </a:r>
            <a:r>
              <a:rPr lang="en-US" sz="2800" dirty="0"/>
              <a:t> </a:t>
            </a:r>
            <a:r>
              <a:rPr lang="en-US" sz="2800" b="1" dirty="0"/>
              <a:t>= T </a:t>
            </a:r>
            <a:r>
              <a:rPr lang="en-US" sz="2800" dirty="0" err="1"/>
              <a:t>samo</a:t>
            </a:r>
            <a:r>
              <a:rPr lang="en-US" sz="2800" dirty="0"/>
              <a:t> </a:t>
            </a:r>
            <a:r>
              <a:rPr lang="en-US" sz="2800" dirty="0" err="1"/>
              <a:t>ako</a:t>
            </a:r>
            <a:r>
              <a:rPr lang="en-US" sz="2800" dirty="0"/>
              <a:t> </a:t>
            </a:r>
            <a:r>
              <a:rPr lang="en-US" sz="2800" b="1" dirty="0"/>
              <a:t>a = T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b="1" dirty="0"/>
              <a:t>b</a:t>
            </a:r>
            <a:r>
              <a:rPr lang="en-US" sz="2800" dirty="0"/>
              <a:t> </a:t>
            </a:r>
            <a:r>
              <a:rPr lang="en-US" sz="2800" b="1" dirty="0"/>
              <a:t>= T</a:t>
            </a:r>
          </a:p>
        </p:txBody>
      </p:sp>
    </p:spTree>
    <p:extLst>
      <p:ext uri="{BB962C8B-B14F-4D97-AF65-F5344CB8AC3E}">
        <p14:creationId xmlns:p14="http://schemas.microsoft.com/office/powerpoint/2010/main" val="2212611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9CE3-FA4E-452B-9DE3-CDDC8DD6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Bulova </a:t>
            </a:r>
            <a:r>
              <a:rPr lang="en-US" dirty="0" err="1"/>
              <a:t>Logika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8195-C59F-4471-9D3A-FA5BF1660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Barata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istinotonosnim</a:t>
            </a:r>
            <a:r>
              <a:rPr lang="en-US" dirty="0"/>
              <a:t> </a:t>
            </a:r>
            <a:r>
              <a:rPr lang="en-US" dirty="0" err="1"/>
              <a:t>vrednostima</a:t>
            </a:r>
            <a:endParaRPr lang="en-US" dirty="0"/>
          </a:p>
          <a:p>
            <a:r>
              <a:rPr lang="en-US" dirty="0" err="1"/>
              <a:t>Vrednosti</a:t>
            </a:r>
            <a:r>
              <a:rPr lang="en-US" dirty="0"/>
              <a:t>: T (true) </a:t>
            </a:r>
            <a:r>
              <a:rPr lang="en-US" dirty="0" err="1"/>
              <a:t>i</a:t>
            </a:r>
            <a:r>
              <a:rPr lang="en-US" dirty="0"/>
              <a:t> ⊥ (false)</a:t>
            </a:r>
          </a:p>
          <a:p>
            <a:r>
              <a:rPr lang="en-US" dirty="0" err="1"/>
              <a:t>Promenjive</a:t>
            </a:r>
            <a:r>
              <a:rPr lang="en-US" dirty="0"/>
              <a:t>: a, b, c, ...</a:t>
            </a:r>
          </a:p>
          <a:p>
            <a:r>
              <a:rPr lang="en-US" dirty="0" err="1"/>
              <a:t>Operacije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negacija</a:t>
            </a:r>
            <a:endParaRPr lang="en-US" dirty="0"/>
          </a:p>
          <a:p>
            <a:pPr lvl="1"/>
            <a:r>
              <a:rPr lang="en-US" dirty="0" err="1"/>
              <a:t>logi</a:t>
            </a:r>
            <a:r>
              <a:rPr lang="sr-Latn-RS" dirty="0"/>
              <a:t>čko </a:t>
            </a:r>
            <a:r>
              <a:rPr lang="sr-Latn-RS" i="1" dirty="0"/>
              <a:t>i</a:t>
            </a:r>
            <a:r>
              <a:rPr lang="sr-Latn-RS" dirty="0"/>
              <a:t> (</a:t>
            </a:r>
            <a:r>
              <a:rPr lang="sr-Latn-RS" i="1" dirty="0"/>
              <a:t>and</a:t>
            </a:r>
            <a:r>
              <a:rPr lang="sr-Latn-RS" dirty="0"/>
              <a:t>)</a:t>
            </a:r>
            <a:endParaRPr lang="en-US" dirty="0"/>
          </a:p>
          <a:p>
            <a:pPr lvl="1"/>
            <a:r>
              <a:rPr lang="en-US" dirty="0" err="1"/>
              <a:t>logi</a:t>
            </a:r>
            <a:r>
              <a:rPr lang="sr-Latn-RS" dirty="0"/>
              <a:t>čko </a:t>
            </a:r>
            <a:r>
              <a:rPr lang="sr-Latn-RS" i="1" dirty="0"/>
              <a:t>ili </a:t>
            </a:r>
            <a:r>
              <a:rPr lang="en-US" dirty="0"/>
              <a:t>(</a:t>
            </a:r>
            <a:r>
              <a:rPr lang="en-US" i="1" dirty="0"/>
              <a:t>or</a:t>
            </a:r>
            <a:r>
              <a:rPr lang="en-US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A0BF3F-CE8C-4C51-8E0C-2E996743C186}"/>
              </a:ext>
            </a:extLst>
          </p:cNvPr>
          <p:cNvSpPr txBox="1"/>
          <p:nvPr/>
        </p:nvSpPr>
        <p:spPr>
          <a:xfrm>
            <a:off x="4103614" y="3512414"/>
            <a:ext cx="4555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!</a:t>
            </a:r>
            <a:r>
              <a:rPr lang="en-US" sz="2800" b="1" dirty="0"/>
              <a:t>T</a:t>
            </a:r>
            <a:r>
              <a:rPr lang="en-US" sz="2800" dirty="0"/>
              <a:t> </a:t>
            </a:r>
            <a:r>
              <a:rPr lang="en-US" sz="4000" dirty="0"/>
              <a:t> </a:t>
            </a:r>
            <a:r>
              <a:rPr lang="en-US" sz="2800" dirty="0"/>
              <a:t>⟶ </a:t>
            </a:r>
            <a:r>
              <a:rPr lang="en-US" sz="2800" b="1" dirty="0"/>
              <a:t>⊥</a:t>
            </a:r>
            <a:r>
              <a:rPr lang="en-US" sz="2800" dirty="0"/>
              <a:t>, !</a:t>
            </a:r>
            <a:r>
              <a:rPr lang="en-US" sz="2800" b="1" dirty="0"/>
              <a:t>⊥</a:t>
            </a:r>
            <a:r>
              <a:rPr lang="en-US" sz="4000" dirty="0"/>
              <a:t> </a:t>
            </a:r>
            <a:r>
              <a:rPr lang="en-US" sz="2800" dirty="0"/>
              <a:t>⟶ </a:t>
            </a:r>
            <a:r>
              <a:rPr lang="en-US" sz="2800" b="1" dirty="0"/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1AF3D8-B8B6-49C0-AB87-2711EE9A66E9}"/>
              </a:ext>
            </a:extLst>
          </p:cNvPr>
          <p:cNvSpPr txBox="1"/>
          <p:nvPr/>
        </p:nvSpPr>
        <p:spPr>
          <a:xfrm>
            <a:off x="4103614" y="4068460"/>
            <a:ext cx="519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b="1" dirty="0"/>
              <a:t>a </a:t>
            </a:r>
            <a:r>
              <a:rPr lang="en-US" sz="2800" b="1" dirty="0"/>
              <a:t>&amp;&amp; b</a:t>
            </a:r>
            <a:r>
              <a:rPr lang="en-US" sz="2800" dirty="0"/>
              <a:t> </a:t>
            </a:r>
            <a:r>
              <a:rPr lang="en-US" sz="2800" b="1" dirty="0"/>
              <a:t>= T </a:t>
            </a:r>
            <a:r>
              <a:rPr lang="en-US" sz="2800" dirty="0" err="1"/>
              <a:t>samo</a:t>
            </a:r>
            <a:r>
              <a:rPr lang="en-US" sz="2800" dirty="0"/>
              <a:t> </a:t>
            </a:r>
            <a:r>
              <a:rPr lang="en-US" sz="2800" dirty="0" err="1"/>
              <a:t>ako</a:t>
            </a:r>
            <a:r>
              <a:rPr lang="en-US" sz="2800" dirty="0"/>
              <a:t> </a:t>
            </a:r>
            <a:r>
              <a:rPr lang="en-US" sz="2800" b="1" dirty="0"/>
              <a:t>a = T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b="1" dirty="0"/>
              <a:t>b</a:t>
            </a:r>
            <a:r>
              <a:rPr lang="en-US" sz="2800" dirty="0"/>
              <a:t> </a:t>
            </a:r>
            <a:r>
              <a:rPr lang="en-US" sz="2800" b="1" dirty="0"/>
              <a:t>= 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02BFD7-11D8-4759-AA95-DC5B680C1E1A}"/>
              </a:ext>
            </a:extLst>
          </p:cNvPr>
          <p:cNvSpPr txBox="1"/>
          <p:nvPr/>
        </p:nvSpPr>
        <p:spPr>
          <a:xfrm>
            <a:off x="4103613" y="4490174"/>
            <a:ext cx="5526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b="1" dirty="0"/>
              <a:t>a </a:t>
            </a:r>
            <a:r>
              <a:rPr lang="en-US" sz="2800" b="1" dirty="0"/>
              <a:t>|| b</a:t>
            </a:r>
            <a:r>
              <a:rPr lang="en-US" sz="2800" dirty="0"/>
              <a:t> </a:t>
            </a:r>
            <a:r>
              <a:rPr lang="en-US" sz="2800" b="1" dirty="0"/>
              <a:t>= T</a:t>
            </a:r>
            <a:r>
              <a:rPr lang="en-US" sz="2800" dirty="0"/>
              <a:t> </a:t>
            </a:r>
            <a:r>
              <a:rPr lang="en-US" sz="2800" dirty="0" err="1"/>
              <a:t>ako</a:t>
            </a:r>
            <a:r>
              <a:rPr lang="en-US" sz="2800" dirty="0"/>
              <a:t> je </a:t>
            </a:r>
            <a:r>
              <a:rPr lang="en-US" sz="2800" b="1" dirty="0"/>
              <a:t>a = T </a:t>
            </a:r>
            <a:r>
              <a:rPr lang="en-US" sz="2800" dirty="0" err="1"/>
              <a:t>ili</a:t>
            </a:r>
            <a:r>
              <a:rPr lang="en-US" sz="2800" dirty="0"/>
              <a:t> </a:t>
            </a:r>
            <a:r>
              <a:rPr lang="en-US" sz="2800" dirty="0" err="1"/>
              <a:t>ako</a:t>
            </a:r>
            <a:r>
              <a:rPr lang="en-US" sz="2800" dirty="0"/>
              <a:t> je </a:t>
            </a:r>
            <a:r>
              <a:rPr lang="en-US" sz="2800" b="1" dirty="0"/>
              <a:t>b = T</a:t>
            </a:r>
          </a:p>
        </p:txBody>
      </p:sp>
    </p:spTree>
    <p:extLst>
      <p:ext uri="{BB962C8B-B14F-4D97-AF65-F5344CB8AC3E}">
        <p14:creationId xmlns:p14="http://schemas.microsoft.com/office/powerpoint/2010/main" val="3233826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9CE3-FA4E-452B-9DE3-CDDC8DD6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Bulova </a:t>
            </a:r>
            <a:r>
              <a:rPr lang="en-US" dirty="0" err="1"/>
              <a:t>Logika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8195-C59F-4471-9D3A-FA5BF1660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Barata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istinotonosnim</a:t>
            </a:r>
            <a:r>
              <a:rPr lang="en-US" dirty="0"/>
              <a:t> </a:t>
            </a:r>
            <a:r>
              <a:rPr lang="en-US" dirty="0" err="1"/>
              <a:t>vrednostima</a:t>
            </a:r>
            <a:endParaRPr lang="en-US" dirty="0"/>
          </a:p>
          <a:p>
            <a:r>
              <a:rPr lang="en-US" dirty="0" err="1"/>
              <a:t>Vrednosti</a:t>
            </a:r>
            <a:r>
              <a:rPr lang="en-US" dirty="0"/>
              <a:t>: T (true) </a:t>
            </a:r>
            <a:r>
              <a:rPr lang="en-US" dirty="0" err="1"/>
              <a:t>i</a:t>
            </a:r>
            <a:r>
              <a:rPr lang="en-US" dirty="0"/>
              <a:t> ⊥ (false)</a:t>
            </a:r>
          </a:p>
          <a:p>
            <a:r>
              <a:rPr lang="en-US" dirty="0" err="1"/>
              <a:t>Promenjive</a:t>
            </a:r>
            <a:r>
              <a:rPr lang="en-US" dirty="0"/>
              <a:t>: a, b, c, ...</a:t>
            </a:r>
          </a:p>
          <a:p>
            <a:r>
              <a:rPr lang="en-US" dirty="0" err="1"/>
              <a:t>Operacije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negacija</a:t>
            </a:r>
            <a:endParaRPr lang="en-US" dirty="0"/>
          </a:p>
          <a:p>
            <a:pPr lvl="1"/>
            <a:r>
              <a:rPr lang="en-US" dirty="0" err="1"/>
              <a:t>logi</a:t>
            </a:r>
            <a:r>
              <a:rPr lang="sr-Latn-RS" dirty="0"/>
              <a:t>čko </a:t>
            </a:r>
            <a:r>
              <a:rPr lang="sr-Latn-RS" i="1" dirty="0"/>
              <a:t>i</a:t>
            </a:r>
            <a:r>
              <a:rPr lang="sr-Latn-RS" dirty="0"/>
              <a:t> (</a:t>
            </a:r>
            <a:r>
              <a:rPr lang="sr-Latn-RS" i="1" dirty="0"/>
              <a:t>and</a:t>
            </a:r>
            <a:r>
              <a:rPr lang="sr-Latn-RS" dirty="0"/>
              <a:t>)</a:t>
            </a:r>
            <a:endParaRPr lang="en-US" dirty="0"/>
          </a:p>
          <a:p>
            <a:pPr lvl="1"/>
            <a:r>
              <a:rPr lang="en-US" dirty="0" err="1"/>
              <a:t>logi</a:t>
            </a:r>
            <a:r>
              <a:rPr lang="sr-Latn-RS" dirty="0"/>
              <a:t>čko </a:t>
            </a:r>
            <a:r>
              <a:rPr lang="sr-Latn-RS" i="1" dirty="0"/>
              <a:t>ili </a:t>
            </a:r>
            <a:r>
              <a:rPr lang="en-US" dirty="0"/>
              <a:t>(</a:t>
            </a:r>
            <a:r>
              <a:rPr lang="en-US" i="1" dirty="0"/>
              <a:t>or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ostale</a:t>
            </a:r>
            <a:r>
              <a:rPr lang="en-US" dirty="0"/>
              <a:t> </a:t>
            </a:r>
            <a:r>
              <a:rPr lang="en-US" dirty="0" err="1"/>
              <a:t>operacije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se </a:t>
            </a:r>
            <a:r>
              <a:rPr lang="en-US" dirty="0" err="1"/>
              <a:t>dobiti</a:t>
            </a:r>
            <a:r>
              <a:rPr lang="en-US" dirty="0"/>
              <a:t> </a:t>
            </a:r>
            <a:r>
              <a:rPr lang="en-US" dirty="0" err="1"/>
              <a:t>kombinacijom</a:t>
            </a:r>
            <a:r>
              <a:rPr lang="en-US" dirty="0"/>
              <a:t> </a:t>
            </a:r>
            <a:r>
              <a:rPr lang="en-US" dirty="0" err="1"/>
              <a:t>ove</a:t>
            </a:r>
            <a:r>
              <a:rPr lang="en-US" dirty="0"/>
              <a:t> tri </a:t>
            </a:r>
            <a:r>
              <a:rPr lang="en-US" dirty="0" err="1"/>
              <a:t>operacije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D9C08E-8452-4A37-B226-C3C26E053012}"/>
              </a:ext>
            </a:extLst>
          </p:cNvPr>
          <p:cNvSpPr txBox="1"/>
          <p:nvPr/>
        </p:nvSpPr>
        <p:spPr>
          <a:xfrm>
            <a:off x="4103614" y="3512414"/>
            <a:ext cx="4555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!</a:t>
            </a:r>
            <a:r>
              <a:rPr lang="en-US" sz="2800" b="1" dirty="0"/>
              <a:t>T</a:t>
            </a:r>
            <a:r>
              <a:rPr lang="en-US" sz="2800" dirty="0"/>
              <a:t> </a:t>
            </a:r>
            <a:r>
              <a:rPr lang="en-US" sz="4000" dirty="0"/>
              <a:t> </a:t>
            </a:r>
            <a:r>
              <a:rPr lang="en-US" sz="2800" dirty="0"/>
              <a:t>⟶ </a:t>
            </a:r>
            <a:r>
              <a:rPr lang="en-US" sz="2800" b="1" dirty="0"/>
              <a:t>⊥</a:t>
            </a:r>
            <a:r>
              <a:rPr lang="en-US" sz="2800" dirty="0"/>
              <a:t>, !</a:t>
            </a:r>
            <a:r>
              <a:rPr lang="en-US" sz="2800" b="1" dirty="0"/>
              <a:t>⊥</a:t>
            </a:r>
            <a:r>
              <a:rPr lang="en-US" sz="4000" dirty="0"/>
              <a:t> </a:t>
            </a:r>
            <a:r>
              <a:rPr lang="en-US" sz="2800" dirty="0"/>
              <a:t>⟶ </a:t>
            </a:r>
            <a:r>
              <a:rPr lang="en-US" sz="2800" b="1" dirty="0"/>
              <a:t>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CA642-A295-48FA-8BE1-08EBD16075C1}"/>
              </a:ext>
            </a:extLst>
          </p:cNvPr>
          <p:cNvSpPr txBox="1"/>
          <p:nvPr/>
        </p:nvSpPr>
        <p:spPr>
          <a:xfrm>
            <a:off x="4103614" y="4068460"/>
            <a:ext cx="519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b="1" dirty="0"/>
              <a:t>a </a:t>
            </a:r>
            <a:r>
              <a:rPr lang="en-US" sz="2800" b="1" dirty="0"/>
              <a:t>&amp;&amp; b</a:t>
            </a:r>
            <a:r>
              <a:rPr lang="en-US" sz="2800" dirty="0"/>
              <a:t> </a:t>
            </a:r>
            <a:r>
              <a:rPr lang="en-US" sz="2800" b="1" dirty="0"/>
              <a:t>= T </a:t>
            </a:r>
            <a:r>
              <a:rPr lang="en-US" sz="2800" dirty="0" err="1"/>
              <a:t>samo</a:t>
            </a:r>
            <a:r>
              <a:rPr lang="en-US" sz="2800" dirty="0"/>
              <a:t> </a:t>
            </a:r>
            <a:r>
              <a:rPr lang="en-US" sz="2800" dirty="0" err="1"/>
              <a:t>ako</a:t>
            </a:r>
            <a:r>
              <a:rPr lang="en-US" sz="2800" dirty="0"/>
              <a:t> </a:t>
            </a:r>
            <a:r>
              <a:rPr lang="en-US" sz="2800" b="1" dirty="0"/>
              <a:t>a = T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b="1" dirty="0"/>
              <a:t>b</a:t>
            </a:r>
            <a:r>
              <a:rPr lang="en-US" sz="2800" dirty="0"/>
              <a:t> </a:t>
            </a:r>
            <a:r>
              <a:rPr lang="en-US" sz="2800" b="1" dirty="0"/>
              <a:t>= 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A9ACCB-53A7-4C4D-BCE8-BD4134F0A3E6}"/>
              </a:ext>
            </a:extLst>
          </p:cNvPr>
          <p:cNvSpPr txBox="1"/>
          <p:nvPr/>
        </p:nvSpPr>
        <p:spPr>
          <a:xfrm>
            <a:off x="4103613" y="4490174"/>
            <a:ext cx="5526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b="1" dirty="0"/>
              <a:t>a </a:t>
            </a:r>
            <a:r>
              <a:rPr lang="en-US" sz="2800" b="1" dirty="0"/>
              <a:t>|| b</a:t>
            </a:r>
            <a:r>
              <a:rPr lang="en-US" sz="2800" dirty="0"/>
              <a:t> </a:t>
            </a:r>
            <a:r>
              <a:rPr lang="en-US" sz="2800" b="1" dirty="0"/>
              <a:t>= T</a:t>
            </a:r>
            <a:r>
              <a:rPr lang="en-US" sz="2800" dirty="0"/>
              <a:t> </a:t>
            </a:r>
            <a:r>
              <a:rPr lang="en-US" sz="2800" dirty="0" err="1"/>
              <a:t>ako</a:t>
            </a:r>
            <a:r>
              <a:rPr lang="en-US" sz="2800" dirty="0"/>
              <a:t> je </a:t>
            </a:r>
            <a:r>
              <a:rPr lang="en-US" sz="2800" b="1" dirty="0"/>
              <a:t>a = T </a:t>
            </a:r>
            <a:r>
              <a:rPr lang="en-US" sz="2800" dirty="0" err="1"/>
              <a:t>ili</a:t>
            </a:r>
            <a:r>
              <a:rPr lang="en-US" sz="2800" dirty="0"/>
              <a:t> </a:t>
            </a:r>
            <a:r>
              <a:rPr lang="en-US" sz="2800" dirty="0" err="1"/>
              <a:t>ako</a:t>
            </a:r>
            <a:r>
              <a:rPr lang="en-US" sz="2800" dirty="0"/>
              <a:t> je </a:t>
            </a:r>
            <a:r>
              <a:rPr lang="en-US" sz="2800" b="1" dirty="0"/>
              <a:t>b = T</a:t>
            </a:r>
          </a:p>
        </p:txBody>
      </p:sp>
    </p:spTree>
    <p:extLst>
      <p:ext uri="{BB962C8B-B14F-4D97-AF65-F5344CB8AC3E}">
        <p14:creationId xmlns:p14="http://schemas.microsoft.com/office/powerpoint/2010/main" val="3681439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40D13B66-71A4-444E-B2AF-2EDD4697F869}"/>
              </a:ext>
            </a:extLst>
          </p:cNvPr>
          <p:cNvSpPr/>
          <p:nvPr/>
        </p:nvSpPr>
        <p:spPr>
          <a:xfrm>
            <a:off x="7271823" y="2666736"/>
            <a:ext cx="2158872" cy="1913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3FEE54E-1B3D-40E6-A4A7-F8E8C2873EAB}"/>
              </a:ext>
            </a:extLst>
          </p:cNvPr>
          <p:cNvSpPr/>
          <p:nvPr/>
        </p:nvSpPr>
        <p:spPr>
          <a:xfrm>
            <a:off x="8597277" y="3943772"/>
            <a:ext cx="604780" cy="6047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FA84E6B-BB5B-4CE9-A05F-3A8FD1AF3933}"/>
              </a:ext>
            </a:extLst>
          </p:cNvPr>
          <p:cNvSpPr/>
          <p:nvPr/>
        </p:nvSpPr>
        <p:spPr>
          <a:xfrm>
            <a:off x="4888199" y="2666737"/>
            <a:ext cx="2158872" cy="1913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ACCC1ED-B096-417F-BAE8-8A795F281895}"/>
              </a:ext>
            </a:extLst>
          </p:cNvPr>
          <p:cNvSpPr/>
          <p:nvPr/>
        </p:nvSpPr>
        <p:spPr>
          <a:xfrm>
            <a:off x="5589164" y="3338992"/>
            <a:ext cx="604780" cy="6047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18BB9E1-66FB-490A-9FD1-7D77C1D028B5}"/>
              </a:ext>
            </a:extLst>
          </p:cNvPr>
          <p:cNvSpPr/>
          <p:nvPr/>
        </p:nvSpPr>
        <p:spPr>
          <a:xfrm>
            <a:off x="8670353" y="2666736"/>
            <a:ext cx="453710" cy="17798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1F53655-13EC-4737-BF94-F9BEB086C744}"/>
              </a:ext>
            </a:extLst>
          </p:cNvPr>
          <p:cNvSpPr/>
          <p:nvPr/>
        </p:nvSpPr>
        <p:spPr>
          <a:xfrm>
            <a:off x="7271823" y="4081849"/>
            <a:ext cx="1852239" cy="3647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EEEB65-7370-4018-BCF0-4F12F16CE872}"/>
              </a:ext>
            </a:extLst>
          </p:cNvPr>
          <p:cNvSpPr/>
          <p:nvPr/>
        </p:nvSpPr>
        <p:spPr>
          <a:xfrm>
            <a:off x="5673936" y="2666737"/>
            <a:ext cx="453710" cy="1168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CC65000-D851-4C34-AD69-AD90165444B3}"/>
              </a:ext>
            </a:extLst>
          </p:cNvPr>
          <p:cNvSpPr/>
          <p:nvPr/>
        </p:nvSpPr>
        <p:spPr>
          <a:xfrm>
            <a:off x="4888198" y="3470619"/>
            <a:ext cx="1239447" cy="3647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65DE252-ABE4-437E-B37B-E5383F0BBE7D}"/>
              </a:ext>
            </a:extLst>
          </p:cNvPr>
          <p:cNvSpPr/>
          <p:nvPr/>
        </p:nvSpPr>
        <p:spPr>
          <a:xfrm>
            <a:off x="2578077" y="2675840"/>
            <a:ext cx="2085370" cy="1325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E9CE3-FA4E-452B-9DE3-CDDC8DD6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Bulova </a:t>
            </a:r>
            <a:r>
              <a:rPr lang="en-US" dirty="0" err="1"/>
              <a:t>Logika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8195-C59F-4471-9D3A-FA5BF1660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Tablice</a:t>
            </a:r>
            <a:r>
              <a:rPr lang="en-US" dirty="0"/>
              <a:t> </a:t>
            </a:r>
            <a:r>
              <a:rPr lang="en-US" dirty="0" err="1"/>
              <a:t>vrednosti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6E4F0-CF00-4A16-ADCA-3C73EB0FBA08}"/>
              </a:ext>
            </a:extLst>
          </p:cNvPr>
          <p:cNvCxnSpPr>
            <a:cxnSpLocks/>
          </p:cNvCxnSpPr>
          <p:nvPr/>
        </p:nvCxnSpPr>
        <p:spPr>
          <a:xfrm>
            <a:off x="3173695" y="2801675"/>
            <a:ext cx="0" cy="1098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FAEDD4-1DAF-474E-9D48-F0259EF20C86}"/>
              </a:ext>
            </a:extLst>
          </p:cNvPr>
          <p:cNvCxnSpPr>
            <a:cxnSpLocks/>
          </p:cNvCxnSpPr>
          <p:nvPr/>
        </p:nvCxnSpPr>
        <p:spPr>
          <a:xfrm flipH="1">
            <a:off x="2671755" y="3277750"/>
            <a:ext cx="1855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D2A026B-D1C1-4CC5-B549-E1EDE5C6240E}"/>
              </a:ext>
            </a:extLst>
          </p:cNvPr>
          <p:cNvSpPr txBox="1"/>
          <p:nvPr/>
        </p:nvSpPr>
        <p:spPr>
          <a:xfrm>
            <a:off x="2671754" y="2855047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075C15-D830-4B12-840B-22853A72FE8B}"/>
              </a:ext>
            </a:extLst>
          </p:cNvPr>
          <p:cNvSpPr txBox="1"/>
          <p:nvPr/>
        </p:nvSpPr>
        <p:spPr>
          <a:xfrm>
            <a:off x="3327493" y="2855047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23AAB2-ED7A-47A5-A979-18A3C25CA63B}"/>
              </a:ext>
            </a:extLst>
          </p:cNvPr>
          <p:cNvSpPr txBox="1"/>
          <p:nvPr/>
        </p:nvSpPr>
        <p:spPr>
          <a:xfrm>
            <a:off x="2671753" y="3466168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!x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0FF5EC-6C79-448B-9F72-17E233D3D581}"/>
              </a:ext>
            </a:extLst>
          </p:cNvPr>
          <p:cNvSpPr txBox="1"/>
          <p:nvPr/>
        </p:nvSpPr>
        <p:spPr>
          <a:xfrm>
            <a:off x="3983232" y="2855047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BF1DDC-639C-41DD-822D-70DEAF9F7C6E}"/>
              </a:ext>
            </a:extLst>
          </p:cNvPr>
          <p:cNvCxnSpPr>
            <a:cxnSpLocks/>
          </p:cNvCxnSpPr>
          <p:nvPr/>
        </p:nvCxnSpPr>
        <p:spPr>
          <a:xfrm>
            <a:off x="7840075" y="2801675"/>
            <a:ext cx="0" cy="164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2D9CA08-D059-4334-8A24-17B4710CB77B}"/>
              </a:ext>
            </a:extLst>
          </p:cNvPr>
          <p:cNvCxnSpPr>
            <a:cxnSpLocks/>
          </p:cNvCxnSpPr>
          <p:nvPr/>
        </p:nvCxnSpPr>
        <p:spPr>
          <a:xfrm flipH="1">
            <a:off x="7338135" y="3277750"/>
            <a:ext cx="1965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4759FF-8E98-4552-97E5-E716472CC340}"/>
              </a:ext>
            </a:extLst>
          </p:cNvPr>
          <p:cNvSpPr txBox="1"/>
          <p:nvPr/>
        </p:nvSpPr>
        <p:spPr>
          <a:xfrm>
            <a:off x="7338134" y="2855047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||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94DB7C-E34D-4429-AA09-50B1F8B627A3}"/>
              </a:ext>
            </a:extLst>
          </p:cNvPr>
          <p:cNvSpPr txBox="1"/>
          <p:nvPr/>
        </p:nvSpPr>
        <p:spPr>
          <a:xfrm>
            <a:off x="7993873" y="2855047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2B0EEC-838A-47C2-A8EF-994E272ACD6A}"/>
              </a:ext>
            </a:extLst>
          </p:cNvPr>
          <p:cNvSpPr txBox="1"/>
          <p:nvPr/>
        </p:nvSpPr>
        <p:spPr>
          <a:xfrm>
            <a:off x="7338133" y="3466168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BE03AB-99BB-419D-AD4B-76492166E846}"/>
              </a:ext>
            </a:extLst>
          </p:cNvPr>
          <p:cNvSpPr txBox="1"/>
          <p:nvPr/>
        </p:nvSpPr>
        <p:spPr>
          <a:xfrm>
            <a:off x="8649612" y="2855047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27F284-9353-4954-B802-B655BC620294}"/>
              </a:ext>
            </a:extLst>
          </p:cNvPr>
          <p:cNvSpPr txBox="1"/>
          <p:nvPr/>
        </p:nvSpPr>
        <p:spPr>
          <a:xfrm>
            <a:off x="7338133" y="4077289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974208-1E91-4DC6-864F-E8452AF98C59}"/>
              </a:ext>
            </a:extLst>
          </p:cNvPr>
          <p:cNvSpPr txBox="1"/>
          <p:nvPr/>
        </p:nvSpPr>
        <p:spPr>
          <a:xfrm>
            <a:off x="7993872" y="3466168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E2B69E-B373-47BB-B9DE-D4E0DCC6588C}"/>
              </a:ext>
            </a:extLst>
          </p:cNvPr>
          <p:cNvSpPr txBox="1"/>
          <p:nvPr/>
        </p:nvSpPr>
        <p:spPr>
          <a:xfrm>
            <a:off x="8651708" y="4072421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BFB1F0-5E0F-4D51-BF43-E99C8346413F}"/>
              </a:ext>
            </a:extLst>
          </p:cNvPr>
          <p:cNvSpPr txBox="1"/>
          <p:nvPr/>
        </p:nvSpPr>
        <p:spPr>
          <a:xfrm>
            <a:off x="8649612" y="3466168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2C73E6-BF16-4B6A-A118-701B6B02EC9D}"/>
              </a:ext>
            </a:extLst>
          </p:cNvPr>
          <p:cNvSpPr txBox="1"/>
          <p:nvPr/>
        </p:nvSpPr>
        <p:spPr>
          <a:xfrm>
            <a:off x="7987579" y="4067733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1659F3-047F-4414-8724-800D0B082C45}"/>
              </a:ext>
            </a:extLst>
          </p:cNvPr>
          <p:cNvCxnSpPr>
            <a:cxnSpLocks/>
          </p:cNvCxnSpPr>
          <p:nvPr/>
        </p:nvCxnSpPr>
        <p:spPr>
          <a:xfrm>
            <a:off x="5507932" y="2801675"/>
            <a:ext cx="0" cy="164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604F71D-5AA1-43C1-834E-E87B6CC54567}"/>
              </a:ext>
            </a:extLst>
          </p:cNvPr>
          <p:cNvCxnSpPr>
            <a:cxnSpLocks/>
          </p:cNvCxnSpPr>
          <p:nvPr/>
        </p:nvCxnSpPr>
        <p:spPr>
          <a:xfrm flipH="1">
            <a:off x="5005992" y="3277750"/>
            <a:ext cx="190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216F700-8262-4631-9522-583A28275E40}"/>
              </a:ext>
            </a:extLst>
          </p:cNvPr>
          <p:cNvSpPr txBox="1"/>
          <p:nvPr/>
        </p:nvSpPr>
        <p:spPr>
          <a:xfrm>
            <a:off x="4966178" y="2855047"/>
            <a:ext cx="54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&amp;&amp;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F61125-C338-4FB2-8CE8-4CC8A31E99F2}"/>
              </a:ext>
            </a:extLst>
          </p:cNvPr>
          <p:cNvSpPr txBox="1"/>
          <p:nvPr/>
        </p:nvSpPr>
        <p:spPr>
          <a:xfrm>
            <a:off x="5661730" y="2855047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6EA1F6-C750-473D-960E-E7CB9FF1DC68}"/>
              </a:ext>
            </a:extLst>
          </p:cNvPr>
          <p:cNvSpPr txBox="1"/>
          <p:nvPr/>
        </p:nvSpPr>
        <p:spPr>
          <a:xfrm>
            <a:off x="5005990" y="3466168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19F7A1-D429-4619-B0B7-560759161A07}"/>
              </a:ext>
            </a:extLst>
          </p:cNvPr>
          <p:cNvSpPr txBox="1"/>
          <p:nvPr/>
        </p:nvSpPr>
        <p:spPr>
          <a:xfrm>
            <a:off x="6317469" y="2855047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0853AC-2E9F-4DF1-B3DF-121B1F00FFFC}"/>
              </a:ext>
            </a:extLst>
          </p:cNvPr>
          <p:cNvSpPr txBox="1"/>
          <p:nvPr/>
        </p:nvSpPr>
        <p:spPr>
          <a:xfrm>
            <a:off x="5005990" y="4077289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05F88E-2C71-4C76-A27C-2CFD8DA4D5FF}"/>
              </a:ext>
            </a:extLst>
          </p:cNvPr>
          <p:cNvSpPr txBox="1"/>
          <p:nvPr/>
        </p:nvSpPr>
        <p:spPr>
          <a:xfrm>
            <a:off x="5661729" y="3466168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30E512-1044-437E-883D-873758CE95B7}"/>
              </a:ext>
            </a:extLst>
          </p:cNvPr>
          <p:cNvSpPr txBox="1"/>
          <p:nvPr/>
        </p:nvSpPr>
        <p:spPr>
          <a:xfrm>
            <a:off x="6317467" y="3466168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D0F11D-D13B-4ACA-B4E8-DCD35F7B94A5}"/>
              </a:ext>
            </a:extLst>
          </p:cNvPr>
          <p:cNvSpPr txBox="1"/>
          <p:nvPr/>
        </p:nvSpPr>
        <p:spPr>
          <a:xfrm>
            <a:off x="5655437" y="4077289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013ED7-1038-4DD5-B30F-3AF3F95569AA}"/>
              </a:ext>
            </a:extLst>
          </p:cNvPr>
          <p:cNvSpPr txBox="1"/>
          <p:nvPr/>
        </p:nvSpPr>
        <p:spPr>
          <a:xfrm>
            <a:off x="6319565" y="4072421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FAC58A-3B67-492A-B6A0-340EE5B3E70F}"/>
              </a:ext>
            </a:extLst>
          </p:cNvPr>
          <p:cNvSpPr txBox="1"/>
          <p:nvPr/>
        </p:nvSpPr>
        <p:spPr>
          <a:xfrm>
            <a:off x="3321199" y="3466168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73819F-6BB1-43F0-88B4-BEF909744876}"/>
              </a:ext>
            </a:extLst>
          </p:cNvPr>
          <p:cNvSpPr txBox="1"/>
          <p:nvPr/>
        </p:nvSpPr>
        <p:spPr>
          <a:xfrm>
            <a:off x="3983232" y="3466168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874539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B320BC4-1737-43A0-92BB-522FCAAF7FA3}"/>
              </a:ext>
            </a:extLst>
          </p:cNvPr>
          <p:cNvSpPr/>
          <p:nvPr/>
        </p:nvSpPr>
        <p:spPr>
          <a:xfrm>
            <a:off x="7625143" y="2871357"/>
            <a:ext cx="2288477" cy="2004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189A764-CBED-4F8F-86D3-97665B46A60E}"/>
              </a:ext>
            </a:extLst>
          </p:cNvPr>
          <p:cNvSpPr/>
          <p:nvPr/>
        </p:nvSpPr>
        <p:spPr>
          <a:xfrm>
            <a:off x="8356254" y="3540297"/>
            <a:ext cx="604780" cy="6047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E9CE3-FA4E-452B-9DE3-CDDC8DD6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Bulova </a:t>
            </a:r>
            <a:r>
              <a:rPr lang="en-US" dirty="0" err="1"/>
              <a:t>Logika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8195-C59F-4471-9D3A-FA5BF1660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Kompozicijom</a:t>
            </a:r>
            <a:r>
              <a:rPr lang="en-US" dirty="0"/>
              <a:t> </a:t>
            </a:r>
            <a:r>
              <a:rPr lang="en-US" dirty="0" err="1"/>
              <a:t>operacija</a:t>
            </a:r>
            <a:r>
              <a:rPr lang="en-US" dirty="0"/>
              <a:t> </a:t>
            </a:r>
            <a:r>
              <a:rPr lang="en-US" dirty="0" err="1"/>
              <a:t>gradimo</a:t>
            </a:r>
            <a:r>
              <a:rPr lang="en-US" dirty="0"/>
              <a:t> </a:t>
            </a:r>
            <a:r>
              <a:rPr lang="en-US" dirty="0" err="1"/>
              <a:t>nove</a:t>
            </a:r>
            <a:endParaRPr lang="en-US" dirty="0"/>
          </a:p>
          <a:p>
            <a:r>
              <a:rPr lang="en-US" dirty="0"/>
              <a:t>Primer:</a:t>
            </a:r>
            <a:r>
              <a:rPr lang="en-US" b="1" dirty="0"/>
              <a:t> XOR </a:t>
            </a:r>
            <a:r>
              <a:rPr lang="en-US" dirty="0"/>
              <a:t>(</a:t>
            </a:r>
            <a:r>
              <a:rPr lang="en-US" dirty="0" err="1"/>
              <a:t>ekskluzivno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sr-Latn-RS" dirty="0"/>
              <a:t>značenje: ili jedno ili drugo, ali ne oba</a:t>
            </a:r>
          </a:p>
          <a:p>
            <a:pPr lvl="1"/>
            <a:r>
              <a:rPr lang="sr-Latn-RS" dirty="0"/>
              <a:t>takođe, ne nijedan</a:t>
            </a:r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CBBB3-6DBA-411C-9154-1198AAD1DCA0}"/>
              </a:ext>
            </a:extLst>
          </p:cNvPr>
          <p:cNvSpPr/>
          <p:nvPr/>
        </p:nvSpPr>
        <p:spPr>
          <a:xfrm>
            <a:off x="9010662" y="4148393"/>
            <a:ext cx="604780" cy="6047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490EEFC-C7F6-4B48-B6C8-BEEB52761B63}"/>
              </a:ext>
            </a:extLst>
          </p:cNvPr>
          <p:cNvCxnSpPr>
            <a:cxnSpLocks/>
          </p:cNvCxnSpPr>
          <p:nvPr/>
        </p:nvCxnSpPr>
        <p:spPr>
          <a:xfrm>
            <a:off x="8253460" y="3006296"/>
            <a:ext cx="0" cy="164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A5C4F38-C60A-401A-8C22-84F3811C1EDD}"/>
              </a:ext>
            </a:extLst>
          </p:cNvPr>
          <p:cNvCxnSpPr>
            <a:cxnSpLocks/>
          </p:cNvCxnSpPr>
          <p:nvPr/>
        </p:nvCxnSpPr>
        <p:spPr>
          <a:xfrm flipH="1">
            <a:off x="7751520" y="3482371"/>
            <a:ext cx="1965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C7E3412-C9B9-42C2-B1F5-9FFF8C7CD0FA}"/>
              </a:ext>
            </a:extLst>
          </p:cNvPr>
          <p:cNvSpPr txBox="1"/>
          <p:nvPr/>
        </p:nvSpPr>
        <p:spPr>
          <a:xfrm>
            <a:off x="7655623" y="3059668"/>
            <a:ext cx="59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XOR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70850D-A03A-4350-A926-7EBEA6EB2128}"/>
              </a:ext>
            </a:extLst>
          </p:cNvPr>
          <p:cNvSpPr txBox="1"/>
          <p:nvPr/>
        </p:nvSpPr>
        <p:spPr>
          <a:xfrm>
            <a:off x="8407258" y="3059668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4269AAE-3DC4-4921-AF0E-C0E7228855E8}"/>
              </a:ext>
            </a:extLst>
          </p:cNvPr>
          <p:cNvSpPr txBox="1"/>
          <p:nvPr/>
        </p:nvSpPr>
        <p:spPr>
          <a:xfrm>
            <a:off x="7751518" y="3670789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08FEC57-6E66-4816-A604-B3DEF0BC9345}"/>
              </a:ext>
            </a:extLst>
          </p:cNvPr>
          <p:cNvSpPr txBox="1"/>
          <p:nvPr/>
        </p:nvSpPr>
        <p:spPr>
          <a:xfrm>
            <a:off x="9062997" y="3059668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A6AED0-7F1D-441E-A6E8-47FA27D22854}"/>
              </a:ext>
            </a:extLst>
          </p:cNvPr>
          <p:cNvSpPr txBox="1"/>
          <p:nvPr/>
        </p:nvSpPr>
        <p:spPr>
          <a:xfrm>
            <a:off x="7751518" y="4281910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5840379-4990-4F6C-B951-E1502031244D}"/>
              </a:ext>
            </a:extLst>
          </p:cNvPr>
          <p:cNvSpPr txBox="1"/>
          <p:nvPr/>
        </p:nvSpPr>
        <p:spPr>
          <a:xfrm>
            <a:off x="9065093" y="4277042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BAAB366-5C96-4592-B061-895F5F965520}"/>
              </a:ext>
            </a:extLst>
          </p:cNvPr>
          <p:cNvSpPr txBox="1"/>
          <p:nvPr/>
        </p:nvSpPr>
        <p:spPr>
          <a:xfrm>
            <a:off x="9062997" y="3670789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947BC0-A118-451D-AA86-B6486394618D}"/>
              </a:ext>
            </a:extLst>
          </p:cNvPr>
          <p:cNvSpPr txBox="1"/>
          <p:nvPr/>
        </p:nvSpPr>
        <p:spPr>
          <a:xfrm>
            <a:off x="8400964" y="4272354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D3D3D2-5607-4881-8216-EC00FCAF9931}"/>
              </a:ext>
            </a:extLst>
          </p:cNvPr>
          <p:cNvSpPr txBox="1"/>
          <p:nvPr/>
        </p:nvSpPr>
        <p:spPr>
          <a:xfrm>
            <a:off x="8405051" y="3670682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</p:spTree>
    <p:extLst>
      <p:ext uri="{BB962C8B-B14F-4D97-AF65-F5344CB8AC3E}">
        <p14:creationId xmlns:p14="http://schemas.microsoft.com/office/powerpoint/2010/main" val="222020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BF49-B48C-41ED-A534-AC70B3B8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88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B320BC4-1737-43A0-92BB-522FCAAF7FA3}"/>
              </a:ext>
            </a:extLst>
          </p:cNvPr>
          <p:cNvSpPr/>
          <p:nvPr/>
        </p:nvSpPr>
        <p:spPr>
          <a:xfrm>
            <a:off x="7625143" y="2871357"/>
            <a:ext cx="2288477" cy="2004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189A764-CBED-4F8F-86D3-97665B46A60E}"/>
              </a:ext>
            </a:extLst>
          </p:cNvPr>
          <p:cNvSpPr/>
          <p:nvPr/>
        </p:nvSpPr>
        <p:spPr>
          <a:xfrm>
            <a:off x="8356254" y="3540297"/>
            <a:ext cx="604780" cy="6047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E9CE3-FA4E-452B-9DE3-CDDC8DD6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Bulova </a:t>
            </a:r>
            <a:r>
              <a:rPr lang="en-US" dirty="0" err="1"/>
              <a:t>Logika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8195-C59F-4471-9D3A-FA5BF1660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Kompozicijom</a:t>
            </a:r>
            <a:r>
              <a:rPr lang="en-US" dirty="0"/>
              <a:t> </a:t>
            </a:r>
            <a:r>
              <a:rPr lang="en-US" dirty="0" err="1"/>
              <a:t>operacija</a:t>
            </a:r>
            <a:r>
              <a:rPr lang="en-US" dirty="0"/>
              <a:t> </a:t>
            </a:r>
            <a:r>
              <a:rPr lang="en-US" dirty="0" err="1"/>
              <a:t>gradimo</a:t>
            </a:r>
            <a:r>
              <a:rPr lang="en-US" dirty="0"/>
              <a:t> </a:t>
            </a:r>
            <a:r>
              <a:rPr lang="en-US" dirty="0" err="1"/>
              <a:t>nove</a:t>
            </a:r>
            <a:endParaRPr lang="en-US" dirty="0"/>
          </a:p>
          <a:p>
            <a:r>
              <a:rPr lang="en-US" dirty="0"/>
              <a:t>Primer:</a:t>
            </a:r>
            <a:r>
              <a:rPr lang="en-US" b="1" dirty="0"/>
              <a:t> XOR </a:t>
            </a:r>
            <a:r>
              <a:rPr lang="en-US" dirty="0"/>
              <a:t>(</a:t>
            </a:r>
            <a:r>
              <a:rPr lang="en-US" dirty="0" err="1"/>
              <a:t>ekskluzivno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sr-Latn-RS" dirty="0"/>
              <a:t>značenje: ili jedno ili drugo, ali ne oba</a:t>
            </a:r>
          </a:p>
          <a:p>
            <a:pPr lvl="1"/>
            <a:r>
              <a:rPr lang="sr-Latn-RS" dirty="0"/>
              <a:t>takođe, ne nijedan</a:t>
            </a:r>
          </a:p>
          <a:p>
            <a:pPr lvl="1"/>
            <a:endParaRPr lang="sr-Latn-RS" dirty="0"/>
          </a:p>
          <a:p>
            <a:pPr marL="0" indent="0">
              <a:buNone/>
            </a:pPr>
            <a:r>
              <a:rPr lang="en-US" sz="3600" dirty="0"/>
              <a:t>a </a:t>
            </a:r>
            <a:r>
              <a:rPr lang="sr-Latn-RS" sz="3600" dirty="0"/>
              <a:t>XOR</a:t>
            </a:r>
            <a:r>
              <a:rPr lang="en-US" sz="3600" dirty="0"/>
              <a:t> b = (a &amp;&amp; !b) || (b &amp;&amp; !a)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CBBB3-6DBA-411C-9154-1198AAD1DCA0}"/>
              </a:ext>
            </a:extLst>
          </p:cNvPr>
          <p:cNvSpPr/>
          <p:nvPr/>
        </p:nvSpPr>
        <p:spPr>
          <a:xfrm>
            <a:off x="9010662" y="4148393"/>
            <a:ext cx="604780" cy="6047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490EEFC-C7F6-4B48-B6C8-BEEB52761B63}"/>
              </a:ext>
            </a:extLst>
          </p:cNvPr>
          <p:cNvCxnSpPr>
            <a:cxnSpLocks/>
          </p:cNvCxnSpPr>
          <p:nvPr/>
        </p:nvCxnSpPr>
        <p:spPr>
          <a:xfrm>
            <a:off x="8253460" y="3006296"/>
            <a:ext cx="0" cy="164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A5C4F38-C60A-401A-8C22-84F3811C1EDD}"/>
              </a:ext>
            </a:extLst>
          </p:cNvPr>
          <p:cNvCxnSpPr>
            <a:cxnSpLocks/>
          </p:cNvCxnSpPr>
          <p:nvPr/>
        </p:nvCxnSpPr>
        <p:spPr>
          <a:xfrm flipH="1">
            <a:off x="7751520" y="3482371"/>
            <a:ext cx="1965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C7E3412-C9B9-42C2-B1F5-9FFF8C7CD0FA}"/>
              </a:ext>
            </a:extLst>
          </p:cNvPr>
          <p:cNvSpPr txBox="1"/>
          <p:nvPr/>
        </p:nvSpPr>
        <p:spPr>
          <a:xfrm>
            <a:off x="7655623" y="3059668"/>
            <a:ext cx="59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XOR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70850D-A03A-4350-A926-7EBEA6EB2128}"/>
              </a:ext>
            </a:extLst>
          </p:cNvPr>
          <p:cNvSpPr txBox="1"/>
          <p:nvPr/>
        </p:nvSpPr>
        <p:spPr>
          <a:xfrm>
            <a:off x="8407258" y="3059668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4269AAE-3DC4-4921-AF0E-C0E7228855E8}"/>
              </a:ext>
            </a:extLst>
          </p:cNvPr>
          <p:cNvSpPr txBox="1"/>
          <p:nvPr/>
        </p:nvSpPr>
        <p:spPr>
          <a:xfrm>
            <a:off x="7751518" y="3670789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08FEC57-6E66-4816-A604-B3DEF0BC9345}"/>
              </a:ext>
            </a:extLst>
          </p:cNvPr>
          <p:cNvSpPr txBox="1"/>
          <p:nvPr/>
        </p:nvSpPr>
        <p:spPr>
          <a:xfrm>
            <a:off x="9062997" y="3059668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A6AED0-7F1D-441E-A6E8-47FA27D22854}"/>
              </a:ext>
            </a:extLst>
          </p:cNvPr>
          <p:cNvSpPr txBox="1"/>
          <p:nvPr/>
        </p:nvSpPr>
        <p:spPr>
          <a:xfrm>
            <a:off x="7751518" y="4281910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5840379-4990-4F6C-B951-E1502031244D}"/>
              </a:ext>
            </a:extLst>
          </p:cNvPr>
          <p:cNvSpPr txBox="1"/>
          <p:nvPr/>
        </p:nvSpPr>
        <p:spPr>
          <a:xfrm>
            <a:off x="9065093" y="4277042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BAAB366-5C96-4592-B061-895F5F965520}"/>
              </a:ext>
            </a:extLst>
          </p:cNvPr>
          <p:cNvSpPr txBox="1"/>
          <p:nvPr/>
        </p:nvSpPr>
        <p:spPr>
          <a:xfrm>
            <a:off x="9062997" y="3670789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947BC0-A118-451D-AA86-B6486394618D}"/>
              </a:ext>
            </a:extLst>
          </p:cNvPr>
          <p:cNvSpPr txBox="1"/>
          <p:nvPr/>
        </p:nvSpPr>
        <p:spPr>
          <a:xfrm>
            <a:off x="8400964" y="4272354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D3D3D2-5607-4881-8216-EC00FCAF9931}"/>
              </a:ext>
            </a:extLst>
          </p:cNvPr>
          <p:cNvSpPr txBox="1"/>
          <p:nvPr/>
        </p:nvSpPr>
        <p:spPr>
          <a:xfrm>
            <a:off x="8405051" y="3670682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</p:spTree>
    <p:extLst>
      <p:ext uri="{BB962C8B-B14F-4D97-AF65-F5344CB8AC3E}">
        <p14:creationId xmlns:p14="http://schemas.microsoft.com/office/powerpoint/2010/main" val="386292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B320BC4-1737-43A0-92BB-522FCAAF7FA3}"/>
              </a:ext>
            </a:extLst>
          </p:cNvPr>
          <p:cNvSpPr/>
          <p:nvPr/>
        </p:nvSpPr>
        <p:spPr>
          <a:xfrm>
            <a:off x="7625143" y="2871357"/>
            <a:ext cx="2288477" cy="2004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189A764-CBED-4F8F-86D3-97665B46A60E}"/>
              </a:ext>
            </a:extLst>
          </p:cNvPr>
          <p:cNvSpPr/>
          <p:nvPr/>
        </p:nvSpPr>
        <p:spPr>
          <a:xfrm>
            <a:off x="8356254" y="3540297"/>
            <a:ext cx="604780" cy="6047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E9CE3-FA4E-452B-9DE3-CDDC8DD6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Bulova </a:t>
            </a:r>
            <a:r>
              <a:rPr lang="en-US" dirty="0" err="1"/>
              <a:t>Logika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8195-C59F-4471-9D3A-FA5BF1660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Kompozicijom</a:t>
            </a:r>
            <a:r>
              <a:rPr lang="en-US" dirty="0"/>
              <a:t> </a:t>
            </a:r>
            <a:r>
              <a:rPr lang="en-US" dirty="0" err="1"/>
              <a:t>operacija</a:t>
            </a:r>
            <a:r>
              <a:rPr lang="en-US" dirty="0"/>
              <a:t> </a:t>
            </a:r>
            <a:r>
              <a:rPr lang="en-US" dirty="0" err="1"/>
              <a:t>gradimo</a:t>
            </a:r>
            <a:r>
              <a:rPr lang="en-US" dirty="0"/>
              <a:t> </a:t>
            </a:r>
            <a:r>
              <a:rPr lang="en-US" dirty="0" err="1"/>
              <a:t>nove</a:t>
            </a:r>
            <a:endParaRPr lang="en-US" dirty="0"/>
          </a:p>
          <a:p>
            <a:r>
              <a:rPr lang="en-US" dirty="0"/>
              <a:t>Primer:</a:t>
            </a:r>
            <a:r>
              <a:rPr lang="en-US" b="1" dirty="0"/>
              <a:t> XOR </a:t>
            </a:r>
            <a:r>
              <a:rPr lang="en-US" dirty="0"/>
              <a:t>(</a:t>
            </a:r>
            <a:r>
              <a:rPr lang="en-US" dirty="0" err="1"/>
              <a:t>ekskluzivno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sr-Latn-RS" dirty="0"/>
              <a:t>značenje: ili jedno ili drugo, ali ne oba</a:t>
            </a:r>
          </a:p>
          <a:p>
            <a:pPr lvl="1"/>
            <a:r>
              <a:rPr lang="sr-Latn-RS" dirty="0"/>
              <a:t>takođe, ne nijedan</a:t>
            </a:r>
          </a:p>
          <a:p>
            <a:pPr lvl="1"/>
            <a:endParaRPr lang="sr-Latn-RS" dirty="0"/>
          </a:p>
          <a:p>
            <a:pPr marL="0" indent="0">
              <a:buNone/>
            </a:pPr>
            <a:r>
              <a:rPr lang="en-US" sz="3600" dirty="0"/>
              <a:t>a </a:t>
            </a:r>
            <a:r>
              <a:rPr lang="sr-Latn-RS" sz="3600" dirty="0"/>
              <a:t>XOR</a:t>
            </a:r>
            <a:r>
              <a:rPr lang="en-US" sz="3600" dirty="0"/>
              <a:t> b = (a &amp;&amp; !b) || (b &amp;&amp; !a)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CBBB3-6DBA-411C-9154-1198AAD1DCA0}"/>
              </a:ext>
            </a:extLst>
          </p:cNvPr>
          <p:cNvSpPr/>
          <p:nvPr/>
        </p:nvSpPr>
        <p:spPr>
          <a:xfrm>
            <a:off x="9010662" y="4148393"/>
            <a:ext cx="604780" cy="6047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490EEFC-C7F6-4B48-B6C8-BEEB52761B63}"/>
              </a:ext>
            </a:extLst>
          </p:cNvPr>
          <p:cNvCxnSpPr>
            <a:cxnSpLocks/>
          </p:cNvCxnSpPr>
          <p:nvPr/>
        </p:nvCxnSpPr>
        <p:spPr>
          <a:xfrm>
            <a:off x="8253460" y="3006296"/>
            <a:ext cx="0" cy="164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A5C4F38-C60A-401A-8C22-84F3811C1EDD}"/>
              </a:ext>
            </a:extLst>
          </p:cNvPr>
          <p:cNvCxnSpPr>
            <a:cxnSpLocks/>
          </p:cNvCxnSpPr>
          <p:nvPr/>
        </p:nvCxnSpPr>
        <p:spPr>
          <a:xfrm flipH="1">
            <a:off x="7751520" y="3482371"/>
            <a:ext cx="1965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C7E3412-C9B9-42C2-B1F5-9FFF8C7CD0FA}"/>
              </a:ext>
            </a:extLst>
          </p:cNvPr>
          <p:cNvSpPr txBox="1"/>
          <p:nvPr/>
        </p:nvSpPr>
        <p:spPr>
          <a:xfrm>
            <a:off x="7655623" y="3059668"/>
            <a:ext cx="59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XOR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70850D-A03A-4350-A926-7EBEA6EB2128}"/>
              </a:ext>
            </a:extLst>
          </p:cNvPr>
          <p:cNvSpPr txBox="1"/>
          <p:nvPr/>
        </p:nvSpPr>
        <p:spPr>
          <a:xfrm>
            <a:off x="8407258" y="3059668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4269AAE-3DC4-4921-AF0E-C0E7228855E8}"/>
              </a:ext>
            </a:extLst>
          </p:cNvPr>
          <p:cNvSpPr txBox="1"/>
          <p:nvPr/>
        </p:nvSpPr>
        <p:spPr>
          <a:xfrm>
            <a:off x="7751518" y="3670789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08FEC57-6E66-4816-A604-B3DEF0BC9345}"/>
              </a:ext>
            </a:extLst>
          </p:cNvPr>
          <p:cNvSpPr txBox="1"/>
          <p:nvPr/>
        </p:nvSpPr>
        <p:spPr>
          <a:xfrm>
            <a:off x="9062997" y="3059668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A6AED0-7F1D-441E-A6E8-47FA27D22854}"/>
              </a:ext>
            </a:extLst>
          </p:cNvPr>
          <p:cNvSpPr txBox="1"/>
          <p:nvPr/>
        </p:nvSpPr>
        <p:spPr>
          <a:xfrm>
            <a:off x="7751518" y="4281910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5840379-4990-4F6C-B951-E1502031244D}"/>
              </a:ext>
            </a:extLst>
          </p:cNvPr>
          <p:cNvSpPr txBox="1"/>
          <p:nvPr/>
        </p:nvSpPr>
        <p:spPr>
          <a:xfrm>
            <a:off x="9065093" y="4277042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BAAB366-5C96-4592-B061-895F5F965520}"/>
              </a:ext>
            </a:extLst>
          </p:cNvPr>
          <p:cNvSpPr txBox="1"/>
          <p:nvPr/>
        </p:nvSpPr>
        <p:spPr>
          <a:xfrm>
            <a:off x="9062997" y="3670789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947BC0-A118-451D-AA86-B6486394618D}"/>
              </a:ext>
            </a:extLst>
          </p:cNvPr>
          <p:cNvSpPr txBox="1"/>
          <p:nvPr/>
        </p:nvSpPr>
        <p:spPr>
          <a:xfrm>
            <a:off x="8400964" y="4272354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D3D3D2-5607-4881-8216-EC00FCAF9931}"/>
              </a:ext>
            </a:extLst>
          </p:cNvPr>
          <p:cNvSpPr txBox="1"/>
          <p:nvPr/>
        </p:nvSpPr>
        <p:spPr>
          <a:xfrm>
            <a:off x="8405051" y="3670682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02854-AF67-404A-B143-17796E2411AE}"/>
              </a:ext>
            </a:extLst>
          </p:cNvPr>
          <p:cNvSpPr txBox="1"/>
          <p:nvPr/>
        </p:nvSpPr>
        <p:spPr>
          <a:xfrm>
            <a:off x="2697480" y="514826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(</a:t>
            </a:r>
            <a:r>
              <a:rPr lang="sr-Latn-RS" b="1" dirty="0"/>
              <a:t>a</a:t>
            </a:r>
            <a:r>
              <a:rPr lang="sr-Latn-RS" dirty="0"/>
              <a:t> je </a:t>
            </a:r>
            <a:r>
              <a:rPr lang="en-US" dirty="0"/>
              <a:t>ta</a:t>
            </a:r>
            <a:r>
              <a:rPr lang="sr-Latn-RS" dirty="0"/>
              <a:t>čno, i </a:t>
            </a:r>
            <a:r>
              <a:rPr lang="sr-Latn-RS" b="1" dirty="0"/>
              <a:t>b</a:t>
            </a:r>
            <a:r>
              <a:rPr lang="sr-Latn-RS" dirty="0"/>
              <a:t> nije)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AE06B3-AE5B-4251-93AF-F75521803E08}"/>
              </a:ext>
            </a:extLst>
          </p:cNvPr>
          <p:cNvSpPr txBox="1"/>
          <p:nvPr/>
        </p:nvSpPr>
        <p:spPr>
          <a:xfrm>
            <a:off x="5059680" y="514826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(</a:t>
            </a:r>
            <a:r>
              <a:rPr lang="sr-Latn-RS" b="1" dirty="0"/>
              <a:t>b</a:t>
            </a:r>
            <a:r>
              <a:rPr lang="sr-Latn-RS" dirty="0"/>
              <a:t> je </a:t>
            </a:r>
            <a:r>
              <a:rPr lang="en-US" dirty="0"/>
              <a:t>ta</a:t>
            </a:r>
            <a:r>
              <a:rPr lang="sr-Latn-RS" dirty="0"/>
              <a:t>čno, i </a:t>
            </a:r>
            <a:r>
              <a:rPr lang="sr-Latn-RS" b="1" dirty="0"/>
              <a:t>a</a:t>
            </a:r>
            <a:r>
              <a:rPr lang="sr-Latn-RS" dirty="0"/>
              <a:t> nije)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51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B320BC4-1737-43A0-92BB-522FCAAF7FA3}"/>
              </a:ext>
            </a:extLst>
          </p:cNvPr>
          <p:cNvSpPr/>
          <p:nvPr/>
        </p:nvSpPr>
        <p:spPr>
          <a:xfrm>
            <a:off x="7625143" y="2871357"/>
            <a:ext cx="2288477" cy="2004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189A764-CBED-4F8F-86D3-97665B46A60E}"/>
              </a:ext>
            </a:extLst>
          </p:cNvPr>
          <p:cNvSpPr/>
          <p:nvPr/>
        </p:nvSpPr>
        <p:spPr>
          <a:xfrm>
            <a:off x="8356254" y="3540297"/>
            <a:ext cx="604780" cy="6047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E9CE3-FA4E-452B-9DE3-CDDC8DD6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Bulova </a:t>
            </a:r>
            <a:r>
              <a:rPr lang="en-US" dirty="0" err="1"/>
              <a:t>Logika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8195-C59F-4471-9D3A-FA5BF1660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Kompozicijom</a:t>
            </a:r>
            <a:r>
              <a:rPr lang="en-US" dirty="0"/>
              <a:t> </a:t>
            </a:r>
            <a:r>
              <a:rPr lang="en-US" dirty="0" err="1"/>
              <a:t>operacija</a:t>
            </a:r>
            <a:r>
              <a:rPr lang="en-US" dirty="0"/>
              <a:t> </a:t>
            </a:r>
            <a:r>
              <a:rPr lang="en-US" dirty="0" err="1"/>
              <a:t>gradimo</a:t>
            </a:r>
            <a:r>
              <a:rPr lang="en-US" dirty="0"/>
              <a:t> </a:t>
            </a:r>
            <a:r>
              <a:rPr lang="en-US" dirty="0" err="1"/>
              <a:t>nove</a:t>
            </a:r>
            <a:endParaRPr lang="en-US" dirty="0"/>
          </a:p>
          <a:p>
            <a:r>
              <a:rPr lang="en-US" dirty="0"/>
              <a:t>Primer:</a:t>
            </a:r>
            <a:r>
              <a:rPr lang="en-US" b="1" dirty="0"/>
              <a:t> XOR </a:t>
            </a:r>
            <a:r>
              <a:rPr lang="en-US" dirty="0"/>
              <a:t>(</a:t>
            </a:r>
            <a:r>
              <a:rPr lang="en-US" dirty="0" err="1"/>
              <a:t>ekskluzivno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sr-Latn-RS" dirty="0"/>
              <a:t>značenje: ili jedno ili drugo, ali ne oba</a:t>
            </a:r>
          </a:p>
          <a:p>
            <a:pPr lvl="1"/>
            <a:r>
              <a:rPr lang="sr-Latn-RS" dirty="0"/>
              <a:t>takođe, ne nijedan</a:t>
            </a:r>
          </a:p>
          <a:p>
            <a:pPr lvl="1"/>
            <a:endParaRPr lang="sr-Latn-RS" dirty="0"/>
          </a:p>
          <a:p>
            <a:pPr marL="0" indent="0">
              <a:buNone/>
            </a:pPr>
            <a:r>
              <a:rPr lang="en-US" sz="3600" dirty="0"/>
              <a:t>a </a:t>
            </a:r>
            <a:r>
              <a:rPr lang="sr-Latn-RS" sz="3600" dirty="0"/>
              <a:t>XOR</a:t>
            </a:r>
            <a:r>
              <a:rPr lang="en-US" sz="3600" dirty="0"/>
              <a:t> b = (a &amp;&amp; !b) || (b &amp;&amp; !a)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CBBB3-6DBA-411C-9154-1198AAD1DCA0}"/>
              </a:ext>
            </a:extLst>
          </p:cNvPr>
          <p:cNvSpPr/>
          <p:nvPr/>
        </p:nvSpPr>
        <p:spPr>
          <a:xfrm>
            <a:off x="9010662" y="4148393"/>
            <a:ext cx="604780" cy="6047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490EEFC-C7F6-4B48-B6C8-BEEB52761B63}"/>
              </a:ext>
            </a:extLst>
          </p:cNvPr>
          <p:cNvCxnSpPr>
            <a:cxnSpLocks/>
          </p:cNvCxnSpPr>
          <p:nvPr/>
        </p:nvCxnSpPr>
        <p:spPr>
          <a:xfrm>
            <a:off x="8253460" y="3006296"/>
            <a:ext cx="0" cy="164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A5C4F38-C60A-401A-8C22-84F3811C1EDD}"/>
              </a:ext>
            </a:extLst>
          </p:cNvPr>
          <p:cNvCxnSpPr>
            <a:cxnSpLocks/>
          </p:cNvCxnSpPr>
          <p:nvPr/>
        </p:nvCxnSpPr>
        <p:spPr>
          <a:xfrm flipH="1">
            <a:off x="7751520" y="3482371"/>
            <a:ext cx="1965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C7E3412-C9B9-42C2-B1F5-9FFF8C7CD0FA}"/>
              </a:ext>
            </a:extLst>
          </p:cNvPr>
          <p:cNvSpPr txBox="1"/>
          <p:nvPr/>
        </p:nvSpPr>
        <p:spPr>
          <a:xfrm>
            <a:off x="7655623" y="3059668"/>
            <a:ext cx="59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XOR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70850D-A03A-4350-A926-7EBEA6EB2128}"/>
              </a:ext>
            </a:extLst>
          </p:cNvPr>
          <p:cNvSpPr txBox="1"/>
          <p:nvPr/>
        </p:nvSpPr>
        <p:spPr>
          <a:xfrm>
            <a:off x="8407258" y="3059668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4269AAE-3DC4-4921-AF0E-C0E7228855E8}"/>
              </a:ext>
            </a:extLst>
          </p:cNvPr>
          <p:cNvSpPr txBox="1"/>
          <p:nvPr/>
        </p:nvSpPr>
        <p:spPr>
          <a:xfrm>
            <a:off x="7751518" y="3670789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08FEC57-6E66-4816-A604-B3DEF0BC9345}"/>
              </a:ext>
            </a:extLst>
          </p:cNvPr>
          <p:cNvSpPr txBox="1"/>
          <p:nvPr/>
        </p:nvSpPr>
        <p:spPr>
          <a:xfrm>
            <a:off x="9062997" y="3059668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A6AED0-7F1D-441E-A6E8-47FA27D22854}"/>
              </a:ext>
            </a:extLst>
          </p:cNvPr>
          <p:cNvSpPr txBox="1"/>
          <p:nvPr/>
        </p:nvSpPr>
        <p:spPr>
          <a:xfrm>
            <a:off x="7751518" y="4281910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5840379-4990-4F6C-B951-E1502031244D}"/>
              </a:ext>
            </a:extLst>
          </p:cNvPr>
          <p:cNvSpPr txBox="1"/>
          <p:nvPr/>
        </p:nvSpPr>
        <p:spPr>
          <a:xfrm>
            <a:off x="9065093" y="4277042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BAAB366-5C96-4592-B061-895F5F965520}"/>
              </a:ext>
            </a:extLst>
          </p:cNvPr>
          <p:cNvSpPr txBox="1"/>
          <p:nvPr/>
        </p:nvSpPr>
        <p:spPr>
          <a:xfrm>
            <a:off x="9062997" y="3670789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947BC0-A118-451D-AA86-B6486394618D}"/>
              </a:ext>
            </a:extLst>
          </p:cNvPr>
          <p:cNvSpPr txBox="1"/>
          <p:nvPr/>
        </p:nvSpPr>
        <p:spPr>
          <a:xfrm>
            <a:off x="8400964" y="4272354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D3D3D2-5607-4881-8216-EC00FCAF9931}"/>
              </a:ext>
            </a:extLst>
          </p:cNvPr>
          <p:cNvSpPr txBox="1"/>
          <p:nvPr/>
        </p:nvSpPr>
        <p:spPr>
          <a:xfrm>
            <a:off x="8405051" y="3670682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02854-AF67-404A-B143-17796E2411AE}"/>
              </a:ext>
            </a:extLst>
          </p:cNvPr>
          <p:cNvSpPr txBox="1"/>
          <p:nvPr/>
        </p:nvSpPr>
        <p:spPr>
          <a:xfrm>
            <a:off x="2697480" y="514826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(</a:t>
            </a:r>
            <a:r>
              <a:rPr lang="sr-Latn-RS" b="1" dirty="0"/>
              <a:t>a</a:t>
            </a:r>
            <a:r>
              <a:rPr lang="sr-Latn-RS" dirty="0"/>
              <a:t> je </a:t>
            </a:r>
            <a:r>
              <a:rPr lang="en-US" dirty="0"/>
              <a:t>ta</a:t>
            </a:r>
            <a:r>
              <a:rPr lang="sr-Latn-RS" dirty="0"/>
              <a:t>čno, i </a:t>
            </a:r>
            <a:r>
              <a:rPr lang="sr-Latn-RS" b="1" dirty="0"/>
              <a:t>b</a:t>
            </a:r>
            <a:r>
              <a:rPr lang="sr-Latn-RS" dirty="0"/>
              <a:t> nije)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AE06B3-AE5B-4251-93AF-F75521803E08}"/>
              </a:ext>
            </a:extLst>
          </p:cNvPr>
          <p:cNvSpPr txBox="1"/>
          <p:nvPr/>
        </p:nvSpPr>
        <p:spPr>
          <a:xfrm>
            <a:off x="5059680" y="514826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(</a:t>
            </a:r>
            <a:r>
              <a:rPr lang="sr-Latn-RS" b="1" dirty="0"/>
              <a:t>b</a:t>
            </a:r>
            <a:r>
              <a:rPr lang="sr-Latn-RS" dirty="0"/>
              <a:t> je </a:t>
            </a:r>
            <a:r>
              <a:rPr lang="en-US" dirty="0"/>
              <a:t>ta</a:t>
            </a:r>
            <a:r>
              <a:rPr lang="sr-Latn-RS" dirty="0"/>
              <a:t>čno, i </a:t>
            </a:r>
            <a:r>
              <a:rPr lang="sr-Latn-RS" b="1" dirty="0"/>
              <a:t>a</a:t>
            </a:r>
            <a:r>
              <a:rPr lang="sr-Latn-RS" dirty="0"/>
              <a:t> nije)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5EA1D8-0ACE-4C32-8EF9-E5187EDB28D4}"/>
              </a:ext>
            </a:extLst>
          </p:cNvPr>
          <p:cNvSpPr txBox="1"/>
          <p:nvPr/>
        </p:nvSpPr>
        <p:spPr>
          <a:xfrm>
            <a:off x="2827020" y="5517595"/>
            <a:ext cx="403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(</a:t>
            </a:r>
            <a:r>
              <a:rPr lang="sr-Latn-RS" b="1" dirty="0"/>
              <a:t>a</a:t>
            </a:r>
            <a:r>
              <a:rPr lang="sr-Latn-RS" dirty="0"/>
              <a:t> je </a:t>
            </a:r>
            <a:r>
              <a:rPr lang="en-US" dirty="0"/>
              <a:t>ta</a:t>
            </a:r>
            <a:r>
              <a:rPr lang="sr-Latn-RS" dirty="0"/>
              <a:t>čno, i </a:t>
            </a:r>
            <a:r>
              <a:rPr lang="sr-Latn-RS" b="1" dirty="0"/>
              <a:t>b</a:t>
            </a:r>
            <a:r>
              <a:rPr lang="sr-Latn-RS" dirty="0"/>
              <a:t> nije) ili (</a:t>
            </a:r>
            <a:r>
              <a:rPr lang="sr-Latn-RS" b="1" dirty="0"/>
              <a:t>b</a:t>
            </a:r>
            <a:r>
              <a:rPr lang="sr-Latn-RS" dirty="0"/>
              <a:t> je tačno, i </a:t>
            </a:r>
            <a:r>
              <a:rPr lang="sr-Latn-RS" b="1" dirty="0"/>
              <a:t>a</a:t>
            </a:r>
            <a:r>
              <a:rPr lang="sr-Latn-RS" dirty="0"/>
              <a:t> nije)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A2C75B-3BAC-4115-B3A2-AC29AEE3E621}"/>
              </a:ext>
            </a:extLst>
          </p:cNvPr>
          <p:cNvSpPr txBox="1"/>
          <p:nvPr/>
        </p:nvSpPr>
        <p:spPr>
          <a:xfrm>
            <a:off x="3463290" y="5886927"/>
            <a:ext cx="275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ili</a:t>
            </a:r>
            <a:r>
              <a:rPr lang="en-US" dirty="0"/>
              <a:t> je </a:t>
            </a:r>
            <a:r>
              <a:rPr lang="en-US" b="1" dirty="0"/>
              <a:t>a </a:t>
            </a:r>
            <a:r>
              <a:rPr lang="en-US" dirty="0"/>
              <a:t>ta</a:t>
            </a:r>
            <a:r>
              <a:rPr lang="sr-Latn-RS" dirty="0"/>
              <a:t>čno, ili </a:t>
            </a:r>
            <a:r>
              <a:rPr lang="sr-Latn-RS" b="1" dirty="0"/>
              <a:t>b</a:t>
            </a:r>
            <a:r>
              <a:rPr lang="sr-Latn-RS" dirty="0"/>
              <a:t>, ali ne oba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8175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B320BC4-1737-43A0-92BB-522FCAAF7FA3}"/>
              </a:ext>
            </a:extLst>
          </p:cNvPr>
          <p:cNvSpPr/>
          <p:nvPr/>
        </p:nvSpPr>
        <p:spPr>
          <a:xfrm>
            <a:off x="7914703" y="1690688"/>
            <a:ext cx="2288477" cy="2004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189A764-CBED-4F8F-86D3-97665B46A60E}"/>
              </a:ext>
            </a:extLst>
          </p:cNvPr>
          <p:cNvSpPr/>
          <p:nvPr/>
        </p:nvSpPr>
        <p:spPr>
          <a:xfrm>
            <a:off x="8645814" y="2359628"/>
            <a:ext cx="604780" cy="6047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E9CE3-FA4E-452B-9DE3-CDDC8DD6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Bulova </a:t>
            </a:r>
            <a:r>
              <a:rPr lang="en-US" dirty="0" err="1"/>
              <a:t>Logika</a:t>
            </a:r>
            <a:r>
              <a:rPr lang="en-US" dirty="0"/>
              <a:t>: primer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CBBB3-6DBA-411C-9154-1198AAD1DCA0}"/>
              </a:ext>
            </a:extLst>
          </p:cNvPr>
          <p:cNvSpPr/>
          <p:nvPr/>
        </p:nvSpPr>
        <p:spPr>
          <a:xfrm>
            <a:off x="9300222" y="2967724"/>
            <a:ext cx="604780" cy="6047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490EEFC-C7F6-4B48-B6C8-BEEB52761B63}"/>
              </a:ext>
            </a:extLst>
          </p:cNvPr>
          <p:cNvCxnSpPr>
            <a:cxnSpLocks/>
          </p:cNvCxnSpPr>
          <p:nvPr/>
        </p:nvCxnSpPr>
        <p:spPr>
          <a:xfrm>
            <a:off x="8543020" y="1825627"/>
            <a:ext cx="0" cy="164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A5C4F38-C60A-401A-8C22-84F3811C1EDD}"/>
              </a:ext>
            </a:extLst>
          </p:cNvPr>
          <p:cNvCxnSpPr>
            <a:cxnSpLocks/>
          </p:cNvCxnSpPr>
          <p:nvPr/>
        </p:nvCxnSpPr>
        <p:spPr>
          <a:xfrm flipH="1">
            <a:off x="8041080" y="2301702"/>
            <a:ext cx="1965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C7E3412-C9B9-42C2-B1F5-9FFF8C7CD0FA}"/>
              </a:ext>
            </a:extLst>
          </p:cNvPr>
          <p:cNvSpPr txBox="1"/>
          <p:nvPr/>
        </p:nvSpPr>
        <p:spPr>
          <a:xfrm>
            <a:off x="7945183" y="1878999"/>
            <a:ext cx="59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XOR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70850D-A03A-4350-A926-7EBEA6EB2128}"/>
              </a:ext>
            </a:extLst>
          </p:cNvPr>
          <p:cNvSpPr txBox="1"/>
          <p:nvPr/>
        </p:nvSpPr>
        <p:spPr>
          <a:xfrm>
            <a:off x="8696818" y="1878999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4269AAE-3DC4-4921-AF0E-C0E7228855E8}"/>
              </a:ext>
            </a:extLst>
          </p:cNvPr>
          <p:cNvSpPr txBox="1"/>
          <p:nvPr/>
        </p:nvSpPr>
        <p:spPr>
          <a:xfrm>
            <a:off x="8041078" y="2490120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08FEC57-6E66-4816-A604-B3DEF0BC9345}"/>
              </a:ext>
            </a:extLst>
          </p:cNvPr>
          <p:cNvSpPr txBox="1"/>
          <p:nvPr/>
        </p:nvSpPr>
        <p:spPr>
          <a:xfrm>
            <a:off x="9352557" y="1878999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A6AED0-7F1D-441E-A6E8-47FA27D22854}"/>
              </a:ext>
            </a:extLst>
          </p:cNvPr>
          <p:cNvSpPr txBox="1"/>
          <p:nvPr/>
        </p:nvSpPr>
        <p:spPr>
          <a:xfrm>
            <a:off x="8041078" y="3101241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5840379-4990-4F6C-B951-E1502031244D}"/>
              </a:ext>
            </a:extLst>
          </p:cNvPr>
          <p:cNvSpPr txBox="1"/>
          <p:nvPr/>
        </p:nvSpPr>
        <p:spPr>
          <a:xfrm>
            <a:off x="9354653" y="3096373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BAAB366-5C96-4592-B061-895F5F965520}"/>
              </a:ext>
            </a:extLst>
          </p:cNvPr>
          <p:cNvSpPr txBox="1"/>
          <p:nvPr/>
        </p:nvSpPr>
        <p:spPr>
          <a:xfrm>
            <a:off x="9352557" y="2490120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947BC0-A118-451D-AA86-B6486394618D}"/>
              </a:ext>
            </a:extLst>
          </p:cNvPr>
          <p:cNvSpPr txBox="1"/>
          <p:nvPr/>
        </p:nvSpPr>
        <p:spPr>
          <a:xfrm>
            <a:off x="8690524" y="3091685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D3D3D2-5607-4881-8216-EC00FCAF9931}"/>
              </a:ext>
            </a:extLst>
          </p:cNvPr>
          <p:cNvSpPr txBox="1"/>
          <p:nvPr/>
        </p:nvSpPr>
        <p:spPr>
          <a:xfrm>
            <a:off x="8694611" y="2490013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7A93B4-56B8-419D-9D5F-8DB2E6BEB745}"/>
              </a:ext>
            </a:extLst>
          </p:cNvPr>
          <p:cNvSpPr/>
          <p:nvPr/>
        </p:nvSpPr>
        <p:spPr>
          <a:xfrm>
            <a:off x="838200" y="1796534"/>
            <a:ext cx="61702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a </a:t>
            </a:r>
            <a:r>
              <a:rPr lang="sr-Latn-RS" sz="3600" dirty="0"/>
              <a:t>XOR</a:t>
            </a:r>
            <a:r>
              <a:rPr lang="en-US" sz="3600" dirty="0"/>
              <a:t> b = (a &amp;&amp; !b) || (b &amp;&amp; !a)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96AF4C-D8DF-487D-9D20-416DC36D2890}"/>
              </a:ext>
            </a:extLst>
          </p:cNvPr>
          <p:cNvSpPr/>
          <p:nvPr/>
        </p:nvSpPr>
        <p:spPr>
          <a:xfrm>
            <a:off x="3713418" y="2870705"/>
            <a:ext cx="1127760" cy="4419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||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DDCD86-4008-4B51-99C0-35A4EAAE6B55}"/>
              </a:ext>
            </a:extLst>
          </p:cNvPr>
          <p:cNvSpPr/>
          <p:nvPr/>
        </p:nvSpPr>
        <p:spPr>
          <a:xfrm>
            <a:off x="3199069" y="3447602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&amp;&amp;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E31253-6768-4789-9E2D-F8AE454D3F24}"/>
              </a:ext>
            </a:extLst>
          </p:cNvPr>
          <p:cNvSpPr/>
          <p:nvPr/>
        </p:nvSpPr>
        <p:spPr>
          <a:xfrm>
            <a:off x="2820911" y="4096408"/>
            <a:ext cx="586738" cy="4419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9B4BAD-883B-4945-9C3A-2BB3071A018E}"/>
              </a:ext>
            </a:extLst>
          </p:cNvPr>
          <p:cNvSpPr/>
          <p:nvPr/>
        </p:nvSpPr>
        <p:spPr>
          <a:xfrm>
            <a:off x="3607384" y="4096408"/>
            <a:ext cx="586738" cy="4419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708558-D51E-4AE2-88CE-D796CB58B8E7}"/>
              </a:ext>
            </a:extLst>
          </p:cNvPr>
          <p:cNvSpPr/>
          <p:nvPr/>
        </p:nvSpPr>
        <p:spPr>
          <a:xfrm>
            <a:off x="4742118" y="3446148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&amp;&amp;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AAFCB9-046C-42D7-8533-979750120A4F}"/>
              </a:ext>
            </a:extLst>
          </p:cNvPr>
          <p:cNvSpPr/>
          <p:nvPr/>
        </p:nvSpPr>
        <p:spPr>
          <a:xfrm>
            <a:off x="4402192" y="4096408"/>
            <a:ext cx="586738" cy="4419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45DAC2-96DE-4960-824A-506BEC3C3098}"/>
              </a:ext>
            </a:extLst>
          </p:cNvPr>
          <p:cNvSpPr/>
          <p:nvPr/>
        </p:nvSpPr>
        <p:spPr>
          <a:xfrm>
            <a:off x="5188665" y="4096408"/>
            <a:ext cx="586738" cy="4419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64D479-C63E-44D8-ACEB-E8195EF7CE12}"/>
              </a:ext>
            </a:extLst>
          </p:cNvPr>
          <p:cNvCxnSpPr>
            <a:cxnSpLocks/>
          </p:cNvCxnSpPr>
          <p:nvPr/>
        </p:nvCxnSpPr>
        <p:spPr>
          <a:xfrm flipH="1">
            <a:off x="3407649" y="3312664"/>
            <a:ext cx="505784" cy="244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1AF4D73-0E51-43E2-942A-C9ABEEED76BB}"/>
              </a:ext>
            </a:extLst>
          </p:cNvPr>
          <p:cNvCxnSpPr/>
          <p:nvPr/>
        </p:nvCxnSpPr>
        <p:spPr>
          <a:xfrm>
            <a:off x="4578287" y="3312664"/>
            <a:ext cx="312893" cy="133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448CA4-7F9C-4BF0-A128-F2FE435F9F38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 flipH="1">
            <a:off x="3114280" y="3889562"/>
            <a:ext cx="378158" cy="20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9E236D0-EF2E-43A6-8C44-B93FDEB2B8B7}"/>
              </a:ext>
            </a:extLst>
          </p:cNvPr>
          <p:cNvCxnSpPr>
            <a:endCxn id="30" idx="0"/>
          </p:cNvCxnSpPr>
          <p:nvPr/>
        </p:nvCxnSpPr>
        <p:spPr>
          <a:xfrm>
            <a:off x="3615719" y="3888108"/>
            <a:ext cx="285034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CA208A3-CCEE-41A8-BE2C-16A272C8D760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flipH="1">
            <a:off x="4695561" y="3888108"/>
            <a:ext cx="339926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146F0A8-589E-4C64-9E86-321DF46E8415}"/>
              </a:ext>
            </a:extLst>
          </p:cNvPr>
          <p:cNvCxnSpPr>
            <a:endCxn id="33" idx="0"/>
          </p:cNvCxnSpPr>
          <p:nvPr/>
        </p:nvCxnSpPr>
        <p:spPr>
          <a:xfrm>
            <a:off x="5150433" y="3888108"/>
            <a:ext cx="331601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1C75534-CCE5-4F47-8632-C9962347E530}"/>
              </a:ext>
            </a:extLst>
          </p:cNvPr>
          <p:cNvSpPr/>
          <p:nvPr/>
        </p:nvSpPr>
        <p:spPr>
          <a:xfrm>
            <a:off x="3605136" y="4880151"/>
            <a:ext cx="586738" cy="4419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35B744B-AF1C-40CF-8217-BABB83488E3B}"/>
              </a:ext>
            </a:extLst>
          </p:cNvPr>
          <p:cNvCxnSpPr>
            <a:cxnSpLocks/>
            <a:stCxn id="30" idx="2"/>
            <a:endCxn id="42" idx="0"/>
          </p:cNvCxnSpPr>
          <p:nvPr/>
        </p:nvCxnSpPr>
        <p:spPr>
          <a:xfrm flipH="1">
            <a:off x="3898505" y="4538368"/>
            <a:ext cx="2248" cy="34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B64923C7-8066-4C0B-BB3C-45CC58865A78}"/>
              </a:ext>
            </a:extLst>
          </p:cNvPr>
          <p:cNvSpPr/>
          <p:nvPr/>
        </p:nvSpPr>
        <p:spPr>
          <a:xfrm>
            <a:off x="5188665" y="4880151"/>
            <a:ext cx="586738" cy="4419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4DB4E8-C88A-4700-8D96-913F3F70927C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5482034" y="4538368"/>
            <a:ext cx="2248" cy="34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451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B320BC4-1737-43A0-92BB-522FCAAF7FA3}"/>
              </a:ext>
            </a:extLst>
          </p:cNvPr>
          <p:cNvSpPr/>
          <p:nvPr/>
        </p:nvSpPr>
        <p:spPr>
          <a:xfrm>
            <a:off x="7914703" y="1690688"/>
            <a:ext cx="2288477" cy="2004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189A764-CBED-4F8F-86D3-97665B46A60E}"/>
              </a:ext>
            </a:extLst>
          </p:cNvPr>
          <p:cNvSpPr/>
          <p:nvPr/>
        </p:nvSpPr>
        <p:spPr>
          <a:xfrm>
            <a:off x="8645814" y="2359628"/>
            <a:ext cx="604780" cy="6047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E9CE3-FA4E-452B-9DE3-CDDC8DD6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Bulova </a:t>
            </a:r>
            <a:r>
              <a:rPr lang="en-US" dirty="0" err="1"/>
              <a:t>Logika</a:t>
            </a:r>
            <a:r>
              <a:rPr lang="en-US" dirty="0"/>
              <a:t>: primer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CBBB3-6DBA-411C-9154-1198AAD1DCA0}"/>
              </a:ext>
            </a:extLst>
          </p:cNvPr>
          <p:cNvSpPr/>
          <p:nvPr/>
        </p:nvSpPr>
        <p:spPr>
          <a:xfrm>
            <a:off x="9300222" y="2967724"/>
            <a:ext cx="604780" cy="6047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490EEFC-C7F6-4B48-B6C8-BEEB52761B63}"/>
              </a:ext>
            </a:extLst>
          </p:cNvPr>
          <p:cNvCxnSpPr>
            <a:cxnSpLocks/>
          </p:cNvCxnSpPr>
          <p:nvPr/>
        </p:nvCxnSpPr>
        <p:spPr>
          <a:xfrm>
            <a:off x="8543020" y="1825627"/>
            <a:ext cx="0" cy="164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A5C4F38-C60A-401A-8C22-84F3811C1EDD}"/>
              </a:ext>
            </a:extLst>
          </p:cNvPr>
          <p:cNvCxnSpPr>
            <a:cxnSpLocks/>
          </p:cNvCxnSpPr>
          <p:nvPr/>
        </p:nvCxnSpPr>
        <p:spPr>
          <a:xfrm flipH="1">
            <a:off x="8041080" y="2301702"/>
            <a:ext cx="1965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C7E3412-C9B9-42C2-B1F5-9FFF8C7CD0FA}"/>
              </a:ext>
            </a:extLst>
          </p:cNvPr>
          <p:cNvSpPr txBox="1"/>
          <p:nvPr/>
        </p:nvSpPr>
        <p:spPr>
          <a:xfrm>
            <a:off x="7945183" y="1878999"/>
            <a:ext cx="59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XOR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70850D-A03A-4350-A926-7EBEA6EB2128}"/>
              </a:ext>
            </a:extLst>
          </p:cNvPr>
          <p:cNvSpPr txBox="1"/>
          <p:nvPr/>
        </p:nvSpPr>
        <p:spPr>
          <a:xfrm>
            <a:off x="8696818" y="1878999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4269AAE-3DC4-4921-AF0E-C0E7228855E8}"/>
              </a:ext>
            </a:extLst>
          </p:cNvPr>
          <p:cNvSpPr txBox="1"/>
          <p:nvPr/>
        </p:nvSpPr>
        <p:spPr>
          <a:xfrm>
            <a:off x="8041078" y="2490120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08FEC57-6E66-4816-A604-B3DEF0BC9345}"/>
              </a:ext>
            </a:extLst>
          </p:cNvPr>
          <p:cNvSpPr txBox="1"/>
          <p:nvPr/>
        </p:nvSpPr>
        <p:spPr>
          <a:xfrm>
            <a:off x="9352557" y="1878999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A6AED0-7F1D-441E-A6E8-47FA27D22854}"/>
              </a:ext>
            </a:extLst>
          </p:cNvPr>
          <p:cNvSpPr txBox="1"/>
          <p:nvPr/>
        </p:nvSpPr>
        <p:spPr>
          <a:xfrm>
            <a:off x="8041078" y="3101241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5840379-4990-4F6C-B951-E1502031244D}"/>
              </a:ext>
            </a:extLst>
          </p:cNvPr>
          <p:cNvSpPr txBox="1"/>
          <p:nvPr/>
        </p:nvSpPr>
        <p:spPr>
          <a:xfrm>
            <a:off x="9354653" y="3096373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BAAB366-5C96-4592-B061-895F5F965520}"/>
              </a:ext>
            </a:extLst>
          </p:cNvPr>
          <p:cNvSpPr txBox="1"/>
          <p:nvPr/>
        </p:nvSpPr>
        <p:spPr>
          <a:xfrm>
            <a:off x="9352557" y="2490120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947BC0-A118-451D-AA86-B6486394618D}"/>
              </a:ext>
            </a:extLst>
          </p:cNvPr>
          <p:cNvSpPr txBox="1"/>
          <p:nvPr/>
        </p:nvSpPr>
        <p:spPr>
          <a:xfrm>
            <a:off x="8690524" y="3091685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D3D3D2-5607-4881-8216-EC00FCAF9931}"/>
              </a:ext>
            </a:extLst>
          </p:cNvPr>
          <p:cNvSpPr txBox="1"/>
          <p:nvPr/>
        </p:nvSpPr>
        <p:spPr>
          <a:xfrm>
            <a:off x="8694611" y="2490013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7A93B4-56B8-419D-9D5F-8DB2E6BEB745}"/>
              </a:ext>
            </a:extLst>
          </p:cNvPr>
          <p:cNvSpPr/>
          <p:nvPr/>
        </p:nvSpPr>
        <p:spPr>
          <a:xfrm>
            <a:off x="838200" y="1796534"/>
            <a:ext cx="61702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a </a:t>
            </a:r>
            <a:r>
              <a:rPr lang="sr-Latn-RS" sz="3600" dirty="0"/>
              <a:t>XOR</a:t>
            </a:r>
            <a:r>
              <a:rPr lang="en-US" sz="3600" dirty="0"/>
              <a:t> b = (a &amp;&amp; !b) || (b &amp;&amp; !a)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96AF4C-D8DF-487D-9D20-416DC36D2890}"/>
              </a:ext>
            </a:extLst>
          </p:cNvPr>
          <p:cNvSpPr/>
          <p:nvPr/>
        </p:nvSpPr>
        <p:spPr>
          <a:xfrm>
            <a:off x="3713418" y="2870705"/>
            <a:ext cx="1127760" cy="4419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||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DDCD86-4008-4B51-99C0-35A4EAAE6B55}"/>
              </a:ext>
            </a:extLst>
          </p:cNvPr>
          <p:cNvSpPr/>
          <p:nvPr/>
        </p:nvSpPr>
        <p:spPr>
          <a:xfrm>
            <a:off x="3199069" y="3447602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&amp;&amp;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9B4BAD-883B-4945-9C3A-2BB3071A018E}"/>
              </a:ext>
            </a:extLst>
          </p:cNvPr>
          <p:cNvSpPr/>
          <p:nvPr/>
        </p:nvSpPr>
        <p:spPr>
          <a:xfrm>
            <a:off x="3607384" y="4096408"/>
            <a:ext cx="586738" cy="4419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708558-D51E-4AE2-88CE-D796CB58B8E7}"/>
              </a:ext>
            </a:extLst>
          </p:cNvPr>
          <p:cNvSpPr/>
          <p:nvPr/>
        </p:nvSpPr>
        <p:spPr>
          <a:xfrm>
            <a:off x="4742118" y="3446148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&amp;&amp;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45DAC2-96DE-4960-824A-506BEC3C3098}"/>
              </a:ext>
            </a:extLst>
          </p:cNvPr>
          <p:cNvSpPr/>
          <p:nvPr/>
        </p:nvSpPr>
        <p:spPr>
          <a:xfrm>
            <a:off x="5188665" y="4096408"/>
            <a:ext cx="586738" cy="4419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64D479-C63E-44D8-ACEB-E8195EF7CE12}"/>
              </a:ext>
            </a:extLst>
          </p:cNvPr>
          <p:cNvCxnSpPr>
            <a:cxnSpLocks/>
          </p:cNvCxnSpPr>
          <p:nvPr/>
        </p:nvCxnSpPr>
        <p:spPr>
          <a:xfrm flipH="1">
            <a:off x="3407649" y="3312664"/>
            <a:ext cx="505784" cy="244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1AF4D73-0E51-43E2-942A-C9ABEEED76BB}"/>
              </a:ext>
            </a:extLst>
          </p:cNvPr>
          <p:cNvCxnSpPr/>
          <p:nvPr/>
        </p:nvCxnSpPr>
        <p:spPr>
          <a:xfrm>
            <a:off x="4578287" y="3312664"/>
            <a:ext cx="312893" cy="133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448CA4-7F9C-4BF0-A128-F2FE435F9F38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3114280" y="3889562"/>
            <a:ext cx="378158" cy="20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9E236D0-EF2E-43A6-8C44-B93FDEB2B8B7}"/>
              </a:ext>
            </a:extLst>
          </p:cNvPr>
          <p:cNvCxnSpPr>
            <a:endCxn id="30" idx="0"/>
          </p:cNvCxnSpPr>
          <p:nvPr/>
        </p:nvCxnSpPr>
        <p:spPr>
          <a:xfrm>
            <a:off x="3615719" y="3888108"/>
            <a:ext cx="285034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CA208A3-CCEE-41A8-BE2C-16A272C8D760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4695561" y="3888108"/>
            <a:ext cx="339926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146F0A8-589E-4C64-9E86-321DF46E8415}"/>
              </a:ext>
            </a:extLst>
          </p:cNvPr>
          <p:cNvCxnSpPr>
            <a:endCxn id="33" idx="0"/>
          </p:cNvCxnSpPr>
          <p:nvPr/>
        </p:nvCxnSpPr>
        <p:spPr>
          <a:xfrm>
            <a:off x="5150433" y="3888108"/>
            <a:ext cx="331601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35B744B-AF1C-40CF-8217-BABB83488E3B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3898505" y="4538368"/>
            <a:ext cx="2248" cy="34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4DB4E8-C88A-4700-8D96-913F3F70927C}"/>
              </a:ext>
            </a:extLst>
          </p:cNvPr>
          <p:cNvCxnSpPr>
            <a:cxnSpLocks/>
          </p:cNvCxnSpPr>
          <p:nvPr/>
        </p:nvCxnSpPr>
        <p:spPr>
          <a:xfrm flipH="1">
            <a:off x="5482034" y="4538368"/>
            <a:ext cx="2248" cy="34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A4B8DD6-12B1-4AD0-8B8C-F0587776E161}"/>
              </a:ext>
            </a:extLst>
          </p:cNvPr>
          <p:cNvSpPr/>
          <p:nvPr/>
        </p:nvSpPr>
        <p:spPr>
          <a:xfrm>
            <a:off x="8479642" y="3814293"/>
            <a:ext cx="10887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a = T</a:t>
            </a:r>
          </a:p>
          <a:p>
            <a:r>
              <a:rPr lang="en-US" sz="3600" dirty="0"/>
              <a:t>b = 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847037-9383-413B-AACF-728A7F443813}"/>
              </a:ext>
            </a:extLst>
          </p:cNvPr>
          <p:cNvSpPr/>
          <p:nvPr/>
        </p:nvSpPr>
        <p:spPr>
          <a:xfrm>
            <a:off x="2820911" y="4096408"/>
            <a:ext cx="586738" cy="4419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3C0200-4690-414B-9078-31347B409C0A}"/>
              </a:ext>
            </a:extLst>
          </p:cNvPr>
          <p:cNvSpPr/>
          <p:nvPr/>
        </p:nvSpPr>
        <p:spPr>
          <a:xfrm>
            <a:off x="4402192" y="4096408"/>
            <a:ext cx="586738" cy="4419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B15FBAC-17F5-48A3-9DB9-C7763E2C542F}"/>
              </a:ext>
            </a:extLst>
          </p:cNvPr>
          <p:cNvSpPr/>
          <p:nvPr/>
        </p:nvSpPr>
        <p:spPr>
          <a:xfrm>
            <a:off x="3605136" y="4880151"/>
            <a:ext cx="586738" cy="4419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5E63A4D-71F9-43A5-A993-D8D2F563680C}"/>
              </a:ext>
            </a:extLst>
          </p:cNvPr>
          <p:cNvSpPr/>
          <p:nvPr/>
        </p:nvSpPr>
        <p:spPr>
          <a:xfrm>
            <a:off x="5188665" y="4880151"/>
            <a:ext cx="586738" cy="4419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52075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B320BC4-1737-43A0-92BB-522FCAAF7FA3}"/>
              </a:ext>
            </a:extLst>
          </p:cNvPr>
          <p:cNvSpPr/>
          <p:nvPr/>
        </p:nvSpPr>
        <p:spPr>
          <a:xfrm>
            <a:off x="7914703" y="1690688"/>
            <a:ext cx="2288477" cy="2004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189A764-CBED-4F8F-86D3-97665B46A60E}"/>
              </a:ext>
            </a:extLst>
          </p:cNvPr>
          <p:cNvSpPr/>
          <p:nvPr/>
        </p:nvSpPr>
        <p:spPr>
          <a:xfrm>
            <a:off x="8645814" y="2359628"/>
            <a:ext cx="604780" cy="6047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E9CE3-FA4E-452B-9DE3-CDDC8DD6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Bulova </a:t>
            </a:r>
            <a:r>
              <a:rPr lang="en-US" dirty="0" err="1"/>
              <a:t>Logika</a:t>
            </a:r>
            <a:r>
              <a:rPr lang="en-US" dirty="0"/>
              <a:t>: primer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CBBB3-6DBA-411C-9154-1198AAD1DCA0}"/>
              </a:ext>
            </a:extLst>
          </p:cNvPr>
          <p:cNvSpPr/>
          <p:nvPr/>
        </p:nvSpPr>
        <p:spPr>
          <a:xfrm>
            <a:off x="9300222" y="2967724"/>
            <a:ext cx="604780" cy="6047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490EEFC-C7F6-4B48-B6C8-BEEB52761B63}"/>
              </a:ext>
            </a:extLst>
          </p:cNvPr>
          <p:cNvCxnSpPr>
            <a:cxnSpLocks/>
          </p:cNvCxnSpPr>
          <p:nvPr/>
        </p:nvCxnSpPr>
        <p:spPr>
          <a:xfrm>
            <a:off x="8543020" y="1825627"/>
            <a:ext cx="0" cy="164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A5C4F38-C60A-401A-8C22-84F3811C1EDD}"/>
              </a:ext>
            </a:extLst>
          </p:cNvPr>
          <p:cNvCxnSpPr>
            <a:cxnSpLocks/>
          </p:cNvCxnSpPr>
          <p:nvPr/>
        </p:nvCxnSpPr>
        <p:spPr>
          <a:xfrm flipH="1">
            <a:off x="8041080" y="2301702"/>
            <a:ext cx="1965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C7E3412-C9B9-42C2-B1F5-9FFF8C7CD0FA}"/>
              </a:ext>
            </a:extLst>
          </p:cNvPr>
          <p:cNvSpPr txBox="1"/>
          <p:nvPr/>
        </p:nvSpPr>
        <p:spPr>
          <a:xfrm>
            <a:off x="7945183" y="1878999"/>
            <a:ext cx="59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XOR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70850D-A03A-4350-A926-7EBEA6EB2128}"/>
              </a:ext>
            </a:extLst>
          </p:cNvPr>
          <p:cNvSpPr txBox="1"/>
          <p:nvPr/>
        </p:nvSpPr>
        <p:spPr>
          <a:xfrm>
            <a:off x="8696818" y="1878999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4269AAE-3DC4-4921-AF0E-C0E7228855E8}"/>
              </a:ext>
            </a:extLst>
          </p:cNvPr>
          <p:cNvSpPr txBox="1"/>
          <p:nvPr/>
        </p:nvSpPr>
        <p:spPr>
          <a:xfrm>
            <a:off x="8041078" y="2490120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08FEC57-6E66-4816-A604-B3DEF0BC9345}"/>
              </a:ext>
            </a:extLst>
          </p:cNvPr>
          <p:cNvSpPr txBox="1"/>
          <p:nvPr/>
        </p:nvSpPr>
        <p:spPr>
          <a:xfrm>
            <a:off x="9352557" y="1878999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A6AED0-7F1D-441E-A6E8-47FA27D22854}"/>
              </a:ext>
            </a:extLst>
          </p:cNvPr>
          <p:cNvSpPr txBox="1"/>
          <p:nvPr/>
        </p:nvSpPr>
        <p:spPr>
          <a:xfrm>
            <a:off x="8041078" y="3101241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5840379-4990-4F6C-B951-E1502031244D}"/>
              </a:ext>
            </a:extLst>
          </p:cNvPr>
          <p:cNvSpPr txBox="1"/>
          <p:nvPr/>
        </p:nvSpPr>
        <p:spPr>
          <a:xfrm>
            <a:off x="9354653" y="3096373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BAAB366-5C96-4592-B061-895F5F965520}"/>
              </a:ext>
            </a:extLst>
          </p:cNvPr>
          <p:cNvSpPr txBox="1"/>
          <p:nvPr/>
        </p:nvSpPr>
        <p:spPr>
          <a:xfrm>
            <a:off x="9352557" y="2490120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947BC0-A118-451D-AA86-B6486394618D}"/>
              </a:ext>
            </a:extLst>
          </p:cNvPr>
          <p:cNvSpPr txBox="1"/>
          <p:nvPr/>
        </p:nvSpPr>
        <p:spPr>
          <a:xfrm>
            <a:off x="8690524" y="3091685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D3D3D2-5607-4881-8216-EC00FCAF9931}"/>
              </a:ext>
            </a:extLst>
          </p:cNvPr>
          <p:cNvSpPr txBox="1"/>
          <p:nvPr/>
        </p:nvSpPr>
        <p:spPr>
          <a:xfrm>
            <a:off x="8694611" y="2490013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7A93B4-56B8-419D-9D5F-8DB2E6BEB745}"/>
              </a:ext>
            </a:extLst>
          </p:cNvPr>
          <p:cNvSpPr/>
          <p:nvPr/>
        </p:nvSpPr>
        <p:spPr>
          <a:xfrm>
            <a:off x="838200" y="1796534"/>
            <a:ext cx="61702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a </a:t>
            </a:r>
            <a:r>
              <a:rPr lang="sr-Latn-RS" sz="3600" dirty="0"/>
              <a:t>XOR</a:t>
            </a:r>
            <a:r>
              <a:rPr lang="en-US" sz="3600" dirty="0"/>
              <a:t> b = (a &amp;&amp; !b) || (b &amp;&amp; !a)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96AF4C-D8DF-487D-9D20-416DC36D2890}"/>
              </a:ext>
            </a:extLst>
          </p:cNvPr>
          <p:cNvSpPr/>
          <p:nvPr/>
        </p:nvSpPr>
        <p:spPr>
          <a:xfrm>
            <a:off x="3713418" y="2870705"/>
            <a:ext cx="1127760" cy="4419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||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DDCD86-4008-4B51-99C0-35A4EAAE6B55}"/>
              </a:ext>
            </a:extLst>
          </p:cNvPr>
          <p:cNvSpPr/>
          <p:nvPr/>
        </p:nvSpPr>
        <p:spPr>
          <a:xfrm>
            <a:off x="3199069" y="3447602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&amp;&amp;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9B4BAD-883B-4945-9C3A-2BB3071A018E}"/>
              </a:ext>
            </a:extLst>
          </p:cNvPr>
          <p:cNvSpPr/>
          <p:nvPr/>
        </p:nvSpPr>
        <p:spPr>
          <a:xfrm>
            <a:off x="3607384" y="4096408"/>
            <a:ext cx="586738" cy="4419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708558-D51E-4AE2-88CE-D796CB58B8E7}"/>
              </a:ext>
            </a:extLst>
          </p:cNvPr>
          <p:cNvSpPr/>
          <p:nvPr/>
        </p:nvSpPr>
        <p:spPr>
          <a:xfrm>
            <a:off x="4742118" y="3446148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&amp;&amp;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45DAC2-96DE-4960-824A-506BEC3C3098}"/>
              </a:ext>
            </a:extLst>
          </p:cNvPr>
          <p:cNvSpPr/>
          <p:nvPr/>
        </p:nvSpPr>
        <p:spPr>
          <a:xfrm>
            <a:off x="5188665" y="4096408"/>
            <a:ext cx="586738" cy="4419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64D479-C63E-44D8-ACEB-E8195EF7CE12}"/>
              </a:ext>
            </a:extLst>
          </p:cNvPr>
          <p:cNvCxnSpPr>
            <a:cxnSpLocks/>
          </p:cNvCxnSpPr>
          <p:nvPr/>
        </p:nvCxnSpPr>
        <p:spPr>
          <a:xfrm flipH="1">
            <a:off x="3407649" y="3312664"/>
            <a:ext cx="505784" cy="244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1AF4D73-0E51-43E2-942A-C9ABEEED76BB}"/>
              </a:ext>
            </a:extLst>
          </p:cNvPr>
          <p:cNvCxnSpPr/>
          <p:nvPr/>
        </p:nvCxnSpPr>
        <p:spPr>
          <a:xfrm>
            <a:off x="4578287" y="3312664"/>
            <a:ext cx="312893" cy="133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448CA4-7F9C-4BF0-A128-F2FE435F9F38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3114280" y="3889562"/>
            <a:ext cx="378158" cy="20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9E236D0-EF2E-43A6-8C44-B93FDEB2B8B7}"/>
              </a:ext>
            </a:extLst>
          </p:cNvPr>
          <p:cNvCxnSpPr>
            <a:endCxn id="30" idx="0"/>
          </p:cNvCxnSpPr>
          <p:nvPr/>
        </p:nvCxnSpPr>
        <p:spPr>
          <a:xfrm>
            <a:off x="3615719" y="3888108"/>
            <a:ext cx="285034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CA208A3-CCEE-41A8-BE2C-16A272C8D760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4695561" y="3888108"/>
            <a:ext cx="339926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146F0A8-589E-4C64-9E86-321DF46E8415}"/>
              </a:ext>
            </a:extLst>
          </p:cNvPr>
          <p:cNvCxnSpPr>
            <a:endCxn id="33" idx="0"/>
          </p:cNvCxnSpPr>
          <p:nvPr/>
        </p:nvCxnSpPr>
        <p:spPr>
          <a:xfrm>
            <a:off x="5150433" y="3888108"/>
            <a:ext cx="331601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35B744B-AF1C-40CF-8217-BABB83488E3B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3898505" y="4538368"/>
            <a:ext cx="2248" cy="34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4DB4E8-C88A-4700-8D96-913F3F70927C}"/>
              </a:ext>
            </a:extLst>
          </p:cNvPr>
          <p:cNvCxnSpPr>
            <a:cxnSpLocks/>
          </p:cNvCxnSpPr>
          <p:nvPr/>
        </p:nvCxnSpPr>
        <p:spPr>
          <a:xfrm flipH="1">
            <a:off x="5482034" y="4538368"/>
            <a:ext cx="2248" cy="34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A4B8DD6-12B1-4AD0-8B8C-F0587776E161}"/>
              </a:ext>
            </a:extLst>
          </p:cNvPr>
          <p:cNvSpPr/>
          <p:nvPr/>
        </p:nvSpPr>
        <p:spPr>
          <a:xfrm>
            <a:off x="8479642" y="3814293"/>
            <a:ext cx="10887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a = T</a:t>
            </a:r>
          </a:p>
          <a:p>
            <a:r>
              <a:rPr lang="en-US" sz="3600" dirty="0"/>
              <a:t>b = 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F6ECFA-FF6D-4DD1-9BAD-64D7BE677C77}"/>
              </a:ext>
            </a:extLst>
          </p:cNvPr>
          <p:cNvSpPr/>
          <p:nvPr/>
        </p:nvSpPr>
        <p:spPr>
          <a:xfrm>
            <a:off x="2820911" y="4096408"/>
            <a:ext cx="586738" cy="4419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986994-1967-4DAA-B4A4-3821E076EB38}"/>
              </a:ext>
            </a:extLst>
          </p:cNvPr>
          <p:cNvSpPr/>
          <p:nvPr/>
        </p:nvSpPr>
        <p:spPr>
          <a:xfrm>
            <a:off x="4402192" y="4096408"/>
            <a:ext cx="586738" cy="4419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4F9554-1327-4942-9DF7-661E311779E3}"/>
              </a:ext>
            </a:extLst>
          </p:cNvPr>
          <p:cNvSpPr/>
          <p:nvPr/>
        </p:nvSpPr>
        <p:spPr>
          <a:xfrm>
            <a:off x="3605136" y="4880151"/>
            <a:ext cx="586738" cy="4419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D67C330-9CF2-4816-AE64-84DB2E8D5966}"/>
              </a:ext>
            </a:extLst>
          </p:cNvPr>
          <p:cNvSpPr/>
          <p:nvPr/>
        </p:nvSpPr>
        <p:spPr>
          <a:xfrm>
            <a:off x="5188665" y="4880151"/>
            <a:ext cx="586738" cy="4419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65620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B320BC4-1737-43A0-92BB-522FCAAF7FA3}"/>
              </a:ext>
            </a:extLst>
          </p:cNvPr>
          <p:cNvSpPr/>
          <p:nvPr/>
        </p:nvSpPr>
        <p:spPr>
          <a:xfrm>
            <a:off x="7914703" y="1690688"/>
            <a:ext cx="2288477" cy="2004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189A764-CBED-4F8F-86D3-97665B46A60E}"/>
              </a:ext>
            </a:extLst>
          </p:cNvPr>
          <p:cNvSpPr/>
          <p:nvPr/>
        </p:nvSpPr>
        <p:spPr>
          <a:xfrm>
            <a:off x="8645814" y="2359628"/>
            <a:ext cx="604780" cy="6047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E9CE3-FA4E-452B-9DE3-CDDC8DD6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Bulova </a:t>
            </a:r>
            <a:r>
              <a:rPr lang="en-US" dirty="0" err="1"/>
              <a:t>Logika</a:t>
            </a:r>
            <a:r>
              <a:rPr lang="en-US" dirty="0"/>
              <a:t>: primer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CBBB3-6DBA-411C-9154-1198AAD1DCA0}"/>
              </a:ext>
            </a:extLst>
          </p:cNvPr>
          <p:cNvSpPr/>
          <p:nvPr/>
        </p:nvSpPr>
        <p:spPr>
          <a:xfrm>
            <a:off x="9300222" y="2967724"/>
            <a:ext cx="604780" cy="6047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490EEFC-C7F6-4B48-B6C8-BEEB52761B63}"/>
              </a:ext>
            </a:extLst>
          </p:cNvPr>
          <p:cNvCxnSpPr>
            <a:cxnSpLocks/>
          </p:cNvCxnSpPr>
          <p:nvPr/>
        </p:nvCxnSpPr>
        <p:spPr>
          <a:xfrm>
            <a:off x="8543020" y="1825627"/>
            <a:ext cx="0" cy="164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A5C4F38-C60A-401A-8C22-84F3811C1EDD}"/>
              </a:ext>
            </a:extLst>
          </p:cNvPr>
          <p:cNvCxnSpPr>
            <a:cxnSpLocks/>
          </p:cNvCxnSpPr>
          <p:nvPr/>
        </p:nvCxnSpPr>
        <p:spPr>
          <a:xfrm flipH="1">
            <a:off x="8041080" y="2301702"/>
            <a:ext cx="1965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C7E3412-C9B9-42C2-B1F5-9FFF8C7CD0FA}"/>
              </a:ext>
            </a:extLst>
          </p:cNvPr>
          <p:cNvSpPr txBox="1"/>
          <p:nvPr/>
        </p:nvSpPr>
        <p:spPr>
          <a:xfrm>
            <a:off x="7945183" y="1878999"/>
            <a:ext cx="59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XOR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70850D-A03A-4350-A926-7EBEA6EB2128}"/>
              </a:ext>
            </a:extLst>
          </p:cNvPr>
          <p:cNvSpPr txBox="1"/>
          <p:nvPr/>
        </p:nvSpPr>
        <p:spPr>
          <a:xfrm>
            <a:off x="8696818" y="1878999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4269AAE-3DC4-4921-AF0E-C0E7228855E8}"/>
              </a:ext>
            </a:extLst>
          </p:cNvPr>
          <p:cNvSpPr txBox="1"/>
          <p:nvPr/>
        </p:nvSpPr>
        <p:spPr>
          <a:xfrm>
            <a:off x="8041078" y="2490120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08FEC57-6E66-4816-A604-B3DEF0BC9345}"/>
              </a:ext>
            </a:extLst>
          </p:cNvPr>
          <p:cNvSpPr txBox="1"/>
          <p:nvPr/>
        </p:nvSpPr>
        <p:spPr>
          <a:xfrm>
            <a:off x="9352557" y="1878999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A6AED0-7F1D-441E-A6E8-47FA27D22854}"/>
              </a:ext>
            </a:extLst>
          </p:cNvPr>
          <p:cNvSpPr txBox="1"/>
          <p:nvPr/>
        </p:nvSpPr>
        <p:spPr>
          <a:xfrm>
            <a:off x="8041078" y="3101241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5840379-4990-4F6C-B951-E1502031244D}"/>
              </a:ext>
            </a:extLst>
          </p:cNvPr>
          <p:cNvSpPr txBox="1"/>
          <p:nvPr/>
        </p:nvSpPr>
        <p:spPr>
          <a:xfrm>
            <a:off x="9354653" y="3096373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BAAB366-5C96-4592-B061-895F5F965520}"/>
              </a:ext>
            </a:extLst>
          </p:cNvPr>
          <p:cNvSpPr txBox="1"/>
          <p:nvPr/>
        </p:nvSpPr>
        <p:spPr>
          <a:xfrm>
            <a:off x="9352557" y="2490120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947BC0-A118-451D-AA86-B6486394618D}"/>
              </a:ext>
            </a:extLst>
          </p:cNvPr>
          <p:cNvSpPr txBox="1"/>
          <p:nvPr/>
        </p:nvSpPr>
        <p:spPr>
          <a:xfrm>
            <a:off x="8690524" y="3091685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D3D3D2-5607-4881-8216-EC00FCAF9931}"/>
              </a:ext>
            </a:extLst>
          </p:cNvPr>
          <p:cNvSpPr txBox="1"/>
          <p:nvPr/>
        </p:nvSpPr>
        <p:spPr>
          <a:xfrm>
            <a:off x="8694611" y="2490013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7A93B4-56B8-419D-9D5F-8DB2E6BEB745}"/>
              </a:ext>
            </a:extLst>
          </p:cNvPr>
          <p:cNvSpPr/>
          <p:nvPr/>
        </p:nvSpPr>
        <p:spPr>
          <a:xfrm>
            <a:off x="838200" y="1796534"/>
            <a:ext cx="61702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a </a:t>
            </a:r>
            <a:r>
              <a:rPr lang="sr-Latn-RS" sz="3600" dirty="0"/>
              <a:t>XOR</a:t>
            </a:r>
            <a:r>
              <a:rPr lang="en-US" sz="3600" dirty="0"/>
              <a:t> b = (a &amp;&amp; !b) || (b &amp;&amp; !a)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96AF4C-D8DF-487D-9D20-416DC36D2890}"/>
              </a:ext>
            </a:extLst>
          </p:cNvPr>
          <p:cNvSpPr/>
          <p:nvPr/>
        </p:nvSpPr>
        <p:spPr>
          <a:xfrm>
            <a:off x="3713418" y="2870705"/>
            <a:ext cx="1127760" cy="4419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||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DDCD86-4008-4B51-99C0-35A4EAAE6B55}"/>
              </a:ext>
            </a:extLst>
          </p:cNvPr>
          <p:cNvSpPr/>
          <p:nvPr/>
        </p:nvSpPr>
        <p:spPr>
          <a:xfrm>
            <a:off x="3199069" y="3447602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&amp;&amp;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9B4BAD-883B-4945-9C3A-2BB3071A018E}"/>
              </a:ext>
            </a:extLst>
          </p:cNvPr>
          <p:cNvSpPr/>
          <p:nvPr/>
        </p:nvSpPr>
        <p:spPr>
          <a:xfrm>
            <a:off x="3607384" y="4096408"/>
            <a:ext cx="586738" cy="4419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708558-D51E-4AE2-88CE-D796CB58B8E7}"/>
              </a:ext>
            </a:extLst>
          </p:cNvPr>
          <p:cNvSpPr/>
          <p:nvPr/>
        </p:nvSpPr>
        <p:spPr>
          <a:xfrm>
            <a:off x="4742118" y="3446148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&amp;&amp;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45DAC2-96DE-4960-824A-506BEC3C3098}"/>
              </a:ext>
            </a:extLst>
          </p:cNvPr>
          <p:cNvSpPr/>
          <p:nvPr/>
        </p:nvSpPr>
        <p:spPr>
          <a:xfrm>
            <a:off x="5188665" y="4096408"/>
            <a:ext cx="586738" cy="4419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64D479-C63E-44D8-ACEB-E8195EF7CE12}"/>
              </a:ext>
            </a:extLst>
          </p:cNvPr>
          <p:cNvCxnSpPr>
            <a:cxnSpLocks/>
          </p:cNvCxnSpPr>
          <p:nvPr/>
        </p:nvCxnSpPr>
        <p:spPr>
          <a:xfrm flipH="1">
            <a:off x="3407649" y="3312664"/>
            <a:ext cx="505784" cy="244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1AF4D73-0E51-43E2-942A-C9ABEEED76BB}"/>
              </a:ext>
            </a:extLst>
          </p:cNvPr>
          <p:cNvCxnSpPr/>
          <p:nvPr/>
        </p:nvCxnSpPr>
        <p:spPr>
          <a:xfrm>
            <a:off x="4578287" y="3312664"/>
            <a:ext cx="312893" cy="133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448CA4-7F9C-4BF0-A128-F2FE435F9F38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3114280" y="3889562"/>
            <a:ext cx="378158" cy="20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9E236D0-EF2E-43A6-8C44-B93FDEB2B8B7}"/>
              </a:ext>
            </a:extLst>
          </p:cNvPr>
          <p:cNvCxnSpPr>
            <a:endCxn id="30" idx="0"/>
          </p:cNvCxnSpPr>
          <p:nvPr/>
        </p:nvCxnSpPr>
        <p:spPr>
          <a:xfrm>
            <a:off x="3615719" y="3888108"/>
            <a:ext cx="285034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CA208A3-CCEE-41A8-BE2C-16A272C8D760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4695561" y="3888108"/>
            <a:ext cx="339926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146F0A8-589E-4C64-9E86-321DF46E8415}"/>
              </a:ext>
            </a:extLst>
          </p:cNvPr>
          <p:cNvCxnSpPr>
            <a:endCxn id="33" idx="0"/>
          </p:cNvCxnSpPr>
          <p:nvPr/>
        </p:nvCxnSpPr>
        <p:spPr>
          <a:xfrm>
            <a:off x="5150433" y="3888108"/>
            <a:ext cx="331601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35B744B-AF1C-40CF-8217-BABB83488E3B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3898505" y="4538368"/>
            <a:ext cx="2248" cy="34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4DB4E8-C88A-4700-8D96-913F3F70927C}"/>
              </a:ext>
            </a:extLst>
          </p:cNvPr>
          <p:cNvCxnSpPr>
            <a:cxnSpLocks/>
          </p:cNvCxnSpPr>
          <p:nvPr/>
        </p:nvCxnSpPr>
        <p:spPr>
          <a:xfrm flipH="1">
            <a:off x="5482034" y="4538368"/>
            <a:ext cx="2248" cy="34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A4B8DD6-12B1-4AD0-8B8C-F0587776E161}"/>
              </a:ext>
            </a:extLst>
          </p:cNvPr>
          <p:cNvSpPr/>
          <p:nvPr/>
        </p:nvSpPr>
        <p:spPr>
          <a:xfrm>
            <a:off x="8479642" y="3814293"/>
            <a:ext cx="10887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a = T</a:t>
            </a:r>
          </a:p>
          <a:p>
            <a:r>
              <a:rPr lang="en-US" sz="3600" dirty="0"/>
              <a:t>b = 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F6ECFA-FF6D-4DD1-9BAD-64D7BE677C77}"/>
              </a:ext>
            </a:extLst>
          </p:cNvPr>
          <p:cNvSpPr/>
          <p:nvPr/>
        </p:nvSpPr>
        <p:spPr>
          <a:xfrm>
            <a:off x="2820911" y="4096408"/>
            <a:ext cx="586738" cy="4419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986994-1967-4DAA-B4A4-3821E076EB38}"/>
              </a:ext>
            </a:extLst>
          </p:cNvPr>
          <p:cNvSpPr/>
          <p:nvPr/>
        </p:nvSpPr>
        <p:spPr>
          <a:xfrm>
            <a:off x="4402192" y="4096408"/>
            <a:ext cx="586738" cy="4419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4F9554-1327-4942-9DF7-661E311779E3}"/>
              </a:ext>
            </a:extLst>
          </p:cNvPr>
          <p:cNvSpPr/>
          <p:nvPr/>
        </p:nvSpPr>
        <p:spPr>
          <a:xfrm>
            <a:off x="3605136" y="4880151"/>
            <a:ext cx="586738" cy="4419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D67C330-9CF2-4816-AE64-84DB2E8D5966}"/>
              </a:ext>
            </a:extLst>
          </p:cNvPr>
          <p:cNvSpPr/>
          <p:nvPr/>
        </p:nvSpPr>
        <p:spPr>
          <a:xfrm>
            <a:off x="5188665" y="4880151"/>
            <a:ext cx="586738" cy="4419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72242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B320BC4-1737-43A0-92BB-522FCAAF7FA3}"/>
              </a:ext>
            </a:extLst>
          </p:cNvPr>
          <p:cNvSpPr/>
          <p:nvPr/>
        </p:nvSpPr>
        <p:spPr>
          <a:xfrm>
            <a:off x="7914703" y="1690688"/>
            <a:ext cx="2288477" cy="2004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189A764-CBED-4F8F-86D3-97665B46A60E}"/>
              </a:ext>
            </a:extLst>
          </p:cNvPr>
          <p:cNvSpPr/>
          <p:nvPr/>
        </p:nvSpPr>
        <p:spPr>
          <a:xfrm>
            <a:off x="8645814" y="2359628"/>
            <a:ext cx="604780" cy="6047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E9CE3-FA4E-452B-9DE3-CDDC8DD6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Bulova </a:t>
            </a:r>
            <a:r>
              <a:rPr lang="en-US" dirty="0" err="1"/>
              <a:t>Logika</a:t>
            </a:r>
            <a:r>
              <a:rPr lang="en-US" dirty="0"/>
              <a:t>: primer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CBBB3-6DBA-411C-9154-1198AAD1DCA0}"/>
              </a:ext>
            </a:extLst>
          </p:cNvPr>
          <p:cNvSpPr/>
          <p:nvPr/>
        </p:nvSpPr>
        <p:spPr>
          <a:xfrm>
            <a:off x="9300222" y="2967724"/>
            <a:ext cx="604780" cy="6047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490EEFC-C7F6-4B48-B6C8-BEEB52761B63}"/>
              </a:ext>
            </a:extLst>
          </p:cNvPr>
          <p:cNvCxnSpPr>
            <a:cxnSpLocks/>
          </p:cNvCxnSpPr>
          <p:nvPr/>
        </p:nvCxnSpPr>
        <p:spPr>
          <a:xfrm>
            <a:off x="8543020" y="1825627"/>
            <a:ext cx="0" cy="164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A5C4F38-C60A-401A-8C22-84F3811C1EDD}"/>
              </a:ext>
            </a:extLst>
          </p:cNvPr>
          <p:cNvCxnSpPr>
            <a:cxnSpLocks/>
          </p:cNvCxnSpPr>
          <p:nvPr/>
        </p:nvCxnSpPr>
        <p:spPr>
          <a:xfrm flipH="1">
            <a:off x="8041080" y="2301702"/>
            <a:ext cx="1965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C7E3412-C9B9-42C2-B1F5-9FFF8C7CD0FA}"/>
              </a:ext>
            </a:extLst>
          </p:cNvPr>
          <p:cNvSpPr txBox="1"/>
          <p:nvPr/>
        </p:nvSpPr>
        <p:spPr>
          <a:xfrm>
            <a:off x="7945183" y="1878999"/>
            <a:ext cx="59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XOR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70850D-A03A-4350-A926-7EBEA6EB2128}"/>
              </a:ext>
            </a:extLst>
          </p:cNvPr>
          <p:cNvSpPr txBox="1"/>
          <p:nvPr/>
        </p:nvSpPr>
        <p:spPr>
          <a:xfrm>
            <a:off x="8696818" y="1878999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4269AAE-3DC4-4921-AF0E-C0E7228855E8}"/>
              </a:ext>
            </a:extLst>
          </p:cNvPr>
          <p:cNvSpPr txBox="1"/>
          <p:nvPr/>
        </p:nvSpPr>
        <p:spPr>
          <a:xfrm>
            <a:off x="8041078" y="2490120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08FEC57-6E66-4816-A604-B3DEF0BC9345}"/>
              </a:ext>
            </a:extLst>
          </p:cNvPr>
          <p:cNvSpPr txBox="1"/>
          <p:nvPr/>
        </p:nvSpPr>
        <p:spPr>
          <a:xfrm>
            <a:off x="9352557" y="1878999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A6AED0-7F1D-441E-A6E8-47FA27D22854}"/>
              </a:ext>
            </a:extLst>
          </p:cNvPr>
          <p:cNvSpPr txBox="1"/>
          <p:nvPr/>
        </p:nvSpPr>
        <p:spPr>
          <a:xfrm>
            <a:off x="8041078" y="3101241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5840379-4990-4F6C-B951-E1502031244D}"/>
              </a:ext>
            </a:extLst>
          </p:cNvPr>
          <p:cNvSpPr txBox="1"/>
          <p:nvPr/>
        </p:nvSpPr>
        <p:spPr>
          <a:xfrm>
            <a:off x="9354653" y="3096373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BAAB366-5C96-4592-B061-895F5F965520}"/>
              </a:ext>
            </a:extLst>
          </p:cNvPr>
          <p:cNvSpPr txBox="1"/>
          <p:nvPr/>
        </p:nvSpPr>
        <p:spPr>
          <a:xfrm>
            <a:off x="9352557" y="2490120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947BC0-A118-451D-AA86-B6486394618D}"/>
              </a:ext>
            </a:extLst>
          </p:cNvPr>
          <p:cNvSpPr txBox="1"/>
          <p:nvPr/>
        </p:nvSpPr>
        <p:spPr>
          <a:xfrm>
            <a:off x="8690524" y="3091685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D3D3D2-5607-4881-8216-EC00FCAF9931}"/>
              </a:ext>
            </a:extLst>
          </p:cNvPr>
          <p:cNvSpPr txBox="1"/>
          <p:nvPr/>
        </p:nvSpPr>
        <p:spPr>
          <a:xfrm>
            <a:off x="8694611" y="2490013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7A93B4-56B8-419D-9D5F-8DB2E6BEB745}"/>
              </a:ext>
            </a:extLst>
          </p:cNvPr>
          <p:cNvSpPr/>
          <p:nvPr/>
        </p:nvSpPr>
        <p:spPr>
          <a:xfrm>
            <a:off x="838200" y="1796534"/>
            <a:ext cx="61702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a </a:t>
            </a:r>
            <a:r>
              <a:rPr lang="sr-Latn-RS" sz="3600" dirty="0"/>
              <a:t>XOR</a:t>
            </a:r>
            <a:r>
              <a:rPr lang="en-US" sz="3600" dirty="0"/>
              <a:t> b = (a &amp;&amp; !b) || (b &amp;&amp; !a)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96AF4C-D8DF-487D-9D20-416DC36D2890}"/>
              </a:ext>
            </a:extLst>
          </p:cNvPr>
          <p:cNvSpPr/>
          <p:nvPr/>
        </p:nvSpPr>
        <p:spPr>
          <a:xfrm>
            <a:off x="3713418" y="2870705"/>
            <a:ext cx="1127760" cy="4419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||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DDCD86-4008-4B51-99C0-35A4EAAE6B55}"/>
              </a:ext>
            </a:extLst>
          </p:cNvPr>
          <p:cNvSpPr/>
          <p:nvPr/>
        </p:nvSpPr>
        <p:spPr>
          <a:xfrm>
            <a:off x="3199069" y="3447602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&amp;&amp;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9B4BAD-883B-4945-9C3A-2BB3071A018E}"/>
              </a:ext>
            </a:extLst>
          </p:cNvPr>
          <p:cNvSpPr/>
          <p:nvPr/>
        </p:nvSpPr>
        <p:spPr>
          <a:xfrm>
            <a:off x="3607384" y="4096408"/>
            <a:ext cx="586738" cy="4419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708558-D51E-4AE2-88CE-D796CB58B8E7}"/>
              </a:ext>
            </a:extLst>
          </p:cNvPr>
          <p:cNvSpPr/>
          <p:nvPr/>
        </p:nvSpPr>
        <p:spPr>
          <a:xfrm>
            <a:off x="4742118" y="3446148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&amp;&amp;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45DAC2-96DE-4960-824A-506BEC3C3098}"/>
              </a:ext>
            </a:extLst>
          </p:cNvPr>
          <p:cNvSpPr/>
          <p:nvPr/>
        </p:nvSpPr>
        <p:spPr>
          <a:xfrm>
            <a:off x="5188665" y="4096408"/>
            <a:ext cx="586738" cy="4419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!a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64D479-C63E-44D8-ACEB-E8195EF7CE12}"/>
              </a:ext>
            </a:extLst>
          </p:cNvPr>
          <p:cNvCxnSpPr>
            <a:cxnSpLocks/>
          </p:cNvCxnSpPr>
          <p:nvPr/>
        </p:nvCxnSpPr>
        <p:spPr>
          <a:xfrm flipH="1">
            <a:off x="3407649" y="3312664"/>
            <a:ext cx="505784" cy="244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1AF4D73-0E51-43E2-942A-C9ABEEED76BB}"/>
              </a:ext>
            </a:extLst>
          </p:cNvPr>
          <p:cNvCxnSpPr/>
          <p:nvPr/>
        </p:nvCxnSpPr>
        <p:spPr>
          <a:xfrm>
            <a:off x="4578287" y="3312664"/>
            <a:ext cx="312893" cy="133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448CA4-7F9C-4BF0-A128-F2FE435F9F38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3114280" y="3889562"/>
            <a:ext cx="378158" cy="20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9E236D0-EF2E-43A6-8C44-B93FDEB2B8B7}"/>
              </a:ext>
            </a:extLst>
          </p:cNvPr>
          <p:cNvCxnSpPr>
            <a:endCxn id="30" idx="0"/>
          </p:cNvCxnSpPr>
          <p:nvPr/>
        </p:nvCxnSpPr>
        <p:spPr>
          <a:xfrm>
            <a:off x="3615719" y="3888108"/>
            <a:ext cx="285034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CA208A3-CCEE-41A8-BE2C-16A272C8D760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4695561" y="3888108"/>
            <a:ext cx="339926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146F0A8-589E-4C64-9E86-321DF46E8415}"/>
              </a:ext>
            </a:extLst>
          </p:cNvPr>
          <p:cNvCxnSpPr>
            <a:endCxn id="33" idx="0"/>
          </p:cNvCxnSpPr>
          <p:nvPr/>
        </p:nvCxnSpPr>
        <p:spPr>
          <a:xfrm>
            <a:off x="5150433" y="3888108"/>
            <a:ext cx="331601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A4B8DD6-12B1-4AD0-8B8C-F0587776E161}"/>
              </a:ext>
            </a:extLst>
          </p:cNvPr>
          <p:cNvSpPr/>
          <p:nvPr/>
        </p:nvSpPr>
        <p:spPr>
          <a:xfrm>
            <a:off x="8479642" y="3814293"/>
            <a:ext cx="10887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a = T</a:t>
            </a:r>
          </a:p>
          <a:p>
            <a:r>
              <a:rPr lang="en-US" sz="3600" dirty="0"/>
              <a:t>b = 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F6ECFA-FF6D-4DD1-9BAD-64D7BE677C77}"/>
              </a:ext>
            </a:extLst>
          </p:cNvPr>
          <p:cNvSpPr/>
          <p:nvPr/>
        </p:nvSpPr>
        <p:spPr>
          <a:xfrm>
            <a:off x="2820911" y="4096408"/>
            <a:ext cx="586738" cy="4419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986994-1967-4DAA-B4A4-3821E076EB38}"/>
              </a:ext>
            </a:extLst>
          </p:cNvPr>
          <p:cNvSpPr/>
          <p:nvPr/>
        </p:nvSpPr>
        <p:spPr>
          <a:xfrm>
            <a:off x="4402192" y="4096408"/>
            <a:ext cx="586738" cy="4419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399009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B320BC4-1737-43A0-92BB-522FCAAF7FA3}"/>
              </a:ext>
            </a:extLst>
          </p:cNvPr>
          <p:cNvSpPr/>
          <p:nvPr/>
        </p:nvSpPr>
        <p:spPr>
          <a:xfrm>
            <a:off x="7914703" y="1690688"/>
            <a:ext cx="2288477" cy="2004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189A764-CBED-4F8F-86D3-97665B46A60E}"/>
              </a:ext>
            </a:extLst>
          </p:cNvPr>
          <p:cNvSpPr/>
          <p:nvPr/>
        </p:nvSpPr>
        <p:spPr>
          <a:xfrm>
            <a:off x="8645814" y="2359628"/>
            <a:ext cx="604780" cy="6047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E9CE3-FA4E-452B-9DE3-CDDC8DD6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Bulova </a:t>
            </a:r>
            <a:r>
              <a:rPr lang="en-US" dirty="0" err="1"/>
              <a:t>Logika</a:t>
            </a:r>
            <a:r>
              <a:rPr lang="en-US" dirty="0"/>
              <a:t>: primer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CBBB3-6DBA-411C-9154-1198AAD1DCA0}"/>
              </a:ext>
            </a:extLst>
          </p:cNvPr>
          <p:cNvSpPr/>
          <p:nvPr/>
        </p:nvSpPr>
        <p:spPr>
          <a:xfrm>
            <a:off x="9300222" y="2967724"/>
            <a:ext cx="604780" cy="6047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490EEFC-C7F6-4B48-B6C8-BEEB52761B63}"/>
              </a:ext>
            </a:extLst>
          </p:cNvPr>
          <p:cNvCxnSpPr>
            <a:cxnSpLocks/>
          </p:cNvCxnSpPr>
          <p:nvPr/>
        </p:nvCxnSpPr>
        <p:spPr>
          <a:xfrm>
            <a:off x="8543020" y="1825627"/>
            <a:ext cx="0" cy="164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A5C4F38-C60A-401A-8C22-84F3811C1EDD}"/>
              </a:ext>
            </a:extLst>
          </p:cNvPr>
          <p:cNvCxnSpPr>
            <a:cxnSpLocks/>
          </p:cNvCxnSpPr>
          <p:nvPr/>
        </p:nvCxnSpPr>
        <p:spPr>
          <a:xfrm flipH="1">
            <a:off x="8041080" y="2301702"/>
            <a:ext cx="1965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C7E3412-C9B9-42C2-B1F5-9FFF8C7CD0FA}"/>
              </a:ext>
            </a:extLst>
          </p:cNvPr>
          <p:cNvSpPr txBox="1"/>
          <p:nvPr/>
        </p:nvSpPr>
        <p:spPr>
          <a:xfrm>
            <a:off x="7945183" y="1878999"/>
            <a:ext cx="59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XOR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70850D-A03A-4350-A926-7EBEA6EB2128}"/>
              </a:ext>
            </a:extLst>
          </p:cNvPr>
          <p:cNvSpPr txBox="1"/>
          <p:nvPr/>
        </p:nvSpPr>
        <p:spPr>
          <a:xfrm>
            <a:off x="8696818" y="1878999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4269AAE-3DC4-4921-AF0E-C0E7228855E8}"/>
              </a:ext>
            </a:extLst>
          </p:cNvPr>
          <p:cNvSpPr txBox="1"/>
          <p:nvPr/>
        </p:nvSpPr>
        <p:spPr>
          <a:xfrm>
            <a:off x="8041078" y="2490120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08FEC57-6E66-4816-A604-B3DEF0BC9345}"/>
              </a:ext>
            </a:extLst>
          </p:cNvPr>
          <p:cNvSpPr txBox="1"/>
          <p:nvPr/>
        </p:nvSpPr>
        <p:spPr>
          <a:xfrm>
            <a:off x="9352557" y="1878999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A6AED0-7F1D-441E-A6E8-47FA27D22854}"/>
              </a:ext>
            </a:extLst>
          </p:cNvPr>
          <p:cNvSpPr txBox="1"/>
          <p:nvPr/>
        </p:nvSpPr>
        <p:spPr>
          <a:xfrm>
            <a:off x="8041078" y="3101241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5840379-4990-4F6C-B951-E1502031244D}"/>
              </a:ext>
            </a:extLst>
          </p:cNvPr>
          <p:cNvSpPr txBox="1"/>
          <p:nvPr/>
        </p:nvSpPr>
        <p:spPr>
          <a:xfrm>
            <a:off x="9354653" y="3096373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BAAB366-5C96-4592-B061-895F5F965520}"/>
              </a:ext>
            </a:extLst>
          </p:cNvPr>
          <p:cNvSpPr txBox="1"/>
          <p:nvPr/>
        </p:nvSpPr>
        <p:spPr>
          <a:xfrm>
            <a:off x="9352557" y="2490120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947BC0-A118-451D-AA86-B6486394618D}"/>
              </a:ext>
            </a:extLst>
          </p:cNvPr>
          <p:cNvSpPr txBox="1"/>
          <p:nvPr/>
        </p:nvSpPr>
        <p:spPr>
          <a:xfrm>
            <a:off x="8690524" y="3091685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D3D3D2-5607-4881-8216-EC00FCAF9931}"/>
              </a:ext>
            </a:extLst>
          </p:cNvPr>
          <p:cNvSpPr txBox="1"/>
          <p:nvPr/>
        </p:nvSpPr>
        <p:spPr>
          <a:xfrm>
            <a:off x="8694611" y="2490013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7A93B4-56B8-419D-9D5F-8DB2E6BEB745}"/>
              </a:ext>
            </a:extLst>
          </p:cNvPr>
          <p:cNvSpPr/>
          <p:nvPr/>
        </p:nvSpPr>
        <p:spPr>
          <a:xfrm>
            <a:off x="838200" y="1796534"/>
            <a:ext cx="61702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a </a:t>
            </a:r>
            <a:r>
              <a:rPr lang="sr-Latn-RS" sz="3600" dirty="0"/>
              <a:t>XOR</a:t>
            </a:r>
            <a:r>
              <a:rPr lang="en-US" sz="3600" dirty="0"/>
              <a:t> b = (a &amp;&amp; !b) || (b &amp;&amp; !a)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96AF4C-D8DF-487D-9D20-416DC36D2890}"/>
              </a:ext>
            </a:extLst>
          </p:cNvPr>
          <p:cNvSpPr/>
          <p:nvPr/>
        </p:nvSpPr>
        <p:spPr>
          <a:xfrm>
            <a:off x="3713418" y="2870705"/>
            <a:ext cx="1127760" cy="4419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||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DDCD86-4008-4B51-99C0-35A4EAAE6B55}"/>
              </a:ext>
            </a:extLst>
          </p:cNvPr>
          <p:cNvSpPr/>
          <p:nvPr/>
        </p:nvSpPr>
        <p:spPr>
          <a:xfrm>
            <a:off x="3199069" y="3447602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&amp;&amp;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9B4BAD-883B-4945-9C3A-2BB3071A018E}"/>
              </a:ext>
            </a:extLst>
          </p:cNvPr>
          <p:cNvSpPr/>
          <p:nvPr/>
        </p:nvSpPr>
        <p:spPr>
          <a:xfrm>
            <a:off x="3607384" y="4096408"/>
            <a:ext cx="586738" cy="4419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708558-D51E-4AE2-88CE-D796CB58B8E7}"/>
              </a:ext>
            </a:extLst>
          </p:cNvPr>
          <p:cNvSpPr/>
          <p:nvPr/>
        </p:nvSpPr>
        <p:spPr>
          <a:xfrm>
            <a:off x="4742118" y="3446148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&amp;&amp;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45DAC2-96DE-4960-824A-506BEC3C3098}"/>
              </a:ext>
            </a:extLst>
          </p:cNvPr>
          <p:cNvSpPr/>
          <p:nvPr/>
        </p:nvSpPr>
        <p:spPr>
          <a:xfrm>
            <a:off x="5188665" y="4096408"/>
            <a:ext cx="586738" cy="4419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!a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64D479-C63E-44D8-ACEB-E8195EF7CE12}"/>
              </a:ext>
            </a:extLst>
          </p:cNvPr>
          <p:cNvCxnSpPr>
            <a:cxnSpLocks/>
          </p:cNvCxnSpPr>
          <p:nvPr/>
        </p:nvCxnSpPr>
        <p:spPr>
          <a:xfrm flipH="1">
            <a:off x="3407649" y="3312664"/>
            <a:ext cx="505784" cy="244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1AF4D73-0E51-43E2-942A-C9ABEEED76BB}"/>
              </a:ext>
            </a:extLst>
          </p:cNvPr>
          <p:cNvCxnSpPr/>
          <p:nvPr/>
        </p:nvCxnSpPr>
        <p:spPr>
          <a:xfrm>
            <a:off x="4578287" y="3312664"/>
            <a:ext cx="312893" cy="133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448CA4-7F9C-4BF0-A128-F2FE435F9F38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3114280" y="3889562"/>
            <a:ext cx="378158" cy="20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9E236D0-EF2E-43A6-8C44-B93FDEB2B8B7}"/>
              </a:ext>
            </a:extLst>
          </p:cNvPr>
          <p:cNvCxnSpPr>
            <a:endCxn id="30" idx="0"/>
          </p:cNvCxnSpPr>
          <p:nvPr/>
        </p:nvCxnSpPr>
        <p:spPr>
          <a:xfrm>
            <a:off x="3615719" y="3888108"/>
            <a:ext cx="285034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CA208A3-CCEE-41A8-BE2C-16A272C8D760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4695561" y="3888108"/>
            <a:ext cx="339926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146F0A8-589E-4C64-9E86-321DF46E8415}"/>
              </a:ext>
            </a:extLst>
          </p:cNvPr>
          <p:cNvCxnSpPr>
            <a:endCxn id="33" idx="0"/>
          </p:cNvCxnSpPr>
          <p:nvPr/>
        </p:nvCxnSpPr>
        <p:spPr>
          <a:xfrm>
            <a:off x="5150433" y="3888108"/>
            <a:ext cx="331601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A4B8DD6-12B1-4AD0-8B8C-F0587776E161}"/>
              </a:ext>
            </a:extLst>
          </p:cNvPr>
          <p:cNvSpPr/>
          <p:nvPr/>
        </p:nvSpPr>
        <p:spPr>
          <a:xfrm>
            <a:off x="8479642" y="3814293"/>
            <a:ext cx="10887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a = T</a:t>
            </a:r>
          </a:p>
          <a:p>
            <a:r>
              <a:rPr lang="en-US" sz="3600" dirty="0"/>
              <a:t>b = 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F6ECFA-FF6D-4DD1-9BAD-64D7BE677C77}"/>
              </a:ext>
            </a:extLst>
          </p:cNvPr>
          <p:cNvSpPr/>
          <p:nvPr/>
        </p:nvSpPr>
        <p:spPr>
          <a:xfrm>
            <a:off x="2820911" y="4096408"/>
            <a:ext cx="586738" cy="4419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986994-1967-4DAA-B4A4-3821E076EB38}"/>
              </a:ext>
            </a:extLst>
          </p:cNvPr>
          <p:cNvSpPr/>
          <p:nvPr/>
        </p:nvSpPr>
        <p:spPr>
          <a:xfrm>
            <a:off x="4402192" y="4096408"/>
            <a:ext cx="586738" cy="4419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4AA59A-393C-414E-8F31-535104C2D19B}"/>
              </a:ext>
            </a:extLst>
          </p:cNvPr>
          <p:cNvSpPr/>
          <p:nvPr/>
        </p:nvSpPr>
        <p:spPr>
          <a:xfrm>
            <a:off x="3323162" y="4635735"/>
            <a:ext cx="2158872" cy="1913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0C897E-2D2A-48B7-9E52-73E164DE99D1}"/>
              </a:ext>
            </a:extLst>
          </p:cNvPr>
          <p:cNvSpPr/>
          <p:nvPr/>
        </p:nvSpPr>
        <p:spPr>
          <a:xfrm>
            <a:off x="3323161" y="5439617"/>
            <a:ext cx="1665767" cy="3647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CE082A-4D25-47F8-A438-798333C64129}"/>
              </a:ext>
            </a:extLst>
          </p:cNvPr>
          <p:cNvSpPr/>
          <p:nvPr/>
        </p:nvSpPr>
        <p:spPr>
          <a:xfrm>
            <a:off x="4776546" y="4635734"/>
            <a:ext cx="453710" cy="11686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71B30E-FEDA-43D0-A857-FFDF4607BEB9}"/>
              </a:ext>
            </a:extLst>
          </p:cNvPr>
          <p:cNvCxnSpPr>
            <a:cxnSpLocks/>
          </p:cNvCxnSpPr>
          <p:nvPr/>
        </p:nvCxnSpPr>
        <p:spPr>
          <a:xfrm>
            <a:off x="3942895" y="4770673"/>
            <a:ext cx="0" cy="164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7D1E0AA-B827-47DF-9A71-2D8D3079EB11}"/>
              </a:ext>
            </a:extLst>
          </p:cNvPr>
          <p:cNvCxnSpPr>
            <a:cxnSpLocks/>
          </p:cNvCxnSpPr>
          <p:nvPr/>
        </p:nvCxnSpPr>
        <p:spPr>
          <a:xfrm flipH="1">
            <a:off x="3440955" y="5246748"/>
            <a:ext cx="190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EB096FC-C3A0-4D1A-A228-962FF62470CA}"/>
              </a:ext>
            </a:extLst>
          </p:cNvPr>
          <p:cNvSpPr txBox="1"/>
          <p:nvPr/>
        </p:nvSpPr>
        <p:spPr>
          <a:xfrm>
            <a:off x="3401141" y="4824045"/>
            <a:ext cx="54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&amp;&amp;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9D7E4C-D6FE-44C7-B123-20F74DA4A276}"/>
              </a:ext>
            </a:extLst>
          </p:cNvPr>
          <p:cNvSpPr txBox="1"/>
          <p:nvPr/>
        </p:nvSpPr>
        <p:spPr>
          <a:xfrm>
            <a:off x="4096693" y="4824045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B1C1F5-98B3-4800-85D9-573906595665}"/>
              </a:ext>
            </a:extLst>
          </p:cNvPr>
          <p:cNvSpPr txBox="1"/>
          <p:nvPr/>
        </p:nvSpPr>
        <p:spPr>
          <a:xfrm>
            <a:off x="3440953" y="5435166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D68EBE-1201-40C1-B8C6-4E7A5722D587}"/>
              </a:ext>
            </a:extLst>
          </p:cNvPr>
          <p:cNvSpPr txBox="1"/>
          <p:nvPr/>
        </p:nvSpPr>
        <p:spPr>
          <a:xfrm>
            <a:off x="4752432" y="4824045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62441CF-FB24-4A67-AB5A-D85881C56F6F}"/>
              </a:ext>
            </a:extLst>
          </p:cNvPr>
          <p:cNvSpPr txBox="1"/>
          <p:nvPr/>
        </p:nvSpPr>
        <p:spPr>
          <a:xfrm>
            <a:off x="3440953" y="6046287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FC1F11-122B-4E81-84BD-44947EABC62C}"/>
              </a:ext>
            </a:extLst>
          </p:cNvPr>
          <p:cNvSpPr txBox="1"/>
          <p:nvPr/>
        </p:nvSpPr>
        <p:spPr>
          <a:xfrm>
            <a:off x="4096692" y="5435166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746DE7E-9ADF-4E1E-8E9B-370026B7A5A7}"/>
              </a:ext>
            </a:extLst>
          </p:cNvPr>
          <p:cNvSpPr/>
          <p:nvPr/>
        </p:nvSpPr>
        <p:spPr>
          <a:xfrm>
            <a:off x="4701011" y="5301218"/>
            <a:ext cx="604780" cy="6047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DC4F85B-C71B-421A-A5D3-CC46048F6890}"/>
              </a:ext>
            </a:extLst>
          </p:cNvPr>
          <p:cNvSpPr txBox="1"/>
          <p:nvPr/>
        </p:nvSpPr>
        <p:spPr>
          <a:xfrm>
            <a:off x="4752430" y="5435166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3BABD9-AA0D-4278-BDA9-23E53098682F}"/>
              </a:ext>
            </a:extLst>
          </p:cNvPr>
          <p:cNvSpPr txBox="1"/>
          <p:nvPr/>
        </p:nvSpPr>
        <p:spPr>
          <a:xfrm>
            <a:off x="4090400" y="6046287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6C285C7-A162-4326-A098-AE14ADAAA668}"/>
              </a:ext>
            </a:extLst>
          </p:cNvPr>
          <p:cNvSpPr txBox="1"/>
          <p:nvPr/>
        </p:nvSpPr>
        <p:spPr>
          <a:xfrm>
            <a:off x="4754528" y="6041419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</p:spTree>
    <p:extLst>
      <p:ext uri="{BB962C8B-B14F-4D97-AF65-F5344CB8AC3E}">
        <p14:creationId xmlns:p14="http://schemas.microsoft.com/office/powerpoint/2010/main" val="28534051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B320BC4-1737-43A0-92BB-522FCAAF7FA3}"/>
              </a:ext>
            </a:extLst>
          </p:cNvPr>
          <p:cNvSpPr/>
          <p:nvPr/>
        </p:nvSpPr>
        <p:spPr>
          <a:xfrm>
            <a:off x="7914703" y="1690688"/>
            <a:ext cx="2288477" cy="2004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189A764-CBED-4F8F-86D3-97665B46A60E}"/>
              </a:ext>
            </a:extLst>
          </p:cNvPr>
          <p:cNvSpPr/>
          <p:nvPr/>
        </p:nvSpPr>
        <p:spPr>
          <a:xfrm>
            <a:off x="8645814" y="2359628"/>
            <a:ext cx="604780" cy="6047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E9CE3-FA4E-452B-9DE3-CDDC8DD6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Bulova </a:t>
            </a:r>
            <a:r>
              <a:rPr lang="en-US" dirty="0" err="1"/>
              <a:t>Logika</a:t>
            </a:r>
            <a:r>
              <a:rPr lang="en-US" dirty="0"/>
              <a:t>: primer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CBBB3-6DBA-411C-9154-1198AAD1DCA0}"/>
              </a:ext>
            </a:extLst>
          </p:cNvPr>
          <p:cNvSpPr/>
          <p:nvPr/>
        </p:nvSpPr>
        <p:spPr>
          <a:xfrm>
            <a:off x="9300222" y="2967724"/>
            <a:ext cx="604780" cy="6047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490EEFC-C7F6-4B48-B6C8-BEEB52761B63}"/>
              </a:ext>
            </a:extLst>
          </p:cNvPr>
          <p:cNvCxnSpPr>
            <a:cxnSpLocks/>
          </p:cNvCxnSpPr>
          <p:nvPr/>
        </p:nvCxnSpPr>
        <p:spPr>
          <a:xfrm>
            <a:off x="8543020" y="1825627"/>
            <a:ext cx="0" cy="164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A5C4F38-C60A-401A-8C22-84F3811C1EDD}"/>
              </a:ext>
            </a:extLst>
          </p:cNvPr>
          <p:cNvCxnSpPr>
            <a:cxnSpLocks/>
          </p:cNvCxnSpPr>
          <p:nvPr/>
        </p:nvCxnSpPr>
        <p:spPr>
          <a:xfrm flipH="1">
            <a:off x="8041080" y="2301702"/>
            <a:ext cx="1965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C7E3412-C9B9-42C2-B1F5-9FFF8C7CD0FA}"/>
              </a:ext>
            </a:extLst>
          </p:cNvPr>
          <p:cNvSpPr txBox="1"/>
          <p:nvPr/>
        </p:nvSpPr>
        <p:spPr>
          <a:xfrm>
            <a:off x="7945183" y="1878999"/>
            <a:ext cx="59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XOR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70850D-A03A-4350-A926-7EBEA6EB2128}"/>
              </a:ext>
            </a:extLst>
          </p:cNvPr>
          <p:cNvSpPr txBox="1"/>
          <p:nvPr/>
        </p:nvSpPr>
        <p:spPr>
          <a:xfrm>
            <a:off x="8696818" y="1878999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4269AAE-3DC4-4921-AF0E-C0E7228855E8}"/>
              </a:ext>
            </a:extLst>
          </p:cNvPr>
          <p:cNvSpPr txBox="1"/>
          <p:nvPr/>
        </p:nvSpPr>
        <p:spPr>
          <a:xfrm>
            <a:off x="8041078" y="2490120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08FEC57-6E66-4816-A604-B3DEF0BC9345}"/>
              </a:ext>
            </a:extLst>
          </p:cNvPr>
          <p:cNvSpPr txBox="1"/>
          <p:nvPr/>
        </p:nvSpPr>
        <p:spPr>
          <a:xfrm>
            <a:off x="9352557" y="1878999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A6AED0-7F1D-441E-A6E8-47FA27D22854}"/>
              </a:ext>
            </a:extLst>
          </p:cNvPr>
          <p:cNvSpPr txBox="1"/>
          <p:nvPr/>
        </p:nvSpPr>
        <p:spPr>
          <a:xfrm>
            <a:off x="8041078" y="3101241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5840379-4990-4F6C-B951-E1502031244D}"/>
              </a:ext>
            </a:extLst>
          </p:cNvPr>
          <p:cNvSpPr txBox="1"/>
          <p:nvPr/>
        </p:nvSpPr>
        <p:spPr>
          <a:xfrm>
            <a:off x="9354653" y="3096373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BAAB366-5C96-4592-B061-895F5F965520}"/>
              </a:ext>
            </a:extLst>
          </p:cNvPr>
          <p:cNvSpPr txBox="1"/>
          <p:nvPr/>
        </p:nvSpPr>
        <p:spPr>
          <a:xfrm>
            <a:off x="9352557" y="2490120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947BC0-A118-451D-AA86-B6486394618D}"/>
              </a:ext>
            </a:extLst>
          </p:cNvPr>
          <p:cNvSpPr txBox="1"/>
          <p:nvPr/>
        </p:nvSpPr>
        <p:spPr>
          <a:xfrm>
            <a:off x="8690524" y="3091685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D3D3D2-5607-4881-8216-EC00FCAF9931}"/>
              </a:ext>
            </a:extLst>
          </p:cNvPr>
          <p:cNvSpPr txBox="1"/>
          <p:nvPr/>
        </p:nvSpPr>
        <p:spPr>
          <a:xfrm>
            <a:off x="8694611" y="2490013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7A93B4-56B8-419D-9D5F-8DB2E6BEB745}"/>
              </a:ext>
            </a:extLst>
          </p:cNvPr>
          <p:cNvSpPr/>
          <p:nvPr/>
        </p:nvSpPr>
        <p:spPr>
          <a:xfrm>
            <a:off x="838200" y="1796534"/>
            <a:ext cx="61702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a </a:t>
            </a:r>
            <a:r>
              <a:rPr lang="sr-Latn-RS" sz="3600" dirty="0"/>
              <a:t>XOR</a:t>
            </a:r>
            <a:r>
              <a:rPr lang="en-US" sz="3600" dirty="0"/>
              <a:t> b = (a &amp;&amp; !b) || (b &amp;&amp; !a)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96AF4C-D8DF-487D-9D20-416DC36D2890}"/>
              </a:ext>
            </a:extLst>
          </p:cNvPr>
          <p:cNvSpPr/>
          <p:nvPr/>
        </p:nvSpPr>
        <p:spPr>
          <a:xfrm>
            <a:off x="3713418" y="2870705"/>
            <a:ext cx="1127760" cy="4419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||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DDCD86-4008-4B51-99C0-35A4EAAE6B55}"/>
              </a:ext>
            </a:extLst>
          </p:cNvPr>
          <p:cNvSpPr/>
          <p:nvPr/>
        </p:nvSpPr>
        <p:spPr>
          <a:xfrm>
            <a:off x="3199069" y="3447602"/>
            <a:ext cx="1081040" cy="4419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 &amp;&amp; !b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64D479-C63E-44D8-ACEB-E8195EF7CE12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739589" y="3312664"/>
            <a:ext cx="173844" cy="134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1AF4D73-0E51-43E2-942A-C9ABEEED76BB}"/>
              </a:ext>
            </a:extLst>
          </p:cNvPr>
          <p:cNvCxnSpPr>
            <a:cxnSpLocks/>
          </p:cNvCxnSpPr>
          <p:nvPr/>
        </p:nvCxnSpPr>
        <p:spPr>
          <a:xfrm>
            <a:off x="4684732" y="3312664"/>
            <a:ext cx="206448" cy="133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A4B8DD6-12B1-4AD0-8B8C-F0587776E161}"/>
              </a:ext>
            </a:extLst>
          </p:cNvPr>
          <p:cNvSpPr/>
          <p:nvPr/>
        </p:nvSpPr>
        <p:spPr>
          <a:xfrm>
            <a:off x="8479642" y="3814293"/>
            <a:ext cx="10887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a = T</a:t>
            </a:r>
          </a:p>
          <a:p>
            <a:r>
              <a:rPr lang="en-US" sz="3600" dirty="0"/>
              <a:t>b = 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5969A0D-0B8D-4334-B6EB-53EB083DFAA6}"/>
              </a:ext>
            </a:extLst>
          </p:cNvPr>
          <p:cNvSpPr/>
          <p:nvPr/>
        </p:nvSpPr>
        <p:spPr>
          <a:xfrm>
            <a:off x="4488689" y="3446148"/>
            <a:ext cx="1081040" cy="4419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 &amp;&amp; !b</a:t>
            </a:r>
          </a:p>
        </p:txBody>
      </p:sp>
    </p:spTree>
    <p:extLst>
      <p:ext uri="{BB962C8B-B14F-4D97-AF65-F5344CB8AC3E}">
        <p14:creationId xmlns:p14="http://schemas.microsoft.com/office/powerpoint/2010/main" val="118214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9671E-67BE-4189-81A8-5E79221B3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Omogućavaju c</a:t>
            </a:r>
            <a:r>
              <a:rPr lang="en-US" dirty="0" err="1"/>
              <a:t>ikli</a:t>
            </a:r>
            <a:r>
              <a:rPr lang="sr-Latn-RS" dirty="0"/>
              <a:t>čan tok programa i ponavljanje</a:t>
            </a:r>
          </a:p>
          <a:p>
            <a:r>
              <a:rPr lang="sr-Latn-RS" dirty="0"/>
              <a:t>Petlje </a:t>
            </a:r>
            <a:r>
              <a:rPr lang="en-US" dirty="0"/>
              <a:t>= </a:t>
            </a:r>
            <a:r>
              <a:rPr lang="sr-Latn-RS" dirty="0"/>
              <a:t>Grananja u kojima jedna grana vodi nazad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04327C-EA00-4A7B-8DFE-55B90B3E31F0}"/>
              </a:ext>
            </a:extLst>
          </p:cNvPr>
          <p:cNvSpPr/>
          <p:nvPr/>
        </p:nvSpPr>
        <p:spPr>
          <a:xfrm>
            <a:off x="2726553" y="3208789"/>
            <a:ext cx="1127760" cy="4419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if(a </a:t>
            </a:r>
            <a:r>
              <a:rPr lang="en-US" dirty="0"/>
              <a:t>== 2)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5EE1216-672F-40CE-988C-75A5F006531F}"/>
              </a:ext>
            </a:extLst>
          </p:cNvPr>
          <p:cNvSpPr/>
          <p:nvPr/>
        </p:nvSpPr>
        <p:spPr>
          <a:xfrm>
            <a:off x="1887003" y="4250531"/>
            <a:ext cx="1127760" cy="74434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then...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C0284D1-0FA8-4252-8F33-23BD274A0BAC}"/>
              </a:ext>
            </a:extLst>
          </p:cNvPr>
          <p:cNvCxnSpPr>
            <a:cxnSpLocks/>
          </p:cNvCxnSpPr>
          <p:nvPr/>
        </p:nvCxnSpPr>
        <p:spPr>
          <a:xfrm flipH="1">
            <a:off x="2675828" y="3649980"/>
            <a:ext cx="151263" cy="60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A626B5B-3657-430D-BB6F-5CA161C8B099}"/>
              </a:ext>
            </a:extLst>
          </p:cNvPr>
          <p:cNvSpPr/>
          <p:nvPr/>
        </p:nvSpPr>
        <p:spPr>
          <a:xfrm>
            <a:off x="3578643" y="4250529"/>
            <a:ext cx="1127760" cy="7443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else...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8FF6CAB-F4D2-4A07-8458-B65E93C4A9BE}"/>
              </a:ext>
            </a:extLst>
          </p:cNvPr>
          <p:cNvCxnSpPr>
            <a:cxnSpLocks/>
          </p:cNvCxnSpPr>
          <p:nvPr/>
        </p:nvCxnSpPr>
        <p:spPr>
          <a:xfrm>
            <a:off x="3766315" y="3649980"/>
            <a:ext cx="188535" cy="60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6806DE8-D4FB-4A25-8FCC-A6EC67D7BBF5}"/>
              </a:ext>
            </a:extLst>
          </p:cNvPr>
          <p:cNvSpPr/>
          <p:nvPr/>
        </p:nvSpPr>
        <p:spPr>
          <a:xfrm>
            <a:off x="2751459" y="5399403"/>
            <a:ext cx="1127760" cy="80424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ostatak</a:t>
            </a:r>
            <a:r>
              <a:rPr lang="en-US" dirty="0"/>
              <a:t> </a:t>
            </a:r>
            <a:r>
              <a:rPr lang="en-US" dirty="0" err="1"/>
              <a:t>programa</a:t>
            </a:r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B3F033A-C832-4AC0-91F6-9B2D29A9C898}"/>
              </a:ext>
            </a:extLst>
          </p:cNvPr>
          <p:cNvCxnSpPr>
            <a:cxnSpLocks/>
            <a:stCxn id="56" idx="2"/>
            <a:endCxn id="65" idx="0"/>
          </p:cNvCxnSpPr>
          <p:nvPr/>
        </p:nvCxnSpPr>
        <p:spPr>
          <a:xfrm>
            <a:off x="2450883" y="4994875"/>
            <a:ext cx="864456" cy="40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98B8C4-95AB-4E71-A46E-773EC9D0F44D}"/>
              </a:ext>
            </a:extLst>
          </p:cNvPr>
          <p:cNvCxnSpPr>
            <a:cxnSpLocks/>
            <a:stCxn id="59" idx="2"/>
            <a:endCxn id="65" idx="0"/>
          </p:cNvCxnSpPr>
          <p:nvPr/>
        </p:nvCxnSpPr>
        <p:spPr>
          <a:xfrm flipH="1">
            <a:off x="3315339" y="4994874"/>
            <a:ext cx="827184" cy="404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47AEDCAD-7613-4528-867C-BADC3BFD0EB8}"/>
              </a:ext>
            </a:extLst>
          </p:cNvPr>
          <p:cNvSpPr/>
          <p:nvPr/>
        </p:nvSpPr>
        <p:spPr>
          <a:xfrm>
            <a:off x="7773808" y="3208020"/>
            <a:ext cx="1605083" cy="4419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while</a:t>
            </a:r>
            <a:r>
              <a:rPr lang="sr-Latn-RS" dirty="0"/>
              <a:t>(a </a:t>
            </a:r>
            <a:r>
              <a:rPr lang="en-US" dirty="0"/>
              <a:t>== 2)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362A2A4-17BD-449D-B7F9-E23FC34BDABF}"/>
              </a:ext>
            </a:extLst>
          </p:cNvPr>
          <p:cNvSpPr/>
          <p:nvPr/>
        </p:nvSpPr>
        <p:spPr>
          <a:xfrm>
            <a:off x="7004238" y="4250530"/>
            <a:ext cx="1127760" cy="74434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then...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57147BC-B0CB-4800-8D51-32DF96D98C9D}"/>
              </a:ext>
            </a:extLst>
          </p:cNvPr>
          <p:cNvCxnSpPr>
            <a:cxnSpLocks/>
          </p:cNvCxnSpPr>
          <p:nvPr/>
        </p:nvCxnSpPr>
        <p:spPr>
          <a:xfrm flipH="1">
            <a:off x="7793063" y="3649979"/>
            <a:ext cx="151263" cy="60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645661F-70A4-4B98-9010-8FD009F53054}"/>
              </a:ext>
            </a:extLst>
          </p:cNvPr>
          <p:cNvCxnSpPr>
            <a:stCxn id="78" idx="2"/>
            <a:endCxn id="77" idx="1"/>
          </p:cNvCxnSpPr>
          <p:nvPr/>
        </p:nvCxnSpPr>
        <p:spPr>
          <a:xfrm rot="5400000" flipH="1" flipV="1">
            <a:off x="6888026" y="4109092"/>
            <a:ext cx="1565874" cy="205690"/>
          </a:xfrm>
          <a:prstGeom prst="bentConnector4">
            <a:avLst>
              <a:gd name="adj1" fmla="val -14599"/>
              <a:gd name="adj2" fmla="val -3852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E02A215-ACF7-4ADA-9B2E-DB529EAE8F1C}"/>
              </a:ext>
            </a:extLst>
          </p:cNvPr>
          <p:cNvCxnSpPr>
            <a:cxnSpLocks/>
          </p:cNvCxnSpPr>
          <p:nvPr/>
        </p:nvCxnSpPr>
        <p:spPr>
          <a:xfrm>
            <a:off x="8566724" y="3649978"/>
            <a:ext cx="9625" cy="160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55AA798-EB65-460E-B459-9DE0FA3CE724}"/>
              </a:ext>
            </a:extLst>
          </p:cNvPr>
          <p:cNvSpPr/>
          <p:nvPr/>
        </p:nvSpPr>
        <p:spPr>
          <a:xfrm>
            <a:off x="7889691" y="5251216"/>
            <a:ext cx="1127760" cy="80424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ostatak</a:t>
            </a:r>
            <a:r>
              <a:rPr lang="en-US" dirty="0"/>
              <a:t> </a:t>
            </a:r>
            <a:r>
              <a:rPr lang="en-US" dirty="0" err="1"/>
              <a:t>programa</a:t>
            </a:r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F8FA6B4-D779-4FC4-BC18-33BB553E0CC2}"/>
              </a:ext>
            </a:extLst>
          </p:cNvPr>
          <p:cNvSpPr txBox="1"/>
          <p:nvPr/>
        </p:nvSpPr>
        <p:spPr>
          <a:xfrm>
            <a:off x="8566724" y="4274321"/>
            <a:ext cx="125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else...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20BE8AE-C390-4315-A59E-79DDBB4FA8E6}"/>
              </a:ext>
            </a:extLst>
          </p:cNvPr>
          <p:cNvSpPr txBox="1"/>
          <p:nvPr/>
        </p:nvSpPr>
        <p:spPr>
          <a:xfrm>
            <a:off x="7119729" y="3687026"/>
            <a:ext cx="125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then...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C17493D-8ED2-4DA0-BDC7-B7B700EC765A}"/>
              </a:ext>
            </a:extLst>
          </p:cNvPr>
          <p:cNvSpPr txBox="1"/>
          <p:nvPr/>
        </p:nvSpPr>
        <p:spPr>
          <a:xfrm>
            <a:off x="3927615" y="2980374"/>
            <a:ext cx="166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ako</a:t>
            </a:r>
            <a:r>
              <a:rPr lang="en-US" dirty="0"/>
              <a:t> je u </a:t>
            </a:r>
            <a:r>
              <a:rPr lang="en-US" dirty="0" err="1"/>
              <a:t>ovom</a:t>
            </a:r>
            <a:r>
              <a:rPr lang="en-US" dirty="0"/>
              <a:t> </a:t>
            </a:r>
            <a:r>
              <a:rPr lang="en-US" dirty="0" err="1"/>
              <a:t>momentu</a:t>
            </a:r>
            <a:r>
              <a:rPr lang="en-US" dirty="0"/>
              <a:t>...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BE25E4D-3AF0-49D2-BDF7-D32A5D8C432F}"/>
              </a:ext>
            </a:extLst>
          </p:cNvPr>
          <p:cNvSpPr txBox="1"/>
          <p:nvPr/>
        </p:nvSpPr>
        <p:spPr>
          <a:xfrm>
            <a:off x="9465447" y="3023354"/>
            <a:ext cx="166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dok</a:t>
            </a:r>
            <a:r>
              <a:rPr lang="en-US" dirty="0"/>
              <a:t> je...</a:t>
            </a:r>
          </a:p>
        </p:txBody>
      </p:sp>
    </p:spTree>
    <p:extLst>
      <p:ext uri="{BB962C8B-B14F-4D97-AF65-F5344CB8AC3E}">
        <p14:creationId xmlns:p14="http://schemas.microsoft.com/office/powerpoint/2010/main" val="20477019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B320BC4-1737-43A0-92BB-522FCAAF7FA3}"/>
              </a:ext>
            </a:extLst>
          </p:cNvPr>
          <p:cNvSpPr/>
          <p:nvPr/>
        </p:nvSpPr>
        <p:spPr>
          <a:xfrm>
            <a:off x="7914703" y="1690688"/>
            <a:ext cx="2288477" cy="2004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189A764-CBED-4F8F-86D3-97665B46A60E}"/>
              </a:ext>
            </a:extLst>
          </p:cNvPr>
          <p:cNvSpPr/>
          <p:nvPr/>
        </p:nvSpPr>
        <p:spPr>
          <a:xfrm>
            <a:off x="8645814" y="2359628"/>
            <a:ext cx="604780" cy="6047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E9CE3-FA4E-452B-9DE3-CDDC8DD6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Bulova </a:t>
            </a:r>
            <a:r>
              <a:rPr lang="en-US" dirty="0" err="1"/>
              <a:t>Logika</a:t>
            </a:r>
            <a:r>
              <a:rPr lang="en-US" dirty="0"/>
              <a:t>: primer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CBBB3-6DBA-411C-9154-1198AAD1DCA0}"/>
              </a:ext>
            </a:extLst>
          </p:cNvPr>
          <p:cNvSpPr/>
          <p:nvPr/>
        </p:nvSpPr>
        <p:spPr>
          <a:xfrm>
            <a:off x="9300222" y="2967724"/>
            <a:ext cx="604780" cy="6047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490EEFC-C7F6-4B48-B6C8-BEEB52761B63}"/>
              </a:ext>
            </a:extLst>
          </p:cNvPr>
          <p:cNvCxnSpPr>
            <a:cxnSpLocks/>
          </p:cNvCxnSpPr>
          <p:nvPr/>
        </p:nvCxnSpPr>
        <p:spPr>
          <a:xfrm>
            <a:off x="8543020" y="1825627"/>
            <a:ext cx="0" cy="164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A5C4F38-C60A-401A-8C22-84F3811C1EDD}"/>
              </a:ext>
            </a:extLst>
          </p:cNvPr>
          <p:cNvCxnSpPr>
            <a:cxnSpLocks/>
          </p:cNvCxnSpPr>
          <p:nvPr/>
        </p:nvCxnSpPr>
        <p:spPr>
          <a:xfrm flipH="1">
            <a:off x="8041080" y="2301702"/>
            <a:ext cx="1965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C7E3412-C9B9-42C2-B1F5-9FFF8C7CD0FA}"/>
              </a:ext>
            </a:extLst>
          </p:cNvPr>
          <p:cNvSpPr txBox="1"/>
          <p:nvPr/>
        </p:nvSpPr>
        <p:spPr>
          <a:xfrm>
            <a:off x="7945183" y="1878999"/>
            <a:ext cx="59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XOR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70850D-A03A-4350-A926-7EBEA6EB2128}"/>
              </a:ext>
            </a:extLst>
          </p:cNvPr>
          <p:cNvSpPr txBox="1"/>
          <p:nvPr/>
        </p:nvSpPr>
        <p:spPr>
          <a:xfrm>
            <a:off x="8696818" y="1878999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4269AAE-3DC4-4921-AF0E-C0E7228855E8}"/>
              </a:ext>
            </a:extLst>
          </p:cNvPr>
          <p:cNvSpPr txBox="1"/>
          <p:nvPr/>
        </p:nvSpPr>
        <p:spPr>
          <a:xfrm>
            <a:off x="8041078" y="2490120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08FEC57-6E66-4816-A604-B3DEF0BC9345}"/>
              </a:ext>
            </a:extLst>
          </p:cNvPr>
          <p:cNvSpPr txBox="1"/>
          <p:nvPr/>
        </p:nvSpPr>
        <p:spPr>
          <a:xfrm>
            <a:off x="9352557" y="1878999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A6AED0-7F1D-441E-A6E8-47FA27D22854}"/>
              </a:ext>
            </a:extLst>
          </p:cNvPr>
          <p:cNvSpPr txBox="1"/>
          <p:nvPr/>
        </p:nvSpPr>
        <p:spPr>
          <a:xfrm>
            <a:off x="8041078" y="3101241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5840379-4990-4F6C-B951-E1502031244D}"/>
              </a:ext>
            </a:extLst>
          </p:cNvPr>
          <p:cNvSpPr txBox="1"/>
          <p:nvPr/>
        </p:nvSpPr>
        <p:spPr>
          <a:xfrm>
            <a:off x="9354653" y="3096373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BAAB366-5C96-4592-B061-895F5F965520}"/>
              </a:ext>
            </a:extLst>
          </p:cNvPr>
          <p:cNvSpPr txBox="1"/>
          <p:nvPr/>
        </p:nvSpPr>
        <p:spPr>
          <a:xfrm>
            <a:off x="9352557" y="2490120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947BC0-A118-451D-AA86-B6486394618D}"/>
              </a:ext>
            </a:extLst>
          </p:cNvPr>
          <p:cNvSpPr txBox="1"/>
          <p:nvPr/>
        </p:nvSpPr>
        <p:spPr>
          <a:xfrm>
            <a:off x="8690524" y="3091685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D3D3D2-5607-4881-8216-EC00FCAF9931}"/>
              </a:ext>
            </a:extLst>
          </p:cNvPr>
          <p:cNvSpPr txBox="1"/>
          <p:nvPr/>
        </p:nvSpPr>
        <p:spPr>
          <a:xfrm>
            <a:off x="8694611" y="2490013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7A93B4-56B8-419D-9D5F-8DB2E6BEB745}"/>
              </a:ext>
            </a:extLst>
          </p:cNvPr>
          <p:cNvSpPr/>
          <p:nvPr/>
        </p:nvSpPr>
        <p:spPr>
          <a:xfrm>
            <a:off x="838200" y="1796534"/>
            <a:ext cx="61702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a </a:t>
            </a:r>
            <a:r>
              <a:rPr lang="sr-Latn-RS" sz="3600" dirty="0"/>
              <a:t>XOR</a:t>
            </a:r>
            <a:r>
              <a:rPr lang="en-US" sz="3600" dirty="0"/>
              <a:t> b = (a &amp;&amp; !b) || (b &amp;&amp; !a)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96AF4C-D8DF-487D-9D20-416DC36D2890}"/>
              </a:ext>
            </a:extLst>
          </p:cNvPr>
          <p:cNvSpPr/>
          <p:nvPr/>
        </p:nvSpPr>
        <p:spPr>
          <a:xfrm>
            <a:off x="3713418" y="2870705"/>
            <a:ext cx="1127760" cy="4419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||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DDCD86-4008-4B51-99C0-35A4EAAE6B55}"/>
              </a:ext>
            </a:extLst>
          </p:cNvPr>
          <p:cNvSpPr/>
          <p:nvPr/>
        </p:nvSpPr>
        <p:spPr>
          <a:xfrm>
            <a:off x="3199069" y="3447602"/>
            <a:ext cx="1081040" cy="4419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 &amp;&amp; !b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64D479-C63E-44D8-ACEB-E8195EF7CE12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739589" y="3312664"/>
            <a:ext cx="173844" cy="134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1AF4D73-0E51-43E2-942A-C9ABEEED76BB}"/>
              </a:ext>
            </a:extLst>
          </p:cNvPr>
          <p:cNvCxnSpPr>
            <a:cxnSpLocks/>
          </p:cNvCxnSpPr>
          <p:nvPr/>
        </p:nvCxnSpPr>
        <p:spPr>
          <a:xfrm>
            <a:off x="4684732" y="3312664"/>
            <a:ext cx="206448" cy="133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A4B8DD6-12B1-4AD0-8B8C-F0587776E161}"/>
              </a:ext>
            </a:extLst>
          </p:cNvPr>
          <p:cNvSpPr/>
          <p:nvPr/>
        </p:nvSpPr>
        <p:spPr>
          <a:xfrm>
            <a:off x="8479642" y="3814293"/>
            <a:ext cx="10887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a = T</a:t>
            </a:r>
          </a:p>
          <a:p>
            <a:r>
              <a:rPr lang="en-US" sz="3600" dirty="0"/>
              <a:t>b = 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5969A0D-0B8D-4334-B6EB-53EB083DFAA6}"/>
              </a:ext>
            </a:extLst>
          </p:cNvPr>
          <p:cNvSpPr/>
          <p:nvPr/>
        </p:nvSpPr>
        <p:spPr>
          <a:xfrm>
            <a:off x="4488689" y="3446148"/>
            <a:ext cx="1081040" cy="4419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 &amp;&amp; !b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A47B35-E5A7-4AAF-94FD-11D5681FAA7B}"/>
              </a:ext>
            </a:extLst>
          </p:cNvPr>
          <p:cNvSpPr/>
          <p:nvPr/>
        </p:nvSpPr>
        <p:spPr>
          <a:xfrm>
            <a:off x="3328997" y="4182464"/>
            <a:ext cx="2158872" cy="1913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748D368-86C4-4396-A346-CA8444AAD58E}"/>
              </a:ext>
            </a:extLst>
          </p:cNvPr>
          <p:cNvSpPr/>
          <p:nvPr/>
        </p:nvSpPr>
        <p:spPr>
          <a:xfrm>
            <a:off x="4654451" y="5459500"/>
            <a:ext cx="604780" cy="6047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C30629-705A-4B01-AD64-1A2CB4CF9D2C}"/>
              </a:ext>
            </a:extLst>
          </p:cNvPr>
          <p:cNvSpPr/>
          <p:nvPr/>
        </p:nvSpPr>
        <p:spPr>
          <a:xfrm>
            <a:off x="4727527" y="4182464"/>
            <a:ext cx="453710" cy="177988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9670F6-264C-43CF-9E8B-AB63E75C91D6}"/>
              </a:ext>
            </a:extLst>
          </p:cNvPr>
          <p:cNvSpPr/>
          <p:nvPr/>
        </p:nvSpPr>
        <p:spPr>
          <a:xfrm>
            <a:off x="3328997" y="5597577"/>
            <a:ext cx="1852239" cy="36477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7BAD177-7F98-499C-B2A4-1448EA5455F9}"/>
              </a:ext>
            </a:extLst>
          </p:cNvPr>
          <p:cNvCxnSpPr>
            <a:cxnSpLocks/>
          </p:cNvCxnSpPr>
          <p:nvPr/>
        </p:nvCxnSpPr>
        <p:spPr>
          <a:xfrm>
            <a:off x="3897249" y="4317403"/>
            <a:ext cx="0" cy="164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6A6EC5A-87A0-4400-9C29-C18EB43D8D29}"/>
              </a:ext>
            </a:extLst>
          </p:cNvPr>
          <p:cNvCxnSpPr>
            <a:cxnSpLocks/>
          </p:cNvCxnSpPr>
          <p:nvPr/>
        </p:nvCxnSpPr>
        <p:spPr>
          <a:xfrm flipH="1">
            <a:off x="3395309" y="4793478"/>
            <a:ext cx="1965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21FB246-66BD-4AD0-857E-CD5ADF250954}"/>
              </a:ext>
            </a:extLst>
          </p:cNvPr>
          <p:cNvSpPr txBox="1"/>
          <p:nvPr/>
        </p:nvSpPr>
        <p:spPr>
          <a:xfrm>
            <a:off x="3395308" y="4370775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||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36ECAF-4E7E-485B-BF24-9025D41B8F78}"/>
              </a:ext>
            </a:extLst>
          </p:cNvPr>
          <p:cNvSpPr txBox="1"/>
          <p:nvPr/>
        </p:nvSpPr>
        <p:spPr>
          <a:xfrm>
            <a:off x="4051047" y="4370775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3C0BBC-F55C-4E67-9864-C8CFFD2F9352}"/>
              </a:ext>
            </a:extLst>
          </p:cNvPr>
          <p:cNvSpPr txBox="1"/>
          <p:nvPr/>
        </p:nvSpPr>
        <p:spPr>
          <a:xfrm>
            <a:off x="3395307" y="4981896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014CBE-D0A1-4921-BCC7-612FBA8E0749}"/>
              </a:ext>
            </a:extLst>
          </p:cNvPr>
          <p:cNvSpPr txBox="1"/>
          <p:nvPr/>
        </p:nvSpPr>
        <p:spPr>
          <a:xfrm>
            <a:off x="4706786" y="4370775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042D00-C624-4727-B0F5-E9C06F4479C3}"/>
              </a:ext>
            </a:extLst>
          </p:cNvPr>
          <p:cNvSpPr txBox="1"/>
          <p:nvPr/>
        </p:nvSpPr>
        <p:spPr>
          <a:xfrm>
            <a:off x="3395307" y="5593017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C70DC2-D171-4B63-8294-3D9CF8643E09}"/>
              </a:ext>
            </a:extLst>
          </p:cNvPr>
          <p:cNvSpPr txBox="1"/>
          <p:nvPr/>
        </p:nvSpPr>
        <p:spPr>
          <a:xfrm>
            <a:off x="4051046" y="4981896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AB0333-F653-4CDF-9E1C-B72A4EF1ABC3}"/>
              </a:ext>
            </a:extLst>
          </p:cNvPr>
          <p:cNvSpPr txBox="1"/>
          <p:nvPr/>
        </p:nvSpPr>
        <p:spPr>
          <a:xfrm>
            <a:off x="4708882" y="5588149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A0403E-A2CC-4EC0-88D9-BEFC0BBEA37B}"/>
              </a:ext>
            </a:extLst>
          </p:cNvPr>
          <p:cNvSpPr txBox="1"/>
          <p:nvPr/>
        </p:nvSpPr>
        <p:spPr>
          <a:xfrm>
            <a:off x="4706786" y="4981896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A64F04C-2693-4767-AEFC-27417BFCCE85}"/>
              </a:ext>
            </a:extLst>
          </p:cNvPr>
          <p:cNvSpPr txBox="1"/>
          <p:nvPr/>
        </p:nvSpPr>
        <p:spPr>
          <a:xfrm>
            <a:off x="4044753" y="5583461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0392146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B320BC4-1737-43A0-92BB-522FCAAF7FA3}"/>
              </a:ext>
            </a:extLst>
          </p:cNvPr>
          <p:cNvSpPr/>
          <p:nvPr/>
        </p:nvSpPr>
        <p:spPr>
          <a:xfrm>
            <a:off x="7914703" y="1690688"/>
            <a:ext cx="2288477" cy="2004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189A764-CBED-4F8F-86D3-97665B46A60E}"/>
              </a:ext>
            </a:extLst>
          </p:cNvPr>
          <p:cNvSpPr/>
          <p:nvPr/>
        </p:nvSpPr>
        <p:spPr>
          <a:xfrm>
            <a:off x="8645814" y="2359628"/>
            <a:ext cx="604780" cy="6047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E9CE3-FA4E-452B-9DE3-CDDC8DD6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Bulova </a:t>
            </a:r>
            <a:r>
              <a:rPr lang="en-US" dirty="0" err="1"/>
              <a:t>Logika</a:t>
            </a:r>
            <a:r>
              <a:rPr lang="en-US" dirty="0"/>
              <a:t>: primer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CBBB3-6DBA-411C-9154-1198AAD1DCA0}"/>
              </a:ext>
            </a:extLst>
          </p:cNvPr>
          <p:cNvSpPr/>
          <p:nvPr/>
        </p:nvSpPr>
        <p:spPr>
          <a:xfrm>
            <a:off x="9300222" y="2967724"/>
            <a:ext cx="604780" cy="6047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490EEFC-C7F6-4B48-B6C8-BEEB52761B63}"/>
              </a:ext>
            </a:extLst>
          </p:cNvPr>
          <p:cNvCxnSpPr>
            <a:cxnSpLocks/>
          </p:cNvCxnSpPr>
          <p:nvPr/>
        </p:nvCxnSpPr>
        <p:spPr>
          <a:xfrm>
            <a:off x="8543020" y="1825627"/>
            <a:ext cx="0" cy="164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A5C4F38-C60A-401A-8C22-84F3811C1EDD}"/>
              </a:ext>
            </a:extLst>
          </p:cNvPr>
          <p:cNvCxnSpPr>
            <a:cxnSpLocks/>
          </p:cNvCxnSpPr>
          <p:nvPr/>
        </p:nvCxnSpPr>
        <p:spPr>
          <a:xfrm flipH="1">
            <a:off x="8041080" y="2301702"/>
            <a:ext cx="1965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C7E3412-C9B9-42C2-B1F5-9FFF8C7CD0FA}"/>
              </a:ext>
            </a:extLst>
          </p:cNvPr>
          <p:cNvSpPr txBox="1"/>
          <p:nvPr/>
        </p:nvSpPr>
        <p:spPr>
          <a:xfrm>
            <a:off x="7945183" y="1878999"/>
            <a:ext cx="59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XOR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70850D-A03A-4350-A926-7EBEA6EB2128}"/>
              </a:ext>
            </a:extLst>
          </p:cNvPr>
          <p:cNvSpPr txBox="1"/>
          <p:nvPr/>
        </p:nvSpPr>
        <p:spPr>
          <a:xfrm>
            <a:off x="8696818" y="1878999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4269AAE-3DC4-4921-AF0E-C0E7228855E8}"/>
              </a:ext>
            </a:extLst>
          </p:cNvPr>
          <p:cNvSpPr txBox="1"/>
          <p:nvPr/>
        </p:nvSpPr>
        <p:spPr>
          <a:xfrm>
            <a:off x="8041078" y="2490120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08FEC57-6E66-4816-A604-B3DEF0BC9345}"/>
              </a:ext>
            </a:extLst>
          </p:cNvPr>
          <p:cNvSpPr txBox="1"/>
          <p:nvPr/>
        </p:nvSpPr>
        <p:spPr>
          <a:xfrm>
            <a:off x="9352557" y="1878999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A6AED0-7F1D-441E-A6E8-47FA27D22854}"/>
              </a:ext>
            </a:extLst>
          </p:cNvPr>
          <p:cNvSpPr txBox="1"/>
          <p:nvPr/>
        </p:nvSpPr>
        <p:spPr>
          <a:xfrm>
            <a:off x="8041078" y="3101241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5840379-4990-4F6C-B951-E1502031244D}"/>
              </a:ext>
            </a:extLst>
          </p:cNvPr>
          <p:cNvSpPr txBox="1"/>
          <p:nvPr/>
        </p:nvSpPr>
        <p:spPr>
          <a:xfrm>
            <a:off x="9354653" y="3096373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BAAB366-5C96-4592-B061-895F5F965520}"/>
              </a:ext>
            </a:extLst>
          </p:cNvPr>
          <p:cNvSpPr txBox="1"/>
          <p:nvPr/>
        </p:nvSpPr>
        <p:spPr>
          <a:xfrm>
            <a:off x="9352557" y="2490120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947BC0-A118-451D-AA86-B6486394618D}"/>
              </a:ext>
            </a:extLst>
          </p:cNvPr>
          <p:cNvSpPr txBox="1"/>
          <p:nvPr/>
        </p:nvSpPr>
        <p:spPr>
          <a:xfrm>
            <a:off x="8690524" y="3091685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D3D3D2-5607-4881-8216-EC00FCAF9931}"/>
              </a:ext>
            </a:extLst>
          </p:cNvPr>
          <p:cNvSpPr txBox="1"/>
          <p:nvPr/>
        </p:nvSpPr>
        <p:spPr>
          <a:xfrm>
            <a:off x="8694611" y="2490013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7A93B4-56B8-419D-9D5F-8DB2E6BEB745}"/>
              </a:ext>
            </a:extLst>
          </p:cNvPr>
          <p:cNvSpPr/>
          <p:nvPr/>
        </p:nvSpPr>
        <p:spPr>
          <a:xfrm>
            <a:off x="838200" y="1796534"/>
            <a:ext cx="61702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a </a:t>
            </a:r>
            <a:r>
              <a:rPr lang="sr-Latn-RS" sz="3600" dirty="0"/>
              <a:t>XOR</a:t>
            </a:r>
            <a:r>
              <a:rPr lang="en-US" sz="3600" dirty="0"/>
              <a:t> b = (a &amp;&amp; !b) || (b &amp;&amp; !a)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96AF4C-D8DF-487D-9D20-416DC36D2890}"/>
              </a:ext>
            </a:extLst>
          </p:cNvPr>
          <p:cNvSpPr/>
          <p:nvPr/>
        </p:nvSpPr>
        <p:spPr>
          <a:xfrm>
            <a:off x="2455740" y="3060059"/>
            <a:ext cx="3967618" cy="4419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(a &amp;&amp; !b) </a:t>
            </a:r>
            <a:r>
              <a:rPr lang="en-US" dirty="0">
                <a:solidFill>
                  <a:schemeClr val="bg1"/>
                </a:solidFill>
              </a:rPr>
              <a:t>|| (</a:t>
            </a:r>
            <a:r>
              <a:rPr lang="en-US" b="1" dirty="0">
                <a:solidFill>
                  <a:schemeClr val="bg1"/>
                </a:solidFill>
              </a:rPr>
              <a:t>b &amp;&amp; !a)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4B8DD6-12B1-4AD0-8B8C-F0587776E161}"/>
              </a:ext>
            </a:extLst>
          </p:cNvPr>
          <p:cNvSpPr/>
          <p:nvPr/>
        </p:nvSpPr>
        <p:spPr>
          <a:xfrm>
            <a:off x="8479642" y="3814293"/>
            <a:ext cx="10887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a = T</a:t>
            </a:r>
          </a:p>
          <a:p>
            <a:r>
              <a:rPr lang="en-US" sz="3600" dirty="0"/>
              <a:t>b = 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34A149-4D26-4EBB-B6A8-9B9C515285BA}"/>
              </a:ext>
            </a:extLst>
          </p:cNvPr>
          <p:cNvSpPr/>
          <p:nvPr/>
        </p:nvSpPr>
        <p:spPr>
          <a:xfrm>
            <a:off x="3328997" y="4182464"/>
            <a:ext cx="2158872" cy="1913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1C9C06A-2A14-4EAD-AD39-8BFF87E68B12}"/>
              </a:ext>
            </a:extLst>
          </p:cNvPr>
          <p:cNvSpPr/>
          <p:nvPr/>
        </p:nvSpPr>
        <p:spPr>
          <a:xfrm>
            <a:off x="4654451" y="5459500"/>
            <a:ext cx="604780" cy="6047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A29FFD-068D-4DAB-B423-26BAFDBA9EAB}"/>
              </a:ext>
            </a:extLst>
          </p:cNvPr>
          <p:cNvSpPr/>
          <p:nvPr/>
        </p:nvSpPr>
        <p:spPr>
          <a:xfrm>
            <a:off x="4727527" y="4182464"/>
            <a:ext cx="453710" cy="177988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8B97F4-71D5-430D-8630-07EDB8C9443B}"/>
              </a:ext>
            </a:extLst>
          </p:cNvPr>
          <p:cNvSpPr/>
          <p:nvPr/>
        </p:nvSpPr>
        <p:spPr>
          <a:xfrm>
            <a:off x="3328997" y="5597577"/>
            <a:ext cx="1852239" cy="36477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BF1A1C-C3C2-4AA5-8EF8-7005172511D0}"/>
              </a:ext>
            </a:extLst>
          </p:cNvPr>
          <p:cNvCxnSpPr>
            <a:cxnSpLocks/>
          </p:cNvCxnSpPr>
          <p:nvPr/>
        </p:nvCxnSpPr>
        <p:spPr>
          <a:xfrm>
            <a:off x="3897249" y="4317403"/>
            <a:ext cx="0" cy="164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E83E96-D396-465B-9A43-403D6EF48FEC}"/>
              </a:ext>
            </a:extLst>
          </p:cNvPr>
          <p:cNvCxnSpPr>
            <a:cxnSpLocks/>
          </p:cNvCxnSpPr>
          <p:nvPr/>
        </p:nvCxnSpPr>
        <p:spPr>
          <a:xfrm flipH="1">
            <a:off x="3395309" y="4793478"/>
            <a:ext cx="1965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5EDEE1-4BCC-486D-9161-4231BC264AC5}"/>
              </a:ext>
            </a:extLst>
          </p:cNvPr>
          <p:cNvSpPr txBox="1"/>
          <p:nvPr/>
        </p:nvSpPr>
        <p:spPr>
          <a:xfrm>
            <a:off x="3395308" y="4370775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||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792181-784F-49DE-9243-8CC07B40ADD2}"/>
              </a:ext>
            </a:extLst>
          </p:cNvPr>
          <p:cNvSpPr txBox="1"/>
          <p:nvPr/>
        </p:nvSpPr>
        <p:spPr>
          <a:xfrm>
            <a:off x="4051047" y="4370775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F9D131-BEC7-4C9C-A712-A67F60129B27}"/>
              </a:ext>
            </a:extLst>
          </p:cNvPr>
          <p:cNvSpPr txBox="1"/>
          <p:nvPr/>
        </p:nvSpPr>
        <p:spPr>
          <a:xfrm>
            <a:off x="3395307" y="4981896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2290A6-46EC-40FE-8C75-B084A18A16FA}"/>
              </a:ext>
            </a:extLst>
          </p:cNvPr>
          <p:cNvSpPr txBox="1"/>
          <p:nvPr/>
        </p:nvSpPr>
        <p:spPr>
          <a:xfrm>
            <a:off x="4706786" y="4370775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7E0AE0-B0A9-4606-8E01-055D97592ECA}"/>
              </a:ext>
            </a:extLst>
          </p:cNvPr>
          <p:cNvSpPr txBox="1"/>
          <p:nvPr/>
        </p:nvSpPr>
        <p:spPr>
          <a:xfrm>
            <a:off x="3395307" y="5593017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9CE42B-2B11-400D-A338-A506F91057DD}"/>
              </a:ext>
            </a:extLst>
          </p:cNvPr>
          <p:cNvSpPr txBox="1"/>
          <p:nvPr/>
        </p:nvSpPr>
        <p:spPr>
          <a:xfrm>
            <a:off x="4051046" y="4981896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377796-BC2D-48A7-888A-08825CAFE3EF}"/>
              </a:ext>
            </a:extLst>
          </p:cNvPr>
          <p:cNvSpPr txBox="1"/>
          <p:nvPr/>
        </p:nvSpPr>
        <p:spPr>
          <a:xfrm>
            <a:off x="4708882" y="5588149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C8FF7D-9424-421D-AF9E-34C2868664B0}"/>
              </a:ext>
            </a:extLst>
          </p:cNvPr>
          <p:cNvSpPr txBox="1"/>
          <p:nvPr/>
        </p:nvSpPr>
        <p:spPr>
          <a:xfrm>
            <a:off x="4706786" y="4981896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3CB172-0C8F-4CB7-8F55-296C48E6C1CB}"/>
              </a:ext>
            </a:extLst>
          </p:cNvPr>
          <p:cNvSpPr txBox="1"/>
          <p:nvPr/>
        </p:nvSpPr>
        <p:spPr>
          <a:xfrm>
            <a:off x="4044753" y="5583461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10086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B320BC4-1737-43A0-92BB-522FCAAF7FA3}"/>
              </a:ext>
            </a:extLst>
          </p:cNvPr>
          <p:cNvSpPr/>
          <p:nvPr/>
        </p:nvSpPr>
        <p:spPr>
          <a:xfrm>
            <a:off x="7914703" y="1690688"/>
            <a:ext cx="2288477" cy="2004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189A764-CBED-4F8F-86D3-97665B46A60E}"/>
              </a:ext>
            </a:extLst>
          </p:cNvPr>
          <p:cNvSpPr/>
          <p:nvPr/>
        </p:nvSpPr>
        <p:spPr>
          <a:xfrm>
            <a:off x="8645814" y="2359628"/>
            <a:ext cx="604780" cy="6047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E9CE3-FA4E-452B-9DE3-CDDC8DD6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Bulova </a:t>
            </a:r>
            <a:r>
              <a:rPr lang="en-US" dirty="0" err="1"/>
              <a:t>Logika</a:t>
            </a:r>
            <a:r>
              <a:rPr lang="en-US" dirty="0"/>
              <a:t>: primer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CBBB3-6DBA-411C-9154-1198AAD1DCA0}"/>
              </a:ext>
            </a:extLst>
          </p:cNvPr>
          <p:cNvSpPr/>
          <p:nvPr/>
        </p:nvSpPr>
        <p:spPr>
          <a:xfrm>
            <a:off x="9300222" y="2967724"/>
            <a:ext cx="604780" cy="6047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490EEFC-C7F6-4B48-B6C8-BEEB52761B63}"/>
              </a:ext>
            </a:extLst>
          </p:cNvPr>
          <p:cNvCxnSpPr>
            <a:cxnSpLocks/>
          </p:cNvCxnSpPr>
          <p:nvPr/>
        </p:nvCxnSpPr>
        <p:spPr>
          <a:xfrm>
            <a:off x="8543020" y="1825627"/>
            <a:ext cx="0" cy="164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A5C4F38-C60A-401A-8C22-84F3811C1EDD}"/>
              </a:ext>
            </a:extLst>
          </p:cNvPr>
          <p:cNvCxnSpPr>
            <a:cxnSpLocks/>
          </p:cNvCxnSpPr>
          <p:nvPr/>
        </p:nvCxnSpPr>
        <p:spPr>
          <a:xfrm flipH="1">
            <a:off x="8041080" y="2301702"/>
            <a:ext cx="1965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C7E3412-C9B9-42C2-B1F5-9FFF8C7CD0FA}"/>
              </a:ext>
            </a:extLst>
          </p:cNvPr>
          <p:cNvSpPr txBox="1"/>
          <p:nvPr/>
        </p:nvSpPr>
        <p:spPr>
          <a:xfrm>
            <a:off x="7945183" y="1878999"/>
            <a:ext cx="59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XOR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70850D-A03A-4350-A926-7EBEA6EB2128}"/>
              </a:ext>
            </a:extLst>
          </p:cNvPr>
          <p:cNvSpPr txBox="1"/>
          <p:nvPr/>
        </p:nvSpPr>
        <p:spPr>
          <a:xfrm>
            <a:off x="8696818" y="1878999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4269AAE-3DC4-4921-AF0E-C0E7228855E8}"/>
              </a:ext>
            </a:extLst>
          </p:cNvPr>
          <p:cNvSpPr txBox="1"/>
          <p:nvPr/>
        </p:nvSpPr>
        <p:spPr>
          <a:xfrm>
            <a:off x="8041078" y="2490120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08FEC57-6E66-4816-A604-B3DEF0BC9345}"/>
              </a:ext>
            </a:extLst>
          </p:cNvPr>
          <p:cNvSpPr txBox="1"/>
          <p:nvPr/>
        </p:nvSpPr>
        <p:spPr>
          <a:xfrm>
            <a:off x="9352557" y="1878999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A6AED0-7F1D-441E-A6E8-47FA27D22854}"/>
              </a:ext>
            </a:extLst>
          </p:cNvPr>
          <p:cNvSpPr txBox="1"/>
          <p:nvPr/>
        </p:nvSpPr>
        <p:spPr>
          <a:xfrm>
            <a:off x="8041078" y="3101241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5840379-4990-4F6C-B951-E1502031244D}"/>
              </a:ext>
            </a:extLst>
          </p:cNvPr>
          <p:cNvSpPr txBox="1"/>
          <p:nvPr/>
        </p:nvSpPr>
        <p:spPr>
          <a:xfrm>
            <a:off x="9354653" y="3096373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BAAB366-5C96-4592-B061-895F5F965520}"/>
              </a:ext>
            </a:extLst>
          </p:cNvPr>
          <p:cNvSpPr txBox="1"/>
          <p:nvPr/>
        </p:nvSpPr>
        <p:spPr>
          <a:xfrm>
            <a:off x="9352557" y="2490120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947BC0-A118-451D-AA86-B6486394618D}"/>
              </a:ext>
            </a:extLst>
          </p:cNvPr>
          <p:cNvSpPr txBox="1"/>
          <p:nvPr/>
        </p:nvSpPr>
        <p:spPr>
          <a:xfrm>
            <a:off x="8690524" y="3091685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D3D3D2-5607-4881-8216-EC00FCAF9931}"/>
              </a:ext>
            </a:extLst>
          </p:cNvPr>
          <p:cNvSpPr txBox="1"/>
          <p:nvPr/>
        </p:nvSpPr>
        <p:spPr>
          <a:xfrm>
            <a:off x="8694611" y="2490013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7A93B4-56B8-419D-9D5F-8DB2E6BEB745}"/>
              </a:ext>
            </a:extLst>
          </p:cNvPr>
          <p:cNvSpPr/>
          <p:nvPr/>
        </p:nvSpPr>
        <p:spPr>
          <a:xfrm>
            <a:off x="838200" y="1796534"/>
            <a:ext cx="61702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a </a:t>
            </a:r>
            <a:r>
              <a:rPr lang="sr-Latn-RS" sz="3600" dirty="0"/>
              <a:t>XOR</a:t>
            </a:r>
            <a:r>
              <a:rPr lang="en-US" sz="3600" dirty="0"/>
              <a:t> b = (a &amp;&amp; !b) || (b &amp;&amp; !a)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651B8C-69F5-4573-9B0C-B88424FDB981}"/>
              </a:ext>
            </a:extLst>
          </p:cNvPr>
          <p:cNvSpPr/>
          <p:nvPr/>
        </p:nvSpPr>
        <p:spPr>
          <a:xfrm>
            <a:off x="838200" y="3783802"/>
            <a:ext cx="5705408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bool </a:t>
            </a:r>
            <a:r>
              <a:rPr lang="en-US" sz="2800" dirty="0" err="1">
                <a:latin typeface="Consolas" panose="020B0609020204030204" pitchFamily="49" charset="0"/>
              </a:rPr>
              <a:t>xor</a:t>
            </a:r>
            <a:r>
              <a:rPr lang="en-US" sz="2800" dirty="0">
                <a:latin typeface="Consolas" panose="020B0609020204030204" pitchFamily="49" charset="0"/>
              </a:rPr>
              <a:t>(bool a, bool b)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if(a &amp;&amp; !b) return true;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if(b &amp;&amp; !a) return true;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return false;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68602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B320BC4-1737-43A0-92BB-522FCAAF7FA3}"/>
              </a:ext>
            </a:extLst>
          </p:cNvPr>
          <p:cNvSpPr/>
          <p:nvPr/>
        </p:nvSpPr>
        <p:spPr>
          <a:xfrm>
            <a:off x="7914703" y="1690688"/>
            <a:ext cx="2288477" cy="2004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189A764-CBED-4F8F-86D3-97665B46A60E}"/>
              </a:ext>
            </a:extLst>
          </p:cNvPr>
          <p:cNvSpPr/>
          <p:nvPr/>
        </p:nvSpPr>
        <p:spPr>
          <a:xfrm>
            <a:off x="8645814" y="2359628"/>
            <a:ext cx="604780" cy="6047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E9CE3-FA4E-452B-9DE3-CDDC8DD6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Bulova </a:t>
            </a:r>
            <a:r>
              <a:rPr lang="en-US" dirty="0" err="1"/>
              <a:t>Logika</a:t>
            </a:r>
            <a:r>
              <a:rPr lang="en-US" dirty="0"/>
              <a:t>: primer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CBBB3-6DBA-411C-9154-1198AAD1DCA0}"/>
              </a:ext>
            </a:extLst>
          </p:cNvPr>
          <p:cNvSpPr/>
          <p:nvPr/>
        </p:nvSpPr>
        <p:spPr>
          <a:xfrm>
            <a:off x="9300222" y="2967724"/>
            <a:ext cx="604780" cy="6047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490EEFC-C7F6-4B48-B6C8-BEEB52761B63}"/>
              </a:ext>
            </a:extLst>
          </p:cNvPr>
          <p:cNvCxnSpPr>
            <a:cxnSpLocks/>
          </p:cNvCxnSpPr>
          <p:nvPr/>
        </p:nvCxnSpPr>
        <p:spPr>
          <a:xfrm>
            <a:off x="8543020" y="1825627"/>
            <a:ext cx="0" cy="164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A5C4F38-C60A-401A-8C22-84F3811C1EDD}"/>
              </a:ext>
            </a:extLst>
          </p:cNvPr>
          <p:cNvCxnSpPr>
            <a:cxnSpLocks/>
          </p:cNvCxnSpPr>
          <p:nvPr/>
        </p:nvCxnSpPr>
        <p:spPr>
          <a:xfrm flipH="1">
            <a:off x="8041080" y="2301702"/>
            <a:ext cx="1965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C7E3412-C9B9-42C2-B1F5-9FFF8C7CD0FA}"/>
              </a:ext>
            </a:extLst>
          </p:cNvPr>
          <p:cNvSpPr txBox="1"/>
          <p:nvPr/>
        </p:nvSpPr>
        <p:spPr>
          <a:xfrm>
            <a:off x="7945183" y="1878999"/>
            <a:ext cx="59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XOR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70850D-A03A-4350-A926-7EBEA6EB2128}"/>
              </a:ext>
            </a:extLst>
          </p:cNvPr>
          <p:cNvSpPr txBox="1"/>
          <p:nvPr/>
        </p:nvSpPr>
        <p:spPr>
          <a:xfrm>
            <a:off x="8696818" y="1878999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4269AAE-3DC4-4921-AF0E-C0E7228855E8}"/>
              </a:ext>
            </a:extLst>
          </p:cNvPr>
          <p:cNvSpPr txBox="1"/>
          <p:nvPr/>
        </p:nvSpPr>
        <p:spPr>
          <a:xfrm>
            <a:off x="8041078" y="2490120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08FEC57-6E66-4816-A604-B3DEF0BC9345}"/>
              </a:ext>
            </a:extLst>
          </p:cNvPr>
          <p:cNvSpPr txBox="1"/>
          <p:nvPr/>
        </p:nvSpPr>
        <p:spPr>
          <a:xfrm>
            <a:off x="9352557" y="1878999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A6AED0-7F1D-441E-A6E8-47FA27D22854}"/>
              </a:ext>
            </a:extLst>
          </p:cNvPr>
          <p:cNvSpPr txBox="1"/>
          <p:nvPr/>
        </p:nvSpPr>
        <p:spPr>
          <a:xfrm>
            <a:off x="8041078" y="3101241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5840379-4990-4F6C-B951-E1502031244D}"/>
              </a:ext>
            </a:extLst>
          </p:cNvPr>
          <p:cNvSpPr txBox="1"/>
          <p:nvPr/>
        </p:nvSpPr>
        <p:spPr>
          <a:xfrm>
            <a:off x="9354653" y="3096373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BAAB366-5C96-4592-B061-895F5F965520}"/>
              </a:ext>
            </a:extLst>
          </p:cNvPr>
          <p:cNvSpPr txBox="1"/>
          <p:nvPr/>
        </p:nvSpPr>
        <p:spPr>
          <a:xfrm>
            <a:off x="9352557" y="2490120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947BC0-A118-451D-AA86-B6486394618D}"/>
              </a:ext>
            </a:extLst>
          </p:cNvPr>
          <p:cNvSpPr txBox="1"/>
          <p:nvPr/>
        </p:nvSpPr>
        <p:spPr>
          <a:xfrm>
            <a:off x="8690524" y="3091685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D3D3D2-5607-4881-8216-EC00FCAF9931}"/>
              </a:ext>
            </a:extLst>
          </p:cNvPr>
          <p:cNvSpPr txBox="1"/>
          <p:nvPr/>
        </p:nvSpPr>
        <p:spPr>
          <a:xfrm>
            <a:off x="8694611" y="2490013"/>
            <a:ext cx="50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⊥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7A93B4-56B8-419D-9D5F-8DB2E6BEB745}"/>
              </a:ext>
            </a:extLst>
          </p:cNvPr>
          <p:cNvSpPr/>
          <p:nvPr/>
        </p:nvSpPr>
        <p:spPr>
          <a:xfrm>
            <a:off x="838200" y="1796534"/>
            <a:ext cx="61702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a </a:t>
            </a:r>
            <a:r>
              <a:rPr lang="sr-Latn-RS" sz="3600" dirty="0"/>
              <a:t>XOR</a:t>
            </a:r>
            <a:r>
              <a:rPr lang="en-US" sz="3600" dirty="0"/>
              <a:t> b = (a &amp;&amp; !b) || (b &amp;&amp; !a)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651B8C-69F5-4573-9B0C-B88424FDB981}"/>
              </a:ext>
            </a:extLst>
          </p:cNvPr>
          <p:cNvSpPr/>
          <p:nvPr/>
        </p:nvSpPr>
        <p:spPr>
          <a:xfrm>
            <a:off x="838200" y="3783802"/>
            <a:ext cx="6888424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bool </a:t>
            </a:r>
            <a:r>
              <a:rPr lang="en-US" sz="2800" dirty="0" err="1">
                <a:latin typeface="Consolas" panose="020B0609020204030204" pitchFamily="49" charset="0"/>
              </a:rPr>
              <a:t>xor</a:t>
            </a:r>
            <a:r>
              <a:rPr lang="en-US" sz="2800" dirty="0">
                <a:latin typeface="Consolas" panose="020B0609020204030204" pitchFamily="49" charset="0"/>
              </a:rPr>
              <a:t>(bool a, bool b)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{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return (a &amp;&amp; !b) || (b &amp;&amp; !a);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1686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9CE3-FA4E-452B-9DE3-CDDC8DD6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Bulova </a:t>
            </a:r>
            <a:r>
              <a:rPr lang="en-US" dirty="0" err="1"/>
              <a:t>Logika</a:t>
            </a:r>
            <a:r>
              <a:rPr lang="en-US" dirty="0"/>
              <a:t>: </a:t>
            </a:r>
            <a:r>
              <a:rPr lang="en-US" dirty="0" err="1"/>
              <a:t>jednaki</a:t>
            </a:r>
            <a:r>
              <a:rPr lang="en-US" dirty="0"/>
              <a:t> </a:t>
            </a:r>
            <a:r>
              <a:rPr lang="en-US" dirty="0" err="1"/>
              <a:t>izrazi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71202D-33FA-4A4D-84CE-D79CF9D693DD}"/>
              </a:ext>
            </a:extLst>
          </p:cNvPr>
          <p:cNvSpPr/>
          <p:nvPr/>
        </p:nvSpPr>
        <p:spPr>
          <a:xfrm>
            <a:off x="838200" y="1813312"/>
            <a:ext cx="18742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!(!a) == 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649A37-C697-45A2-82AC-1E61A946A9EA}"/>
              </a:ext>
            </a:extLst>
          </p:cNvPr>
          <p:cNvSpPr/>
          <p:nvPr/>
        </p:nvSpPr>
        <p:spPr>
          <a:xfrm>
            <a:off x="6946784" y="1813312"/>
            <a:ext cx="3719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!(!T) = !(⊥) = !⊥ = T</a:t>
            </a:r>
          </a:p>
        </p:txBody>
      </p:sp>
    </p:spTree>
    <p:extLst>
      <p:ext uri="{BB962C8B-B14F-4D97-AF65-F5344CB8AC3E}">
        <p14:creationId xmlns:p14="http://schemas.microsoft.com/office/powerpoint/2010/main" val="36125124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9CE3-FA4E-452B-9DE3-CDDC8DD6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Bulova </a:t>
            </a:r>
            <a:r>
              <a:rPr lang="en-US" dirty="0" err="1"/>
              <a:t>Logika</a:t>
            </a:r>
            <a:r>
              <a:rPr lang="en-US" dirty="0"/>
              <a:t>: </a:t>
            </a:r>
            <a:r>
              <a:rPr lang="en-US" dirty="0" err="1"/>
              <a:t>jednak</a:t>
            </a:r>
            <a:r>
              <a:rPr lang="sr-Latn-RS" dirty="0"/>
              <a:t>ost nekih</a:t>
            </a:r>
            <a:r>
              <a:rPr lang="en-US" dirty="0"/>
              <a:t> </a:t>
            </a:r>
            <a:r>
              <a:rPr lang="en-US" dirty="0" err="1"/>
              <a:t>izrazi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71202D-33FA-4A4D-84CE-D79CF9D693DD}"/>
              </a:ext>
            </a:extLst>
          </p:cNvPr>
          <p:cNvSpPr/>
          <p:nvPr/>
        </p:nvSpPr>
        <p:spPr>
          <a:xfrm>
            <a:off x="838200" y="1813312"/>
            <a:ext cx="18742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!(!a) == 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649A37-C697-45A2-82AC-1E61A946A9EA}"/>
              </a:ext>
            </a:extLst>
          </p:cNvPr>
          <p:cNvSpPr/>
          <p:nvPr/>
        </p:nvSpPr>
        <p:spPr>
          <a:xfrm>
            <a:off x="6946784" y="1813312"/>
            <a:ext cx="3719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!(!T) = !(⊥) = !⊥ = 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600438-E273-472D-9860-D75A2F791332}"/>
              </a:ext>
            </a:extLst>
          </p:cNvPr>
          <p:cNvSpPr/>
          <p:nvPr/>
        </p:nvSpPr>
        <p:spPr>
          <a:xfrm>
            <a:off x="603308" y="4234898"/>
            <a:ext cx="39805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!(a &amp;&amp; b) == !a || !b</a:t>
            </a:r>
            <a:br>
              <a:rPr lang="en-US" sz="3600" dirty="0"/>
            </a:br>
            <a:r>
              <a:rPr lang="en-US" sz="3600" dirty="0"/>
              <a:t>!(a || b) == !a &amp;&amp; !b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5BB061-17F7-484A-BFF6-EF5276BC9AD2}"/>
              </a:ext>
            </a:extLst>
          </p:cNvPr>
          <p:cNvSpPr/>
          <p:nvPr/>
        </p:nvSpPr>
        <p:spPr>
          <a:xfrm>
            <a:off x="5236168" y="4436395"/>
            <a:ext cx="62680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i="1" dirty="0"/>
              <a:t>“</a:t>
            </a:r>
            <a:r>
              <a:rPr lang="en-US" sz="3600" i="1" dirty="0" err="1"/>
              <a:t>ili</a:t>
            </a:r>
            <a:r>
              <a:rPr lang="en-US" sz="3600" i="1" dirty="0"/>
              <a:t> </a:t>
            </a:r>
            <a:r>
              <a:rPr lang="en-US" sz="3600" i="1" dirty="0" err="1"/>
              <a:t>nije</a:t>
            </a:r>
            <a:r>
              <a:rPr lang="en-US" sz="3600" i="1" dirty="0"/>
              <a:t> a </a:t>
            </a:r>
            <a:r>
              <a:rPr lang="en-US" sz="3600" i="1" dirty="0" err="1"/>
              <a:t>ili</a:t>
            </a:r>
            <a:r>
              <a:rPr lang="en-US" sz="3600" i="1" dirty="0"/>
              <a:t> </a:t>
            </a:r>
            <a:r>
              <a:rPr lang="en-US" sz="3600" i="1" dirty="0" err="1"/>
              <a:t>nije</a:t>
            </a:r>
            <a:r>
              <a:rPr lang="en-US" sz="3600" i="1" dirty="0"/>
              <a:t> b = </a:t>
            </a:r>
            <a:r>
              <a:rPr lang="en-US" sz="3600" i="1" dirty="0" err="1"/>
              <a:t>nije</a:t>
            </a:r>
            <a:r>
              <a:rPr lang="en-US" sz="3600" i="1" dirty="0"/>
              <a:t> </a:t>
            </a:r>
            <a:r>
              <a:rPr lang="en-US" sz="3600" i="1" dirty="0" err="1"/>
              <a:t>ni</a:t>
            </a:r>
            <a:r>
              <a:rPr lang="en-US" sz="3600" i="1" dirty="0"/>
              <a:t> a </a:t>
            </a:r>
            <a:r>
              <a:rPr lang="en-US" sz="3600" i="1" dirty="0" err="1"/>
              <a:t>ni</a:t>
            </a:r>
            <a:r>
              <a:rPr lang="en-US" sz="3600" i="1" dirty="0"/>
              <a:t> b”</a:t>
            </a:r>
          </a:p>
        </p:txBody>
      </p:sp>
    </p:spTree>
    <p:extLst>
      <p:ext uri="{BB962C8B-B14F-4D97-AF65-F5344CB8AC3E}">
        <p14:creationId xmlns:p14="http://schemas.microsoft.com/office/powerpoint/2010/main" val="42317257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8D32-027E-4C13-BDC5-FF709D13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Pojednostavljenje</a:t>
            </a:r>
            <a:r>
              <a:rPr lang="en-US" dirty="0"/>
              <a:t> </a:t>
            </a:r>
            <a:r>
              <a:rPr lang="en-US" dirty="0" err="1"/>
              <a:t>izraza</a:t>
            </a:r>
            <a:r>
              <a:rPr lang="en-US" dirty="0"/>
              <a:t> (if/while)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F5EBE-8E28-450D-8E5E-E80C2B9FE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bool </a:t>
            </a:r>
            <a:r>
              <a:rPr lang="en-US" dirty="0" err="1"/>
              <a:t>gotovo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mogu</a:t>
            </a:r>
            <a:r>
              <a:rPr lang="sr-Latn-RS" b="1" dirty="0"/>
              <a:t>će situacije: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sr-Latn-RS" b="1" dirty="0"/>
              <a:t>gotovo </a:t>
            </a:r>
            <a:r>
              <a:rPr lang="en-US" b="1" dirty="0"/>
              <a:t>= true</a:t>
            </a:r>
            <a:r>
              <a:rPr lang="en-US" dirty="0"/>
              <a:t>:  if(</a:t>
            </a:r>
            <a:r>
              <a:rPr lang="en-US" b="1" dirty="0"/>
              <a:t>true</a:t>
            </a:r>
            <a:r>
              <a:rPr lang="en-US" dirty="0"/>
              <a:t> == true)				if(</a:t>
            </a:r>
            <a:r>
              <a:rPr lang="en-US" b="1" dirty="0"/>
              <a:t>true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b="1" dirty="0" err="1"/>
              <a:t>gotovo</a:t>
            </a:r>
            <a:r>
              <a:rPr lang="en-US" b="1" dirty="0"/>
              <a:t> = false</a:t>
            </a:r>
            <a:r>
              <a:rPr lang="en-US" dirty="0"/>
              <a:t>: if(</a:t>
            </a:r>
            <a:r>
              <a:rPr lang="en-US" b="1" dirty="0"/>
              <a:t>false</a:t>
            </a:r>
            <a:r>
              <a:rPr lang="en-US" dirty="0"/>
              <a:t> == true)				if(</a:t>
            </a:r>
            <a:r>
              <a:rPr lang="en-US" b="1" dirty="0"/>
              <a:t>false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D856B-1FE8-4B1A-BCE9-52B332A5DEB9}"/>
              </a:ext>
            </a:extLst>
          </p:cNvPr>
          <p:cNvSpPr txBox="1"/>
          <p:nvPr/>
        </p:nvSpPr>
        <p:spPr>
          <a:xfrm>
            <a:off x="754310" y="2533475"/>
            <a:ext cx="3791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if(</a:t>
            </a:r>
            <a:r>
              <a:rPr lang="en-US" sz="3600" dirty="0" err="1"/>
              <a:t>gotovo</a:t>
            </a:r>
            <a:r>
              <a:rPr lang="en-US" sz="3600" dirty="0"/>
              <a:t> == true)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D83AC8-627A-43C6-805B-C50C77B62404}"/>
              </a:ext>
            </a:extLst>
          </p:cNvPr>
          <p:cNvSpPr txBox="1"/>
          <p:nvPr/>
        </p:nvSpPr>
        <p:spPr>
          <a:xfrm>
            <a:off x="8602211" y="2533475"/>
            <a:ext cx="3791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if(</a:t>
            </a:r>
            <a:r>
              <a:rPr lang="en-US" sz="3600" dirty="0" err="1"/>
              <a:t>gotovo</a:t>
            </a:r>
            <a:r>
              <a:rPr lang="en-US" sz="36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E9929-4AB6-418A-B8F0-B3A8C12FBF47}"/>
              </a:ext>
            </a:extLst>
          </p:cNvPr>
          <p:cNvSpPr txBox="1"/>
          <p:nvPr/>
        </p:nvSpPr>
        <p:spPr>
          <a:xfrm>
            <a:off x="6096000" y="2471919"/>
            <a:ext cx="2323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==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FFECB3-998B-429A-A893-848F407E06D1}"/>
              </a:ext>
            </a:extLst>
          </p:cNvPr>
          <p:cNvSpPr txBox="1"/>
          <p:nvPr/>
        </p:nvSpPr>
        <p:spPr>
          <a:xfrm>
            <a:off x="7410274" y="5218138"/>
            <a:ext cx="2323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==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FC8ED-2C85-4AF1-968B-09491DB69220}"/>
              </a:ext>
            </a:extLst>
          </p:cNvPr>
          <p:cNvSpPr txBox="1"/>
          <p:nvPr/>
        </p:nvSpPr>
        <p:spPr>
          <a:xfrm>
            <a:off x="7410273" y="4765949"/>
            <a:ext cx="2323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12430842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8D32-027E-4C13-BDC5-FF709D13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Pojednostavljenje</a:t>
            </a:r>
            <a:r>
              <a:rPr lang="en-US" dirty="0"/>
              <a:t> </a:t>
            </a:r>
            <a:r>
              <a:rPr lang="en-US" dirty="0" err="1"/>
              <a:t>izraza</a:t>
            </a:r>
            <a:r>
              <a:rPr lang="en-US" dirty="0"/>
              <a:t> (if/while)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F5EBE-8E28-450D-8E5E-E80C2B9FE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bool </a:t>
            </a:r>
            <a:r>
              <a:rPr lang="en-US" dirty="0" err="1"/>
              <a:t>gotovo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mogu</a:t>
            </a:r>
            <a:r>
              <a:rPr lang="sr-Latn-RS" b="1" dirty="0"/>
              <a:t>će situacije: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sr-Latn-RS" b="1" dirty="0"/>
              <a:t>gotovo </a:t>
            </a:r>
            <a:r>
              <a:rPr lang="en-US" b="1" dirty="0"/>
              <a:t>= true</a:t>
            </a:r>
            <a:r>
              <a:rPr lang="en-US" dirty="0"/>
              <a:t>:  if(</a:t>
            </a:r>
            <a:r>
              <a:rPr lang="en-US" b="1" dirty="0"/>
              <a:t>true</a:t>
            </a:r>
            <a:r>
              <a:rPr lang="en-US" dirty="0"/>
              <a:t> == true)				if(</a:t>
            </a:r>
            <a:r>
              <a:rPr lang="en-US" b="1" dirty="0"/>
              <a:t>true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b="1" dirty="0" err="1"/>
              <a:t>gotovo</a:t>
            </a:r>
            <a:r>
              <a:rPr lang="en-US" b="1" dirty="0"/>
              <a:t> = false</a:t>
            </a:r>
            <a:r>
              <a:rPr lang="en-US" dirty="0"/>
              <a:t>: if(</a:t>
            </a:r>
            <a:r>
              <a:rPr lang="en-US" b="1" dirty="0"/>
              <a:t>false</a:t>
            </a:r>
            <a:r>
              <a:rPr lang="en-US" dirty="0"/>
              <a:t> == true)				if(</a:t>
            </a:r>
            <a:r>
              <a:rPr lang="en-US" b="1" dirty="0"/>
              <a:t>false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D856B-1FE8-4B1A-BCE9-52B332A5DEB9}"/>
              </a:ext>
            </a:extLst>
          </p:cNvPr>
          <p:cNvSpPr txBox="1"/>
          <p:nvPr/>
        </p:nvSpPr>
        <p:spPr>
          <a:xfrm>
            <a:off x="754310" y="2533475"/>
            <a:ext cx="3791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if(</a:t>
            </a:r>
            <a:r>
              <a:rPr lang="en-US" sz="3600" dirty="0" err="1"/>
              <a:t>gotovo</a:t>
            </a:r>
            <a:r>
              <a:rPr lang="en-US" sz="3600" dirty="0"/>
              <a:t> == true)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D83AC8-627A-43C6-805B-C50C77B62404}"/>
              </a:ext>
            </a:extLst>
          </p:cNvPr>
          <p:cNvSpPr txBox="1"/>
          <p:nvPr/>
        </p:nvSpPr>
        <p:spPr>
          <a:xfrm>
            <a:off x="8602211" y="2533475"/>
            <a:ext cx="3791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if(</a:t>
            </a:r>
            <a:r>
              <a:rPr lang="en-US" sz="3600" dirty="0" err="1"/>
              <a:t>gotovo</a:t>
            </a:r>
            <a:r>
              <a:rPr lang="en-US" sz="36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E9929-4AB6-418A-B8F0-B3A8C12FBF47}"/>
              </a:ext>
            </a:extLst>
          </p:cNvPr>
          <p:cNvSpPr txBox="1"/>
          <p:nvPr/>
        </p:nvSpPr>
        <p:spPr>
          <a:xfrm>
            <a:off x="6096000" y="2471919"/>
            <a:ext cx="2323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==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FFECB3-998B-429A-A893-848F407E06D1}"/>
              </a:ext>
            </a:extLst>
          </p:cNvPr>
          <p:cNvSpPr txBox="1"/>
          <p:nvPr/>
        </p:nvSpPr>
        <p:spPr>
          <a:xfrm>
            <a:off x="7410274" y="5218138"/>
            <a:ext cx="2323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==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FC8ED-2C85-4AF1-968B-09491DB69220}"/>
              </a:ext>
            </a:extLst>
          </p:cNvPr>
          <p:cNvSpPr txBox="1"/>
          <p:nvPr/>
        </p:nvSpPr>
        <p:spPr>
          <a:xfrm>
            <a:off x="7410273" y="4765949"/>
            <a:ext cx="2323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303495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8D32-027E-4C13-BDC5-FF709D13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Pojednostavljenje</a:t>
            </a:r>
            <a:r>
              <a:rPr lang="en-US" dirty="0"/>
              <a:t> </a:t>
            </a:r>
            <a:r>
              <a:rPr lang="en-US" dirty="0" err="1"/>
              <a:t>izraza</a:t>
            </a:r>
            <a:r>
              <a:rPr lang="en-US" dirty="0"/>
              <a:t> (if/while)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F5EBE-8E28-450D-8E5E-E80C2B9FE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bool </a:t>
            </a:r>
            <a:r>
              <a:rPr lang="en-US" dirty="0" err="1"/>
              <a:t>gotovo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mogu</a:t>
            </a:r>
            <a:r>
              <a:rPr lang="sr-Latn-RS" b="1" dirty="0"/>
              <a:t>će situacije: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sr-Latn-RS" b="1" dirty="0"/>
              <a:t>gotovo </a:t>
            </a:r>
            <a:r>
              <a:rPr lang="en-US" b="1" dirty="0"/>
              <a:t>= true</a:t>
            </a:r>
            <a:r>
              <a:rPr lang="en-US" dirty="0"/>
              <a:t>:  if(</a:t>
            </a:r>
            <a:r>
              <a:rPr lang="en-US" b="1" dirty="0"/>
              <a:t>true</a:t>
            </a:r>
            <a:r>
              <a:rPr lang="en-US" dirty="0"/>
              <a:t> == true)				if(</a:t>
            </a:r>
            <a:r>
              <a:rPr lang="en-US" b="1" dirty="0"/>
              <a:t>true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b="1" dirty="0" err="1"/>
              <a:t>gotovo</a:t>
            </a:r>
            <a:r>
              <a:rPr lang="en-US" b="1" dirty="0"/>
              <a:t> = false</a:t>
            </a:r>
            <a:r>
              <a:rPr lang="en-US" dirty="0"/>
              <a:t>: if(</a:t>
            </a:r>
            <a:r>
              <a:rPr lang="en-US" b="1" dirty="0"/>
              <a:t>false</a:t>
            </a:r>
            <a:r>
              <a:rPr lang="en-US" dirty="0"/>
              <a:t> == true)				if(</a:t>
            </a:r>
            <a:r>
              <a:rPr lang="en-US" b="1" dirty="0"/>
              <a:t>false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D856B-1FE8-4B1A-BCE9-52B332A5DEB9}"/>
              </a:ext>
            </a:extLst>
          </p:cNvPr>
          <p:cNvSpPr txBox="1"/>
          <p:nvPr/>
        </p:nvSpPr>
        <p:spPr>
          <a:xfrm>
            <a:off x="754310" y="2533475"/>
            <a:ext cx="3791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if(</a:t>
            </a:r>
            <a:r>
              <a:rPr lang="en-US" sz="3600" dirty="0" err="1"/>
              <a:t>gotovo</a:t>
            </a:r>
            <a:r>
              <a:rPr lang="en-US" sz="3600" dirty="0"/>
              <a:t> == true)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D83AC8-627A-43C6-805B-C50C77B62404}"/>
              </a:ext>
            </a:extLst>
          </p:cNvPr>
          <p:cNvSpPr txBox="1"/>
          <p:nvPr/>
        </p:nvSpPr>
        <p:spPr>
          <a:xfrm>
            <a:off x="8602211" y="2533475"/>
            <a:ext cx="3791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if(</a:t>
            </a:r>
            <a:r>
              <a:rPr lang="en-US" sz="3600" dirty="0" err="1"/>
              <a:t>gotovo</a:t>
            </a:r>
            <a:r>
              <a:rPr lang="en-US" sz="36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E9929-4AB6-418A-B8F0-B3A8C12FBF47}"/>
              </a:ext>
            </a:extLst>
          </p:cNvPr>
          <p:cNvSpPr txBox="1"/>
          <p:nvPr/>
        </p:nvSpPr>
        <p:spPr>
          <a:xfrm>
            <a:off x="6096000" y="2471919"/>
            <a:ext cx="2323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==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FFECB3-998B-429A-A893-848F407E06D1}"/>
              </a:ext>
            </a:extLst>
          </p:cNvPr>
          <p:cNvSpPr txBox="1"/>
          <p:nvPr/>
        </p:nvSpPr>
        <p:spPr>
          <a:xfrm>
            <a:off x="7410274" y="5218138"/>
            <a:ext cx="2323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==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FC8ED-2C85-4AF1-968B-09491DB69220}"/>
              </a:ext>
            </a:extLst>
          </p:cNvPr>
          <p:cNvSpPr txBox="1"/>
          <p:nvPr/>
        </p:nvSpPr>
        <p:spPr>
          <a:xfrm>
            <a:off x="7410273" y="4765949"/>
            <a:ext cx="2323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==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C1D9C-EAAB-4704-8204-2F55CEDD3048}"/>
              </a:ext>
            </a:extLst>
          </p:cNvPr>
          <p:cNvSpPr txBox="1"/>
          <p:nvPr/>
        </p:nvSpPr>
        <p:spPr>
          <a:xfrm rot="21213682">
            <a:off x="7732901" y="2152316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solidFill>
                  <a:srgbClr val="00B050"/>
                </a:solidFill>
              </a:rPr>
              <a:t>prirodnije izgleda u kodu</a:t>
            </a:r>
          </a:p>
        </p:txBody>
      </p:sp>
    </p:spTree>
    <p:extLst>
      <p:ext uri="{BB962C8B-B14F-4D97-AF65-F5344CB8AC3E}">
        <p14:creationId xmlns:p14="http://schemas.microsoft.com/office/powerpoint/2010/main" val="193580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A598-66F3-4115-A36A-5DEB4F1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endParaRPr lang="sr-Latn-RS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A6E44D-95A0-4B62-B26D-03E93D96C9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5E9838-77AA-419F-8CB7-2E824001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102" y="1759605"/>
            <a:ext cx="3926048" cy="71514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while(</a:t>
            </a:r>
            <a:r>
              <a:rPr lang="sr-Latn-RS" sz="4800" dirty="0">
                <a:solidFill>
                  <a:srgbClr val="00B050"/>
                </a:solidFill>
                <a:latin typeface="Consolas" panose="020B0609020204030204" pitchFamily="49" charset="0"/>
              </a:rPr>
              <a:t>x 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&gt; 5) { ... }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B4C2837-EC76-4F98-8686-D0BDC2AF3303}"/>
              </a:ext>
            </a:extLst>
          </p:cNvPr>
          <p:cNvSpPr txBox="1">
            <a:spLocks/>
          </p:cNvSpPr>
          <p:nvPr/>
        </p:nvSpPr>
        <p:spPr>
          <a:xfrm>
            <a:off x="990599" y="2474753"/>
            <a:ext cx="9587917" cy="3854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r-Latn-RS" b="1" dirty="0"/>
          </a:p>
          <a:p>
            <a:pPr lvl="1"/>
            <a:r>
              <a:rPr lang="sr-Latn-RS" b="1" dirty="0"/>
              <a:t>Sintaksa:</a:t>
            </a: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 err="1"/>
              <a:t>Semantika</a:t>
            </a:r>
            <a:r>
              <a:rPr lang="en-US" b="1" dirty="0"/>
              <a:t>: 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uslov</a:t>
            </a:r>
            <a:r>
              <a:rPr lang="en-US" dirty="0"/>
              <a:t> ta</a:t>
            </a:r>
            <a:r>
              <a:rPr lang="sr-Latn-RS" dirty="0"/>
              <a:t>čan (</a:t>
            </a:r>
            <a:r>
              <a:rPr lang="en-US" b="1" dirty="0"/>
              <a:t>== true</a:t>
            </a:r>
            <a:r>
              <a:rPr lang="en-US" dirty="0"/>
              <a:t>), </a:t>
            </a:r>
            <a:r>
              <a:rPr lang="en-US" dirty="0" err="1"/>
              <a:t>uradi</a:t>
            </a:r>
            <a:r>
              <a:rPr lang="en-US" dirty="0"/>
              <a:t> </a:t>
            </a:r>
            <a:r>
              <a:rPr lang="en-US" b="1" dirty="0" err="1"/>
              <a:t>blok</a:t>
            </a:r>
            <a:r>
              <a:rPr lang="en-US" dirty="0"/>
              <a:t>, a </a:t>
            </a:r>
            <a:r>
              <a:rPr lang="en-US" dirty="0" err="1"/>
              <a:t>onda</a:t>
            </a:r>
            <a:r>
              <a:rPr lang="en-US" dirty="0"/>
              <a:t> se </a:t>
            </a:r>
            <a:r>
              <a:rPr lang="en-US" dirty="0" err="1"/>
              <a:t>vrati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proveru</a:t>
            </a:r>
            <a:r>
              <a:rPr lang="en-US" dirty="0"/>
              <a:t> </a:t>
            </a:r>
            <a:r>
              <a:rPr lang="en-US" dirty="0" err="1"/>
              <a:t>uslova</a:t>
            </a:r>
            <a:r>
              <a:rPr lang="en-US" dirty="0"/>
              <a:t> </a:t>
            </a:r>
            <a:r>
              <a:rPr lang="en-US" dirty="0" err="1"/>
              <a:t>opet</a:t>
            </a:r>
            <a:r>
              <a:rPr lang="en-US" dirty="0"/>
              <a:t>. 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uslov</a:t>
            </a:r>
            <a:r>
              <a:rPr lang="en-US" dirty="0"/>
              <a:t> </a:t>
            </a:r>
            <a:r>
              <a:rPr lang="en-US" dirty="0" err="1"/>
              <a:t>neta</a:t>
            </a:r>
            <a:r>
              <a:rPr lang="sr-Latn-RS" dirty="0"/>
              <a:t>čan (</a:t>
            </a:r>
            <a:r>
              <a:rPr lang="en-US" b="1" dirty="0"/>
              <a:t>== false</a:t>
            </a:r>
            <a:r>
              <a:rPr lang="en-US" dirty="0"/>
              <a:t>), </a:t>
            </a:r>
            <a:r>
              <a:rPr lang="en-US" dirty="0" err="1"/>
              <a:t>presko</a:t>
            </a:r>
            <a:r>
              <a:rPr lang="sr-Latn-RS" dirty="0"/>
              <a:t>či blok i nastavi sa izvršavanjem ostatka programa.</a:t>
            </a:r>
            <a:endParaRPr lang="en-US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CAF727A-78CB-4DE3-82ED-13E7E74AF9C6}"/>
              </a:ext>
            </a:extLst>
          </p:cNvPr>
          <p:cNvSpPr txBox="1">
            <a:spLocks/>
          </p:cNvSpPr>
          <p:nvPr/>
        </p:nvSpPr>
        <p:spPr>
          <a:xfrm>
            <a:off x="838201" y="3610710"/>
            <a:ext cx="10050710" cy="7151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while(&lt;</a:t>
            </a:r>
            <a:r>
              <a:rPr lang="en-US" sz="4800" dirty="0" err="1">
                <a:solidFill>
                  <a:srgbClr val="00B050"/>
                </a:solidFill>
                <a:latin typeface="Consolas" panose="020B0609020204030204" pitchFamily="49" charset="0"/>
              </a:rPr>
              <a:t>uslov</a:t>
            </a:r>
            <a:r>
              <a:rPr lang="sr-Latn-RS" sz="4800" dirty="0">
                <a:solidFill>
                  <a:srgbClr val="00B050"/>
                </a:solidFill>
                <a:latin typeface="Consolas" panose="020B0609020204030204" pitchFamily="49" charset="0"/>
              </a:rPr>
              <a:t>: bool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&gt;) &lt;</a:t>
            </a:r>
            <a:r>
              <a:rPr lang="en-US" sz="4800" dirty="0" err="1">
                <a:solidFill>
                  <a:srgbClr val="00B050"/>
                </a:solidFill>
                <a:latin typeface="Consolas" panose="020B0609020204030204" pitchFamily="49" charset="0"/>
              </a:rPr>
              <a:t>blok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4616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>
                <a:latin typeface="+mn-lt"/>
              </a:rPr>
              <a:t>while</a:t>
            </a:r>
            <a:r>
              <a:rPr lang="sr-Latn-RS" dirty="0"/>
              <a:t> </a:t>
            </a:r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9671E-67BE-4189-81A8-5E79221B3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x = 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while(x &gt; 0)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Console.WriteLine</a:t>
            </a:r>
            <a:r>
              <a:rPr lang="en-US" dirty="0"/>
              <a:t>(x);</a:t>
            </a:r>
          </a:p>
          <a:p>
            <a:pPr marL="0" indent="0">
              <a:buNone/>
            </a:pPr>
            <a:r>
              <a:rPr lang="en-US" dirty="0"/>
              <a:t>  x--;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(“Sad je </a:t>
            </a:r>
            <a:r>
              <a:rPr lang="en-US" dirty="0" err="1"/>
              <a:t>nula</a:t>
            </a:r>
            <a:r>
              <a:rPr lang="en-US" dirty="0"/>
              <a:t>!”);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612597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/>
              <a:t>while </a:t>
            </a:r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9671E-67BE-4189-81A8-5E79221B3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x = 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while(x &gt; 0)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Console.WriteLine</a:t>
            </a:r>
            <a:r>
              <a:rPr lang="en-US" dirty="0"/>
              <a:t>(x);</a:t>
            </a:r>
          </a:p>
          <a:p>
            <a:pPr marL="0" indent="0">
              <a:buNone/>
            </a:pPr>
            <a:r>
              <a:rPr lang="en-US" dirty="0"/>
              <a:t>  x--;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(“Sad je </a:t>
            </a:r>
            <a:r>
              <a:rPr lang="en-US" dirty="0" err="1"/>
              <a:t>nula</a:t>
            </a:r>
            <a:r>
              <a:rPr lang="en-US" dirty="0"/>
              <a:t>!”);</a:t>
            </a:r>
            <a:endParaRPr lang="sr-Latn-R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7510D-1C27-4B01-BFAC-DEF16244E7CC}"/>
              </a:ext>
            </a:extLst>
          </p:cNvPr>
          <p:cNvSpPr/>
          <p:nvPr/>
        </p:nvSpPr>
        <p:spPr>
          <a:xfrm>
            <a:off x="5489739" y="1690688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3510B4-D489-4D7D-AD12-399470A389F0}"/>
              </a:ext>
            </a:extLst>
          </p:cNvPr>
          <p:cNvCxnSpPr/>
          <p:nvPr/>
        </p:nvCxnSpPr>
        <p:spPr>
          <a:xfrm>
            <a:off x="8571051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4EF7A7-88F7-4E43-B2F2-7ED432EC9428}"/>
              </a:ext>
            </a:extLst>
          </p:cNvPr>
          <p:cNvCxnSpPr/>
          <p:nvPr/>
        </p:nvCxnSpPr>
        <p:spPr>
          <a:xfrm>
            <a:off x="9226790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D4D599-ADF4-4AD2-A128-224DEA1BAE2D}"/>
              </a:ext>
            </a:extLst>
          </p:cNvPr>
          <p:cNvCxnSpPr/>
          <p:nvPr/>
        </p:nvCxnSpPr>
        <p:spPr>
          <a:xfrm>
            <a:off x="9772075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9220CE-E80A-48F1-8894-78545F2BC92A}"/>
              </a:ext>
            </a:extLst>
          </p:cNvPr>
          <p:cNvCxnSpPr/>
          <p:nvPr/>
        </p:nvCxnSpPr>
        <p:spPr>
          <a:xfrm>
            <a:off x="10427814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1707DB-688E-4DB5-AB93-7B9B4E0754CC}"/>
              </a:ext>
            </a:extLst>
          </p:cNvPr>
          <p:cNvCxnSpPr/>
          <p:nvPr/>
        </p:nvCxnSpPr>
        <p:spPr>
          <a:xfrm>
            <a:off x="6093747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0ACC51-11CD-4DC0-8D21-3B620079EB96}"/>
              </a:ext>
            </a:extLst>
          </p:cNvPr>
          <p:cNvCxnSpPr/>
          <p:nvPr/>
        </p:nvCxnSpPr>
        <p:spPr>
          <a:xfrm>
            <a:off x="6749486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1BBA7-88BD-4231-89E5-9A58CFF8CAF0}"/>
              </a:ext>
            </a:extLst>
          </p:cNvPr>
          <p:cNvCxnSpPr/>
          <p:nvPr/>
        </p:nvCxnSpPr>
        <p:spPr>
          <a:xfrm>
            <a:off x="7294771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60FC30-CCA6-4FC1-ADF4-6B39D67A8A5D}"/>
              </a:ext>
            </a:extLst>
          </p:cNvPr>
          <p:cNvCxnSpPr/>
          <p:nvPr/>
        </p:nvCxnSpPr>
        <p:spPr>
          <a:xfrm>
            <a:off x="7950510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9974B-7C1F-4C30-8660-60946C7875D5}"/>
              </a:ext>
            </a:extLst>
          </p:cNvPr>
          <p:cNvSpPr txBox="1"/>
          <p:nvPr/>
        </p:nvSpPr>
        <p:spPr>
          <a:xfrm>
            <a:off x="5643310" y="177027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8E63D-7340-4A5E-AF65-247624365A2E}"/>
              </a:ext>
            </a:extLst>
          </p:cNvPr>
          <p:cNvSpPr txBox="1"/>
          <p:nvPr/>
        </p:nvSpPr>
        <p:spPr>
          <a:xfrm>
            <a:off x="5473823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2C583-F42E-4FB1-87E8-0ACFCF2E7F4C}"/>
              </a:ext>
            </a:extLst>
          </p:cNvPr>
          <p:cNvSpPr txBox="1"/>
          <p:nvPr/>
        </p:nvSpPr>
        <p:spPr>
          <a:xfrm>
            <a:off x="6089689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96C14-EBD8-4054-85FD-EBF811382446}"/>
              </a:ext>
            </a:extLst>
          </p:cNvPr>
          <p:cNvSpPr txBox="1"/>
          <p:nvPr/>
        </p:nvSpPr>
        <p:spPr>
          <a:xfrm>
            <a:off x="6707571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858E4-B95A-4C86-90E9-86F0B22ED3E9}"/>
              </a:ext>
            </a:extLst>
          </p:cNvPr>
          <p:cNvSpPr/>
          <p:nvPr/>
        </p:nvSpPr>
        <p:spPr>
          <a:xfrm>
            <a:off x="8039" y="1929468"/>
            <a:ext cx="604008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061BD1-6C87-446D-8762-485682B6CD5C}"/>
              </a:ext>
            </a:extLst>
          </p:cNvPr>
          <p:cNvSpPr/>
          <p:nvPr/>
        </p:nvSpPr>
        <p:spPr>
          <a:xfrm>
            <a:off x="7407479" y="3867325"/>
            <a:ext cx="3773443" cy="230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91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/>
              <a:t>while </a:t>
            </a:r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9671E-67BE-4189-81A8-5E79221B3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x = 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while(x &gt; 0)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Console.WriteLine</a:t>
            </a:r>
            <a:r>
              <a:rPr lang="en-US" dirty="0"/>
              <a:t>(x);</a:t>
            </a:r>
          </a:p>
          <a:p>
            <a:pPr marL="0" indent="0">
              <a:buNone/>
            </a:pPr>
            <a:r>
              <a:rPr lang="en-US" dirty="0"/>
              <a:t>  x--;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(“Sad je </a:t>
            </a:r>
            <a:r>
              <a:rPr lang="en-US" dirty="0" err="1"/>
              <a:t>nula</a:t>
            </a:r>
            <a:r>
              <a:rPr lang="en-US" dirty="0"/>
              <a:t>!”);</a:t>
            </a:r>
            <a:endParaRPr lang="sr-Latn-R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7510D-1C27-4B01-BFAC-DEF16244E7CC}"/>
              </a:ext>
            </a:extLst>
          </p:cNvPr>
          <p:cNvSpPr/>
          <p:nvPr/>
        </p:nvSpPr>
        <p:spPr>
          <a:xfrm>
            <a:off x="5489739" y="1690688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3510B4-D489-4D7D-AD12-399470A389F0}"/>
              </a:ext>
            </a:extLst>
          </p:cNvPr>
          <p:cNvCxnSpPr/>
          <p:nvPr/>
        </p:nvCxnSpPr>
        <p:spPr>
          <a:xfrm>
            <a:off x="8571051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4EF7A7-88F7-4E43-B2F2-7ED432EC9428}"/>
              </a:ext>
            </a:extLst>
          </p:cNvPr>
          <p:cNvCxnSpPr/>
          <p:nvPr/>
        </p:nvCxnSpPr>
        <p:spPr>
          <a:xfrm>
            <a:off x="9226790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D4D599-ADF4-4AD2-A128-224DEA1BAE2D}"/>
              </a:ext>
            </a:extLst>
          </p:cNvPr>
          <p:cNvCxnSpPr/>
          <p:nvPr/>
        </p:nvCxnSpPr>
        <p:spPr>
          <a:xfrm>
            <a:off x="9772075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9220CE-E80A-48F1-8894-78545F2BC92A}"/>
              </a:ext>
            </a:extLst>
          </p:cNvPr>
          <p:cNvCxnSpPr/>
          <p:nvPr/>
        </p:nvCxnSpPr>
        <p:spPr>
          <a:xfrm>
            <a:off x="10427814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1707DB-688E-4DB5-AB93-7B9B4E0754CC}"/>
              </a:ext>
            </a:extLst>
          </p:cNvPr>
          <p:cNvCxnSpPr/>
          <p:nvPr/>
        </p:nvCxnSpPr>
        <p:spPr>
          <a:xfrm>
            <a:off x="6093747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0ACC51-11CD-4DC0-8D21-3B620079EB96}"/>
              </a:ext>
            </a:extLst>
          </p:cNvPr>
          <p:cNvCxnSpPr/>
          <p:nvPr/>
        </p:nvCxnSpPr>
        <p:spPr>
          <a:xfrm>
            <a:off x="6749486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1BBA7-88BD-4231-89E5-9A58CFF8CAF0}"/>
              </a:ext>
            </a:extLst>
          </p:cNvPr>
          <p:cNvCxnSpPr/>
          <p:nvPr/>
        </p:nvCxnSpPr>
        <p:spPr>
          <a:xfrm>
            <a:off x="7294771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60FC30-CCA6-4FC1-ADF4-6B39D67A8A5D}"/>
              </a:ext>
            </a:extLst>
          </p:cNvPr>
          <p:cNvCxnSpPr/>
          <p:nvPr/>
        </p:nvCxnSpPr>
        <p:spPr>
          <a:xfrm>
            <a:off x="7950510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9974B-7C1F-4C30-8660-60946C7875D5}"/>
              </a:ext>
            </a:extLst>
          </p:cNvPr>
          <p:cNvSpPr txBox="1"/>
          <p:nvPr/>
        </p:nvSpPr>
        <p:spPr>
          <a:xfrm>
            <a:off x="5643310" y="177027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8E63D-7340-4A5E-AF65-247624365A2E}"/>
              </a:ext>
            </a:extLst>
          </p:cNvPr>
          <p:cNvSpPr txBox="1"/>
          <p:nvPr/>
        </p:nvSpPr>
        <p:spPr>
          <a:xfrm>
            <a:off x="5473823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2C583-F42E-4FB1-87E8-0ACFCF2E7F4C}"/>
              </a:ext>
            </a:extLst>
          </p:cNvPr>
          <p:cNvSpPr txBox="1"/>
          <p:nvPr/>
        </p:nvSpPr>
        <p:spPr>
          <a:xfrm>
            <a:off x="6089689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96C14-EBD8-4054-85FD-EBF811382446}"/>
              </a:ext>
            </a:extLst>
          </p:cNvPr>
          <p:cNvSpPr txBox="1"/>
          <p:nvPr/>
        </p:nvSpPr>
        <p:spPr>
          <a:xfrm>
            <a:off x="6707571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858E4-B95A-4C86-90E9-86F0B22ED3E9}"/>
              </a:ext>
            </a:extLst>
          </p:cNvPr>
          <p:cNvSpPr/>
          <p:nvPr/>
        </p:nvSpPr>
        <p:spPr>
          <a:xfrm>
            <a:off x="0" y="2936147"/>
            <a:ext cx="604008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47F94C-8623-4D71-AFB2-E163A58022D2}"/>
              </a:ext>
            </a:extLst>
          </p:cNvPr>
          <p:cNvSpPr/>
          <p:nvPr/>
        </p:nvSpPr>
        <p:spPr>
          <a:xfrm>
            <a:off x="9772075" y="460057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77F288-9E5B-4F79-9076-C81A6AC99243}"/>
              </a:ext>
            </a:extLst>
          </p:cNvPr>
          <p:cNvSpPr/>
          <p:nvPr/>
        </p:nvSpPr>
        <p:spPr>
          <a:xfrm>
            <a:off x="8994833" y="1082809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8DAF8F-CA6C-41E4-B132-1F701A5C1F6C}"/>
              </a:ext>
            </a:extLst>
          </p:cNvPr>
          <p:cNvSpPr/>
          <p:nvPr/>
        </p:nvSpPr>
        <p:spPr>
          <a:xfrm>
            <a:off x="10579793" y="1082809"/>
            <a:ext cx="586733" cy="441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EB0E04-94C4-46DD-8AED-DBD77EF02C24}"/>
              </a:ext>
            </a:extLst>
          </p:cNvPr>
          <p:cNvCxnSpPr/>
          <p:nvPr/>
        </p:nvCxnSpPr>
        <p:spPr>
          <a:xfrm flipH="1">
            <a:off x="9581571" y="875962"/>
            <a:ext cx="205742" cy="206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BA3880F-774A-4970-A82A-6B62FFB19A85}"/>
              </a:ext>
            </a:extLst>
          </p:cNvPr>
          <p:cNvCxnSpPr/>
          <p:nvPr/>
        </p:nvCxnSpPr>
        <p:spPr>
          <a:xfrm>
            <a:off x="10358813" y="902017"/>
            <a:ext cx="220980" cy="18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6900F8A-45D8-4C82-9C08-FED09F54C9B5}"/>
              </a:ext>
            </a:extLst>
          </p:cNvPr>
          <p:cNvSpPr/>
          <p:nvPr/>
        </p:nvSpPr>
        <p:spPr>
          <a:xfrm>
            <a:off x="7407479" y="3867325"/>
            <a:ext cx="3773443" cy="230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4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/>
              <a:t>while </a:t>
            </a:r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9671E-67BE-4189-81A8-5E79221B3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x = 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while(x &gt; 0)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Console.WriteLine</a:t>
            </a:r>
            <a:r>
              <a:rPr lang="en-US" dirty="0"/>
              <a:t>(x);</a:t>
            </a:r>
          </a:p>
          <a:p>
            <a:pPr marL="0" indent="0">
              <a:buNone/>
            </a:pPr>
            <a:r>
              <a:rPr lang="en-US" dirty="0"/>
              <a:t>  x--;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(“Sad je </a:t>
            </a:r>
            <a:r>
              <a:rPr lang="en-US" dirty="0" err="1"/>
              <a:t>nula</a:t>
            </a:r>
            <a:r>
              <a:rPr lang="en-US" dirty="0"/>
              <a:t>!”);</a:t>
            </a:r>
            <a:endParaRPr lang="sr-Latn-R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7510D-1C27-4B01-BFAC-DEF16244E7CC}"/>
              </a:ext>
            </a:extLst>
          </p:cNvPr>
          <p:cNvSpPr/>
          <p:nvPr/>
        </p:nvSpPr>
        <p:spPr>
          <a:xfrm>
            <a:off x="5489739" y="1690688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3510B4-D489-4D7D-AD12-399470A389F0}"/>
              </a:ext>
            </a:extLst>
          </p:cNvPr>
          <p:cNvCxnSpPr/>
          <p:nvPr/>
        </p:nvCxnSpPr>
        <p:spPr>
          <a:xfrm>
            <a:off x="8571051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4EF7A7-88F7-4E43-B2F2-7ED432EC9428}"/>
              </a:ext>
            </a:extLst>
          </p:cNvPr>
          <p:cNvCxnSpPr/>
          <p:nvPr/>
        </p:nvCxnSpPr>
        <p:spPr>
          <a:xfrm>
            <a:off x="9226790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D4D599-ADF4-4AD2-A128-224DEA1BAE2D}"/>
              </a:ext>
            </a:extLst>
          </p:cNvPr>
          <p:cNvCxnSpPr/>
          <p:nvPr/>
        </p:nvCxnSpPr>
        <p:spPr>
          <a:xfrm>
            <a:off x="9772075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9220CE-E80A-48F1-8894-78545F2BC92A}"/>
              </a:ext>
            </a:extLst>
          </p:cNvPr>
          <p:cNvCxnSpPr/>
          <p:nvPr/>
        </p:nvCxnSpPr>
        <p:spPr>
          <a:xfrm>
            <a:off x="10427814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1707DB-688E-4DB5-AB93-7B9B4E0754CC}"/>
              </a:ext>
            </a:extLst>
          </p:cNvPr>
          <p:cNvCxnSpPr/>
          <p:nvPr/>
        </p:nvCxnSpPr>
        <p:spPr>
          <a:xfrm>
            <a:off x="6093747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0ACC51-11CD-4DC0-8D21-3B620079EB96}"/>
              </a:ext>
            </a:extLst>
          </p:cNvPr>
          <p:cNvCxnSpPr/>
          <p:nvPr/>
        </p:nvCxnSpPr>
        <p:spPr>
          <a:xfrm>
            <a:off x="6749486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1BBA7-88BD-4231-89E5-9A58CFF8CAF0}"/>
              </a:ext>
            </a:extLst>
          </p:cNvPr>
          <p:cNvCxnSpPr/>
          <p:nvPr/>
        </p:nvCxnSpPr>
        <p:spPr>
          <a:xfrm>
            <a:off x="7294771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60FC30-CCA6-4FC1-ADF4-6B39D67A8A5D}"/>
              </a:ext>
            </a:extLst>
          </p:cNvPr>
          <p:cNvCxnSpPr/>
          <p:nvPr/>
        </p:nvCxnSpPr>
        <p:spPr>
          <a:xfrm>
            <a:off x="7950510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9974B-7C1F-4C30-8660-60946C7875D5}"/>
              </a:ext>
            </a:extLst>
          </p:cNvPr>
          <p:cNvSpPr txBox="1"/>
          <p:nvPr/>
        </p:nvSpPr>
        <p:spPr>
          <a:xfrm>
            <a:off x="5643310" y="177027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8E63D-7340-4A5E-AF65-247624365A2E}"/>
              </a:ext>
            </a:extLst>
          </p:cNvPr>
          <p:cNvSpPr txBox="1"/>
          <p:nvPr/>
        </p:nvSpPr>
        <p:spPr>
          <a:xfrm>
            <a:off x="5473823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2C583-F42E-4FB1-87E8-0ACFCF2E7F4C}"/>
              </a:ext>
            </a:extLst>
          </p:cNvPr>
          <p:cNvSpPr txBox="1"/>
          <p:nvPr/>
        </p:nvSpPr>
        <p:spPr>
          <a:xfrm>
            <a:off x="6089689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96C14-EBD8-4054-85FD-EBF811382446}"/>
              </a:ext>
            </a:extLst>
          </p:cNvPr>
          <p:cNvSpPr txBox="1"/>
          <p:nvPr/>
        </p:nvSpPr>
        <p:spPr>
          <a:xfrm>
            <a:off x="6707571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858E4-B95A-4C86-90E9-86F0B22ED3E9}"/>
              </a:ext>
            </a:extLst>
          </p:cNvPr>
          <p:cNvSpPr/>
          <p:nvPr/>
        </p:nvSpPr>
        <p:spPr>
          <a:xfrm>
            <a:off x="0" y="3967993"/>
            <a:ext cx="604008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AA3ED4-5532-45F8-83D0-2A73A815AAD5}"/>
              </a:ext>
            </a:extLst>
          </p:cNvPr>
          <p:cNvSpPr/>
          <p:nvPr/>
        </p:nvSpPr>
        <p:spPr>
          <a:xfrm>
            <a:off x="7407479" y="3867325"/>
            <a:ext cx="3773443" cy="230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D453F6-C758-462D-86CF-FA527AF55701}"/>
              </a:ext>
            </a:extLst>
          </p:cNvPr>
          <p:cNvSpPr txBox="1"/>
          <p:nvPr/>
        </p:nvSpPr>
        <p:spPr>
          <a:xfrm>
            <a:off x="7592579" y="3928190"/>
            <a:ext cx="71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89682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2032</Words>
  <Application>Microsoft Office PowerPoint</Application>
  <PresentationFormat>Widescreen</PresentationFormat>
  <Paragraphs>683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Office Theme</vt:lpstr>
      <vt:lpstr>Kako kompjuteri razumeju sta im pričate #3</vt:lpstr>
      <vt:lpstr>Pregled</vt:lpstr>
      <vt:lpstr>Petlje</vt:lpstr>
      <vt:lpstr>Petlje</vt:lpstr>
      <vt:lpstr>Petlje: while</vt:lpstr>
      <vt:lpstr>Petlje: while primer</vt:lpstr>
      <vt:lpstr>Petlje: while primer</vt:lpstr>
      <vt:lpstr>Petlje: while primer</vt:lpstr>
      <vt:lpstr>Petlje: while primer</vt:lpstr>
      <vt:lpstr>Petlje: while primer</vt:lpstr>
      <vt:lpstr>Petlje: while primer</vt:lpstr>
      <vt:lpstr>Petlje: while primer</vt:lpstr>
      <vt:lpstr>Petlje: while primer</vt:lpstr>
      <vt:lpstr>Petlje: while primer</vt:lpstr>
      <vt:lpstr>Petlje: while primer</vt:lpstr>
      <vt:lpstr>Petlje: while primer</vt:lpstr>
      <vt:lpstr>Petlje: while primer</vt:lpstr>
      <vt:lpstr>Petlje: while primer</vt:lpstr>
      <vt:lpstr>Beskonačne petlje</vt:lpstr>
      <vt:lpstr>Bulova Logika</vt:lpstr>
      <vt:lpstr>Bulova Logika</vt:lpstr>
      <vt:lpstr>Bulova Logika</vt:lpstr>
      <vt:lpstr>Bulova Logika</vt:lpstr>
      <vt:lpstr>Bulova Logika</vt:lpstr>
      <vt:lpstr>Bulova Logika</vt:lpstr>
      <vt:lpstr>Bulova Logika</vt:lpstr>
      <vt:lpstr>Bulova Logika</vt:lpstr>
      <vt:lpstr>Bulova Logika</vt:lpstr>
      <vt:lpstr>Bulova Logika</vt:lpstr>
      <vt:lpstr>Bulova Logika</vt:lpstr>
      <vt:lpstr>Bulova Logika</vt:lpstr>
      <vt:lpstr>Bulova Logika</vt:lpstr>
      <vt:lpstr>Bulova Logika: primer</vt:lpstr>
      <vt:lpstr>Bulova Logika: primer</vt:lpstr>
      <vt:lpstr>Bulova Logika: primer</vt:lpstr>
      <vt:lpstr>Bulova Logika: primer</vt:lpstr>
      <vt:lpstr>Bulova Logika: primer</vt:lpstr>
      <vt:lpstr>Bulova Logika: primer</vt:lpstr>
      <vt:lpstr>Bulova Logika: primer</vt:lpstr>
      <vt:lpstr>Bulova Logika: primer</vt:lpstr>
      <vt:lpstr>Bulova Logika: primer</vt:lpstr>
      <vt:lpstr>Bulova Logika: primer</vt:lpstr>
      <vt:lpstr>Bulova Logika: primer</vt:lpstr>
      <vt:lpstr>Bulova Logika: jednaki izrazi</vt:lpstr>
      <vt:lpstr>Bulova Logika: jednakost nekih izrazi</vt:lpstr>
      <vt:lpstr>Pojednostavljenje izraza (if/while)</vt:lpstr>
      <vt:lpstr>Pojednostavljenje izraza (if/while)</vt:lpstr>
      <vt:lpstr>Pojednostavljenje izraza (if/while)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Kako kompjuteri razumeju sta im pričate</dc:title>
  <dc:creator>Miroslav Gavrilov</dc:creator>
  <cp:lastModifiedBy>Miroslav Gavrilov</cp:lastModifiedBy>
  <cp:revision>49</cp:revision>
  <dcterms:created xsi:type="dcterms:W3CDTF">2020-03-22T14:51:55Z</dcterms:created>
  <dcterms:modified xsi:type="dcterms:W3CDTF">2020-03-30T11:58:52Z</dcterms:modified>
</cp:coreProperties>
</file>