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CCC1-F535-FD4E-ABFF-7F3CDB625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9C6B-65CE-9649-B155-F10941D7E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F1D3-1255-0540-82EB-E7296C0F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A798-A789-7F45-9A7B-C49037BE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1C99-D39C-C74D-83C2-ED867A3A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F7A9-18F2-3546-A415-54C80DD7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4681B-2C4B-454B-8343-E2D33BA0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C9B6-16CD-6242-A952-7F194592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A2D2-6F6D-EF43-B567-354F6F78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7031-6534-9247-B822-F7FDDDD5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6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3FFD0-6C7E-9849-A31A-9DE79135D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D1D0C-E67D-DE40-911B-A1CB80C1C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67A1-4C29-3B46-9C5A-23A9CDC3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F67F2-202D-994D-B733-42AE3F59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BF55-749C-094E-B296-58CB05F7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4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0931-26DF-484C-82A3-1C436BDC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B652-68DA-8D40-A057-530A02D6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3639-970E-2A45-BE4F-4B072B11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CE02-3FEB-D345-8345-991B41A8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658A-B35F-554F-8864-921A85A6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4D4D-C3D7-0B4F-BD1C-C80E3902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FEE57-4964-2449-801D-19AB4E46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C3F5-EAC3-704C-9AD1-BF2DD632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657A-CAB5-AD4D-BE03-1F817598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9670-C3B4-3B43-A7DF-A7AB8997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7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1134-81F4-8B4F-9AA8-918F6E85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1E3A-E6BA-E344-B9BA-E6979B87C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8A442-0683-0849-9C24-13DC82BA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7BEDC-C288-3E44-9DD1-8B0DA8D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BCAE0-6D69-0448-AB91-4140D277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1393D-AA85-D94B-B9BB-6CC58CE6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3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95D5-3E2D-2149-A6DE-72A6D33D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588F-8479-604F-8A5B-43F0B79E3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E6BB5-89D1-8E4E-93EB-CA61D6103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AA6DF-223B-3647-94DB-90EF67AAB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4AFBC-12FF-E546-8D3F-18579AEAB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E3DCB-2A54-0546-828B-4B9CFC41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05A72-9865-054B-8412-A300DFCA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E5A3E-9F50-0B42-B5A3-24873D01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37CD-0BEF-FB4E-9FBB-CB72E923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E5836-3B26-5D48-97D1-DDE78B4E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053CD-B9FB-CE47-84D5-C3F09058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A2842-D262-4E4D-B280-796EECD9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2E28B-6E1F-574D-BDDE-92A8B531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204F4-1664-4E44-8D57-49FE9FB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1C61B-DB12-8245-A040-3980D419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1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D477-DE56-3B41-81D2-A68CBE64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2576-9341-6E41-985F-7516471A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079F7-9509-064D-96E7-F1A81C7D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31C98-8E60-6E49-8A8F-9F43D0AB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F2698-1C26-6C4E-805F-F76BFBFA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6168-6F33-5C46-B046-FA9010C1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C9B1-FD32-1E48-96EE-D375239A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4B4E7-72EC-3344-A6A8-EE8229439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4C2D-A0EB-0047-93BD-BB574044E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D6B69-39D2-F945-AE16-7E0D31A0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F7F4B-2276-0141-87C5-B090448F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7DFDC-BDB2-AF4B-8A7A-CCA7AB13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167E-EEDC-4A4B-AFD3-9B671552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9746D-474C-484F-9BCD-3664AE8D3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3E75C-4A7C-6F4D-810A-8E0ADB76E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18CC-3685-CE44-A9AC-04019B5596C6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BB009-F297-7C4C-88F9-D30D5DD42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62C1-BDD4-594D-BEEC-70195B73B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9C6E-044F-4A4E-91F0-DB186D30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0169-9D16-B04D-AD33-6ADFF7F32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1C63A-DBA5-B44F-89F8-A806F9E20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Wilson</dc:creator>
  <cp:lastModifiedBy>Craig Wilson</cp:lastModifiedBy>
  <cp:revision>1</cp:revision>
  <dcterms:created xsi:type="dcterms:W3CDTF">2021-04-28T16:50:18Z</dcterms:created>
  <dcterms:modified xsi:type="dcterms:W3CDTF">2021-04-28T16:50:48Z</dcterms:modified>
</cp:coreProperties>
</file>