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Windler" userId="776eca661d95cac8" providerId="LiveId" clId="{9CB99F92-192D-4D39-B209-0DAD33A45885}"/>
    <pc:docChg chg="addSld modSld">
      <pc:chgData name="Chad Windler" userId="776eca661d95cac8" providerId="LiveId" clId="{9CB99F92-192D-4D39-B209-0DAD33A45885}" dt="2023-04-24T18:52:54.007" v="3" actId="22"/>
      <pc:docMkLst>
        <pc:docMk/>
      </pc:docMkLst>
      <pc:sldChg chg="addSp new mod">
        <pc:chgData name="Chad Windler" userId="776eca661d95cac8" providerId="LiveId" clId="{9CB99F92-192D-4D39-B209-0DAD33A45885}" dt="2023-04-24T18:50:14.565" v="1" actId="22"/>
        <pc:sldMkLst>
          <pc:docMk/>
          <pc:sldMk cId="3120212815" sldId="265"/>
        </pc:sldMkLst>
        <pc:picChg chg="add">
          <ac:chgData name="Chad Windler" userId="776eca661d95cac8" providerId="LiveId" clId="{9CB99F92-192D-4D39-B209-0DAD33A45885}" dt="2023-04-24T18:50:14.565" v="1" actId="22"/>
          <ac:picMkLst>
            <pc:docMk/>
            <pc:sldMk cId="3120212815" sldId="265"/>
            <ac:picMk id="3" creationId="{143CBA45-2C2A-6738-38BA-E534276C6BF4}"/>
          </ac:picMkLst>
        </pc:picChg>
      </pc:sldChg>
      <pc:sldChg chg="addSp new mod">
        <pc:chgData name="Chad Windler" userId="776eca661d95cac8" providerId="LiveId" clId="{9CB99F92-192D-4D39-B209-0DAD33A45885}" dt="2023-04-24T18:52:54.007" v="3" actId="22"/>
        <pc:sldMkLst>
          <pc:docMk/>
          <pc:sldMk cId="1095435613" sldId="266"/>
        </pc:sldMkLst>
        <pc:picChg chg="add">
          <ac:chgData name="Chad Windler" userId="776eca661d95cac8" providerId="LiveId" clId="{9CB99F92-192D-4D39-B209-0DAD33A45885}" dt="2023-04-24T18:52:54.007" v="3" actId="22"/>
          <ac:picMkLst>
            <pc:docMk/>
            <pc:sldMk cId="1095435613" sldId="266"/>
            <ac:picMk id="3" creationId="{9DDB3FC0-2277-6726-2D76-089AD28243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1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8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51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2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710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68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8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8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4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6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3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2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2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0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2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DB1AB1-09F0-4721-8887-F56B1172876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45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143E-C4C5-9F31-976D-F5B8A0AF9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Joining tables in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2AE67-7934-E738-2842-65AECA272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731033"/>
            <a:ext cx="8408988" cy="2246433"/>
          </a:xfrm>
        </p:spPr>
        <p:txBody>
          <a:bodyPr>
            <a:normAutofit/>
          </a:bodyPr>
          <a:lstStyle/>
          <a:p>
            <a:r>
              <a:rPr lang="en-US" dirty="0"/>
              <a:t>Here are screenshots of answering questions using SQL queries from multiple tables. The related SQL scripts and outcomes are shown in the slides below.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26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A2BB-9128-D43A-6B7E-621B2EE4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45" y="1523999"/>
            <a:ext cx="4683655" cy="1507067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1CA4-FB47-BF51-88AF-4A5135AC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45" y="2889295"/>
            <a:ext cx="3074988" cy="2690238"/>
          </a:xfrm>
        </p:spPr>
        <p:txBody>
          <a:bodyPr>
            <a:normAutofit/>
          </a:bodyPr>
          <a:lstStyle/>
          <a:p>
            <a:r>
              <a:rPr lang="en-US" dirty="0"/>
              <a:t>This is the ERD used to understand the relationships between the tables on slides 3-5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43805-55F5-E9AF-3598-D41B2ED9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650" y="0"/>
            <a:ext cx="7547949" cy="69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6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7F2392-AD26-1605-75B6-603B7462E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" y="699716"/>
            <a:ext cx="10339753" cy="54585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265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9667970-6517-5719-29A2-28D674FC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5" y="999786"/>
            <a:ext cx="1108534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2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2591D-6806-0A80-5411-017F0AF7B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599680"/>
            <a:ext cx="10802858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0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3CBA45-2C2A-6738-38BA-E534276C6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852128"/>
            <a:ext cx="9488224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1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DB3FC0-2277-6726-2D76-089AD282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77" y="1638050"/>
            <a:ext cx="9097645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356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DESIGN_ID_SLICE" val="yBpUOwj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46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Joining tables in sql</vt:lpstr>
      <vt:lpstr>ERD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Joins</dc:title>
  <dc:creator>Meagan Windler</dc:creator>
  <cp:lastModifiedBy>Windler, Chad</cp:lastModifiedBy>
  <cp:revision>4</cp:revision>
  <dcterms:created xsi:type="dcterms:W3CDTF">2023-04-14T16:31:44Z</dcterms:created>
  <dcterms:modified xsi:type="dcterms:W3CDTF">2023-04-24T18:52:55Z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1ED993B9-7182-4819-AD36-5D3807967D7E</vt:lpwstr>
  </property>
  <property fmtid="{D5CDD505-2E9C-101B-9397-08002B2CF9AE}" pid="3" name="ArticulatePath">
    <vt:lpwstr>Presentation1</vt:lpwstr>
  </property>
</Properties>
</file>