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agan Windler" userId="4b12addaf3da0000" providerId="LiveId" clId="{315C98CF-7A33-493B-A5E6-83DF9113407C}"/>
    <pc:docChg chg="undo custSel addSld modSld">
      <pc:chgData name="Meagan Windler" userId="4b12addaf3da0000" providerId="LiveId" clId="{315C98CF-7A33-493B-A5E6-83DF9113407C}" dt="2023-04-14T19:50:03.525" v="289" actId="20577"/>
      <pc:docMkLst>
        <pc:docMk/>
      </pc:docMkLst>
      <pc:sldChg chg="modSp mod">
        <pc:chgData name="Meagan Windler" userId="4b12addaf3da0000" providerId="LiveId" clId="{315C98CF-7A33-493B-A5E6-83DF9113407C}" dt="2023-04-14T19:50:03.525" v="289" actId="20577"/>
        <pc:sldMkLst>
          <pc:docMk/>
          <pc:sldMk cId="3891261175" sldId="256"/>
        </pc:sldMkLst>
        <pc:spChg chg="mod">
          <ac:chgData name="Meagan Windler" userId="4b12addaf3da0000" providerId="LiveId" clId="{315C98CF-7A33-493B-A5E6-83DF9113407C}" dt="2023-04-14T19:50:03.525" v="289" actId="20577"/>
          <ac:spMkLst>
            <pc:docMk/>
            <pc:sldMk cId="3891261175" sldId="256"/>
            <ac:spMk id="3" creationId="{0102AE67-7934-E738-2842-65AECA272587}"/>
          </ac:spMkLst>
        </pc:spChg>
      </pc:sldChg>
      <pc:sldChg chg="modSp mod">
        <pc:chgData name="Meagan Windler" userId="4b12addaf3da0000" providerId="LiveId" clId="{315C98CF-7A33-493B-A5E6-83DF9113407C}" dt="2023-04-14T19:38:32.287" v="38" actId="27636"/>
        <pc:sldMkLst>
          <pc:docMk/>
          <pc:sldMk cId="3483060327" sldId="261"/>
        </pc:sldMkLst>
        <pc:spChg chg="mod">
          <ac:chgData name="Meagan Windler" userId="4b12addaf3da0000" providerId="LiveId" clId="{315C98CF-7A33-493B-A5E6-83DF9113407C}" dt="2023-04-14T19:38:32.287" v="38" actId="27636"/>
          <ac:spMkLst>
            <pc:docMk/>
            <pc:sldMk cId="3483060327" sldId="261"/>
            <ac:spMk id="3" creationId="{EBD21CA4-FB47-BF51-88AF-4A5135ACA490}"/>
          </ac:spMkLst>
        </pc:spChg>
      </pc:sldChg>
      <pc:sldChg chg="addSp modSp new mod">
        <pc:chgData name="Meagan Windler" userId="4b12addaf3da0000" providerId="LiveId" clId="{315C98CF-7A33-493B-A5E6-83DF9113407C}" dt="2023-04-14T19:40:47.526" v="145" actId="1076"/>
        <pc:sldMkLst>
          <pc:docMk/>
          <pc:sldMk cId="908247416" sldId="265"/>
        </pc:sldMkLst>
        <pc:spChg chg="mod">
          <ac:chgData name="Meagan Windler" userId="4b12addaf3da0000" providerId="LiveId" clId="{315C98CF-7A33-493B-A5E6-83DF9113407C}" dt="2023-04-14T19:40:47.526" v="145" actId="1076"/>
          <ac:spMkLst>
            <pc:docMk/>
            <pc:sldMk cId="908247416" sldId="265"/>
            <ac:spMk id="2" creationId="{CA962C19-0A3D-D3DC-8A6A-E2A6F5FD5EAC}"/>
          </ac:spMkLst>
        </pc:spChg>
        <pc:spChg chg="mod">
          <ac:chgData name="Meagan Windler" userId="4b12addaf3da0000" providerId="LiveId" clId="{315C98CF-7A33-493B-A5E6-83DF9113407C}" dt="2023-04-14T19:40:43.225" v="144" actId="14100"/>
          <ac:spMkLst>
            <pc:docMk/>
            <pc:sldMk cId="908247416" sldId="265"/>
            <ac:spMk id="3" creationId="{6A280B09-375E-D80F-A46E-0A922A9B0487}"/>
          </ac:spMkLst>
        </pc:spChg>
        <pc:picChg chg="add mod modCrop">
          <ac:chgData name="Meagan Windler" userId="4b12addaf3da0000" providerId="LiveId" clId="{315C98CF-7A33-493B-A5E6-83DF9113407C}" dt="2023-04-14T19:40:40.362" v="143" actId="1076"/>
          <ac:picMkLst>
            <pc:docMk/>
            <pc:sldMk cId="908247416" sldId="265"/>
            <ac:picMk id="4" creationId="{CE181CF9-7284-13D6-978F-F9928D596653}"/>
          </ac:picMkLst>
        </pc:picChg>
      </pc:sldChg>
      <pc:sldChg chg="addSp delSp modSp new mod">
        <pc:chgData name="Meagan Windler" userId="4b12addaf3da0000" providerId="LiveId" clId="{315C98CF-7A33-493B-A5E6-83DF9113407C}" dt="2023-04-14T19:49:15.692" v="200" actId="2"/>
        <pc:sldMkLst>
          <pc:docMk/>
          <pc:sldMk cId="2862450653" sldId="266"/>
        </pc:sldMkLst>
        <pc:spChg chg="del">
          <ac:chgData name="Meagan Windler" userId="4b12addaf3da0000" providerId="LiveId" clId="{315C98CF-7A33-493B-A5E6-83DF9113407C}" dt="2023-04-14T19:42:04.199" v="158" actId="478"/>
          <ac:spMkLst>
            <pc:docMk/>
            <pc:sldMk cId="2862450653" sldId="266"/>
            <ac:spMk id="2" creationId="{4E09F001-901E-4F13-225A-E2D9D0570E9F}"/>
          </ac:spMkLst>
        </pc:spChg>
        <pc:spChg chg="mod">
          <ac:chgData name="Meagan Windler" userId="4b12addaf3da0000" providerId="LiveId" clId="{315C98CF-7A33-493B-A5E6-83DF9113407C}" dt="2023-04-14T19:49:15.692" v="200" actId="2"/>
          <ac:spMkLst>
            <pc:docMk/>
            <pc:sldMk cId="2862450653" sldId="266"/>
            <ac:spMk id="3" creationId="{6DD7FA4B-6374-E387-06B2-1D3E79C3D458}"/>
          </ac:spMkLst>
        </pc:spChg>
        <pc:picChg chg="add mod">
          <ac:chgData name="Meagan Windler" userId="4b12addaf3da0000" providerId="LiveId" clId="{315C98CF-7A33-493B-A5E6-83DF9113407C}" dt="2023-04-14T19:42:55.539" v="161" actId="1076"/>
          <ac:picMkLst>
            <pc:docMk/>
            <pc:sldMk cId="2862450653" sldId="266"/>
            <ac:picMk id="5" creationId="{8DD36B0F-B056-293F-52D5-7C47A381E415}"/>
          </ac:picMkLst>
        </pc:picChg>
      </pc:sldChg>
      <pc:sldChg chg="addSp delSp modSp new mod">
        <pc:chgData name="Meagan Windler" userId="4b12addaf3da0000" providerId="LiveId" clId="{315C98CF-7A33-493B-A5E6-83DF9113407C}" dt="2023-04-14T19:45:33.569" v="180" actId="478"/>
        <pc:sldMkLst>
          <pc:docMk/>
          <pc:sldMk cId="3898210804" sldId="267"/>
        </pc:sldMkLst>
        <pc:spChg chg="del">
          <ac:chgData name="Meagan Windler" userId="4b12addaf3da0000" providerId="LiveId" clId="{315C98CF-7A33-493B-A5E6-83DF9113407C}" dt="2023-04-14T19:45:33.569" v="180" actId="478"/>
          <ac:spMkLst>
            <pc:docMk/>
            <pc:sldMk cId="3898210804" sldId="267"/>
            <ac:spMk id="2" creationId="{BECBEB84-7329-D7CE-88DA-186549D9D050}"/>
          </ac:spMkLst>
        </pc:spChg>
        <pc:spChg chg="mod">
          <ac:chgData name="Meagan Windler" userId="4b12addaf3da0000" providerId="LiveId" clId="{315C98CF-7A33-493B-A5E6-83DF9113407C}" dt="2023-04-14T19:45:31.510" v="179" actId="14100"/>
          <ac:spMkLst>
            <pc:docMk/>
            <pc:sldMk cId="3898210804" sldId="267"/>
            <ac:spMk id="3" creationId="{0A478F74-CAAA-2047-5A19-D6ABAA21B635}"/>
          </ac:spMkLst>
        </pc:spChg>
        <pc:picChg chg="add mod">
          <ac:chgData name="Meagan Windler" userId="4b12addaf3da0000" providerId="LiveId" clId="{315C98CF-7A33-493B-A5E6-83DF9113407C}" dt="2023-04-14T19:45:20.525" v="167" actId="1076"/>
          <ac:picMkLst>
            <pc:docMk/>
            <pc:sldMk cId="3898210804" sldId="267"/>
            <ac:picMk id="5" creationId="{78A32020-9C7A-7503-CD26-29AD4957AEFA}"/>
          </ac:picMkLst>
        </pc:picChg>
      </pc:sldChg>
      <pc:sldChg chg="addSp delSp modSp new mod">
        <pc:chgData name="Meagan Windler" userId="4b12addaf3da0000" providerId="LiveId" clId="{315C98CF-7A33-493B-A5E6-83DF9113407C}" dt="2023-04-14T19:49:16.460" v="201" actId="2"/>
        <pc:sldMkLst>
          <pc:docMk/>
          <pc:sldMk cId="2832876091" sldId="268"/>
        </pc:sldMkLst>
        <pc:spChg chg="del">
          <ac:chgData name="Meagan Windler" userId="4b12addaf3da0000" providerId="LiveId" clId="{315C98CF-7A33-493B-A5E6-83DF9113407C}" dt="2023-04-14T19:47:52.506" v="198" actId="478"/>
          <ac:spMkLst>
            <pc:docMk/>
            <pc:sldMk cId="2832876091" sldId="268"/>
            <ac:spMk id="2" creationId="{C615EC6B-7914-6783-C5DB-B3ADE95461BF}"/>
          </ac:spMkLst>
        </pc:spChg>
        <pc:spChg chg="mod">
          <ac:chgData name="Meagan Windler" userId="4b12addaf3da0000" providerId="LiveId" clId="{315C98CF-7A33-493B-A5E6-83DF9113407C}" dt="2023-04-14T19:49:16.460" v="201" actId="2"/>
          <ac:spMkLst>
            <pc:docMk/>
            <pc:sldMk cId="2832876091" sldId="268"/>
            <ac:spMk id="3" creationId="{984F9D00-1AA1-8933-47A2-599BAC67A980}"/>
          </ac:spMkLst>
        </pc:spChg>
        <pc:picChg chg="add mod">
          <ac:chgData name="Meagan Windler" userId="4b12addaf3da0000" providerId="LiveId" clId="{315C98CF-7A33-493B-A5E6-83DF9113407C}" dt="2023-04-14T19:47:35.367" v="185" actId="1076"/>
          <ac:picMkLst>
            <pc:docMk/>
            <pc:sldMk cId="2832876091" sldId="268"/>
            <ac:picMk id="5" creationId="{926224E9-355A-DBBE-3AD0-CF40FF2B07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1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81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51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22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9710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68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8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8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4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6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3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2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2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0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AB1-09F0-4721-8887-F56B1172876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2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3DB1AB1-09F0-4721-8887-F56B1172876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908E7BA-D40A-4288-BC47-F0B4EC119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45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cid:image004.png@01D96EDE.F51BDFA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143E-C4C5-9F31-976D-F5B8A0AF9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QUERY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2AE67-7934-E738-2842-65AECA272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731033"/>
            <a:ext cx="8408988" cy="2246433"/>
          </a:xfrm>
        </p:spPr>
        <p:txBody>
          <a:bodyPr>
            <a:normAutofit/>
          </a:bodyPr>
          <a:lstStyle/>
          <a:p>
            <a:r>
              <a:rPr lang="en-US" dirty="0"/>
              <a:t>Here are screenshots of answering questions using SQL queries from related tables. The related SQL and text files show all of the queries.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126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A2BB-9128-D43A-6B7E-621B2EE4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45" y="1523999"/>
            <a:ext cx="4683655" cy="1507067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1CA4-FB47-BF51-88AF-4A5135AC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745" y="2889295"/>
            <a:ext cx="3074988" cy="2690238"/>
          </a:xfrm>
        </p:spPr>
        <p:txBody>
          <a:bodyPr>
            <a:normAutofit/>
          </a:bodyPr>
          <a:lstStyle/>
          <a:p>
            <a:r>
              <a:rPr lang="en-US" dirty="0"/>
              <a:t>This is the ERD used to understand the relationships between the tables on slides 3-5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43805-55F5-E9AF-3598-D41B2ED9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650" y="0"/>
            <a:ext cx="7547949" cy="69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6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1A583B-56F4-6585-075F-F410010C8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3" y="736600"/>
            <a:ext cx="10202334" cy="55551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265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DF4DB8-D0FE-1155-45C3-37A4EA3D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459"/>
            <a:ext cx="12192000" cy="320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2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6E060-8F45-71D8-49C0-5CC6E8375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13428"/>
            <a:ext cx="12221398" cy="283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0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2C19-0A3D-D3DC-8A6A-E2A6F5FD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343400"/>
            <a:ext cx="8534400" cy="1507067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0B09-375E-D80F-A46E-0A922A9B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4343400"/>
            <a:ext cx="10534773" cy="3615267"/>
          </a:xfrm>
        </p:spPr>
        <p:txBody>
          <a:bodyPr/>
          <a:lstStyle/>
          <a:p>
            <a:r>
              <a:rPr lang="en-US" dirty="0"/>
              <a:t>This ERD is used to understand the relationships between the tables for slides 7-9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81CF9-7284-13D6-978F-F9928D596653}"/>
              </a:ext>
            </a:extLst>
          </p:cNvPr>
          <p:cNvPicPr/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4"/>
          <a:stretch>
            <a:fillRect/>
          </a:stretch>
        </p:blipFill>
        <p:spPr bwMode="auto">
          <a:xfrm>
            <a:off x="2066192" y="729762"/>
            <a:ext cx="8398242" cy="47742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824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FA4B-6374-E387-06B2-1D3E79C3D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35" y="316523"/>
            <a:ext cx="3166819" cy="3615267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B0B0B"/>
                </a:solidFill>
                <a:effectLst/>
                <a:latin typeface="Open Sans" panose="020B0604020202020204" pitchFamily="34" charset="0"/>
              </a:rPr>
              <a:t>Question: Determine the number of times a particular </a:t>
            </a:r>
            <a:r>
              <a:rPr lang="en-US" b="1" i="0" dirty="0">
                <a:solidFill>
                  <a:srgbClr val="0B0B0B"/>
                </a:solidFill>
                <a:effectLst/>
                <a:latin typeface="Open Sans" panose="020B0604020202020204" pitchFamily="34" charset="0"/>
              </a:rPr>
              <a:t>channel</a:t>
            </a:r>
            <a:r>
              <a:rPr lang="en-US" b="0" i="0" dirty="0">
                <a:solidFill>
                  <a:srgbClr val="0B0B0B"/>
                </a:solidFill>
                <a:effectLst/>
                <a:latin typeface="Open Sans" panose="020B0604020202020204" pitchFamily="34" charset="0"/>
              </a:rPr>
              <a:t> was used in the </a:t>
            </a:r>
            <a:r>
              <a:rPr lang="en-US" b="1" i="0" dirty="0">
                <a:solidFill>
                  <a:srgbClr val="0B0B0B"/>
                </a:solidFill>
                <a:effectLst/>
                <a:latin typeface="Open Sans" panose="020B0604020202020204" pitchFamily="34" charset="0"/>
              </a:rPr>
              <a:t>web_events</a:t>
            </a:r>
            <a:r>
              <a:rPr lang="en-US" b="0" i="0" dirty="0">
                <a:solidFill>
                  <a:srgbClr val="0B0B0B"/>
                </a:solidFill>
                <a:effectLst/>
                <a:latin typeface="Open Sans" panose="020B0604020202020204" pitchFamily="34" charset="0"/>
              </a:rPr>
              <a:t> table for each </a:t>
            </a:r>
            <a:r>
              <a:rPr lang="en-US" b="1" i="0" dirty="0">
                <a:solidFill>
                  <a:srgbClr val="0B0B0B"/>
                </a:solidFill>
                <a:effectLst/>
                <a:latin typeface="Open Sans" panose="020B0604020202020204" pitchFamily="34" charset="0"/>
              </a:rPr>
              <a:t>sales rep</a:t>
            </a:r>
            <a:r>
              <a:rPr lang="en-US" b="0" i="0" dirty="0">
                <a:solidFill>
                  <a:srgbClr val="0B0B0B"/>
                </a:solidFill>
                <a:effectLst/>
                <a:latin typeface="Open Sans" panose="020B0604020202020204" pitchFamily="34" charset="0"/>
              </a:rPr>
              <a:t>. Your final table should have three columns - the </a:t>
            </a:r>
            <a:r>
              <a:rPr lang="en-US" b="1" i="0" dirty="0">
                <a:solidFill>
                  <a:srgbClr val="0B0B0B"/>
                </a:solidFill>
                <a:effectLst/>
                <a:latin typeface="Open Sans" panose="020B0604020202020204" pitchFamily="34" charset="0"/>
              </a:rPr>
              <a:t>name of the sales rep</a:t>
            </a:r>
            <a:r>
              <a:rPr lang="en-US" b="0" i="0" dirty="0">
                <a:solidFill>
                  <a:srgbClr val="0B0B0B"/>
                </a:solidFill>
                <a:effectLst/>
                <a:latin typeface="Open Sans" panose="020B0604020202020204" pitchFamily="34" charset="0"/>
              </a:rPr>
              <a:t>, the </a:t>
            </a:r>
            <a:r>
              <a:rPr lang="en-US" b="1" i="0" dirty="0">
                <a:solidFill>
                  <a:srgbClr val="0B0B0B"/>
                </a:solidFill>
                <a:effectLst/>
                <a:latin typeface="Open Sans" panose="020B0604020202020204" pitchFamily="34" charset="0"/>
              </a:rPr>
              <a:t>channel</a:t>
            </a:r>
            <a:r>
              <a:rPr lang="en-US" b="0" i="0" dirty="0">
                <a:solidFill>
                  <a:srgbClr val="0B0B0B"/>
                </a:solidFill>
                <a:effectLst/>
                <a:latin typeface="Open Sans" panose="020B0604020202020204" pitchFamily="34" charset="0"/>
              </a:rPr>
              <a:t>, and the number of occurrences. Order your table with the highest number of occurrences first.</a:t>
            </a:r>
            <a:br>
              <a:rPr lang="en-US" b="0" i="0" dirty="0">
                <a:solidFill>
                  <a:srgbClr val="0B0B0B"/>
                </a:solidFill>
                <a:effectLst/>
                <a:latin typeface="Open Sans" panose="020B0604020202020204" pitchFamily="34" charset="0"/>
              </a:rPr>
            </a:br>
            <a:endParaRPr lang="en-US" b="0" i="0" dirty="0">
              <a:solidFill>
                <a:srgbClr val="0B0B0B"/>
              </a:solidFill>
              <a:effectLst/>
              <a:latin typeface="Open Sans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36B0F-B056-293F-52D5-7C47A381E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178" y="0"/>
            <a:ext cx="8414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5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8F74-CAAA-2047-5A19-D6ABAA21B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274650" cy="3615267"/>
          </a:xfrm>
        </p:spPr>
        <p:txBody>
          <a:bodyPr/>
          <a:lstStyle/>
          <a:p>
            <a:r>
              <a:rPr lang="en-US" dirty="0"/>
              <a:t>Question: For each account, determine the average amount of each type of paper they purchased across their orders. Your result should have four columns - one for the account name and one for the average spent on each of the paper types.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32020-9C7A-7503-CD26-29AD4957A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947" y="0"/>
            <a:ext cx="6885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1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F9D00-1AA1-8933-47A2-599BAC67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97" y="1621366"/>
            <a:ext cx="3184399" cy="3615267"/>
          </a:xfrm>
        </p:spPr>
        <p:txBody>
          <a:bodyPr/>
          <a:lstStyle/>
          <a:p>
            <a:r>
              <a:rPr lang="en-US" dirty="0"/>
              <a:t>Question: Find the number of sales reps in each region. Your final table should have two columns - the region and the number of sales_reps. Order from fewest reps to most reps.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224E9-355A-DBBE-3AD0-CF40FF2B0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11" y="474785"/>
            <a:ext cx="8323389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76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DESIGN_ID_SLICE" val="yBpUOwj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</TotalTime>
  <Words>202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Open Sans</vt:lpstr>
      <vt:lpstr>Wingdings 3</vt:lpstr>
      <vt:lpstr>Slice</vt:lpstr>
      <vt:lpstr>SQL QUERY TABLES</vt:lpstr>
      <vt:lpstr>ERD</vt:lpstr>
      <vt:lpstr>PowerPoint Presentation</vt:lpstr>
      <vt:lpstr>PowerPoint Presentation</vt:lpstr>
      <vt:lpstr>PowerPoint Presentation</vt:lpstr>
      <vt:lpstr>ERD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Joins</dc:title>
  <dc:creator>Meagan Windler</dc:creator>
  <cp:lastModifiedBy>Meagan Windler</cp:lastModifiedBy>
  <cp:revision>3</cp:revision>
  <dcterms:created xsi:type="dcterms:W3CDTF">2023-04-14T16:31:44Z</dcterms:created>
  <dcterms:modified xsi:type="dcterms:W3CDTF">2023-04-14T19:50:14Z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1ED993B9-7182-4819-AD36-5D3807967D7E</vt:lpwstr>
  </property>
  <property fmtid="{D5CDD505-2E9C-101B-9397-08002B2CF9AE}" pid="3" name="ArticulatePath">
    <vt:lpwstr>Presentation1</vt:lpwstr>
  </property>
</Properties>
</file>