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67" r:id="rId4"/>
    <p:sldId id="268" r:id="rId5"/>
    <p:sldId id="269" r:id="rId6"/>
    <p:sldId id="265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0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8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38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9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4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8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02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6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4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5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114" y="653009"/>
            <a:ext cx="867856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一、判断题（共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5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小题，每小题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分）</a:t>
            </a:r>
          </a:p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1. 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作用在一个物体上有三个力，当这三个力的作用线汇交于一点时，则力系必然平衡。（ × ）</a:t>
            </a:r>
          </a:p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2. 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作用在一个刚体上的任意两个力成平衡的充要条件是：两个力的作用线相同，大小相等，方向相反。（ √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 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）</a:t>
            </a:r>
          </a:p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3. 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物体自由地放在倾角为</a:t>
            </a:r>
            <a:r>
              <a:rPr lang="en-US" altLang="zh-CN" sz="2400" i="1" kern="100" dirty="0">
                <a:latin typeface="Times New Roman" panose="02020603050405020304" pitchFamily="18" charset="0"/>
              </a:rPr>
              <a:t>α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的斜面上，若物体与斜面间的摩擦角为</a:t>
            </a:r>
            <a:r>
              <a:rPr lang="en-US" altLang="zh-CN" sz="2400" i="1" kern="100" dirty="0" err="1">
                <a:latin typeface="Times New Roman" panose="02020603050405020304" pitchFamily="18" charset="0"/>
              </a:rPr>
              <a:t>φ</a:t>
            </a:r>
            <a:r>
              <a:rPr lang="en-US" altLang="zh-CN" sz="2400" kern="100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&gt;</a:t>
            </a:r>
            <a:r>
              <a:rPr lang="en-US" altLang="zh-CN" sz="2400" i="1" kern="100" dirty="0">
                <a:latin typeface="Times New Roman" panose="02020603050405020304" pitchFamily="18" charset="0"/>
              </a:rPr>
              <a:t>α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，则该物体在斜面上可静止不动。（ √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 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）</a:t>
            </a:r>
          </a:p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4. 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列车沿直线轨道行驶时，车厢和车轮的运动都是平动。（ × ）</a:t>
            </a:r>
          </a:p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5. 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科氏加速度的大小等于相对速度和牵连角速度大小的乘积的两倍。（ ×  ）</a:t>
            </a:r>
          </a:p>
        </p:txBody>
      </p:sp>
    </p:spTree>
    <p:extLst>
      <p:ext uri="{BB962C8B-B14F-4D97-AF65-F5344CB8AC3E}">
        <p14:creationId xmlns:p14="http://schemas.microsoft.com/office/powerpoint/2010/main" val="264819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307"/>
            <a:ext cx="9144000" cy="42814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34" y="1440462"/>
            <a:ext cx="2378547" cy="10141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75" y="2454571"/>
            <a:ext cx="2938720" cy="12885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76" y="3718974"/>
            <a:ext cx="3515368" cy="5746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497" y="3156251"/>
            <a:ext cx="837467" cy="386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77" y="4531756"/>
            <a:ext cx="5230770" cy="14970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5794" y="4630092"/>
            <a:ext cx="2583979" cy="4598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8048" y="5188234"/>
            <a:ext cx="3775952" cy="6660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9398" y="5813226"/>
            <a:ext cx="676856" cy="4312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43716" y="6270466"/>
            <a:ext cx="1916063" cy="52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307"/>
            <a:ext cx="9144000" cy="42814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23" y="1548488"/>
            <a:ext cx="5074380" cy="16218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501" y="4375237"/>
            <a:ext cx="1651073" cy="224622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58" y="3383038"/>
            <a:ext cx="4017621" cy="1085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123" y="4589421"/>
            <a:ext cx="3868438" cy="10050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0768" y="4744412"/>
            <a:ext cx="693379" cy="43566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5520" y="5829937"/>
            <a:ext cx="1879129" cy="47723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4522" y="5822682"/>
            <a:ext cx="693379" cy="43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4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97"/>
            <a:ext cx="9144000" cy="41032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147" y="1101365"/>
            <a:ext cx="3462853" cy="3184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1365"/>
            <a:ext cx="2001795" cy="5053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524" y="1126079"/>
            <a:ext cx="2912075" cy="4523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775" y="1719906"/>
            <a:ext cx="1483388" cy="4136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210" y="1677294"/>
            <a:ext cx="640191" cy="4563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107" y="2232454"/>
            <a:ext cx="3490655" cy="521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692" y="2894402"/>
            <a:ext cx="1724775" cy="3677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369" y="2841902"/>
            <a:ext cx="640191" cy="4563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35" y="3585519"/>
            <a:ext cx="1176858" cy="4859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48" y="4071447"/>
            <a:ext cx="2491359" cy="20794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29055" y="3544279"/>
            <a:ext cx="2768237" cy="10397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18434" y="4590339"/>
            <a:ext cx="4536876" cy="5866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70245" y="5415135"/>
            <a:ext cx="994448" cy="45497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33434" y="5278190"/>
            <a:ext cx="4755678" cy="66069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18434" y="6070602"/>
            <a:ext cx="2171842" cy="47926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8503" y="6070602"/>
            <a:ext cx="640191" cy="4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2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730" y="2987829"/>
            <a:ext cx="3462853" cy="31847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32" y="442338"/>
            <a:ext cx="2491359" cy="20794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843" y="442338"/>
            <a:ext cx="1030820" cy="5297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013" y="972065"/>
            <a:ext cx="3972144" cy="7013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351" y="1806396"/>
            <a:ext cx="3165060" cy="71534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432" y="3350612"/>
            <a:ext cx="4455076" cy="56236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0866" y="4118592"/>
            <a:ext cx="3001954" cy="62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55870"/>
            <a:ext cx="8987481" cy="13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如图所示，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ACD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杆与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杆在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点处用光滑铰链连接，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均为固定铰支座。若以整体为研究对象，以下四个受力图中哪一个是正确。（ 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 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0" y="2607276"/>
            <a:ext cx="7853165" cy="329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5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140" y="647525"/>
            <a:ext cx="8860891" cy="219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为作用于刚体上的平面汇交力系，其力矢关系如图所示，由此可知（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340" y="2186802"/>
            <a:ext cx="3186826" cy="231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1849" y="4765533"/>
            <a:ext cx="8353167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）该力系的主矢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）该力系的合力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）该力系的合力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 </a:t>
            </a:r>
            <a:r>
              <a:rPr lang="en-US" altLang="zh-CN" sz="2400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）该力系平衡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zh-CN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3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428" y="702443"/>
            <a:ext cx="849463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正立方体的前侧面沿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方向作用如图一力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，则该力（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轴之矩全相等     	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）对三轴之矩全不相等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轴之矩相等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轴之矩相等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816" y="2714584"/>
            <a:ext cx="3492844" cy="337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7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237" y="236485"/>
            <a:ext cx="920166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300" kern="100" dirty="0">
                <a:latin typeface="Times New Roman" panose="02020603050405020304" pitchFamily="18" charset="0"/>
              </a:rPr>
              <a:t>4. 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一个点在运动过程中，其速度大小始终保持不变，即</a:t>
            </a:r>
            <a:r>
              <a:rPr lang="en-US" altLang="zh-CN" sz="2300" i="1" kern="100" dirty="0">
                <a:latin typeface="Times New Roman" panose="02020603050405020304" pitchFamily="18" charset="0"/>
              </a:rPr>
              <a:t>v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=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常量，而全加速度恒为零，即</a:t>
            </a:r>
            <a:r>
              <a:rPr lang="en-US" altLang="zh-CN" sz="2300" i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=0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，则点在这一过程中作（  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C  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）运动</a:t>
            </a:r>
          </a:p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zh-CN" altLang="zh-CN" sz="23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A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）匀速曲线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   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B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）变速直线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   </a:t>
            </a:r>
          </a:p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zh-CN" altLang="zh-CN" sz="23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C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）匀速直线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   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D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）变速曲线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endParaRPr lang="en-US" altLang="zh-CN" sz="23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300" kern="100" dirty="0">
                <a:latin typeface="Times New Roman" panose="02020603050405020304" pitchFamily="18" charset="0"/>
              </a:rPr>
              <a:t>5. 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点的速度合成定理</a:t>
            </a:r>
            <a:r>
              <a:rPr lang="en-US" altLang="zh-CN" sz="2300" b="1" kern="100" dirty="0" err="1">
                <a:latin typeface="Times New Roman" panose="02020603050405020304" pitchFamily="18" charset="0"/>
              </a:rPr>
              <a:t>v</a:t>
            </a:r>
            <a:r>
              <a:rPr lang="en-US" altLang="zh-CN" sz="2300" i="1" kern="100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=</a:t>
            </a:r>
            <a:r>
              <a:rPr lang="en-US" altLang="zh-CN" sz="2300" b="1" kern="100" dirty="0" err="1">
                <a:latin typeface="Times New Roman" panose="02020603050405020304" pitchFamily="18" charset="0"/>
              </a:rPr>
              <a:t>v</a:t>
            </a:r>
            <a:r>
              <a:rPr lang="en-US" altLang="zh-CN" sz="2300" i="1" kern="100" baseline="-25000" dirty="0" err="1">
                <a:latin typeface="Times New Roman" panose="02020603050405020304" pitchFamily="18" charset="0"/>
              </a:rPr>
              <a:t>e</a:t>
            </a:r>
            <a:r>
              <a:rPr lang="en-US" altLang="zh-CN" sz="2300" kern="100" dirty="0" err="1">
                <a:latin typeface="Times New Roman" panose="02020603050405020304" pitchFamily="18" charset="0"/>
              </a:rPr>
              <a:t>+</a:t>
            </a:r>
            <a:r>
              <a:rPr lang="en-US" altLang="zh-CN" sz="2300" b="1" kern="100" dirty="0" err="1">
                <a:latin typeface="Times New Roman" panose="02020603050405020304" pitchFamily="18" charset="0"/>
              </a:rPr>
              <a:t>v</a:t>
            </a:r>
            <a:r>
              <a:rPr lang="en-US" altLang="zh-CN" sz="2300" i="1" kern="100" baseline="-25000" dirty="0" err="1">
                <a:latin typeface="Times New Roman" panose="02020603050405020304" pitchFamily="18" charset="0"/>
              </a:rPr>
              <a:t>r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的适用条件是（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  B  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）</a:t>
            </a:r>
          </a:p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zh-CN" altLang="zh-CN" sz="23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A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）牵连运动只能是平动（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B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）牵连运动为平动和转动都适用</a:t>
            </a:r>
          </a:p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zh-CN" altLang="zh-CN" sz="23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C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）牵连运动只能是转动（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D</a:t>
            </a:r>
            <a:r>
              <a:rPr lang="zh-CN" altLang="zh-CN" sz="2300" kern="100" dirty="0">
                <a:latin typeface="Times New Roman" panose="02020603050405020304" pitchFamily="18" charset="0"/>
              </a:rPr>
              <a:t>）牵连运动只能是直线运动和圆周运动</a:t>
            </a:r>
          </a:p>
        </p:txBody>
      </p:sp>
    </p:spTree>
    <p:extLst>
      <p:ext uri="{BB962C8B-B14F-4D97-AF65-F5344CB8AC3E}">
        <p14:creationId xmlns:p14="http://schemas.microsoft.com/office/powerpoint/2010/main" val="223557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103"/>
            <a:ext cx="9144000" cy="27260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40" y="1062508"/>
            <a:ext cx="3016717" cy="17544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440" y="3436316"/>
            <a:ext cx="2935438" cy="26913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876" y="782852"/>
            <a:ext cx="3641124" cy="34361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502" y="4219035"/>
            <a:ext cx="2884879" cy="23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4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430"/>
            <a:ext cx="9144000" cy="32376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194" y="1743847"/>
            <a:ext cx="2397210" cy="4892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4" y="1554378"/>
            <a:ext cx="2130846" cy="2169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369" y="2369809"/>
            <a:ext cx="2258712" cy="5127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56" y="3693678"/>
            <a:ext cx="5366179" cy="6565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2372" y="4465578"/>
            <a:ext cx="6560666" cy="5884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2371" y="5164964"/>
            <a:ext cx="7162029" cy="6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8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763"/>
            <a:ext cx="9144000" cy="32947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4" y="1268113"/>
            <a:ext cx="1203626" cy="4376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883" y="1268113"/>
            <a:ext cx="2814117" cy="25954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54" y="1854077"/>
            <a:ext cx="1075097" cy="4607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534" y="1664895"/>
            <a:ext cx="5353437" cy="6499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084" y="2356749"/>
            <a:ext cx="3887825" cy="4770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252" y="2950241"/>
            <a:ext cx="683011" cy="4849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54" y="3562607"/>
            <a:ext cx="2118024" cy="19756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0317" y="3155676"/>
            <a:ext cx="968299" cy="3791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9860" y="3571191"/>
            <a:ext cx="5753737" cy="6090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54466" y="4278685"/>
            <a:ext cx="4391151" cy="52769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54466" y="5085555"/>
            <a:ext cx="4463027" cy="6453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54466" y="6010071"/>
            <a:ext cx="1586699" cy="5391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18821" y="6016243"/>
            <a:ext cx="1008088" cy="5329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20431" y="6010071"/>
            <a:ext cx="818903" cy="59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877"/>
            <a:ext cx="9144000" cy="31264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3" y="1178525"/>
            <a:ext cx="4135062" cy="5843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93" y="2012086"/>
            <a:ext cx="5328336" cy="9410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25" y="3244698"/>
            <a:ext cx="2379003" cy="79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5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268</TotalTime>
  <Words>476</Words>
  <Application>Microsoft Office PowerPoint</Application>
  <PresentationFormat>全屏显示(4:3)</PresentationFormat>
  <Paragraphs>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何不庸</cp:lastModifiedBy>
  <cp:revision>17</cp:revision>
  <dcterms:created xsi:type="dcterms:W3CDTF">2020-04-21T12:06:58Z</dcterms:created>
  <dcterms:modified xsi:type="dcterms:W3CDTF">2020-04-29T05:31:08Z</dcterms:modified>
</cp:coreProperties>
</file>