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1" roundtripDataSignature="AMtx7miF2IIgtfLwXG1m0WbC3R3dhcTN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Вопросы в зал: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/>
              <a:t>Поднимите руки те, кто разрабатывал системы, хотя бы теоретически полезные какой-либо группе пользователей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/>
              <a:t>Теперь поднимите руки те, кто предварительно проектировал эти системы? Имеется ввиду фиксация проектирования не только в голове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/>
              <a:t>Часто лабораторные приучают нас реализовывать сразу и держать проектирование в голове. В худшем случае, даже этого не происходит и происходит выполнение прописанных в методичке шагов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/>
              <a:t>В курсе будем изучать то, почему все таки проектирование важно.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factoring.guru/ru/design-pattern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/>
              <a:t>О</a:t>
            </a:r>
            <a:r>
              <a:rPr lang="ru"/>
              <a:t>бъектное моделирование</a:t>
            </a:r>
            <a:r>
              <a:rPr lang="ru"/>
              <a:t> интеллектуальных систем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Цель курса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Изучаем объектно-ориентированное проектирование на практике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учимся на практике применять ООП, SOLID, чистую архитектуру и др.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изучаем и применяем паттерны проектирования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изучаем и применяем язык UML (в основном) + другие языки диаграмм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Литература, что искать</a:t>
            </a:r>
            <a:endParaRPr/>
          </a:p>
        </p:txBody>
      </p:sp>
      <p:sp>
        <p:nvSpPr>
          <p:cNvPr id="67" name="Google Shape;6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ООП &amp; SOLID: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Роберт Мартин, Чистая архитектура. Искусство разработки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Буч Грэди, Объектно-ориентированный анализ и проектирование ...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/>
              <a:t>Паттерны: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https://refactoring.guru/ru/design-patterns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Гамма Э., Хелм Р., Джонсон Р., Влиссидес Дж., Приемы объектно-ориентированного проектирования. Паттерны проектирования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/>
              <a:t>UML (v2+):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Александр Леоненков, Самоучитель UML 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Что делаем в семестре</a:t>
            </a:r>
            <a:endParaRPr/>
          </a:p>
        </p:txBody>
      </p:sp>
      <p:sp>
        <p:nvSpPr>
          <p:cNvPr id="73" name="Google Shape;73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Лабораторная работа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Первая часть - разработка проектной документации (описание объектной модели) - документ с кучей рисунков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Вторая часть - реализация по проектной документации (</a:t>
            </a:r>
            <a:r>
              <a:rPr lang="ru" u="sng"/>
              <a:t>чужой</a:t>
            </a:r>
            <a:r>
              <a:rPr lang="ru"/>
              <a:t>) макета/прототипа программной системы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/>
              <a:t>Лабораторный практикум - задачи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Несколько задач, которые нужны для более глубокого погружения в отдельные аспекты проектной документации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Лабораторная работа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