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7620000" cx="10160000"/>
  <p:notesSz cx="7620000" cy="10160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gXhayYqA6iFQvO9kFNhiLIgULc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 name="Shape 19"/>
        <p:cNvGrpSpPr/>
        <p:nvPr/>
      </p:nvGrpSpPr>
      <p:grpSpPr>
        <a:xfrm>
          <a:off x="0" y="0"/>
          <a:ext cx="0" cy="0"/>
          <a:chOff x="0" y="0"/>
          <a:chExt cx="0" cy="0"/>
        </a:xfrm>
      </p:grpSpPr>
      <p:sp>
        <p:nvSpPr>
          <p:cNvPr id="20" name="Google Shape;20;p1: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 name="Google Shape;21;p1:notes"/>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66"/>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p:nvPr>
            <p:ph idx="2" type="sldImg"/>
          </p:nvPr>
        </p:nvSpPr>
        <p:spPr>
          <a:xfrm>
            <a:off x="12700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4:notes"/>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66"/>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5:notes"/>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66"/>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d3a13b23db_0_0:notes"/>
          <p:cNvSpPr/>
          <p:nvPr>
            <p:ph idx="2" type="sldImg"/>
          </p:nvPr>
        </p:nvSpPr>
        <p:spPr>
          <a:xfrm>
            <a:off x="1270250" y="762000"/>
            <a:ext cx="50802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2d3a13b23db_0_0:notes"/>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66"/>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p:nvPr>
            <p:ph idx="2" type="sldImg"/>
          </p:nvPr>
        </p:nvSpPr>
        <p:spPr>
          <a:xfrm>
            <a:off x="12700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6:notes"/>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66"/>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p:nvPr>
            <p:ph idx="2" type="sldImg"/>
          </p:nvPr>
        </p:nvSpPr>
        <p:spPr>
          <a:xfrm>
            <a:off x="12700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7:notes"/>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66"/>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8: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8:notes"/>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66"/>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9:notes"/>
          <p:cNvSpPr/>
          <p:nvPr>
            <p:ph idx="2" type="sldImg"/>
          </p:nvPr>
        </p:nvSpPr>
        <p:spPr>
          <a:xfrm>
            <a:off x="12700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9:notes"/>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66"/>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0: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0:notes"/>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66"/>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2: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2:notes"/>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66"/>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3: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3:notes"/>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66"/>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 name="Shape 25"/>
        <p:cNvGrpSpPr/>
        <p:nvPr/>
      </p:nvGrpSpPr>
      <p:grpSpPr>
        <a:xfrm>
          <a:off x="0" y="0"/>
          <a:ext cx="0" cy="0"/>
          <a:chOff x="0" y="0"/>
          <a:chExt cx="0" cy="0"/>
        </a:xfrm>
      </p:grpSpPr>
      <p:sp>
        <p:nvSpPr>
          <p:cNvPr id="26" name="Google Shape;26;p2:notes"/>
          <p:cNvSpPr/>
          <p:nvPr>
            <p:ph idx="2" type="sldImg"/>
          </p:nvPr>
        </p:nvSpPr>
        <p:spPr>
          <a:xfrm>
            <a:off x="12700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 name="Google Shape;27;p2:notes"/>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66"/>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86c92fdd1a_1_6:notes"/>
          <p:cNvSpPr/>
          <p:nvPr>
            <p:ph idx="2" type="sldImg"/>
          </p:nvPr>
        </p:nvSpPr>
        <p:spPr>
          <a:xfrm>
            <a:off x="1270250" y="762000"/>
            <a:ext cx="50802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286c92fdd1a_1_6:notes"/>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66"/>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6c92fdd1a_1_12:notes"/>
          <p:cNvSpPr/>
          <p:nvPr>
            <p:ph idx="2" type="sldImg"/>
          </p:nvPr>
        </p:nvSpPr>
        <p:spPr>
          <a:xfrm>
            <a:off x="1270250" y="762000"/>
            <a:ext cx="50802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86c92fdd1a_1_12:notes"/>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66"/>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3:notes"/>
          <p:cNvSpPr/>
          <p:nvPr>
            <p:ph idx="2" type="sldImg"/>
          </p:nvPr>
        </p:nvSpPr>
        <p:spPr>
          <a:xfrm>
            <a:off x="12700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 name="Google Shape;32;p3:notes"/>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66"/>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g286c92fdd1a_1_39:notes"/>
          <p:cNvSpPr/>
          <p:nvPr>
            <p:ph idx="2" type="sldImg"/>
          </p:nvPr>
        </p:nvSpPr>
        <p:spPr>
          <a:xfrm>
            <a:off x="1270000" y="762000"/>
            <a:ext cx="50799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 name="Google Shape;38;g286c92fdd1a_1_39:notes"/>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66"/>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286c92fdd1a_1_49:notes"/>
          <p:cNvSpPr/>
          <p:nvPr>
            <p:ph idx="2" type="sldImg"/>
          </p:nvPr>
        </p:nvSpPr>
        <p:spPr>
          <a:xfrm>
            <a:off x="1270000" y="762000"/>
            <a:ext cx="50799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 name="Google Shape;44;g286c92fdd1a_1_49:notes"/>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66"/>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286c92fdd1a_1_70:notes"/>
          <p:cNvSpPr/>
          <p:nvPr>
            <p:ph idx="2" type="sldImg"/>
          </p:nvPr>
        </p:nvSpPr>
        <p:spPr>
          <a:xfrm>
            <a:off x="1270000" y="762000"/>
            <a:ext cx="50799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 name="Google Shape;50;g286c92fdd1a_1_70:notes"/>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66"/>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286c92fdd1a_1_18:notes"/>
          <p:cNvSpPr/>
          <p:nvPr>
            <p:ph idx="2" type="sldImg"/>
          </p:nvPr>
        </p:nvSpPr>
        <p:spPr>
          <a:xfrm>
            <a:off x="1270250" y="762000"/>
            <a:ext cx="50802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g286c92fdd1a_1_18:notes"/>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66"/>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86c92fdd1a_1_23:notes"/>
          <p:cNvSpPr/>
          <p:nvPr>
            <p:ph idx="2" type="sldImg"/>
          </p:nvPr>
        </p:nvSpPr>
        <p:spPr>
          <a:xfrm>
            <a:off x="1270000" y="762000"/>
            <a:ext cx="50799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g286c92fdd1a_1_23:notes"/>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66"/>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86c92fdd1a_1_31:notes"/>
          <p:cNvSpPr/>
          <p:nvPr>
            <p:ph idx="2" type="sldImg"/>
          </p:nvPr>
        </p:nvSpPr>
        <p:spPr>
          <a:xfrm>
            <a:off x="1270000" y="762000"/>
            <a:ext cx="50799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286c92fdd1a_1_31:notes"/>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66"/>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 name="Shape 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16"/>
          <p:cNvSpPr txBox="1"/>
          <p:nvPr>
            <p:ph type="ctrTitle"/>
          </p:nvPr>
        </p:nvSpPr>
        <p:spPr>
          <a:xfrm>
            <a:off x="914400" y="3048000"/>
            <a:ext cx="8331200" cy="1219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
        <p:nvSpPr>
          <p:cNvPr id="9" name="Google Shape;9;p16"/>
          <p:cNvSpPr txBox="1"/>
          <p:nvPr>
            <p:ph idx="1" type="subTitle"/>
          </p:nvPr>
        </p:nvSpPr>
        <p:spPr>
          <a:xfrm>
            <a:off x="1828800" y="4572000"/>
            <a:ext cx="6502400" cy="9144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3200"/>
              <a:buFont typeface="Arial"/>
              <a:buChar char="●"/>
              <a:defRPr b="0" i="0" sz="3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200"/>
              <a:buFont typeface="Arial"/>
              <a:buChar char="○"/>
              <a:defRPr b="0" i="0" sz="3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200"/>
              <a:buFont typeface="Arial"/>
              <a:buChar char="■"/>
              <a:defRPr b="0" i="0" sz="3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200"/>
              <a:buFont typeface="Arial"/>
              <a:buChar char="●"/>
              <a:defRPr b="0" i="0" sz="3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200"/>
              <a:buFont typeface="Arial"/>
              <a:buChar char="○"/>
              <a:defRPr b="0" i="0" sz="3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200"/>
              <a:buFont typeface="Arial"/>
              <a:buChar char="■"/>
              <a:defRPr b="0" i="0" sz="3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200"/>
              <a:buFont typeface="Arial"/>
              <a:buChar char="●"/>
              <a:defRPr b="0" i="0" sz="3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200"/>
              <a:buFont typeface="Arial"/>
              <a:buChar char="○"/>
              <a:defRPr b="0" i="0" sz="3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200"/>
              <a:buFont typeface="Arial"/>
              <a:buChar char="■"/>
              <a:defRPr b="0" i="0" sz="3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 name="Shape 10"/>
        <p:cNvGrpSpPr/>
        <p:nvPr/>
      </p:nvGrpSpPr>
      <p:grpSpPr>
        <a:xfrm>
          <a:off x="0" y="0"/>
          <a:ext cx="0" cy="0"/>
          <a:chOff x="0" y="0"/>
          <a:chExt cx="0" cy="0"/>
        </a:xfrm>
      </p:grpSpPr>
      <p:sp>
        <p:nvSpPr>
          <p:cNvPr id="11" name="Google Shape;11;p17"/>
          <p:cNvSpPr txBox="1"/>
          <p:nvPr>
            <p:ph type="title"/>
          </p:nvPr>
        </p:nvSpPr>
        <p:spPr>
          <a:xfrm>
            <a:off x="304800" y="304800"/>
            <a:ext cx="9550400" cy="914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4267"/>
              <a:buFont typeface="Arial"/>
              <a:buChar char="●"/>
              <a:defRPr b="0" i="0" sz="4266"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267"/>
              <a:buFont typeface="Arial"/>
              <a:buChar char="○"/>
              <a:defRPr b="0" i="0" sz="4266"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267"/>
              <a:buFont typeface="Arial"/>
              <a:buChar char="■"/>
              <a:defRPr b="0" i="0" sz="4266"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267"/>
              <a:buFont typeface="Arial"/>
              <a:buChar char="●"/>
              <a:defRPr b="0" i="0" sz="4266"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267"/>
              <a:buFont typeface="Arial"/>
              <a:buChar char="○"/>
              <a:defRPr b="0" i="0" sz="4266"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267"/>
              <a:buFont typeface="Arial"/>
              <a:buChar char="■"/>
              <a:defRPr b="0" i="0" sz="4266"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267"/>
              <a:buFont typeface="Arial"/>
              <a:buChar char="●"/>
              <a:defRPr b="0" i="0" sz="4266"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267"/>
              <a:buFont typeface="Arial"/>
              <a:buChar char="○"/>
              <a:defRPr b="0" i="0" sz="4266"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267"/>
              <a:buFont typeface="Arial"/>
              <a:buChar char="■"/>
              <a:defRPr b="0" i="0" sz="4266" u="none" cap="none" strike="noStrike">
                <a:solidFill>
                  <a:srgbClr val="000000"/>
                </a:solidFill>
                <a:latin typeface="Arial"/>
                <a:ea typeface="Arial"/>
                <a:cs typeface="Arial"/>
                <a:sym typeface="Arial"/>
              </a:defRPr>
            </a:lvl9pPr>
          </a:lstStyle>
          <a:p/>
        </p:txBody>
      </p:sp>
      <p:sp>
        <p:nvSpPr>
          <p:cNvPr id="12" name="Google Shape;12;p17"/>
          <p:cNvSpPr txBox="1"/>
          <p:nvPr>
            <p:ph idx="1" type="body"/>
          </p:nvPr>
        </p:nvSpPr>
        <p:spPr>
          <a:xfrm>
            <a:off x="304800" y="1828800"/>
            <a:ext cx="9550400" cy="5486400"/>
          </a:xfrm>
          <a:prstGeom prst="rect">
            <a:avLst/>
          </a:prstGeom>
          <a:noFill/>
          <a:ln>
            <a:noFill/>
          </a:ln>
        </p:spPr>
        <p:txBody>
          <a:bodyPr anchorCtr="0" anchor="t" bIns="91425" lIns="91425" spcFirstLastPara="1" rIns="91425" wrap="square" tIns="91425">
            <a:noAutofit/>
          </a:bodyPr>
          <a:lstStyle>
            <a:lvl1pPr indent="-397954" lvl="0" marL="457200" marR="0" rtl="0" algn="l">
              <a:lnSpc>
                <a:spcPct val="100000"/>
              </a:lnSpc>
              <a:spcBef>
                <a:spcPts val="0"/>
              </a:spcBef>
              <a:spcAft>
                <a:spcPts val="0"/>
              </a:spcAft>
              <a:buClr>
                <a:srgbClr val="000000"/>
              </a:buClr>
              <a:buSzPts val="2667"/>
              <a:buFont typeface="Arial"/>
              <a:buChar char="●"/>
              <a:defRPr b="0" i="0" sz="2666" u="none" cap="none" strike="noStrike">
                <a:solidFill>
                  <a:srgbClr val="000000"/>
                </a:solidFill>
                <a:latin typeface="Arial"/>
                <a:ea typeface="Arial"/>
                <a:cs typeface="Arial"/>
                <a:sym typeface="Arial"/>
              </a:defRPr>
            </a:lvl1pPr>
            <a:lvl2pPr indent="-397954" lvl="1" marL="914400" marR="0" rtl="0" algn="l">
              <a:lnSpc>
                <a:spcPct val="100000"/>
              </a:lnSpc>
              <a:spcBef>
                <a:spcPts val="0"/>
              </a:spcBef>
              <a:spcAft>
                <a:spcPts val="0"/>
              </a:spcAft>
              <a:buClr>
                <a:srgbClr val="000000"/>
              </a:buClr>
              <a:buSzPts val="2667"/>
              <a:buFont typeface="Arial"/>
              <a:buChar char="○"/>
              <a:defRPr b="0" i="0" sz="2666" u="none" cap="none" strike="noStrike">
                <a:solidFill>
                  <a:srgbClr val="000000"/>
                </a:solidFill>
                <a:latin typeface="Arial"/>
                <a:ea typeface="Arial"/>
                <a:cs typeface="Arial"/>
                <a:sym typeface="Arial"/>
              </a:defRPr>
            </a:lvl2pPr>
            <a:lvl3pPr indent="-397954" lvl="2" marL="1371600" marR="0" rtl="0" algn="l">
              <a:lnSpc>
                <a:spcPct val="100000"/>
              </a:lnSpc>
              <a:spcBef>
                <a:spcPts val="0"/>
              </a:spcBef>
              <a:spcAft>
                <a:spcPts val="0"/>
              </a:spcAft>
              <a:buClr>
                <a:srgbClr val="000000"/>
              </a:buClr>
              <a:buSzPts val="2667"/>
              <a:buFont typeface="Arial"/>
              <a:buChar char="■"/>
              <a:defRPr b="0" i="0" sz="2666" u="none" cap="none" strike="noStrike">
                <a:solidFill>
                  <a:srgbClr val="000000"/>
                </a:solidFill>
                <a:latin typeface="Arial"/>
                <a:ea typeface="Arial"/>
                <a:cs typeface="Arial"/>
                <a:sym typeface="Arial"/>
              </a:defRPr>
            </a:lvl3pPr>
            <a:lvl4pPr indent="-397954" lvl="3" marL="1828800" marR="0" rtl="0" algn="l">
              <a:lnSpc>
                <a:spcPct val="100000"/>
              </a:lnSpc>
              <a:spcBef>
                <a:spcPts val="0"/>
              </a:spcBef>
              <a:spcAft>
                <a:spcPts val="0"/>
              </a:spcAft>
              <a:buClr>
                <a:srgbClr val="000000"/>
              </a:buClr>
              <a:buSzPts val="2667"/>
              <a:buFont typeface="Arial"/>
              <a:buChar char="●"/>
              <a:defRPr b="0" i="0" sz="2666" u="none" cap="none" strike="noStrike">
                <a:solidFill>
                  <a:srgbClr val="000000"/>
                </a:solidFill>
                <a:latin typeface="Arial"/>
                <a:ea typeface="Arial"/>
                <a:cs typeface="Arial"/>
                <a:sym typeface="Arial"/>
              </a:defRPr>
            </a:lvl4pPr>
            <a:lvl5pPr indent="-397954" lvl="4" marL="2286000" marR="0" rtl="0" algn="l">
              <a:lnSpc>
                <a:spcPct val="100000"/>
              </a:lnSpc>
              <a:spcBef>
                <a:spcPts val="0"/>
              </a:spcBef>
              <a:spcAft>
                <a:spcPts val="0"/>
              </a:spcAft>
              <a:buClr>
                <a:srgbClr val="000000"/>
              </a:buClr>
              <a:buSzPts val="2667"/>
              <a:buFont typeface="Arial"/>
              <a:buChar char="○"/>
              <a:defRPr b="0" i="0" sz="2666" u="none" cap="none" strike="noStrike">
                <a:solidFill>
                  <a:srgbClr val="000000"/>
                </a:solidFill>
                <a:latin typeface="Arial"/>
                <a:ea typeface="Arial"/>
                <a:cs typeface="Arial"/>
                <a:sym typeface="Arial"/>
              </a:defRPr>
            </a:lvl5pPr>
            <a:lvl6pPr indent="-397954" lvl="5" marL="2743200" marR="0" rtl="0" algn="l">
              <a:lnSpc>
                <a:spcPct val="100000"/>
              </a:lnSpc>
              <a:spcBef>
                <a:spcPts val="0"/>
              </a:spcBef>
              <a:spcAft>
                <a:spcPts val="0"/>
              </a:spcAft>
              <a:buClr>
                <a:srgbClr val="000000"/>
              </a:buClr>
              <a:buSzPts val="2667"/>
              <a:buFont typeface="Arial"/>
              <a:buChar char="■"/>
              <a:defRPr b="0" i="0" sz="2666" u="none" cap="none" strike="noStrike">
                <a:solidFill>
                  <a:srgbClr val="000000"/>
                </a:solidFill>
                <a:latin typeface="Arial"/>
                <a:ea typeface="Arial"/>
                <a:cs typeface="Arial"/>
                <a:sym typeface="Arial"/>
              </a:defRPr>
            </a:lvl6pPr>
            <a:lvl7pPr indent="-397954" lvl="6" marL="3200400" marR="0" rtl="0" algn="l">
              <a:lnSpc>
                <a:spcPct val="100000"/>
              </a:lnSpc>
              <a:spcBef>
                <a:spcPts val="0"/>
              </a:spcBef>
              <a:spcAft>
                <a:spcPts val="0"/>
              </a:spcAft>
              <a:buClr>
                <a:srgbClr val="000000"/>
              </a:buClr>
              <a:buSzPts val="2667"/>
              <a:buFont typeface="Arial"/>
              <a:buChar char="●"/>
              <a:defRPr b="0" i="0" sz="2666" u="none" cap="none" strike="noStrike">
                <a:solidFill>
                  <a:srgbClr val="000000"/>
                </a:solidFill>
                <a:latin typeface="Arial"/>
                <a:ea typeface="Arial"/>
                <a:cs typeface="Arial"/>
                <a:sym typeface="Arial"/>
              </a:defRPr>
            </a:lvl7pPr>
            <a:lvl8pPr indent="-397954" lvl="7" marL="3657600" marR="0" rtl="0" algn="l">
              <a:lnSpc>
                <a:spcPct val="100000"/>
              </a:lnSpc>
              <a:spcBef>
                <a:spcPts val="0"/>
              </a:spcBef>
              <a:spcAft>
                <a:spcPts val="0"/>
              </a:spcAft>
              <a:buClr>
                <a:srgbClr val="000000"/>
              </a:buClr>
              <a:buSzPts val="2667"/>
              <a:buFont typeface="Arial"/>
              <a:buChar char="○"/>
              <a:defRPr b="0" i="0" sz="2666" u="none" cap="none" strike="noStrike">
                <a:solidFill>
                  <a:srgbClr val="000000"/>
                </a:solidFill>
                <a:latin typeface="Arial"/>
                <a:ea typeface="Arial"/>
                <a:cs typeface="Arial"/>
                <a:sym typeface="Arial"/>
              </a:defRPr>
            </a:lvl8pPr>
            <a:lvl9pPr indent="-397954" lvl="8" marL="4114800" marR="0" rtl="0" algn="l">
              <a:lnSpc>
                <a:spcPct val="100000"/>
              </a:lnSpc>
              <a:spcBef>
                <a:spcPts val="0"/>
              </a:spcBef>
              <a:spcAft>
                <a:spcPts val="0"/>
              </a:spcAft>
              <a:buClr>
                <a:srgbClr val="000000"/>
              </a:buClr>
              <a:buSzPts val="2667"/>
              <a:buFont typeface="Arial"/>
              <a:buChar char="■"/>
              <a:defRPr b="0" i="0" sz="2666"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 name="Shape 13"/>
        <p:cNvGrpSpPr/>
        <p:nvPr/>
      </p:nvGrpSpPr>
      <p:grpSpPr>
        <a:xfrm>
          <a:off x="0" y="0"/>
          <a:ext cx="0" cy="0"/>
          <a:chOff x="0" y="0"/>
          <a:chExt cx="0" cy="0"/>
        </a:xfrm>
      </p:grpSpPr>
      <p:sp>
        <p:nvSpPr>
          <p:cNvPr id="14" name="Google Shape;14;p18"/>
          <p:cNvSpPr txBox="1"/>
          <p:nvPr>
            <p:ph type="title"/>
          </p:nvPr>
        </p:nvSpPr>
        <p:spPr>
          <a:xfrm>
            <a:off x="304800" y="304800"/>
            <a:ext cx="9550400" cy="914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4267"/>
              <a:buFont typeface="Arial"/>
              <a:buChar char="●"/>
              <a:defRPr b="0" i="0" sz="4266"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267"/>
              <a:buFont typeface="Arial"/>
              <a:buChar char="○"/>
              <a:defRPr b="0" i="0" sz="4266"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267"/>
              <a:buFont typeface="Arial"/>
              <a:buChar char="■"/>
              <a:defRPr b="0" i="0" sz="4266"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267"/>
              <a:buFont typeface="Arial"/>
              <a:buChar char="●"/>
              <a:defRPr b="0" i="0" sz="4266"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267"/>
              <a:buFont typeface="Arial"/>
              <a:buChar char="○"/>
              <a:defRPr b="0" i="0" sz="4266"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267"/>
              <a:buFont typeface="Arial"/>
              <a:buChar char="■"/>
              <a:defRPr b="0" i="0" sz="4266"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267"/>
              <a:buFont typeface="Arial"/>
              <a:buChar char="●"/>
              <a:defRPr b="0" i="0" sz="4266"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267"/>
              <a:buFont typeface="Arial"/>
              <a:buChar char="○"/>
              <a:defRPr b="0" i="0" sz="4266"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267"/>
              <a:buFont typeface="Arial"/>
              <a:buChar char="■"/>
              <a:defRPr b="0" i="0" sz="4266" u="none" cap="none" strike="noStrike">
                <a:solidFill>
                  <a:srgbClr val="000000"/>
                </a:solidFill>
                <a:latin typeface="Arial"/>
                <a:ea typeface="Arial"/>
                <a:cs typeface="Arial"/>
                <a:sym typeface="Arial"/>
              </a:defRPr>
            </a:lvl9pPr>
          </a:lstStyle>
          <a:p/>
        </p:txBody>
      </p:sp>
      <p:sp>
        <p:nvSpPr>
          <p:cNvPr id="15" name="Google Shape;15;p18"/>
          <p:cNvSpPr txBox="1"/>
          <p:nvPr>
            <p:ph idx="1" type="body"/>
          </p:nvPr>
        </p:nvSpPr>
        <p:spPr>
          <a:xfrm>
            <a:off x="304800" y="1828800"/>
            <a:ext cx="4470400" cy="5486400"/>
          </a:xfrm>
          <a:prstGeom prst="rect">
            <a:avLst/>
          </a:prstGeom>
          <a:noFill/>
          <a:ln>
            <a:noFill/>
          </a:ln>
        </p:spPr>
        <p:txBody>
          <a:bodyPr anchorCtr="0" anchor="t" bIns="91425" lIns="91425" spcFirstLastPara="1" rIns="91425" wrap="square" tIns="91425">
            <a:noAutofit/>
          </a:bodyPr>
          <a:lstStyle>
            <a:lvl1pPr indent="-397954" lvl="0" marL="457200" marR="0" rtl="0" algn="l">
              <a:lnSpc>
                <a:spcPct val="100000"/>
              </a:lnSpc>
              <a:spcBef>
                <a:spcPts val="0"/>
              </a:spcBef>
              <a:spcAft>
                <a:spcPts val="0"/>
              </a:spcAft>
              <a:buClr>
                <a:srgbClr val="000000"/>
              </a:buClr>
              <a:buSzPts val="2667"/>
              <a:buFont typeface="Arial"/>
              <a:buChar char="●"/>
              <a:defRPr b="0" i="0" sz="2666" u="none" cap="none" strike="noStrike">
                <a:solidFill>
                  <a:srgbClr val="000000"/>
                </a:solidFill>
                <a:latin typeface="Arial"/>
                <a:ea typeface="Arial"/>
                <a:cs typeface="Arial"/>
                <a:sym typeface="Arial"/>
              </a:defRPr>
            </a:lvl1pPr>
            <a:lvl2pPr indent="-397954" lvl="1" marL="914400" marR="0" rtl="0" algn="l">
              <a:lnSpc>
                <a:spcPct val="100000"/>
              </a:lnSpc>
              <a:spcBef>
                <a:spcPts val="0"/>
              </a:spcBef>
              <a:spcAft>
                <a:spcPts val="0"/>
              </a:spcAft>
              <a:buClr>
                <a:srgbClr val="000000"/>
              </a:buClr>
              <a:buSzPts val="2667"/>
              <a:buFont typeface="Arial"/>
              <a:buChar char="○"/>
              <a:defRPr b="0" i="0" sz="2666" u="none" cap="none" strike="noStrike">
                <a:solidFill>
                  <a:srgbClr val="000000"/>
                </a:solidFill>
                <a:latin typeface="Arial"/>
                <a:ea typeface="Arial"/>
                <a:cs typeface="Arial"/>
                <a:sym typeface="Arial"/>
              </a:defRPr>
            </a:lvl2pPr>
            <a:lvl3pPr indent="-397954" lvl="2" marL="1371600" marR="0" rtl="0" algn="l">
              <a:lnSpc>
                <a:spcPct val="100000"/>
              </a:lnSpc>
              <a:spcBef>
                <a:spcPts val="0"/>
              </a:spcBef>
              <a:spcAft>
                <a:spcPts val="0"/>
              </a:spcAft>
              <a:buClr>
                <a:srgbClr val="000000"/>
              </a:buClr>
              <a:buSzPts val="2667"/>
              <a:buFont typeface="Arial"/>
              <a:buChar char="■"/>
              <a:defRPr b="0" i="0" sz="2666" u="none" cap="none" strike="noStrike">
                <a:solidFill>
                  <a:srgbClr val="000000"/>
                </a:solidFill>
                <a:latin typeface="Arial"/>
                <a:ea typeface="Arial"/>
                <a:cs typeface="Arial"/>
                <a:sym typeface="Arial"/>
              </a:defRPr>
            </a:lvl3pPr>
            <a:lvl4pPr indent="-397954" lvl="3" marL="1828800" marR="0" rtl="0" algn="l">
              <a:lnSpc>
                <a:spcPct val="100000"/>
              </a:lnSpc>
              <a:spcBef>
                <a:spcPts val="0"/>
              </a:spcBef>
              <a:spcAft>
                <a:spcPts val="0"/>
              </a:spcAft>
              <a:buClr>
                <a:srgbClr val="000000"/>
              </a:buClr>
              <a:buSzPts val="2667"/>
              <a:buFont typeface="Arial"/>
              <a:buChar char="●"/>
              <a:defRPr b="0" i="0" sz="2666" u="none" cap="none" strike="noStrike">
                <a:solidFill>
                  <a:srgbClr val="000000"/>
                </a:solidFill>
                <a:latin typeface="Arial"/>
                <a:ea typeface="Arial"/>
                <a:cs typeface="Arial"/>
                <a:sym typeface="Arial"/>
              </a:defRPr>
            </a:lvl4pPr>
            <a:lvl5pPr indent="-397954" lvl="4" marL="2286000" marR="0" rtl="0" algn="l">
              <a:lnSpc>
                <a:spcPct val="100000"/>
              </a:lnSpc>
              <a:spcBef>
                <a:spcPts val="0"/>
              </a:spcBef>
              <a:spcAft>
                <a:spcPts val="0"/>
              </a:spcAft>
              <a:buClr>
                <a:srgbClr val="000000"/>
              </a:buClr>
              <a:buSzPts val="2667"/>
              <a:buFont typeface="Arial"/>
              <a:buChar char="○"/>
              <a:defRPr b="0" i="0" sz="2666" u="none" cap="none" strike="noStrike">
                <a:solidFill>
                  <a:srgbClr val="000000"/>
                </a:solidFill>
                <a:latin typeface="Arial"/>
                <a:ea typeface="Arial"/>
                <a:cs typeface="Arial"/>
                <a:sym typeface="Arial"/>
              </a:defRPr>
            </a:lvl5pPr>
            <a:lvl6pPr indent="-397954" lvl="5" marL="2743200" marR="0" rtl="0" algn="l">
              <a:lnSpc>
                <a:spcPct val="100000"/>
              </a:lnSpc>
              <a:spcBef>
                <a:spcPts val="0"/>
              </a:spcBef>
              <a:spcAft>
                <a:spcPts val="0"/>
              </a:spcAft>
              <a:buClr>
                <a:srgbClr val="000000"/>
              </a:buClr>
              <a:buSzPts val="2667"/>
              <a:buFont typeface="Arial"/>
              <a:buChar char="■"/>
              <a:defRPr b="0" i="0" sz="2666" u="none" cap="none" strike="noStrike">
                <a:solidFill>
                  <a:srgbClr val="000000"/>
                </a:solidFill>
                <a:latin typeface="Arial"/>
                <a:ea typeface="Arial"/>
                <a:cs typeface="Arial"/>
                <a:sym typeface="Arial"/>
              </a:defRPr>
            </a:lvl6pPr>
            <a:lvl7pPr indent="-397954" lvl="6" marL="3200400" marR="0" rtl="0" algn="l">
              <a:lnSpc>
                <a:spcPct val="100000"/>
              </a:lnSpc>
              <a:spcBef>
                <a:spcPts val="0"/>
              </a:spcBef>
              <a:spcAft>
                <a:spcPts val="0"/>
              </a:spcAft>
              <a:buClr>
                <a:srgbClr val="000000"/>
              </a:buClr>
              <a:buSzPts val="2667"/>
              <a:buFont typeface="Arial"/>
              <a:buChar char="●"/>
              <a:defRPr b="0" i="0" sz="2666" u="none" cap="none" strike="noStrike">
                <a:solidFill>
                  <a:srgbClr val="000000"/>
                </a:solidFill>
                <a:latin typeface="Arial"/>
                <a:ea typeface="Arial"/>
                <a:cs typeface="Arial"/>
                <a:sym typeface="Arial"/>
              </a:defRPr>
            </a:lvl7pPr>
            <a:lvl8pPr indent="-397954" lvl="7" marL="3657600" marR="0" rtl="0" algn="l">
              <a:lnSpc>
                <a:spcPct val="100000"/>
              </a:lnSpc>
              <a:spcBef>
                <a:spcPts val="0"/>
              </a:spcBef>
              <a:spcAft>
                <a:spcPts val="0"/>
              </a:spcAft>
              <a:buClr>
                <a:srgbClr val="000000"/>
              </a:buClr>
              <a:buSzPts val="2667"/>
              <a:buFont typeface="Arial"/>
              <a:buChar char="○"/>
              <a:defRPr b="0" i="0" sz="2666" u="none" cap="none" strike="noStrike">
                <a:solidFill>
                  <a:srgbClr val="000000"/>
                </a:solidFill>
                <a:latin typeface="Arial"/>
                <a:ea typeface="Arial"/>
                <a:cs typeface="Arial"/>
                <a:sym typeface="Arial"/>
              </a:defRPr>
            </a:lvl8pPr>
            <a:lvl9pPr indent="-397954" lvl="8" marL="4114800" marR="0" rtl="0" algn="l">
              <a:lnSpc>
                <a:spcPct val="100000"/>
              </a:lnSpc>
              <a:spcBef>
                <a:spcPts val="0"/>
              </a:spcBef>
              <a:spcAft>
                <a:spcPts val="0"/>
              </a:spcAft>
              <a:buClr>
                <a:srgbClr val="000000"/>
              </a:buClr>
              <a:buSzPts val="2667"/>
              <a:buFont typeface="Arial"/>
              <a:buChar char="■"/>
              <a:defRPr b="0" i="0" sz="2666" u="none" cap="none" strike="noStrike">
                <a:solidFill>
                  <a:srgbClr val="000000"/>
                </a:solidFill>
                <a:latin typeface="Arial"/>
                <a:ea typeface="Arial"/>
                <a:cs typeface="Arial"/>
                <a:sym typeface="Arial"/>
              </a:defRPr>
            </a:lvl9pPr>
          </a:lstStyle>
          <a:p/>
        </p:txBody>
      </p:sp>
      <p:sp>
        <p:nvSpPr>
          <p:cNvPr id="16" name="Google Shape;16;p18"/>
          <p:cNvSpPr txBox="1"/>
          <p:nvPr>
            <p:ph idx="2" type="body"/>
          </p:nvPr>
        </p:nvSpPr>
        <p:spPr>
          <a:xfrm>
            <a:off x="5384800" y="1828800"/>
            <a:ext cx="4470400" cy="5486400"/>
          </a:xfrm>
          <a:prstGeom prst="rect">
            <a:avLst/>
          </a:prstGeom>
          <a:noFill/>
          <a:ln>
            <a:noFill/>
          </a:ln>
        </p:spPr>
        <p:txBody>
          <a:bodyPr anchorCtr="0" anchor="t" bIns="91425" lIns="91425" spcFirstLastPara="1" rIns="91425" wrap="square" tIns="91425">
            <a:noAutofit/>
          </a:bodyPr>
          <a:lstStyle>
            <a:lvl1pPr indent="-397954" lvl="0" marL="457200" marR="0" rtl="0" algn="l">
              <a:lnSpc>
                <a:spcPct val="100000"/>
              </a:lnSpc>
              <a:spcBef>
                <a:spcPts val="0"/>
              </a:spcBef>
              <a:spcAft>
                <a:spcPts val="0"/>
              </a:spcAft>
              <a:buClr>
                <a:srgbClr val="000000"/>
              </a:buClr>
              <a:buSzPts val="2667"/>
              <a:buFont typeface="Arial"/>
              <a:buChar char="●"/>
              <a:defRPr b="0" i="0" sz="2666" u="none" cap="none" strike="noStrike">
                <a:solidFill>
                  <a:srgbClr val="000000"/>
                </a:solidFill>
                <a:latin typeface="Arial"/>
                <a:ea typeface="Arial"/>
                <a:cs typeface="Arial"/>
                <a:sym typeface="Arial"/>
              </a:defRPr>
            </a:lvl1pPr>
            <a:lvl2pPr indent="-397954" lvl="1" marL="914400" marR="0" rtl="0" algn="l">
              <a:lnSpc>
                <a:spcPct val="100000"/>
              </a:lnSpc>
              <a:spcBef>
                <a:spcPts val="0"/>
              </a:spcBef>
              <a:spcAft>
                <a:spcPts val="0"/>
              </a:spcAft>
              <a:buClr>
                <a:srgbClr val="000000"/>
              </a:buClr>
              <a:buSzPts val="2667"/>
              <a:buFont typeface="Arial"/>
              <a:buChar char="○"/>
              <a:defRPr b="0" i="0" sz="2666" u="none" cap="none" strike="noStrike">
                <a:solidFill>
                  <a:srgbClr val="000000"/>
                </a:solidFill>
                <a:latin typeface="Arial"/>
                <a:ea typeface="Arial"/>
                <a:cs typeface="Arial"/>
                <a:sym typeface="Arial"/>
              </a:defRPr>
            </a:lvl2pPr>
            <a:lvl3pPr indent="-397954" lvl="2" marL="1371600" marR="0" rtl="0" algn="l">
              <a:lnSpc>
                <a:spcPct val="100000"/>
              </a:lnSpc>
              <a:spcBef>
                <a:spcPts val="0"/>
              </a:spcBef>
              <a:spcAft>
                <a:spcPts val="0"/>
              </a:spcAft>
              <a:buClr>
                <a:srgbClr val="000000"/>
              </a:buClr>
              <a:buSzPts val="2667"/>
              <a:buFont typeface="Arial"/>
              <a:buChar char="■"/>
              <a:defRPr b="0" i="0" sz="2666" u="none" cap="none" strike="noStrike">
                <a:solidFill>
                  <a:srgbClr val="000000"/>
                </a:solidFill>
                <a:latin typeface="Arial"/>
                <a:ea typeface="Arial"/>
                <a:cs typeface="Arial"/>
                <a:sym typeface="Arial"/>
              </a:defRPr>
            </a:lvl3pPr>
            <a:lvl4pPr indent="-397954" lvl="3" marL="1828800" marR="0" rtl="0" algn="l">
              <a:lnSpc>
                <a:spcPct val="100000"/>
              </a:lnSpc>
              <a:spcBef>
                <a:spcPts val="0"/>
              </a:spcBef>
              <a:spcAft>
                <a:spcPts val="0"/>
              </a:spcAft>
              <a:buClr>
                <a:srgbClr val="000000"/>
              </a:buClr>
              <a:buSzPts val="2667"/>
              <a:buFont typeface="Arial"/>
              <a:buChar char="●"/>
              <a:defRPr b="0" i="0" sz="2666" u="none" cap="none" strike="noStrike">
                <a:solidFill>
                  <a:srgbClr val="000000"/>
                </a:solidFill>
                <a:latin typeface="Arial"/>
                <a:ea typeface="Arial"/>
                <a:cs typeface="Arial"/>
                <a:sym typeface="Arial"/>
              </a:defRPr>
            </a:lvl4pPr>
            <a:lvl5pPr indent="-397954" lvl="4" marL="2286000" marR="0" rtl="0" algn="l">
              <a:lnSpc>
                <a:spcPct val="100000"/>
              </a:lnSpc>
              <a:spcBef>
                <a:spcPts val="0"/>
              </a:spcBef>
              <a:spcAft>
                <a:spcPts val="0"/>
              </a:spcAft>
              <a:buClr>
                <a:srgbClr val="000000"/>
              </a:buClr>
              <a:buSzPts val="2667"/>
              <a:buFont typeface="Arial"/>
              <a:buChar char="○"/>
              <a:defRPr b="0" i="0" sz="2666" u="none" cap="none" strike="noStrike">
                <a:solidFill>
                  <a:srgbClr val="000000"/>
                </a:solidFill>
                <a:latin typeface="Arial"/>
                <a:ea typeface="Arial"/>
                <a:cs typeface="Arial"/>
                <a:sym typeface="Arial"/>
              </a:defRPr>
            </a:lvl5pPr>
            <a:lvl6pPr indent="-397954" lvl="5" marL="2743200" marR="0" rtl="0" algn="l">
              <a:lnSpc>
                <a:spcPct val="100000"/>
              </a:lnSpc>
              <a:spcBef>
                <a:spcPts val="0"/>
              </a:spcBef>
              <a:spcAft>
                <a:spcPts val="0"/>
              </a:spcAft>
              <a:buClr>
                <a:srgbClr val="000000"/>
              </a:buClr>
              <a:buSzPts val="2667"/>
              <a:buFont typeface="Arial"/>
              <a:buChar char="■"/>
              <a:defRPr b="0" i="0" sz="2666" u="none" cap="none" strike="noStrike">
                <a:solidFill>
                  <a:srgbClr val="000000"/>
                </a:solidFill>
                <a:latin typeface="Arial"/>
                <a:ea typeface="Arial"/>
                <a:cs typeface="Arial"/>
                <a:sym typeface="Arial"/>
              </a:defRPr>
            </a:lvl6pPr>
            <a:lvl7pPr indent="-397954" lvl="6" marL="3200400" marR="0" rtl="0" algn="l">
              <a:lnSpc>
                <a:spcPct val="100000"/>
              </a:lnSpc>
              <a:spcBef>
                <a:spcPts val="0"/>
              </a:spcBef>
              <a:spcAft>
                <a:spcPts val="0"/>
              </a:spcAft>
              <a:buClr>
                <a:srgbClr val="000000"/>
              </a:buClr>
              <a:buSzPts val="2667"/>
              <a:buFont typeface="Arial"/>
              <a:buChar char="●"/>
              <a:defRPr b="0" i="0" sz="2666" u="none" cap="none" strike="noStrike">
                <a:solidFill>
                  <a:srgbClr val="000000"/>
                </a:solidFill>
                <a:latin typeface="Arial"/>
                <a:ea typeface="Arial"/>
                <a:cs typeface="Arial"/>
                <a:sym typeface="Arial"/>
              </a:defRPr>
            </a:lvl7pPr>
            <a:lvl8pPr indent="-397954" lvl="7" marL="3657600" marR="0" rtl="0" algn="l">
              <a:lnSpc>
                <a:spcPct val="100000"/>
              </a:lnSpc>
              <a:spcBef>
                <a:spcPts val="0"/>
              </a:spcBef>
              <a:spcAft>
                <a:spcPts val="0"/>
              </a:spcAft>
              <a:buClr>
                <a:srgbClr val="000000"/>
              </a:buClr>
              <a:buSzPts val="2667"/>
              <a:buFont typeface="Arial"/>
              <a:buChar char="○"/>
              <a:defRPr b="0" i="0" sz="2666" u="none" cap="none" strike="noStrike">
                <a:solidFill>
                  <a:srgbClr val="000000"/>
                </a:solidFill>
                <a:latin typeface="Arial"/>
                <a:ea typeface="Arial"/>
                <a:cs typeface="Arial"/>
                <a:sym typeface="Arial"/>
              </a:defRPr>
            </a:lvl8pPr>
            <a:lvl9pPr indent="-397954" lvl="8" marL="4114800" marR="0" rtl="0" algn="l">
              <a:lnSpc>
                <a:spcPct val="100000"/>
              </a:lnSpc>
              <a:spcBef>
                <a:spcPts val="0"/>
              </a:spcBef>
              <a:spcAft>
                <a:spcPts val="0"/>
              </a:spcAft>
              <a:buClr>
                <a:srgbClr val="000000"/>
              </a:buClr>
              <a:buSzPts val="2667"/>
              <a:buFont typeface="Arial"/>
              <a:buChar char="■"/>
              <a:defRPr b="0" i="0" sz="2666"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 name="Shape 17"/>
        <p:cNvGrpSpPr/>
        <p:nvPr/>
      </p:nvGrpSpPr>
      <p:grpSpPr>
        <a:xfrm>
          <a:off x="0" y="0"/>
          <a:ext cx="0" cy="0"/>
          <a:chOff x="0" y="0"/>
          <a:chExt cx="0" cy="0"/>
        </a:xfrm>
      </p:grpSpPr>
      <p:sp>
        <p:nvSpPr>
          <p:cNvPr id="18" name="Google Shape;18;p19"/>
          <p:cNvSpPr txBox="1"/>
          <p:nvPr>
            <p:ph idx="1" type="body"/>
          </p:nvPr>
        </p:nvSpPr>
        <p:spPr>
          <a:xfrm>
            <a:off x="304800" y="6705600"/>
            <a:ext cx="9550400" cy="609600"/>
          </a:xfrm>
          <a:prstGeom prst="rect">
            <a:avLst/>
          </a:prstGeom>
          <a:noFill/>
          <a:ln>
            <a:noFill/>
          </a:ln>
        </p:spPr>
        <p:txBody>
          <a:bodyPr anchorCtr="0" anchor="t" bIns="91425" lIns="91425" spcFirstLastPara="1" rIns="91425" wrap="square" tIns="91425">
            <a:noAutofit/>
          </a:bodyPr>
          <a:lstStyle>
            <a:lvl1pPr indent="-431800" lvl="0" marL="457200" marR="0" rtl="0" algn="ctr">
              <a:lnSpc>
                <a:spcPct val="100000"/>
              </a:lnSpc>
              <a:spcBef>
                <a:spcPts val="0"/>
              </a:spcBef>
              <a:spcAft>
                <a:spcPts val="0"/>
              </a:spcAft>
              <a:buClr>
                <a:srgbClr val="000000"/>
              </a:buClr>
              <a:buSzPts val="3200"/>
              <a:buFont typeface="Arial"/>
              <a:buChar char="●"/>
              <a:defRPr b="0" i="0" sz="3200" u="none" cap="none" strike="noStrike">
                <a:solidFill>
                  <a:srgbClr val="000000"/>
                </a:solidFill>
                <a:latin typeface="Arial"/>
                <a:ea typeface="Arial"/>
                <a:cs typeface="Arial"/>
                <a:sym typeface="Arial"/>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draw.io" TargetMode="External"/><Relationship Id="rId4" Type="http://schemas.openxmlformats.org/officeDocument/2006/relationships/hyperlink" Target="https://www.visual-paradigm.com/" TargetMode="External"/><Relationship Id="rId5" Type="http://schemas.openxmlformats.org/officeDocument/2006/relationships/hyperlink" Target="https://medium.com/productonics/best-software-for-diagrams-workflow-mapping-4e6e0d83f2b4" TargetMode="External"/><Relationship Id="rId6" Type="http://schemas.openxmlformats.org/officeDocument/2006/relationships/hyperlink" Target="https://plantum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 name="Shape 22"/>
        <p:cNvGrpSpPr/>
        <p:nvPr/>
      </p:nvGrpSpPr>
      <p:grpSpPr>
        <a:xfrm>
          <a:off x="0" y="0"/>
          <a:ext cx="0" cy="0"/>
          <a:chOff x="0" y="0"/>
          <a:chExt cx="0" cy="0"/>
        </a:xfrm>
      </p:grpSpPr>
      <p:sp>
        <p:nvSpPr>
          <p:cNvPr id="23" name="Google Shape;23;p1"/>
          <p:cNvSpPr txBox="1"/>
          <p:nvPr>
            <p:ph type="ctrTitle"/>
          </p:nvPr>
        </p:nvSpPr>
        <p:spPr>
          <a:xfrm>
            <a:off x="864300" y="2418275"/>
            <a:ext cx="8507575" cy="1787649"/>
          </a:xfrm>
          <a:prstGeom prst="rect">
            <a:avLst/>
          </a:prstGeom>
          <a:noFill/>
          <a:ln>
            <a:noFill/>
          </a:ln>
        </p:spPr>
        <p:txBody>
          <a:bodyPr anchorCtr="0" anchor="ctr" bIns="38100" lIns="38100" spcFirstLastPara="1" rIns="38100" wrap="square" tIns="38100">
            <a:noAutofit/>
          </a:bodyPr>
          <a:lstStyle/>
          <a:p>
            <a:pPr indent="0" lvl="0" marL="0" marR="0" rtl="0" algn="ctr">
              <a:lnSpc>
                <a:spcPct val="119886"/>
              </a:lnSpc>
              <a:spcBef>
                <a:spcPts val="0"/>
              </a:spcBef>
              <a:spcAft>
                <a:spcPts val="0"/>
              </a:spcAft>
              <a:buClr>
                <a:srgbClr val="000000"/>
              </a:buClr>
              <a:buSzPts val="4888"/>
              <a:buFont typeface="Arial"/>
              <a:buNone/>
            </a:pPr>
            <a:r>
              <a:rPr lang="en-US" sz="4888"/>
              <a:t>UML</a:t>
            </a:r>
            <a:endParaRPr b="0" i="0" sz="4888" u="none" cap="none" strike="noStrike">
              <a:solidFill>
                <a:srgbClr val="000000"/>
              </a:solidFill>
              <a:latin typeface="Arial"/>
              <a:ea typeface="Arial"/>
              <a:cs typeface="Arial"/>
              <a:sym typeface="Arial"/>
            </a:endParaRPr>
          </a:p>
        </p:txBody>
      </p:sp>
      <p:sp>
        <p:nvSpPr>
          <p:cNvPr id="24" name="Google Shape;24;p1"/>
          <p:cNvSpPr txBox="1"/>
          <p:nvPr>
            <p:ph idx="1" type="subTitle"/>
          </p:nvPr>
        </p:nvSpPr>
        <p:spPr>
          <a:xfrm>
            <a:off x="1626300" y="4369150"/>
            <a:ext cx="6983575" cy="1921225"/>
          </a:xfrm>
          <a:prstGeom prst="rect">
            <a:avLst/>
          </a:prstGeom>
          <a:noFill/>
          <a:ln>
            <a:noFill/>
          </a:ln>
        </p:spPr>
        <p:txBody>
          <a:bodyPr anchorCtr="0" anchor="t" bIns="38100" lIns="38100" spcFirstLastPara="1" rIns="38100" wrap="square" tIns="38100">
            <a:noAutofit/>
          </a:bodyPr>
          <a:lstStyle/>
          <a:p>
            <a:pPr indent="0" lvl="0" marL="0" marR="0" rtl="0" algn="ctr">
              <a:lnSpc>
                <a:spcPct val="119921"/>
              </a:lnSpc>
              <a:spcBef>
                <a:spcPts val="0"/>
              </a:spcBef>
              <a:spcAft>
                <a:spcPts val="0"/>
              </a:spcAft>
              <a:buClr>
                <a:srgbClr val="000000"/>
              </a:buClr>
              <a:buSzPts val="3555"/>
              <a:buFont typeface="Arial"/>
              <a:buNone/>
            </a:pPr>
            <a:r>
              <a:t/>
            </a:r>
            <a:endParaRPr b="0" i="0" sz="3555" u="none" cap="none" strike="noStrike">
              <a:solidFill>
                <a:srgbClr val="898989"/>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4"/>
          <p:cNvSpPr txBox="1"/>
          <p:nvPr/>
        </p:nvSpPr>
        <p:spPr>
          <a:xfrm>
            <a:off x="610300" y="1400525"/>
            <a:ext cx="9015575" cy="2117000"/>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SzPts val="3333"/>
              <a:buFont typeface="Arial"/>
              <a:buNone/>
            </a:pPr>
            <a:r>
              <a:rPr b="1" i="0" lang="en-US" sz="3333" u="none" cap="none" strike="noStrike">
                <a:solidFill>
                  <a:srgbClr val="000000"/>
                </a:solidFill>
                <a:latin typeface="Arial"/>
                <a:ea typeface="Arial"/>
                <a:cs typeface="Arial"/>
                <a:sym typeface="Arial"/>
              </a:rPr>
              <a:t>Вариант использования</a:t>
            </a:r>
            <a:r>
              <a:rPr b="0" i="0" lang="en-US" sz="3333" u="none" cap="none" strike="noStrike">
                <a:solidFill>
                  <a:srgbClr val="000000"/>
                </a:solidFill>
                <a:latin typeface="Arial"/>
                <a:ea typeface="Arial"/>
                <a:cs typeface="Arial"/>
                <a:sym typeface="Arial"/>
              </a:rPr>
              <a:t> (use case) — внешняя спецификация последовательности действий, которые система или другая сущность могут выполнять в процессе взаимодействия с актерами.</a:t>
            </a:r>
            <a:endParaRPr b="0" i="0" sz="3333" u="none" cap="none" strike="noStrike">
              <a:solidFill>
                <a:srgbClr val="000000"/>
              </a:solidFill>
              <a:latin typeface="Arial"/>
              <a:ea typeface="Arial"/>
              <a:cs typeface="Arial"/>
              <a:sym typeface="Arial"/>
            </a:endParaRPr>
          </a:p>
        </p:txBody>
      </p:sp>
      <p:pic>
        <p:nvPicPr>
          <p:cNvPr id="76" name="Google Shape;76;p4"/>
          <p:cNvPicPr preferRelativeResize="0"/>
          <p:nvPr/>
        </p:nvPicPr>
        <p:blipFill rotWithShape="1">
          <a:blip r:embed="rId3">
            <a:alphaModFix/>
          </a:blip>
          <a:srcRect b="0" l="0" r="0" t="0"/>
          <a:stretch/>
        </p:blipFill>
        <p:spPr>
          <a:xfrm>
            <a:off x="1185325" y="4042825"/>
            <a:ext cx="7778750" cy="1830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5"/>
          <p:cNvSpPr txBox="1"/>
          <p:nvPr>
            <p:ph type="title"/>
          </p:nvPr>
        </p:nvSpPr>
        <p:spPr>
          <a:xfrm>
            <a:off x="610300" y="356300"/>
            <a:ext cx="9015575" cy="931924"/>
          </a:xfrm>
          <a:prstGeom prst="rect">
            <a:avLst/>
          </a:prstGeom>
          <a:noFill/>
          <a:ln>
            <a:noFill/>
          </a:ln>
        </p:spPr>
        <p:txBody>
          <a:bodyPr anchorCtr="0" anchor="ctr" bIns="38100" lIns="38100" spcFirstLastPara="1" rIns="38100" wrap="square" tIns="38100">
            <a:noAutofit/>
          </a:bodyPr>
          <a:lstStyle/>
          <a:p>
            <a:pPr indent="0" lvl="0" marL="0" marR="0" rtl="0" algn="ctr">
              <a:lnSpc>
                <a:spcPct val="119886"/>
              </a:lnSpc>
              <a:spcBef>
                <a:spcPts val="0"/>
              </a:spcBef>
              <a:spcAft>
                <a:spcPts val="0"/>
              </a:spcAft>
              <a:buClr>
                <a:srgbClr val="000000"/>
              </a:buClr>
              <a:buSzPts val="4888"/>
              <a:buFont typeface="Arial"/>
              <a:buNone/>
            </a:pPr>
            <a:r>
              <a:rPr b="0" i="0" lang="en-US" sz="4888" u="none" cap="none" strike="noStrike">
                <a:solidFill>
                  <a:srgbClr val="000000"/>
                </a:solidFill>
                <a:latin typeface="Arial"/>
                <a:ea typeface="Arial"/>
                <a:cs typeface="Arial"/>
                <a:sym typeface="Arial"/>
              </a:rPr>
              <a:t>Элемент. Актер</a:t>
            </a:r>
            <a:endParaRPr b="0" i="0" sz="4888" u="none" cap="none" strike="noStrike">
              <a:solidFill>
                <a:srgbClr val="000000"/>
              </a:solidFill>
              <a:latin typeface="Arial"/>
              <a:ea typeface="Arial"/>
              <a:cs typeface="Arial"/>
              <a:sym typeface="Arial"/>
            </a:endParaRPr>
          </a:p>
        </p:txBody>
      </p:sp>
      <p:sp>
        <p:nvSpPr>
          <p:cNvPr id="82" name="Google Shape;82;p5"/>
          <p:cNvSpPr txBox="1"/>
          <p:nvPr/>
        </p:nvSpPr>
        <p:spPr>
          <a:xfrm>
            <a:off x="610300" y="1400525"/>
            <a:ext cx="9015575" cy="2196375"/>
          </a:xfrm>
          <a:prstGeom prst="rect">
            <a:avLst/>
          </a:prstGeom>
          <a:noFill/>
          <a:ln>
            <a:noFill/>
          </a:ln>
        </p:spPr>
        <p:txBody>
          <a:bodyPr anchorCtr="0" anchor="t" bIns="38100" lIns="38100" spcFirstLastPara="1" rIns="38100" wrap="square" tIns="38100">
            <a:noAutofit/>
          </a:bodyPr>
          <a:lstStyle/>
          <a:p>
            <a:pPr indent="0" lvl="0" marL="0" marR="0" rtl="0" algn="l">
              <a:lnSpc>
                <a:spcPct val="107812"/>
              </a:lnSpc>
              <a:spcBef>
                <a:spcPts val="0"/>
              </a:spcBef>
              <a:spcAft>
                <a:spcPts val="0"/>
              </a:spcAft>
              <a:buClr>
                <a:srgbClr val="000000"/>
              </a:buClr>
              <a:buSzPts val="3555"/>
              <a:buFont typeface="Arial"/>
              <a:buNone/>
            </a:pPr>
            <a:r>
              <a:rPr b="0" i="0" lang="en-US" sz="3555" u="none" cap="none" strike="noStrike">
                <a:solidFill>
                  <a:srgbClr val="000000"/>
                </a:solidFill>
                <a:latin typeface="Arial"/>
                <a:ea typeface="Arial"/>
                <a:cs typeface="Arial"/>
                <a:sym typeface="Arial"/>
              </a:rPr>
              <a:t>Актер (actor) — согласованное множество ролей, которые играют внешние сущности по отношению к вариантам использования при взаимодействии с ними.</a:t>
            </a:r>
            <a:endParaRPr b="0" i="0" sz="3555" u="none" cap="none" strike="noStrike">
              <a:solidFill>
                <a:srgbClr val="000000"/>
              </a:solidFill>
              <a:latin typeface="Arial"/>
              <a:ea typeface="Arial"/>
              <a:cs typeface="Arial"/>
              <a:sym typeface="Arial"/>
            </a:endParaRPr>
          </a:p>
        </p:txBody>
      </p:sp>
      <p:pic>
        <p:nvPicPr>
          <p:cNvPr id="83" name="Google Shape;83;p5"/>
          <p:cNvPicPr preferRelativeResize="0"/>
          <p:nvPr/>
        </p:nvPicPr>
        <p:blipFill rotWithShape="1">
          <a:blip r:embed="rId3">
            <a:alphaModFix/>
          </a:blip>
          <a:srcRect b="0" l="0" r="0" t="0"/>
          <a:stretch/>
        </p:blipFill>
        <p:spPr>
          <a:xfrm>
            <a:off x="4677825" y="4286250"/>
            <a:ext cx="994825" cy="2031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2d3a13b23db_0_0"/>
          <p:cNvSpPr txBox="1"/>
          <p:nvPr>
            <p:ph type="title"/>
          </p:nvPr>
        </p:nvSpPr>
        <p:spPr>
          <a:xfrm>
            <a:off x="610300" y="356300"/>
            <a:ext cx="9015600" cy="931800"/>
          </a:xfrm>
          <a:prstGeom prst="rect">
            <a:avLst/>
          </a:prstGeom>
          <a:noFill/>
          <a:ln>
            <a:noFill/>
          </a:ln>
        </p:spPr>
        <p:txBody>
          <a:bodyPr anchorCtr="0" anchor="ctr" bIns="38100" lIns="38100" spcFirstLastPara="1" rIns="38100" wrap="square" tIns="38100">
            <a:noAutofit/>
          </a:bodyPr>
          <a:lstStyle/>
          <a:p>
            <a:pPr indent="0" lvl="0" marL="0" marR="0" rtl="0" algn="ctr">
              <a:lnSpc>
                <a:spcPct val="119886"/>
              </a:lnSpc>
              <a:spcBef>
                <a:spcPts val="0"/>
              </a:spcBef>
              <a:spcAft>
                <a:spcPts val="0"/>
              </a:spcAft>
              <a:buClr>
                <a:srgbClr val="000000"/>
              </a:buClr>
              <a:buSzPts val="4888"/>
              <a:buFont typeface="Arial"/>
              <a:buNone/>
            </a:pPr>
            <a:r>
              <a:rPr b="0" i="0" lang="en-US" sz="4888" u="none" cap="none" strike="noStrike">
                <a:solidFill>
                  <a:srgbClr val="000000"/>
                </a:solidFill>
                <a:latin typeface="Arial"/>
                <a:ea typeface="Arial"/>
                <a:cs typeface="Arial"/>
                <a:sym typeface="Arial"/>
              </a:rPr>
              <a:t>Элемент. Актер</a:t>
            </a:r>
            <a:endParaRPr b="0" i="0" sz="4888" u="none" cap="none" strike="noStrike">
              <a:solidFill>
                <a:srgbClr val="000000"/>
              </a:solidFill>
              <a:latin typeface="Arial"/>
              <a:ea typeface="Arial"/>
              <a:cs typeface="Arial"/>
              <a:sym typeface="Arial"/>
            </a:endParaRPr>
          </a:p>
        </p:txBody>
      </p:sp>
      <p:sp>
        <p:nvSpPr>
          <p:cNvPr id="89" name="Google Shape;89;g2d3a13b23db_0_0"/>
          <p:cNvSpPr txBox="1"/>
          <p:nvPr/>
        </p:nvSpPr>
        <p:spPr>
          <a:xfrm>
            <a:off x="610300" y="1400525"/>
            <a:ext cx="9015600" cy="5778000"/>
          </a:xfrm>
          <a:prstGeom prst="rect">
            <a:avLst/>
          </a:prstGeom>
          <a:noFill/>
          <a:ln>
            <a:noFill/>
          </a:ln>
        </p:spPr>
        <p:txBody>
          <a:bodyPr anchorCtr="0" anchor="t" bIns="38100" lIns="38100" spcFirstLastPara="1" rIns="38100" wrap="square" tIns="38100">
            <a:noAutofit/>
          </a:bodyPr>
          <a:lstStyle/>
          <a:p>
            <a:pPr indent="0" lvl="0" marL="0" rtl="0" algn="l">
              <a:lnSpc>
                <a:spcPct val="115000"/>
              </a:lnSpc>
              <a:spcBef>
                <a:spcPts val="1200"/>
              </a:spcBef>
              <a:spcAft>
                <a:spcPts val="0"/>
              </a:spcAft>
              <a:buClr>
                <a:schemeClr val="dk1"/>
              </a:buClr>
              <a:buSzPts val="1100"/>
              <a:buFont typeface="Arial"/>
              <a:buNone/>
            </a:pPr>
            <a:r>
              <a:rPr lang="en-US" sz="2400">
                <a:solidFill>
                  <a:schemeClr val="dk1"/>
                </a:solidFill>
              </a:rPr>
              <a:t>Актор (или субъект) — это любая сущность, которая взаимодействует с системой извне и инициирует ее поведение. В качестве акторов могут выступать:</a:t>
            </a:r>
            <a:endParaRPr sz="2400">
              <a:solidFill>
                <a:schemeClr val="dk1"/>
              </a:solidFill>
            </a:endParaRPr>
          </a:p>
          <a:p>
            <a:pPr indent="-381000" lvl="0" marL="457200" rtl="0" algn="l">
              <a:lnSpc>
                <a:spcPct val="115000"/>
              </a:lnSpc>
              <a:spcBef>
                <a:spcPts val="1200"/>
              </a:spcBef>
              <a:spcAft>
                <a:spcPts val="0"/>
              </a:spcAft>
              <a:buClr>
                <a:schemeClr val="dk1"/>
              </a:buClr>
              <a:buSzPts val="2400"/>
              <a:buAutoNum type="arabicPeriod"/>
            </a:pPr>
            <a:r>
              <a:rPr b="1" lang="en-US" sz="2400">
                <a:solidFill>
                  <a:schemeClr val="dk1"/>
                </a:solidFill>
              </a:rPr>
              <a:t>Другие системы</a:t>
            </a:r>
            <a:r>
              <a:rPr lang="en-US" sz="2400">
                <a:solidFill>
                  <a:schemeClr val="dk1"/>
                </a:solidFill>
              </a:rPr>
              <a:t> — например, взаимодействие с внешней информационной системой.</a:t>
            </a:r>
            <a:endParaRPr sz="2400">
              <a:solidFill>
                <a:schemeClr val="dk1"/>
              </a:solidFill>
            </a:endParaRPr>
          </a:p>
          <a:p>
            <a:pPr indent="-381000" lvl="0" marL="457200" rtl="0" algn="l">
              <a:lnSpc>
                <a:spcPct val="115000"/>
              </a:lnSpc>
              <a:spcBef>
                <a:spcPts val="0"/>
              </a:spcBef>
              <a:spcAft>
                <a:spcPts val="0"/>
              </a:spcAft>
              <a:buClr>
                <a:schemeClr val="dk1"/>
              </a:buClr>
              <a:buSzPts val="2400"/>
              <a:buAutoNum type="arabicPeriod"/>
            </a:pPr>
            <a:r>
              <a:rPr b="1" lang="en-US" sz="2400">
                <a:solidFill>
                  <a:schemeClr val="dk1"/>
                </a:solidFill>
              </a:rPr>
              <a:t>Аппаратное обеспечение</a:t>
            </a:r>
            <a:r>
              <a:rPr lang="en-US" sz="2400">
                <a:solidFill>
                  <a:schemeClr val="dk1"/>
                </a:solidFill>
              </a:rPr>
              <a:t> — устройства или оборудование, которые инициируют процессы в системе.</a:t>
            </a:r>
            <a:endParaRPr sz="2400">
              <a:solidFill>
                <a:schemeClr val="dk1"/>
              </a:solidFill>
            </a:endParaRPr>
          </a:p>
          <a:p>
            <a:pPr indent="-381000" lvl="0" marL="457200" rtl="0" algn="l">
              <a:lnSpc>
                <a:spcPct val="115000"/>
              </a:lnSpc>
              <a:spcBef>
                <a:spcPts val="0"/>
              </a:spcBef>
              <a:spcAft>
                <a:spcPts val="0"/>
              </a:spcAft>
              <a:buClr>
                <a:schemeClr val="dk1"/>
              </a:buClr>
              <a:buSzPts val="2400"/>
              <a:buAutoNum type="arabicPeriod"/>
            </a:pPr>
            <a:r>
              <a:rPr b="1" lang="en-US" sz="2400">
                <a:solidFill>
                  <a:schemeClr val="dk1"/>
                </a:solidFill>
              </a:rPr>
              <a:t>Время или события</a:t>
            </a:r>
            <a:r>
              <a:rPr lang="en-US" sz="2400">
                <a:solidFill>
                  <a:schemeClr val="dk1"/>
                </a:solidFill>
              </a:rPr>
              <a:t> — например, таймеры или системные события, которые запускают определенные действия.</a:t>
            </a:r>
            <a:endParaRPr sz="24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US" sz="2400">
                <a:solidFill>
                  <a:schemeClr val="dk1"/>
                </a:solidFill>
              </a:rPr>
              <a:t>Главное требование к актору — это его внешнее отношение к системе и способность взаимодействовать с ней для достижения определенной цели.</a:t>
            </a:r>
            <a:endParaRPr sz="4855"/>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6"/>
          <p:cNvSpPr txBox="1"/>
          <p:nvPr>
            <p:ph type="title"/>
          </p:nvPr>
        </p:nvSpPr>
        <p:spPr>
          <a:xfrm>
            <a:off x="610300" y="356300"/>
            <a:ext cx="9015600" cy="1787700"/>
          </a:xfrm>
          <a:prstGeom prst="rect">
            <a:avLst/>
          </a:prstGeom>
          <a:noFill/>
          <a:ln>
            <a:noFill/>
          </a:ln>
        </p:spPr>
        <p:txBody>
          <a:bodyPr anchorCtr="0" anchor="ctr" bIns="38100" lIns="38100" spcFirstLastPara="1" rIns="38100" wrap="square" tIns="38100">
            <a:noAutofit/>
          </a:bodyPr>
          <a:lstStyle/>
          <a:p>
            <a:pPr indent="0" lvl="0" marL="0" marR="0" rtl="0" algn="ctr">
              <a:lnSpc>
                <a:spcPct val="119886"/>
              </a:lnSpc>
              <a:spcBef>
                <a:spcPts val="0"/>
              </a:spcBef>
              <a:spcAft>
                <a:spcPts val="0"/>
              </a:spcAft>
              <a:buClr>
                <a:srgbClr val="000000"/>
              </a:buClr>
              <a:buSzPts val="4888"/>
              <a:buFont typeface="Arial"/>
              <a:buNone/>
            </a:pPr>
            <a:r>
              <a:rPr b="0" i="0" lang="en-US" sz="4888" u="none" cap="none" strike="noStrike">
                <a:solidFill>
                  <a:srgbClr val="000000"/>
                </a:solidFill>
                <a:latin typeface="Arial"/>
                <a:ea typeface="Arial"/>
                <a:cs typeface="Arial"/>
                <a:sym typeface="Arial"/>
              </a:rPr>
              <a:t>Отношения между элементами</a:t>
            </a:r>
            <a:endParaRPr b="0" i="0" sz="4888" u="none" cap="none" strike="noStrike">
              <a:solidFill>
                <a:srgbClr val="000000"/>
              </a:solidFill>
              <a:latin typeface="Arial"/>
              <a:ea typeface="Arial"/>
              <a:cs typeface="Arial"/>
              <a:sym typeface="Arial"/>
            </a:endParaRPr>
          </a:p>
        </p:txBody>
      </p:sp>
      <p:pic>
        <p:nvPicPr>
          <p:cNvPr id="95" name="Google Shape;95;p6"/>
          <p:cNvPicPr preferRelativeResize="0"/>
          <p:nvPr/>
        </p:nvPicPr>
        <p:blipFill>
          <a:blip r:embed="rId3">
            <a:alphaModFix/>
          </a:blip>
          <a:stretch>
            <a:fillRect/>
          </a:stretch>
        </p:blipFill>
        <p:spPr>
          <a:xfrm>
            <a:off x="2379650" y="1989013"/>
            <a:ext cx="5476875" cy="5495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7"/>
          <p:cNvSpPr txBox="1"/>
          <p:nvPr>
            <p:ph type="title"/>
          </p:nvPr>
        </p:nvSpPr>
        <p:spPr>
          <a:xfrm>
            <a:off x="610300" y="356300"/>
            <a:ext cx="9015575" cy="931924"/>
          </a:xfrm>
          <a:prstGeom prst="rect">
            <a:avLst/>
          </a:prstGeom>
          <a:noFill/>
          <a:ln>
            <a:noFill/>
          </a:ln>
        </p:spPr>
        <p:txBody>
          <a:bodyPr anchorCtr="0" anchor="ctr" bIns="38100" lIns="38100" spcFirstLastPara="1" rIns="38100" wrap="square" tIns="38100">
            <a:noAutofit/>
          </a:bodyPr>
          <a:lstStyle/>
          <a:p>
            <a:pPr indent="0" lvl="0" marL="0" marR="0" rtl="0" algn="ctr">
              <a:lnSpc>
                <a:spcPct val="119886"/>
              </a:lnSpc>
              <a:spcBef>
                <a:spcPts val="0"/>
              </a:spcBef>
              <a:spcAft>
                <a:spcPts val="0"/>
              </a:spcAft>
              <a:buClr>
                <a:srgbClr val="000000"/>
              </a:buClr>
              <a:buSzPts val="4888"/>
              <a:buFont typeface="Arial"/>
              <a:buNone/>
            </a:pPr>
            <a:r>
              <a:rPr b="0" i="0" lang="en-US" sz="4888" u="none" cap="none" strike="noStrike">
                <a:solidFill>
                  <a:srgbClr val="000000"/>
                </a:solidFill>
                <a:latin typeface="Arial"/>
                <a:ea typeface="Arial"/>
                <a:cs typeface="Arial"/>
                <a:sym typeface="Arial"/>
              </a:rPr>
              <a:t>Отношение ассоциации</a:t>
            </a:r>
            <a:endParaRPr b="0" i="0" sz="4888" u="none" cap="none" strike="noStrike">
              <a:solidFill>
                <a:srgbClr val="000000"/>
              </a:solidFill>
              <a:latin typeface="Arial"/>
              <a:ea typeface="Arial"/>
              <a:cs typeface="Arial"/>
              <a:sym typeface="Arial"/>
            </a:endParaRPr>
          </a:p>
        </p:txBody>
      </p:sp>
      <p:sp>
        <p:nvSpPr>
          <p:cNvPr id="101" name="Google Shape;101;p7"/>
          <p:cNvSpPr txBox="1"/>
          <p:nvPr/>
        </p:nvSpPr>
        <p:spPr>
          <a:xfrm>
            <a:off x="610300" y="1400525"/>
            <a:ext cx="9015575" cy="1640750"/>
          </a:xfrm>
          <a:prstGeom prst="rect">
            <a:avLst/>
          </a:prstGeom>
          <a:noFill/>
          <a:ln>
            <a:noFill/>
          </a:ln>
        </p:spPr>
        <p:txBody>
          <a:bodyPr anchorCtr="0" anchor="t" bIns="38100" lIns="38100" spcFirstLastPara="1" rIns="38100" wrap="square" tIns="38100">
            <a:noAutofit/>
          </a:bodyPr>
          <a:lstStyle/>
          <a:p>
            <a:pPr indent="0" lvl="0" marL="0" marR="0" rtl="0" algn="l">
              <a:lnSpc>
                <a:spcPct val="107812"/>
              </a:lnSpc>
              <a:spcBef>
                <a:spcPts val="0"/>
              </a:spcBef>
              <a:spcAft>
                <a:spcPts val="0"/>
              </a:spcAft>
              <a:buClr>
                <a:srgbClr val="000000"/>
              </a:buClr>
              <a:buSzPts val="3555"/>
              <a:buFont typeface="Arial"/>
              <a:buNone/>
            </a:pPr>
            <a:r>
              <a:rPr b="0" i="0" lang="en-US" sz="3555" u="none" cap="none" strike="noStrike">
                <a:solidFill>
                  <a:srgbClr val="000000"/>
                </a:solidFill>
                <a:latin typeface="Arial"/>
                <a:ea typeface="Arial"/>
                <a:cs typeface="Arial"/>
                <a:sym typeface="Arial"/>
              </a:rPr>
              <a:t>Ассоциация специфицирует семантические особенности взаимодействия актеров и вариантов использования</a:t>
            </a:r>
            <a:endParaRPr b="0" i="0" sz="3555" u="none" cap="none" strike="noStrike">
              <a:solidFill>
                <a:srgbClr val="000000"/>
              </a:solidFill>
              <a:latin typeface="Arial"/>
              <a:ea typeface="Arial"/>
              <a:cs typeface="Arial"/>
              <a:sym typeface="Arial"/>
            </a:endParaRPr>
          </a:p>
        </p:txBody>
      </p:sp>
      <p:pic>
        <p:nvPicPr>
          <p:cNvPr id="102" name="Google Shape;102;p7"/>
          <p:cNvPicPr preferRelativeResize="0"/>
          <p:nvPr/>
        </p:nvPicPr>
        <p:blipFill rotWithShape="1">
          <a:blip r:embed="rId3">
            <a:alphaModFix/>
          </a:blip>
          <a:srcRect b="0" l="0" r="0" t="0"/>
          <a:stretch/>
        </p:blipFill>
        <p:spPr>
          <a:xfrm>
            <a:off x="1111250" y="4214275"/>
            <a:ext cx="7641150" cy="1989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8"/>
          <p:cNvSpPr txBox="1"/>
          <p:nvPr>
            <p:ph type="title"/>
          </p:nvPr>
        </p:nvSpPr>
        <p:spPr>
          <a:xfrm>
            <a:off x="610300" y="356300"/>
            <a:ext cx="9015575" cy="931924"/>
          </a:xfrm>
          <a:prstGeom prst="rect">
            <a:avLst/>
          </a:prstGeom>
          <a:noFill/>
          <a:ln>
            <a:noFill/>
          </a:ln>
        </p:spPr>
        <p:txBody>
          <a:bodyPr anchorCtr="0" anchor="ctr" bIns="38100" lIns="38100" spcFirstLastPara="1" rIns="38100" wrap="square" tIns="38100">
            <a:noAutofit/>
          </a:bodyPr>
          <a:lstStyle/>
          <a:p>
            <a:pPr indent="0" lvl="0" marL="0" marR="0" rtl="0" algn="ctr">
              <a:lnSpc>
                <a:spcPct val="119886"/>
              </a:lnSpc>
              <a:spcBef>
                <a:spcPts val="0"/>
              </a:spcBef>
              <a:spcAft>
                <a:spcPts val="0"/>
              </a:spcAft>
              <a:buClr>
                <a:srgbClr val="000000"/>
              </a:buClr>
              <a:buSzPts val="4888"/>
              <a:buFont typeface="Arial"/>
              <a:buNone/>
            </a:pPr>
            <a:r>
              <a:rPr b="0" i="0" lang="en-US" sz="4888" u="none" cap="none" strike="noStrike">
                <a:solidFill>
                  <a:srgbClr val="000000"/>
                </a:solidFill>
                <a:latin typeface="Arial"/>
                <a:ea typeface="Arial"/>
                <a:cs typeface="Arial"/>
                <a:sym typeface="Arial"/>
              </a:rPr>
              <a:t>Отношение включение</a:t>
            </a:r>
            <a:endParaRPr b="0" i="0" sz="4888" u="none" cap="none" strike="noStrike">
              <a:solidFill>
                <a:srgbClr val="000000"/>
              </a:solidFill>
              <a:latin typeface="Arial"/>
              <a:ea typeface="Arial"/>
              <a:cs typeface="Arial"/>
              <a:sym typeface="Arial"/>
            </a:endParaRPr>
          </a:p>
        </p:txBody>
      </p:sp>
      <p:sp>
        <p:nvSpPr>
          <p:cNvPr id="108" name="Google Shape;108;p8"/>
          <p:cNvSpPr txBox="1"/>
          <p:nvPr/>
        </p:nvSpPr>
        <p:spPr>
          <a:xfrm>
            <a:off x="610300" y="1400525"/>
            <a:ext cx="9015575" cy="2037625"/>
          </a:xfrm>
          <a:prstGeom prst="rect">
            <a:avLst/>
          </a:prstGeom>
          <a:noFill/>
          <a:ln>
            <a:noFill/>
          </a:ln>
        </p:spPr>
        <p:txBody>
          <a:bodyPr anchorCtr="0" anchor="t" bIns="38100" lIns="38100" spcFirstLastPara="1" rIns="38100" wrap="square" tIns="38100">
            <a:noAutofit/>
          </a:bodyPr>
          <a:lstStyle/>
          <a:p>
            <a:pPr indent="0" lvl="0" marL="0" marR="0" rtl="0" algn="l">
              <a:lnSpc>
                <a:spcPct val="107812"/>
              </a:lnSpc>
              <a:spcBef>
                <a:spcPts val="0"/>
              </a:spcBef>
              <a:spcAft>
                <a:spcPts val="0"/>
              </a:spcAft>
              <a:buClr>
                <a:srgbClr val="000000"/>
              </a:buClr>
              <a:buSzPts val="3555"/>
              <a:buFont typeface="Arial"/>
              <a:buNone/>
            </a:pPr>
            <a:r>
              <a:rPr b="0" i="0" lang="en-US" sz="3555" u="none" cap="none" strike="noStrike">
                <a:solidFill>
                  <a:srgbClr val="000000"/>
                </a:solidFill>
                <a:latin typeface="Arial"/>
                <a:ea typeface="Arial"/>
                <a:cs typeface="Arial"/>
                <a:sym typeface="Arial"/>
              </a:rPr>
              <a:t>Включение (include)— это разновидность отношения </a:t>
            </a:r>
            <a:r>
              <a:rPr b="0" i="1" lang="en-US" sz="3555" u="none" cap="none" strike="noStrike">
                <a:solidFill>
                  <a:srgbClr val="000000"/>
                </a:solidFill>
                <a:latin typeface="Arial"/>
                <a:ea typeface="Arial"/>
                <a:cs typeface="Arial"/>
                <a:sym typeface="Arial"/>
              </a:rPr>
              <a:t>зависимости</a:t>
            </a:r>
            <a:r>
              <a:rPr b="0" i="0" lang="en-US" sz="3555" u="none" cap="none" strike="noStrike">
                <a:solidFill>
                  <a:srgbClr val="000000"/>
                </a:solidFill>
                <a:latin typeface="Arial"/>
                <a:ea typeface="Arial"/>
                <a:cs typeface="Arial"/>
                <a:sym typeface="Arial"/>
              </a:rPr>
              <a:t> между базовым вариантом использования и его специальным случаем</a:t>
            </a:r>
            <a:endParaRPr b="0" i="0" sz="3555" u="none" cap="none" strike="noStrike">
              <a:solidFill>
                <a:srgbClr val="000000"/>
              </a:solidFill>
              <a:latin typeface="Arial"/>
              <a:ea typeface="Arial"/>
              <a:cs typeface="Arial"/>
              <a:sym typeface="Arial"/>
            </a:endParaRPr>
          </a:p>
        </p:txBody>
      </p:sp>
      <p:pic>
        <p:nvPicPr>
          <p:cNvPr id="109" name="Google Shape;109;p8"/>
          <p:cNvPicPr preferRelativeResize="0"/>
          <p:nvPr/>
        </p:nvPicPr>
        <p:blipFill rotWithShape="1">
          <a:blip r:embed="rId3">
            <a:alphaModFix/>
          </a:blip>
          <a:srcRect b="0" l="0" r="0" t="0"/>
          <a:stretch/>
        </p:blipFill>
        <p:spPr>
          <a:xfrm>
            <a:off x="952500" y="4360325"/>
            <a:ext cx="8180900" cy="1354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9"/>
          <p:cNvSpPr txBox="1"/>
          <p:nvPr>
            <p:ph type="title"/>
          </p:nvPr>
        </p:nvSpPr>
        <p:spPr>
          <a:xfrm>
            <a:off x="610300" y="356300"/>
            <a:ext cx="9015575" cy="931924"/>
          </a:xfrm>
          <a:prstGeom prst="rect">
            <a:avLst/>
          </a:prstGeom>
          <a:noFill/>
          <a:ln>
            <a:noFill/>
          </a:ln>
        </p:spPr>
        <p:txBody>
          <a:bodyPr anchorCtr="0" anchor="ctr" bIns="38100" lIns="38100" spcFirstLastPara="1" rIns="38100" wrap="square" tIns="38100">
            <a:noAutofit/>
          </a:bodyPr>
          <a:lstStyle/>
          <a:p>
            <a:pPr indent="0" lvl="0" marL="0" marR="0" rtl="0" algn="ctr">
              <a:lnSpc>
                <a:spcPct val="119886"/>
              </a:lnSpc>
              <a:spcBef>
                <a:spcPts val="0"/>
              </a:spcBef>
              <a:spcAft>
                <a:spcPts val="0"/>
              </a:spcAft>
              <a:buClr>
                <a:srgbClr val="000000"/>
              </a:buClr>
              <a:buSzPts val="4888"/>
              <a:buFont typeface="Arial"/>
              <a:buNone/>
            </a:pPr>
            <a:r>
              <a:rPr b="0" i="0" lang="en-US" sz="4888" u="none" cap="none" strike="noStrike">
                <a:solidFill>
                  <a:srgbClr val="000000"/>
                </a:solidFill>
                <a:latin typeface="Arial"/>
                <a:ea typeface="Arial"/>
                <a:cs typeface="Arial"/>
                <a:sym typeface="Arial"/>
              </a:rPr>
              <a:t>Отношение расширения</a:t>
            </a:r>
            <a:endParaRPr b="0" i="0" sz="4888" u="none" cap="none" strike="noStrike">
              <a:solidFill>
                <a:srgbClr val="000000"/>
              </a:solidFill>
              <a:latin typeface="Arial"/>
              <a:ea typeface="Arial"/>
              <a:cs typeface="Arial"/>
              <a:sym typeface="Arial"/>
            </a:endParaRPr>
          </a:p>
        </p:txBody>
      </p:sp>
      <p:sp>
        <p:nvSpPr>
          <p:cNvPr id="115" name="Google Shape;115;p9"/>
          <p:cNvSpPr txBox="1"/>
          <p:nvPr/>
        </p:nvSpPr>
        <p:spPr>
          <a:xfrm>
            <a:off x="610300" y="1400525"/>
            <a:ext cx="9015575" cy="2910750"/>
          </a:xfrm>
          <a:prstGeom prst="rect">
            <a:avLst/>
          </a:prstGeom>
          <a:noFill/>
          <a:ln>
            <a:noFill/>
          </a:ln>
        </p:spPr>
        <p:txBody>
          <a:bodyPr anchorCtr="0" anchor="t" bIns="38100" lIns="38100" spcFirstLastPara="1" rIns="38100" wrap="square" tIns="38100">
            <a:noAutofit/>
          </a:bodyPr>
          <a:lstStyle/>
          <a:p>
            <a:pPr indent="0" lvl="0" marL="0" marR="0" rtl="0" algn="l">
              <a:lnSpc>
                <a:spcPct val="107916"/>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Отношение расширения (extend) определяет взаимосвязь базового варианта использования с другим вариантом использования, функциональное поведение которого задействуется базовым не всегда, а только при выполнении дополнительных условий.</a:t>
            </a:r>
            <a:endParaRPr b="0" i="0" sz="2800" u="none" cap="none" strike="noStrike">
              <a:solidFill>
                <a:srgbClr val="000000"/>
              </a:solidFill>
              <a:latin typeface="Arial"/>
              <a:ea typeface="Arial"/>
              <a:cs typeface="Arial"/>
              <a:sym typeface="Arial"/>
            </a:endParaRPr>
          </a:p>
        </p:txBody>
      </p:sp>
      <p:pic>
        <p:nvPicPr>
          <p:cNvPr id="116" name="Google Shape;116;p9"/>
          <p:cNvPicPr preferRelativeResize="0"/>
          <p:nvPr/>
        </p:nvPicPr>
        <p:blipFill rotWithShape="1">
          <a:blip r:embed="rId3">
            <a:alphaModFix/>
          </a:blip>
          <a:srcRect b="0" l="0" r="0" t="0"/>
          <a:stretch/>
        </p:blipFill>
        <p:spPr>
          <a:xfrm>
            <a:off x="1058325" y="4286250"/>
            <a:ext cx="7831650" cy="2698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0"/>
          <p:cNvSpPr txBox="1"/>
          <p:nvPr>
            <p:ph type="title"/>
          </p:nvPr>
        </p:nvSpPr>
        <p:spPr>
          <a:xfrm>
            <a:off x="610300" y="356300"/>
            <a:ext cx="9015575" cy="931924"/>
          </a:xfrm>
          <a:prstGeom prst="rect">
            <a:avLst/>
          </a:prstGeom>
          <a:noFill/>
          <a:ln>
            <a:noFill/>
          </a:ln>
        </p:spPr>
        <p:txBody>
          <a:bodyPr anchorCtr="0" anchor="ctr" bIns="38100" lIns="38100" spcFirstLastPara="1" rIns="38100" wrap="square" tIns="38100">
            <a:noAutofit/>
          </a:bodyPr>
          <a:lstStyle/>
          <a:p>
            <a:pPr indent="0" lvl="0" marL="0" marR="0" rtl="0" algn="ctr">
              <a:lnSpc>
                <a:spcPct val="119886"/>
              </a:lnSpc>
              <a:spcBef>
                <a:spcPts val="0"/>
              </a:spcBef>
              <a:spcAft>
                <a:spcPts val="0"/>
              </a:spcAft>
              <a:buClr>
                <a:srgbClr val="000000"/>
              </a:buClr>
              <a:buSzPts val="4888"/>
              <a:buFont typeface="Arial"/>
              <a:buNone/>
            </a:pPr>
            <a:r>
              <a:rPr b="0" i="0" lang="en-US" sz="4888" u="none" cap="none" strike="noStrike">
                <a:solidFill>
                  <a:srgbClr val="000000"/>
                </a:solidFill>
                <a:latin typeface="Arial"/>
                <a:ea typeface="Arial"/>
                <a:cs typeface="Arial"/>
                <a:sym typeface="Arial"/>
              </a:rPr>
              <a:t>Отношение обобщение</a:t>
            </a:r>
            <a:endParaRPr b="0" i="0" sz="4888" u="none" cap="none" strike="noStrike">
              <a:solidFill>
                <a:srgbClr val="000000"/>
              </a:solidFill>
              <a:latin typeface="Arial"/>
              <a:ea typeface="Arial"/>
              <a:cs typeface="Arial"/>
              <a:sym typeface="Arial"/>
            </a:endParaRPr>
          </a:p>
        </p:txBody>
      </p:sp>
      <p:sp>
        <p:nvSpPr>
          <p:cNvPr id="122" name="Google Shape;122;p10"/>
          <p:cNvSpPr txBox="1"/>
          <p:nvPr/>
        </p:nvSpPr>
        <p:spPr>
          <a:xfrm>
            <a:off x="610300" y="1400525"/>
            <a:ext cx="9015575" cy="1799500"/>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SzPts val="3333"/>
              <a:buFont typeface="Arial"/>
              <a:buNone/>
            </a:pPr>
            <a:r>
              <a:rPr b="0" i="0" lang="en-US" sz="3333" u="none" cap="none" strike="noStrike">
                <a:solidFill>
                  <a:srgbClr val="000000"/>
                </a:solidFill>
                <a:latin typeface="Arial"/>
                <a:ea typeface="Arial"/>
                <a:cs typeface="Arial"/>
                <a:sym typeface="Arial"/>
              </a:rPr>
              <a:t>Отношение обобщения служит для указания того факта, что некоторый вариант использования А может быть обобщен до варианта использования В.</a:t>
            </a:r>
            <a:endParaRPr b="0" i="0" sz="3333" u="none" cap="none" strike="noStrike">
              <a:solidFill>
                <a:srgbClr val="000000"/>
              </a:solidFill>
              <a:latin typeface="Arial"/>
              <a:ea typeface="Arial"/>
              <a:cs typeface="Arial"/>
              <a:sym typeface="Arial"/>
            </a:endParaRPr>
          </a:p>
        </p:txBody>
      </p:sp>
      <p:pic>
        <p:nvPicPr>
          <p:cNvPr id="123" name="Google Shape;123;p10"/>
          <p:cNvPicPr preferRelativeResize="0"/>
          <p:nvPr/>
        </p:nvPicPr>
        <p:blipFill rotWithShape="1">
          <a:blip r:embed="rId3">
            <a:alphaModFix/>
          </a:blip>
          <a:srcRect b="0" l="0" r="0" t="0"/>
          <a:stretch/>
        </p:blipFill>
        <p:spPr>
          <a:xfrm>
            <a:off x="1344075" y="4519075"/>
            <a:ext cx="7588250" cy="1280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2"/>
          <p:cNvSpPr txBox="1"/>
          <p:nvPr>
            <p:ph type="title"/>
          </p:nvPr>
        </p:nvSpPr>
        <p:spPr>
          <a:xfrm>
            <a:off x="610300" y="356300"/>
            <a:ext cx="9015575" cy="931924"/>
          </a:xfrm>
          <a:prstGeom prst="rect">
            <a:avLst/>
          </a:prstGeom>
          <a:noFill/>
          <a:ln>
            <a:noFill/>
          </a:ln>
        </p:spPr>
        <p:txBody>
          <a:bodyPr anchorCtr="0" anchor="ctr" bIns="38100" lIns="38100" spcFirstLastPara="1" rIns="38100" wrap="square" tIns="38100">
            <a:noAutofit/>
          </a:bodyPr>
          <a:lstStyle/>
          <a:p>
            <a:pPr indent="0" lvl="0" marL="0" marR="0" rtl="0" algn="ctr">
              <a:lnSpc>
                <a:spcPct val="119886"/>
              </a:lnSpc>
              <a:spcBef>
                <a:spcPts val="0"/>
              </a:spcBef>
              <a:spcAft>
                <a:spcPts val="0"/>
              </a:spcAft>
              <a:buClr>
                <a:srgbClr val="000000"/>
              </a:buClr>
              <a:buSzPts val="4888"/>
              <a:buFont typeface="Arial"/>
              <a:buNone/>
            </a:pPr>
            <a:r>
              <a:rPr b="0" i="0" lang="en-US" sz="4888" u="none" cap="none" strike="noStrike">
                <a:solidFill>
                  <a:srgbClr val="000000"/>
                </a:solidFill>
                <a:latin typeface="Arial"/>
                <a:ea typeface="Arial"/>
                <a:cs typeface="Arial"/>
                <a:sym typeface="Arial"/>
              </a:rPr>
              <a:t>Пример</a:t>
            </a:r>
            <a:endParaRPr b="0" i="0" sz="4888" u="none" cap="none" strike="noStrike">
              <a:solidFill>
                <a:srgbClr val="000000"/>
              </a:solidFill>
              <a:latin typeface="Arial"/>
              <a:ea typeface="Arial"/>
              <a:cs typeface="Arial"/>
              <a:sym typeface="Arial"/>
            </a:endParaRPr>
          </a:p>
        </p:txBody>
      </p:sp>
      <p:pic>
        <p:nvPicPr>
          <p:cNvPr id="129" name="Google Shape;129;p12"/>
          <p:cNvPicPr preferRelativeResize="0"/>
          <p:nvPr/>
        </p:nvPicPr>
        <p:blipFill rotWithShape="1">
          <a:blip r:embed="rId3">
            <a:alphaModFix/>
          </a:blip>
          <a:srcRect b="0" l="0" r="0" t="0"/>
          <a:stretch/>
        </p:blipFill>
        <p:spPr>
          <a:xfrm>
            <a:off x="1905000" y="1820325"/>
            <a:ext cx="6667500" cy="4381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610300" y="356300"/>
            <a:ext cx="9015575" cy="931924"/>
          </a:xfrm>
          <a:prstGeom prst="rect">
            <a:avLst/>
          </a:prstGeom>
          <a:noFill/>
          <a:ln>
            <a:noFill/>
          </a:ln>
        </p:spPr>
        <p:txBody>
          <a:bodyPr anchorCtr="0" anchor="ctr" bIns="38100" lIns="38100" spcFirstLastPara="1" rIns="38100" wrap="square" tIns="38100">
            <a:noAutofit/>
          </a:bodyPr>
          <a:lstStyle/>
          <a:p>
            <a:pPr indent="0" lvl="0" marL="0" marR="0" rtl="0" algn="ctr">
              <a:lnSpc>
                <a:spcPct val="119886"/>
              </a:lnSpc>
              <a:spcBef>
                <a:spcPts val="0"/>
              </a:spcBef>
              <a:spcAft>
                <a:spcPts val="0"/>
              </a:spcAft>
              <a:buClr>
                <a:srgbClr val="000000"/>
              </a:buClr>
              <a:buSzPts val="4888"/>
              <a:buFont typeface="Arial"/>
              <a:buNone/>
            </a:pPr>
            <a:r>
              <a:rPr b="0" i="0" lang="en-US" sz="4888" u="none" cap="none" strike="noStrike">
                <a:solidFill>
                  <a:srgbClr val="000000"/>
                </a:solidFill>
                <a:latin typeface="Arial"/>
                <a:ea typeface="Arial"/>
                <a:cs typeface="Arial"/>
                <a:sym typeface="Arial"/>
              </a:rPr>
              <a:t>Пример</a:t>
            </a:r>
            <a:endParaRPr b="0" i="0" sz="4888" u="none" cap="none" strike="noStrike">
              <a:solidFill>
                <a:srgbClr val="000000"/>
              </a:solidFill>
              <a:latin typeface="Arial"/>
              <a:ea typeface="Arial"/>
              <a:cs typeface="Arial"/>
              <a:sym typeface="Arial"/>
            </a:endParaRPr>
          </a:p>
        </p:txBody>
      </p:sp>
      <p:pic>
        <p:nvPicPr>
          <p:cNvPr id="135" name="Google Shape;135;p13"/>
          <p:cNvPicPr preferRelativeResize="0"/>
          <p:nvPr/>
        </p:nvPicPr>
        <p:blipFill rotWithShape="1">
          <a:blip r:embed="rId3">
            <a:alphaModFix/>
          </a:blip>
          <a:srcRect b="0" l="0" r="0" t="0"/>
          <a:stretch/>
        </p:blipFill>
        <p:spPr>
          <a:xfrm>
            <a:off x="1746250" y="2201325"/>
            <a:ext cx="6868575" cy="3757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 name="Shape 28"/>
        <p:cNvGrpSpPr/>
        <p:nvPr/>
      </p:nvGrpSpPr>
      <p:grpSpPr>
        <a:xfrm>
          <a:off x="0" y="0"/>
          <a:ext cx="0" cy="0"/>
          <a:chOff x="0" y="0"/>
          <a:chExt cx="0" cy="0"/>
        </a:xfrm>
      </p:grpSpPr>
      <p:sp>
        <p:nvSpPr>
          <p:cNvPr id="29" name="Google Shape;29;p2"/>
          <p:cNvSpPr txBox="1"/>
          <p:nvPr/>
        </p:nvSpPr>
        <p:spPr>
          <a:xfrm>
            <a:off x="610300" y="1400525"/>
            <a:ext cx="9015575" cy="5768250"/>
          </a:xfrm>
          <a:prstGeom prst="rect">
            <a:avLst/>
          </a:prstGeom>
          <a:noFill/>
          <a:ln>
            <a:noFill/>
          </a:ln>
        </p:spPr>
        <p:txBody>
          <a:bodyPr anchorCtr="0" anchor="t" bIns="38100" lIns="38100" spcFirstLastPara="1" rIns="38100" wrap="square" tIns="38100">
            <a:noAutofit/>
          </a:bodyPr>
          <a:lstStyle/>
          <a:p>
            <a:pPr indent="0" lvl="0" marL="0" marR="0" rtl="0" algn="l">
              <a:lnSpc>
                <a:spcPct val="119921"/>
              </a:lnSpc>
              <a:spcBef>
                <a:spcPts val="635"/>
              </a:spcBef>
              <a:spcAft>
                <a:spcPts val="0"/>
              </a:spcAft>
              <a:buClr>
                <a:srgbClr val="000000"/>
              </a:buClr>
              <a:buSzPts val="3200"/>
              <a:buFont typeface="Arial"/>
              <a:buNone/>
            </a:pPr>
            <a:r>
              <a:rPr b="1" lang="en-US" sz="3200"/>
              <a:t>UML</a:t>
            </a:r>
            <a:r>
              <a:rPr lang="en-US" sz="3200"/>
              <a:t>, или </a:t>
            </a:r>
            <a:r>
              <a:rPr b="1" lang="en-US" sz="3200"/>
              <a:t>Unified Modeling Language</a:t>
            </a:r>
            <a:r>
              <a:rPr lang="en-US" sz="3200"/>
              <a:t> — унифицированный язык моделирования. Это графический язык, который с помощью диаграмм и схем описывает разнообразные процессы и структуры. Это не язык программирования, но чаще всего UML применяют именно в IT — с его помощью можно автоматически генерировать код.</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86c92fdd1a_1_6"/>
          <p:cNvSpPr txBox="1"/>
          <p:nvPr>
            <p:ph type="title"/>
          </p:nvPr>
        </p:nvSpPr>
        <p:spPr>
          <a:xfrm>
            <a:off x="610300" y="356300"/>
            <a:ext cx="9015600" cy="931800"/>
          </a:xfrm>
          <a:prstGeom prst="rect">
            <a:avLst/>
          </a:prstGeom>
          <a:noFill/>
          <a:ln>
            <a:noFill/>
          </a:ln>
        </p:spPr>
        <p:txBody>
          <a:bodyPr anchorCtr="0" anchor="ctr" bIns="38100" lIns="38100" spcFirstLastPara="1" rIns="38100" wrap="square" tIns="38100">
            <a:noAutofit/>
          </a:bodyPr>
          <a:lstStyle/>
          <a:p>
            <a:pPr indent="0" lvl="0" marL="0" marR="0" rtl="0" algn="ctr">
              <a:lnSpc>
                <a:spcPct val="119886"/>
              </a:lnSpc>
              <a:spcBef>
                <a:spcPts val="0"/>
              </a:spcBef>
              <a:spcAft>
                <a:spcPts val="0"/>
              </a:spcAft>
              <a:buClr>
                <a:srgbClr val="000000"/>
              </a:buClr>
              <a:buSzPts val="4888"/>
              <a:buFont typeface="Arial"/>
              <a:buNone/>
            </a:pPr>
            <a:r>
              <a:rPr b="0" i="0" lang="en-US" sz="4888" u="none" cap="none" strike="noStrike">
                <a:solidFill>
                  <a:srgbClr val="000000"/>
                </a:solidFill>
                <a:latin typeface="Arial"/>
                <a:ea typeface="Arial"/>
                <a:cs typeface="Arial"/>
                <a:sym typeface="Arial"/>
              </a:rPr>
              <a:t>Пример</a:t>
            </a:r>
            <a:endParaRPr b="0" i="0" sz="4888" u="none" cap="none" strike="noStrike">
              <a:solidFill>
                <a:srgbClr val="000000"/>
              </a:solidFill>
              <a:latin typeface="Arial"/>
              <a:ea typeface="Arial"/>
              <a:cs typeface="Arial"/>
              <a:sym typeface="Arial"/>
            </a:endParaRPr>
          </a:p>
        </p:txBody>
      </p:sp>
      <p:pic>
        <p:nvPicPr>
          <p:cNvPr id="141" name="Google Shape;141;g286c92fdd1a_1_6"/>
          <p:cNvPicPr preferRelativeResize="0"/>
          <p:nvPr/>
        </p:nvPicPr>
        <p:blipFill>
          <a:blip r:embed="rId3">
            <a:alphaModFix/>
          </a:blip>
          <a:stretch>
            <a:fillRect/>
          </a:stretch>
        </p:blipFill>
        <p:spPr>
          <a:xfrm>
            <a:off x="1764425" y="1186150"/>
            <a:ext cx="6707350" cy="61794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86c92fdd1a_1_12"/>
          <p:cNvSpPr txBox="1"/>
          <p:nvPr>
            <p:ph type="title"/>
          </p:nvPr>
        </p:nvSpPr>
        <p:spPr>
          <a:xfrm>
            <a:off x="610300" y="356300"/>
            <a:ext cx="9015600" cy="931800"/>
          </a:xfrm>
          <a:prstGeom prst="rect">
            <a:avLst/>
          </a:prstGeom>
          <a:noFill/>
          <a:ln>
            <a:noFill/>
          </a:ln>
        </p:spPr>
        <p:txBody>
          <a:bodyPr anchorCtr="0" anchor="ctr" bIns="38100" lIns="38100" spcFirstLastPara="1" rIns="38100" wrap="square" tIns="38100">
            <a:noAutofit/>
          </a:bodyPr>
          <a:lstStyle/>
          <a:p>
            <a:pPr indent="0" lvl="0" marL="0" marR="0" rtl="0" algn="ctr">
              <a:lnSpc>
                <a:spcPct val="119886"/>
              </a:lnSpc>
              <a:spcBef>
                <a:spcPts val="0"/>
              </a:spcBef>
              <a:spcAft>
                <a:spcPts val="0"/>
              </a:spcAft>
              <a:buClr>
                <a:srgbClr val="000000"/>
              </a:buClr>
              <a:buSzPts val="4888"/>
              <a:buFont typeface="Arial"/>
              <a:buNone/>
            </a:pPr>
            <a:r>
              <a:rPr lang="en-US" sz="4888"/>
              <a:t>Редакторы</a:t>
            </a:r>
            <a:endParaRPr b="0" i="0" sz="4888" u="none" cap="none" strike="noStrike">
              <a:solidFill>
                <a:srgbClr val="000000"/>
              </a:solidFill>
              <a:latin typeface="Arial"/>
              <a:ea typeface="Arial"/>
              <a:cs typeface="Arial"/>
              <a:sym typeface="Arial"/>
            </a:endParaRPr>
          </a:p>
        </p:txBody>
      </p:sp>
      <p:sp>
        <p:nvSpPr>
          <p:cNvPr id="147" name="Google Shape;147;g286c92fdd1a_1_12"/>
          <p:cNvSpPr txBox="1"/>
          <p:nvPr/>
        </p:nvSpPr>
        <p:spPr>
          <a:xfrm>
            <a:off x="529900" y="1377775"/>
            <a:ext cx="8700900" cy="301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1800">
                <a:solidFill>
                  <a:schemeClr val="dk1"/>
                </a:solidFill>
              </a:rPr>
              <a:t>Редакторы специализированные:</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800" u="sng">
                <a:solidFill>
                  <a:schemeClr val="hlink"/>
                </a:solidFill>
                <a:hlinkClick r:id="rId3"/>
              </a:rPr>
              <a:t>draw.io</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800" u="sng">
                <a:solidFill>
                  <a:srgbClr val="1155CC"/>
                </a:solidFill>
                <a:hlinkClick r:id="rId4">
                  <a:extLst>
                    <a:ext uri="{A12FA001-AC4F-418D-AE19-62706E023703}">
                      <ahyp:hlinkClr val="tx"/>
                    </a:ext>
                  </a:extLst>
                </a:hlinkClick>
              </a:rPr>
              <a:t>https://www.visual-paradigm.com/</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rPr>
              <a:t>Общие редакторы</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800" u="sng">
                <a:solidFill>
                  <a:srgbClr val="1155CC"/>
                </a:solidFill>
                <a:hlinkClick r:id="rId5">
                  <a:extLst>
                    <a:ext uri="{A12FA001-AC4F-418D-AE19-62706E023703}">
                      <ahyp:hlinkClr val="tx"/>
                    </a:ext>
                  </a:extLst>
                </a:hlinkClick>
              </a:rPr>
              <a:t>Best software for diagrams &amp; mapping | Productonics</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rPr>
              <a:t>Текст в диаграммы</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800" u="sng">
                <a:solidFill>
                  <a:srgbClr val="1155CC"/>
                </a:solidFill>
                <a:hlinkClick r:id="rId6">
                  <a:extLst>
                    <a:ext uri="{A12FA001-AC4F-418D-AE19-62706E023703}">
                      <ahyp:hlinkClr val="tx"/>
                    </a:ext>
                  </a:extLst>
                </a:hlinkClick>
              </a:rPr>
              <a:t>https://plantuml.com/</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3"/>
          <p:cNvSpPr txBox="1"/>
          <p:nvPr>
            <p:ph type="title"/>
          </p:nvPr>
        </p:nvSpPr>
        <p:spPr>
          <a:xfrm>
            <a:off x="610300" y="356300"/>
            <a:ext cx="9015575" cy="931924"/>
          </a:xfrm>
          <a:prstGeom prst="rect">
            <a:avLst/>
          </a:prstGeom>
          <a:noFill/>
          <a:ln>
            <a:noFill/>
          </a:ln>
        </p:spPr>
        <p:txBody>
          <a:bodyPr anchorCtr="0" anchor="ctr" bIns="38100" lIns="38100" spcFirstLastPara="1" rIns="38100" wrap="square" tIns="38100">
            <a:noAutofit/>
          </a:bodyPr>
          <a:lstStyle/>
          <a:p>
            <a:pPr indent="0" lvl="0" marL="0" marR="0" rtl="0" algn="ctr">
              <a:lnSpc>
                <a:spcPct val="119886"/>
              </a:lnSpc>
              <a:spcBef>
                <a:spcPts val="0"/>
              </a:spcBef>
              <a:spcAft>
                <a:spcPts val="0"/>
              </a:spcAft>
              <a:buClr>
                <a:srgbClr val="000000"/>
              </a:buClr>
              <a:buSzPts val="4888"/>
              <a:buFont typeface="Arial"/>
              <a:buNone/>
            </a:pPr>
            <a:r>
              <a:rPr lang="en-US" sz="4888"/>
              <a:t>Кто пользуется UML</a:t>
            </a:r>
            <a:endParaRPr b="0" i="0" sz="4888" u="none" cap="none" strike="noStrike">
              <a:solidFill>
                <a:srgbClr val="000000"/>
              </a:solidFill>
              <a:latin typeface="Arial"/>
              <a:ea typeface="Arial"/>
              <a:cs typeface="Arial"/>
              <a:sym typeface="Arial"/>
            </a:endParaRPr>
          </a:p>
        </p:txBody>
      </p:sp>
      <p:sp>
        <p:nvSpPr>
          <p:cNvPr id="35" name="Google Shape;35;p3"/>
          <p:cNvSpPr txBox="1"/>
          <p:nvPr/>
        </p:nvSpPr>
        <p:spPr>
          <a:xfrm>
            <a:off x="286150" y="1400525"/>
            <a:ext cx="9623100" cy="5943900"/>
          </a:xfrm>
          <a:prstGeom prst="rect">
            <a:avLst/>
          </a:prstGeom>
          <a:noFill/>
          <a:ln>
            <a:noFill/>
          </a:ln>
        </p:spPr>
        <p:txBody>
          <a:bodyPr anchorCtr="0" anchor="t" bIns="38100" lIns="38100" spcFirstLastPara="1" rIns="38100" wrap="square" tIns="38100">
            <a:noAutofit/>
          </a:bodyPr>
          <a:lstStyle/>
          <a:p>
            <a:pPr indent="-209550" lvl="0" marL="381000" marR="0" rtl="0" algn="l">
              <a:lnSpc>
                <a:spcPct val="107870"/>
              </a:lnSpc>
              <a:spcBef>
                <a:spcPts val="0"/>
              </a:spcBef>
              <a:spcAft>
                <a:spcPts val="0"/>
              </a:spcAft>
              <a:buClr>
                <a:srgbClr val="000000"/>
              </a:buClr>
              <a:buSzPts val="2500"/>
              <a:buFont typeface="Arial"/>
              <a:buChar char="●"/>
            </a:pPr>
            <a:r>
              <a:rPr b="1" lang="en-US" sz="2300"/>
              <a:t>Разработчики</a:t>
            </a:r>
            <a:r>
              <a:rPr lang="en-US" sz="2300"/>
              <a:t>, которым важно продемонстрировать, как будет устроена программа или те или иные ее компоненты, и визуализировать это. </a:t>
            </a:r>
            <a:endParaRPr sz="2300"/>
          </a:p>
          <a:p>
            <a:pPr indent="-209550" lvl="0" marL="381000" marR="0" rtl="0" algn="l">
              <a:lnSpc>
                <a:spcPct val="107870"/>
              </a:lnSpc>
              <a:spcBef>
                <a:spcPts val="0"/>
              </a:spcBef>
              <a:spcAft>
                <a:spcPts val="0"/>
              </a:spcAft>
              <a:buClr>
                <a:srgbClr val="000000"/>
              </a:buClr>
              <a:buSzPts val="2500"/>
              <a:buFont typeface="Arial"/>
              <a:buChar char="●"/>
            </a:pPr>
            <a:r>
              <a:rPr b="1" lang="en-US" sz="2300"/>
              <a:t>Системные аналитики и архитекторы</a:t>
            </a:r>
            <a:r>
              <a:rPr lang="en-US" sz="2300"/>
              <a:t>, которым такой способ представления может помочь в создании логичной и грамотной структуры ПО или отдельных его частей. </a:t>
            </a:r>
            <a:endParaRPr sz="2300"/>
          </a:p>
          <a:p>
            <a:pPr indent="-209550" lvl="0" marL="381000" marR="0" rtl="0" algn="l">
              <a:lnSpc>
                <a:spcPct val="107870"/>
              </a:lnSpc>
              <a:spcBef>
                <a:spcPts val="0"/>
              </a:spcBef>
              <a:spcAft>
                <a:spcPts val="0"/>
              </a:spcAft>
              <a:buClr>
                <a:srgbClr val="000000"/>
              </a:buClr>
              <a:buSzPts val="2500"/>
              <a:buFont typeface="Arial"/>
              <a:buChar char="●"/>
            </a:pPr>
            <a:r>
              <a:rPr b="1" lang="en-US" sz="2300"/>
              <a:t>Технические писатели</a:t>
            </a:r>
            <a:r>
              <a:rPr lang="en-US" sz="2300"/>
              <a:t>, так как UML, помимо всего прочего, используется для составления документации и автоматической генерации технических описаний. </a:t>
            </a:r>
            <a:endParaRPr sz="2300"/>
          </a:p>
          <a:p>
            <a:pPr indent="-209550" lvl="0" marL="381000" marR="0" rtl="0" algn="l">
              <a:lnSpc>
                <a:spcPct val="107870"/>
              </a:lnSpc>
              <a:spcBef>
                <a:spcPts val="0"/>
              </a:spcBef>
              <a:spcAft>
                <a:spcPts val="0"/>
              </a:spcAft>
              <a:buClr>
                <a:srgbClr val="000000"/>
              </a:buClr>
              <a:buSzPts val="2500"/>
              <a:buFont typeface="Arial"/>
              <a:buChar char="●"/>
            </a:pPr>
            <a:r>
              <a:rPr b="1" lang="en-US" sz="2300"/>
              <a:t>Дизайнеры</a:t>
            </a:r>
            <a:r>
              <a:rPr lang="en-US" sz="2300"/>
              <a:t>, которые занимаются созданием интерфейсов или визуализацией чего-то сложного. Они могут пользоваться и другими инструментами, но знать UML им стоит. </a:t>
            </a:r>
            <a:endParaRPr sz="2300"/>
          </a:p>
          <a:p>
            <a:pPr indent="-209550" lvl="0" marL="381000" marR="0" rtl="0" algn="l">
              <a:lnSpc>
                <a:spcPct val="107870"/>
              </a:lnSpc>
              <a:spcBef>
                <a:spcPts val="0"/>
              </a:spcBef>
              <a:spcAft>
                <a:spcPts val="0"/>
              </a:spcAft>
              <a:buClr>
                <a:srgbClr val="000000"/>
              </a:buClr>
              <a:buSzPts val="2500"/>
              <a:buFont typeface="Arial"/>
              <a:buChar char="●"/>
            </a:pPr>
            <a:r>
              <a:rPr b="1" lang="en-US" sz="2300"/>
              <a:t>Бизнес-аналитики и менеджеры по развитию</a:t>
            </a:r>
            <a:r>
              <a:rPr lang="en-US" sz="2300"/>
              <a:t>, которым диаграммы нужны для визуализации бизнес-процессов и структур.</a:t>
            </a:r>
            <a:endParaRPr b="0" i="0" sz="23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g286c92fdd1a_1_39"/>
          <p:cNvSpPr txBox="1"/>
          <p:nvPr>
            <p:ph type="title"/>
          </p:nvPr>
        </p:nvSpPr>
        <p:spPr>
          <a:xfrm>
            <a:off x="610300" y="356300"/>
            <a:ext cx="9015600" cy="931800"/>
          </a:xfrm>
          <a:prstGeom prst="rect">
            <a:avLst/>
          </a:prstGeom>
          <a:noFill/>
          <a:ln>
            <a:noFill/>
          </a:ln>
        </p:spPr>
        <p:txBody>
          <a:bodyPr anchorCtr="0" anchor="ctr" bIns="38100" lIns="38100" spcFirstLastPara="1" rIns="38100" wrap="square" tIns="38100">
            <a:noAutofit/>
          </a:bodyPr>
          <a:lstStyle/>
          <a:p>
            <a:pPr indent="0" lvl="0" marL="0" marR="0" rtl="0" algn="ctr">
              <a:lnSpc>
                <a:spcPct val="119886"/>
              </a:lnSpc>
              <a:spcBef>
                <a:spcPts val="0"/>
              </a:spcBef>
              <a:spcAft>
                <a:spcPts val="0"/>
              </a:spcAft>
              <a:buClr>
                <a:srgbClr val="000000"/>
              </a:buClr>
              <a:buSzPts val="4888"/>
              <a:buFont typeface="Arial"/>
              <a:buNone/>
            </a:pPr>
            <a:r>
              <a:rPr lang="en-US" sz="4888"/>
              <a:t>Виды</a:t>
            </a:r>
            <a:endParaRPr b="0" i="0" sz="4888" u="none" cap="none" strike="noStrike">
              <a:solidFill>
                <a:srgbClr val="000000"/>
              </a:solidFill>
              <a:latin typeface="Arial"/>
              <a:ea typeface="Arial"/>
              <a:cs typeface="Arial"/>
              <a:sym typeface="Arial"/>
            </a:endParaRPr>
          </a:p>
        </p:txBody>
      </p:sp>
      <p:sp>
        <p:nvSpPr>
          <p:cNvPr id="41" name="Google Shape;41;g286c92fdd1a_1_39"/>
          <p:cNvSpPr txBox="1"/>
          <p:nvPr/>
        </p:nvSpPr>
        <p:spPr>
          <a:xfrm>
            <a:off x="286150" y="1288100"/>
            <a:ext cx="9623100" cy="6056400"/>
          </a:xfrm>
          <a:prstGeom prst="rect">
            <a:avLst/>
          </a:prstGeom>
          <a:noFill/>
          <a:ln>
            <a:noFill/>
          </a:ln>
        </p:spPr>
        <p:txBody>
          <a:bodyPr anchorCtr="0" anchor="t" bIns="38100" lIns="38100" spcFirstLastPara="1" rIns="38100" wrap="square" tIns="38100">
            <a:noAutofit/>
          </a:bodyPr>
          <a:lstStyle/>
          <a:p>
            <a:pPr indent="-419100" lvl="0" marL="457200" rtl="0" algn="l">
              <a:lnSpc>
                <a:spcPct val="100000"/>
              </a:lnSpc>
              <a:spcBef>
                <a:spcPts val="0"/>
              </a:spcBef>
              <a:spcAft>
                <a:spcPts val="0"/>
              </a:spcAft>
              <a:buSzPts val="3000"/>
              <a:buChar char="●"/>
            </a:pPr>
            <a:r>
              <a:rPr b="1" lang="en-US" sz="2200">
                <a:solidFill>
                  <a:srgbClr val="181818"/>
                </a:solidFill>
                <a:highlight>
                  <a:schemeClr val="lt1"/>
                </a:highlight>
              </a:rPr>
              <a:t>Объектные, или структурные —</a:t>
            </a:r>
            <a:r>
              <a:rPr lang="en-US" sz="2200">
                <a:solidFill>
                  <a:srgbClr val="181818"/>
                </a:solidFill>
                <a:highlight>
                  <a:schemeClr val="lt1"/>
                </a:highlight>
              </a:rPr>
              <a:t> диаграммы, которые описывают статическую структуру системы. Это, например, диаграммы классов в программе. В них показываются сами объекты и классы, связи между ними, зависимости и атрибуты.</a:t>
            </a:r>
            <a:endParaRPr sz="2200">
              <a:solidFill>
                <a:srgbClr val="181818"/>
              </a:solidFill>
              <a:highlight>
                <a:schemeClr val="lt1"/>
              </a:highlight>
            </a:endParaRPr>
          </a:p>
          <a:p>
            <a:pPr indent="-419100" lvl="0" marL="457200" rtl="0" algn="l">
              <a:lnSpc>
                <a:spcPct val="100000"/>
              </a:lnSpc>
              <a:spcBef>
                <a:spcPts val="0"/>
              </a:spcBef>
              <a:spcAft>
                <a:spcPts val="0"/>
              </a:spcAft>
              <a:buSzPts val="3000"/>
              <a:buChar char="●"/>
            </a:pPr>
            <a:r>
              <a:rPr b="1" lang="en-US" sz="2200">
                <a:solidFill>
                  <a:srgbClr val="181818"/>
                </a:solidFill>
                <a:highlight>
                  <a:schemeClr val="lt1"/>
                </a:highlight>
              </a:rPr>
              <a:t>Поведенческие —</a:t>
            </a:r>
            <a:r>
              <a:rPr lang="en-US" sz="2200">
                <a:solidFill>
                  <a:srgbClr val="181818"/>
                </a:solidFill>
                <a:highlight>
                  <a:schemeClr val="lt1"/>
                </a:highlight>
              </a:rPr>
              <a:t> схемы для описания поведения в динамике. Их еще называют динамическими. Это, например, диаграммы, которые описывают процессы.</a:t>
            </a:r>
            <a:endParaRPr sz="2200">
              <a:solidFill>
                <a:srgbClr val="181818"/>
              </a:solidFill>
              <a:highlight>
                <a:schemeClr val="lt1"/>
              </a:highlight>
            </a:endParaRPr>
          </a:p>
          <a:p>
            <a:pPr indent="-419100" lvl="0" marL="457200" rtl="0" algn="l">
              <a:lnSpc>
                <a:spcPct val="100000"/>
              </a:lnSpc>
              <a:spcBef>
                <a:spcPts val="0"/>
              </a:spcBef>
              <a:spcAft>
                <a:spcPts val="0"/>
              </a:spcAft>
              <a:buSzPts val="3000"/>
              <a:buChar char="●"/>
            </a:pPr>
            <a:r>
              <a:rPr b="1" lang="en-US" sz="2200">
                <a:solidFill>
                  <a:srgbClr val="181818"/>
                </a:solidFill>
                <a:highlight>
                  <a:schemeClr val="lt1"/>
                </a:highlight>
              </a:rPr>
              <a:t>Функциональные —</a:t>
            </a:r>
            <a:r>
              <a:rPr lang="en-US" sz="2200">
                <a:solidFill>
                  <a:srgbClr val="181818"/>
                </a:solidFill>
                <a:highlight>
                  <a:schemeClr val="lt1"/>
                </a:highlight>
              </a:rPr>
              <a:t> диаграммы, которые описывают особенности функционирования, показывают, как устроена работа того или иного объекта. Они демонстрируют пользователю функциональность так, чтобы это было понятно. Обычно это именно физические особенности реализации функций, поэтому еще их называют диаграммами реализаций. Разные функциональные диаграммы можно отнести к объектным или поведенческим.</a:t>
            </a:r>
            <a:endParaRPr b="1" sz="3000">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g286c92fdd1a_1_49"/>
          <p:cNvSpPr txBox="1"/>
          <p:nvPr>
            <p:ph type="title"/>
          </p:nvPr>
        </p:nvSpPr>
        <p:spPr>
          <a:xfrm>
            <a:off x="610300" y="356300"/>
            <a:ext cx="9015600" cy="931800"/>
          </a:xfrm>
          <a:prstGeom prst="rect">
            <a:avLst/>
          </a:prstGeom>
          <a:noFill/>
          <a:ln>
            <a:noFill/>
          </a:ln>
        </p:spPr>
        <p:txBody>
          <a:bodyPr anchorCtr="0" anchor="ctr" bIns="38100" lIns="38100" spcFirstLastPara="1" rIns="38100" wrap="square" tIns="38100">
            <a:noAutofit/>
          </a:bodyPr>
          <a:lstStyle/>
          <a:p>
            <a:pPr indent="0" lvl="0" marL="0" marR="0" rtl="0" algn="ctr">
              <a:lnSpc>
                <a:spcPct val="119886"/>
              </a:lnSpc>
              <a:spcBef>
                <a:spcPts val="0"/>
              </a:spcBef>
              <a:spcAft>
                <a:spcPts val="0"/>
              </a:spcAft>
              <a:buClr>
                <a:srgbClr val="000000"/>
              </a:buClr>
              <a:buSzPts val="4888"/>
              <a:buFont typeface="Arial"/>
              <a:buNone/>
            </a:pPr>
            <a:r>
              <a:rPr lang="en-US" sz="4888"/>
              <a:t>Виды</a:t>
            </a:r>
            <a:endParaRPr b="0" i="0" sz="4888" u="none" cap="none" strike="noStrike">
              <a:solidFill>
                <a:srgbClr val="000000"/>
              </a:solidFill>
              <a:latin typeface="Arial"/>
              <a:ea typeface="Arial"/>
              <a:cs typeface="Arial"/>
              <a:sym typeface="Arial"/>
            </a:endParaRPr>
          </a:p>
        </p:txBody>
      </p:sp>
      <p:sp>
        <p:nvSpPr>
          <p:cNvPr id="47" name="Google Shape;47;g286c92fdd1a_1_49"/>
          <p:cNvSpPr txBox="1"/>
          <p:nvPr/>
        </p:nvSpPr>
        <p:spPr>
          <a:xfrm>
            <a:off x="286150" y="1288100"/>
            <a:ext cx="9623100" cy="6056400"/>
          </a:xfrm>
          <a:prstGeom prst="rect">
            <a:avLst/>
          </a:prstGeom>
          <a:noFill/>
          <a:ln>
            <a:noFill/>
          </a:ln>
        </p:spPr>
        <p:txBody>
          <a:bodyPr anchorCtr="0" anchor="t" bIns="38100" lIns="38100" spcFirstLastPara="1" rIns="38100" wrap="square" tIns="38100">
            <a:noAutofit/>
          </a:bodyPr>
          <a:lstStyle/>
          <a:p>
            <a:pPr indent="-387350" lvl="0" marL="457200" rtl="0" algn="l">
              <a:lnSpc>
                <a:spcPct val="100000"/>
              </a:lnSpc>
              <a:spcBef>
                <a:spcPts val="0"/>
              </a:spcBef>
              <a:spcAft>
                <a:spcPts val="0"/>
              </a:spcAft>
              <a:buSzPts val="2500"/>
              <a:buFont typeface="Times New Roman"/>
              <a:buAutoNum type="arabicPeriod"/>
            </a:pPr>
            <a:r>
              <a:rPr lang="en-US" sz="2500">
                <a:solidFill>
                  <a:srgbClr val="181818"/>
                </a:solidFill>
                <a:highlight>
                  <a:schemeClr val="lt1"/>
                </a:highlight>
                <a:latin typeface="Times New Roman"/>
                <a:ea typeface="Times New Roman"/>
                <a:cs typeface="Times New Roman"/>
                <a:sym typeface="Times New Roman"/>
              </a:rPr>
              <a:t>Объектные, или </a:t>
            </a:r>
            <a:r>
              <a:rPr lang="en-US" sz="2500">
                <a:solidFill>
                  <a:srgbClr val="282C33"/>
                </a:solidFill>
                <a:latin typeface="Times New Roman"/>
                <a:ea typeface="Times New Roman"/>
                <a:cs typeface="Times New Roman"/>
                <a:sym typeface="Times New Roman"/>
              </a:rPr>
              <a:t>cтруктурные диаграммы UML</a:t>
            </a:r>
            <a:endParaRPr sz="2500">
              <a:solidFill>
                <a:srgbClr val="181818"/>
              </a:solidFill>
              <a:highlight>
                <a:schemeClr val="lt1"/>
              </a:highlight>
              <a:latin typeface="Times New Roman"/>
              <a:ea typeface="Times New Roman"/>
              <a:cs typeface="Times New Roman"/>
              <a:sym typeface="Times New Roman"/>
            </a:endParaRPr>
          </a:p>
          <a:p>
            <a:pPr indent="-387350" lvl="1" marL="914400" rtl="0" algn="l">
              <a:lnSpc>
                <a:spcPct val="100000"/>
              </a:lnSpc>
              <a:spcBef>
                <a:spcPts val="0"/>
              </a:spcBef>
              <a:spcAft>
                <a:spcPts val="0"/>
              </a:spcAft>
              <a:buClr>
                <a:srgbClr val="181818"/>
              </a:buClr>
              <a:buSzPts val="2500"/>
              <a:buFont typeface="Times New Roman"/>
              <a:buAutoNum type="arabicPeriod"/>
            </a:pPr>
            <a:r>
              <a:rPr lang="en-US" sz="2500">
                <a:solidFill>
                  <a:srgbClr val="282C33"/>
                </a:solidFill>
                <a:latin typeface="Times New Roman"/>
                <a:ea typeface="Times New Roman"/>
                <a:cs typeface="Times New Roman"/>
                <a:sym typeface="Times New Roman"/>
              </a:rPr>
              <a:t>Диаграмма классов</a:t>
            </a:r>
            <a:endParaRPr sz="2500">
              <a:solidFill>
                <a:srgbClr val="282C33"/>
              </a:solidFill>
              <a:latin typeface="Times New Roman"/>
              <a:ea typeface="Times New Roman"/>
              <a:cs typeface="Times New Roman"/>
              <a:sym typeface="Times New Roman"/>
            </a:endParaRPr>
          </a:p>
          <a:p>
            <a:pPr indent="-387350" lvl="1" marL="914400" rtl="0" algn="l">
              <a:lnSpc>
                <a:spcPct val="100000"/>
              </a:lnSpc>
              <a:spcBef>
                <a:spcPts val="0"/>
              </a:spcBef>
              <a:spcAft>
                <a:spcPts val="0"/>
              </a:spcAft>
              <a:buClr>
                <a:srgbClr val="181818"/>
              </a:buClr>
              <a:buSzPts val="2500"/>
              <a:buFont typeface="Times New Roman"/>
              <a:buAutoNum type="arabicPeriod"/>
            </a:pPr>
            <a:r>
              <a:rPr lang="en-US" sz="2500">
                <a:solidFill>
                  <a:srgbClr val="282C33"/>
                </a:solidFill>
                <a:latin typeface="Times New Roman"/>
                <a:ea typeface="Times New Roman"/>
                <a:cs typeface="Times New Roman"/>
                <a:sym typeface="Times New Roman"/>
              </a:rPr>
              <a:t>Диаграмма компонентов</a:t>
            </a:r>
            <a:endParaRPr sz="2500">
              <a:solidFill>
                <a:srgbClr val="282C33"/>
              </a:solidFill>
              <a:latin typeface="Times New Roman"/>
              <a:ea typeface="Times New Roman"/>
              <a:cs typeface="Times New Roman"/>
              <a:sym typeface="Times New Roman"/>
            </a:endParaRPr>
          </a:p>
          <a:p>
            <a:pPr indent="-387350" lvl="1" marL="914400" rtl="0" algn="l">
              <a:lnSpc>
                <a:spcPct val="100000"/>
              </a:lnSpc>
              <a:spcBef>
                <a:spcPts val="0"/>
              </a:spcBef>
              <a:spcAft>
                <a:spcPts val="0"/>
              </a:spcAft>
              <a:buClr>
                <a:srgbClr val="181818"/>
              </a:buClr>
              <a:buSzPts val="2500"/>
              <a:buFont typeface="Times New Roman"/>
              <a:buAutoNum type="arabicPeriod"/>
            </a:pPr>
            <a:r>
              <a:rPr lang="en-US" sz="2500">
                <a:solidFill>
                  <a:srgbClr val="282C33"/>
                </a:solidFill>
                <a:latin typeface="Times New Roman"/>
                <a:ea typeface="Times New Roman"/>
                <a:cs typeface="Times New Roman"/>
                <a:sym typeface="Times New Roman"/>
              </a:rPr>
              <a:t>Диаграмма развертывания</a:t>
            </a:r>
            <a:endParaRPr sz="2500">
              <a:solidFill>
                <a:srgbClr val="282C33"/>
              </a:solidFill>
              <a:latin typeface="Times New Roman"/>
              <a:ea typeface="Times New Roman"/>
              <a:cs typeface="Times New Roman"/>
              <a:sym typeface="Times New Roman"/>
            </a:endParaRPr>
          </a:p>
          <a:p>
            <a:pPr indent="-387350" lvl="1" marL="914400" rtl="0" algn="l">
              <a:lnSpc>
                <a:spcPct val="100000"/>
              </a:lnSpc>
              <a:spcBef>
                <a:spcPts val="0"/>
              </a:spcBef>
              <a:spcAft>
                <a:spcPts val="0"/>
              </a:spcAft>
              <a:buClr>
                <a:srgbClr val="181818"/>
              </a:buClr>
              <a:buSzPts val="2500"/>
              <a:buFont typeface="Times New Roman"/>
              <a:buAutoNum type="arabicPeriod"/>
            </a:pPr>
            <a:r>
              <a:rPr lang="en-US" sz="2500">
                <a:solidFill>
                  <a:srgbClr val="282C33"/>
                </a:solidFill>
                <a:latin typeface="Times New Roman"/>
                <a:ea typeface="Times New Roman"/>
                <a:cs typeface="Times New Roman"/>
                <a:sym typeface="Times New Roman"/>
              </a:rPr>
              <a:t>Диаграмма композитной структуры</a:t>
            </a:r>
            <a:endParaRPr sz="2500">
              <a:solidFill>
                <a:srgbClr val="282C33"/>
              </a:solidFill>
              <a:latin typeface="Times New Roman"/>
              <a:ea typeface="Times New Roman"/>
              <a:cs typeface="Times New Roman"/>
              <a:sym typeface="Times New Roman"/>
            </a:endParaRPr>
          </a:p>
          <a:p>
            <a:pPr indent="-387350" lvl="1" marL="914400" rtl="0" algn="l">
              <a:lnSpc>
                <a:spcPct val="100000"/>
              </a:lnSpc>
              <a:spcBef>
                <a:spcPts val="0"/>
              </a:spcBef>
              <a:spcAft>
                <a:spcPts val="0"/>
              </a:spcAft>
              <a:buClr>
                <a:srgbClr val="181818"/>
              </a:buClr>
              <a:buSzPts val="2500"/>
              <a:buFont typeface="Times New Roman"/>
              <a:buAutoNum type="arabicPeriod"/>
            </a:pPr>
            <a:r>
              <a:rPr lang="en-US" sz="2500">
                <a:solidFill>
                  <a:srgbClr val="282C33"/>
                </a:solidFill>
                <a:latin typeface="Times New Roman"/>
                <a:ea typeface="Times New Roman"/>
                <a:cs typeface="Times New Roman"/>
                <a:sym typeface="Times New Roman"/>
              </a:rPr>
              <a:t>Диаграмма объектов</a:t>
            </a:r>
            <a:endParaRPr sz="2500">
              <a:solidFill>
                <a:srgbClr val="282C33"/>
              </a:solidFill>
              <a:latin typeface="Times New Roman"/>
              <a:ea typeface="Times New Roman"/>
              <a:cs typeface="Times New Roman"/>
              <a:sym typeface="Times New Roman"/>
            </a:endParaRPr>
          </a:p>
          <a:p>
            <a:pPr indent="-387350" lvl="1" marL="914400" rtl="0" algn="l">
              <a:lnSpc>
                <a:spcPct val="100000"/>
              </a:lnSpc>
              <a:spcBef>
                <a:spcPts val="0"/>
              </a:spcBef>
              <a:spcAft>
                <a:spcPts val="0"/>
              </a:spcAft>
              <a:buClr>
                <a:srgbClr val="181818"/>
              </a:buClr>
              <a:buSzPts val="2500"/>
              <a:buFont typeface="Times New Roman"/>
              <a:buAutoNum type="arabicPeriod"/>
            </a:pPr>
            <a:r>
              <a:rPr lang="en-US" sz="2500">
                <a:solidFill>
                  <a:srgbClr val="282C33"/>
                </a:solidFill>
                <a:latin typeface="Times New Roman"/>
                <a:ea typeface="Times New Roman"/>
                <a:cs typeface="Times New Roman"/>
                <a:sym typeface="Times New Roman"/>
              </a:rPr>
              <a:t>Диаграмма пакетов</a:t>
            </a:r>
            <a:endParaRPr sz="2500">
              <a:solidFill>
                <a:srgbClr val="181818"/>
              </a:solidFill>
              <a:highlight>
                <a:schemeClr val="lt1"/>
              </a:highlight>
              <a:latin typeface="Times New Roman"/>
              <a:ea typeface="Times New Roman"/>
              <a:cs typeface="Times New Roman"/>
              <a:sym typeface="Times New Roman"/>
            </a:endParaRPr>
          </a:p>
          <a:p>
            <a:pPr indent="-387350" lvl="0" marL="457200" rtl="0" algn="l">
              <a:lnSpc>
                <a:spcPct val="100000"/>
              </a:lnSpc>
              <a:spcBef>
                <a:spcPts val="0"/>
              </a:spcBef>
              <a:spcAft>
                <a:spcPts val="0"/>
              </a:spcAft>
              <a:buSzPts val="2500"/>
              <a:buFont typeface="Times New Roman"/>
              <a:buAutoNum type="arabicPeriod"/>
            </a:pPr>
            <a:r>
              <a:rPr lang="en-US" sz="2500">
                <a:solidFill>
                  <a:srgbClr val="282C33"/>
                </a:solidFill>
                <a:latin typeface="Times New Roman"/>
                <a:ea typeface="Times New Roman"/>
                <a:cs typeface="Times New Roman"/>
                <a:sym typeface="Times New Roman"/>
              </a:rPr>
              <a:t>Поведенческие диаграммы UML</a:t>
            </a:r>
            <a:endParaRPr sz="2500">
              <a:solidFill>
                <a:srgbClr val="282C33"/>
              </a:solidFill>
              <a:latin typeface="Times New Roman"/>
              <a:ea typeface="Times New Roman"/>
              <a:cs typeface="Times New Roman"/>
              <a:sym typeface="Times New Roman"/>
            </a:endParaRPr>
          </a:p>
          <a:p>
            <a:pPr indent="-387350" lvl="1" marL="914400" rtl="0" algn="l">
              <a:lnSpc>
                <a:spcPct val="100000"/>
              </a:lnSpc>
              <a:spcBef>
                <a:spcPts val="0"/>
              </a:spcBef>
              <a:spcAft>
                <a:spcPts val="0"/>
              </a:spcAft>
              <a:buClr>
                <a:srgbClr val="181818"/>
              </a:buClr>
              <a:buSzPts val="2500"/>
              <a:buFont typeface="Times New Roman"/>
              <a:buAutoNum type="arabicPeriod"/>
            </a:pPr>
            <a:r>
              <a:rPr lang="en-US" sz="2500">
                <a:solidFill>
                  <a:srgbClr val="282C33"/>
                </a:solidFill>
                <a:latin typeface="Times New Roman"/>
                <a:ea typeface="Times New Roman"/>
                <a:cs typeface="Times New Roman"/>
                <a:sym typeface="Times New Roman"/>
              </a:rPr>
              <a:t>Временна́я диаграмма</a:t>
            </a:r>
            <a:endParaRPr sz="2500">
              <a:solidFill>
                <a:srgbClr val="282C33"/>
              </a:solidFill>
              <a:latin typeface="Times New Roman"/>
              <a:ea typeface="Times New Roman"/>
              <a:cs typeface="Times New Roman"/>
              <a:sym typeface="Times New Roman"/>
            </a:endParaRPr>
          </a:p>
          <a:p>
            <a:pPr indent="-387350" lvl="1" marL="914400" rtl="0" algn="l">
              <a:lnSpc>
                <a:spcPct val="100000"/>
              </a:lnSpc>
              <a:spcBef>
                <a:spcPts val="0"/>
              </a:spcBef>
              <a:spcAft>
                <a:spcPts val="0"/>
              </a:spcAft>
              <a:buClr>
                <a:srgbClr val="181818"/>
              </a:buClr>
              <a:buSzPts val="2500"/>
              <a:buFont typeface="Times New Roman"/>
              <a:buAutoNum type="arabicPeriod"/>
            </a:pPr>
            <a:r>
              <a:rPr lang="en-US" sz="2500">
                <a:solidFill>
                  <a:srgbClr val="282C33"/>
                </a:solidFill>
                <a:latin typeface="Times New Roman"/>
                <a:ea typeface="Times New Roman"/>
                <a:cs typeface="Times New Roman"/>
                <a:sym typeface="Times New Roman"/>
              </a:rPr>
              <a:t>Диаграмма обзора взаимодействия</a:t>
            </a:r>
            <a:endParaRPr sz="2500">
              <a:solidFill>
                <a:schemeClr val="dk1"/>
              </a:solidFill>
              <a:latin typeface="Times New Roman"/>
              <a:ea typeface="Times New Roman"/>
              <a:cs typeface="Times New Roman"/>
              <a:sym typeface="Times New Roman"/>
            </a:endParaRPr>
          </a:p>
          <a:p>
            <a:pPr indent="-387350" lvl="1" marL="914400" rtl="0" algn="l">
              <a:lnSpc>
                <a:spcPct val="100000"/>
              </a:lnSpc>
              <a:spcBef>
                <a:spcPts val="0"/>
              </a:spcBef>
              <a:spcAft>
                <a:spcPts val="0"/>
              </a:spcAft>
              <a:buClr>
                <a:srgbClr val="181818"/>
              </a:buClr>
              <a:buSzPts val="2500"/>
              <a:buFont typeface="Times New Roman"/>
              <a:buAutoNum type="arabicPeriod"/>
            </a:pPr>
            <a:r>
              <a:rPr lang="en-US" sz="2500">
                <a:solidFill>
                  <a:srgbClr val="282C33"/>
                </a:solidFill>
                <a:latin typeface="Times New Roman"/>
                <a:ea typeface="Times New Roman"/>
                <a:cs typeface="Times New Roman"/>
                <a:sym typeface="Times New Roman"/>
              </a:rPr>
              <a:t>Диаграмма коммуникации</a:t>
            </a:r>
            <a:endParaRPr sz="2500">
              <a:solidFill>
                <a:srgbClr val="282C33"/>
              </a:solidFill>
              <a:latin typeface="Times New Roman"/>
              <a:ea typeface="Times New Roman"/>
              <a:cs typeface="Times New Roman"/>
              <a:sym typeface="Times New Roman"/>
            </a:endParaRPr>
          </a:p>
          <a:p>
            <a:pPr indent="-387350" lvl="1" marL="914400" rtl="0" algn="l">
              <a:lnSpc>
                <a:spcPct val="100000"/>
              </a:lnSpc>
              <a:spcBef>
                <a:spcPts val="0"/>
              </a:spcBef>
              <a:spcAft>
                <a:spcPts val="0"/>
              </a:spcAft>
              <a:buClr>
                <a:srgbClr val="181818"/>
              </a:buClr>
              <a:buSzPts val="2500"/>
              <a:buFont typeface="Times New Roman"/>
              <a:buAutoNum type="arabicPeriod"/>
            </a:pPr>
            <a:r>
              <a:rPr lang="en-US" sz="2500">
                <a:solidFill>
                  <a:srgbClr val="282C33"/>
                </a:solidFill>
                <a:latin typeface="Times New Roman"/>
                <a:ea typeface="Times New Roman"/>
                <a:cs typeface="Times New Roman"/>
                <a:sym typeface="Times New Roman"/>
              </a:rPr>
              <a:t>Диаграмма состояний</a:t>
            </a:r>
            <a:endParaRPr sz="2500">
              <a:solidFill>
                <a:srgbClr val="282C33"/>
              </a:solidFill>
              <a:latin typeface="Times New Roman"/>
              <a:ea typeface="Times New Roman"/>
              <a:cs typeface="Times New Roman"/>
              <a:sym typeface="Times New Roman"/>
            </a:endParaRPr>
          </a:p>
          <a:p>
            <a:pPr indent="-387350" lvl="1" marL="914400" rtl="0" algn="l">
              <a:lnSpc>
                <a:spcPct val="100000"/>
              </a:lnSpc>
              <a:spcBef>
                <a:spcPts val="0"/>
              </a:spcBef>
              <a:spcAft>
                <a:spcPts val="0"/>
              </a:spcAft>
              <a:buClr>
                <a:srgbClr val="181818"/>
              </a:buClr>
              <a:buSzPts val="2500"/>
              <a:buFont typeface="Times New Roman"/>
              <a:buAutoNum type="arabicPeriod"/>
            </a:pPr>
            <a:r>
              <a:rPr lang="en-US" sz="2500">
                <a:solidFill>
                  <a:srgbClr val="282C33"/>
                </a:solidFill>
                <a:latin typeface="Times New Roman"/>
                <a:ea typeface="Times New Roman"/>
                <a:cs typeface="Times New Roman"/>
                <a:sym typeface="Times New Roman"/>
              </a:rPr>
              <a:t>Диаграмма вариантов использования</a:t>
            </a:r>
            <a:endParaRPr sz="2500">
              <a:solidFill>
                <a:srgbClr val="282C33"/>
              </a:solidFill>
              <a:latin typeface="Times New Roman"/>
              <a:ea typeface="Times New Roman"/>
              <a:cs typeface="Times New Roman"/>
              <a:sym typeface="Times New Roman"/>
            </a:endParaRPr>
          </a:p>
          <a:p>
            <a:pPr indent="-387350" lvl="1" marL="914400" rtl="0" algn="l">
              <a:lnSpc>
                <a:spcPct val="100000"/>
              </a:lnSpc>
              <a:spcBef>
                <a:spcPts val="0"/>
              </a:spcBef>
              <a:spcAft>
                <a:spcPts val="0"/>
              </a:spcAft>
              <a:buClr>
                <a:srgbClr val="181818"/>
              </a:buClr>
              <a:buSzPts val="2500"/>
              <a:buFont typeface="Times New Roman"/>
              <a:buAutoNum type="arabicPeriod"/>
            </a:pPr>
            <a:r>
              <a:rPr lang="en-US" sz="2500">
                <a:solidFill>
                  <a:srgbClr val="282C33"/>
                </a:solidFill>
                <a:latin typeface="Times New Roman"/>
                <a:ea typeface="Times New Roman"/>
                <a:cs typeface="Times New Roman"/>
                <a:sym typeface="Times New Roman"/>
              </a:rPr>
              <a:t>Диаграмма последовательностей</a:t>
            </a:r>
            <a:endParaRPr sz="2500">
              <a:solidFill>
                <a:srgbClr val="282C33"/>
              </a:solidFill>
              <a:latin typeface="Times New Roman"/>
              <a:ea typeface="Times New Roman"/>
              <a:cs typeface="Times New Roman"/>
              <a:sym typeface="Times New Roman"/>
            </a:endParaRPr>
          </a:p>
          <a:p>
            <a:pPr indent="-387350" lvl="1" marL="914400" rtl="0" algn="l">
              <a:lnSpc>
                <a:spcPct val="100000"/>
              </a:lnSpc>
              <a:spcBef>
                <a:spcPts val="0"/>
              </a:spcBef>
              <a:spcAft>
                <a:spcPts val="0"/>
              </a:spcAft>
              <a:buClr>
                <a:srgbClr val="181818"/>
              </a:buClr>
              <a:buSzPts val="2500"/>
              <a:buFont typeface="Times New Roman"/>
              <a:buAutoNum type="arabicPeriod"/>
            </a:pPr>
            <a:r>
              <a:rPr lang="en-US" sz="2500">
                <a:solidFill>
                  <a:srgbClr val="282C33"/>
                </a:solidFill>
                <a:latin typeface="Times New Roman"/>
                <a:ea typeface="Times New Roman"/>
                <a:cs typeface="Times New Roman"/>
                <a:sym typeface="Times New Roman"/>
              </a:rPr>
              <a:t>Диаграмма активности</a:t>
            </a:r>
            <a:endParaRPr sz="2500">
              <a:solidFill>
                <a:srgbClr val="181818"/>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g286c92fdd1a_1_70"/>
          <p:cNvSpPr txBox="1"/>
          <p:nvPr>
            <p:ph type="title"/>
          </p:nvPr>
        </p:nvSpPr>
        <p:spPr>
          <a:xfrm>
            <a:off x="610300" y="356300"/>
            <a:ext cx="9015600" cy="931800"/>
          </a:xfrm>
          <a:prstGeom prst="rect">
            <a:avLst/>
          </a:prstGeom>
          <a:noFill/>
          <a:ln>
            <a:noFill/>
          </a:ln>
        </p:spPr>
        <p:txBody>
          <a:bodyPr anchorCtr="0" anchor="ctr" bIns="38100" lIns="38100" spcFirstLastPara="1" rIns="38100" wrap="square" tIns="38100">
            <a:noAutofit/>
          </a:bodyPr>
          <a:lstStyle/>
          <a:p>
            <a:pPr indent="0" lvl="0" marL="0" marR="0" rtl="0" algn="ctr">
              <a:lnSpc>
                <a:spcPct val="119886"/>
              </a:lnSpc>
              <a:spcBef>
                <a:spcPts val="0"/>
              </a:spcBef>
              <a:spcAft>
                <a:spcPts val="0"/>
              </a:spcAft>
              <a:buClr>
                <a:srgbClr val="000000"/>
              </a:buClr>
              <a:buSzPts val="4888"/>
              <a:buFont typeface="Arial"/>
              <a:buNone/>
            </a:pPr>
            <a:r>
              <a:rPr lang="en-US" sz="4888"/>
              <a:t>Достоинства и недостатки</a:t>
            </a:r>
            <a:endParaRPr b="0" i="0" sz="4888" u="none" cap="none" strike="noStrike">
              <a:solidFill>
                <a:srgbClr val="000000"/>
              </a:solidFill>
              <a:latin typeface="Arial"/>
              <a:ea typeface="Arial"/>
              <a:cs typeface="Arial"/>
              <a:sym typeface="Arial"/>
            </a:endParaRPr>
          </a:p>
        </p:txBody>
      </p:sp>
      <p:sp>
        <p:nvSpPr>
          <p:cNvPr id="53" name="Google Shape;53;g286c92fdd1a_1_70"/>
          <p:cNvSpPr txBox="1"/>
          <p:nvPr/>
        </p:nvSpPr>
        <p:spPr>
          <a:xfrm>
            <a:off x="286150" y="1288100"/>
            <a:ext cx="9623100" cy="6056400"/>
          </a:xfrm>
          <a:prstGeom prst="rect">
            <a:avLst/>
          </a:prstGeom>
          <a:noFill/>
          <a:ln>
            <a:noFill/>
          </a:ln>
        </p:spPr>
        <p:txBody>
          <a:bodyPr anchorCtr="0" anchor="t" bIns="38100" lIns="38100" spcFirstLastPara="1" rIns="38100" wrap="square" tIns="38100">
            <a:noAutofit/>
          </a:bodyPr>
          <a:lstStyle/>
          <a:p>
            <a:pPr indent="-406400" lvl="0" marL="457200" rtl="0" algn="l">
              <a:lnSpc>
                <a:spcPct val="100000"/>
              </a:lnSpc>
              <a:spcBef>
                <a:spcPts val="0"/>
              </a:spcBef>
              <a:spcAft>
                <a:spcPts val="0"/>
              </a:spcAft>
              <a:buSzPts val="2800"/>
              <a:buFont typeface="Times New Roman"/>
              <a:buAutoNum type="arabicPeriod"/>
            </a:pPr>
            <a:r>
              <a:rPr lang="en-US" sz="2800">
                <a:solidFill>
                  <a:srgbClr val="181818"/>
                </a:solidFill>
                <a:highlight>
                  <a:schemeClr val="lt1"/>
                </a:highlight>
                <a:latin typeface="Times New Roman"/>
                <a:ea typeface="Times New Roman"/>
                <a:cs typeface="Times New Roman"/>
                <a:sym typeface="Times New Roman"/>
              </a:rPr>
              <a:t>Достоинства</a:t>
            </a:r>
            <a:endParaRPr sz="2800">
              <a:solidFill>
                <a:srgbClr val="181818"/>
              </a:solidFill>
              <a:highlight>
                <a:schemeClr val="lt1"/>
              </a:highlight>
              <a:latin typeface="Times New Roman"/>
              <a:ea typeface="Times New Roman"/>
              <a:cs typeface="Times New Roman"/>
              <a:sym typeface="Times New Roman"/>
            </a:endParaRPr>
          </a:p>
          <a:p>
            <a:pPr indent="-406400" lvl="1" marL="914400" rtl="0" algn="l">
              <a:lnSpc>
                <a:spcPct val="100000"/>
              </a:lnSpc>
              <a:spcBef>
                <a:spcPts val="0"/>
              </a:spcBef>
              <a:spcAft>
                <a:spcPts val="0"/>
              </a:spcAft>
              <a:buClr>
                <a:srgbClr val="181818"/>
              </a:buClr>
              <a:buSzPts val="2800"/>
              <a:buFont typeface="Times New Roman"/>
              <a:buAutoNum type="arabicPeriod"/>
            </a:pPr>
            <a:r>
              <a:rPr lang="en-US" sz="2800">
                <a:solidFill>
                  <a:srgbClr val="181818"/>
                </a:solidFill>
                <a:highlight>
                  <a:schemeClr val="lt1"/>
                </a:highlight>
                <a:latin typeface="Times New Roman"/>
                <a:ea typeface="Times New Roman"/>
                <a:cs typeface="Times New Roman"/>
                <a:sym typeface="Times New Roman"/>
              </a:rPr>
              <a:t>Стандартизация</a:t>
            </a:r>
            <a:endParaRPr sz="2800">
              <a:solidFill>
                <a:srgbClr val="181818"/>
              </a:solidFill>
              <a:highlight>
                <a:schemeClr val="lt1"/>
              </a:highlight>
              <a:latin typeface="Times New Roman"/>
              <a:ea typeface="Times New Roman"/>
              <a:cs typeface="Times New Roman"/>
              <a:sym typeface="Times New Roman"/>
            </a:endParaRPr>
          </a:p>
          <a:p>
            <a:pPr indent="-406400" lvl="1" marL="914400" rtl="0" algn="l">
              <a:lnSpc>
                <a:spcPct val="100000"/>
              </a:lnSpc>
              <a:spcBef>
                <a:spcPts val="0"/>
              </a:spcBef>
              <a:spcAft>
                <a:spcPts val="0"/>
              </a:spcAft>
              <a:buClr>
                <a:srgbClr val="181818"/>
              </a:buClr>
              <a:buSzPts val="2800"/>
              <a:buFont typeface="Times New Roman"/>
              <a:buAutoNum type="arabicPeriod"/>
            </a:pPr>
            <a:r>
              <a:rPr lang="en-US" sz="2800">
                <a:solidFill>
                  <a:srgbClr val="181818"/>
                </a:solidFill>
                <a:highlight>
                  <a:schemeClr val="lt1"/>
                </a:highlight>
                <a:latin typeface="Times New Roman"/>
                <a:ea typeface="Times New Roman"/>
                <a:cs typeface="Times New Roman"/>
                <a:sym typeface="Times New Roman"/>
              </a:rPr>
              <a:t>Наглядность</a:t>
            </a:r>
            <a:endParaRPr sz="2800">
              <a:solidFill>
                <a:srgbClr val="181818"/>
              </a:solidFill>
              <a:highlight>
                <a:schemeClr val="lt1"/>
              </a:highlight>
              <a:latin typeface="Times New Roman"/>
              <a:ea typeface="Times New Roman"/>
              <a:cs typeface="Times New Roman"/>
              <a:sym typeface="Times New Roman"/>
            </a:endParaRPr>
          </a:p>
          <a:p>
            <a:pPr indent="-406400" lvl="1" marL="914400" rtl="0" algn="l">
              <a:lnSpc>
                <a:spcPct val="100000"/>
              </a:lnSpc>
              <a:spcBef>
                <a:spcPts val="0"/>
              </a:spcBef>
              <a:spcAft>
                <a:spcPts val="0"/>
              </a:spcAft>
              <a:buClr>
                <a:srgbClr val="181818"/>
              </a:buClr>
              <a:buSzPts val="2800"/>
              <a:buFont typeface="Times New Roman"/>
              <a:buAutoNum type="arabicPeriod"/>
            </a:pPr>
            <a:r>
              <a:rPr lang="en-US" sz="2800">
                <a:solidFill>
                  <a:srgbClr val="181818"/>
                </a:solidFill>
                <a:highlight>
                  <a:schemeClr val="lt1"/>
                </a:highlight>
                <a:latin typeface="Times New Roman"/>
                <a:ea typeface="Times New Roman"/>
                <a:cs typeface="Times New Roman"/>
                <a:sym typeface="Times New Roman"/>
              </a:rPr>
              <a:t>Полнота описания</a:t>
            </a:r>
            <a:endParaRPr sz="2800">
              <a:solidFill>
                <a:srgbClr val="181818"/>
              </a:solidFill>
              <a:highlight>
                <a:schemeClr val="lt1"/>
              </a:highlight>
              <a:latin typeface="Times New Roman"/>
              <a:ea typeface="Times New Roman"/>
              <a:cs typeface="Times New Roman"/>
              <a:sym typeface="Times New Roman"/>
            </a:endParaRPr>
          </a:p>
          <a:p>
            <a:pPr indent="-406400" lvl="1" marL="914400" rtl="0" algn="l">
              <a:lnSpc>
                <a:spcPct val="100000"/>
              </a:lnSpc>
              <a:spcBef>
                <a:spcPts val="0"/>
              </a:spcBef>
              <a:spcAft>
                <a:spcPts val="0"/>
              </a:spcAft>
              <a:buClr>
                <a:srgbClr val="181818"/>
              </a:buClr>
              <a:buSzPts val="2800"/>
              <a:buFont typeface="Times New Roman"/>
              <a:buAutoNum type="arabicPeriod"/>
            </a:pPr>
            <a:r>
              <a:rPr lang="en-US" sz="2800">
                <a:solidFill>
                  <a:srgbClr val="181818"/>
                </a:solidFill>
                <a:highlight>
                  <a:schemeClr val="lt1"/>
                </a:highlight>
                <a:latin typeface="Times New Roman"/>
                <a:ea typeface="Times New Roman"/>
                <a:cs typeface="Times New Roman"/>
                <a:sym typeface="Times New Roman"/>
              </a:rPr>
              <a:t>Широкое применение</a:t>
            </a:r>
            <a:endParaRPr sz="2800">
              <a:solidFill>
                <a:srgbClr val="181818"/>
              </a:solidFill>
              <a:highlight>
                <a:schemeClr val="lt1"/>
              </a:highlight>
              <a:latin typeface="Times New Roman"/>
              <a:ea typeface="Times New Roman"/>
              <a:cs typeface="Times New Roman"/>
              <a:sym typeface="Times New Roman"/>
            </a:endParaRPr>
          </a:p>
          <a:p>
            <a:pPr indent="-406400" lvl="1" marL="914400" rtl="0" algn="l">
              <a:lnSpc>
                <a:spcPct val="100000"/>
              </a:lnSpc>
              <a:spcBef>
                <a:spcPts val="0"/>
              </a:spcBef>
              <a:spcAft>
                <a:spcPts val="0"/>
              </a:spcAft>
              <a:buClr>
                <a:srgbClr val="181818"/>
              </a:buClr>
              <a:buSzPts val="2800"/>
              <a:buFont typeface="Times New Roman"/>
              <a:buAutoNum type="arabicPeriod"/>
            </a:pPr>
            <a:r>
              <a:rPr lang="en-US" sz="2800">
                <a:solidFill>
                  <a:srgbClr val="181818"/>
                </a:solidFill>
                <a:highlight>
                  <a:schemeClr val="lt1"/>
                </a:highlight>
                <a:latin typeface="Times New Roman"/>
                <a:ea typeface="Times New Roman"/>
                <a:cs typeface="Times New Roman"/>
                <a:sym typeface="Times New Roman"/>
              </a:rPr>
              <a:t>Возможность реверс-инжиниринга</a:t>
            </a:r>
            <a:endParaRPr sz="2800">
              <a:solidFill>
                <a:srgbClr val="181818"/>
              </a:solidFill>
              <a:highlight>
                <a:schemeClr val="lt1"/>
              </a:highlight>
              <a:latin typeface="Times New Roman"/>
              <a:ea typeface="Times New Roman"/>
              <a:cs typeface="Times New Roman"/>
              <a:sym typeface="Times New Roman"/>
            </a:endParaRPr>
          </a:p>
          <a:p>
            <a:pPr indent="-406400" lvl="1" marL="914400" rtl="0" algn="l">
              <a:lnSpc>
                <a:spcPct val="100000"/>
              </a:lnSpc>
              <a:spcBef>
                <a:spcPts val="0"/>
              </a:spcBef>
              <a:spcAft>
                <a:spcPts val="0"/>
              </a:spcAft>
              <a:buClr>
                <a:srgbClr val="181818"/>
              </a:buClr>
              <a:buSzPts val="2800"/>
              <a:buFont typeface="Times New Roman"/>
              <a:buAutoNum type="arabicPeriod"/>
            </a:pPr>
            <a:r>
              <a:rPr lang="en-US" sz="2800">
                <a:solidFill>
                  <a:srgbClr val="181818"/>
                </a:solidFill>
                <a:highlight>
                  <a:schemeClr val="lt1"/>
                </a:highlight>
                <a:latin typeface="Times New Roman"/>
                <a:ea typeface="Times New Roman"/>
                <a:cs typeface="Times New Roman"/>
                <a:sym typeface="Times New Roman"/>
              </a:rPr>
              <a:t>Удобная генерация</a:t>
            </a:r>
            <a:endParaRPr sz="2800">
              <a:solidFill>
                <a:srgbClr val="181818"/>
              </a:solidFill>
              <a:highlight>
                <a:schemeClr val="lt1"/>
              </a:highlight>
              <a:latin typeface="Times New Roman"/>
              <a:ea typeface="Times New Roman"/>
              <a:cs typeface="Times New Roman"/>
              <a:sym typeface="Times New Roman"/>
            </a:endParaRPr>
          </a:p>
          <a:p>
            <a:pPr indent="-406400" lvl="1" marL="914400" rtl="0" algn="l">
              <a:lnSpc>
                <a:spcPct val="100000"/>
              </a:lnSpc>
              <a:spcBef>
                <a:spcPts val="0"/>
              </a:spcBef>
              <a:spcAft>
                <a:spcPts val="0"/>
              </a:spcAft>
              <a:buClr>
                <a:srgbClr val="181818"/>
              </a:buClr>
              <a:buSzPts val="2800"/>
              <a:buFont typeface="Times New Roman"/>
              <a:buAutoNum type="arabicPeriod"/>
            </a:pPr>
            <a:r>
              <a:rPr lang="en-US" sz="2800">
                <a:solidFill>
                  <a:srgbClr val="181818"/>
                </a:solidFill>
                <a:highlight>
                  <a:schemeClr val="lt1"/>
                </a:highlight>
                <a:latin typeface="Times New Roman"/>
                <a:ea typeface="Times New Roman"/>
                <a:cs typeface="Times New Roman"/>
                <a:sym typeface="Times New Roman"/>
              </a:rPr>
              <a:t>Снижение риска ошибки</a:t>
            </a:r>
            <a:endParaRPr sz="2800">
              <a:solidFill>
                <a:srgbClr val="181818"/>
              </a:solidFill>
              <a:highlight>
                <a:schemeClr val="lt1"/>
              </a:highlight>
              <a:latin typeface="Times New Roman"/>
              <a:ea typeface="Times New Roman"/>
              <a:cs typeface="Times New Roman"/>
              <a:sym typeface="Times New Roman"/>
            </a:endParaRPr>
          </a:p>
          <a:p>
            <a:pPr indent="-406400" lvl="0" marL="457200" rtl="0" algn="l">
              <a:lnSpc>
                <a:spcPct val="100000"/>
              </a:lnSpc>
              <a:spcBef>
                <a:spcPts val="0"/>
              </a:spcBef>
              <a:spcAft>
                <a:spcPts val="0"/>
              </a:spcAft>
              <a:buSzPts val="2800"/>
              <a:buFont typeface="Times New Roman"/>
              <a:buAutoNum type="arabicPeriod"/>
            </a:pPr>
            <a:r>
              <a:rPr lang="en-US" sz="2800">
                <a:solidFill>
                  <a:srgbClr val="282C33"/>
                </a:solidFill>
                <a:highlight>
                  <a:schemeClr val="lt1"/>
                </a:highlight>
                <a:latin typeface="Times New Roman"/>
                <a:ea typeface="Times New Roman"/>
                <a:cs typeface="Times New Roman"/>
                <a:sym typeface="Times New Roman"/>
              </a:rPr>
              <a:t>Недостатки</a:t>
            </a:r>
            <a:endParaRPr sz="2800">
              <a:solidFill>
                <a:srgbClr val="282C33"/>
              </a:solidFill>
              <a:highlight>
                <a:schemeClr val="lt1"/>
              </a:highlight>
              <a:latin typeface="Times New Roman"/>
              <a:ea typeface="Times New Roman"/>
              <a:cs typeface="Times New Roman"/>
              <a:sym typeface="Times New Roman"/>
            </a:endParaRPr>
          </a:p>
          <a:p>
            <a:pPr indent="-406400" lvl="1" marL="914400" rtl="0" algn="l">
              <a:lnSpc>
                <a:spcPct val="100000"/>
              </a:lnSpc>
              <a:spcBef>
                <a:spcPts val="0"/>
              </a:spcBef>
              <a:spcAft>
                <a:spcPts val="0"/>
              </a:spcAft>
              <a:buClr>
                <a:srgbClr val="181818"/>
              </a:buClr>
              <a:buSzPts val="2800"/>
              <a:buFont typeface="Times New Roman"/>
              <a:buAutoNum type="arabicPeriod"/>
            </a:pPr>
            <a:r>
              <a:rPr lang="en-US" sz="2800">
                <a:solidFill>
                  <a:srgbClr val="181818"/>
                </a:solidFill>
                <a:highlight>
                  <a:schemeClr val="lt1"/>
                </a:highlight>
                <a:latin typeface="Times New Roman"/>
                <a:ea typeface="Times New Roman"/>
                <a:cs typeface="Times New Roman"/>
                <a:sym typeface="Times New Roman"/>
              </a:rPr>
              <a:t>Избыточность</a:t>
            </a:r>
            <a:endParaRPr sz="2800">
              <a:solidFill>
                <a:srgbClr val="282C33"/>
              </a:solidFill>
              <a:highlight>
                <a:schemeClr val="lt1"/>
              </a:highlight>
              <a:latin typeface="Times New Roman"/>
              <a:ea typeface="Times New Roman"/>
              <a:cs typeface="Times New Roman"/>
              <a:sym typeface="Times New Roman"/>
            </a:endParaRPr>
          </a:p>
          <a:p>
            <a:pPr indent="-406400" lvl="1" marL="914400" rtl="0" algn="l">
              <a:lnSpc>
                <a:spcPct val="100000"/>
              </a:lnSpc>
              <a:spcBef>
                <a:spcPts val="0"/>
              </a:spcBef>
              <a:spcAft>
                <a:spcPts val="0"/>
              </a:spcAft>
              <a:buClr>
                <a:srgbClr val="181818"/>
              </a:buClr>
              <a:buSzPts val="2800"/>
              <a:buFont typeface="Times New Roman"/>
              <a:buAutoNum type="arabicPeriod"/>
            </a:pPr>
            <a:r>
              <a:rPr lang="en-US" sz="2800">
                <a:solidFill>
                  <a:srgbClr val="181818"/>
                </a:solidFill>
                <a:highlight>
                  <a:schemeClr val="lt1"/>
                </a:highlight>
                <a:latin typeface="Times New Roman"/>
                <a:ea typeface="Times New Roman"/>
                <a:cs typeface="Times New Roman"/>
                <a:sym typeface="Times New Roman"/>
              </a:rPr>
              <a:t>Большое количество обозначений</a:t>
            </a:r>
            <a:endParaRPr sz="2800">
              <a:solidFill>
                <a:srgbClr val="181818"/>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g286c92fdd1a_1_18"/>
          <p:cNvSpPr txBox="1"/>
          <p:nvPr>
            <p:ph type="ctrTitle"/>
          </p:nvPr>
        </p:nvSpPr>
        <p:spPr>
          <a:xfrm>
            <a:off x="864300" y="2418275"/>
            <a:ext cx="8507700" cy="1787700"/>
          </a:xfrm>
          <a:prstGeom prst="rect">
            <a:avLst/>
          </a:prstGeom>
          <a:noFill/>
          <a:ln>
            <a:noFill/>
          </a:ln>
        </p:spPr>
        <p:txBody>
          <a:bodyPr anchorCtr="0" anchor="ctr" bIns="38100" lIns="38100" spcFirstLastPara="1" rIns="38100" wrap="square" tIns="38100">
            <a:noAutofit/>
          </a:bodyPr>
          <a:lstStyle/>
          <a:p>
            <a:pPr indent="0" lvl="0" marL="0" marR="0" rtl="0" algn="ctr">
              <a:lnSpc>
                <a:spcPct val="119886"/>
              </a:lnSpc>
              <a:spcBef>
                <a:spcPts val="0"/>
              </a:spcBef>
              <a:spcAft>
                <a:spcPts val="0"/>
              </a:spcAft>
              <a:buClr>
                <a:srgbClr val="000000"/>
              </a:buClr>
              <a:buSzPts val="4888"/>
              <a:buFont typeface="Arial"/>
              <a:buNone/>
            </a:pPr>
            <a:r>
              <a:rPr b="0" i="0" lang="en-US" sz="4888" u="none" cap="none" strike="noStrike">
                <a:solidFill>
                  <a:srgbClr val="000000"/>
                </a:solidFill>
                <a:latin typeface="Arial"/>
                <a:ea typeface="Arial"/>
                <a:cs typeface="Arial"/>
                <a:sym typeface="Arial"/>
              </a:rPr>
              <a:t>Диаграмма вариантов использования</a:t>
            </a:r>
            <a:endParaRPr b="0" i="0" sz="4888" u="none" cap="none" strike="noStrike">
              <a:solidFill>
                <a:srgbClr val="000000"/>
              </a:solidFill>
              <a:latin typeface="Arial"/>
              <a:ea typeface="Arial"/>
              <a:cs typeface="Arial"/>
              <a:sym typeface="Arial"/>
            </a:endParaRPr>
          </a:p>
        </p:txBody>
      </p:sp>
      <p:sp>
        <p:nvSpPr>
          <p:cNvPr id="59" name="Google Shape;59;g286c92fdd1a_1_18"/>
          <p:cNvSpPr txBox="1"/>
          <p:nvPr>
            <p:ph idx="1" type="subTitle"/>
          </p:nvPr>
        </p:nvSpPr>
        <p:spPr>
          <a:xfrm>
            <a:off x="1626300" y="4369150"/>
            <a:ext cx="6983700" cy="1921200"/>
          </a:xfrm>
          <a:prstGeom prst="rect">
            <a:avLst/>
          </a:prstGeom>
          <a:noFill/>
          <a:ln>
            <a:noFill/>
          </a:ln>
        </p:spPr>
        <p:txBody>
          <a:bodyPr anchorCtr="0" anchor="t" bIns="38100" lIns="38100" spcFirstLastPara="1" rIns="38100" wrap="square" tIns="38100">
            <a:noAutofit/>
          </a:bodyPr>
          <a:lstStyle/>
          <a:p>
            <a:pPr indent="0" lvl="0" marL="0" marR="0" rtl="0" algn="ctr">
              <a:lnSpc>
                <a:spcPct val="119921"/>
              </a:lnSpc>
              <a:spcBef>
                <a:spcPts val="0"/>
              </a:spcBef>
              <a:spcAft>
                <a:spcPts val="0"/>
              </a:spcAft>
              <a:buClr>
                <a:srgbClr val="000000"/>
              </a:buClr>
              <a:buSzPts val="3555"/>
              <a:buFont typeface="Arial"/>
              <a:buNone/>
            </a:pPr>
            <a:r>
              <a:rPr b="0" i="0" lang="en-US" sz="3555" u="none" cap="none" strike="noStrike">
                <a:solidFill>
                  <a:srgbClr val="898989"/>
                </a:solidFill>
                <a:latin typeface="Arial"/>
                <a:ea typeface="Arial"/>
                <a:cs typeface="Arial"/>
                <a:sym typeface="Arial"/>
              </a:rPr>
              <a:t>Use Case Diagram</a:t>
            </a:r>
            <a:endParaRPr b="0" i="0" sz="3555" u="none" cap="none" strike="noStrike">
              <a:solidFill>
                <a:srgbClr val="898989"/>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g286c92fdd1a_1_23"/>
          <p:cNvSpPr txBox="1"/>
          <p:nvPr/>
        </p:nvSpPr>
        <p:spPr>
          <a:xfrm>
            <a:off x="610300" y="1400525"/>
            <a:ext cx="9015600" cy="5768400"/>
          </a:xfrm>
          <a:prstGeom prst="rect">
            <a:avLst/>
          </a:prstGeom>
          <a:noFill/>
          <a:ln>
            <a:noFill/>
          </a:ln>
        </p:spPr>
        <p:txBody>
          <a:bodyPr anchorCtr="0" anchor="t" bIns="38100" lIns="38100" spcFirstLastPara="1" rIns="38100" wrap="square" tIns="38100">
            <a:noAutofit/>
          </a:bodyPr>
          <a:lstStyle/>
          <a:p>
            <a:pPr indent="0" lvl="0" marL="0" marR="0" rtl="0" algn="l">
              <a:lnSpc>
                <a:spcPct val="119921"/>
              </a:lnSpc>
              <a:spcBef>
                <a:spcPts val="0"/>
              </a:spcBef>
              <a:spcAft>
                <a:spcPts val="0"/>
              </a:spcAft>
              <a:buClr>
                <a:srgbClr val="000000"/>
              </a:buClr>
              <a:buSzPts val="3200"/>
              <a:buFont typeface="Arial"/>
              <a:buNone/>
            </a:pPr>
            <a:r>
              <a:rPr b="1" i="0" lang="en-US" sz="3200" u="none" cap="none" strike="noStrike">
                <a:solidFill>
                  <a:srgbClr val="000000"/>
                </a:solidFill>
                <a:latin typeface="Arial"/>
                <a:ea typeface="Arial"/>
                <a:cs typeface="Arial"/>
                <a:sym typeface="Arial"/>
              </a:rPr>
              <a:t>Диаграмма вариантов использования</a:t>
            </a:r>
            <a:r>
              <a:rPr b="0" i="0" lang="en-US" sz="3200" u="none" cap="none" strike="noStrike">
                <a:solidFill>
                  <a:srgbClr val="000000"/>
                </a:solidFill>
                <a:latin typeface="Arial"/>
                <a:ea typeface="Arial"/>
                <a:cs typeface="Arial"/>
                <a:sym typeface="Arial"/>
              </a:rPr>
              <a:t> (use case diagram) — диаграмма, на которой изображаются отношения между актерами и вариантами использования. </a:t>
            </a:r>
            <a:endParaRPr b="0" i="0" sz="3200" u="none" cap="none" strike="noStrike">
              <a:solidFill>
                <a:srgbClr val="000000"/>
              </a:solidFill>
              <a:latin typeface="Arial"/>
              <a:ea typeface="Arial"/>
              <a:cs typeface="Arial"/>
              <a:sym typeface="Arial"/>
            </a:endParaRPr>
          </a:p>
          <a:p>
            <a:pPr indent="0" lvl="0" marL="0" marR="0" rtl="0" algn="l">
              <a:lnSpc>
                <a:spcPct val="119921"/>
              </a:lnSpc>
              <a:spcBef>
                <a:spcPts val="635"/>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a:p>
            <a:pPr indent="0" lvl="0" marL="0" marR="0" rtl="0" algn="l">
              <a:lnSpc>
                <a:spcPct val="119921"/>
              </a:lnSpc>
              <a:spcBef>
                <a:spcPts val="635"/>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Диаграмма вариантов использования - это исходное </a:t>
            </a:r>
            <a:r>
              <a:rPr b="0" i="0" lang="en-US" sz="3200" u="none" cap="none" strike="noStrike">
                <a:solidFill>
                  <a:srgbClr val="C0504D"/>
                </a:solidFill>
                <a:latin typeface="Arial"/>
                <a:ea typeface="Arial"/>
                <a:cs typeface="Arial"/>
                <a:sym typeface="Arial"/>
              </a:rPr>
              <a:t>концептуальное представление</a:t>
            </a:r>
            <a:r>
              <a:rPr b="0" i="0" lang="en-US" sz="3200" u="none" cap="none" strike="noStrike">
                <a:solidFill>
                  <a:srgbClr val="000000"/>
                </a:solidFill>
                <a:latin typeface="Arial"/>
                <a:ea typeface="Arial"/>
                <a:cs typeface="Arial"/>
                <a:sym typeface="Arial"/>
              </a:rPr>
              <a:t> или концептуальная модель системы в процессе ее проектирования и разработки. </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286c92fdd1a_1_31"/>
          <p:cNvSpPr txBox="1"/>
          <p:nvPr>
            <p:ph type="title"/>
          </p:nvPr>
        </p:nvSpPr>
        <p:spPr>
          <a:xfrm>
            <a:off x="610300" y="356300"/>
            <a:ext cx="9015600" cy="931800"/>
          </a:xfrm>
          <a:prstGeom prst="rect">
            <a:avLst/>
          </a:prstGeom>
          <a:noFill/>
          <a:ln>
            <a:noFill/>
          </a:ln>
        </p:spPr>
        <p:txBody>
          <a:bodyPr anchorCtr="0" anchor="ctr" bIns="38100" lIns="38100" spcFirstLastPara="1" rIns="38100" wrap="square" tIns="38100">
            <a:noAutofit/>
          </a:bodyPr>
          <a:lstStyle/>
          <a:p>
            <a:pPr indent="0" lvl="0" marL="0" marR="0" rtl="0" algn="ctr">
              <a:lnSpc>
                <a:spcPct val="119886"/>
              </a:lnSpc>
              <a:spcBef>
                <a:spcPts val="0"/>
              </a:spcBef>
              <a:spcAft>
                <a:spcPts val="0"/>
              </a:spcAft>
              <a:buClr>
                <a:srgbClr val="000000"/>
              </a:buClr>
              <a:buSzPts val="4888"/>
              <a:buFont typeface="Arial"/>
              <a:buNone/>
            </a:pPr>
            <a:r>
              <a:rPr b="0" i="0" lang="en-US" sz="4888" u="none" cap="none" strike="noStrike">
                <a:solidFill>
                  <a:srgbClr val="000000"/>
                </a:solidFill>
                <a:latin typeface="Arial"/>
                <a:ea typeface="Arial"/>
                <a:cs typeface="Arial"/>
                <a:sym typeface="Arial"/>
              </a:rPr>
              <a:t>Цели</a:t>
            </a:r>
            <a:endParaRPr b="0" i="0" sz="4888" u="none" cap="none" strike="noStrike">
              <a:solidFill>
                <a:srgbClr val="000000"/>
              </a:solidFill>
              <a:latin typeface="Arial"/>
              <a:ea typeface="Arial"/>
              <a:cs typeface="Arial"/>
              <a:sym typeface="Arial"/>
            </a:endParaRPr>
          </a:p>
        </p:txBody>
      </p:sp>
      <p:sp>
        <p:nvSpPr>
          <p:cNvPr id="70" name="Google Shape;70;g286c92fdd1a_1_31"/>
          <p:cNvSpPr txBox="1"/>
          <p:nvPr/>
        </p:nvSpPr>
        <p:spPr>
          <a:xfrm>
            <a:off x="610300" y="1400525"/>
            <a:ext cx="9015600" cy="5431500"/>
          </a:xfrm>
          <a:prstGeom prst="rect">
            <a:avLst/>
          </a:prstGeom>
          <a:noFill/>
          <a:ln>
            <a:noFill/>
          </a:ln>
        </p:spPr>
        <p:txBody>
          <a:bodyPr anchorCtr="0" anchor="t" bIns="38100" lIns="38100" spcFirstLastPara="1" rIns="38100" wrap="square" tIns="38100">
            <a:noAutofit/>
          </a:bodyPr>
          <a:lstStyle/>
          <a:p>
            <a:pPr indent="-241300" lvl="0" marL="381000" marR="0" rtl="0" algn="l">
              <a:lnSpc>
                <a:spcPct val="107870"/>
              </a:lnSpc>
              <a:spcBef>
                <a:spcPts val="0"/>
              </a:spcBef>
              <a:spcAft>
                <a:spcPts val="0"/>
              </a:spcAft>
              <a:buClr>
                <a:srgbClr val="000000"/>
              </a:buClr>
              <a:buSzPts val="3000"/>
              <a:buFont typeface="Arial"/>
              <a:buChar char="●"/>
            </a:pPr>
            <a:r>
              <a:rPr b="0" i="0" lang="en-US" sz="2800" u="none" cap="none" strike="noStrike">
                <a:solidFill>
                  <a:srgbClr val="000000"/>
                </a:solidFill>
                <a:latin typeface="Arial"/>
                <a:ea typeface="Arial"/>
                <a:cs typeface="Arial"/>
                <a:sym typeface="Arial"/>
              </a:rPr>
              <a:t>Определить общие границы и контекст моделируемой предметной области на начальных этапах проектирования системы</a:t>
            </a:r>
            <a:endParaRPr b="0" i="0" sz="2800" u="none" cap="none" strike="noStrike">
              <a:solidFill>
                <a:srgbClr val="000000"/>
              </a:solidFill>
              <a:latin typeface="Arial"/>
              <a:ea typeface="Arial"/>
              <a:cs typeface="Arial"/>
              <a:sym typeface="Arial"/>
            </a:endParaRPr>
          </a:p>
          <a:p>
            <a:pPr indent="-241300" lvl="0" marL="381000" marR="0" rtl="0" algn="l">
              <a:lnSpc>
                <a:spcPct val="107870"/>
              </a:lnSpc>
              <a:spcBef>
                <a:spcPts val="0"/>
              </a:spcBef>
              <a:spcAft>
                <a:spcPts val="0"/>
              </a:spcAft>
              <a:buClr>
                <a:srgbClr val="000000"/>
              </a:buClr>
              <a:buSzPts val="3000"/>
              <a:buFont typeface="Arial"/>
              <a:buChar char="●"/>
            </a:pPr>
            <a:r>
              <a:rPr b="0" i="0" lang="en-US" sz="2800" u="none" cap="none" strike="noStrike">
                <a:solidFill>
                  <a:srgbClr val="000000"/>
                </a:solidFill>
                <a:latin typeface="Arial"/>
                <a:ea typeface="Arial"/>
                <a:cs typeface="Arial"/>
                <a:sym typeface="Arial"/>
              </a:rPr>
              <a:t>Сформулировать общие требования к функциональному поведению проектируемой системы </a:t>
            </a:r>
            <a:endParaRPr b="0" i="0" sz="2800" u="none" cap="none" strike="noStrike">
              <a:solidFill>
                <a:srgbClr val="000000"/>
              </a:solidFill>
              <a:latin typeface="Arial"/>
              <a:ea typeface="Arial"/>
              <a:cs typeface="Arial"/>
              <a:sym typeface="Arial"/>
            </a:endParaRPr>
          </a:p>
          <a:p>
            <a:pPr indent="-241300" lvl="0" marL="381000" marR="0" rtl="0" algn="l">
              <a:lnSpc>
                <a:spcPct val="107870"/>
              </a:lnSpc>
              <a:spcBef>
                <a:spcPts val="0"/>
              </a:spcBef>
              <a:spcAft>
                <a:spcPts val="0"/>
              </a:spcAft>
              <a:buClr>
                <a:srgbClr val="000000"/>
              </a:buClr>
              <a:buSzPts val="3000"/>
              <a:buFont typeface="Arial"/>
              <a:buChar char="●"/>
            </a:pPr>
            <a:r>
              <a:rPr b="0" i="0" lang="en-US" sz="2800" u="none" cap="none" strike="noStrike">
                <a:solidFill>
                  <a:srgbClr val="000000"/>
                </a:solidFill>
                <a:latin typeface="Arial"/>
                <a:ea typeface="Arial"/>
                <a:cs typeface="Arial"/>
                <a:sym typeface="Arial"/>
              </a:rPr>
              <a:t>Разработать исходную концептуальную модель системы для ее последующей детализации в форме логических и физических моделей </a:t>
            </a:r>
            <a:endParaRPr b="0" i="0" sz="2800" u="none" cap="none" strike="noStrike">
              <a:solidFill>
                <a:srgbClr val="000000"/>
              </a:solidFill>
              <a:latin typeface="Arial"/>
              <a:ea typeface="Arial"/>
              <a:cs typeface="Arial"/>
              <a:sym typeface="Arial"/>
            </a:endParaRPr>
          </a:p>
          <a:p>
            <a:pPr indent="-241300" lvl="0" marL="381000" marR="0" rtl="0" algn="l">
              <a:lnSpc>
                <a:spcPct val="107870"/>
              </a:lnSpc>
              <a:spcBef>
                <a:spcPts val="0"/>
              </a:spcBef>
              <a:spcAft>
                <a:spcPts val="0"/>
              </a:spcAft>
              <a:buClr>
                <a:srgbClr val="000000"/>
              </a:buClr>
              <a:buSzPts val="3000"/>
              <a:buFont typeface="Arial"/>
              <a:buChar char="●"/>
            </a:pPr>
            <a:r>
              <a:rPr b="0" i="0" lang="en-US" sz="2800" u="none" cap="none" strike="noStrike">
                <a:solidFill>
                  <a:srgbClr val="000000"/>
                </a:solidFill>
                <a:latin typeface="Arial"/>
                <a:ea typeface="Arial"/>
                <a:cs typeface="Arial"/>
                <a:sym typeface="Arial"/>
              </a:rPr>
              <a:t>Подготовить исходную документацию для взаимодействия разработчиков системы с ее заказчиками и пользователями</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