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/7nzBE2HVVn9Xdklc6Qfl1uN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a2367800b_0_23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8a2367800b_0_2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a2367800b_0_37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8a2367800b_0_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a2367800b_0_1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8a2367800b_0_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a2367800b_0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8a2367800b_0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a2367800b_0_29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8a2367800b_0_2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0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●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○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Char char="■"/>
              <a:defRPr b="0" i="0" sz="4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795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7954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7954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7954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7954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●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7954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○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7954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Char char="■"/>
              <a:defRPr b="0" i="0" sz="26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864300" y="2418275"/>
            <a:ext cx="8507575" cy="1787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88"/>
              <a:buFont typeface="Arial"/>
              <a:buNone/>
            </a:pPr>
            <a:r>
              <a:rPr b="0" i="0" lang="en-US" sz="48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последовательности</a:t>
            </a:r>
            <a:endParaRPr b="0" i="0" sz="48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>
            <p:ph idx="1" type="subTitle"/>
          </p:nvPr>
        </p:nvSpPr>
        <p:spPr>
          <a:xfrm>
            <a:off x="1626300" y="4369150"/>
            <a:ext cx="6983575" cy="19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5"/>
              <a:buFont typeface="Arial"/>
              <a:buNone/>
            </a:pPr>
            <a:r>
              <a:rPr b="0" i="0" lang="en-US" sz="3555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endParaRPr b="0" i="0" sz="3555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2367800b_0_23"/>
          <p:cNvSpPr txBox="1"/>
          <p:nvPr>
            <p:ph type="title"/>
          </p:nvPr>
        </p:nvSpPr>
        <p:spPr>
          <a:xfrm>
            <a:off x="610300" y="356300"/>
            <a:ext cx="9015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Варианты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28a2367800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00" y="1272825"/>
            <a:ext cx="75247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a2367800b_0_37"/>
          <p:cNvSpPr txBox="1"/>
          <p:nvPr>
            <p:ph type="title"/>
          </p:nvPr>
        </p:nvSpPr>
        <p:spPr>
          <a:xfrm>
            <a:off x="610300" y="356300"/>
            <a:ext cx="9015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Циклы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g28a2367800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00" y="1135025"/>
            <a:ext cx="7107275" cy="59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a2367800b_0_10"/>
          <p:cNvSpPr txBox="1"/>
          <p:nvPr>
            <p:ph type="title"/>
          </p:nvPr>
        </p:nvSpPr>
        <p:spPr>
          <a:xfrm>
            <a:off x="610300" y="356300"/>
            <a:ext cx="9015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Фреймы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8a2367800b_0_10"/>
          <p:cNvSpPr txBox="1"/>
          <p:nvPr/>
        </p:nvSpPr>
        <p:spPr>
          <a:xfrm>
            <a:off x="434525" y="1344250"/>
            <a:ext cx="9453600" cy="5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Alt - 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Несколько альтернативных фрагментов (alternative); выполняется только тот фрагмент, условие которого истинно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Opt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Необязательный (optional) фрагмент; выполняется, только если условие истинно. Эквивалентно </a:t>
            </a: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alt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с одной веткой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Par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Параллельный (parallel); все фрагменты выполняются параллельно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loop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Цикл (loop); фрагмент может выполняться несколько раз, а защита обозначает тело итерации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region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Критическая область (critical region); фрагмент может иметь только один поток, выполняющийся за один прием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Neg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Отрицательный (negative) фрагмент; обозначает неверное взаимодействие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ref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Ссылка (reference); ссылается на взаимодействие, определенное на другой диаграмме. Фрейм рисуется, чтобы охватить линии жизни, вовлеченные во взаимодействие. Можно определять параметры и возвращать значение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86869"/>
              </a:buClr>
              <a:buSzPts val="1900"/>
              <a:buChar char="●"/>
            </a:pPr>
            <a:r>
              <a:rPr b="1" lang="en-US" sz="1900">
                <a:solidFill>
                  <a:srgbClr val="686869"/>
                </a:solidFill>
                <a:highlight>
                  <a:srgbClr val="FFFFFF"/>
                </a:highlight>
              </a:rPr>
              <a:t>Sd - </a:t>
            </a:r>
            <a:r>
              <a:rPr lang="en-US" sz="1900">
                <a:solidFill>
                  <a:srgbClr val="686869"/>
                </a:solidFill>
                <a:highlight>
                  <a:srgbClr val="FFFFFF"/>
                </a:highlight>
              </a:rPr>
              <a:t>Диаграмма последовательности (sequence diagram); используется для очерчивания всей диаграммы последовательности, если это необходимо.</a:t>
            </a:r>
            <a:endParaRPr sz="1900">
              <a:solidFill>
                <a:srgbClr val="68686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title"/>
          </p:nvPr>
        </p:nvSpPr>
        <p:spPr>
          <a:xfrm>
            <a:off x="610300" y="356300"/>
            <a:ext cx="9015575" cy="85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последовательности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610300" y="1400525"/>
            <a:ext cx="9015575" cy="54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1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последовательности </a:t>
            </a: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(sequence diagram) - диаграмма, на которой показаны взаимодействия объектов, упорядоченные по времени их проявления.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610300" y="356300"/>
            <a:ext cx="9015575" cy="1479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диаграммы последовательности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575" y="1344075"/>
            <a:ext cx="7133150" cy="57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610300" y="356300"/>
            <a:ext cx="9015575" cy="85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Линия жизни объекта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900" y="1661575"/>
            <a:ext cx="7524750" cy="50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610300" y="356300"/>
            <a:ext cx="9015575" cy="85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Сообщения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610300" y="1400525"/>
            <a:ext cx="9015575" cy="235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(а) Вызов метода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(б) Асинхронное сообщение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b="0" i="0" lang="en-US" sz="31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(в) Возврат из вызова метода</a:t>
            </a:r>
            <a:endParaRPr b="0" i="0" sz="31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825" y="3810000"/>
            <a:ext cx="8297325" cy="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610300" y="356300"/>
            <a:ext cx="9015575" cy="85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Ветвление потока управления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5" y="1820325"/>
            <a:ext cx="8117400" cy="46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610300" y="356300"/>
            <a:ext cx="9015575" cy="85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38" y="1215650"/>
            <a:ext cx="7866301" cy="62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a2367800b_0_0"/>
          <p:cNvSpPr txBox="1"/>
          <p:nvPr>
            <p:ph type="title"/>
          </p:nvPr>
        </p:nvSpPr>
        <p:spPr>
          <a:xfrm>
            <a:off x="610300" y="356300"/>
            <a:ext cx="9015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Объекты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8a2367800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950" y="1215800"/>
            <a:ext cx="26003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8a2367800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5800"/>
            <a:ext cx="3738000" cy="24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8a2367800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7950" y="1075300"/>
            <a:ext cx="180022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8a2367800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8288" y="1292675"/>
            <a:ext cx="1638389" cy="3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8a2367800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3300" y="1138898"/>
            <a:ext cx="1562915" cy="31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a2367800b_0_29"/>
          <p:cNvSpPr txBox="1"/>
          <p:nvPr>
            <p:ph type="title"/>
          </p:nvPr>
        </p:nvSpPr>
        <p:spPr>
          <a:xfrm>
            <a:off x="610300" y="356300"/>
            <a:ext cx="90156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/>
              <a:t>Альтернативы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28a2367800b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5" y="1215800"/>
            <a:ext cx="9043376" cy="60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