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2C5C0-4408-42B1-840A-FBE389AF36E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10C1B-4B99-448C-9BF7-0EDB7E5F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7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46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99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244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249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829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8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60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290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88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2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8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22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2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2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47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13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2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34A4114-0053-4C0F-9E61-F58B4E1A530B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02E90A0-BE62-48EB-B75E-D17AFA07D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1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  <p:sldLayoutId id="21474840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69169" y="2386744"/>
            <a:ext cx="8991600" cy="16459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64163" y="2589757"/>
            <a:ext cx="6801612" cy="123989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Procedural Programming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800" y="1636295"/>
            <a:ext cx="100102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Efficiency - procedural programs can be fast and use a few memory.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Simplicity - procedural programs are often easy to understand and maintain.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Ease of Implementation - procedural languages are generally easier to learn and use than, for example, object-oriented languages.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887993" y="364322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Advantages of POP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2430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4843" y="1010653"/>
            <a:ext cx="92723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000" dirty="0"/>
              <a:t>In this approach problem viewed as sequence of things to be done like reading, calculating and printing</a:t>
            </a:r>
            <a:r>
              <a:rPr lang="en-US" sz="3000" dirty="0" smtClean="0"/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000" dirty="0"/>
              <a:t>The POP basically consist of writing a list of instructions for the computer to follow and organizing these instructions into groups known as functions</a:t>
            </a:r>
            <a:r>
              <a:rPr lang="en-US" sz="3000" dirty="0" smtClean="0"/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000" dirty="0"/>
              <a:t>Number of functions are written to accomplish these tasks. The main focus is on the functions.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7643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810" y="2324660"/>
            <a:ext cx="4686954" cy="33532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2704" y="368968"/>
            <a:ext cx="6488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Structure of procedure oriented programs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3577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4843" y="1010653"/>
            <a:ext cx="9272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We use flowchart to organize the actions.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We concentrate on the development of the functions.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But we need to concentrate on what happens to the data?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How is the data affected?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94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4843" y="1010653"/>
            <a:ext cx="92723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In the multi-function program many important data items are placed as global so that they may be accessed by the functions.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Each functions has its own local data also.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6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5341" y="320842"/>
            <a:ext cx="6841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Relationship of data and functions in POP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17" y="2429496"/>
            <a:ext cx="458216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4843" y="1010653"/>
            <a:ext cx="9272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Global data is more vulnerable.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In large program it is very difficult to identify what data is used by which </a:t>
            </a:r>
            <a:r>
              <a:rPr lang="en-US" sz="3200" dirty="0"/>
              <a:t>f</a:t>
            </a:r>
            <a:r>
              <a:rPr lang="en-US" sz="3200" dirty="0" smtClean="0"/>
              <a:t>unction</a:t>
            </a:r>
            <a:r>
              <a:rPr lang="en-US" sz="3200" dirty="0"/>
              <a:t>.</a:t>
            </a:r>
            <a:endParaRPr lang="en-US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POP does not model real world problems very well. This is because functions are action oriented.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30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4631" y="1026695"/>
            <a:ext cx="94327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Emphasis on doing things(algorithms).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Large program divided into smaller programs known as functions.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Most functions share global data.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Data move openly around system from function to function.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Employs top down approach in program design.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887993" y="364322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Characteristics of POP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7791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7398" y="481264"/>
            <a:ext cx="100102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Unrestricted Access.</a:t>
            </a: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Data is exposed to whole program, so no security for data.</a:t>
            </a: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Difficult to relate with real world objects. Separate data and functions.</a:t>
            </a: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Importance is given to the operation on data rather then the data.</a:t>
            </a: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Increase complexity when program becomes large.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A change in global data may necessitate rewriting all the functions that access that item.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Doesn’t emphasize on what to do to solve problem.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Difficult to modify.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887991" y="0"/>
            <a:ext cx="510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Disadvantages of POP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2978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66</TotalTime>
  <Words>357</Words>
  <Application>Microsoft Office PowerPoint</Application>
  <PresentationFormat>Широкоэкранный</PresentationFormat>
  <Paragraphs>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Глубина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7</cp:revision>
  <dcterms:created xsi:type="dcterms:W3CDTF">2023-04-02T13:08:18Z</dcterms:created>
  <dcterms:modified xsi:type="dcterms:W3CDTF">2023-04-02T14:15:07Z</dcterms:modified>
</cp:coreProperties>
</file>