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7" r:id="rId4"/>
    <p:sldId id="271" r:id="rId5"/>
    <p:sldId id="268" r:id="rId6"/>
    <p:sldId id="273" r:id="rId7"/>
    <p:sldId id="258" r:id="rId8"/>
    <p:sldId id="272" r:id="rId9"/>
    <p:sldId id="270" r:id="rId10"/>
    <p:sldId id="259" r:id="rId11"/>
    <p:sldId id="262" r:id="rId12"/>
    <p:sldId id="261" r:id="rId13"/>
    <p:sldId id="265" r:id="rId14"/>
    <p:sldId id="266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29D2F3-1523-4294-8C9F-DF7257BC966E}" v="1864" dt="2020-09-01T02:17:38.4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03" autoAdjust="0"/>
    <p:restoredTop sz="94660"/>
  </p:normalViewPr>
  <p:slideViewPr>
    <p:cSldViewPr>
      <p:cViewPr varScale="1">
        <p:scale>
          <a:sx n="95" d="100"/>
          <a:sy n="95" d="100"/>
        </p:scale>
        <p:origin x="948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崔 高铭" userId="a11b9af5ea13fda7" providerId="LiveId" clId="{9F29D2F3-1523-4294-8C9F-DF7257BC966E}"/>
    <pc:docChg chg="undo custSel addSld delSld modSld sldOrd">
      <pc:chgData name="崔 高铭" userId="a11b9af5ea13fda7" providerId="LiveId" clId="{9F29D2F3-1523-4294-8C9F-DF7257BC966E}" dt="2020-09-01T02:17:38.463" v="9176"/>
      <pc:docMkLst>
        <pc:docMk/>
      </pc:docMkLst>
      <pc:sldChg chg="modSp mod">
        <pc:chgData name="崔 高铭" userId="a11b9af5ea13fda7" providerId="LiveId" clId="{9F29D2F3-1523-4294-8C9F-DF7257BC966E}" dt="2020-08-31T05:53:08.921" v="8" actId="2711"/>
        <pc:sldMkLst>
          <pc:docMk/>
          <pc:sldMk cId="0" sldId="256"/>
        </pc:sldMkLst>
        <pc:spChg chg="mod">
          <ac:chgData name="崔 高铭" userId="a11b9af5ea13fda7" providerId="LiveId" clId="{9F29D2F3-1523-4294-8C9F-DF7257BC966E}" dt="2020-08-31T05:53:08.921" v="8" actId="2711"/>
          <ac:spMkLst>
            <pc:docMk/>
            <pc:sldMk cId="0" sldId="256"/>
            <ac:spMk id="5" creationId="{77AF02DA-1303-492F-927E-63C66C12A6CB}"/>
          </ac:spMkLst>
        </pc:spChg>
      </pc:sldChg>
      <pc:sldChg chg="addSp delSp modSp mod">
        <pc:chgData name="崔 高铭" userId="a11b9af5ea13fda7" providerId="LiveId" clId="{9F29D2F3-1523-4294-8C9F-DF7257BC966E}" dt="2020-09-01T01:57:12.088" v="9114" actId="2711"/>
        <pc:sldMkLst>
          <pc:docMk/>
          <pc:sldMk cId="0" sldId="257"/>
        </pc:sldMkLst>
        <pc:spChg chg="add mod">
          <ac:chgData name="崔 高铭" userId="a11b9af5ea13fda7" providerId="LiveId" clId="{9F29D2F3-1523-4294-8C9F-DF7257BC966E}" dt="2020-08-31T14:29:19.097" v="37" actId="255"/>
          <ac:spMkLst>
            <pc:docMk/>
            <pc:sldMk cId="0" sldId="257"/>
            <ac:spMk id="2" creationId="{26DD9388-FEFB-4223-BAF7-8A6F28A69733}"/>
          </ac:spMkLst>
        </pc:spChg>
        <pc:spChg chg="add mod">
          <ac:chgData name="崔 高铭" userId="a11b9af5ea13fda7" providerId="LiveId" clId="{9F29D2F3-1523-4294-8C9F-DF7257BC966E}" dt="2020-08-31T14:52:05.693" v="1286" actId="1076"/>
          <ac:spMkLst>
            <pc:docMk/>
            <pc:sldMk cId="0" sldId="257"/>
            <ac:spMk id="3" creationId="{CF016E9A-7BEE-4C17-8F96-8B2B1B3C4E24}"/>
          </ac:spMkLst>
        </pc:spChg>
        <pc:spChg chg="add del mod">
          <ac:chgData name="崔 高铭" userId="a11b9af5ea13fda7" providerId="LiveId" clId="{9F29D2F3-1523-4294-8C9F-DF7257BC966E}" dt="2020-09-01T01:57:12.088" v="9114" actId="2711"/>
          <ac:spMkLst>
            <pc:docMk/>
            <pc:sldMk cId="0" sldId="257"/>
            <ac:spMk id="4" creationId="{B8BF07CA-C229-4200-88C0-07F7D8E8B364}"/>
          </ac:spMkLst>
        </pc:spChg>
        <pc:spChg chg="add del mod">
          <ac:chgData name="崔 高铭" userId="a11b9af5ea13fda7" providerId="LiveId" clId="{9F29D2F3-1523-4294-8C9F-DF7257BC966E}" dt="2020-08-31T14:52:39.715" v="1289" actId="478"/>
          <ac:spMkLst>
            <pc:docMk/>
            <pc:sldMk cId="0" sldId="257"/>
            <ac:spMk id="5" creationId="{29E7185D-7C0E-48F6-A04D-0DCABC335564}"/>
          </ac:spMkLst>
        </pc:spChg>
      </pc:sldChg>
      <pc:sldChg chg="addSp delSp modSp mod">
        <pc:chgData name="崔 高铭" userId="a11b9af5ea13fda7" providerId="LiveId" clId="{9F29D2F3-1523-4294-8C9F-DF7257BC966E}" dt="2020-09-01T01:54:29.707" v="9095" actId="2711"/>
        <pc:sldMkLst>
          <pc:docMk/>
          <pc:sldMk cId="316952132" sldId="258"/>
        </pc:sldMkLst>
        <pc:spChg chg="add del mod">
          <ac:chgData name="崔 高铭" userId="a11b9af5ea13fda7" providerId="LiveId" clId="{9F29D2F3-1523-4294-8C9F-DF7257BC966E}" dt="2020-08-31T16:12:50.040" v="2831" actId="478"/>
          <ac:spMkLst>
            <pc:docMk/>
            <pc:sldMk cId="316952132" sldId="258"/>
            <ac:spMk id="2" creationId="{C7E5027C-6F04-435E-AEFE-BAEF42F8FDE2}"/>
          </ac:spMkLst>
        </pc:spChg>
        <pc:spChg chg="mod">
          <ac:chgData name="崔 高铭" userId="a11b9af5ea13fda7" providerId="LiveId" clId="{9F29D2F3-1523-4294-8C9F-DF7257BC966E}" dt="2020-08-31T18:05:34.653" v="4451"/>
          <ac:spMkLst>
            <pc:docMk/>
            <pc:sldMk cId="316952132" sldId="258"/>
            <ac:spMk id="3" creationId="{50B71DB9-367D-45D2-A4BA-E2CD8B2B22DA}"/>
          </ac:spMkLst>
        </pc:spChg>
        <pc:spChg chg="add del mod">
          <ac:chgData name="崔 高铭" userId="a11b9af5ea13fda7" providerId="LiveId" clId="{9F29D2F3-1523-4294-8C9F-DF7257BC966E}" dt="2020-08-31T16:15:40.207" v="2835"/>
          <ac:spMkLst>
            <pc:docMk/>
            <pc:sldMk cId="316952132" sldId="258"/>
            <ac:spMk id="4" creationId="{DEE69D27-C23B-453A-96CB-101DBC16BB56}"/>
          </ac:spMkLst>
        </pc:spChg>
        <pc:spChg chg="add mod">
          <ac:chgData name="崔 高铭" userId="a11b9af5ea13fda7" providerId="LiveId" clId="{9F29D2F3-1523-4294-8C9F-DF7257BC966E}" dt="2020-09-01T01:54:22.806" v="9094" actId="2711"/>
          <ac:spMkLst>
            <pc:docMk/>
            <pc:sldMk cId="316952132" sldId="258"/>
            <ac:spMk id="5" creationId="{63C33795-B2D1-4FA4-95FA-539239041614}"/>
          </ac:spMkLst>
        </pc:spChg>
        <pc:spChg chg="add mod">
          <ac:chgData name="崔 高铭" userId="a11b9af5ea13fda7" providerId="LiveId" clId="{9F29D2F3-1523-4294-8C9F-DF7257BC966E}" dt="2020-09-01T01:53:59.130" v="9091" actId="2711"/>
          <ac:spMkLst>
            <pc:docMk/>
            <pc:sldMk cId="316952132" sldId="258"/>
            <ac:spMk id="6" creationId="{F481EE74-8178-4EF9-A4F0-AB9725F72C99}"/>
          </ac:spMkLst>
        </pc:spChg>
        <pc:spChg chg="add mod">
          <ac:chgData name="崔 高铭" userId="a11b9af5ea13fda7" providerId="LiveId" clId="{9F29D2F3-1523-4294-8C9F-DF7257BC966E}" dt="2020-09-01T01:54:29.707" v="9095" actId="2711"/>
          <ac:spMkLst>
            <pc:docMk/>
            <pc:sldMk cId="316952132" sldId="258"/>
            <ac:spMk id="7" creationId="{D3B3E5BC-F329-45FD-895A-602B8D2A2D7E}"/>
          </ac:spMkLst>
        </pc:spChg>
      </pc:sldChg>
      <pc:sldChg chg="modSp mod">
        <pc:chgData name="崔 高铭" userId="a11b9af5ea13fda7" providerId="LiveId" clId="{9F29D2F3-1523-4294-8C9F-DF7257BC966E}" dt="2020-09-01T02:17:38.463" v="9176"/>
        <pc:sldMkLst>
          <pc:docMk/>
          <pc:sldMk cId="4033207261" sldId="259"/>
        </pc:sldMkLst>
        <pc:spChg chg="mod">
          <ac:chgData name="崔 高铭" userId="a11b9af5ea13fda7" providerId="LiveId" clId="{9F29D2F3-1523-4294-8C9F-DF7257BC966E}" dt="2020-08-31T18:37:59.013" v="6567" actId="2711"/>
          <ac:spMkLst>
            <pc:docMk/>
            <pc:sldMk cId="4033207261" sldId="259"/>
            <ac:spMk id="2" creationId="{C40FFF89-267C-4637-89E0-BDE9B72592EF}"/>
          </ac:spMkLst>
        </pc:spChg>
        <pc:spChg chg="mod">
          <ac:chgData name="崔 高铭" userId="a11b9af5ea13fda7" providerId="LiveId" clId="{9F29D2F3-1523-4294-8C9F-DF7257BC966E}" dt="2020-08-31T18:38:23.977" v="6569" actId="2711"/>
          <ac:spMkLst>
            <pc:docMk/>
            <pc:sldMk cId="4033207261" sldId="259"/>
            <ac:spMk id="3" creationId="{AC19B161-9F11-453B-97D9-3644C77ACD94}"/>
          </ac:spMkLst>
        </pc:spChg>
        <pc:spChg chg="mod">
          <ac:chgData name="崔 高铭" userId="a11b9af5ea13fda7" providerId="LiveId" clId="{9F29D2F3-1523-4294-8C9F-DF7257BC966E}" dt="2020-08-31T18:38:43.617" v="6571" actId="2711"/>
          <ac:spMkLst>
            <pc:docMk/>
            <pc:sldMk cId="4033207261" sldId="259"/>
            <ac:spMk id="4" creationId="{DE16A75A-C129-4CBA-9258-B7F58CCECF81}"/>
          </ac:spMkLst>
        </pc:spChg>
        <pc:spChg chg="mod">
          <ac:chgData name="崔 高铭" userId="a11b9af5ea13fda7" providerId="LiveId" clId="{9F29D2F3-1523-4294-8C9F-DF7257BC966E}" dt="2020-09-01T02:17:38.463" v="9176"/>
          <ac:spMkLst>
            <pc:docMk/>
            <pc:sldMk cId="4033207261" sldId="259"/>
            <ac:spMk id="5" creationId="{BA608C61-1EAB-4308-988F-0171A33F74DF}"/>
          </ac:spMkLst>
        </pc:spChg>
      </pc:sldChg>
      <pc:sldChg chg="del">
        <pc:chgData name="崔 高铭" userId="a11b9af5ea13fda7" providerId="LiveId" clId="{9F29D2F3-1523-4294-8C9F-DF7257BC966E}" dt="2020-08-31T18:42:39.852" v="6606" actId="2696"/>
        <pc:sldMkLst>
          <pc:docMk/>
          <pc:sldMk cId="3068424255" sldId="260"/>
        </pc:sldMkLst>
      </pc:sldChg>
      <pc:sldChg chg="modSp mod">
        <pc:chgData name="崔 高铭" userId="a11b9af5ea13fda7" providerId="LiveId" clId="{9F29D2F3-1523-4294-8C9F-DF7257BC966E}" dt="2020-09-01T02:17:29.752" v="9168"/>
        <pc:sldMkLst>
          <pc:docMk/>
          <pc:sldMk cId="3955468596" sldId="261"/>
        </pc:sldMkLst>
        <pc:spChg chg="mod">
          <ac:chgData name="崔 高铭" userId="a11b9af5ea13fda7" providerId="LiveId" clId="{9F29D2F3-1523-4294-8C9F-DF7257BC966E}" dt="2020-08-31T18:43:04.927" v="6608" actId="2711"/>
          <ac:spMkLst>
            <pc:docMk/>
            <pc:sldMk cId="3955468596" sldId="261"/>
            <ac:spMk id="2" creationId="{44D98846-AE43-421F-8AF4-C51A04AD3A8A}"/>
          </ac:spMkLst>
        </pc:spChg>
        <pc:spChg chg="mod">
          <ac:chgData name="崔 高铭" userId="a11b9af5ea13fda7" providerId="LiveId" clId="{9F29D2F3-1523-4294-8C9F-DF7257BC966E}" dt="2020-08-31T19:36:46.133" v="7403" actId="1076"/>
          <ac:spMkLst>
            <pc:docMk/>
            <pc:sldMk cId="3955468596" sldId="261"/>
            <ac:spMk id="3" creationId="{F5E6291E-8C4A-490A-89BF-101880506D97}"/>
          </ac:spMkLst>
        </pc:spChg>
        <pc:spChg chg="mod">
          <ac:chgData name="崔 高铭" userId="a11b9af5ea13fda7" providerId="LiveId" clId="{9F29D2F3-1523-4294-8C9F-DF7257BC966E}" dt="2020-09-01T02:17:29.752" v="9168"/>
          <ac:spMkLst>
            <pc:docMk/>
            <pc:sldMk cId="3955468596" sldId="261"/>
            <ac:spMk id="4" creationId="{D25963B5-581E-4FA0-9D3E-0EAFEB96697D}"/>
          </ac:spMkLst>
        </pc:spChg>
        <pc:spChg chg="mod">
          <ac:chgData name="崔 高铭" userId="a11b9af5ea13fda7" providerId="LiveId" clId="{9F29D2F3-1523-4294-8C9F-DF7257BC966E}" dt="2020-08-31T19:36:42.557" v="7402" actId="1076"/>
          <ac:spMkLst>
            <pc:docMk/>
            <pc:sldMk cId="3955468596" sldId="261"/>
            <ac:spMk id="5" creationId="{22C3CE6D-9634-4AA9-A495-152A2CFF02D2}"/>
          </ac:spMkLst>
        </pc:spChg>
      </pc:sldChg>
      <pc:sldChg chg="modSp mod">
        <pc:chgData name="崔 高铭" userId="a11b9af5ea13fda7" providerId="LiveId" clId="{9F29D2F3-1523-4294-8C9F-DF7257BC966E}" dt="2020-09-01T02:17:25.357" v="9160"/>
        <pc:sldMkLst>
          <pc:docMk/>
          <pc:sldMk cId="3508275366" sldId="262"/>
        </pc:sldMkLst>
        <pc:spChg chg="mod">
          <ac:chgData name="崔 高铭" userId="a11b9af5ea13fda7" providerId="LiveId" clId="{9F29D2F3-1523-4294-8C9F-DF7257BC966E}" dt="2020-08-31T18:39:42.798" v="6577" actId="2711"/>
          <ac:spMkLst>
            <pc:docMk/>
            <pc:sldMk cId="3508275366" sldId="262"/>
            <ac:spMk id="2" creationId="{A612C60D-1FCE-4075-BE01-D81F9FFEBF88}"/>
          </ac:spMkLst>
        </pc:spChg>
        <pc:spChg chg="mod">
          <ac:chgData name="崔 高铭" userId="a11b9af5ea13fda7" providerId="LiveId" clId="{9F29D2F3-1523-4294-8C9F-DF7257BC966E}" dt="2020-08-31T18:39:56.831" v="6579" actId="2711"/>
          <ac:spMkLst>
            <pc:docMk/>
            <pc:sldMk cId="3508275366" sldId="262"/>
            <ac:spMk id="3" creationId="{25099AF6-3469-4D08-B4E3-9D13FB28338C}"/>
          </ac:spMkLst>
        </pc:spChg>
        <pc:spChg chg="mod">
          <ac:chgData name="崔 高铭" userId="a11b9af5ea13fda7" providerId="LiveId" clId="{9F29D2F3-1523-4294-8C9F-DF7257BC966E}" dt="2020-08-31T18:41:26.007" v="6598" actId="20577"/>
          <ac:spMkLst>
            <pc:docMk/>
            <pc:sldMk cId="3508275366" sldId="262"/>
            <ac:spMk id="4" creationId="{FDFD6530-A170-4015-9BFE-2F6D12CFA797}"/>
          </ac:spMkLst>
        </pc:spChg>
        <pc:spChg chg="mod">
          <ac:chgData name="崔 高铭" userId="a11b9af5ea13fda7" providerId="LiveId" clId="{9F29D2F3-1523-4294-8C9F-DF7257BC966E}" dt="2020-09-01T02:17:25.357" v="9160"/>
          <ac:spMkLst>
            <pc:docMk/>
            <pc:sldMk cId="3508275366" sldId="262"/>
            <ac:spMk id="5" creationId="{4F0F998F-0D7D-46DA-BCBA-A54183AE461A}"/>
          </ac:spMkLst>
        </pc:spChg>
      </pc:sldChg>
      <pc:sldChg chg="del ord">
        <pc:chgData name="崔 高铭" userId="a11b9af5ea13fda7" providerId="LiveId" clId="{9F29D2F3-1523-4294-8C9F-DF7257BC966E}" dt="2020-08-31T19:01:44.250" v="6868" actId="2696"/>
        <pc:sldMkLst>
          <pc:docMk/>
          <pc:sldMk cId="4190513419" sldId="263"/>
        </pc:sldMkLst>
      </pc:sldChg>
      <pc:sldChg chg="addSp modSp mod">
        <pc:chgData name="崔 高铭" userId="a11b9af5ea13fda7" providerId="LiveId" clId="{9F29D2F3-1523-4294-8C9F-DF7257BC966E}" dt="2020-08-31T19:33:49.716" v="7401" actId="1076"/>
        <pc:sldMkLst>
          <pc:docMk/>
          <pc:sldMk cId="3663928047" sldId="265"/>
        </pc:sldMkLst>
        <pc:spChg chg="add mod">
          <ac:chgData name="崔 高铭" userId="a11b9af5ea13fda7" providerId="LiveId" clId="{9F29D2F3-1523-4294-8C9F-DF7257BC966E}" dt="2020-08-31T19:33:49.716" v="7401" actId="1076"/>
          <ac:spMkLst>
            <pc:docMk/>
            <pc:sldMk cId="3663928047" sldId="265"/>
            <ac:spMk id="2" creationId="{19DE1AF3-848A-4CA7-A030-F6C579B8093D}"/>
          </ac:spMkLst>
        </pc:spChg>
        <pc:graphicFrameChg chg="add mod modGraphic">
          <ac:chgData name="崔 高铭" userId="a11b9af5ea13fda7" providerId="LiveId" clId="{9F29D2F3-1523-4294-8C9F-DF7257BC966E}" dt="2020-08-31T19:32:10.216" v="7399"/>
          <ac:graphicFrameMkLst>
            <pc:docMk/>
            <pc:sldMk cId="3663928047" sldId="265"/>
            <ac:graphicFrameMk id="3" creationId="{96AC4016-F8AB-413B-ADFE-3D2C299DACC5}"/>
          </ac:graphicFrameMkLst>
        </pc:graphicFrameChg>
      </pc:sldChg>
      <pc:sldChg chg="del">
        <pc:chgData name="崔 高铭" userId="a11b9af5ea13fda7" providerId="LiveId" clId="{9F29D2F3-1523-4294-8C9F-DF7257BC966E}" dt="2020-08-31T14:55:07.603" v="1331" actId="2696"/>
        <pc:sldMkLst>
          <pc:docMk/>
          <pc:sldMk cId="3591607494" sldId="267"/>
        </pc:sldMkLst>
      </pc:sldChg>
      <pc:sldChg chg="addSp delSp modSp mod">
        <pc:chgData name="崔 高铭" userId="a11b9af5ea13fda7" providerId="LiveId" clId="{9F29D2F3-1523-4294-8C9F-DF7257BC966E}" dt="2020-09-01T02:10:58.765" v="9123"/>
        <pc:sldMkLst>
          <pc:docMk/>
          <pc:sldMk cId="2859877960" sldId="268"/>
        </pc:sldMkLst>
        <pc:spChg chg="mod">
          <ac:chgData name="崔 高铭" userId="a11b9af5ea13fda7" providerId="LiveId" clId="{9F29D2F3-1523-4294-8C9F-DF7257BC966E}" dt="2020-08-31T15:45:12.833" v="2057" actId="1076"/>
          <ac:spMkLst>
            <pc:docMk/>
            <pc:sldMk cId="2859877960" sldId="268"/>
            <ac:spMk id="2" creationId="{DBF8B13A-FB79-4895-9338-4CAD561E457A}"/>
          </ac:spMkLst>
        </pc:spChg>
        <pc:spChg chg="add mod">
          <ac:chgData name="崔 高铭" userId="a11b9af5ea13fda7" providerId="LiveId" clId="{9F29D2F3-1523-4294-8C9F-DF7257BC966E}" dt="2020-09-01T02:10:58.765" v="9123"/>
          <ac:spMkLst>
            <pc:docMk/>
            <pc:sldMk cId="2859877960" sldId="268"/>
            <ac:spMk id="3" creationId="{E486D0BA-A803-48D5-935C-00E084896BD6}"/>
          </ac:spMkLst>
        </pc:spChg>
        <pc:spChg chg="add del mod">
          <ac:chgData name="崔 高铭" userId="a11b9af5ea13fda7" providerId="LiveId" clId="{9F29D2F3-1523-4294-8C9F-DF7257BC966E}" dt="2020-08-31T18:57:01.764" v="6617" actId="478"/>
          <ac:spMkLst>
            <pc:docMk/>
            <pc:sldMk cId="2859877960" sldId="268"/>
            <ac:spMk id="4" creationId="{D2B39949-302C-432A-AC41-310784AF4BEB}"/>
          </ac:spMkLst>
        </pc:spChg>
        <pc:picChg chg="add mod">
          <ac:chgData name="崔 高铭" userId="a11b9af5ea13fda7" providerId="LiveId" clId="{9F29D2F3-1523-4294-8C9F-DF7257BC966E}" dt="2020-08-31T20:13:34.498" v="8473" actId="1076"/>
          <ac:picMkLst>
            <pc:docMk/>
            <pc:sldMk cId="2859877960" sldId="268"/>
            <ac:picMk id="5" creationId="{E85A6D91-D4EA-434D-9906-FC398AD18068}"/>
          </ac:picMkLst>
        </pc:picChg>
      </pc:sldChg>
      <pc:sldChg chg="del">
        <pc:chgData name="崔 高铭" userId="a11b9af5ea13fda7" providerId="LiveId" clId="{9F29D2F3-1523-4294-8C9F-DF7257BC966E}" dt="2020-08-31T14:55:11.024" v="1332" actId="2696"/>
        <pc:sldMkLst>
          <pc:docMk/>
          <pc:sldMk cId="964844475" sldId="269"/>
        </pc:sldMkLst>
      </pc:sldChg>
      <pc:sldChg chg="modSp mod">
        <pc:chgData name="崔 高铭" userId="a11b9af5ea13fda7" providerId="LiveId" clId="{9F29D2F3-1523-4294-8C9F-DF7257BC966E}" dt="2020-08-31T18:37:04.108" v="6566" actId="20577"/>
        <pc:sldMkLst>
          <pc:docMk/>
          <pc:sldMk cId="1182635508" sldId="270"/>
        </pc:sldMkLst>
        <pc:spChg chg="mod">
          <ac:chgData name="崔 高铭" userId="a11b9af5ea13fda7" providerId="LiveId" clId="{9F29D2F3-1523-4294-8C9F-DF7257BC966E}" dt="2020-08-31T18:37:04.108" v="6566" actId="20577"/>
          <ac:spMkLst>
            <pc:docMk/>
            <pc:sldMk cId="1182635508" sldId="270"/>
            <ac:spMk id="2" creationId="{6748C4B6-5AF8-47CD-A77F-7AB5A64861AA}"/>
          </ac:spMkLst>
        </pc:spChg>
      </pc:sldChg>
      <pc:sldChg chg="addSp delSp modSp add mod ord">
        <pc:chgData name="崔 高铭" userId="a11b9af5ea13fda7" providerId="LiveId" clId="{9F29D2F3-1523-4294-8C9F-DF7257BC966E}" dt="2020-08-31T18:05:43.471" v="4458"/>
        <pc:sldMkLst>
          <pc:docMk/>
          <pc:sldMk cId="2147386507" sldId="271"/>
        </pc:sldMkLst>
        <pc:spChg chg="add mod">
          <ac:chgData name="崔 高铭" userId="a11b9af5ea13fda7" providerId="LiveId" clId="{9F29D2F3-1523-4294-8C9F-DF7257BC966E}" dt="2020-08-31T18:05:43.471" v="4458"/>
          <ac:spMkLst>
            <pc:docMk/>
            <pc:sldMk cId="2147386507" sldId="271"/>
            <ac:spMk id="2" creationId="{C22C1BA7-9C00-48DE-8CA4-DECF93C99C66}"/>
          </ac:spMkLst>
        </pc:spChg>
        <pc:spChg chg="add del mod">
          <ac:chgData name="崔 高铭" userId="a11b9af5ea13fda7" providerId="LiveId" clId="{9F29D2F3-1523-4294-8C9F-DF7257BC966E}" dt="2020-08-31T15:41:48.140" v="2042" actId="478"/>
          <ac:spMkLst>
            <pc:docMk/>
            <pc:sldMk cId="2147386507" sldId="271"/>
            <ac:spMk id="3" creationId="{BACC71CD-A4F9-4357-90D9-3142958FB944}"/>
          </ac:spMkLst>
        </pc:spChg>
      </pc:sldChg>
      <pc:sldChg chg="addSp delSp modSp add mod ord">
        <pc:chgData name="崔 高铭" userId="a11b9af5ea13fda7" providerId="LiveId" clId="{9F29D2F3-1523-4294-8C9F-DF7257BC966E}" dt="2020-09-01T02:13:22.153" v="9131"/>
        <pc:sldMkLst>
          <pc:docMk/>
          <pc:sldMk cId="4070965129" sldId="272"/>
        </pc:sldMkLst>
        <pc:spChg chg="add del">
          <ac:chgData name="崔 高铭" userId="a11b9af5ea13fda7" providerId="LiveId" clId="{9F29D2F3-1523-4294-8C9F-DF7257BC966E}" dt="2020-08-31T18:12:21.207" v="5081" actId="478"/>
          <ac:spMkLst>
            <pc:docMk/>
            <pc:sldMk cId="4070965129" sldId="272"/>
            <ac:spMk id="3" creationId="{977C60AC-C3C5-4E05-9593-7CCD002AAB7D}"/>
          </ac:spMkLst>
        </pc:spChg>
        <pc:spChg chg="add mod">
          <ac:chgData name="崔 高铭" userId="a11b9af5ea13fda7" providerId="LiveId" clId="{9F29D2F3-1523-4294-8C9F-DF7257BC966E}" dt="2020-09-01T02:13:22.153" v="9131"/>
          <ac:spMkLst>
            <pc:docMk/>
            <pc:sldMk cId="4070965129" sldId="272"/>
            <ac:spMk id="4" creationId="{FE2ECE45-F8C1-4437-9DF8-4858FB36753D}"/>
          </ac:spMkLst>
        </pc:spChg>
        <pc:spChg chg="add del mod">
          <ac:chgData name="崔 高铭" userId="a11b9af5ea13fda7" providerId="LiveId" clId="{9F29D2F3-1523-4294-8C9F-DF7257BC966E}" dt="2020-08-31T18:01:00.475" v="4430" actId="478"/>
          <ac:spMkLst>
            <pc:docMk/>
            <pc:sldMk cId="4070965129" sldId="272"/>
            <ac:spMk id="10" creationId="{04849B90-4A22-4E06-A6C6-95A8B00539C0}"/>
          </ac:spMkLst>
        </pc:spChg>
        <pc:spChg chg="add del mod">
          <ac:chgData name="崔 高铭" userId="a11b9af5ea13fda7" providerId="LiveId" clId="{9F29D2F3-1523-4294-8C9F-DF7257BC966E}" dt="2020-08-31T18:25:34.708" v="5970" actId="478"/>
          <ac:spMkLst>
            <pc:docMk/>
            <pc:sldMk cId="4070965129" sldId="272"/>
            <ac:spMk id="15" creationId="{0CA40727-C86B-4F5B-9B8C-B9E76D9A22E5}"/>
          </ac:spMkLst>
        </pc:spChg>
        <pc:spChg chg="add mod">
          <ac:chgData name="崔 高铭" userId="a11b9af5ea13fda7" providerId="LiveId" clId="{9F29D2F3-1523-4294-8C9F-DF7257BC966E}" dt="2020-08-31T18:26:46.035" v="5982" actId="1076"/>
          <ac:spMkLst>
            <pc:docMk/>
            <pc:sldMk cId="4070965129" sldId="272"/>
            <ac:spMk id="20" creationId="{99D6D121-D333-45A2-95CB-B866C8757757}"/>
          </ac:spMkLst>
        </pc:spChg>
        <pc:picChg chg="add del mod">
          <ac:chgData name="崔 高铭" userId="a11b9af5ea13fda7" providerId="LiveId" clId="{9F29D2F3-1523-4294-8C9F-DF7257BC966E}" dt="2020-08-31T17:32:29" v="4359"/>
          <ac:picMkLst>
            <pc:docMk/>
            <pc:sldMk cId="4070965129" sldId="272"/>
            <ac:picMk id="5" creationId="{1A706803-2AAB-42F4-9A8F-399535B46C1C}"/>
          </ac:picMkLst>
        </pc:picChg>
        <pc:picChg chg="add del mod">
          <ac:chgData name="崔 高铭" userId="a11b9af5ea13fda7" providerId="LiveId" clId="{9F29D2F3-1523-4294-8C9F-DF7257BC966E}" dt="2020-08-31T17:38:16.807" v="4369" actId="478"/>
          <ac:picMkLst>
            <pc:docMk/>
            <pc:sldMk cId="4070965129" sldId="272"/>
            <ac:picMk id="6" creationId="{92B81252-FD0E-4B4B-80CF-ACD9204EC417}"/>
          </ac:picMkLst>
        </pc:picChg>
        <pc:picChg chg="add del mod">
          <ac:chgData name="崔 高铭" userId="a11b9af5ea13fda7" providerId="LiveId" clId="{9F29D2F3-1523-4294-8C9F-DF7257BC966E}" dt="2020-08-31T17:42:54.726" v="4375" actId="478"/>
          <ac:picMkLst>
            <pc:docMk/>
            <pc:sldMk cId="4070965129" sldId="272"/>
            <ac:picMk id="7" creationId="{16F1A1BF-07B1-4FF2-B870-C7FAC5638A2C}"/>
          </ac:picMkLst>
        </pc:picChg>
        <pc:picChg chg="add del mod">
          <ac:chgData name="崔 高铭" userId="a11b9af5ea13fda7" providerId="LiveId" clId="{9F29D2F3-1523-4294-8C9F-DF7257BC966E}" dt="2020-08-31T17:57:07.252" v="4395" actId="21"/>
          <ac:picMkLst>
            <pc:docMk/>
            <pc:sldMk cId="4070965129" sldId="272"/>
            <ac:picMk id="8" creationId="{9F92DCD2-7152-4F30-994F-1F766FEBEC3F}"/>
          </ac:picMkLst>
        </pc:picChg>
        <pc:picChg chg="add del mod">
          <ac:chgData name="崔 高铭" userId="a11b9af5ea13fda7" providerId="LiveId" clId="{9F29D2F3-1523-4294-8C9F-DF7257BC966E}" dt="2020-08-31T17:57:43.812" v="4401" actId="21"/>
          <ac:picMkLst>
            <pc:docMk/>
            <pc:sldMk cId="4070965129" sldId="272"/>
            <ac:picMk id="9" creationId="{129B4CB5-B5B1-467A-96F0-7F9B1C7B5A10}"/>
          </ac:picMkLst>
        </pc:picChg>
        <pc:picChg chg="add del mod">
          <ac:chgData name="崔 高铭" userId="a11b9af5ea13fda7" providerId="LiveId" clId="{9F29D2F3-1523-4294-8C9F-DF7257BC966E}" dt="2020-08-31T18:25:25.975" v="5965" actId="478"/>
          <ac:picMkLst>
            <pc:docMk/>
            <pc:sldMk cId="4070965129" sldId="272"/>
            <ac:picMk id="12" creationId="{B03BBFC7-08B8-4070-AB6B-416501FF27BF}"/>
          </ac:picMkLst>
        </pc:picChg>
        <pc:picChg chg="add del mod">
          <ac:chgData name="崔 高铭" userId="a11b9af5ea13fda7" providerId="LiveId" clId="{9F29D2F3-1523-4294-8C9F-DF7257BC966E}" dt="2020-08-31T18:02:39.869" v="4433" actId="478"/>
          <ac:picMkLst>
            <pc:docMk/>
            <pc:sldMk cId="4070965129" sldId="272"/>
            <ac:picMk id="14" creationId="{4691D607-AF20-4B53-A0A4-4127DBD90CF4}"/>
          </ac:picMkLst>
        </pc:picChg>
        <pc:picChg chg="add del mod">
          <ac:chgData name="崔 高铭" userId="a11b9af5ea13fda7" providerId="LiveId" clId="{9F29D2F3-1523-4294-8C9F-DF7257BC966E}" dt="2020-08-31T18:23:47.928" v="5952" actId="478"/>
          <ac:picMkLst>
            <pc:docMk/>
            <pc:sldMk cId="4070965129" sldId="272"/>
            <ac:picMk id="16" creationId="{7CACF7C0-2F51-4CA0-9F1A-9E69E590AF1A}"/>
          </ac:picMkLst>
        </pc:picChg>
        <pc:picChg chg="add del mod">
          <ac:chgData name="崔 高铭" userId="a11b9af5ea13fda7" providerId="LiveId" clId="{9F29D2F3-1523-4294-8C9F-DF7257BC966E}" dt="2020-08-31T18:26:09.250" v="5976" actId="478"/>
          <ac:picMkLst>
            <pc:docMk/>
            <pc:sldMk cId="4070965129" sldId="272"/>
            <ac:picMk id="17" creationId="{2B82280B-18FE-4011-9E2A-7904A341920C}"/>
          </ac:picMkLst>
        </pc:picChg>
        <pc:picChg chg="add mod">
          <ac:chgData name="崔 高铭" userId="a11b9af5ea13fda7" providerId="LiveId" clId="{9F29D2F3-1523-4294-8C9F-DF7257BC966E}" dt="2020-08-31T18:26:01.676" v="5975" actId="14100"/>
          <ac:picMkLst>
            <pc:docMk/>
            <pc:sldMk cId="4070965129" sldId="272"/>
            <ac:picMk id="18" creationId="{8826EC22-DE78-4172-B2C8-C67246B28E44}"/>
          </ac:picMkLst>
        </pc:picChg>
        <pc:picChg chg="add mod">
          <ac:chgData name="崔 高铭" userId="a11b9af5ea13fda7" providerId="LiveId" clId="{9F29D2F3-1523-4294-8C9F-DF7257BC966E}" dt="2020-08-31T18:26:31.778" v="5980" actId="1076"/>
          <ac:picMkLst>
            <pc:docMk/>
            <pc:sldMk cId="4070965129" sldId="272"/>
            <ac:picMk id="19" creationId="{A7A776DD-76BA-477B-854B-9425B7950AB0}"/>
          </ac:picMkLst>
        </pc:picChg>
      </pc:sldChg>
      <pc:sldChg chg="addSp modSp add mod ord">
        <pc:chgData name="崔 高铭" userId="a11b9af5ea13fda7" providerId="LiveId" clId="{9F29D2F3-1523-4294-8C9F-DF7257BC966E}" dt="2020-08-31T19:41:27.846" v="7545"/>
        <pc:sldMkLst>
          <pc:docMk/>
          <pc:sldMk cId="1323228619" sldId="273"/>
        </pc:sldMkLst>
        <pc:spChg chg="add mod">
          <ac:chgData name="崔 高铭" userId="a11b9af5ea13fda7" providerId="LiveId" clId="{9F29D2F3-1523-4294-8C9F-DF7257BC966E}" dt="2020-08-31T19:09:25.330" v="6974" actId="2711"/>
          <ac:spMkLst>
            <pc:docMk/>
            <pc:sldMk cId="1323228619" sldId="273"/>
            <ac:spMk id="2" creationId="{A347655D-9B55-40ED-811A-21CAE719C2EC}"/>
          </ac:spMkLst>
        </pc:spChg>
        <pc:spChg chg="add mod">
          <ac:chgData name="崔 高铭" userId="a11b9af5ea13fda7" providerId="LiveId" clId="{9F29D2F3-1523-4294-8C9F-DF7257BC966E}" dt="2020-08-31T19:41:27.846" v="7545"/>
          <ac:spMkLst>
            <pc:docMk/>
            <pc:sldMk cId="1323228619" sldId="273"/>
            <ac:spMk id="3" creationId="{98B11B0F-A6F5-4D5D-A033-D9E4316D295B}"/>
          </ac:spMkLst>
        </pc:spChg>
      </pc:sldChg>
      <pc:sldChg chg="addSp delSp modSp add del mod ord">
        <pc:chgData name="崔 高铭" userId="a11b9af5ea13fda7" providerId="LiveId" clId="{9F29D2F3-1523-4294-8C9F-DF7257BC966E}" dt="2020-08-31T18:34:14.707" v="6461" actId="2696"/>
        <pc:sldMkLst>
          <pc:docMk/>
          <pc:sldMk cId="1448325326" sldId="273"/>
        </pc:sldMkLst>
        <pc:picChg chg="add del mod">
          <ac:chgData name="崔 高铭" userId="a11b9af5ea13fda7" providerId="LiveId" clId="{9F29D2F3-1523-4294-8C9F-DF7257BC966E}" dt="2020-08-31T17:59:37.572" v="4413" actId="21"/>
          <ac:picMkLst>
            <pc:docMk/>
            <pc:sldMk cId="1448325326" sldId="273"/>
            <ac:picMk id="3" creationId="{97514DB7-8DEF-4680-BC60-2EABC5F2D13F}"/>
          </ac:picMkLst>
        </pc:picChg>
        <pc:picChg chg="add del mod">
          <ac:chgData name="崔 高铭" userId="a11b9af5ea13fda7" providerId="LiveId" clId="{9F29D2F3-1523-4294-8C9F-DF7257BC966E}" dt="2020-08-31T17:59:55.796" v="4418" actId="21"/>
          <ac:picMkLst>
            <pc:docMk/>
            <pc:sldMk cId="1448325326" sldId="273"/>
            <ac:picMk id="5" creationId="{CBBF6FDD-8B76-49A7-80E5-2831B4F380E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3E4CB-8D3B-4C8F-8048-CBB862DFC58D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EF34C-0B29-477C-9CF6-82BEE3CA4F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919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890911-8C5E-46C5-B7E8-7F793CDB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8A63E-0DC5-4556-9E46-186B405E3289}" type="datetimeFigureOut">
              <a:rPr lang="zh-CN" altLang="en-US"/>
              <a:pPr>
                <a:defRPr/>
              </a:pPr>
              <a:t>2020/9/1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35EBB-D270-45C2-BD0F-8F167AAC2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4CDC2E-83D1-4696-9C75-303D5613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688545-26EE-4E1C-B18B-F6DF3256C0E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38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6FF8D-DE19-400B-A2F4-B5791FA5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CB112-5F72-4004-91D0-70AA0152D5A8}" type="datetimeFigureOut">
              <a:rPr lang="zh-CN" altLang="en-US"/>
              <a:pPr>
                <a:defRPr/>
              </a:pPr>
              <a:t>2020/9/1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A8BEA8-5971-43F9-BA7C-738683CB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95649-FC4F-40F6-B7C2-8F428FAEF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FC2FD-53B1-49FB-958C-DC7D21005B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24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CB5702-3AC6-4F8A-A60C-684EF52B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3C4F6-85B4-4CCF-8AEE-2C11A3DD35FB}" type="datetimeFigureOut">
              <a:rPr lang="zh-CN" altLang="en-US"/>
              <a:pPr>
                <a:defRPr/>
              </a:pPr>
              <a:t>2020/9/1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F8AB74-EBD1-4AB0-A5D2-98908C58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68F4D2-800B-43C1-841A-8C79FF7E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B6AAAB-5C3D-45E9-A6E7-03241C83E7B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832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473200"/>
            <a:ext cx="5398295" cy="1816098"/>
          </a:xfrm>
        </p:spPr>
        <p:txBody>
          <a:bodyPr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289300"/>
            <a:ext cx="5398295" cy="10541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402932"/>
            <a:ext cx="1200150" cy="283369"/>
          </a:xfrm>
        </p:spPr>
        <p:txBody>
          <a:bodyPr/>
          <a:lstStyle/>
          <a:p>
            <a:pPr>
              <a:defRPr/>
            </a:pPr>
            <a:fld id="{3D18A63E-0DC5-4556-9E46-186B405E3289}" type="datetimeFigureOut">
              <a:rPr lang="zh-CN" altLang="en-US" smtClean="0"/>
              <a:pPr>
                <a:defRPr/>
              </a:pPr>
              <a:t>2020/9/1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402932"/>
            <a:ext cx="3670469" cy="283369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402932"/>
            <a:ext cx="413375" cy="283369"/>
          </a:xfrm>
        </p:spPr>
        <p:txBody>
          <a:bodyPr/>
          <a:lstStyle/>
          <a:p>
            <a:fld id="{10688545-26EE-4E1C-B18B-F6DF3256C0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665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0CE227-B89C-407E-BCC7-3643AE6A1F78}" type="datetimeFigureOut">
              <a:rPr lang="zh-CN" altLang="en-US" smtClean="0"/>
              <a:pPr>
                <a:defRPr/>
              </a:pPr>
              <a:t>2020/9/1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1567-6F6F-4154-9308-D8B00343F5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333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481436"/>
            <a:ext cx="7598570" cy="1101600"/>
          </a:xfrm>
        </p:spPr>
        <p:txBody>
          <a:bodyPr anchor="b"/>
          <a:lstStyle>
            <a:lvl1pPr algn="l">
              <a:defRPr sz="3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1603D4-3FC7-4CCA-8BAC-5128628AC1BC}" type="datetimeFigureOut">
              <a:rPr lang="zh-CN" altLang="en-US" smtClean="0"/>
              <a:pPr>
                <a:defRPr/>
              </a:pPr>
              <a:t>2020/9/1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E47F-5D4A-4998-B15D-15333A9C70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47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06550"/>
            <a:ext cx="3746501" cy="273685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606551"/>
            <a:ext cx="3746499" cy="273685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FF0895-531F-4674-96CA-3AA859F61CDF}" type="datetimeFigureOut">
              <a:rPr lang="zh-CN" altLang="en-US" smtClean="0"/>
              <a:pPr>
                <a:defRPr/>
              </a:pPr>
              <a:t>2020/9/1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BC4B-9A08-4E74-AE37-31D51A534E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913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1663700"/>
            <a:ext cx="35317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152651"/>
            <a:ext cx="3747692" cy="219074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1670050"/>
            <a:ext cx="35421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152651"/>
            <a:ext cx="3746501" cy="219074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FC3FEF-2047-4310-A562-DC384B96429F}" type="datetimeFigureOut">
              <a:rPr lang="zh-CN" altLang="en-US" smtClean="0"/>
              <a:pPr>
                <a:defRPr/>
              </a:pPr>
              <a:t>2020/9/1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4961-B39B-420F-8CF3-EAC0BF2C13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672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7492A1-18F6-4162-BE90-A862523DBFBD}" type="datetimeFigureOut">
              <a:rPr lang="zh-CN" altLang="en-US" smtClean="0"/>
              <a:pPr>
                <a:defRPr/>
              </a:pPr>
              <a:t>2020/9/1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3D7B-5D84-4012-A5C3-727924491A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422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57AA3A-211A-43E9-955A-FE57F08DE90F}" type="datetimeFigureOut">
              <a:rPr lang="zh-CN" altLang="en-US" smtClean="0"/>
              <a:pPr>
                <a:defRPr/>
              </a:pPr>
              <a:t>2020/9/1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31A0-8683-45E6-AD73-4DA97B088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919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457201"/>
            <a:ext cx="4626770" cy="38862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584450"/>
            <a:ext cx="2760664" cy="13716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B4DCE9-A5BA-4C23-8F32-A7C1CBF61B24}" type="datetimeFigureOut">
              <a:rPr lang="zh-CN" altLang="en-US" smtClean="0"/>
              <a:pPr>
                <a:defRPr/>
              </a:pPr>
              <a:t>2020/9/1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5808-0260-4A8C-9524-48DAA47040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42B5D-58AB-4E99-86A5-1EF87698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CE227-B89C-407E-BCC7-3643AE6A1F78}" type="datetimeFigureOut">
              <a:rPr lang="zh-CN" altLang="en-US"/>
              <a:pPr>
                <a:defRPr/>
              </a:pPr>
              <a:t>2020/9/1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4F460-BB53-4097-B6AB-6C12C3F0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9C4AA1-87AE-4885-88CD-A80578D7B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21567-6F6F-4154-9308-D8B00343F52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6920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685800"/>
            <a:ext cx="2460731" cy="3429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228850"/>
            <a:ext cx="4623490" cy="13716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21E508-55AE-41AB-B7AE-8A18B8651FEC}" type="datetimeFigureOut">
              <a:rPr lang="zh-CN" altLang="en-US" smtClean="0"/>
              <a:pPr>
                <a:defRPr/>
              </a:pPr>
              <a:t>2020/9/1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4CAB-CE2C-460E-BA78-9F7F0C9E48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951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1F6526-0986-40AD-A63D-DCDD4567044B}" type="datetimeFigureOut">
              <a:rPr lang="zh-CN" altLang="en-US" smtClean="0"/>
              <a:pPr>
                <a:defRPr/>
              </a:pPr>
              <a:t>2020/9/1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0CBD-0BA5-4BE2-A19F-F3A2DDF092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62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1F6526-0986-40AD-A63D-DCDD4567044B}" type="datetimeFigureOut">
              <a:rPr lang="zh-CN" altLang="en-US" smtClean="0"/>
              <a:pPr>
                <a:defRPr/>
              </a:pPr>
              <a:t>2020/9/1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0CBD-0BA5-4BE2-A19F-F3A2DDF092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410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514600"/>
            <a:ext cx="7004388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257550"/>
            <a:ext cx="7614275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1F6526-0986-40AD-A63D-DCDD4567044B}" type="datetimeFigureOut">
              <a:rPr lang="zh-CN" altLang="en-US" smtClean="0"/>
              <a:pPr>
                <a:defRPr/>
              </a:pPr>
              <a:t>2020/9/1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0CBD-0BA5-4BE2-A19F-F3A2DDF092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4556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583036"/>
            <a:ext cx="7598570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1F6526-0986-40AD-A63D-DCDD4567044B}" type="datetimeFigureOut">
              <a:rPr lang="zh-CN" altLang="en-US" smtClean="0"/>
              <a:pPr>
                <a:defRPr/>
              </a:pPr>
              <a:t>2020/9/1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0CBD-0BA5-4BE2-A19F-F3A2DDF092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834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2914650"/>
            <a:ext cx="7601577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1400"/>
            <a:ext cx="7601577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1F6526-0986-40AD-A63D-DCDD4567044B}" type="datetimeFigureOut">
              <a:rPr lang="zh-CN" altLang="en-US" smtClean="0"/>
              <a:pPr>
                <a:defRPr/>
              </a:pPr>
              <a:t>2020/9/1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0CBD-0BA5-4BE2-A19F-F3A2DDF092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9890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628900"/>
            <a:ext cx="7598571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1F6526-0986-40AD-A63D-DCDD4567044B}" type="datetimeFigureOut">
              <a:rPr lang="zh-CN" altLang="en-US" smtClean="0"/>
              <a:pPr>
                <a:defRPr/>
              </a:pPr>
              <a:t>2020/9/1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0CBD-0BA5-4BE2-A19F-F3A2DDF092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3044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BCB112-5F72-4004-91D0-70AA0152D5A8}" type="datetimeFigureOut">
              <a:rPr lang="zh-CN" altLang="en-US" smtClean="0"/>
              <a:pPr>
                <a:defRPr/>
              </a:pPr>
              <a:t>2020/9/1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C2FD-53B1-49FB-958C-DC7D21005B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720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457200"/>
            <a:ext cx="1618914" cy="38862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457200"/>
            <a:ext cx="5874087" cy="38862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1F6526-0986-40AD-A63D-DCDD4567044B}" type="datetimeFigureOut">
              <a:rPr lang="zh-CN" altLang="en-US" smtClean="0"/>
              <a:pPr>
                <a:defRPr/>
              </a:pPr>
              <a:t>2020/9/1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0CBD-0BA5-4BE2-A19F-F3A2DDF092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42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9AE593-18C1-4F50-9460-B03758B1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603D4-3FC7-4CCA-8BAC-5128628AC1BC}" type="datetimeFigureOut">
              <a:rPr lang="zh-CN" altLang="en-US"/>
              <a:pPr>
                <a:defRPr/>
              </a:pPr>
              <a:t>2020/9/1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75518A-938D-48D0-A748-0AD8ADB5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1A0119-C76E-4079-837B-806E6E59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07E47F-5D4A-4998-B15D-15333A9C702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5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13F45EE-A6B7-4521-84BF-33654F2B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F0895-531F-4674-96CA-3AA859F61CDF}" type="datetimeFigureOut">
              <a:rPr lang="zh-CN" altLang="en-US"/>
              <a:pPr>
                <a:defRPr/>
              </a:pPr>
              <a:t>2020/9/1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3DD9399-D199-4726-A6C5-BB26A6E9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A9DF1A7-4E15-4C31-AC33-2C1D758A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27BC4B-9A08-4E74-AE37-31D51A534E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29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9106E699-06E9-414C-A322-FB1AC09B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C3FEF-2047-4310-A562-DC384B96429F}" type="datetimeFigureOut">
              <a:rPr lang="zh-CN" altLang="en-US"/>
              <a:pPr>
                <a:defRPr/>
              </a:pPr>
              <a:t>2020/9/1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1C2DA102-EA5F-4D3A-BCAE-6F3AED3A3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D2238FF3-BA3D-4302-BF56-CAF85DA1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084961-B39B-420F-8CF3-EAC0BF2C13F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55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03140FCD-8A79-4370-8994-3A0D8C89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492A1-18F6-4162-BE90-A862523DBFBD}" type="datetimeFigureOut">
              <a:rPr lang="zh-CN" altLang="en-US"/>
              <a:pPr>
                <a:defRPr/>
              </a:pPr>
              <a:t>2020/9/1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134D86C7-40E4-4401-BEE9-32B95470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58E9229-6CBF-4FB3-B729-39F51158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CA3D7B-5D84-4012-A5C3-727924491AD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5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EE5E79F1-AA4D-4E5F-BFFA-5129F61E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7AA3A-211A-43E9-955A-FE57F08DE90F}" type="datetimeFigureOut">
              <a:rPr lang="zh-CN" altLang="en-US"/>
              <a:pPr>
                <a:defRPr/>
              </a:pPr>
              <a:t>2020/9/1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5D9FCCF4-BCF7-4ED2-B603-2BADC48C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C7AC93C-8CE3-4970-8B2B-5A2CCEFD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7731A0-8683-45E6-AD73-4DA97B08856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90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E64C4A0-33F2-4D78-AE58-949FF68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4DCE9-A5BA-4C23-8F32-A7C1CBF61B24}" type="datetimeFigureOut">
              <a:rPr lang="zh-CN" altLang="en-US"/>
              <a:pPr>
                <a:defRPr/>
              </a:pPr>
              <a:t>2020/9/1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47D138C-459B-4F78-8D12-711961CD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6A747AD-270B-425F-8B6F-AAA4BF21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815808-0260-4A8C-9524-48DAA47040D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77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1EB41D4-2E3B-4D55-BDC6-60D3EC3A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1E508-55AE-41AB-B7AE-8A18B8651FEC}" type="datetimeFigureOut">
              <a:rPr lang="zh-CN" altLang="en-US"/>
              <a:pPr>
                <a:defRPr/>
              </a:pPr>
              <a:t>2020/9/1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7528549-CE6E-4AF9-9E07-C8B145F0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1C69361-9E1C-456E-B3C7-221F5763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B4CAB-CE2C-460E-BA78-9F7F0C9E489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75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19368F38-7A73-4939-977C-AA85AC22D8D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055E9F03-1DE4-4140-A5FE-02EAB626F7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187138-7026-4079-814C-8DA891EA9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D1F6526-0986-40AD-A63D-DCDD4567044B}" type="datetimeFigureOut">
              <a:rPr lang="zh-CN" altLang="en-US"/>
              <a:pPr>
                <a:defRPr/>
              </a:pPr>
              <a:t>2020/9/1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699AED-5F48-4CD3-942A-902C4566A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6AE95D-5124-475B-B152-08A970B5C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95F0CBD-0BA5-4BE2-A19F-F3A2DDF092B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606551"/>
            <a:ext cx="7598569" cy="2736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6D1F6526-0986-40AD-A63D-DCDD4567044B}" type="datetimeFigureOut">
              <a:rPr lang="zh-CN" altLang="en-US" smtClean="0"/>
              <a:pPr>
                <a:defRPr/>
              </a:pPr>
              <a:t>2020/9/1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5F0CBD-0BA5-4BE2-A19F-F3A2DDF092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173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7AF02DA-1303-492F-927E-63C66C12A6CB}"/>
              </a:ext>
            </a:extLst>
          </p:cNvPr>
          <p:cNvSpPr txBox="1"/>
          <p:nvPr/>
        </p:nvSpPr>
        <p:spPr>
          <a:xfrm>
            <a:off x="5076056" y="4227934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团队名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PIECE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   </a:t>
            </a:r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崔高铭</a:t>
            </a:r>
            <a:r>
              <a:rPr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李英杰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12C60D-1FCE-4075-BE01-D81F9FFEBF88}"/>
              </a:ext>
            </a:extLst>
          </p:cNvPr>
          <p:cNvSpPr txBox="1"/>
          <p:nvPr/>
        </p:nvSpPr>
        <p:spPr>
          <a:xfrm>
            <a:off x="179512" y="62421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资源调整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099AF6-3469-4D08-B4E3-9D13FB28338C}"/>
              </a:ext>
            </a:extLst>
          </p:cNvPr>
          <p:cNvSpPr txBox="1"/>
          <p:nvPr/>
        </p:nvSpPr>
        <p:spPr>
          <a:xfrm>
            <a:off x="539552" y="1419622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密集型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FD6530-A170-4015-9BFE-2F6D12CFA797}"/>
              </a:ext>
            </a:extLst>
          </p:cNvPr>
          <p:cNvSpPr txBox="1"/>
          <p:nvPr/>
        </p:nvSpPr>
        <p:spPr>
          <a:xfrm>
            <a:off x="539552" y="204736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：容器规格是由内存决定的，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和内存成比例，每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1GB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内存对应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0.67cpu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密集型函数执行时，存在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满载的情况，执行时间受资源限制。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0F998F-0D7D-46DA-BCBA-A54183AE461A}"/>
              </a:ext>
            </a:extLst>
          </p:cNvPr>
          <p:cNvSpPr txBox="1"/>
          <p:nvPr/>
        </p:nvSpPr>
        <p:spPr>
          <a:xfrm>
            <a:off x="534512" y="2952115"/>
            <a:ext cx="7991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：当函数执行时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使用率高于分配的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，则认为当前分配的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资源不足，先创建新容器再删除旧容器，新容器分配的内存是旧容器的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，对应的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资源也是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，减少函数的执行时间。</a:t>
            </a:r>
          </a:p>
        </p:txBody>
      </p:sp>
    </p:spTree>
    <p:extLst>
      <p:ext uri="{BB962C8B-B14F-4D97-AF65-F5344CB8AC3E}">
        <p14:creationId xmlns:p14="http://schemas.microsoft.com/office/powerpoint/2010/main" val="3508275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D98846-AE43-421F-8AF4-C51A04AD3A8A}"/>
              </a:ext>
            </a:extLst>
          </p:cNvPr>
          <p:cNvSpPr txBox="1"/>
          <p:nvPr/>
        </p:nvSpPr>
        <p:spPr>
          <a:xfrm>
            <a:off x="179512" y="59617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预留容器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E6291E-8C4A-490A-89BF-101880506D97}"/>
              </a:ext>
            </a:extLst>
          </p:cNvPr>
          <p:cNvSpPr txBox="1"/>
          <p:nvPr/>
        </p:nvSpPr>
        <p:spPr>
          <a:xfrm>
            <a:off x="467544" y="2027044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：创建容器的时间在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0.4~1.0s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，增加了请求的响应时间，要尽量避免在请求到来时创建容器。部分函数由稀疏调用逐渐变为密集调用，可以在空闲时间提前创建容器。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5963B5-581E-4FA0-9D3E-0EAFEB96697D}"/>
              </a:ext>
            </a:extLst>
          </p:cNvPr>
          <p:cNvSpPr txBox="1"/>
          <p:nvPr/>
        </p:nvSpPr>
        <p:spPr>
          <a:xfrm>
            <a:off x="467544" y="3188464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：当某函数的容器满载时，则提前申请一个空闲容器，之后并发请求数增加时，省去创建容器的时间，减少了响应时间。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C3CE6D-9634-4AA9-A495-152A2CFF02D2}"/>
              </a:ext>
            </a:extLst>
          </p:cNvPr>
          <p:cNvSpPr txBox="1"/>
          <p:nvPr/>
        </p:nvSpPr>
        <p:spPr>
          <a:xfrm>
            <a:off x="467544" y="1419622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：所有函数</a:t>
            </a:r>
          </a:p>
        </p:txBody>
      </p:sp>
    </p:spTree>
    <p:extLst>
      <p:ext uri="{BB962C8B-B14F-4D97-AF65-F5344CB8AC3E}">
        <p14:creationId xmlns:p14="http://schemas.microsoft.com/office/powerpoint/2010/main" val="3955468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DE1AF3-848A-4CA7-A030-F6C579B8093D}"/>
              </a:ext>
            </a:extLst>
          </p:cNvPr>
          <p:cNvSpPr txBox="1"/>
          <p:nvPr/>
        </p:nvSpPr>
        <p:spPr>
          <a:xfrm>
            <a:off x="251520" y="627534"/>
            <a:ext cx="1512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整体效果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96AC4016-F8AB-413B-ADFE-3D2C299DA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763908"/>
              </p:ext>
            </p:extLst>
          </p:nvPr>
        </p:nvGraphicFramePr>
        <p:xfrm>
          <a:off x="1862698" y="2018030"/>
          <a:ext cx="5418602" cy="1107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8202">
                  <a:extLst>
                    <a:ext uri="{9D8B030D-6E8A-4147-A177-3AD203B41FA5}">
                      <a16:colId xmlns:a16="http://schemas.microsoft.com/office/drawing/2014/main" val="124940954"/>
                    </a:ext>
                  </a:extLst>
                </a:gridCol>
                <a:gridCol w="1782198">
                  <a:extLst>
                    <a:ext uri="{9D8B030D-6E8A-4147-A177-3AD203B41FA5}">
                      <a16:colId xmlns:a16="http://schemas.microsoft.com/office/drawing/2014/main" val="3787607216"/>
                    </a:ext>
                  </a:extLst>
                </a:gridCol>
                <a:gridCol w="1818202">
                  <a:extLst>
                    <a:ext uri="{9D8B030D-6E8A-4147-A177-3AD203B41FA5}">
                      <a16:colId xmlns:a16="http://schemas.microsoft.com/office/drawing/2014/main" val="2828643450"/>
                    </a:ext>
                  </a:extLst>
                </a:gridCol>
              </a:tblGrid>
              <a:tr h="2830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正式赛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加时赛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39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第一次提交成绩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0.98765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0.95105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历史最优成绩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0.98752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0.95105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826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928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306A867-BFEF-4BB5-B1D9-B90E65C9BE02}"/>
              </a:ext>
            </a:extLst>
          </p:cNvPr>
          <p:cNvSpPr txBox="1"/>
          <p:nvPr/>
        </p:nvSpPr>
        <p:spPr>
          <a:xfrm>
            <a:off x="1619672" y="1786920"/>
            <a:ext cx="7056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3510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6DD9388-FEFB-4223-BAF7-8A6F28A69733}"/>
              </a:ext>
            </a:extLst>
          </p:cNvPr>
          <p:cNvSpPr txBox="1"/>
          <p:nvPr/>
        </p:nvSpPr>
        <p:spPr>
          <a:xfrm>
            <a:off x="179512" y="699542"/>
            <a:ext cx="1835696" cy="46166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赛题分析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016E9A-7BEE-4C17-8F96-8B2B1B3C4E24}"/>
              </a:ext>
            </a:extLst>
          </p:cNvPr>
          <p:cNvSpPr txBox="1"/>
          <p:nvPr/>
        </p:nvSpPr>
        <p:spPr>
          <a:xfrm>
            <a:off x="614080" y="1342678"/>
            <a:ext cx="81369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目的：赛题是实现一个函数计算服务的调度系统，采用各种调度策略降低请求的响应时间，并且使用尽可能少的资源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BF07CA-C229-4200-88C0-07F7D8E8B364}"/>
              </a:ext>
            </a:extLst>
          </p:cNvPr>
          <p:cNvSpPr txBox="1"/>
          <p:nvPr/>
        </p:nvSpPr>
        <p:spPr>
          <a:xfrm>
            <a:off x="614080" y="2139702"/>
            <a:ext cx="8136904" cy="1895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分析点：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初始可用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个，在一段时间后才能申请更多的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，最大可使用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和内存按比例分配，每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1GB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内存对应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0.67vCPU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有些函数占用资源很小，一个容器可以处理多个并发请求，响应时间基本不变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上可以创建多于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4GB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内存的容器，注意内存使用情况，避免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22C1BA7-9C00-48DE-8CA4-DECF93C99C66}"/>
              </a:ext>
            </a:extLst>
          </p:cNvPr>
          <p:cNvSpPr txBox="1"/>
          <p:nvPr/>
        </p:nvSpPr>
        <p:spPr>
          <a:xfrm>
            <a:off x="1835696" y="2310140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整体策略：负载均衡、动态伸缩</a:t>
            </a:r>
          </a:p>
        </p:txBody>
      </p:sp>
    </p:spTree>
    <p:extLst>
      <p:ext uri="{BB962C8B-B14F-4D97-AF65-F5344CB8AC3E}">
        <p14:creationId xmlns:p14="http://schemas.microsoft.com/office/powerpoint/2010/main" val="2147386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BF8B13A-FB79-4895-9338-4CAD561E457A}"/>
              </a:ext>
            </a:extLst>
          </p:cNvPr>
          <p:cNvSpPr txBox="1"/>
          <p:nvPr/>
        </p:nvSpPr>
        <p:spPr>
          <a:xfrm>
            <a:off x="179512" y="69954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86D0BA-A803-48D5-935C-00E084896BD6}"/>
              </a:ext>
            </a:extLst>
          </p:cNvPr>
          <p:cNvSpPr txBox="1"/>
          <p:nvPr/>
        </p:nvSpPr>
        <p:spPr>
          <a:xfrm>
            <a:off x="323528" y="2211710"/>
            <a:ext cx="81369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的策略：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初始可用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在不超过初始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数的情况下，根据函数并发请求数申请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。充分利用初始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，让每个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处理较少的请求，更快的创建容器，减少响应时间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每个函数都均匀分布，首先按照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内该函数容器数量从小到大排序，如果数量相同，优先选择可用内存多的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当初始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不能满足新的请求，申请新的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node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5A6D91-D4EA-434D-9906-FC398AD18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212" y="555526"/>
            <a:ext cx="4200148" cy="214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7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7655D-9B55-40ED-811A-21CAE719C2EC}"/>
              </a:ext>
            </a:extLst>
          </p:cNvPr>
          <p:cNvSpPr txBox="1"/>
          <p:nvPr/>
        </p:nvSpPr>
        <p:spPr>
          <a:xfrm>
            <a:off x="467544" y="1059582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函数分类：根据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getStat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ReturnContainer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接口返回的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和内存使用情况判断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密集型：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使用率超过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内存密集型：实际使用内存占分配内存的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30%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短时间型：函数执行时间小于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50ms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，且最大执行时间不超过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65ms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B11B0F-A6F5-4D5D-A033-D9E4316D295B}"/>
              </a:ext>
            </a:extLst>
          </p:cNvPr>
          <p:cNvSpPr txBox="1"/>
          <p:nvPr/>
        </p:nvSpPr>
        <p:spPr>
          <a:xfrm>
            <a:off x="467544" y="2581511"/>
            <a:ext cx="8424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选取容器的策略：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当容器数大于等于请求数，每个容器同时处理一个请求。如果容器数不够，则创建新的容器（非内存密集型和非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密集型函数限制容器数量）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如果函数（不包括内存密集型和 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密集型）当前不能再创建容器，则每个容器同时处理多个请求</a:t>
            </a:r>
          </a:p>
        </p:txBody>
      </p:sp>
    </p:spTree>
    <p:extLst>
      <p:ext uri="{BB962C8B-B14F-4D97-AF65-F5344CB8AC3E}">
        <p14:creationId xmlns:p14="http://schemas.microsoft.com/office/powerpoint/2010/main" val="1323228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0B71DB9-367D-45D2-A4BA-E2CD8B2B22DA}"/>
              </a:ext>
            </a:extLst>
          </p:cNvPr>
          <p:cNvSpPr txBox="1"/>
          <p:nvPr/>
        </p:nvSpPr>
        <p:spPr>
          <a:xfrm>
            <a:off x="179512" y="69954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动态伸缩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C33795-B2D1-4FA4-95FA-539239041614}"/>
              </a:ext>
            </a:extLst>
          </p:cNvPr>
          <p:cNvSpPr txBox="1"/>
          <p:nvPr/>
        </p:nvSpPr>
        <p:spPr>
          <a:xfrm>
            <a:off x="359532" y="2118796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动态扩展：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程序不限制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数量，当请求压力增大时，已有的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无法创建新的容器，则申请新的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满足需求。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81EE74-8178-4EF9-A4F0-AB9725F72C99}"/>
              </a:ext>
            </a:extLst>
          </p:cNvPr>
          <p:cNvSpPr txBox="1"/>
          <p:nvPr/>
        </p:nvSpPr>
        <p:spPr>
          <a:xfrm>
            <a:off x="359532" y="3136200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回收资源：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当容器超过一定时间（设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分钟）没有执行函数，则释放该容器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中容器都被释放，则释放该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B3E5BC-F329-45FD-895A-602B8D2A2D7E}"/>
              </a:ext>
            </a:extLst>
          </p:cNvPr>
          <p:cNvSpPr txBox="1"/>
          <p:nvPr/>
        </p:nvSpPr>
        <p:spPr>
          <a:xfrm>
            <a:off x="359532" y="1347614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程序根据请求压力的变化，及时调整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的数量，并且根据容器的活动情况，及时回收资源，防止压力增大时请求出错，压力减小时资源浪费。</a:t>
            </a:r>
          </a:p>
        </p:txBody>
      </p:sp>
    </p:spTree>
    <p:extLst>
      <p:ext uri="{BB962C8B-B14F-4D97-AF65-F5344CB8AC3E}">
        <p14:creationId xmlns:p14="http://schemas.microsoft.com/office/powerpoint/2010/main" val="31695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2ECE45-F8C1-4437-9DF8-4858FB36753D}"/>
              </a:ext>
            </a:extLst>
          </p:cNvPr>
          <p:cNvSpPr txBox="1"/>
          <p:nvPr/>
        </p:nvSpPr>
        <p:spPr>
          <a:xfrm>
            <a:off x="215516" y="715683"/>
            <a:ext cx="8712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动态缩减：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密集型容器的数量，初步判断缩减的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选择可用内存最多的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作为迁移对象，判断剩余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的可用内存是否满足该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所有容器的需求，重点是内存密集型容器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迁移时遵循选择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策略，容器全部迁移后释放该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当缩减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数量达到预判值或者不再满足迁移条件，则停止该轮缩减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826EC22-DE78-4172-B2C8-C67246B28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8" y="2372945"/>
            <a:ext cx="4804165" cy="204683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7A776DD-76BA-477B-854B-9425B7950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530" y="2372944"/>
            <a:ext cx="4317432" cy="2046831"/>
          </a:xfrm>
          <a:prstGeom prst="rect">
            <a:avLst/>
          </a:prstGeom>
        </p:spPr>
      </p:pic>
      <p:sp>
        <p:nvSpPr>
          <p:cNvPr id="20" name="箭头: 右 19">
            <a:extLst>
              <a:ext uri="{FF2B5EF4-FFF2-40B4-BE49-F238E27FC236}">
                <a16:creationId xmlns:a16="http://schemas.microsoft.com/office/drawing/2014/main" id="{99D6D121-D333-45A2-95CB-B866C8757757}"/>
              </a:ext>
            </a:extLst>
          </p:cNvPr>
          <p:cNvSpPr/>
          <p:nvPr/>
        </p:nvSpPr>
        <p:spPr>
          <a:xfrm>
            <a:off x="4317407" y="2559949"/>
            <a:ext cx="453554" cy="198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96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748C4B6-5AF8-47CD-A77F-7AB5A64861AA}"/>
              </a:ext>
            </a:extLst>
          </p:cNvPr>
          <p:cNvSpPr txBox="1"/>
          <p:nvPr/>
        </p:nvSpPr>
        <p:spPr>
          <a:xfrm>
            <a:off x="611560" y="2310140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细节优化：函数优先级、资源调整、预留容器</a:t>
            </a:r>
          </a:p>
        </p:txBody>
      </p:sp>
    </p:spTree>
    <p:extLst>
      <p:ext uri="{BB962C8B-B14F-4D97-AF65-F5344CB8AC3E}">
        <p14:creationId xmlns:p14="http://schemas.microsoft.com/office/powerpoint/2010/main" val="118263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40FFF89-267C-4637-89E0-BDE9B72592EF}"/>
              </a:ext>
            </a:extLst>
          </p:cNvPr>
          <p:cNvSpPr txBox="1"/>
          <p:nvPr/>
        </p:nvSpPr>
        <p:spPr>
          <a:xfrm>
            <a:off x="107504" y="62753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设置函数优先级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19B161-9F11-453B-97D9-3644C77ACD94}"/>
              </a:ext>
            </a:extLst>
          </p:cNvPr>
          <p:cNvSpPr txBox="1"/>
          <p:nvPr/>
        </p:nvSpPr>
        <p:spPr>
          <a:xfrm>
            <a:off x="539552" y="1324821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：短时间型、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密集型（非短时间）、内存密集型（非短时间）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16A75A-C129-4CBA-9258-B7F58CCECF81}"/>
              </a:ext>
            </a:extLst>
          </p:cNvPr>
          <p:cNvSpPr txBox="1"/>
          <p:nvPr/>
        </p:nvSpPr>
        <p:spPr>
          <a:xfrm>
            <a:off x="539552" y="1917798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密集型和内存密集型函数一般执行时间较长，占用资源较多，与短时间型同时执行时，会存在资源竞争，导致短时间型执行时间增加至两到三倍。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608C61-1EAB-4308-988F-0171A33F74DF}"/>
              </a:ext>
            </a:extLst>
          </p:cNvPr>
          <p:cNvSpPr txBox="1"/>
          <p:nvPr/>
        </p:nvSpPr>
        <p:spPr>
          <a:xfrm>
            <a:off x="539552" y="2787774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：短时间型优先级比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密集型和内存密集型高，当短时间型正在执行时，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密集型和内存密集型等待其执行完毕或者等待超时。由于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密集型和内存密集型执行时间较长，等待的时间对其影响不大。</a:t>
            </a:r>
          </a:p>
        </p:txBody>
      </p:sp>
    </p:spTree>
    <p:extLst>
      <p:ext uri="{BB962C8B-B14F-4D97-AF65-F5344CB8AC3E}">
        <p14:creationId xmlns:p14="http://schemas.microsoft.com/office/powerpoint/2010/main" val="403320726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812</TotalTime>
  <Words>865</Words>
  <Application>Microsoft Office PowerPoint</Application>
  <PresentationFormat>全屏显示(16:9)</PresentationFormat>
  <Paragraphs>58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楷体</vt:lpstr>
      <vt:lpstr>微软雅黑</vt:lpstr>
      <vt:lpstr>Arial</vt:lpstr>
      <vt:lpstr>Calibri</vt:lpstr>
      <vt:lpstr>Calibri Light</vt:lpstr>
      <vt:lpstr>Times New Roman</vt:lpstr>
      <vt:lpstr>Office 主题</vt:lpstr>
      <vt:lpstr>天体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xbany</dc:creator>
  <cp:lastModifiedBy>崔 高铭</cp:lastModifiedBy>
  <cp:revision>30</cp:revision>
  <dcterms:created xsi:type="dcterms:W3CDTF">2020-08-26T04:15:00Z</dcterms:created>
  <dcterms:modified xsi:type="dcterms:W3CDTF">2020-09-01T02:17:50Z</dcterms:modified>
</cp:coreProperties>
</file>