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72" r:id="rId4"/>
    <p:sldId id="271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6" r:id="rId14"/>
    <p:sldId id="289" r:id="rId15"/>
    <p:sldId id="287" r:id="rId16"/>
    <p:sldId id="288" r:id="rId17"/>
    <p:sldId id="261" r:id="rId18"/>
    <p:sldId id="257" r:id="rId19"/>
    <p:sldId id="284" r:id="rId20"/>
    <p:sldId id="282" r:id="rId21"/>
    <p:sldId id="283" r:id="rId22"/>
    <p:sldId id="285" r:id="rId23"/>
    <p:sldId id="290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9.xml"/><Relationship Id="rId2" Type="http://schemas.openxmlformats.org/officeDocument/2006/relationships/image" Target="../media/image28.png"/><Relationship Id="rId1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1.13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OP-TEE</a:t>
            </a:r>
            <a:r>
              <a:rPr lang="zh-CN" altLang="en-US"/>
              <a:t>等源码的</a:t>
            </a:r>
            <a:r>
              <a:rPr lang="zh-CN" altLang="en-US"/>
              <a:t>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YOCTO</a:t>
            </a:r>
            <a:r>
              <a:rPr lang="zh-CN" altLang="en-US"/>
              <a:t>制作</a:t>
            </a:r>
            <a:r>
              <a:rPr lang="en-US" altLang="zh-CN"/>
              <a:t>imx93evk</a:t>
            </a:r>
            <a:r>
              <a:rPr lang="zh-CN" altLang="en-US"/>
              <a:t>的镜像，第一次跑了好几个小时，之后</a:t>
            </a:r>
            <a:r>
              <a:rPr lang="zh-CN" altLang="en-US"/>
              <a:t>就很快了。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330" y="2695575"/>
            <a:ext cx="3238500" cy="30765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1835" y="2021205"/>
            <a:ext cx="5607685" cy="15735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835" y="3663315"/>
            <a:ext cx="5464810" cy="131635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5975" y="5048250"/>
            <a:ext cx="4718685" cy="18141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151200"/>
            <a:ext cx="10969200" cy="705600"/>
          </a:xfrm>
        </p:spPr>
        <p:txBody>
          <a:bodyPr>
            <a:normAutofit fontScale="90000"/>
          </a:bodyPr>
          <a:p>
            <a:r>
              <a:rPr lang="zh-CN" altLang="en-US"/>
              <a:t>运行一个半小时完成了</a:t>
            </a:r>
            <a:r>
              <a:rPr lang="en-US" altLang="zh-CN"/>
              <a:t>26%</a:t>
            </a:r>
            <a:br>
              <a:rPr lang="en-US" altLang="zh-CN"/>
            </a:br>
            <a:r>
              <a:rPr lang="zh-CN" altLang="en-US"/>
              <a:t>运行完成花了</a:t>
            </a:r>
            <a:r>
              <a:rPr lang="zh-CN" altLang="en-US"/>
              <a:t>五个小时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07340" y="1099185"/>
            <a:ext cx="6209665" cy="33528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340" y="4451985"/>
            <a:ext cx="6045835" cy="216217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7344410" y="3077210"/>
            <a:ext cx="3867150" cy="1722120"/>
          </a:xfrm>
          <a:prstGeom prst="rect">
            <a:avLst/>
          </a:prstGeom>
        </p:spPr>
        <p:txBody>
          <a:bodyPr vert="horz" lIns="90000" tIns="46800" rIns="90000" bIns="46800" rtlCol="0">
            <a:normAutofit lnSpcReduction="10000"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将全部源码下载下来然后本地</a:t>
            </a:r>
            <a:r>
              <a:rPr lang="zh-CN" altLang="en-US"/>
              <a:t>编译</a:t>
            </a:r>
            <a:endParaRPr lang="zh-CN" altLang="en-US"/>
          </a:p>
          <a:p>
            <a:r>
              <a:rPr lang="zh-CN" altLang="en-US"/>
              <a:t>之后打算在这里直接修改</a:t>
            </a:r>
            <a:r>
              <a:rPr lang="en-US" altLang="zh-CN"/>
              <a:t>OP-TEE</a:t>
            </a:r>
            <a:r>
              <a:rPr lang="zh-CN" altLang="en-US"/>
              <a:t>，</a:t>
            </a:r>
            <a:r>
              <a:rPr lang="en-US" altLang="zh-CN"/>
              <a:t> ethosu et</a:t>
            </a:r>
            <a:r>
              <a:rPr lang="en-US" altLang="zh-CN"/>
              <a:t>c.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9900" y="381000"/>
            <a:ext cx="6957060" cy="3048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3592830"/>
            <a:ext cx="6873240" cy="31470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3910" y="514985"/>
            <a:ext cx="10109200" cy="4759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910" y="5530850"/>
            <a:ext cx="4985385" cy="123444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4985" y="545465"/>
            <a:ext cx="9041130" cy="47593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zh-CN"/>
              <a:t>rerun </a:t>
            </a:r>
            <a:r>
              <a:rPr lang="zh-CN" altLang="en-US"/>
              <a:t>的话只会花很少的时间，应该可以直接在这里修改代码，然后直接</a:t>
            </a:r>
            <a:r>
              <a:rPr lang="en-US" altLang="zh-CN"/>
              <a:t>bitbake imx-image-core</a:t>
            </a:r>
            <a:r>
              <a:rPr lang="zh-CN" altLang="en-US"/>
              <a:t>就</a:t>
            </a:r>
            <a:r>
              <a:rPr lang="zh-CN" altLang="en-US"/>
              <a:t>可以了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20090" y="1490345"/>
            <a:ext cx="5695315" cy="34404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90" y="5020310"/>
            <a:ext cx="10203180" cy="15316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17360" y="181356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可以看到，</a:t>
            </a:r>
            <a:r>
              <a:rPr lang="en-US" altLang="zh-CN"/>
              <a:t>rerun</a:t>
            </a:r>
            <a:r>
              <a:rPr lang="zh-CN" altLang="en-US"/>
              <a:t>的话只需要运行修改的内容就</a:t>
            </a:r>
            <a:r>
              <a:rPr lang="zh-CN" altLang="en-US"/>
              <a:t>可以了。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如果</a:t>
            </a:r>
            <a:r>
              <a:rPr lang="en-US" altLang="zh-CN"/>
              <a:t>Cortex M</a:t>
            </a:r>
            <a:r>
              <a:rPr lang="zh-CN" altLang="en-US"/>
              <a:t>想要访问</a:t>
            </a:r>
            <a:r>
              <a:rPr lang="en-US" altLang="zh-CN"/>
              <a:t>OPTEE</a:t>
            </a:r>
            <a:r>
              <a:rPr lang="zh-CN" altLang="en-US"/>
              <a:t>的</a:t>
            </a:r>
            <a:r>
              <a:rPr lang="en-US" altLang="zh-CN"/>
              <a:t>TZASC </a:t>
            </a:r>
            <a:r>
              <a:rPr lang="zh-CN" altLang="en-US"/>
              <a:t>需要自身也处于</a:t>
            </a:r>
            <a:r>
              <a:rPr lang="en-US" altLang="zh-CN"/>
              <a:t>Secure</a:t>
            </a:r>
            <a:r>
              <a:rPr lang="zh-CN" altLang="en-US"/>
              <a:t>状态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如果目标是「验证</a:t>
            </a:r>
            <a:r>
              <a:rPr lang="en-US" altLang="zh-CN">
                <a:sym typeface="+mn-ea"/>
              </a:rPr>
              <a:t> Cortex-M </a:t>
            </a:r>
            <a:r>
              <a:rPr lang="zh-CN" altLang="en-US">
                <a:sym typeface="+mn-ea"/>
              </a:rPr>
              <a:t>访问</a:t>
            </a:r>
            <a:r>
              <a:rPr lang="en-US" altLang="zh-CN">
                <a:sym typeface="+mn-ea"/>
              </a:rPr>
              <a:t> OP-TEE </a:t>
            </a:r>
            <a:r>
              <a:rPr lang="zh-CN" altLang="en-US">
                <a:sym typeface="+mn-ea"/>
              </a:rPr>
              <a:t>的</a:t>
            </a:r>
            <a:r>
              <a:rPr lang="en-US" altLang="zh-CN">
                <a:sym typeface="+mn-ea"/>
              </a:rPr>
              <a:t> Secure </a:t>
            </a:r>
            <a:r>
              <a:rPr lang="zh-CN" altLang="en-US">
                <a:sym typeface="+mn-ea"/>
              </a:rPr>
              <a:t>区域」，就需要：</a:t>
            </a:r>
            <a:endParaRPr lang="en-US" altLang="zh-CN"/>
          </a:p>
          <a:p>
            <a:r>
              <a:rPr lang="en-US" altLang="zh-CN">
                <a:sym typeface="+mn-ea"/>
              </a:rPr>
              <a:t>Cortex-M33/M7 </a:t>
            </a:r>
            <a:r>
              <a:rPr lang="zh-CN" altLang="en-US">
                <a:sym typeface="+mn-ea"/>
              </a:rPr>
              <a:t>端以</a:t>
            </a:r>
            <a:r>
              <a:rPr lang="en-US" altLang="zh-CN">
                <a:sym typeface="+mn-ea"/>
              </a:rPr>
              <a:t> Secure </a:t>
            </a:r>
            <a:r>
              <a:rPr lang="zh-CN" altLang="en-US">
                <a:sym typeface="+mn-ea"/>
              </a:rPr>
              <a:t>状态运行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访问。</a:t>
            </a:r>
            <a:endParaRPr lang="zh-CN" altLang="en-US"/>
          </a:p>
          <a:p>
            <a:r>
              <a:rPr lang="zh-CN" altLang="en-US">
                <a:sym typeface="+mn-ea"/>
              </a:rPr>
              <a:t>在</a:t>
            </a:r>
            <a:r>
              <a:rPr lang="en-US" altLang="zh-CN">
                <a:sym typeface="+mn-ea"/>
              </a:rPr>
              <a:t> OP-TEE / U-Boot </a:t>
            </a:r>
            <a:r>
              <a:rPr lang="zh-CN" altLang="en-US">
                <a:sym typeface="+mn-ea"/>
              </a:rPr>
              <a:t>等阶段配置</a:t>
            </a:r>
            <a:r>
              <a:rPr lang="en-US" altLang="zh-CN">
                <a:sym typeface="+mn-ea"/>
              </a:rPr>
              <a:t> TZASC </a:t>
            </a:r>
            <a:r>
              <a:rPr lang="zh-CN" altLang="en-US">
                <a:sym typeface="+mn-ea"/>
              </a:rPr>
              <a:t>使得对应内存区域对</a:t>
            </a:r>
            <a:r>
              <a:rPr lang="en-US" altLang="zh-CN">
                <a:sym typeface="+mn-ea"/>
              </a:rPr>
              <a:t> Cortex-M (Secure) </a:t>
            </a:r>
            <a:r>
              <a:rPr lang="zh-CN" altLang="en-US">
                <a:sym typeface="+mn-ea"/>
              </a:rPr>
              <a:t>可访问，并对</a:t>
            </a:r>
            <a:r>
              <a:rPr lang="en-US" altLang="zh-CN">
                <a:sym typeface="+mn-ea"/>
              </a:rPr>
              <a:t> Non-secure Linux </a:t>
            </a:r>
            <a:r>
              <a:rPr lang="zh-CN" altLang="en-US">
                <a:sym typeface="+mn-ea"/>
              </a:rPr>
              <a:t>屏蔽。</a:t>
            </a:r>
            <a:endParaRPr lang="zh-CN" altLang="en-US"/>
          </a:p>
          <a:p>
            <a:r>
              <a:rPr lang="en-US" altLang="zh-CN">
                <a:sym typeface="+mn-ea"/>
              </a:rPr>
              <a:t>OP-TEE </a:t>
            </a:r>
            <a:r>
              <a:rPr lang="zh-CN" altLang="en-US">
                <a:sym typeface="+mn-ea"/>
              </a:rPr>
              <a:t>这边也要知道该区域的存在（可在</a:t>
            </a:r>
            <a:r>
              <a:rPr lang="en-US" altLang="zh-CN">
                <a:sym typeface="+mn-ea"/>
              </a:rPr>
              <a:t> OP-TEE DT </a:t>
            </a:r>
            <a:r>
              <a:rPr lang="zh-CN" altLang="en-US">
                <a:sym typeface="+mn-ea"/>
              </a:rPr>
              <a:t>里声明或在</a:t>
            </a:r>
            <a:r>
              <a:rPr lang="en-US" altLang="zh-CN">
                <a:sym typeface="+mn-ea"/>
              </a:rPr>
              <a:t> OP-TEE driver </a:t>
            </a:r>
            <a:r>
              <a:rPr lang="zh-CN" altLang="en-US">
                <a:sym typeface="+mn-ea"/>
              </a:rPr>
              <a:t>中进行相应的</a:t>
            </a:r>
            <a:r>
              <a:rPr lang="en-US" altLang="zh-CN">
                <a:sym typeface="+mn-ea"/>
              </a:rPr>
              <a:t> region </a:t>
            </a:r>
            <a:r>
              <a:rPr lang="zh-CN" altLang="en-US">
                <a:sym typeface="+mn-ea"/>
              </a:rPr>
              <a:t>配置）。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很难将</a:t>
            </a:r>
            <a:r>
              <a:rPr lang="en-US" altLang="zh-CN"/>
              <a:t>NPU firmware </a:t>
            </a:r>
            <a:r>
              <a:rPr lang="zh-CN" altLang="en-US"/>
              <a:t>移植到</a:t>
            </a:r>
            <a:r>
              <a:rPr lang="en-US" altLang="zh-CN"/>
              <a:t>M33</a:t>
            </a:r>
            <a:r>
              <a:rPr lang="zh-CN" altLang="en-US"/>
              <a:t>的</a:t>
            </a:r>
            <a:r>
              <a:rPr lang="en-US" altLang="zh-CN"/>
              <a:t>TrustZo</a:t>
            </a:r>
            <a:r>
              <a:rPr lang="en-US" altLang="zh-CN"/>
              <a:t>ne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1724660"/>
            <a:ext cx="10968990" cy="42900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08330" y="515620"/>
            <a:ext cx="7749540" cy="441198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6710" y="242570"/>
            <a:ext cx="7711440" cy="4267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710" y="4588510"/>
            <a:ext cx="7680960" cy="20497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OP-TEE</a:t>
            </a:r>
            <a:r>
              <a:rPr lang="zh-CN" altLang="en-US"/>
              <a:t>找不到的</a:t>
            </a:r>
            <a:r>
              <a:rPr lang="zh-CN" altLang="en-US"/>
              <a:t>原因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不是</a:t>
            </a:r>
            <a:r>
              <a:rPr lang="en-US" altLang="zh-CN"/>
              <a:t>DTS</a:t>
            </a:r>
            <a:r>
              <a:rPr lang="zh-CN" altLang="en-US"/>
              <a:t>的问题，</a:t>
            </a:r>
            <a:r>
              <a:rPr lang="en-US" altLang="zh-CN"/>
              <a:t>IMX93DTS</a:t>
            </a:r>
            <a:r>
              <a:rPr lang="zh-CN" altLang="en-US"/>
              <a:t>有一段</a:t>
            </a:r>
            <a:r>
              <a:rPr lang="en-US" altLang="zh-CN"/>
              <a:t>reserved memory</a:t>
            </a:r>
            <a:r>
              <a:rPr lang="zh-CN" altLang="en-US"/>
              <a:t>，指的就是</a:t>
            </a:r>
            <a:r>
              <a:rPr lang="en-US" altLang="zh-CN"/>
              <a:t>OP-TEE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是</a:t>
            </a:r>
            <a:r>
              <a:rPr lang="en-US" altLang="zh-CN"/>
              <a:t>boot</a:t>
            </a:r>
            <a:r>
              <a:rPr lang="zh-CN" altLang="en-US"/>
              <a:t>的问题，在最开始就没</a:t>
            </a:r>
            <a:r>
              <a:rPr lang="zh-CN" altLang="en-US"/>
              <a:t>加载。</a:t>
            </a:r>
            <a:endParaRPr lang="zh-CN" altLang="en-US"/>
          </a:p>
          <a:p>
            <a:r>
              <a:rPr lang="en-US" altLang="zh-CN"/>
              <a:t>boot</a:t>
            </a:r>
            <a:r>
              <a:rPr lang="zh-CN" altLang="en-US"/>
              <a:t>的输出只能找到一段</a:t>
            </a:r>
            <a:r>
              <a:rPr lang="en-US" altLang="zh-CN"/>
              <a:t>TEE</a:t>
            </a:r>
            <a:r>
              <a:rPr lang="zh-CN" altLang="en-US"/>
              <a:t>启动失败的输出，还有一个选择语句，如果有</a:t>
            </a:r>
            <a:r>
              <a:rPr lang="en-US" altLang="zh-CN"/>
              <a:t>TEE</a:t>
            </a:r>
            <a:r>
              <a:rPr lang="zh-CN" altLang="en-US"/>
              <a:t>，</a:t>
            </a:r>
            <a:r>
              <a:rPr lang="en-US" altLang="zh-CN"/>
              <a:t>xx</a:t>
            </a:r>
            <a:r>
              <a:rPr lang="zh-CN" altLang="en-US"/>
              <a:t>。如果没有，</a:t>
            </a:r>
            <a:r>
              <a:rPr lang="en-US" altLang="zh-CN"/>
              <a:t>xx</a:t>
            </a:r>
            <a:r>
              <a:rPr lang="zh-CN" altLang="en-US"/>
              <a:t>。然后选择的后者，说明启动阶段就没有</a:t>
            </a:r>
            <a:r>
              <a:rPr lang="en-US" altLang="zh-CN"/>
              <a:t>OPTEE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最开始打算重新编译</a:t>
            </a:r>
            <a:r>
              <a:rPr lang="en-US" altLang="zh-CN"/>
              <a:t>OPTEE</a:t>
            </a:r>
            <a:r>
              <a:rPr lang="zh-CN" altLang="en-US"/>
              <a:t>，然后和</a:t>
            </a:r>
            <a:r>
              <a:rPr lang="en-US" altLang="zh-CN"/>
              <a:t>ATF</a:t>
            </a:r>
            <a:r>
              <a:rPr lang="zh-CN" altLang="en-US"/>
              <a:t>，</a:t>
            </a:r>
            <a:r>
              <a:rPr lang="en-US" altLang="zh-CN"/>
              <a:t>uboot</a:t>
            </a:r>
            <a:r>
              <a:rPr lang="zh-CN" altLang="en-US"/>
              <a:t>打包一起</a:t>
            </a:r>
            <a:r>
              <a:rPr lang="zh-CN" altLang="en-US"/>
              <a:t>烧录。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21970" y="461010"/>
            <a:ext cx="7665720" cy="40538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70" y="4338320"/>
            <a:ext cx="7281545" cy="258064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接下来</a:t>
            </a:r>
            <a:r>
              <a:rPr lang="zh-CN" altLang="en-US"/>
              <a:t>要做的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zh-CN" altLang="en-US"/>
              <a:t>了解</a:t>
            </a:r>
            <a:r>
              <a:rPr lang="en-US" altLang="zh-CN"/>
              <a:t>Cortex A</a:t>
            </a:r>
            <a:r>
              <a:rPr lang="zh-CN" altLang="en-US"/>
              <a:t>和</a:t>
            </a:r>
            <a:r>
              <a:rPr lang="en-US" altLang="zh-CN"/>
              <a:t>M</a:t>
            </a:r>
            <a:r>
              <a:rPr lang="zh-CN" altLang="en-US"/>
              <a:t>的</a:t>
            </a:r>
            <a:r>
              <a:rPr lang="en-US" altLang="zh-CN"/>
              <a:t>TrustZone</a:t>
            </a:r>
            <a:r>
              <a:rPr lang="zh-CN" altLang="en-US"/>
              <a:t>的特点。</a:t>
            </a:r>
            <a:endParaRPr lang="zh-CN" altLang="en-US"/>
          </a:p>
          <a:p>
            <a:r>
              <a:rPr lang="zh-CN" altLang="en-US"/>
              <a:t>修改</a:t>
            </a:r>
            <a:r>
              <a:rPr lang="en-US" altLang="zh-CN"/>
              <a:t>Cortex M </a:t>
            </a:r>
            <a:r>
              <a:rPr lang="zh-CN" altLang="en-US"/>
              <a:t>和</a:t>
            </a:r>
            <a:r>
              <a:rPr lang="en-US" altLang="zh-CN"/>
              <a:t> Cortex A</a:t>
            </a:r>
            <a:r>
              <a:rPr lang="zh-CN" altLang="en-US"/>
              <a:t>的</a:t>
            </a:r>
            <a:r>
              <a:rPr lang="en-US" altLang="zh-CN"/>
              <a:t>TrustZone</a:t>
            </a:r>
            <a:r>
              <a:rPr lang="zh-CN" altLang="en-US"/>
              <a:t>各种相关配置，验证能否实现</a:t>
            </a:r>
            <a:r>
              <a:rPr lang="en-US" altLang="zh-CN"/>
              <a:t>Cortex M</a:t>
            </a:r>
            <a:r>
              <a:rPr lang="zh-CN" altLang="en-US"/>
              <a:t>访问</a:t>
            </a:r>
            <a:r>
              <a:rPr lang="en-US" altLang="zh-CN"/>
              <a:t>OPTEE</a:t>
            </a:r>
            <a:r>
              <a:rPr lang="zh-CN" altLang="en-US"/>
              <a:t>的</a:t>
            </a:r>
            <a:r>
              <a:rPr lang="en-US" altLang="zh-CN"/>
              <a:t>TZASC</a:t>
            </a:r>
            <a:r>
              <a:rPr lang="zh-CN" altLang="en-US"/>
              <a:t>分配的</a:t>
            </a:r>
            <a:r>
              <a:rPr lang="en-US" altLang="zh-CN"/>
              <a:t>secure memory</a:t>
            </a:r>
            <a:r>
              <a:rPr lang="zh-CN" altLang="en-US"/>
              <a:t>。要用什么模式来访问。同时保证</a:t>
            </a:r>
            <a:r>
              <a:rPr lang="en-US" altLang="zh-CN"/>
              <a:t>normal world</a:t>
            </a:r>
            <a:r>
              <a:rPr lang="zh-CN" altLang="en-US"/>
              <a:t>不能</a:t>
            </a:r>
            <a:r>
              <a:rPr lang="zh-CN" altLang="en-US"/>
              <a:t>访问。</a:t>
            </a:r>
            <a:endParaRPr lang="zh-CN" altLang="en-US"/>
          </a:p>
          <a:p>
            <a:r>
              <a:rPr lang="zh-CN" altLang="en-US"/>
              <a:t>可能是分别实现个</a:t>
            </a:r>
            <a:r>
              <a:rPr lang="en-US" altLang="zh-CN"/>
              <a:t>TA</a:t>
            </a:r>
            <a:r>
              <a:rPr lang="zh-CN" altLang="en-US"/>
              <a:t>尝试写</a:t>
            </a:r>
            <a:r>
              <a:rPr lang="en-US" altLang="zh-CN"/>
              <a:t>/</a:t>
            </a:r>
            <a:r>
              <a:rPr lang="zh-CN" altLang="en-US"/>
              <a:t>读到</a:t>
            </a:r>
            <a:r>
              <a:rPr lang="en-US" altLang="zh-CN"/>
              <a:t>secure memory</a:t>
            </a:r>
            <a:r>
              <a:rPr lang="zh-CN" altLang="en-US"/>
              <a:t>里。</a:t>
            </a:r>
            <a:endParaRPr lang="zh-CN" altLang="en-US"/>
          </a:p>
          <a:p>
            <a:r>
              <a:rPr lang="zh-CN" altLang="en-US"/>
              <a:t>如果只有在</a:t>
            </a:r>
            <a:r>
              <a:rPr lang="en-US" altLang="zh-CN"/>
              <a:t>Cortex M</a:t>
            </a:r>
            <a:r>
              <a:rPr lang="zh-CN" altLang="en-US"/>
              <a:t>的</a:t>
            </a:r>
            <a:r>
              <a:rPr lang="en-US" altLang="zh-CN"/>
              <a:t>secure </a:t>
            </a:r>
            <a:r>
              <a:rPr lang="zh-CN" altLang="en-US"/>
              <a:t>模式下才能访问</a:t>
            </a:r>
            <a:r>
              <a:rPr lang="en-US" altLang="zh-CN"/>
              <a:t>OP-TEE</a:t>
            </a:r>
            <a:r>
              <a:rPr lang="zh-CN" altLang="en-US"/>
              <a:t>的</a:t>
            </a:r>
            <a:r>
              <a:rPr lang="en-US" altLang="zh-CN"/>
              <a:t>secure memory</a:t>
            </a:r>
            <a:r>
              <a:rPr lang="zh-CN" altLang="en-US"/>
              <a:t>，考虑写个</a:t>
            </a:r>
            <a:r>
              <a:rPr lang="en-US" altLang="zh-CN"/>
              <a:t>stub</a:t>
            </a:r>
            <a:r>
              <a:rPr lang="zh-CN" altLang="en-US"/>
              <a:t>在</a:t>
            </a:r>
            <a:r>
              <a:rPr lang="en-US" altLang="zh-CN"/>
              <a:t>Cortex M</a:t>
            </a:r>
            <a:r>
              <a:rPr lang="zh-CN" altLang="en-US"/>
              <a:t>的</a:t>
            </a:r>
            <a:r>
              <a:rPr lang="en-US" altLang="zh-CN"/>
              <a:t>TrustZone</a:t>
            </a:r>
            <a:r>
              <a:rPr lang="zh-CN" altLang="en-US"/>
              <a:t>里，负责把</a:t>
            </a:r>
            <a:r>
              <a:rPr lang="en-US" altLang="zh-CN"/>
              <a:t>OP-TEE</a:t>
            </a:r>
            <a:r>
              <a:rPr lang="zh-CN" altLang="en-US"/>
              <a:t>中的</a:t>
            </a:r>
            <a:r>
              <a:rPr lang="en-US" altLang="zh-CN"/>
              <a:t>ethosu</a:t>
            </a:r>
            <a:r>
              <a:rPr lang="zh-CN" altLang="en-US"/>
              <a:t>写的内容传给</a:t>
            </a:r>
            <a:r>
              <a:rPr lang="en-US" altLang="zh-CN"/>
              <a:t>Cortex M </a:t>
            </a:r>
            <a:r>
              <a:rPr lang="zh-CN" altLang="en-US"/>
              <a:t>的</a:t>
            </a:r>
            <a:r>
              <a:rPr lang="en-US" altLang="zh-CN"/>
              <a:t> normal world</a:t>
            </a:r>
            <a:r>
              <a:rPr lang="zh-CN" altLang="en-US"/>
              <a:t>的</a:t>
            </a:r>
            <a:r>
              <a:rPr lang="en-US" altLang="zh-CN"/>
              <a:t>firmware</a:t>
            </a:r>
            <a:r>
              <a:rPr lang="zh-CN" altLang="en-US"/>
              <a:t>。可能是</a:t>
            </a:r>
            <a:r>
              <a:rPr lang="en-US" altLang="zh-CN"/>
              <a:t>OP-TEE</a:t>
            </a:r>
            <a:r>
              <a:rPr lang="zh-CN" altLang="en-US"/>
              <a:t>中的</a:t>
            </a:r>
            <a:r>
              <a:rPr lang="en-US" altLang="zh-CN"/>
              <a:t>ethosu </a:t>
            </a:r>
            <a:r>
              <a:rPr lang="zh-CN" altLang="en-US"/>
              <a:t>通过中断传给</a:t>
            </a:r>
            <a:r>
              <a:rPr lang="en-US" altLang="zh-CN"/>
              <a:t> Cortex M</a:t>
            </a:r>
            <a:r>
              <a:rPr lang="zh-CN" altLang="en-US"/>
              <a:t>的</a:t>
            </a:r>
            <a:r>
              <a:rPr lang="en-US" altLang="zh-CN"/>
              <a:t>stub</a:t>
            </a:r>
            <a:r>
              <a:rPr lang="zh-CN" altLang="en-US"/>
              <a:t>，然后</a:t>
            </a:r>
            <a:r>
              <a:rPr lang="en-US" altLang="zh-CN"/>
              <a:t>stub</a:t>
            </a:r>
            <a:r>
              <a:rPr lang="zh-CN" altLang="en-US"/>
              <a:t>再用中断把相关信息传给</a:t>
            </a:r>
            <a:r>
              <a:rPr lang="en-US" altLang="zh-CN"/>
              <a:t>firmware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但是还有个问题就是，</a:t>
            </a:r>
            <a:r>
              <a:rPr lang="en-US" altLang="zh-CN"/>
              <a:t>Cortex M</a:t>
            </a:r>
            <a:r>
              <a:rPr lang="zh-CN" altLang="en-US"/>
              <a:t>的</a:t>
            </a:r>
            <a:r>
              <a:rPr lang="en-US" altLang="zh-CN"/>
              <a:t>ethosu firmware</a:t>
            </a:r>
            <a:r>
              <a:rPr lang="zh-CN" altLang="en-US"/>
              <a:t>能用</a:t>
            </a:r>
            <a:r>
              <a:rPr lang="en-US" altLang="zh-CN"/>
              <a:t>DMA</a:t>
            </a:r>
            <a:r>
              <a:rPr lang="zh-CN" altLang="en-US"/>
              <a:t>等方式访问</a:t>
            </a:r>
            <a:r>
              <a:rPr lang="en-US" altLang="zh-CN"/>
              <a:t>Cortex A</a:t>
            </a:r>
            <a:r>
              <a:rPr lang="zh-CN" altLang="en-US"/>
              <a:t>中的</a:t>
            </a:r>
            <a:r>
              <a:rPr lang="en-US" altLang="zh-CN"/>
              <a:t>OP-TEE</a:t>
            </a:r>
            <a:r>
              <a:rPr lang="zh-CN" altLang="en-US"/>
              <a:t>的相关模型参数（</a:t>
            </a:r>
            <a:r>
              <a:rPr lang="en-US" altLang="zh-CN"/>
              <a:t>rpmsg_send</a:t>
            </a:r>
            <a:r>
              <a:rPr lang="zh-CN" altLang="en-US"/>
              <a:t>里的</a:t>
            </a:r>
            <a:r>
              <a:rPr lang="en-US" altLang="zh-CN"/>
              <a:t>data</a:t>
            </a:r>
            <a:r>
              <a:rPr lang="zh-CN" altLang="en-US"/>
              <a:t>指针指向的数据）吗？接下来打算试试。如果也只能在</a:t>
            </a:r>
            <a:r>
              <a:rPr lang="en-US" altLang="zh-CN"/>
              <a:t>secure mode</a:t>
            </a:r>
            <a:r>
              <a:rPr lang="zh-CN" altLang="en-US"/>
              <a:t>的情况下访问的话，可能要给</a:t>
            </a:r>
            <a:r>
              <a:rPr lang="en-US" altLang="zh-CN"/>
              <a:t>stub</a:t>
            </a:r>
            <a:r>
              <a:rPr lang="zh-CN" altLang="en-US"/>
              <a:t>加一个传输</a:t>
            </a:r>
            <a:r>
              <a:rPr lang="en-US" altLang="zh-CN"/>
              <a:t>DMA</a:t>
            </a:r>
            <a:r>
              <a:rPr lang="zh-CN" altLang="en-US"/>
              <a:t>的方法？通过</a:t>
            </a:r>
            <a:r>
              <a:rPr lang="en-US" altLang="zh-CN"/>
              <a:t>stub</a:t>
            </a:r>
            <a:r>
              <a:rPr lang="zh-CN" altLang="en-US"/>
              <a:t>把数据从</a:t>
            </a:r>
            <a:r>
              <a:rPr lang="en-US" altLang="zh-CN"/>
              <a:t>OPTEE</a:t>
            </a:r>
            <a:r>
              <a:rPr lang="zh-CN" altLang="en-US"/>
              <a:t>的</a:t>
            </a:r>
            <a:r>
              <a:rPr lang="en-US" altLang="zh-CN"/>
              <a:t>secure memory</a:t>
            </a:r>
            <a:r>
              <a:rPr lang="zh-CN" altLang="en-US"/>
              <a:t>间接传给</a:t>
            </a:r>
            <a:r>
              <a:rPr lang="en-US" altLang="zh-CN"/>
              <a:t>Cortex M</a:t>
            </a:r>
            <a:r>
              <a:rPr lang="zh-CN" altLang="en-US"/>
              <a:t>的</a:t>
            </a:r>
            <a:r>
              <a:rPr lang="en-US" altLang="zh-CN"/>
              <a:t>ethous firmware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11505" y="283210"/>
            <a:ext cx="10968990" cy="32105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OPTEE</a:t>
            </a:r>
            <a:r>
              <a:rPr lang="zh-CN" altLang="en-US"/>
              <a:t>无法找到</a:t>
            </a:r>
            <a:r>
              <a:rPr lang="zh-CN" altLang="en-US"/>
              <a:t>的问题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刚开始打算用</a:t>
            </a:r>
            <a:r>
              <a:rPr lang="en-US" altLang="zh-CN"/>
              <a:t>NXP</a:t>
            </a:r>
            <a:r>
              <a:rPr lang="zh-CN" altLang="en-US"/>
              <a:t>的</a:t>
            </a:r>
            <a:r>
              <a:rPr lang="en-US" altLang="zh-CN"/>
              <a:t>IMX OP-TEE</a:t>
            </a:r>
            <a:r>
              <a:rPr lang="zh-CN" altLang="en-US"/>
              <a:t>自己编译，然后直接用正点原子的</a:t>
            </a:r>
            <a:r>
              <a:rPr lang="en-US" altLang="zh-CN"/>
              <a:t>mkimage</a:t>
            </a:r>
            <a:r>
              <a:rPr lang="zh-CN" altLang="en-US"/>
              <a:t>打包</a:t>
            </a:r>
            <a:r>
              <a:rPr lang="en-US" altLang="zh-CN"/>
              <a:t>uboot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失败了，无法用正点原子给的</a:t>
            </a:r>
            <a:r>
              <a:rPr lang="en-US" altLang="zh-CN"/>
              <a:t>poky</a:t>
            </a:r>
            <a:r>
              <a:rPr lang="zh-CN" altLang="en-US"/>
              <a:t>编译器编译。然后用的</a:t>
            </a:r>
            <a:r>
              <a:rPr lang="en-US" altLang="zh-CN"/>
              <a:t>OP-TEE</a:t>
            </a:r>
            <a:r>
              <a:rPr lang="zh-CN" altLang="en-US"/>
              <a:t>手册的方法编译出来</a:t>
            </a:r>
            <a:r>
              <a:rPr lang="zh-CN" altLang="en-US"/>
              <a:t>了。</a:t>
            </a:r>
            <a:endParaRPr lang="zh-CN" altLang="en-US"/>
          </a:p>
          <a:p>
            <a:r>
              <a:rPr lang="zh-CN" altLang="en-US"/>
              <a:t>用正点原子的</a:t>
            </a:r>
            <a:r>
              <a:rPr lang="en-US" altLang="zh-CN"/>
              <a:t>mkimage </a:t>
            </a:r>
            <a:r>
              <a:rPr lang="zh-CN" altLang="en-US"/>
              <a:t>制作</a:t>
            </a:r>
            <a:r>
              <a:rPr lang="en-US" altLang="zh-CN"/>
              <a:t>uboot</a:t>
            </a:r>
            <a:r>
              <a:rPr lang="zh-CN" altLang="en-US"/>
              <a:t>镜像，打包烧录到开发</a:t>
            </a:r>
            <a:r>
              <a:rPr lang="zh-CN" altLang="en-US"/>
              <a:t>板。</a:t>
            </a:r>
            <a:endParaRPr lang="zh-CN" altLang="en-US"/>
          </a:p>
          <a:p>
            <a:r>
              <a:rPr lang="zh-CN" altLang="en-US"/>
              <a:t>还是没</a:t>
            </a:r>
            <a:r>
              <a:rPr lang="zh-CN" altLang="en-US"/>
              <a:t>解决。</a:t>
            </a:r>
            <a:endParaRPr lang="zh-CN" altLang="en-US"/>
          </a:p>
          <a:p>
            <a:r>
              <a:rPr lang="zh-CN" altLang="en-US"/>
              <a:t>打算接着编译</a:t>
            </a:r>
            <a:r>
              <a:rPr lang="en-US" altLang="zh-CN"/>
              <a:t>ATF</a:t>
            </a:r>
            <a:r>
              <a:rPr lang="zh-CN" altLang="en-US"/>
              <a:t>，和</a:t>
            </a:r>
            <a:r>
              <a:rPr lang="en-US" altLang="zh-CN"/>
              <a:t>Uboot</a:t>
            </a:r>
            <a:r>
              <a:rPr lang="zh-CN" altLang="en-US"/>
              <a:t>，怀疑是正点原子这两个东西的配置问题。没能配置相关</a:t>
            </a:r>
            <a:r>
              <a:rPr lang="en-US" altLang="zh-CN"/>
              <a:t>OP-TEE</a:t>
            </a:r>
            <a:r>
              <a:rPr lang="zh-CN" altLang="en-US"/>
              <a:t>启动</a:t>
            </a:r>
            <a:r>
              <a:rPr lang="zh-CN" altLang="en-US"/>
              <a:t>信息。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想到</a:t>
            </a:r>
            <a:r>
              <a:rPr lang="en-US" altLang="zh-CN"/>
              <a:t>NXP</a:t>
            </a:r>
            <a:r>
              <a:rPr lang="zh-CN" altLang="en-US"/>
              <a:t>官方可能已经给镜像</a:t>
            </a:r>
            <a:r>
              <a:rPr lang="zh-CN" altLang="en-US"/>
              <a:t>了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313815"/>
            <a:ext cx="6170295" cy="25419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" y="4473575"/>
            <a:ext cx="5793740" cy="2227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有完整的镜像，</a:t>
            </a:r>
            <a:r>
              <a:rPr lang="en-US" altLang="zh-CN"/>
              <a:t>boot</a:t>
            </a:r>
            <a:r>
              <a:rPr lang="zh-CN" altLang="en-US"/>
              <a:t>，</a:t>
            </a:r>
            <a:r>
              <a:rPr lang="en-US" altLang="zh-CN"/>
              <a:t>image</a:t>
            </a:r>
            <a:r>
              <a:rPr lang="zh-CN" altLang="en-US"/>
              <a:t>，</a:t>
            </a:r>
            <a:r>
              <a:rPr lang="en-US" altLang="zh-CN"/>
              <a:t>dts...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87020" y="1753235"/>
            <a:ext cx="8538210" cy="4362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已经写好了的</a:t>
            </a:r>
            <a:r>
              <a:rPr lang="en-US" altLang="zh-CN"/>
              <a:t>uuu</a:t>
            </a:r>
            <a:r>
              <a:rPr lang="zh-CN" altLang="en-US"/>
              <a:t>命令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1655" y="1792605"/>
            <a:ext cx="10968990" cy="91630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90" y="3429000"/>
            <a:ext cx="9174480" cy="22491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结果加载的仍然是原来的</a:t>
            </a:r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怀疑依然是之前</a:t>
            </a:r>
            <a:r>
              <a:rPr lang="zh-CN" altLang="en-US"/>
              <a:t>正点原子的启动</a:t>
            </a:r>
            <a:r>
              <a:rPr lang="zh-CN" altLang="en-US"/>
              <a:t>分区。</a:t>
            </a:r>
            <a:endParaRPr lang="zh-CN" altLang="en-US"/>
          </a:p>
          <a:p>
            <a:r>
              <a:rPr lang="zh-CN" altLang="en-US"/>
              <a:t>在</a:t>
            </a:r>
            <a:r>
              <a:rPr lang="en-US" altLang="zh-CN"/>
              <a:t>boot</a:t>
            </a:r>
            <a:r>
              <a:rPr lang="zh-CN" altLang="en-US"/>
              <a:t>模式的时候把启动分区写</a:t>
            </a:r>
            <a:r>
              <a:rPr lang="en-US" altLang="zh-CN"/>
              <a:t>0</a:t>
            </a:r>
            <a:r>
              <a:rPr lang="zh-CN" altLang="en-US"/>
              <a:t>了</a:t>
            </a:r>
            <a:endParaRPr lang="zh-CN" altLang="en-US"/>
          </a:p>
          <a:p>
            <a:r>
              <a:rPr lang="zh-CN" altLang="en-US"/>
              <a:t>重新烧录的</a:t>
            </a:r>
            <a:r>
              <a:rPr lang="en-US" altLang="zh-CN"/>
              <a:t>NXP</a:t>
            </a:r>
            <a:r>
              <a:rPr lang="zh-CN" altLang="en-US"/>
              <a:t>镜像。</a:t>
            </a:r>
            <a:endParaRPr lang="zh-CN" altLang="en-US"/>
          </a:p>
          <a:p>
            <a:r>
              <a:rPr lang="zh-CN" altLang="en-US"/>
              <a:t>结果是新的启动分区加载了原来的</a:t>
            </a:r>
            <a:r>
              <a:rPr lang="en-US" altLang="zh-CN"/>
              <a:t>Linux</a:t>
            </a:r>
            <a:r>
              <a:rPr lang="zh-CN" altLang="en-US"/>
              <a:t>内核。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030" y="3429000"/>
            <a:ext cx="8105775" cy="1536700"/>
          </a:xfrm>
          <a:prstGeom prst="rect">
            <a:avLst/>
          </a:prstGeom>
        </p:spPr>
      </p:pic>
      <p:pic>
        <p:nvPicPr>
          <p:cNvPr id="6" name="图片 5"/>
          <p:cNvPicPr/>
          <p:nvPr/>
        </p:nvPicPr>
        <p:blipFill>
          <a:blip r:embed="rId2"/>
          <a:stretch>
            <a:fillRect/>
          </a:stretch>
        </p:blipFill>
        <p:spPr>
          <a:xfrm>
            <a:off x="474345" y="5269230"/>
            <a:ext cx="8201660" cy="149479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但是多了个</a:t>
            </a:r>
            <a:r>
              <a:rPr lang="en-US" altLang="zh-CN"/>
              <a:t> /dev/tee0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说明确实是</a:t>
            </a:r>
            <a:r>
              <a:rPr lang="en-US" altLang="zh-CN"/>
              <a:t>boot</a:t>
            </a:r>
            <a:r>
              <a:rPr lang="zh-CN" altLang="en-US"/>
              <a:t>的时候就出现了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zh-CN" altLang="en-US"/>
              <a:t>但是这次启动</a:t>
            </a:r>
            <a:r>
              <a:rPr lang="en-US" altLang="zh-CN"/>
              <a:t>OP-TEE</a:t>
            </a:r>
            <a:r>
              <a:rPr lang="zh-CN" altLang="en-US"/>
              <a:t>的时候出现了问题</a:t>
            </a:r>
            <a:r>
              <a:rPr lang="en-US" altLang="zh-CN"/>
              <a:t>failed</a:t>
            </a:r>
            <a:r>
              <a:rPr lang="zh-CN" altLang="en-US"/>
              <a:t>了</a:t>
            </a:r>
            <a:endParaRPr lang="zh-CN" altLang="en-US"/>
          </a:p>
          <a:p>
            <a:r>
              <a:rPr lang="zh-CN" altLang="en-US"/>
              <a:t>还是得加载</a:t>
            </a:r>
            <a:r>
              <a:rPr lang="en-US" altLang="zh-CN"/>
              <a:t>NXP</a:t>
            </a:r>
            <a:r>
              <a:rPr lang="zh-CN" altLang="en-US"/>
              <a:t>的</a:t>
            </a:r>
            <a:r>
              <a:rPr lang="en-US" altLang="zh-CN"/>
              <a:t>Image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670" y="3199130"/>
            <a:ext cx="1887220" cy="1158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70"/>
            <a:ext cx="10969200" cy="705600"/>
          </a:xfrm>
        </p:spPr>
        <p:txBody>
          <a:bodyPr/>
          <a:p>
            <a:r>
              <a:rPr lang="zh-CN" altLang="en-US"/>
              <a:t>在</a:t>
            </a:r>
            <a:r>
              <a:rPr lang="en-US" altLang="zh-CN"/>
              <a:t>/run/media/</a:t>
            </a:r>
            <a:r>
              <a:rPr lang="zh-CN" altLang="en-US"/>
              <a:t>里找到了</a:t>
            </a:r>
            <a:r>
              <a:rPr lang="en-US" altLang="zh-CN"/>
              <a:t>NXP</a:t>
            </a:r>
            <a:r>
              <a:rPr lang="zh-CN" altLang="en-US"/>
              <a:t>的</a:t>
            </a:r>
            <a:r>
              <a:rPr lang="en-US" altLang="zh-CN"/>
              <a:t>Image</a:t>
            </a:r>
            <a:r>
              <a:rPr lang="zh-CN" altLang="en-US"/>
              <a:t>和</a:t>
            </a:r>
            <a:r>
              <a:rPr lang="en-US" altLang="zh-CN"/>
              <a:t>DT</a:t>
            </a:r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705485"/>
            <a:ext cx="10968990" cy="3377565"/>
          </a:xfrm>
        </p:spPr>
        <p:txBody>
          <a:bodyPr>
            <a:normAutofit lnSpcReduction="10000"/>
          </a:bodyPr>
          <a:p>
            <a:r>
              <a:rPr lang="zh-CN" altLang="en-US"/>
              <a:t>配置了</a:t>
            </a:r>
            <a:r>
              <a:rPr lang="en-US" altLang="zh-CN"/>
              <a:t>extlinux.conf</a:t>
            </a:r>
            <a:r>
              <a:rPr lang="zh-CN" altLang="en-US"/>
              <a:t>然后保存</a:t>
            </a:r>
            <a:r>
              <a:rPr lang="en-US" altLang="zh-CN"/>
              <a:t>reboot</a:t>
            </a:r>
            <a:endParaRPr lang="en-US" altLang="zh-CN"/>
          </a:p>
          <a:p>
            <a:r>
              <a:rPr lang="zh-CN" altLang="en-US"/>
              <a:t>结果还是</a:t>
            </a:r>
            <a:r>
              <a:rPr lang="zh-CN" altLang="en-US"/>
              <a:t>不行。</a:t>
            </a:r>
            <a:endParaRPr lang="zh-CN" altLang="en-US"/>
          </a:p>
          <a:p>
            <a:r>
              <a:rPr lang="zh-CN" altLang="en-US"/>
              <a:t>检查之后发现有另一个</a:t>
            </a:r>
            <a:r>
              <a:rPr lang="en-US" altLang="zh-CN"/>
              <a:t>extlinux.conf</a:t>
            </a:r>
            <a:r>
              <a:rPr lang="zh-CN" altLang="en-US"/>
              <a:t>配置成启动正点原子的镜像了，和之前配置的</a:t>
            </a:r>
            <a:r>
              <a:rPr lang="en-US" altLang="zh-CN"/>
              <a:t>NXP</a:t>
            </a:r>
            <a:r>
              <a:rPr lang="zh-CN" altLang="en-US"/>
              <a:t>的冲突了，然后</a:t>
            </a:r>
            <a:r>
              <a:rPr lang="en-US" altLang="zh-CN"/>
              <a:t>boot</a:t>
            </a:r>
            <a:r>
              <a:rPr lang="zh-CN" altLang="en-US"/>
              <a:t>选择加载正点原子</a:t>
            </a:r>
            <a:r>
              <a:rPr lang="zh-CN" altLang="en-US"/>
              <a:t>的。</a:t>
            </a:r>
            <a:endParaRPr lang="zh-CN" altLang="en-US"/>
          </a:p>
          <a:p>
            <a:r>
              <a:rPr lang="zh-CN" altLang="en-US"/>
              <a:t>删除了冲突的</a:t>
            </a:r>
            <a:r>
              <a:rPr lang="en-US" altLang="zh-CN"/>
              <a:t>extlinux.conf</a:t>
            </a:r>
            <a:r>
              <a:rPr lang="zh-CN" altLang="en-US"/>
              <a:t>重启就成功加载</a:t>
            </a:r>
            <a:r>
              <a:rPr lang="en-US" altLang="zh-CN"/>
              <a:t>NXP</a:t>
            </a:r>
            <a:r>
              <a:rPr lang="zh-CN" altLang="en-US"/>
              <a:t>的</a:t>
            </a:r>
            <a:r>
              <a:rPr lang="zh-CN" altLang="en-US"/>
              <a:t>镜像了。</a:t>
            </a:r>
            <a:endParaRPr lang="zh-CN" altLang="en-US"/>
          </a:p>
          <a:p>
            <a:r>
              <a:rPr lang="zh-CN" altLang="en-US"/>
              <a:t>有完整的</a:t>
            </a:r>
            <a:r>
              <a:rPr lang="en-US" altLang="zh-CN"/>
              <a:t>OP-TEE</a:t>
            </a:r>
            <a:r>
              <a:rPr lang="zh-CN" altLang="en-US"/>
              <a:t>加载和启动的</a:t>
            </a:r>
            <a:r>
              <a:rPr lang="zh-CN" altLang="en-US"/>
              <a:t>输出</a:t>
            </a:r>
            <a:endParaRPr lang="zh-CN" altLang="en-US"/>
          </a:p>
          <a:p>
            <a:r>
              <a:rPr lang="zh-CN" altLang="en-US"/>
              <a:t>运行</a:t>
            </a:r>
            <a:r>
              <a:rPr lang="en-US" altLang="zh-CN"/>
              <a:t>xtest</a:t>
            </a:r>
            <a:r>
              <a:rPr lang="zh-CN" altLang="en-US"/>
              <a:t>，完全通过了。（</a:t>
            </a:r>
            <a:r>
              <a:rPr lang="en-US" altLang="zh-CN"/>
              <a:t>0 failed TEE test application done</a:t>
            </a:r>
            <a:r>
              <a:rPr lang="zh-CN" altLang="en-US"/>
              <a:t>！）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" y="4083050"/>
            <a:ext cx="4000500" cy="9525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960" y="5267960"/>
            <a:ext cx="9631680" cy="12801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155" y="3830955"/>
            <a:ext cx="4464685" cy="20554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1918</Words>
  <Application>WPS 演示</Application>
  <PresentationFormat>宽屏</PresentationFormat>
  <Paragraphs>82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1.13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如果Cortex M想要访问OPTEE的TZASC 需要自身也处于Secure状态</vt:lpstr>
      <vt:lpstr>很难将NPU firmware 移植到M33的TrustZone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242</cp:revision>
  <dcterms:created xsi:type="dcterms:W3CDTF">2019-06-19T02:08:00Z</dcterms:created>
  <dcterms:modified xsi:type="dcterms:W3CDTF">2025-01-13T11:36:29Z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0829B90AE08D466A907A970A7B5AFA4F_11</vt:lpwstr>
  </property>
</Properties>
</file>