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57" r:id="rId5"/>
    <p:sldId id="262" r:id="rId6"/>
    <p:sldId id="263" r:id="rId7"/>
    <p:sldId id="264" r:id="rId8"/>
    <p:sldId id="258" r:id="rId9"/>
    <p:sldId id="259" r:id="rId10"/>
    <p:sldId id="265" r:id="rId11"/>
    <p:sldId id="260" r:id="rId12"/>
    <p:sldId id="266" r:id="rId13"/>
    <p:sldId id="268" r:id="rId14"/>
    <p:sldId id="274" r:id="rId15"/>
    <p:sldId id="269" r:id="rId16"/>
    <p:sldId id="275" r:id="rId17"/>
    <p:sldId id="270" r:id="rId18"/>
    <p:sldId id="261" r:id="rId19"/>
    <p:sldId id="273" r:id="rId20"/>
    <p:sldId id="286" r:id="rId21"/>
    <p:sldId id="272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12.30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2665"/>
              <a:t>rpmsg </a:t>
            </a:r>
            <a:r>
              <a:rPr lang="zh-CN" altLang="en-US" sz="2665"/>
              <a:t>模块</a:t>
            </a:r>
            <a:r>
              <a:rPr lang="en-US" altLang="zh-CN" sz="2665"/>
              <a:t> </a:t>
            </a:r>
            <a:r>
              <a:rPr lang="zh-CN" altLang="en-US" sz="2665"/>
              <a:t>调用</a:t>
            </a:r>
            <a:r>
              <a:rPr lang="en-US" altLang="zh-CN" sz="2665"/>
              <a:t> virtio</a:t>
            </a:r>
            <a:r>
              <a:rPr lang="zh-CN" altLang="en-US" sz="2665"/>
              <a:t>模块，</a:t>
            </a:r>
            <a:r>
              <a:rPr lang="en-US" altLang="zh-CN" sz="2665"/>
              <a:t>remoteproc</a:t>
            </a:r>
            <a:r>
              <a:rPr lang="zh-CN" altLang="en-US" sz="2665"/>
              <a:t>模块，和</a:t>
            </a:r>
            <a:r>
              <a:rPr lang="en-US" altLang="zh-CN" sz="2665"/>
              <a:t>mailbox</a:t>
            </a:r>
            <a:r>
              <a:rPr lang="zh-CN" altLang="en-US" sz="2665"/>
              <a:t>模块，在</a:t>
            </a:r>
            <a:r>
              <a:rPr lang="en-US" altLang="zh-CN" sz="2665"/>
              <a:t>mailbox</a:t>
            </a:r>
            <a:r>
              <a:rPr lang="zh-CN" altLang="en-US" sz="2665"/>
              <a:t>模块中直接与硬件进行交互，在函数中插入记录的函数，将</a:t>
            </a:r>
            <a:r>
              <a:rPr lang="en-US" altLang="zh-CN" sz="2665"/>
              <a:t>operati</a:t>
            </a:r>
            <a:r>
              <a:rPr lang="en-US" altLang="zh-CN" sz="2665"/>
              <a:t>on </a:t>
            </a:r>
            <a:r>
              <a:rPr lang="zh-CN" altLang="en-US" sz="2665"/>
              <a:t>＋</a:t>
            </a:r>
            <a:r>
              <a:rPr lang="en-US" altLang="zh-CN" sz="2665"/>
              <a:t> addr</a:t>
            </a:r>
            <a:r>
              <a:rPr lang="zh-CN" altLang="en-US" sz="2665"/>
              <a:t>＋</a:t>
            </a:r>
            <a:r>
              <a:rPr lang="en-US" altLang="zh-CN" sz="2665"/>
              <a:t> val</a:t>
            </a:r>
            <a:r>
              <a:rPr lang="zh-CN" altLang="en-US" sz="2665"/>
              <a:t>＋</a:t>
            </a:r>
            <a:r>
              <a:rPr lang="en-US" altLang="zh-CN" sz="2665"/>
              <a:t>timestamp </a:t>
            </a:r>
            <a:r>
              <a:rPr lang="zh-CN" altLang="en-US" sz="2665"/>
              <a:t>写进</a:t>
            </a:r>
            <a:r>
              <a:rPr lang="en-US" altLang="zh-CN" sz="2665"/>
              <a:t>debugfs</a:t>
            </a:r>
            <a:endParaRPr lang="en-US" altLang="zh-CN" sz="2665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41500" y="2287905"/>
            <a:ext cx="8267065" cy="34461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85725" y="1151890"/>
            <a:ext cx="9705975" cy="47174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335" y="2760345"/>
            <a:ext cx="6263640" cy="35204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220"/>
              <a:t>问题是不进行</a:t>
            </a:r>
            <a:r>
              <a:rPr lang="en-US" altLang="zh-CN" sz="2220"/>
              <a:t>inference</a:t>
            </a:r>
            <a:r>
              <a:rPr lang="zh-CN" altLang="en-US" sz="2220"/>
              <a:t>和运行</a:t>
            </a:r>
            <a:r>
              <a:rPr lang="en-US" altLang="zh-CN" sz="2220"/>
              <a:t>inference</a:t>
            </a:r>
            <a:r>
              <a:rPr lang="zh-CN" altLang="en-US" sz="2220"/>
              <a:t>的时候会进行其它需要</a:t>
            </a:r>
            <a:r>
              <a:rPr lang="en-US" altLang="zh-CN" sz="2220"/>
              <a:t>imx_mu_read </a:t>
            </a:r>
            <a:r>
              <a:rPr lang="zh-CN" altLang="en-US" sz="2220"/>
              <a:t>和</a:t>
            </a:r>
            <a:r>
              <a:rPr lang="en-US" altLang="zh-CN" sz="2220"/>
              <a:t> imx_mu_write</a:t>
            </a:r>
            <a:r>
              <a:rPr lang="zh-CN" altLang="en-US" sz="2220"/>
              <a:t>的活动</a:t>
            </a:r>
            <a:endParaRPr lang="zh-CN" altLang="en-US" sz="222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解决方法是尝试单线程＋设置</a:t>
            </a:r>
            <a:r>
              <a:rPr lang="en-US" altLang="zh-CN"/>
              <a:t>flag</a:t>
            </a:r>
            <a:r>
              <a:rPr lang="zh-CN" altLang="en-US"/>
              <a:t>，只有运行推理的时候才进行记录。运行推理结束将</a:t>
            </a:r>
            <a:r>
              <a:rPr lang="en-US" altLang="zh-CN"/>
              <a:t>flag</a:t>
            </a:r>
            <a:r>
              <a:rPr lang="zh-CN" altLang="en-US"/>
              <a:t>删除。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查看调用</a:t>
            </a:r>
            <a:r>
              <a:rPr lang="en-US" altLang="zh-CN"/>
              <a:t>rpmsg</a:t>
            </a:r>
            <a:r>
              <a:rPr lang="zh-CN" altLang="en-US"/>
              <a:t>时的</a:t>
            </a:r>
            <a:r>
              <a:rPr lang="zh-CN" altLang="en-US"/>
              <a:t>参数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8325" y="2393315"/>
            <a:ext cx="5565140" cy="36493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2376805"/>
            <a:ext cx="5391150" cy="36658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88410" cy="551815"/>
          </a:xfrm>
        </p:spPr>
        <p:txBody>
          <a:bodyPr>
            <a:normAutofit fontScale="90000"/>
          </a:bodyPr>
          <a:p>
            <a:r>
              <a:rPr lang="zh-CN" altLang="en-US" sz="2000"/>
              <a:t>查看</a:t>
            </a:r>
            <a:r>
              <a:rPr lang="en-US" altLang="zh-CN" sz="2000"/>
              <a:t>rpmsg_send</a:t>
            </a:r>
            <a:r>
              <a:rPr lang="zh-CN" altLang="en-US" sz="2000"/>
              <a:t>时传递的参数情况</a:t>
            </a:r>
            <a:endParaRPr lang="zh-CN" altLang="en-US" sz="20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345" y="916940"/>
            <a:ext cx="12047220" cy="58045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短的</a:t>
            </a:r>
            <a:r>
              <a:rPr lang="en-US" altLang="zh-CN"/>
              <a:t>rpmsg</a:t>
            </a:r>
            <a:r>
              <a:rPr lang="zh-CN" altLang="en-US"/>
              <a:t>参数是</a:t>
            </a:r>
            <a:r>
              <a:rPr lang="en-US" altLang="zh-CN"/>
              <a:t>ask information</a:t>
            </a:r>
            <a:r>
              <a:rPr lang="zh-CN" altLang="en-US"/>
              <a:t>的</a:t>
            </a:r>
            <a:endParaRPr lang="zh-CN" altLang="en-US"/>
          </a:p>
          <a:p>
            <a:r>
              <a:rPr lang="zh-CN" altLang="en-US"/>
              <a:t>长的是</a:t>
            </a:r>
            <a:r>
              <a:rPr lang="en-US" altLang="zh-CN"/>
              <a:t>inference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en-US" altLang="zh-CN"/>
              <a:t>callback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结论：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ethosu driver</a:t>
            </a:r>
            <a:r>
              <a:rPr lang="zh-CN" altLang="en-US"/>
              <a:t>主要负责处理</a:t>
            </a:r>
            <a:r>
              <a:rPr lang="en-US" altLang="zh-CN"/>
              <a:t>shared memory</a:t>
            </a:r>
            <a:r>
              <a:rPr lang="zh-CN" altLang="en-US"/>
              <a:t>的内容为</a:t>
            </a:r>
            <a:r>
              <a:rPr lang="en-US" altLang="zh-CN"/>
              <a:t>NPU</a:t>
            </a:r>
            <a:r>
              <a:rPr lang="zh-CN" altLang="en-US"/>
              <a:t>的推理做准备，然后用传递</a:t>
            </a:r>
            <a:r>
              <a:rPr lang="zh-CN" altLang="en-US" b="1"/>
              <a:t>很少</a:t>
            </a:r>
            <a:r>
              <a:rPr lang="zh-CN" altLang="en-US"/>
              <a:t>的参数调用</a:t>
            </a:r>
            <a:r>
              <a:rPr lang="en-US" altLang="zh-CN"/>
              <a:t>rpmsg</a:t>
            </a:r>
            <a:r>
              <a:rPr lang="zh-CN" altLang="en-US"/>
              <a:t>模块。</a:t>
            </a:r>
            <a:r>
              <a:rPr lang="en-US" altLang="zh-CN"/>
              <a:t>rpmsg</a:t>
            </a:r>
            <a:r>
              <a:rPr lang="zh-CN" altLang="en-US"/>
              <a:t>调用</a:t>
            </a:r>
            <a:r>
              <a:rPr lang="en-US" altLang="zh-CN"/>
              <a:t>virtio</a:t>
            </a:r>
            <a:r>
              <a:rPr lang="zh-CN" altLang="en-US"/>
              <a:t>，</a:t>
            </a:r>
            <a:r>
              <a:rPr lang="en-US" altLang="zh-CN"/>
              <a:t>remote processor</a:t>
            </a:r>
            <a:r>
              <a:rPr lang="zh-CN" altLang="en-US"/>
              <a:t>和</a:t>
            </a:r>
            <a:r>
              <a:rPr lang="en-US" altLang="zh-CN"/>
              <a:t>mailbox</a:t>
            </a:r>
            <a:r>
              <a:rPr lang="zh-CN" altLang="en-US"/>
              <a:t>最后以</a:t>
            </a:r>
            <a:r>
              <a:rPr lang="en-US" altLang="zh-CN"/>
              <a:t>interrupt</a:t>
            </a:r>
            <a:r>
              <a:rPr lang="zh-CN" altLang="en-US"/>
              <a:t>的形式通知</a:t>
            </a:r>
            <a:r>
              <a:rPr lang="en-US" altLang="zh-CN"/>
              <a:t>Cortex M</a:t>
            </a:r>
            <a:r>
              <a:rPr lang="zh-CN" altLang="en-US"/>
              <a:t>进行</a:t>
            </a:r>
            <a:r>
              <a:rPr lang="zh-CN" altLang="en-US"/>
              <a:t>处理。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replay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初步的想法是直接把</a:t>
            </a:r>
            <a:r>
              <a:rPr lang="en-US" altLang="zh-CN"/>
              <a:t>ethosu driver</a:t>
            </a:r>
            <a:r>
              <a:rPr lang="zh-CN" altLang="en-US"/>
              <a:t>移植到</a:t>
            </a:r>
            <a:r>
              <a:rPr lang="en-US" altLang="zh-CN"/>
              <a:t>OPTEE</a:t>
            </a:r>
            <a:r>
              <a:rPr lang="zh-CN" altLang="en-US"/>
              <a:t>里（只有</a:t>
            </a:r>
            <a:r>
              <a:rPr lang="en-US" altLang="zh-CN"/>
              <a:t>2400</a:t>
            </a:r>
            <a:r>
              <a:rPr lang="zh-CN" altLang="en-US"/>
              <a:t>行，负责处理参数，准备和管理与</a:t>
            </a:r>
            <a:r>
              <a:rPr lang="en-US" altLang="zh-CN"/>
              <a:t>rpmsg</a:t>
            </a:r>
            <a:r>
              <a:rPr lang="zh-CN" altLang="en-US"/>
              <a:t>的交互），然后想办法</a:t>
            </a:r>
            <a:r>
              <a:rPr lang="en-US" altLang="zh-CN"/>
              <a:t>replay</a:t>
            </a:r>
            <a:r>
              <a:rPr lang="zh-CN" altLang="en-US"/>
              <a:t>出</a:t>
            </a:r>
            <a:r>
              <a:rPr lang="en-US" altLang="zh-CN"/>
              <a:t>rpmsg</a:t>
            </a:r>
            <a:r>
              <a:rPr lang="zh-CN" altLang="en-US"/>
              <a:t>相关的过程（模块庞大复杂，并且相互</a:t>
            </a:r>
            <a:r>
              <a:rPr lang="zh-CN" altLang="en-US"/>
              <a:t>调用）。</a:t>
            </a:r>
            <a:endParaRPr lang="zh-CN" altLang="en-US"/>
          </a:p>
          <a:p>
            <a:r>
              <a:rPr lang="zh-CN" altLang="en-US"/>
              <a:t>尝试</a:t>
            </a:r>
            <a:r>
              <a:rPr lang="en-US" altLang="zh-CN"/>
              <a:t>replay rpmsg channel</a:t>
            </a:r>
            <a:r>
              <a:rPr lang="zh-CN" altLang="en-US"/>
              <a:t>建立，</a:t>
            </a:r>
            <a:r>
              <a:rPr lang="en-US" altLang="zh-CN"/>
              <a:t>send</a:t>
            </a:r>
            <a:r>
              <a:rPr lang="zh-CN" altLang="en-US"/>
              <a:t>和</a:t>
            </a:r>
            <a:r>
              <a:rPr lang="en-US" altLang="zh-CN"/>
              <a:t>callback</a:t>
            </a:r>
            <a:r>
              <a:rPr lang="zh-CN" altLang="en-US"/>
              <a:t>等的过程。</a:t>
            </a:r>
            <a:endParaRPr lang="zh-CN" altLang="en-US"/>
          </a:p>
          <a:p>
            <a:r>
              <a:rPr lang="en-US" altLang="zh-CN"/>
              <a:t>NPU replay</a:t>
            </a:r>
            <a:r>
              <a:rPr lang="zh-CN" altLang="en-US"/>
              <a:t>涉及</a:t>
            </a:r>
            <a:r>
              <a:rPr lang="zh-CN" altLang="en-US"/>
              <a:t>的主要是</a:t>
            </a:r>
            <a:r>
              <a:rPr lang="en-US" altLang="zh-CN"/>
              <a:t>shared memory </a:t>
            </a:r>
            <a:r>
              <a:rPr lang="zh-CN" altLang="en-US"/>
              <a:t>和</a:t>
            </a:r>
            <a:r>
              <a:rPr lang="en-US" altLang="zh-CN"/>
              <a:t> interrupt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对系统进行配置，划分出一部分只有</a:t>
            </a:r>
            <a:r>
              <a:rPr lang="en-US" altLang="zh-CN"/>
              <a:t>Cortex M </a:t>
            </a:r>
            <a:r>
              <a:rPr lang="zh-CN" altLang="en-US"/>
              <a:t>和</a:t>
            </a:r>
            <a:r>
              <a:rPr lang="en-US" altLang="zh-CN"/>
              <a:t>OPTEE</a:t>
            </a:r>
            <a:r>
              <a:rPr lang="zh-CN" altLang="en-US"/>
              <a:t>可以访问的</a:t>
            </a:r>
            <a:r>
              <a:rPr lang="en-US" altLang="zh-CN"/>
              <a:t>shared memory</a:t>
            </a:r>
            <a:r>
              <a:rPr lang="zh-CN" altLang="en-US"/>
              <a:t>。然后用</a:t>
            </a:r>
            <a:r>
              <a:rPr lang="en-US" altLang="zh-CN"/>
              <a:t>OPTEE</a:t>
            </a:r>
            <a:r>
              <a:rPr lang="zh-CN" altLang="en-US"/>
              <a:t>中的</a:t>
            </a:r>
            <a:r>
              <a:rPr lang="en-US" altLang="zh-CN"/>
              <a:t>ethosu driver</a:t>
            </a:r>
            <a:r>
              <a:rPr lang="zh-CN" altLang="en-US"/>
              <a:t>在这部分进行参数处理和输入输出的</a:t>
            </a:r>
            <a:r>
              <a:rPr lang="zh-CN" altLang="en-US"/>
              <a:t>准备。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可能的</a:t>
            </a:r>
            <a:r>
              <a:rPr lang="zh-CN" altLang="en-US"/>
              <a:t>结果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移植整个</a:t>
            </a:r>
            <a:r>
              <a:rPr lang="en-US" altLang="zh-CN"/>
              <a:t>ethosu</a:t>
            </a:r>
            <a:r>
              <a:rPr lang="zh-CN" altLang="en-US"/>
              <a:t>驱动到</a:t>
            </a:r>
            <a:r>
              <a:rPr lang="en-US" altLang="zh-CN"/>
              <a:t>OPTEE</a:t>
            </a:r>
            <a:r>
              <a:rPr lang="zh-CN" altLang="en-US"/>
              <a:t>，用</a:t>
            </a:r>
            <a:r>
              <a:rPr lang="en-US" altLang="zh-CN"/>
              <a:t>replay</a:t>
            </a:r>
            <a:r>
              <a:rPr lang="zh-CN" altLang="en-US"/>
              <a:t>替换</a:t>
            </a:r>
            <a:r>
              <a:rPr lang="en-US" altLang="zh-CN"/>
              <a:t>ethosu</a:t>
            </a:r>
            <a:r>
              <a:rPr lang="zh-CN" altLang="en-US"/>
              <a:t>驱动中涉及</a:t>
            </a:r>
            <a:r>
              <a:rPr lang="en-US" altLang="zh-CN"/>
              <a:t>rpmsg</a:t>
            </a:r>
            <a:r>
              <a:rPr lang="zh-CN" altLang="en-US"/>
              <a:t>相应的</a:t>
            </a:r>
            <a:r>
              <a:rPr lang="zh-CN" altLang="en-US"/>
              <a:t>函数。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Linux</a:t>
            </a:r>
            <a:r>
              <a:rPr lang="zh-CN" altLang="en-US"/>
              <a:t>中对</a:t>
            </a:r>
            <a:r>
              <a:rPr lang="en-US" altLang="zh-CN"/>
              <a:t>rpmsg</a:t>
            </a:r>
            <a:r>
              <a:rPr lang="zh-CN" altLang="en-US"/>
              <a:t>相应的函数进行</a:t>
            </a:r>
            <a:r>
              <a:rPr lang="en-US" altLang="zh-CN"/>
              <a:t>record</a:t>
            </a:r>
            <a:r>
              <a:rPr lang="zh-CN" altLang="en-US"/>
              <a:t>，生成</a:t>
            </a:r>
            <a:r>
              <a:rPr lang="en-US" altLang="zh-CN"/>
              <a:t>template</a:t>
            </a:r>
            <a:r>
              <a:rPr lang="zh-CN" altLang="en-US"/>
              <a:t>。然后想办法能够使</a:t>
            </a:r>
            <a:r>
              <a:rPr lang="en-US" altLang="zh-CN"/>
              <a:t>template</a:t>
            </a:r>
            <a:r>
              <a:rPr lang="zh-CN" altLang="en-US"/>
              <a:t>接受不同的</a:t>
            </a:r>
            <a:r>
              <a:rPr lang="zh-CN" altLang="en-US"/>
              <a:t>参数。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</a:t>
            </a:r>
            <a:r>
              <a:rPr lang="en-US" altLang="zh-CN"/>
              <a:t>rpmsg</a:t>
            </a:r>
            <a:r>
              <a:rPr lang="zh-CN" altLang="en-US"/>
              <a:t>需要接收的参数很少，所以可能相对</a:t>
            </a:r>
            <a:r>
              <a:rPr lang="zh-CN" altLang="en-US"/>
              <a:t>容易？）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6815" y="4663440"/>
            <a:ext cx="10030460" cy="13017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2220"/>
              <a:t>firmware</a:t>
            </a:r>
            <a:r>
              <a:rPr lang="zh-CN" altLang="en-US" sz="2220"/>
              <a:t>是由</a:t>
            </a:r>
            <a:r>
              <a:rPr lang="en-US" altLang="zh-CN" sz="2220"/>
              <a:t>remoteproc</a:t>
            </a:r>
            <a:r>
              <a:rPr lang="zh-CN" altLang="en-US" sz="2220"/>
              <a:t>模块实现的，同样尝试</a:t>
            </a:r>
            <a:r>
              <a:rPr lang="en-US" altLang="zh-CN" sz="2220"/>
              <a:t>record</a:t>
            </a:r>
            <a:r>
              <a:rPr lang="zh-CN" altLang="en-US" sz="2220"/>
              <a:t>成为模板</a:t>
            </a:r>
            <a:endParaRPr lang="en-US" altLang="zh-CN" sz="222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94865" y="2793365"/>
            <a:ext cx="8001000" cy="24155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record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</a:t>
            </a:r>
            <a:r>
              <a:rPr lang="zh-CN" altLang="en-US"/>
              <a:t>是：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Cortex M </a:t>
            </a:r>
            <a:r>
              <a:rPr lang="zh-CN" altLang="en-US"/>
              <a:t>中</a:t>
            </a:r>
            <a:r>
              <a:rPr lang="en-US" altLang="zh-CN"/>
              <a:t> NPU </a:t>
            </a:r>
            <a:r>
              <a:rPr lang="en-US"/>
              <a:t>firmware</a:t>
            </a:r>
            <a:r>
              <a:rPr lang="zh-CN" altLang="en-US"/>
              <a:t>的</a:t>
            </a:r>
            <a:r>
              <a:rPr lang="en-US" altLang="zh-CN"/>
              <a:t> boot</a:t>
            </a:r>
            <a:r>
              <a:rPr lang="zh-CN" altLang="en-US"/>
              <a:t>是</a:t>
            </a:r>
            <a:r>
              <a:rPr lang="en-US" altLang="zh-CN"/>
              <a:t>secure</a:t>
            </a:r>
            <a:r>
              <a:rPr lang="zh-CN" altLang="en-US"/>
              <a:t>的吗，如何确保</a:t>
            </a:r>
            <a:r>
              <a:rPr lang="en-US" altLang="zh-CN"/>
              <a:t>secure</a:t>
            </a:r>
            <a:r>
              <a:rPr lang="zh-CN" altLang="en-US"/>
              <a:t>？</a:t>
            </a:r>
            <a:endParaRPr lang="zh-CN" altLang="en-US"/>
          </a:p>
          <a:p>
            <a:r>
              <a:rPr lang="en-US" altLang="zh-CN"/>
              <a:t>Cortex M</a:t>
            </a:r>
            <a:r>
              <a:rPr lang="zh-CN" altLang="en-US"/>
              <a:t>既可以访问</a:t>
            </a:r>
            <a:r>
              <a:rPr lang="en-US" altLang="zh-CN"/>
              <a:t>secure world </a:t>
            </a:r>
            <a:r>
              <a:rPr lang="zh-CN" altLang="en-US"/>
              <a:t>的</a:t>
            </a:r>
            <a:r>
              <a:rPr lang="en-US" altLang="zh-CN"/>
              <a:t> address space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zh-CN" altLang="en-US"/>
              <a:t>也可以访问</a:t>
            </a:r>
            <a:r>
              <a:rPr lang="en-US" altLang="zh-CN"/>
              <a:t>rich world</a:t>
            </a:r>
            <a:r>
              <a:rPr lang="zh-CN" altLang="en-US"/>
              <a:t>的。如果</a:t>
            </a:r>
            <a:r>
              <a:rPr lang="en-US" altLang="zh-CN"/>
              <a:t> </a:t>
            </a:r>
            <a:r>
              <a:rPr lang="zh-CN" altLang="en-US"/>
              <a:t>通过</a:t>
            </a:r>
            <a:r>
              <a:rPr lang="en-US" altLang="zh-CN"/>
              <a:t>rich world</a:t>
            </a:r>
            <a:r>
              <a:rPr lang="zh-CN" altLang="en-US"/>
              <a:t>攻击</a:t>
            </a:r>
            <a:r>
              <a:rPr lang="en-US" altLang="zh-CN"/>
              <a:t>Cortex M</a:t>
            </a:r>
            <a:r>
              <a:rPr lang="zh-CN" altLang="en-US"/>
              <a:t>，然后通过</a:t>
            </a:r>
            <a:r>
              <a:rPr lang="en-US" altLang="zh-CN"/>
              <a:t>Cortex M</a:t>
            </a:r>
            <a:r>
              <a:rPr lang="zh-CN" altLang="en-US"/>
              <a:t>攻击</a:t>
            </a:r>
            <a:r>
              <a:rPr lang="en-US" altLang="zh-CN"/>
              <a:t> secure world</a:t>
            </a:r>
            <a:r>
              <a:rPr lang="zh-CN" altLang="en-US"/>
              <a:t>怎么</a:t>
            </a:r>
            <a:r>
              <a:rPr lang="zh-CN" altLang="en-US"/>
              <a:t>办？</a:t>
            </a:r>
            <a:endParaRPr lang="zh-CN" altLang="en-US"/>
          </a:p>
          <a:p>
            <a:r>
              <a:rPr lang="zh-CN" altLang="en-US"/>
              <a:t>之后还需要考虑移植到</a:t>
            </a:r>
            <a:r>
              <a:rPr lang="en-US" altLang="zh-CN"/>
              <a:t>OPTEE</a:t>
            </a:r>
            <a:r>
              <a:rPr lang="zh-CN" altLang="en-US"/>
              <a:t>里怎么找</a:t>
            </a:r>
            <a:r>
              <a:rPr lang="en-US" altLang="zh-CN"/>
              <a:t>TA</a:t>
            </a:r>
            <a:r>
              <a:rPr lang="zh-CN" altLang="en-US"/>
              <a:t>进行推理的调用。</a:t>
            </a:r>
            <a:r>
              <a:rPr lang="en-US" altLang="zh-CN"/>
              <a:t>IMX93</a:t>
            </a:r>
            <a:r>
              <a:rPr lang="zh-CN" altLang="en-US"/>
              <a:t>里给出的例子是</a:t>
            </a:r>
            <a:r>
              <a:rPr lang="en-US" altLang="zh-CN"/>
              <a:t>python</a:t>
            </a:r>
            <a:r>
              <a:rPr lang="zh-CN" altLang="en-US"/>
              <a:t>写的执行</a:t>
            </a:r>
            <a:r>
              <a:rPr lang="en-US" altLang="zh-CN"/>
              <a:t>vela</a:t>
            </a:r>
            <a:r>
              <a:rPr lang="zh-CN" altLang="en-US"/>
              <a:t>编译之后的模型的过程，需要把它移到</a:t>
            </a:r>
            <a:r>
              <a:rPr lang="en-US" altLang="zh-CN"/>
              <a:t>OPTEE</a:t>
            </a:r>
            <a:r>
              <a:rPr lang="zh-CN" altLang="en-US"/>
              <a:t>里</a:t>
            </a:r>
            <a:r>
              <a:rPr lang="zh-CN" altLang="en-US"/>
              <a:t>执行。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失踪的</a:t>
            </a:r>
            <a:r>
              <a:rPr lang="en-US" altLang="zh-CN"/>
              <a:t>50</a:t>
            </a:r>
            <a:r>
              <a:rPr lang="zh-CN" altLang="en-US"/>
              <a:t>多</a:t>
            </a:r>
            <a:r>
              <a:rPr lang="zh-CN" altLang="en-US"/>
              <a:t>天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/>
              <a:t>不熟悉，踩了很多坑，进展缓慢。在无意义的地方浪费了不少时间（编译内核，配置</a:t>
            </a:r>
            <a:r>
              <a:rPr lang="en-US" altLang="zh-CN"/>
              <a:t>ftrace</a:t>
            </a:r>
            <a:r>
              <a:rPr lang="zh-CN" altLang="en-US"/>
              <a:t>，配</a:t>
            </a:r>
            <a:r>
              <a:rPr lang="en-US" altLang="zh-CN"/>
              <a:t>clangd</a:t>
            </a:r>
            <a:r>
              <a:rPr lang="zh-CN" altLang="en-US"/>
              <a:t>和</a:t>
            </a:r>
            <a:r>
              <a:rPr lang="en-US" altLang="zh-CN"/>
              <a:t>vscode</a:t>
            </a:r>
            <a:r>
              <a:rPr lang="zh-CN" altLang="en-US"/>
              <a:t>，编译</a:t>
            </a:r>
            <a:r>
              <a:rPr lang="en-US" altLang="zh-CN"/>
              <a:t>OPTEE</a:t>
            </a:r>
            <a:r>
              <a:rPr lang="zh-CN" altLang="en-US"/>
              <a:t>，找了个</a:t>
            </a:r>
            <a:r>
              <a:rPr lang="en-US" altLang="zh-CN"/>
              <a:t>ethosu driver stack</a:t>
            </a:r>
            <a:r>
              <a:rPr lang="zh-CN" altLang="en-US"/>
              <a:t>结果发现是用户态（最开始甚至不明白</a:t>
            </a:r>
            <a:r>
              <a:rPr lang="en-US" altLang="zh-CN"/>
              <a:t>ethosu</a:t>
            </a:r>
            <a:r>
              <a:rPr lang="zh-CN" altLang="en-US"/>
              <a:t>是在</a:t>
            </a:r>
            <a:r>
              <a:rPr lang="en-US" altLang="zh-CN"/>
              <a:t>NXP </a:t>
            </a:r>
            <a:r>
              <a:rPr lang="zh-CN" altLang="en-US"/>
              <a:t>的</a:t>
            </a:r>
            <a:r>
              <a:rPr lang="en-US" altLang="zh-CN"/>
              <a:t>imx Linux</a:t>
            </a:r>
            <a:r>
              <a:rPr lang="zh-CN" altLang="en-US"/>
              <a:t>里）。）。其实最后都挺</a:t>
            </a:r>
            <a:r>
              <a:rPr lang="zh-CN" altLang="en-US"/>
              <a:t>容易。</a:t>
            </a:r>
            <a:endParaRPr lang="zh-CN" altLang="en-US"/>
          </a:p>
          <a:p>
            <a:r>
              <a:rPr lang="zh-CN" altLang="en-US"/>
              <a:t>对</a:t>
            </a:r>
            <a:r>
              <a:rPr lang="en-US" altLang="zh-CN"/>
              <a:t>record </a:t>
            </a:r>
            <a:r>
              <a:rPr lang="zh-CN" altLang="en-US"/>
              <a:t>和</a:t>
            </a:r>
            <a:r>
              <a:rPr lang="en-US" altLang="zh-CN"/>
              <a:t> replay</a:t>
            </a:r>
            <a:r>
              <a:rPr lang="zh-CN" altLang="en-US"/>
              <a:t>的理解不太清楚。最开始的理解是把所有东西全记录下来，一</a:t>
            </a:r>
            <a:r>
              <a:rPr lang="en-US" altLang="zh-CN"/>
              <a:t>replay</a:t>
            </a:r>
            <a:r>
              <a:rPr lang="zh-CN" altLang="en-US"/>
              <a:t>就会出现奇迹。然后各种尝试</a:t>
            </a:r>
            <a:r>
              <a:rPr lang="en-US" altLang="zh-CN"/>
              <a:t>record</a:t>
            </a:r>
            <a:r>
              <a:rPr lang="zh-CN" altLang="en-US"/>
              <a:t>，</a:t>
            </a:r>
            <a:r>
              <a:rPr lang="en-US" altLang="zh-CN"/>
              <a:t>record everything</a:t>
            </a:r>
            <a:r>
              <a:rPr lang="zh-CN" altLang="en-US"/>
              <a:t>！</a:t>
            </a:r>
            <a:endParaRPr lang="zh-CN" altLang="en-US"/>
          </a:p>
          <a:p>
            <a:r>
              <a:rPr lang="zh-CN" altLang="en-US"/>
              <a:t>看了</a:t>
            </a:r>
            <a:r>
              <a:rPr lang="en-US" altLang="zh-CN"/>
              <a:t>ethosu</a:t>
            </a:r>
            <a:r>
              <a:rPr lang="zh-CN" altLang="en-US"/>
              <a:t>驱动不知道它是怎么和硬件交互的，完全看不到相应</a:t>
            </a:r>
            <a:r>
              <a:rPr lang="zh-CN" altLang="en-US"/>
              <a:t>代码。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准备考试和实验（做科研花了</a:t>
            </a:r>
            <a:r>
              <a:rPr lang="en-US" altLang="zh-CN"/>
              <a:t>20</a:t>
            </a:r>
            <a:r>
              <a:rPr lang="zh-CN" altLang="en-US"/>
              <a:t>天左右，</a:t>
            </a:r>
            <a:r>
              <a:rPr lang="zh-CN" altLang="en-US"/>
              <a:t>虽然这</a:t>
            </a:r>
            <a:r>
              <a:rPr lang="zh-CN" altLang="en-US"/>
              <a:t>样仍然进展很</a:t>
            </a:r>
            <a:r>
              <a:rPr lang="zh-CN" altLang="en-US"/>
              <a:t>缓慢）。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还有一部分信安综合实验没做完（</a:t>
            </a:r>
            <a:r>
              <a:rPr lang="en-US" altLang="zh-CN"/>
              <a:t>31</a:t>
            </a:r>
            <a:r>
              <a:rPr lang="zh-CN" altLang="en-US"/>
              <a:t>号</a:t>
            </a:r>
            <a:r>
              <a:rPr lang="zh-CN" altLang="en-US"/>
              <a:t>之前），之后就能</a:t>
            </a:r>
            <a:r>
              <a:rPr lang="en-US" altLang="zh-CN"/>
              <a:t>all in</a:t>
            </a:r>
            <a:r>
              <a:rPr lang="zh-CN" altLang="en-US"/>
              <a:t>了。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z="2220"/>
              <a:t>NXP I.MX93</a:t>
            </a:r>
            <a:r>
              <a:rPr lang="zh-CN" altLang="en-US" sz="2220"/>
              <a:t>中</a:t>
            </a:r>
            <a:r>
              <a:rPr lang="en-US" altLang="zh-CN" sz="2220"/>
              <a:t> ethosu</a:t>
            </a:r>
            <a:r>
              <a:rPr lang="zh-CN" altLang="en-US" sz="2220"/>
              <a:t>驱动代码量很少，逻辑也不复杂</a:t>
            </a:r>
            <a:endParaRPr lang="zh-CN" altLang="en-US" sz="222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只有</a:t>
            </a:r>
            <a:r>
              <a:rPr lang="en-US" altLang="zh-CN"/>
              <a:t>2400</a:t>
            </a:r>
            <a:r>
              <a:rPr lang="zh-CN" altLang="en-US"/>
              <a:t>多行</a:t>
            </a:r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655" y="2342515"/>
            <a:ext cx="9608185" cy="38347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220"/>
              <a:t>使用</a:t>
            </a:r>
            <a:r>
              <a:rPr lang="en-US" altLang="zh-CN" sz="2220"/>
              <a:t>ftrace</a:t>
            </a:r>
            <a:r>
              <a:rPr lang="zh-CN" altLang="en-US" sz="2220"/>
              <a:t>记录运行</a:t>
            </a:r>
            <a:r>
              <a:rPr lang="en-US" altLang="zh-CN" sz="2220"/>
              <a:t>inference</a:t>
            </a:r>
            <a:r>
              <a:rPr lang="zh-CN" altLang="en-US" sz="2220"/>
              <a:t>的</a:t>
            </a:r>
            <a:r>
              <a:rPr lang="en-US" altLang="zh-CN" sz="2220"/>
              <a:t>function call graph</a:t>
            </a:r>
            <a:endParaRPr lang="zh-CN" altLang="en-US" sz="222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1940" y="1632585"/>
            <a:ext cx="3930015" cy="4351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835" y="1616075"/>
            <a:ext cx="4279265" cy="43681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100" y="1805940"/>
            <a:ext cx="3255645" cy="3832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290" y="304800"/>
            <a:ext cx="10749915" cy="3613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续表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5960" y="1825625"/>
            <a:ext cx="3912235" cy="4351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900" y="321310"/>
            <a:ext cx="4438650" cy="4552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410" y="5182870"/>
            <a:ext cx="4991100" cy="13030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873365" cy="911860"/>
          </a:xfrm>
        </p:spPr>
        <p:txBody>
          <a:bodyPr>
            <a:normAutofit/>
          </a:bodyPr>
          <a:p>
            <a:r>
              <a:rPr lang="zh-CN" altLang="en-US" sz="2220"/>
              <a:t>用</a:t>
            </a:r>
            <a:r>
              <a:rPr lang="en-US" altLang="zh-CN" sz="2220"/>
              <a:t>ftrace</a:t>
            </a:r>
            <a:r>
              <a:rPr lang="zh-CN" altLang="en-US" sz="2220"/>
              <a:t>记录所有内核函数的调用，使用</a:t>
            </a:r>
            <a:r>
              <a:rPr lang="en-US" altLang="zh-CN" sz="2220"/>
              <a:t>grep </a:t>
            </a:r>
            <a:r>
              <a:rPr lang="zh-CN" altLang="en-US" sz="2220"/>
              <a:t>筛选出</a:t>
            </a:r>
            <a:r>
              <a:rPr lang="en-US" altLang="zh-CN" sz="2220"/>
              <a:t>ethosu</a:t>
            </a:r>
            <a:r>
              <a:rPr lang="zh-CN" altLang="en-US" sz="2220"/>
              <a:t>的函数，与前面一致，说明记录了完整的</a:t>
            </a:r>
            <a:r>
              <a:rPr lang="en-US" altLang="zh-CN" sz="2220"/>
              <a:t>inference</a:t>
            </a:r>
            <a:r>
              <a:rPr lang="zh-CN" altLang="en-US" sz="2220"/>
              <a:t>过程</a:t>
            </a:r>
            <a:endParaRPr lang="zh-CN" altLang="en-US" sz="222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421130"/>
            <a:ext cx="62179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2575"/>
            <a:ext cx="10515600" cy="4351338"/>
          </a:xfrm>
        </p:spPr>
        <p:txBody>
          <a:bodyPr>
            <a:normAutofit lnSpcReduction="10000"/>
          </a:bodyPr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ethosu</a:t>
            </a:r>
            <a:r>
              <a:rPr lang="zh-CN" altLang="en-US">
                <a:sym typeface="+mn-ea"/>
              </a:rPr>
              <a:t>驱动是</a:t>
            </a:r>
            <a:r>
              <a:rPr lang="en-US" altLang="zh-CN">
                <a:sym typeface="+mn-ea"/>
              </a:rPr>
              <a:t>client</a:t>
            </a:r>
            <a:r>
              <a:rPr lang="zh-CN" altLang="en-US">
                <a:sym typeface="+mn-ea"/>
              </a:rPr>
              <a:t>驱动，负责调用</a:t>
            </a:r>
            <a:r>
              <a:rPr lang="en-US" altLang="zh-CN">
                <a:sym typeface="+mn-ea"/>
              </a:rPr>
              <a:t>rpmsg</a:t>
            </a:r>
            <a:r>
              <a:rPr lang="zh-CN" altLang="en-US">
                <a:sym typeface="+mn-ea"/>
              </a:rPr>
              <a:t>模块与</a:t>
            </a:r>
            <a:r>
              <a:rPr lang="en-US" altLang="zh-CN">
                <a:sym typeface="+mn-ea"/>
              </a:rPr>
              <a:t>Cortex M</a:t>
            </a:r>
            <a:r>
              <a:rPr lang="zh-CN" altLang="en-US">
                <a:sym typeface="+mn-ea"/>
              </a:rPr>
              <a:t>远程通信，</a:t>
            </a:r>
            <a:r>
              <a:rPr lang="en-US" altLang="zh-CN">
                <a:sym typeface="+mn-ea"/>
              </a:rPr>
              <a:t>Cortex M </a:t>
            </a:r>
            <a:r>
              <a:rPr lang="zh-CN" altLang="en-US">
                <a:sym typeface="+mn-ea"/>
              </a:rPr>
              <a:t>上运行的</a:t>
            </a:r>
            <a:r>
              <a:rPr lang="en-US" altLang="zh-CN">
                <a:sym typeface="+mn-ea"/>
              </a:rPr>
              <a:t>ethosu firmware</a:t>
            </a:r>
            <a:r>
              <a:rPr lang="zh-CN" altLang="en-US">
                <a:sym typeface="+mn-ea"/>
              </a:rPr>
              <a:t>直接与</a:t>
            </a:r>
            <a:r>
              <a:rPr lang="en-US" altLang="zh-CN">
                <a:sym typeface="+mn-ea"/>
              </a:rPr>
              <a:t>NPU</a:t>
            </a:r>
            <a:r>
              <a:rPr lang="zh-CN" altLang="en-US">
                <a:sym typeface="+mn-ea"/>
              </a:rPr>
              <a:t>交互</a:t>
            </a:r>
            <a:endParaRPr lang="zh-CN" altLang="en-US"/>
          </a:p>
          <a:p>
            <a:r>
              <a:rPr lang="zh-CN" altLang="en-US"/>
              <a:t>调用</a:t>
            </a:r>
            <a:r>
              <a:rPr lang="en-US" altLang="zh-CN"/>
              <a:t>rpmsg_send </a:t>
            </a:r>
            <a:r>
              <a:rPr lang="zh-CN" altLang="en-US"/>
              <a:t>发送信息让</a:t>
            </a:r>
            <a:r>
              <a:rPr lang="en-US" altLang="zh-CN"/>
              <a:t>Cortex M</a:t>
            </a:r>
            <a:r>
              <a:rPr lang="zh-CN" altLang="en-US"/>
              <a:t>处理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460" y="2792730"/>
            <a:ext cx="9178290" cy="25679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9815" y="1184910"/>
            <a:ext cx="3677920" cy="949960"/>
          </a:xfrm>
        </p:spPr>
        <p:txBody>
          <a:bodyPr>
            <a:normAutofit fontScale="90000"/>
          </a:bodyPr>
          <a:p>
            <a:r>
              <a:rPr lang="zh-CN" altLang="en-US"/>
              <a:t>接收</a:t>
            </a:r>
            <a:r>
              <a:rPr lang="en-US" altLang="zh-CN"/>
              <a:t>Cortex M</a:t>
            </a:r>
            <a:r>
              <a:rPr lang="zh-CN" altLang="en-US"/>
              <a:t>的</a:t>
            </a:r>
            <a:r>
              <a:rPr lang="zh-CN" altLang="en-US"/>
              <a:t>消息</a:t>
            </a:r>
            <a:endParaRPr lang="zh-C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6745" y="2506345"/>
            <a:ext cx="7409815" cy="4206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95" y="429260"/>
            <a:ext cx="6164580" cy="18211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function call </a:t>
            </a:r>
            <a:r>
              <a:rPr lang="en-US"/>
              <a:t>graph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2020" y="1691005"/>
            <a:ext cx="4232275" cy="4351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575" y="1002665"/>
            <a:ext cx="6202680" cy="5257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1805</Words>
  <Application>WPS 演示</Application>
  <PresentationFormat>Widescreen</PresentationFormat>
  <Paragraphs>73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Calibri Light</vt:lpstr>
      <vt:lpstr>微软雅黑</vt:lpstr>
      <vt:lpstr>Arial Unicode MS</vt:lpstr>
      <vt:lpstr>Calibri</vt:lpstr>
      <vt:lpstr>Office Theme</vt:lpstr>
      <vt:lpstr>12.25</vt:lpstr>
      <vt:lpstr>record</vt:lpstr>
      <vt:lpstr>NXP I.MX93中 ethosu驱动代码量很少，逻辑也不复杂</vt:lpstr>
      <vt:lpstr>使用ftrace记录运行inference的function call graph</vt:lpstr>
      <vt:lpstr>续表</vt:lpstr>
      <vt:lpstr>用ftrace记录所有内核函数的调用，使用grep 筛选出ethosu的函数，与前面一致，说明记录了完整的inference过程</vt:lpstr>
      <vt:lpstr>PowerPoint 演示文稿</vt:lpstr>
      <vt:lpstr>接收Cortex M的消息</vt:lpstr>
      <vt:lpstr>function call graph</vt:lpstr>
      <vt:lpstr>rpmsg 模块 调用 virtio模块，remote processor模块，和mailbox模块，在mailbox模块中直接与硬件进行交互，在函数中插入记录的函数，将operation ＋ addr＋ val＋timestamp 写进debugfs</vt:lpstr>
      <vt:lpstr>PowerPoint 演示文稿</vt:lpstr>
      <vt:lpstr>问题是不进行inference和运行inference的时候会进行其它需要imx_mu_read 和 imx_mu_write的活动</vt:lpstr>
      <vt:lpstr>查看调用rpmsg时的参数</vt:lpstr>
      <vt:lpstr>查看rpmsg_send时传递的参数情况</vt:lpstr>
      <vt:lpstr>PowerPoint 演示文稿</vt:lpstr>
      <vt:lpstr>结论：</vt:lpstr>
      <vt:lpstr>replay</vt:lpstr>
      <vt:lpstr>可能的结果</vt:lpstr>
      <vt:lpstr>firmware是由remoteproc模块实现的，同样尝试record成为模板</vt:lpstr>
      <vt:lpstr>问题是：</vt:lpstr>
      <vt:lpstr>失踪的50多天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12.25</dc:title>
  <dc:creator/>
  <cp:lastModifiedBy>道不远人</cp:lastModifiedBy>
  <cp:revision>62</cp:revision>
  <dcterms:created xsi:type="dcterms:W3CDTF">2024-12-24T14:30:00Z</dcterms:created>
  <dcterms:modified xsi:type="dcterms:W3CDTF">2024-12-30T05:03:06Z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9BC1C518FB1040FF80BE562FA2FB7A73_11</vt:lpwstr>
  </property>
  <property fmtid="{D5CDD505-2E9C-101B-9397-08002B2CF9AE}" pid="3" name="KSOProductBuildVer">
    <vt:lpwstr>2052-12.1.0.19770</vt:lpwstr>
  </property>
</Properties>
</file>