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566" r:id="rId4"/>
    <p:sldId id="567" r:id="rId5"/>
    <p:sldId id="640" r:id="rId6"/>
    <p:sldId id="639" r:id="rId7"/>
    <p:sldId id="641" r:id="rId8"/>
    <p:sldId id="257" r:id="rId9"/>
    <p:sldId id="514" r:id="rId10"/>
    <p:sldId id="515" r:id="rId11"/>
    <p:sldId id="619" r:id="rId12"/>
    <p:sldId id="620" r:id="rId13"/>
    <p:sldId id="563" r:id="rId14"/>
    <p:sldId id="666" r:id="rId15"/>
    <p:sldId id="331" r:id="rId16"/>
    <p:sldId id="271" r:id="rId17"/>
    <p:sldId id="282" r:id="rId18"/>
    <p:sldId id="562" r:id="rId19"/>
    <p:sldId id="264" r:id="rId20"/>
    <p:sldId id="361" r:id="rId21"/>
    <p:sldId id="398" r:id="rId22"/>
    <p:sldId id="517" r:id="rId23"/>
    <p:sldId id="516" r:id="rId24"/>
    <p:sldId id="452" r:id="rId25"/>
    <p:sldId id="482" r:id="rId26"/>
    <p:sldId id="519" r:id="rId27"/>
    <p:sldId id="520" r:id="rId28"/>
    <p:sldId id="518" r:id="rId30"/>
    <p:sldId id="426" r:id="rId31"/>
    <p:sldId id="366" r:id="rId32"/>
    <p:sldId id="668" r:id="rId33"/>
    <p:sldId id="667" r:id="rId34"/>
    <p:sldId id="62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8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2.11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000"/>
              <a:t>在</a:t>
            </a:r>
            <a:r>
              <a:rPr lang="en-US" altLang="zh-CN" sz="2000"/>
              <a:t>i.MX93</a:t>
            </a:r>
            <a:r>
              <a:rPr lang="zh-CN" altLang="en-US" sz="2000"/>
              <a:t>中</a:t>
            </a:r>
            <a:r>
              <a:rPr lang="en-US" altLang="zh-CN" sz="2000"/>
              <a:t>TRDC</a:t>
            </a:r>
            <a:r>
              <a:rPr lang="zh-CN" altLang="en-US" sz="2000"/>
              <a:t>代替</a:t>
            </a:r>
            <a:r>
              <a:rPr lang="en-US" altLang="zh-CN" sz="2000"/>
              <a:t>TZASC</a:t>
            </a:r>
            <a:r>
              <a:rPr lang="zh-CN" altLang="en-US" sz="2000"/>
              <a:t>和</a:t>
            </a:r>
            <a:r>
              <a:rPr lang="en-US" altLang="zh-CN" sz="2000"/>
              <a:t>TZPC</a:t>
            </a:r>
            <a:r>
              <a:rPr lang="zh-CN" altLang="en-US" sz="2000"/>
              <a:t>完成</a:t>
            </a:r>
            <a:r>
              <a:rPr lang="en-US" altLang="zh-CN" sz="2000"/>
              <a:t>secure</a:t>
            </a:r>
            <a:r>
              <a:rPr lang="zh-CN" altLang="en-US" sz="2000"/>
              <a:t>和</a:t>
            </a:r>
            <a:r>
              <a:rPr lang="en-US" altLang="zh-CN" sz="2000"/>
              <a:t>normal</a:t>
            </a:r>
            <a:r>
              <a:rPr lang="zh-CN" altLang="en-US" sz="2000"/>
              <a:t>的划分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TF-A</a:t>
            </a:r>
            <a:r>
              <a:rPr lang="zh-CN" altLang="en-US"/>
              <a:t>的</a:t>
            </a:r>
            <a:r>
              <a:rPr lang="en-US" altLang="zh-CN"/>
              <a:t>plat/imx93</a:t>
            </a:r>
            <a:r>
              <a:rPr lang="zh-CN" altLang="en-US"/>
              <a:t>里只有</a:t>
            </a:r>
            <a:r>
              <a:rPr lang="en-US" altLang="zh-CN"/>
              <a:t>TRDC</a:t>
            </a:r>
            <a:r>
              <a:rPr lang="zh-CN" altLang="en-US"/>
              <a:t>相关的</a:t>
            </a:r>
            <a:r>
              <a:rPr lang="zh-CN" altLang="en-US"/>
              <a:t>代码没有</a:t>
            </a:r>
            <a:r>
              <a:rPr lang="en-US" altLang="zh-CN"/>
              <a:t>TZASC</a:t>
            </a:r>
            <a:r>
              <a:rPr lang="zh-CN" altLang="en-US"/>
              <a:t>的</a:t>
            </a:r>
            <a:endParaRPr lang="zh-CN" altLang="en-US"/>
          </a:p>
          <a:p>
            <a:r>
              <a:rPr lang="en-US" altLang="zh-CN"/>
              <a:t>imx93</a:t>
            </a:r>
            <a:r>
              <a:rPr lang="zh-CN" altLang="en-US"/>
              <a:t>的</a:t>
            </a:r>
            <a:r>
              <a:rPr lang="en-US" altLang="zh-CN"/>
              <a:t>reference manual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430780"/>
            <a:ext cx="9949815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TRDC</a:t>
            </a:r>
            <a:r>
              <a:rPr lang="zh-CN" altLang="en-US"/>
              <a:t>可以实现细粒度的</a:t>
            </a:r>
            <a:r>
              <a:rPr lang="en-US" altLang="zh-CN"/>
              <a:t>access control</a:t>
            </a:r>
            <a:r>
              <a:rPr lang="zh-CN" altLang="en-US"/>
              <a:t>（可以精确的</a:t>
            </a:r>
            <a:r>
              <a:rPr lang="en-US" altLang="zh-CN"/>
              <a:t>A</a:t>
            </a:r>
            <a:r>
              <a:rPr lang="zh-CN" altLang="en-US"/>
              <a:t>核和</a:t>
            </a:r>
            <a:r>
              <a:rPr lang="en-US" altLang="zh-CN"/>
              <a:t>M</a:t>
            </a:r>
            <a:r>
              <a:rPr lang="zh-CN" altLang="en-US"/>
              <a:t>核上线程对</a:t>
            </a:r>
            <a:r>
              <a:rPr lang="en-US" altLang="zh-CN"/>
              <a:t>memory</a:t>
            </a:r>
            <a:r>
              <a:rPr lang="zh-CN" altLang="en-US"/>
              <a:t>和</a:t>
            </a:r>
            <a:r>
              <a:rPr lang="en-US" altLang="zh-CN"/>
              <a:t>peripheral</a:t>
            </a:r>
            <a:r>
              <a:rPr lang="zh-CN" altLang="en-US"/>
              <a:t>的访问</a:t>
            </a:r>
            <a:r>
              <a:rPr lang="zh-CN" altLang="en-US"/>
              <a:t>控制）：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614860"/>
            <a:ext cx="10969200" cy="4759200"/>
          </a:xfrm>
        </p:spPr>
        <p:txBody>
          <a:bodyPr/>
          <a:p>
            <a:r>
              <a:rPr lang="zh-CN" altLang="en-US"/>
              <a:t>使用</a:t>
            </a:r>
            <a:r>
              <a:rPr lang="en-US" altLang="zh-CN"/>
              <a:t>TRDC</a:t>
            </a:r>
            <a:r>
              <a:rPr lang="zh-CN" altLang="en-US"/>
              <a:t>的</a:t>
            </a:r>
            <a:r>
              <a:rPr lang="en-US" altLang="zh-CN"/>
              <a:t>MBC/MRC</a:t>
            </a:r>
            <a:r>
              <a:rPr lang="zh-CN" altLang="en-US"/>
              <a:t>模块，完全可以划分出一段内存，或者配置</a:t>
            </a:r>
            <a:r>
              <a:rPr lang="en-US" altLang="zh-CN"/>
              <a:t>peripheral</a:t>
            </a:r>
            <a:r>
              <a:rPr lang="zh-CN" altLang="en-US"/>
              <a:t>只允许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en-US" altLang="zh-CN"/>
              <a:t>secure </a:t>
            </a:r>
            <a:r>
              <a:rPr lang="zh-CN" altLang="en-US"/>
              <a:t>状态访问，也只允许</a:t>
            </a:r>
            <a:r>
              <a:rPr lang="en-US" altLang="zh-CN"/>
              <a:t>Cortex A</a:t>
            </a:r>
            <a:r>
              <a:rPr lang="zh-CN" altLang="en-US"/>
              <a:t>的</a:t>
            </a:r>
            <a:r>
              <a:rPr lang="en-US" altLang="zh-CN"/>
              <a:t>secure </a:t>
            </a:r>
            <a:r>
              <a:rPr lang="zh-CN" altLang="en-US"/>
              <a:t>状态访问。（</a:t>
            </a:r>
            <a:r>
              <a:rPr lang="en-US" altLang="zh-CN"/>
              <a:t>OP-TEE</a:t>
            </a:r>
            <a:r>
              <a:rPr lang="zh-CN" altLang="en-US"/>
              <a:t>的</a:t>
            </a:r>
            <a:r>
              <a:rPr lang="en-US" altLang="zh-CN"/>
              <a:t>secure memory</a:t>
            </a:r>
            <a:r>
              <a:rPr lang="zh-CN" altLang="en-US"/>
              <a:t>就是通过类似的配置实现</a:t>
            </a:r>
            <a:r>
              <a:rPr lang="zh-CN" altLang="en-US"/>
              <a:t>的）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3105150"/>
            <a:ext cx="7894320" cy="3268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2000"/>
              <a:t>Cortex M33 </a:t>
            </a:r>
            <a:r>
              <a:rPr lang="zh-CN" altLang="en-US" sz="2000"/>
              <a:t>和</a:t>
            </a:r>
            <a:r>
              <a:rPr lang="en-US" altLang="zh-CN" sz="2000"/>
              <a:t> Cortex A55</a:t>
            </a:r>
            <a:r>
              <a:rPr lang="zh-CN" altLang="en-US" sz="2000"/>
              <a:t>属于不同的</a:t>
            </a:r>
            <a:r>
              <a:rPr lang="en-US" altLang="zh-CN" sz="2000"/>
              <a:t>power Domain</a:t>
            </a:r>
            <a:endParaRPr lang="en-US" altLang="zh-CN" sz="2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7035" y="1450975"/>
            <a:ext cx="7842250" cy="1938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" y="3388995"/>
            <a:ext cx="7075170" cy="1350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6775"/>
            <a:ext cx="11972925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TRDC</a:t>
            </a:r>
            <a:r>
              <a:rPr lang="zh-CN" altLang="en-US"/>
              <a:t>对</a:t>
            </a:r>
            <a:r>
              <a:rPr lang="en-US" altLang="zh-CN"/>
              <a:t>OP-TEE</a:t>
            </a:r>
            <a:r>
              <a:rPr lang="zh-CN" altLang="en-US"/>
              <a:t>的</a:t>
            </a:r>
            <a:r>
              <a:rPr lang="en-US" altLang="zh-CN"/>
              <a:t>secure memory</a:t>
            </a:r>
            <a:r>
              <a:rPr lang="zh-CN" altLang="en-US"/>
              <a:t>的配置：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313815"/>
            <a:ext cx="3086100" cy="1188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4918075"/>
            <a:ext cx="9136380" cy="1821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" y="3569335"/>
            <a:ext cx="5850890" cy="11614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5" y="1313815"/>
            <a:ext cx="3731895" cy="21831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physical address space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49070"/>
            <a:ext cx="10968990" cy="4800600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Cortex A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Cortex M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0025" y="1313815"/>
            <a:ext cx="7047865" cy="2159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025" y="4393565"/>
            <a:ext cx="70485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OP-TEE secure memory physical address: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1460"/>
            <a:ext cx="5476875" cy="4622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100"/>
            <a:ext cx="6174740" cy="25165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245" y="4341495"/>
            <a:ext cx="6040755" cy="24530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88455" y="144843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CFG_DRAM_BASE ?= 0x80000000</a:t>
            </a:r>
            <a:endParaRPr lang="en-US" altLang="zh-CN"/>
          </a:p>
          <a:p>
            <a:r>
              <a:rPr lang="en-US" altLang="zh-CN"/>
              <a:t>CFG_TZDRAM_START ?=$(CFG_DRAM_BASE) + 0x16000000)</a:t>
            </a:r>
            <a:endParaRPr lang="en-US" altLang="zh-CN"/>
          </a:p>
          <a:p>
            <a:r>
              <a:rPr lang="en-US" altLang="zh-CN"/>
              <a:t>CFG_TZDRAM_SIZE ?= 0x01e00000</a:t>
            </a:r>
            <a:endParaRPr lang="en-US" altLang="zh-CN"/>
          </a:p>
          <a:p>
            <a:r>
              <a:rPr lang="en-US" altLang="zh-CN"/>
              <a:t>CFG_SHMEM_START ?= ($(CFG_TZDRAM_START) + $(CFG_TZDRAM_SIZE))</a:t>
            </a:r>
            <a:endParaRPr lang="en-US" altLang="zh-CN"/>
          </a:p>
          <a:p>
            <a:r>
              <a:rPr lang="en-US" altLang="zh-CN"/>
              <a:t>CFG_SHMEM_SIZE ?= 0x00200000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20700" y="57169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en-US" altLang="zh-CN"/>
              <a:t>secure memory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base</a:t>
            </a:r>
            <a:r>
              <a:rPr lang="zh-CN" altLang="en-US"/>
              <a:t>：</a:t>
            </a:r>
            <a:r>
              <a:rPr lang="en-US" altLang="zh-CN"/>
              <a:t>0x96000000</a:t>
            </a:r>
            <a:r>
              <a:rPr lang="zh-CN" altLang="en-US"/>
              <a:t>（</a:t>
            </a:r>
            <a:r>
              <a:rPr lang="en-US" altLang="zh-CN"/>
              <a:t>0x80000000+0x16000000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size</a:t>
            </a:r>
            <a:r>
              <a:rPr lang="zh-CN" altLang="en-US"/>
              <a:t>：</a:t>
            </a:r>
            <a:r>
              <a:rPr lang="en-US" altLang="zh-CN"/>
              <a:t>0x01e00000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150"/>
            <a:ext cx="10969200" cy="705600"/>
          </a:xfrm>
        </p:spPr>
        <p:txBody>
          <a:bodyPr/>
          <a:p>
            <a:r>
              <a:rPr lang="zh-CN" altLang="en-US"/>
              <a:t>验证：</a:t>
            </a:r>
            <a:r>
              <a:rPr lang="en-US" altLang="zh-CN"/>
              <a:t>Arm Trusted Firmware-</a:t>
            </a:r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710565"/>
            <a:ext cx="6842760" cy="434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144905"/>
            <a:ext cx="4221480" cy="2026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340" y="1285875"/>
            <a:ext cx="3360420" cy="17449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82815" y="44335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BL32_SIZE - TEE_SHM_SIZE = 0x01e00000 = </a:t>
            </a:r>
            <a:r>
              <a:rPr lang="en-US" altLang="zh-CN">
                <a:sym typeface="+mn-ea"/>
              </a:rPr>
              <a:t>CFG_TZDRAM_SIZE ?= 0x01e00000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1825"/>
            <a:ext cx="6805295" cy="37014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79995" y="58223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可以修改左边的配置来允许</a:t>
            </a:r>
            <a:r>
              <a:rPr lang="en-US" altLang="zh-CN"/>
              <a:t>Cortex M33</a:t>
            </a:r>
            <a:r>
              <a:rPr lang="zh-CN" altLang="en-US"/>
              <a:t>访问</a:t>
            </a:r>
            <a:r>
              <a:rPr lang="en-US" altLang="zh-CN"/>
              <a:t>OP-TEE</a:t>
            </a:r>
            <a:r>
              <a:rPr lang="zh-CN" altLang="en-US"/>
              <a:t>的</a:t>
            </a:r>
            <a:r>
              <a:rPr lang="en-US" altLang="zh-CN"/>
              <a:t>secure </a:t>
            </a:r>
            <a:r>
              <a:rPr lang="en-US" altLang="zh-CN"/>
              <a:t>memory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TRDC will</a:t>
            </a:r>
            <a:r>
              <a:rPr lang="en-US" altLang="zh-CN"/>
              <a:t> cause hardfault if access is rejected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1904365"/>
            <a:ext cx="10968990" cy="20561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Cortex M33</a:t>
            </a:r>
            <a:r>
              <a:rPr lang="zh-CN" altLang="en-US"/>
              <a:t>访问</a:t>
            </a:r>
            <a:r>
              <a:rPr lang="en-US" altLang="zh-CN"/>
              <a:t>DRAM</a:t>
            </a:r>
            <a:r>
              <a:rPr lang="zh-CN" altLang="en-US"/>
              <a:t>（无</a:t>
            </a:r>
            <a:r>
              <a:rPr lang="en-US" altLang="zh-CN"/>
              <a:t>Cortex A55</a:t>
            </a:r>
            <a:r>
              <a:rPr lang="zh-CN" altLang="en-US"/>
              <a:t>运行）的</a:t>
            </a:r>
            <a:r>
              <a:rPr lang="zh-CN" altLang="en-US"/>
              <a:t>情况：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</a:t>
            </a:r>
            <a:r>
              <a:rPr lang="en-US" altLang="zh-CN"/>
              <a:t>secure memory</a:t>
            </a:r>
            <a:r>
              <a:rPr lang="zh-CN" altLang="en-US"/>
              <a:t>在</a:t>
            </a:r>
            <a:r>
              <a:rPr lang="en-US" altLang="zh-CN"/>
              <a:t>Cortex A55</a:t>
            </a:r>
            <a:r>
              <a:rPr lang="zh-CN" altLang="en-US"/>
              <a:t>中应该是确定只能被</a:t>
            </a:r>
            <a:r>
              <a:rPr lang="en-US" altLang="zh-CN"/>
              <a:t>OP-TEE</a:t>
            </a:r>
            <a:r>
              <a:rPr lang="zh-CN" altLang="en-US"/>
              <a:t>访问，不能被</a:t>
            </a:r>
            <a:r>
              <a:rPr lang="en-US" altLang="zh-CN"/>
              <a:t>Linux</a:t>
            </a:r>
            <a:r>
              <a:rPr lang="zh-CN" altLang="en-US"/>
              <a:t>访问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所以只用</a:t>
            </a:r>
            <a:r>
              <a:rPr lang="en-US" altLang="zh-CN"/>
              <a:t>Cortex M</a:t>
            </a:r>
            <a:r>
              <a:rPr lang="zh-CN" altLang="en-US"/>
              <a:t>来进行实验</a:t>
            </a:r>
            <a:r>
              <a:rPr lang="zh-CN" altLang="en-US"/>
              <a:t>即可：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79725"/>
            <a:ext cx="7550150" cy="3978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28485" y="2326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运行到</a:t>
            </a:r>
            <a:r>
              <a:rPr lang="en-US" altLang="zh-CN"/>
              <a:t>47</a:t>
            </a:r>
            <a:r>
              <a:rPr lang="zh-CN" altLang="en-US"/>
              <a:t>行时出现</a:t>
            </a:r>
            <a:r>
              <a:rPr lang="en-US" altLang="zh-CN"/>
              <a:t>HardFault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895" y="5782945"/>
            <a:ext cx="7277100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45" y="3832225"/>
            <a:ext cx="3954145" cy="16325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40" y="2879725"/>
            <a:ext cx="4495165" cy="993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</a:t>
            </a:r>
            <a:r>
              <a:rPr lang="en-US" altLang="zh-CN"/>
              <a:t>sd</a:t>
            </a:r>
            <a:r>
              <a:rPr lang="zh-CN" altLang="en-US"/>
              <a:t>卡加载</a:t>
            </a:r>
            <a:r>
              <a:rPr lang="en-US" altLang="zh-CN"/>
              <a:t>Cortex A</a:t>
            </a:r>
            <a:r>
              <a:rPr lang="zh-CN" altLang="en-US"/>
              <a:t>的情况下启动</a:t>
            </a:r>
            <a:r>
              <a:rPr lang="en-US" altLang="zh-CN"/>
              <a:t>Cortex M</a:t>
            </a:r>
            <a:r>
              <a:rPr lang="zh-CN" altLang="en-US"/>
              <a:t>（没有</a:t>
            </a:r>
            <a:r>
              <a:rPr lang="en-US" altLang="zh-CN"/>
              <a:t>OP-TEE</a:t>
            </a:r>
            <a:r>
              <a:rPr lang="zh-CN" altLang="en-US"/>
              <a:t>的</a:t>
            </a:r>
            <a:r>
              <a:rPr lang="zh-CN" altLang="en-US"/>
              <a:t>时候）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665" y="1727200"/>
            <a:ext cx="6054090" cy="1692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3812540"/>
            <a:ext cx="5875020" cy="2936240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30" y="3602990"/>
            <a:ext cx="4984750" cy="30010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ethos_firmware</a:t>
            </a:r>
            <a:r>
              <a:rPr lang="zh-CN" altLang="en-US"/>
              <a:t>是</a:t>
            </a:r>
            <a:r>
              <a:rPr lang="zh-CN" altLang="en-US"/>
              <a:t>开源的：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只是在</a:t>
            </a:r>
            <a:r>
              <a:rPr lang="en-US" altLang="zh-CN"/>
              <a:t>GitHub</a:t>
            </a:r>
            <a:r>
              <a:rPr lang="zh-CN" altLang="en-US"/>
              <a:t>仓库中给出的是针对</a:t>
            </a:r>
            <a:r>
              <a:rPr lang="en-US" altLang="zh-CN"/>
              <a:t>i.MX93</a:t>
            </a:r>
            <a:r>
              <a:rPr lang="zh-CN" altLang="en-US"/>
              <a:t>的</a:t>
            </a:r>
            <a:r>
              <a:rPr lang="en-US" altLang="zh-CN"/>
              <a:t>bin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2179320"/>
            <a:ext cx="7938770" cy="1656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" y="3836035"/>
            <a:ext cx="6817995" cy="2923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250" y="325825"/>
            <a:ext cx="10969200" cy="705600"/>
          </a:xfrm>
        </p:spPr>
        <p:txBody>
          <a:bodyPr/>
          <a:p>
            <a:r>
              <a:rPr lang="zh-CN" altLang="en-US"/>
              <a:t>有</a:t>
            </a:r>
            <a:r>
              <a:rPr lang="en-US" altLang="zh-CN"/>
              <a:t>OP-TEE</a:t>
            </a:r>
            <a:r>
              <a:rPr lang="zh-CN" altLang="en-US"/>
              <a:t>的</a:t>
            </a:r>
            <a:r>
              <a:rPr lang="zh-CN" altLang="en-US"/>
              <a:t>情况下：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3105" y="1218565"/>
            <a:ext cx="677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在默认</a:t>
            </a:r>
            <a:r>
              <a:rPr lang="en-US" altLang="zh-CN"/>
              <a:t>TRDC</a:t>
            </a:r>
            <a:r>
              <a:rPr lang="zh-CN" altLang="en-US"/>
              <a:t>的配置上依然对</a:t>
            </a:r>
            <a:r>
              <a:rPr lang="en-US" altLang="zh-CN"/>
              <a:t>Secure memory</a:t>
            </a:r>
            <a:r>
              <a:rPr lang="zh-CN" altLang="en-US"/>
              <a:t>可读可写</a:t>
            </a:r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05" y="2019935"/>
            <a:ext cx="5660390" cy="320802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r>
              <a:rPr lang="zh-CN" altLang="en-US"/>
              <a:t>读取</a:t>
            </a:r>
            <a:r>
              <a:rPr lang="en-US" altLang="zh-CN"/>
              <a:t>0x96000004</a:t>
            </a:r>
            <a:r>
              <a:rPr lang="zh-CN" altLang="en-US"/>
              <a:t>的值，并向</a:t>
            </a:r>
            <a:r>
              <a:rPr lang="en-US" altLang="zh-CN"/>
              <a:t>0x96000004</a:t>
            </a:r>
            <a:r>
              <a:rPr lang="zh-CN" altLang="en-US"/>
              <a:t>写入新值</a:t>
            </a:r>
            <a:r>
              <a:rPr lang="en-US" altLang="zh-CN"/>
              <a:t>               debug</a:t>
            </a:r>
            <a:r>
              <a:rPr lang="zh-CN" altLang="en-US"/>
              <a:t>调试可以读取</a:t>
            </a:r>
            <a:r>
              <a:rPr lang="zh-CN" altLang="en-US"/>
              <a:t>值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2019935"/>
            <a:ext cx="493077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debug</a:t>
            </a:r>
            <a:r>
              <a:rPr lang="zh-CN" altLang="en-US"/>
              <a:t>也</a:t>
            </a:r>
            <a:r>
              <a:rPr lang="zh-CN" altLang="en-US"/>
              <a:t>可以查看</a:t>
            </a:r>
            <a:r>
              <a:rPr lang="en-US" altLang="zh-CN"/>
              <a:t>secure memory</a:t>
            </a:r>
            <a:r>
              <a:rPr lang="zh-CN" altLang="en-US"/>
              <a:t>的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1757045"/>
            <a:ext cx="6654800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1137900" cy="705485"/>
          </a:xfrm>
        </p:spPr>
        <p:txBody>
          <a:bodyPr>
            <a:normAutofit/>
          </a:bodyPr>
          <a:p>
            <a:r>
              <a:rPr lang="zh-CN" altLang="en-US" sz="2000"/>
              <a:t>在没有</a:t>
            </a:r>
            <a:r>
              <a:rPr lang="en-US" altLang="zh-CN" sz="2000"/>
              <a:t>debug</a:t>
            </a:r>
            <a:r>
              <a:rPr lang="zh-CN" altLang="en-US" sz="2000"/>
              <a:t>的调试下</a:t>
            </a:r>
            <a:r>
              <a:rPr lang="en-US" altLang="zh-CN" sz="2000"/>
              <a:t>,</a:t>
            </a:r>
            <a:r>
              <a:rPr lang="zh-CN" altLang="en-US" sz="2000"/>
              <a:t>依然可以使用</a:t>
            </a:r>
            <a:r>
              <a:rPr lang="en-US" altLang="zh-CN" sz="2000"/>
              <a:t>Cortex M</a:t>
            </a:r>
            <a:r>
              <a:rPr lang="zh-CN" altLang="en-US" sz="2000"/>
              <a:t>来修改</a:t>
            </a:r>
            <a:r>
              <a:rPr lang="en-US" altLang="zh-CN" sz="2000"/>
              <a:t>secure memory</a:t>
            </a:r>
            <a:r>
              <a:rPr lang="zh-CN" altLang="en-US" sz="2000"/>
              <a:t>的值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</a:t>
            </a:r>
            <a:r>
              <a:rPr lang="en-US" altLang="zh-CN"/>
              <a:t>MCUXPresso</a:t>
            </a:r>
            <a:r>
              <a:rPr lang="zh-CN" altLang="en-US"/>
              <a:t>编译生成的写入新值的</a:t>
            </a:r>
            <a:r>
              <a:rPr lang="en-US" altLang="zh-CN"/>
              <a:t>elf</a:t>
            </a:r>
            <a:r>
              <a:rPr lang="zh-CN" altLang="en-US"/>
              <a:t>文件放到</a:t>
            </a:r>
            <a:r>
              <a:rPr lang="en-US" altLang="zh-CN"/>
              <a:t>A</a:t>
            </a:r>
            <a:r>
              <a:rPr lang="zh-CN" altLang="en-US"/>
              <a:t>核</a:t>
            </a:r>
            <a:r>
              <a:rPr lang="en-US" altLang="zh-CN"/>
              <a:t>Linux</a:t>
            </a:r>
            <a:r>
              <a:rPr lang="zh-CN" altLang="en-US"/>
              <a:t>上，然后用</a:t>
            </a:r>
            <a:r>
              <a:rPr lang="en-US" altLang="zh-CN"/>
              <a:t>A</a:t>
            </a:r>
            <a:r>
              <a:rPr lang="zh-CN" altLang="en-US"/>
              <a:t>核导入到</a:t>
            </a:r>
            <a:r>
              <a:rPr lang="en-US" altLang="zh-CN"/>
              <a:t>M</a:t>
            </a:r>
            <a:r>
              <a:rPr lang="zh-CN" altLang="en-US"/>
              <a:t>核上</a:t>
            </a:r>
            <a:r>
              <a:rPr lang="zh-CN" altLang="en-US"/>
              <a:t>运行。</a:t>
            </a:r>
            <a:endParaRPr lang="zh-CN" altLang="en-US"/>
          </a:p>
          <a:p>
            <a:r>
              <a:rPr lang="zh-CN" altLang="en-US"/>
              <a:t>再启动</a:t>
            </a:r>
            <a:r>
              <a:rPr lang="en-US" altLang="zh-CN"/>
              <a:t>MCUXPresso</a:t>
            </a:r>
            <a:r>
              <a:rPr lang="zh-CN" altLang="en-US"/>
              <a:t>进行</a:t>
            </a:r>
            <a:r>
              <a:rPr lang="en-US" altLang="zh-CN"/>
              <a:t>debug</a:t>
            </a:r>
            <a:r>
              <a:rPr lang="zh-CN" altLang="en-US"/>
              <a:t>，读到的值就是已经写入的值，不是内核启动时的旧</a:t>
            </a:r>
            <a:r>
              <a:rPr lang="zh-CN" altLang="en-US"/>
              <a:t>值。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Cortex M debug</a:t>
            </a:r>
            <a:r>
              <a:rPr lang="zh-CN" altLang="en-US"/>
              <a:t>访问</a:t>
            </a:r>
            <a:r>
              <a:rPr lang="zh-CN" altLang="en-US"/>
              <a:t>边界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" y="2656205"/>
            <a:ext cx="9191625" cy="1238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1242695"/>
            <a:ext cx="8753475" cy="1247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4204970"/>
            <a:ext cx="8856980" cy="21386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BL32 </a:t>
            </a:r>
            <a:r>
              <a:rPr lang="en-US" altLang="zh-CN"/>
              <a:t>write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908175"/>
            <a:ext cx="4274820" cy="2011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4098290"/>
            <a:ext cx="5608320" cy="2410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90310" y="60833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TF-A</a:t>
            </a:r>
            <a:r>
              <a:rPr lang="zh-CN" altLang="en-US"/>
              <a:t>的</a:t>
            </a:r>
            <a:r>
              <a:rPr lang="en-US" altLang="zh-CN"/>
              <a:t>set up</a:t>
            </a:r>
            <a:r>
              <a:rPr lang="zh-CN" altLang="en-US"/>
              <a:t>过程中向</a:t>
            </a:r>
            <a:r>
              <a:rPr lang="en-US" altLang="zh-CN"/>
              <a:t>secure memory</a:t>
            </a:r>
            <a:r>
              <a:rPr lang="zh-CN" altLang="en-US"/>
              <a:t>里写入值，尝试用</a:t>
            </a:r>
            <a:r>
              <a:rPr lang="en-US" altLang="zh-CN"/>
              <a:t>Cortex M</a:t>
            </a:r>
            <a:r>
              <a:rPr lang="zh-CN" altLang="en-US"/>
              <a:t>读取来</a:t>
            </a:r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66840" y="201422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结果是没能读到写入的值，但是根据最开始能够在</a:t>
            </a:r>
            <a:r>
              <a:rPr lang="en-US" altLang="zh-CN"/>
              <a:t>Cortex M</a:t>
            </a:r>
            <a:r>
              <a:rPr lang="zh-CN" altLang="en-US"/>
              <a:t>中读到相同映射地址的</a:t>
            </a:r>
            <a:r>
              <a:rPr lang="en-US" altLang="zh-CN"/>
              <a:t>TF-A set up</a:t>
            </a:r>
            <a:r>
              <a:rPr lang="zh-CN" altLang="en-US"/>
              <a:t>中向</a:t>
            </a:r>
            <a:r>
              <a:rPr lang="en-US" altLang="zh-CN"/>
              <a:t>GPIP1-4</a:t>
            </a:r>
            <a:r>
              <a:rPr lang="zh-CN" altLang="en-US"/>
              <a:t>中写入的值，可能的推测是向</a:t>
            </a:r>
            <a:r>
              <a:rPr lang="en-US" altLang="zh-CN"/>
              <a:t>secure memory</a:t>
            </a:r>
            <a:r>
              <a:rPr lang="zh-CN" altLang="en-US"/>
              <a:t>中写入的值被</a:t>
            </a:r>
            <a:r>
              <a:rPr lang="en-US" altLang="zh-CN"/>
              <a:t>OP-TEE</a:t>
            </a:r>
            <a:r>
              <a:rPr lang="zh-CN" altLang="en-US"/>
              <a:t>的启动覆盖了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57670" y="54248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可能需要在</a:t>
            </a:r>
            <a:r>
              <a:rPr lang="en-US" altLang="zh-CN"/>
              <a:t>OP-TEE</a:t>
            </a:r>
            <a:r>
              <a:rPr lang="zh-CN" altLang="en-US"/>
              <a:t>中去写入相应的值然后去</a:t>
            </a:r>
            <a:r>
              <a:rPr lang="zh-CN" altLang="en-US"/>
              <a:t>验证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355" y="165790"/>
            <a:ext cx="10969200" cy="4759200"/>
          </a:xfrm>
        </p:spPr>
        <p:txBody>
          <a:bodyPr/>
          <a:p>
            <a:r>
              <a:rPr lang="zh-CN" altLang="en-US"/>
              <a:t>没有写入前：</a:t>
            </a:r>
            <a:r>
              <a:rPr lang="en-US" altLang="zh-CN"/>
              <a:t>                      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reboot</a:t>
            </a:r>
            <a:r>
              <a:rPr lang="zh-CN" altLang="en-US"/>
              <a:t>一次：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935" y="232410"/>
            <a:ext cx="5762625" cy="2483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35" y="2790825"/>
            <a:ext cx="5910580" cy="2480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8440" y="5425440"/>
            <a:ext cx="828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数值是随机的，部分情况下会有两次</a:t>
            </a:r>
            <a:r>
              <a:rPr lang="en-US" altLang="zh-CN"/>
              <a:t>boot</a:t>
            </a:r>
            <a:r>
              <a:rPr lang="zh-CN" altLang="en-US"/>
              <a:t>是相同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" y="5793740"/>
            <a:ext cx="6033770" cy="1036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280" y="6312535"/>
            <a:ext cx="6141720" cy="518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823720"/>
            <a:ext cx="712470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2943225"/>
            <a:ext cx="7863840" cy="1455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5080635"/>
            <a:ext cx="78105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1800"/>
              <a:t>修改</a:t>
            </a:r>
            <a:r>
              <a:rPr lang="en-US" altLang="zh-CN" sz="1800"/>
              <a:t>trdc_config.h:</a:t>
            </a:r>
            <a:endParaRPr lang="en-US" altLang="zh-CN" sz="1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42440"/>
            <a:ext cx="743712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2740025"/>
            <a:ext cx="7132320" cy="335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674110"/>
            <a:ext cx="4305300" cy="8991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75330"/>
            <a:ext cx="10969200" cy="705600"/>
          </a:xfrm>
        </p:spPr>
        <p:txBody>
          <a:bodyPr/>
          <a:p>
            <a:r>
              <a:rPr lang="zh-CN" altLang="en-US"/>
              <a:t>修改</a:t>
            </a:r>
            <a:r>
              <a:rPr lang="en-US" altLang="zh-CN"/>
              <a:t>TRDC</a:t>
            </a:r>
            <a:r>
              <a:rPr lang="zh-CN" altLang="en-US"/>
              <a:t>对</a:t>
            </a:r>
            <a:r>
              <a:rPr lang="en-US" altLang="zh-CN"/>
              <a:t>Cortex M33</a:t>
            </a:r>
            <a:r>
              <a:rPr lang="zh-CN" altLang="en-US"/>
              <a:t>的限制重新编译</a:t>
            </a:r>
            <a:r>
              <a:rPr lang="zh-CN" altLang="en-US"/>
              <a:t>烧录：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780" y="1687830"/>
            <a:ext cx="6442075" cy="1471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3429000"/>
            <a:ext cx="7339330" cy="269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090" y="1623060"/>
            <a:ext cx="5045075" cy="1497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85" y="5544185"/>
            <a:ext cx="6309360" cy="861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10" y="4027805"/>
            <a:ext cx="5033645" cy="1263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295" y="3159125"/>
            <a:ext cx="7368540" cy="1051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4690" y="912495"/>
            <a:ext cx="5141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在修改了所有和</a:t>
            </a:r>
            <a:r>
              <a:rPr lang="en-US" altLang="zh-CN"/>
              <a:t>Cortex M</a:t>
            </a:r>
            <a:r>
              <a:rPr lang="zh-CN" altLang="en-US"/>
              <a:t>（第二个数字为</a:t>
            </a:r>
            <a:r>
              <a:rPr lang="en-US" altLang="zh-CN"/>
              <a:t>2</a:t>
            </a:r>
            <a:r>
              <a:rPr lang="zh-CN" altLang="en-US"/>
              <a:t>）相关的项情况下（</a:t>
            </a:r>
            <a:r>
              <a:rPr lang="en-US" altLang="zh-CN"/>
              <a:t>true</a:t>
            </a:r>
            <a:r>
              <a:rPr lang="zh-CN" altLang="en-US"/>
              <a:t>改为</a:t>
            </a:r>
            <a:r>
              <a:rPr lang="en-US" altLang="zh-CN"/>
              <a:t>false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zh-CN" altLang="en-US"/>
              <a:t>如上修改</a:t>
            </a:r>
            <a:r>
              <a:rPr lang="en-US" altLang="zh-CN"/>
              <a:t>TRDC</a:t>
            </a:r>
            <a:r>
              <a:rPr lang="zh-CN" altLang="en-US"/>
              <a:t>的</a:t>
            </a:r>
            <a:r>
              <a:rPr lang="zh-CN" altLang="en-US"/>
              <a:t>情况下：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无法在</a:t>
            </a:r>
            <a:r>
              <a:rPr lang="en-US" altLang="zh-CN"/>
              <a:t>Cortex A55</a:t>
            </a:r>
            <a:r>
              <a:rPr lang="zh-CN" altLang="en-US"/>
              <a:t>启动的时候</a:t>
            </a:r>
            <a:r>
              <a:rPr lang="en-US" altLang="zh-CN"/>
              <a:t>debugCortex </a:t>
            </a:r>
            <a:r>
              <a:rPr lang="en-US" altLang="zh-CN"/>
              <a:t>M33</a:t>
            </a:r>
            <a:endParaRPr lang="en-US" altLang="zh-CN"/>
          </a:p>
          <a:p>
            <a:r>
              <a:rPr lang="zh-CN" altLang="en-US"/>
              <a:t>无法加载</a:t>
            </a:r>
            <a:r>
              <a:rPr lang="en-US" altLang="zh-CN"/>
              <a:t>ethosu_firmware</a:t>
            </a:r>
            <a:endParaRPr lang="en-US" altLang="zh-CN"/>
          </a:p>
          <a:p>
            <a:r>
              <a:rPr lang="zh-CN" altLang="en-US"/>
              <a:t>无法运行</a:t>
            </a:r>
            <a:r>
              <a:rPr lang="en-US" altLang="zh-CN"/>
              <a:t>NPU</a:t>
            </a:r>
            <a:r>
              <a:rPr lang="zh-CN" altLang="en-US"/>
              <a:t>推理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" y="344805"/>
            <a:ext cx="12106910" cy="44818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40" y="48266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有了源码可以利用</a:t>
            </a:r>
            <a:r>
              <a:rPr lang="en-US" altLang="zh-CN"/>
              <a:t>TZ-M</a:t>
            </a:r>
            <a:r>
              <a:rPr lang="zh-CN" altLang="en-US"/>
              <a:t>将关键的代码放到</a:t>
            </a:r>
            <a:r>
              <a:rPr lang="en-US" altLang="zh-CN"/>
              <a:t>M</a:t>
            </a:r>
            <a:r>
              <a:rPr lang="zh-CN" altLang="en-US"/>
              <a:t>核的可信执行环境里</a:t>
            </a:r>
            <a:r>
              <a:rPr lang="zh-CN" altLang="en-US"/>
              <a:t>执行。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40" y="4617085"/>
            <a:ext cx="5558790" cy="2003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TRDC</a:t>
            </a:r>
            <a:r>
              <a:rPr lang="zh-CN" altLang="en-US"/>
              <a:t>对</a:t>
            </a:r>
            <a:r>
              <a:rPr lang="en-US" altLang="zh-CN"/>
              <a:t>OP-TEE</a:t>
            </a:r>
            <a:r>
              <a:rPr lang="zh-CN" altLang="en-US"/>
              <a:t>的</a:t>
            </a:r>
            <a:r>
              <a:rPr lang="en-US" altLang="zh-CN"/>
              <a:t>secure memory</a:t>
            </a:r>
            <a:r>
              <a:rPr lang="zh-CN" altLang="en-US"/>
              <a:t>的配置：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313815"/>
            <a:ext cx="3086100" cy="1188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4918075"/>
            <a:ext cx="9136380" cy="1821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" y="3569335"/>
            <a:ext cx="5850890" cy="11614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5" y="1313815"/>
            <a:ext cx="3731895" cy="2183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43420" y="4098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把最后一条的</a:t>
            </a:r>
            <a:r>
              <a:rPr lang="en-US" altLang="zh-CN"/>
              <a:t>true</a:t>
            </a:r>
            <a:r>
              <a:rPr lang="zh-CN" altLang="en-US"/>
              <a:t>前边的</a:t>
            </a:r>
            <a:r>
              <a:rPr lang="en-US" altLang="zh-CN"/>
              <a:t>0</a:t>
            </a:r>
            <a:r>
              <a:rPr lang="zh-CN" altLang="en-US"/>
              <a:t>修改为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8220" y="4385945"/>
            <a:ext cx="5097780" cy="1706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接下来</a:t>
            </a:r>
            <a:r>
              <a:rPr lang="zh-CN" altLang="en-US"/>
              <a:t>可能要</a:t>
            </a:r>
            <a:r>
              <a:rPr lang="zh-CN" altLang="en-US"/>
              <a:t>做的：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TRDC</a:t>
            </a:r>
            <a:r>
              <a:rPr lang="zh-CN" altLang="en-US"/>
              <a:t>配置出一块只可以由</a:t>
            </a:r>
            <a:r>
              <a:rPr lang="en-US" altLang="zh-CN"/>
              <a:t>A</a:t>
            </a:r>
            <a:r>
              <a:rPr lang="zh-CN" altLang="en-US"/>
              <a:t>核和</a:t>
            </a:r>
            <a:r>
              <a:rPr lang="en-US" altLang="zh-CN"/>
              <a:t>M</a:t>
            </a:r>
            <a:r>
              <a:rPr lang="zh-CN" altLang="en-US"/>
              <a:t>核的</a:t>
            </a:r>
            <a:r>
              <a:rPr lang="en-US" altLang="zh-CN"/>
              <a:t>secure </a:t>
            </a:r>
            <a:r>
              <a:rPr lang="zh-CN" altLang="en-US"/>
              <a:t>状态访问的</a:t>
            </a:r>
            <a:r>
              <a:rPr lang="en-US" altLang="zh-CN"/>
              <a:t>memory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核和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核的推理参数传递靠这段</a:t>
            </a:r>
            <a:r>
              <a:rPr lang="en-US" altLang="zh-CN">
                <a:sym typeface="+mn-ea"/>
              </a:rPr>
              <a:t>memory</a:t>
            </a:r>
            <a:r>
              <a:rPr lang="zh-CN" altLang="en-US">
                <a:sym typeface="+mn-ea"/>
              </a:rPr>
              <a:t>来实现</a:t>
            </a:r>
            <a:endParaRPr lang="en-US" altLang="zh-CN"/>
          </a:p>
          <a:p>
            <a:r>
              <a:rPr lang="en-US" altLang="zh-CN"/>
              <a:t>record replay</a:t>
            </a:r>
            <a:r>
              <a:rPr lang="zh-CN" altLang="en-US"/>
              <a:t>实现</a:t>
            </a:r>
            <a:r>
              <a:rPr lang="en-US" altLang="zh-CN"/>
              <a:t>A</a:t>
            </a:r>
            <a:r>
              <a:rPr lang="zh-CN" altLang="en-US"/>
              <a:t>核的</a:t>
            </a:r>
            <a:r>
              <a:rPr lang="en-US" altLang="zh-CN"/>
              <a:t>OP-TEE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en-US" altLang="zh-CN"/>
              <a:t>ethosu_firmware</a:t>
            </a:r>
            <a:r>
              <a:rPr lang="zh-CN" altLang="en-US"/>
              <a:t>通过</a:t>
            </a:r>
            <a:r>
              <a:rPr lang="en-US" altLang="zh-CN"/>
              <a:t>TZ-M</a:t>
            </a:r>
            <a:r>
              <a:rPr lang="zh-CN" altLang="en-US"/>
              <a:t>来增加安全</a:t>
            </a:r>
            <a:r>
              <a:rPr lang="zh-CN" altLang="en-US"/>
              <a:t>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545" y="329565"/>
            <a:ext cx="5287010" cy="2362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7175"/>
            <a:ext cx="6273800" cy="2526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160" y="4187190"/>
            <a:ext cx="6369685" cy="25165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目前用</a:t>
            </a:r>
            <a:r>
              <a:rPr lang="zh-CN" altLang="en-US"/>
              <a:t>不了：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187450"/>
            <a:ext cx="10968990" cy="3122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8330" y="4452620"/>
            <a:ext cx="7215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</a:t>
            </a:r>
            <a:r>
              <a:rPr lang="en-US" altLang="zh-CN"/>
              <a:t>YOCTO</a:t>
            </a:r>
            <a:r>
              <a:rPr lang="zh-CN" altLang="en-US"/>
              <a:t>制作的</a:t>
            </a:r>
            <a:r>
              <a:rPr lang="en-US" altLang="zh-CN"/>
              <a:t>rootfs</a:t>
            </a:r>
            <a:r>
              <a:rPr lang="zh-CN" altLang="en-US"/>
              <a:t>里自带的</a:t>
            </a:r>
            <a:r>
              <a:rPr lang="en-US" altLang="zh-CN"/>
              <a:t>ethosu_firmware</a:t>
            </a:r>
            <a:r>
              <a:rPr lang="zh-CN" altLang="en-US"/>
              <a:t>也用不了，并且报错是一样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5097780"/>
            <a:ext cx="7447915" cy="1628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20050" y="57365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只有正点原子给的</a:t>
            </a:r>
            <a:r>
              <a:rPr lang="en-US" altLang="zh-CN"/>
              <a:t>ethos_firmware</a:t>
            </a:r>
            <a:r>
              <a:rPr lang="zh-CN" altLang="en-US"/>
              <a:t>可以</a:t>
            </a:r>
            <a:r>
              <a:rPr lang="zh-CN" altLang="en-US"/>
              <a:t>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可能是</a:t>
            </a:r>
            <a:r>
              <a:rPr lang="en-US" altLang="zh-CN"/>
              <a:t>dtb</a:t>
            </a:r>
            <a:r>
              <a:rPr lang="zh-CN" altLang="en-US"/>
              <a:t>的</a:t>
            </a:r>
            <a:r>
              <a:rPr lang="zh-CN" altLang="en-US"/>
              <a:t>问题：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90345"/>
            <a:ext cx="518985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2794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尝试烧录官方的</a:t>
            </a:r>
            <a:r>
              <a:rPr lang="en-US" altLang="zh-CN"/>
              <a:t>imx93evk_rpmsg.dtb.</a:t>
            </a:r>
            <a:r>
              <a:rPr lang="zh-CN" altLang="en-US"/>
              <a:t>但是烧录</a:t>
            </a:r>
            <a:r>
              <a:rPr lang="zh-CN" altLang="en-US"/>
              <a:t>失败。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2002155"/>
            <a:ext cx="6477635" cy="3436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7680" y="5572760"/>
            <a:ext cx="66236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可能正点原子的</a:t>
            </a:r>
            <a:r>
              <a:rPr lang="en-US" altLang="zh-CN"/>
              <a:t>device</a:t>
            </a:r>
            <a:r>
              <a:rPr lang="zh-CN" altLang="en-US"/>
              <a:t>和官方的不匹配？所以用默认的</a:t>
            </a:r>
            <a:r>
              <a:rPr lang="en-US" altLang="zh-CN"/>
              <a:t>ethos_firmware</a:t>
            </a:r>
            <a:r>
              <a:rPr lang="zh-CN" altLang="en-US"/>
              <a:t>无法运行推理。接下来可能需要修改</a:t>
            </a:r>
            <a:r>
              <a:rPr lang="en-US" altLang="zh-CN"/>
              <a:t>firmware</a:t>
            </a:r>
            <a:r>
              <a:rPr lang="zh-CN" altLang="en-US"/>
              <a:t>的</a:t>
            </a:r>
            <a:r>
              <a:rPr lang="en-US" altLang="zh-CN"/>
              <a:t>rpmsg</a:t>
            </a:r>
            <a:endParaRPr lang="en-US" altLang="zh-CN"/>
          </a:p>
          <a:p>
            <a:r>
              <a:rPr lang="zh-CN" altLang="en-US"/>
              <a:t>部分或者正点原子的</a:t>
            </a:r>
            <a:r>
              <a:rPr lang="en-US" altLang="zh-CN"/>
              <a:t>DTB</a:t>
            </a:r>
            <a:r>
              <a:rPr lang="zh-CN" altLang="en-US"/>
              <a:t>中的</a:t>
            </a:r>
            <a:r>
              <a:rPr lang="en-US" altLang="zh-CN"/>
              <a:t>rpmsg</a:t>
            </a:r>
            <a:r>
              <a:rPr lang="zh-CN" altLang="en-US"/>
              <a:t>来相互</a:t>
            </a:r>
            <a:r>
              <a:rPr lang="zh-CN" altLang="en-US"/>
              <a:t>匹配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test: OPTEE </a:t>
            </a:r>
            <a:r>
              <a:rPr lang="en-US" altLang="zh-CN"/>
              <a:t>test source code </a:t>
            </a:r>
            <a:r>
              <a:rPr lang="zh-CN" altLang="en-US"/>
              <a:t>修改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623185"/>
            <a:ext cx="7584440" cy="1627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737360"/>
            <a:ext cx="2941320" cy="739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4570730"/>
            <a:ext cx="7362190" cy="31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5560060"/>
            <a:ext cx="7067550" cy="23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5055235"/>
            <a:ext cx="7277735" cy="243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185" y="4251960"/>
            <a:ext cx="3549015" cy="725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2600" y="5299075"/>
            <a:ext cx="3657600" cy="82359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验证</a:t>
            </a:r>
            <a:r>
              <a:rPr lang="en-US" altLang="zh-CN"/>
              <a:t>A</a:t>
            </a:r>
            <a:r>
              <a:rPr lang="zh-CN" altLang="en-US"/>
              <a:t>核与</a:t>
            </a:r>
            <a:r>
              <a:rPr lang="en-US" altLang="zh-CN"/>
              <a:t>M</a:t>
            </a:r>
            <a:r>
              <a:rPr lang="zh-CN" altLang="en-US"/>
              <a:t>核</a:t>
            </a:r>
            <a:r>
              <a:rPr lang="en-US" altLang="zh-CN"/>
              <a:t>memory map</a:t>
            </a:r>
            <a:r>
              <a:rPr lang="zh-CN" altLang="en-US"/>
              <a:t>相同的地方可以通过</a:t>
            </a:r>
            <a:r>
              <a:rPr lang="en-US" altLang="zh-CN"/>
              <a:t>M</a:t>
            </a:r>
            <a:r>
              <a:rPr lang="zh-CN" altLang="en-US"/>
              <a:t>核来访问</a:t>
            </a:r>
            <a:r>
              <a:rPr lang="en-US" altLang="zh-CN"/>
              <a:t>A</a:t>
            </a:r>
            <a:r>
              <a:rPr lang="zh-CN" altLang="en-US"/>
              <a:t>核写入的</a:t>
            </a:r>
            <a:r>
              <a:rPr lang="zh-CN" altLang="en-US"/>
              <a:t>内容：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M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425" y="2280285"/>
            <a:ext cx="10372725" cy="138112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5029200"/>
            <a:ext cx="10477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89930" y="2115820"/>
            <a:ext cx="5868670" cy="2485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1353820"/>
            <a:ext cx="4335780" cy="76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2115820"/>
            <a:ext cx="5767070" cy="31756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095" y="551688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写入时的高位为</a:t>
            </a:r>
            <a:r>
              <a:rPr lang="en-US" altLang="zh-CN"/>
              <a:t>ffff</a:t>
            </a:r>
            <a:r>
              <a:rPr lang="zh-CN" altLang="en-US"/>
              <a:t>，读的时候部分高位为</a:t>
            </a:r>
            <a:r>
              <a:rPr lang="en-US" altLang="zh-CN"/>
              <a:t>0</a:t>
            </a:r>
            <a:r>
              <a:rPr lang="zh-CN" altLang="en-US"/>
              <a:t>，猜测是寄存器</a:t>
            </a:r>
            <a:r>
              <a:rPr lang="en-US" altLang="zh-CN"/>
              <a:t>/</a:t>
            </a:r>
            <a:r>
              <a:rPr lang="zh-CN" altLang="en-US"/>
              <a:t>外设实现的问题。有的外设根本没有</a:t>
            </a:r>
            <a:r>
              <a:rPr lang="en-US" altLang="zh-CN"/>
              <a:t>32</a:t>
            </a:r>
            <a:r>
              <a:rPr lang="zh-CN" altLang="en-US"/>
              <a:t>位。所以写的时候也只是把低位</a:t>
            </a:r>
            <a:r>
              <a:rPr lang="zh-CN" altLang="en-US"/>
              <a:t>写进去了。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315" y="732790"/>
            <a:ext cx="949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TF-A</a:t>
            </a:r>
            <a:r>
              <a:rPr lang="zh-CN" altLang="en-US"/>
              <a:t>在</a:t>
            </a:r>
            <a:r>
              <a:rPr lang="en-US" altLang="zh-CN"/>
              <a:t>/plat/imx/imx93/imx_bl31_setup.c</a:t>
            </a:r>
            <a:r>
              <a:rPr lang="zh-CN" altLang="en-US"/>
              <a:t>中向对应</a:t>
            </a:r>
            <a:r>
              <a:rPr lang="en-US" altLang="zh-CN"/>
              <a:t>MMIO</a:t>
            </a:r>
            <a:r>
              <a:rPr lang="zh-CN" altLang="en-US"/>
              <a:t>的</a:t>
            </a:r>
            <a:r>
              <a:rPr lang="en-US" altLang="zh-CN"/>
              <a:t>GPIO</a:t>
            </a:r>
            <a:r>
              <a:rPr lang="zh-CN" altLang="en-US"/>
              <a:t>中写入了</a:t>
            </a:r>
            <a:r>
              <a:rPr lang="zh-CN" altLang="en-US"/>
              <a:t>内容：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04000" y="12134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下面是用</a:t>
            </a:r>
            <a:r>
              <a:rPr lang="en-US" altLang="zh-CN"/>
              <a:t>MCUXPresso</a:t>
            </a:r>
            <a:r>
              <a:rPr lang="zh-CN" altLang="en-US"/>
              <a:t>对</a:t>
            </a:r>
            <a:r>
              <a:rPr lang="en-US" altLang="zh-CN"/>
              <a:t>M</a:t>
            </a:r>
            <a:r>
              <a:rPr lang="zh-CN" altLang="en-US"/>
              <a:t>核</a:t>
            </a:r>
            <a:r>
              <a:rPr lang="en-US" altLang="zh-CN"/>
              <a:t>debug</a:t>
            </a:r>
            <a:r>
              <a:rPr lang="zh-CN" altLang="en-US"/>
              <a:t>，可以直接查看</a:t>
            </a:r>
            <a:r>
              <a:rPr lang="en-US" altLang="zh-CN"/>
              <a:t>M</a:t>
            </a:r>
            <a:r>
              <a:rPr lang="zh-CN" altLang="en-US"/>
              <a:t>核对应的</a:t>
            </a:r>
            <a:r>
              <a:rPr lang="zh-CN" altLang="en-US"/>
              <a:t>物理地址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WPS 演示</Application>
  <PresentationFormat>宽屏</PresentationFormat>
  <Paragraphs>148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2.11</vt:lpstr>
      <vt:lpstr>ethos_firmware是开源的：</vt:lpstr>
      <vt:lpstr>PowerPoint 演示文稿</vt:lpstr>
      <vt:lpstr>PowerPoint 演示文稿</vt:lpstr>
      <vt:lpstr>目前用不了：</vt:lpstr>
      <vt:lpstr>可能是dtb的问题：</vt:lpstr>
      <vt:lpstr>test: OPTEE test source code 修改</vt:lpstr>
      <vt:lpstr>验证A核与M核memory map相同的地方可以通过M核来访问A核写入的内容：</vt:lpstr>
      <vt:lpstr>PowerPoint 演示文稿</vt:lpstr>
      <vt:lpstr>在i.MX93中TRDC代替TZASC和TZPC完成secure和normal的划分</vt:lpstr>
      <vt:lpstr>TRDC可以实现细粒度的access control（可以精确的A核和M核上线程对memory和peripheral的访问控制）：</vt:lpstr>
      <vt:lpstr>Cortex M33 和 Cortex A55属于不同的power Domain</vt:lpstr>
      <vt:lpstr>TRDC对OP-TEE的secure memory的配置：</vt:lpstr>
      <vt:lpstr>physical address space：</vt:lpstr>
      <vt:lpstr>OP-TEE secure memory physical address:</vt:lpstr>
      <vt:lpstr>验证：Arm Trusted Firmware-A</vt:lpstr>
      <vt:lpstr>TRDC will cause hardfault if access is rejected</vt:lpstr>
      <vt:lpstr>Cortex M33访问DRAM（无Cortex A55运行）的情况：</vt:lpstr>
      <vt:lpstr>在sd卡加载Cortex A的情况下启动Cortex M（没有OP-TEE的时候）</vt:lpstr>
      <vt:lpstr>有OP-TEE的情况下：</vt:lpstr>
      <vt:lpstr>debug也可以查看secure memory的内容</vt:lpstr>
      <vt:lpstr>在没有debug的调试下,依然可以使用Cortex M来修改secure memory的值</vt:lpstr>
      <vt:lpstr>Cortex M debug访问边界</vt:lpstr>
      <vt:lpstr>BL32 write </vt:lpstr>
      <vt:lpstr>PowerPoint 演示文稿</vt:lpstr>
      <vt:lpstr>PowerPoint 演示文稿</vt:lpstr>
      <vt:lpstr>修改trdc_config.h:</vt:lpstr>
      <vt:lpstr>修改TRDC对Cortex M33的限制重新编译烧录：</vt:lpstr>
      <vt:lpstr>在如上修改TRDC的情况下：</vt:lpstr>
      <vt:lpstr>TRDC对OP-TEE的secure memory的配置：</vt:lpstr>
      <vt:lpstr>PowerPoint 演示文稿</vt:lpstr>
      <vt:lpstr>接下来可能要做的：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502</cp:revision>
  <dcterms:created xsi:type="dcterms:W3CDTF">2019-06-19T02:08:00Z</dcterms:created>
  <dcterms:modified xsi:type="dcterms:W3CDTF">2025-02-11T03:00:03Z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D4ADACB42B5D4F20A173667EC29040A4_11</vt:lpwstr>
  </property>
</Properties>
</file>