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Personal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Next </a:t>
            </a:r>
            <a:r>
              <a:rPr lang="en-US" altLang="zh-CN"/>
              <a:t>Move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申请</a:t>
            </a:r>
            <a:r>
              <a:rPr lang="en-US" altLang="zh-CN"/>
              <a:t>PhD</a:t>
            </a:r>
            <a:r>
              <a:rPr lang="zh-CN" altLang="en-US"/>
              <a:t>可能越来越看科研经历和</a:t>
            </a:r>
            <a:r>
              <a:rPr lang="en-US" altLang="zh-CN"/>
              <a:t>Pub</a:t>
            </a:r>
            <a:endParaRPr lang="en-US" altLang="zh-CN"/>
          </a:p>
          <a:p>
            <a:r>
              <a:rPr lang="zh-CN" altLang="en-US"/>
              <a:t>可能的</a:t>
            </a:r>
            <a:r>
              <a:rPr lang="zh-CN" altLang="en-US"/>
              <a:t>选择</a:t>
            </a:r>
            <a:endParaRPr lang="zh-CN" altLang="en-US"/>
          </a:p>
          <a:p>
            <a:pPr lvl="1"/>
            <a:r>
              <a:rPr lang="zh-CN" altLang="en-US" sz="1600"/>
              <a:t>申</a:t>
            </a:r>
            <a:r>
              <a:rPr lang="en-US" altLang="zh-CN" sz="1600"/>
              <a:t>PhD</a:t>
            </a:r>
            <a:endParaRPr lang="en-US" altLang="zh-CN" sz="1600"/>
          </a:p>
          <a:p>
            <a:pPr lvl="2"/>
            <a:r>
              <a:rPr lang="zh-CN" altLang="en-US"/>
              <a:t>现在相当于白板，太渺茫</a:t>
            </a:r>
            <a:r>
              <a:rPr lang="en-US" altLang="zh-CN"/>
              <a:t>...</a:t>
            </a:r>
            <a:endParaRPr lang="zh-CN" altLang="en-US"/>
          </a:p>
          <a:p>
            <a:pPr lvl="1"/>
            <a:r>
              <a:rPr lang="zh-CN" altLang="en-US"/>
              <a:t>读水硕</a:t>
            </a:r>
            <a:r>
              <a:rPr lang="en-US" altLang="zh-CN"/>
              <a:t>	</a:t>
            </a:r>
            <a:endParaRPr lang="zh-CN" altLang="en-US"/>
          </a:p>
          <a:p>
            <a:pPr lvl="2"/>
            <a:r>
              <a:rPr lang="zh-CN" altLang="en-US"/>
              <a:t>港新水硕</a:t>
            </a:r>
            <a:endParaRPr lang="zh-CN" altLang="en-US"/>
          </a:p>
          <a:p>
            <a:pPr lvl="3"/>
            <a:r>
              <a:rPr lang="zh-CN" altLang="en-US"/>
              <a:t>花钱</a:t>
            </a:r>
            <a:endParaRPr lang="zh-CN" altLang="en-US"/>
          </a:p>
          <a:p>
            <a:pPr lvl="3"/>
            <a:r>
              <a:rPr lang="zh-CN" altLang="en-US"/>
              <a:t>上课花</a:t>
            </a:r>
            <a:r>
              <a:rPr lang="zh-CN" altLang="en-US"/>
              <a:t>时间</a:t>
            </a:r>
            <a:endParaRPr lang="zh-CN" altLang="en-US"/>
          </a:p>
          <a:p>
            <a:pPr lvl="3"/>
            <a:r>
              <a:rPr lang="zh-CN" altLang="en-US"/>
              <a:t>做科研时间减少，申</a:t>
            </a:r>
            <a:r>
              <a:rPr lang="en-US" altLang="zh-CN"/>
              <a:t>PhD</a:t>
            </a:r>
            <a:r>
              <a:rPr lang="zh-CN" altLang="en-US"/>
              <a:t>没</a:t>
            </a:r>
            <a:r>
              <a:rPr lang="zh-CN" altLang="en-US"/>
              <a:t>啥加成</a:t>
            </a:r>
            <a:endParaRPr lang="zh-CN" altLang="en-US"/>
          </a:p>
          <a:p>
            <a:pPr lvl="2"/>
            <a:r>
              <a:rPr lang="zh-CN" altLang="en-US"/>
              <a:t>美国</a:t>
            </a:r>
            <a:r>
              <a:rPr lang="zh-CN" altLang="en-US"/>
              <a:t>水硕</a:t>
            </a:r>
            <a:endParaRPr lang="zh-CN" altLang="en-US"/>
          </a:p>
          <a:p>
            <a:pPr lvl="3"/>
            <a:r>
              <a:rPr lang="zh-CN" altLang="en-US"/>
              <a:t>更花钱（</a:t>
            </a:r>
            <a:r>
              <a:rPr lang="en-US" altLang="zh-CN"/>
              <a:t>MSCS</a:t>
            </a:r>
            <a:r>
              <a:rPr lang="zh-CN" altLang="en-US"/>
              <a:t>价格只有德州和佛州的能</a:t>
            </a:r>
            <a:r>
              <a:rPr lang="zh-CN" altLang="en-US"/>
              <a:t>接受）</a:t>
            </a:r>
            <a:endParaRPr lang="zh-CN" altLang="en-US"/>
          </a:p>
          <a:p>
            <a:pPr lvl="3"/>
            <a:r>
              <a:rPr lang="zh-CN" altLang="en-US"/>
              <a:t>上课更花时间</a:t>
            </a:r>
            <a:endParaRPr lang="zh-CN" altLang="en-US"/>
          </a:p>
          <a:p>
            <a:pPr lvl="3"/>
            <a:r>
              <a:rPr lang="en-US" altLang="zh-CN"/>
              <a:t> </a:t>
            </a:r>
            <a:r>
              <a:rPr lang="zh-CN" altLang="en-US"/>
              <a:t>挤时间做科研，申</a:t>
            </a:r>
            <a:r>
              <a:rPr lang="en-US" altLang="zh-CN"/>
              <a:t>PhD</a:t>
            </a:r>
            <a:r>
              <a:rPr lang="zh-CN" altLang="en-US"/>
              <a:t>没啥</a:t>
            </a:r>
            <a:r>
              <a:rPr lang="zh-CN" altLang="en-US"/>
              <a:t>加成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几个野路子</a:t>
            </a:r>
            <a:endParaRPr lang="zh-CN" altLang="en-US"/>
          </a:p>
          <a:p>
            <a:pPr lvl="1"/>
            <a:r>
              <a:rPr lang="zh-CN" altLang="en-US"/>
              <a:t>韩国</a:t>
            </a:r>
            <a:r>
              <a:rPr lang="en-US" altLang="zh-CN"/>
              <a:t>CS</a:t>
            </a:r>
            <a:r>
              <a:rPr lang="zh-CN" altLang="en-US"/>
              <a:t>硕士，感觉科研挺强的，而且是全奖。</a:t>
            </a:r>
            <a:endParaRPr lang="zh-CN" altLang="en-US"/>
          </a:p>
          <a:p>
            <a:pPr lvl="2"/>
            <a:r>
              <a:rPr lang="zh-CN" altLang="en-US"/>
              <a:t>认可度堪忧</a:t>
            </a:r>
            <a:endParaRPr lang="zh-CN" altLang="en-US"/>
          </a:p>
          <a:p>
            <a:pPr lvl="2"/>
            <a:r>
              <a:rPr lang="zh-CN" altLang="en-US"/>
              <a:t>语言</a:t>
            </a:r>
            <a:r>
              <a:rPr lang="en-US" altLang="zh-CN"/>
              <a:t>/</a:t>
            </a:r>
            <a:r>
              <a:rPr lang="zh-CN" altLang="en-US"/>
              <a:t>环境能不能适应也是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澳门：便宜（</a:t>
            </a:r>
            <a:r>
              <a:rPr lang="en-US" altLang="zh-CN"/>
              <a:t>2</a:t>
            </a:r>
            <a:r>
              <a:rPr lang="zh-CN" altLang="en-US"/>
              <a:t>年</a:t>
            </a:r>
            <a:r>
              <a:rPr lang="en-US" altLang="zh-CN"/>
              <a:t>25W</a:t>
            </a:r>
            <a:r>
              <a:rPr lang="zh-CN" altLang="en-US"/>
              <a:t>），认可度</a:t>
            </a:r>
            <a:r>
              <a:rPr lang="zh-CN" altLang="en-US"/>
              <a:t>堪忧</a:t>
            </a:r>
            <a:endParaRPr lang="zh-CN" altLang="en-US"/>
          </a:p>
          <a:p>
            <a:pPr lvl="1"/>
            <a:r>
              <a:rPr lang="zh-CN" altLang="en-US"/>
              <a:t>考研：做题太痛苦，而且这个过程对未来也没什么用，而且即使考上了，也全是横向组，进去当</a:t>
            </a:r>
            <a:r>
              <a:rPr lang="zh-CN" altLang="en-US"/>
              <a:t>牛马。。。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宽屏</PresentationFormat>
  <Paragraphs>25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189</cp:revision>
  <dcterms:created xsi:type="dcterms:W3CDTF">2019-06-19T02:08:00Z</dcterms:created>
  <dcterms:modified xsi:type="dcterms:W3CDTF">2025-09-06T07:26:11Z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1497FFB7E5FB406DB968E550D70AD97F_11</vt:lpwstr>
  </property>
</Properties>
</file>