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79" r:id="rId33"/>
    <p:sldId id="28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打印</a:t>
            </a:r>
            <a:r>
              <a:rPr lang="en-US" altLang="zh-CN"/>
              <a:t>HFSR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HardFault occurred! HFSR = 0x40000000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Check TRDC configuration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555" y="1567180"/>
            <a:ext cx="7618730" cy="4759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28000" y="289179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可以看到只有</a:t>
            </a:r>
            <a:r>
              <a:rPr lang="en-US" altLang="zh-CN"/>
              <a:t>M33</a:t>
            </a:r>
            <a:r>
              <a:rPr lang="zh-CN" altLang="en-US"/>
              <a:t>的部分被设置为</a:t>
            </a:r>
            <a:r>
              <a:rPr lang="en-US" altLang="zh-CN"/>
              <a:t>TRUE</a:t>
            </a:r>
            <a:r>
              <a:rPr lang="zh-CN" altLang="en-US"/>
              <a:t>，猜测</a:t>
            </a:r>
            <a:r>
              <a:rPr lang="en-US" altLang="zh-CN"/>
              <a:t>true</a:t>
            </a:r>
            <a:r>
              <a:rPr lang="zh-CN" altLang="en-US"/>
              <a:t>是需要</a:t>
            </a:r>
            <a:r>
              <a:rPr lang="en-US" altLang="zh-CN"/>
              <a:t>secure </a:t>
            </a:r>
            <a:r>
              <a:rPr lang="zh-CN" altLang="en-US"/>
              <a:t>主体才能访问的</a:t>
            </a:r>
            <a:r>
              <a:rPr lang="zh-CN" altLang="en-US"/>
              <a:t>意思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975" y="4354830"/>
            <a:ext cx="2834640" cy="18516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尝试读取没有</a:t>
            </a:r>
            <a:r>
              <a:rPr lang="en-US" altLang="zh-CN"/>
              <a:t>TRDC</a:t>
            </a:r>
            <a:r>
              <a:rPr lang="zh-CN" altLang="en-US"/>
              <a:t>和</a:t>
            </a:r>
            <a:r>
              <a:rPr lang="en-US" altLang="zh-CN"/>
              <a:t>MPU</a:t>
            </a:r>
            <a:r>
              <a:rPr lang="zh-CN" altLang="en-US"/>
              <a:t>保护的</a:t>
            </a:r>
            <a:r>
              <a:rPr lang="en-US" altLang="zh-CN"/>
              <a:t>physical address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读取</a:t>
            </a:r>
            <a:r>
              <a:rPr lang="en-US" altLang="zh-CN"/>
              <a:t>0x20000004</a:t>
            </a:r>
            <a:r>
              <a:rPr lang="zh-CN" altLang="en-US"/>
              <a:t>（没有被</a:t>
            </a:r>
            <a:r>
              <a:rPr lang="en-US" altLang="zh-CN"/>
              <a:t>TRDC</a:t>
            </a:r>
            <a:r>
              <a:rPr lang="zh-CN" altLang="en-US"/>
              <a:t>限制的</a:t>
            </a:r>
            <a:r>
              <a:rPr lang="zh-CN" altLang="en-US"/>
              <a:t>物理地址）</a:t>
            </a:r>
            <a:endParaRPr lang="zh-CN" altLang="en-US"/>
          </a:p>
          <a:p>
            <a:r>
              <a:rPr lang="zh-CN" altLang="en-US"/>
              <a:t>可以看到是可以</a:t>
            </a:r>
            <a:r>
              <a:rPr lang="zh-CN" altLang="en-US"/>
              <a:t>读到的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1960" y="2665730"/>
            <a:ext cx="6906895" cy="420751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934325" y="33801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当然也可能是没读到，自动返回了</a:t>
            </a:r>
            <a:r>
              <a:rPr lang="en-US" altLang="zh-CN"/>
              <a:t>0</a:t>
            </a:r>
            <a:r>
              <a:rPr lang="zh-CN" altLang="en-US"/>
              <a:t>值，需要进一步</a:t>
            </a:r>
            <a:r>
              <a:rPr lang="zh-CN" altLang="en-US"/>
              <a:t>探究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480" y="2067560"/>
            <a:ext cx="5288915" cy="1082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有</a:t>
            </a:r>
            <a:r>
              <a:rPr lang="en-US" altLang="zh-CN"/>
              <a:t>OP-TEE</a:t>
            </a:r>
            <a:r>
              <a:rPr lang="zh-CN" altLang="en-US"/>
              <a:t>的情况写入值：能够写入，写入初始位置的一个字节可能并不影响</a:t>
            </a:r>
            <a:r>
              <a:rPr lang="en-US" altLang="zh-CN"/>
              <a:t>OP-TEE</a:t>
            </a:r>
            <a:r>
              <a:rPr lang="zh-CN" altLang="en-US"/>
              <a:t>的</a:t>
            </a:r>
            <a:r>
              <a:rPr lang="zh-CN" altLang="en-US"/>
              <a:t>功能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3520" y="3820160"/>
            <a:ext cx="3495675" cy="1247775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935" y="2782570"/>
            <a:ext cx="6453505" cy="33229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修改</a:t>
            </a:r>
            <a:r>
              <a:rPr lang="en-US" altLang="zh-CN"/>
              <a:t>TRDC</a:t>
            </a:r>
            <a:r>
              <a:rPr lang="zh-CN" altLang="en-US"/>
              <a:t>对</a:t>
            </a:r>
            <a:r>
              <a:rPr lang="en-US" altLang="zh-CN"/>
              <a:t>Cortex M33</a:t>
            </a:r>
            <a:r>
              <a:rPr lang="zh-CN" altLang="en-US"/>
              <a:t>的限制重新编译</a:t>
            </a:r>
            <a:r>
              <a:rPr lang="zh-CN" altLang="en-US"/>
              <a:t>烧录：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1780" y="1687830"/>
            <a:ext cx="6442075" cy="14712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55" y="3429000"/>
            <a:ext cx="7339330" cy="26987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090" y="1623060"/>
            <a:ext cx="5045075" cy="1497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885" y="5544185"/>
            <a:ext cx="6309360" cy="8610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8810" y="4027805"/>
            <a:ext cx="5033645" cy="1263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1295" y="3159125"/>
            <a:ext cx="7368540" cy="10515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重新运行</a:t>
            </a:r>
            <a:r>
              <a:rPr lang="en-US" altLang="zh-CN"/>
              <a:t>xtest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3065" y="1614805"/>
            <a:ext cx="4732020" cy="1196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4660" y="33032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可能依然完全通过的意思是并没有影响</a:t>
            </a:r>
            <a:r>
              <a:rPr lang="en-US" altLang="zh-CN"/>
              <a:t>OP-TEE</a:t>
            </a:r>
            <a:r>
              <a:rPr lang="zh-CN" altLang="en-US"/>
              <a:t>的系统架构？即放宽</a:t>
            </a:r>
            <a:r>
              <a:rPr lang="en-US" altLang="zh-CN"/>
              <a:t>Cortex M33</a:t>
            </a:r>
            <a:r>
              <a:rPr lang="zh-CN" altLang="en-US"/>
              <a:t>的访问并不会对安全造成太大</a:t>
            </a:r>
            <a:r>
              <a:rPr lang="zh-CN" altLang="en-US"/>
              <a:t>影响？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尝试用</a:t>
            </a:r>
            <a:r>
              <a:rPr lang="en-US" altLang="zh-CN"/>
              <a:t>Cortex M</a:t>
            </a:r>
            <a:r>
              <a:rPr lang="zh-CN" altLang="en-US"/>
              <a:t>读取：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52905"/>
            <a:ext cx="10835640" cy="2537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3735" y="49028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依然失败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Cortex </a:t>
            </a:r>
            <a:r>
              <a:rPr lang="zh-CN" altLang="en-US"/>
              <a:t>Ｍ</a:t>
            </a:r>
            <a:r>
              <a:rPr lang="en-US" altLang="zh-CN"/>
              <a:t>33 read: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Cortex M33 write: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25" y="608330"/>
            <a:ext cx="12644120" cy="705485"/>
          </a:xfrm>
        </p:spPr>
        <p:txBody>
          <a:bodyPr>
            <a:normAutofit/>
          </a:bodyPr>
          <a:p>
            <a:r>
              <a:rPr lang="zh-CN" altLang="en-US" sz="2665"/>
              <a:t>一个使用</a:t>
            </a:r>
            <a:r>
              <a:rPr lang="en-US" altLang="zh-CN" sz="2665"/>
              <a:t>TRDC</a:t>
            </a:r>
            <a:r>
              <a:rPr lang="zh-CN" altLang="en-US" sz="2665"/>
              <a:t>（</a:t>
            </a:r>
            <a:r>
              <a:rPr lang="en-US" altLang="zh-CN" sz="2665"/>
              <a:t>Trusted Resource Domain Controller</a:t>
            </a:r>
            <a:r>
              <a:rPr lang="zh-CN" altLang="en-US" sz="2665"/>
              <a:t>）的想法</a:t>
            </a:r>
            <a:endParaRPr lang="zh-CN" altLang="en-US" sz="266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配置</a:t>
            </a:r>
            <a:r>
              <a:rPr lang="en-US" altLang="zh-CN"/>
              <a:t>TRDC</a:t>
            </a:r>
            <a:r>
              <a:rPr lang="zh-CN" altLang="en-US"/>
              <a:t>，划分一段内存：</a:t>
            </a:r>
            <a:endParaRPr lang="zh-CN" altLang="en-US"/>
          </a:p>
          <a:p>
            <a:pPr lvl="1"/>
            <a:r>
              <a:rPr lang="zh-CN" altLang="en-US"/>
              <a:t>允许</a:t>
            </a:r>
            <a:r>
              <a:rPr lang="en-US" altLang="zh-CN"/>
              <a:t>Cortex A</a:t>
            </a:r>
            <a:r>
              <a:rPr lang="zh-CN" altLang="en-US"/>
              <a:t>的</a:t>
            </a:r>
            <a:r>
              <a:rPr lang="en-US" altLang="zh-CN"/>
              <a:t>secure world</a:t>
            </a:r>
            <a:r>
              <a:rPr lang="zh-CN" altLang="en-US"/>
              <a:t>访问</a:t>
            </a:r>
            <a:endParaRPr lang="zh-CN" altLang="en-US"/>
          </a:p>
          <a:p>
            <a:pPr lvl="1"/>
            <a:r>
              <a:rPr lang="zh-CN" altLang="en-US"/>
              <a:t>允许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en-US" altLang="zh-CN"/>
              <a:t>secure</a:t>
            </a:r>
            <a:r>
              <a:rPr lang="zh-CN" altLang="en-US"/>
              <a:t>模式访问</a:t>
            </a:r>
            <a:endParaRPr lang="zh-CN" altLang="en-US"/>
          </a:p>
          <a:p>
            <a:pPr lvl="1"/>
            <a:r>
              <a:rPr lang="zh-CN" altLang="en-US"/>
              <a:t>不允许</a:t>
            </a:r>
            <a:r>
              <a:rPr lang="en-US" altLang="zh-CN"/>
              <a:t>Cortex A</a:t>
            </a:r>
            <a:r>
              <a:rPr lang="zh-CN" altLang="en-US"/>
              <a:t>的</a:t>
            </a:r>
            <a:r>
              <a:rPr lang="en-US" altLang="zh-CN"/>
              <a:t>normal world</a:t>
            </a:r>
            <a:r>
              <a:rPr lang="zh-CN" altLang="en-US"/>
              <a:t>访问</a:t>
            </a:r>
            <a:endParaRPr lang="zh-CN" altLang="en-US"/>
          </a:p>
          <a:p>
            <a:pPr lvl="1"/>
            <a:r>
              <a:rPr lang="zh-CN" altLang="en-US"/>
              <a:t>不允许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en-US" altLang="zh-CN"/>
              <a:t>non-secure </a:t>
            </a:r>
            <a:r>
              <a:rPr lang="zh-CN" altLang="en-US"/>
              <a:t>模式</a:t>
            </a:r>
            <a:r>
              <a:rPr lang="zh-CN" altLang="en-US"/>
              <a:t>访问</a:t>
            </a:r>
            <a:endParaRPr lang="zh-CN" altLang="en-US"/>
          </a:p>
          <a:p>
            <a:pPr lvl="1"/>
            <a:r>
              <a:rPr lang="zh-CN" altLang="en-US"/>
              <a:t>不允许其它不相关</a:t>
            </a:r>
            <a:r>
              <a:rPr lang="en-US" altLang="zh-CN"/>
              <a:t>master</a:t>
            </a:r>
            <a:r>
              <a:rPr lang="zh-CN" altLang="en-US"/>
              <a:t>访问</a:t>
            </a:r>
            <a:endParaRPr lang="zh-CN" altLang="en-US"/>
          </a:p>
          <a:p>
            <a:r>
              <a:rPr lang="zh-CN" altLang="en-US"/>
              <a:t>可以达到类似</a:t>
            </a:r>
            <a:r>
              <a:rPr lang="en-US" altLang="zh-CN"/>
              <a:t>secure memory </a:t>
            </a:r>
            <a:r>
              <a:rPr lang="zh-CN" altLang="en-US"/>
              <a:t>的</a:t>
            </a:r>
            <a:r>
              <a:rPr lang="zh-CN" altLang="en-US"/>
              <a:t>效果。</a:t>
            </a:r>
            <a:endParaRPr lang="zh-CN" altLang="en-US"/>
          </a:p>
          <a:p>
            <a:r>
              <a:rPr lang="zh-CN" altLang="en-US"/>
              <a:t>问题是不清楚这种方式的潜在隐患。这种方</a:t>
            </a:r>
            <a:r>
              <a:rPr lang="zh-CN" altLang="en-US"/>
              <a:t>式和</a:t>
            </a:r>
            <a:r>
              <a:rPr lang="en-US" altLang="zh-CN"/>
              <a:t>secure memory</a:t>
            </a:r>
            <a:r>
              <a:rPr lang="zh-CN" altLang="en-US"/>
              <a:t>的区别，可能会容易</a:t>
            </a:r>
            <a:r>
              <a:rPr lang="zh-CN" altLang="en-US"/>
              <a:t>受硬件级别的</a:t>
            </a:r>
            <a:r>
              <a:rPr lang="zh-CN" altLang="en-US"/>
              <a:t>攻击？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</a:t>
            </a:r>
            <a:r>
              <a:rPr lang="en-US" altLang="zh-CN"/>
              <a:t> trdc_config.h</a:t>
            </a:r>
            <a:r>
              <a:rPr lang="zh-CN" altLang="en-US"/>
              <a:t>添加</a:t>
            </a:r>
            <a:r>
              <a:rPr lang="zh-CN" altLang="en-US"/>
              <a:t>条目：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450340"/>
            <a:ext cx="1087755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配置访问权限：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OP-TEE</a:t>
            </a:r>
            <a:r>
              <a:rPr lang="zh-CN" altLang="en-US"/>
              <a:t>尝试读取</a:t>
            </a:r>
            <a:r>
              <a:rPr lang="zh-CN" altLang="en-US"/>
              <a:t>写入：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尝试读取</a:t>
            </a:r>
            <a:r>
              <a:rPr lang="zh-CN" altLang="en-US"/>
              <a:t>写入：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Cortex M33</a:t>
            </a:r>
            <a:r>
              <a:rPr lang="zh-CN" altLang="en-US"/>
              <a:t>尝试读取</a:t>
            </a:r>
            <a:r>
              <a:rPr lang="zh-CN" altLang="en-US"/>
              <a:t>写入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60220" y="1490345"/>
            <a:ext cx="8663940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在</a:t>
            </a:r>
            <a:r>
              <a:rPr lang="en-US" altLang="zh-CN"/>
              <a:t>DebugConsole</a:t>
            </a:r>
            <a:r>
              <a:rPr lang="zh-CN" altLang="en-US"/>
              <a:t>里调试，直接访问</a:t>
            </a:r>
            <a:r>
              <a:rPr lang="zh-CN" altLang="en-US"/>
              <a:t>地址：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74165"/>
            <a:ext cx="9286875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heap</a:t>
            </a:r>
            <a:r>
              <a:rPr lang="zh-CN" altLang="en-US"/>
              <a:t>可以访问，其它的访问不了</a:t>
            </a:r>
            <a:r>
              <a:rPr lang="en-US" altLang="zh-CN"/>
              <a:t>·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5295" y="1926590"/>
            <a:ext cx="1096899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6065" y="1522730"/>
            <a:ext cx="4314825" cy="210121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1130" y="3690620"/>
            <a:ext cx="9342120" cy="358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130" y="2064385"/>
            <a:ext cx="336042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18560" y="1490400"/>
            <a:ext cx="10969200" cy="4759200"/>
          </a:xfrm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如果让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en-US" altLang="zh-CN"/>
              <a:t>non-secure </a:t>
            </a:r>
            <a:r>
              <a:rPr lang="zh-CN" altLang="en-US"/>
              <a:t>模式也可以访问</a:t>
            </a:r>
            <a:r>
              <a:rPr lang="zh-CN" altLang="en-US"/>
              <a:t>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这样做避免了参数从</a:t>
            </a:r>
            <a:r>
              <a:rPr lang="en-US" altLang="zh-CN"/>
              <a:t>Cortex M secure address</a:t>
            </a:r>
            <a:r>
              <a:rPr lang="zh-CN" altLang="en-US"/>
              <a:t>到</a:t>
            </a:r>
            <a:r>
              <a:rPr lang="en-US" altLang="zh-CN"/>
              <a:t> non secure address</a:t>
            </a:r>
            <a:r>
              <a:rPr lang="zh-CN" altLang="en-US"/>
              <a:t>的</a:t>
            </a:r>
            <a:r>
              <a:rPr lang="zh-CN" altLang="en-US"/>
              <a:t>传递。</a:t>
            </a:r>
            <a:endParaRPr lang="zh-CN" altLang="en-US"/>
          </a:p>
          <a:p>
            <a:r>
              <a:rPr lang="zh-CN" altLang="en-US"/>
              <a:t>可以减少开发</a:t>
            </a:r>
            <a:r>
              <a:rPr lang="zh-CN" altLang="en-US"/>
              <a:t>时间。</a:t>
            </a:r>
            <a:endParaRPr lang="zh-CN" altLang="en-US"/>
          </a:p>
          <a:p>
            <a:r>
              <a:rPr lang="zh-CN" altLang="en-US"/>
              <a:t>可能存在安全性问题？但是</a:t>
            </a:r>
            <a:r>
              <a:rPr lang="en-US" altLang="zh-CN"/>
              <a:t>close source</a:t>
            </a:r>
            <a:r>
              <a:rPr lang="zh-CN" altLang="en-US"/>
              <a:t>的</a:t>
            </a:r>
            <a:r>
              <a:rPr lang="en-US" altLang="zh-CN"/>
              <a:t>firmware</a:t>
            </a:r>
            <a:r>
              <a:rPr lang="zh-CN" altLang="en-US"/>
              <a:t>一定是在</a:t>
            </a:r>
            <a:r>
              <a:rPr lang="en-US" altLang="zh-CN"/>
              <a:t>non-secure</a:t>
            </a:r>
            <a:r>
              <a:rPr lang="zh-CN" altLang="en-US"/>
              <a:t>环境下允许的。所以本身也存在安全隐患。可能没有太大差别（指只是省去了参数从</a:t>
            </a:r>
            <a:r>
              <a:rPr lang="en-US" altLang="zh-CN"/>
              <a:t>secure address</a:t>
            </a:r>
            <a:r>
              <a:rPr lang="zh-CN" altLang="en-US"/>
              <a:t>到</a:t>
            </a:r>
            <a:r>
              <a:rPr lang="en-US" altLang="zh-CN"/>
              <a:t>non-secure address</a:t>
            </a:r>
            <a:r>
              <a:rPr lang="zh-CN" altLang="en-US"/>
              <a:t>的传递过程）？</a:t>
            </a:r>
            <a:endParaRPr lang="zh-CN" altLang="en-US"/>
          </a:p>
          <a:p>
            <a:r>
              <a:rPr lang="zh-CN" altLang="en-US"/>
              <a:t>用之前提到的虚拟机的方法解决安全</a:t>
            </a:r>
            <a:r>
              <a:rPr lang="zh-CN" altLang="en-US"/>
              <a:t>问题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useful webpage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1945" y="1418590"/>
            <a:ext cx="10850880" cy="4290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M33</a:t>
            </a:r>
            <a:r>
              <a:rPr lang="zh-CN" altLang="en-US"/>
              <a:t>可以同时运行多个</a:t>
            </a:r>
            <a:r>
              <a:rPr lang="en-US" altLang="zh-CN"/>
              <a:t>firmware</a:t>
            </a:r>
            <a:r>
              <a:rPr lang="zh-CN" altLang="en-US"/>
              <a:t>吗？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Linux</a:t>
            </a:r>
            <a:r>
              <a:rPr lang="zh-CN" altLang="en-US"/>
              <a:t>上好像只能一次烧录一个固件到</a:t>
            </a:r>
            <a:r>
              <a:rPr lang="en-US" altLang="zh-CN"/>
              <a:t>M</a:t>
            </a:r>
            <a:r>
              <a:rPr lang="zh-CN" altLang="en-US"/>
              <a:t>上，如果想要烧录新的就需要将之前的固件</a:t>
            </a:r>
            <a:r>
              <a:rPr lang="zh-CN" altLang="en-US"/>
              <a:t>卸载。</a:t>
            </a:r>
            <a:endParaRPr lang="zh-CN" altLang="en-US"/>
          </a:p>
          <a:p>
            <a:r>
              <a:rPr lang="zh-CN" altLang="en-US"/>
              <a:t>这是否说明</a:t>
            </a:r>
            <a:r>
              <a:rPr lang="en-US" altLang="zh-CN"/>
              <a:t>M33</a:t>
            </a:r>
            <a:r>
              <a:rPr lang="zh-CN" altLang="en-US"/>
              <a:t>上一次只能运行一次</a:t>
            </a:r>
            <a:r>
              <a:rPr lang="zh-CN" altLang="en-US"/>
              <a:t>固件？</a:t>
            </a:r>
            <a:endParaRPr lang="zh-CN" altLang="en-US"/>
          </a:p>
          <a:p>
            <a:r>
              <a:rPr lang="zh-CN" altLang="en-US"/>
              <a:t>但同时</a:t>
            </a:r>
            <a:r>
              <a:rPr lang="en-US" altLang="zh-CN"/>
              <a:t>ethosu_firmware</a:t>
            </a:r>
            <a:r>
              <a:rPr lang="zh-CN" altLang="en-US"/>
              <a:t>又是闭源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修改参数传递可能需要新的方法？逆向</a:t>
            </a:r>
            <a:r>
              <a:rPr lang="zh-CN" altLang="en-US"/>
              <a:t>工程？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HardFault_Handler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033395"/>
            <a:ext cx="5057775" cy="790575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读到</a:t>
            </a:r>
            <a:r>
              <a:rPr lang="en-US" altLang="zh-CN"/>
              <a:t>secure memory </a:t>
            </a:r>
            <a:r>
              <a:rPr lang="zh-CN" altLang="en-US"/>
              <a:t>后进入</a:t>
            </a:r>
            <a:r>
              <a:rPr lang="en-US" altLang="zh-CN"/>
              <a:t>HardFault_Handler,</a:t>
            </a:r>
            <a:r>
              <a:rPr lang="zh-CN" altLang="en-US"/>
              <a:t>然后在</a:t>
            </a:r>
            <a:r>
              <a:rPr lang="en-US" altLang="zh-CN"/>
              <a:t>444</a:t>
            </a:r>
            <a:r>
              <a:rPr lang="zh-CN" altLang="en-US"/>
              <a:t>和</a:t>
            </a:r>
            <a:r>
              <a:rPr lang="en-US" altLang="zh-CN"/>
              <a:t>445</a:t>
            </a:r>
            <a:r>
              <a:rPr lang="zh-CN" altLang="en-US"/>
              <a:t>两个指令来回</a:t>
            </a:r>
            <a:r>
              <a:rPr lang="zh-CN" altLang="en-US"/>
              <a:t>跳转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HardFault_Handler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3033395"/>
            <a:ext cx="5057775" cy="790575"/>
          </a:xfrm>
          <a:prstGeom prst="rect">
            <a:avLst/>
          </a:prstGeom>
        </p:spPr>
      </p:pic>
      <p:sp>
        <p:nvSpPr>
          <p:cNvPr id="6" name="内容占位符 5"/>
          <p:cNvSpPr/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读到</a:t>
            </a:r>
            <a:r>
              <a:rPr lang="en-US" altLang="zh-CN"/>
              <a:t>secure memory </a:t>
            </a:r>
            <a:r>
              <a:rPr lang="zh-CN" altLang="en-US"/>
              <a:t>后进入</a:t>
            </a:r>
            <a:r>
              <a:rPr lang="en-US" altLang="zh-CN"/>
              <a:t>HardFault_Handler,</a:t>
            </a:r>
            <a:r>
              <a:rPr lang="zh-CN" altLang="en-US"/>
              <a:t>然后在</a:t>
            </a:r>
            <a:r>
              <a:rPr lang="en-US" altLang="zh-CN"/>
              <a:t>444</a:t>
            </a:r>
            <a:r>
              <a:rPr lang="zh-CN" altLang="en-US"/>
              <a:t>和</a:t>
            </a:r>
            <a:r>
              <a:rPr lang="en-US" altLang="zh-CN"/>
              <a:t>445</a:t>
            </a:r>
            <a:r>
              <a:rPr lang="zh-CN" altLang="en-US"/>
              <a:t>两个指令来回</a:t>
            </a:r>
            <a:r>
              <a:rPr lang="zh-CN" altLang="en-US"/>
              <a:t>跳转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875" y="3228975"/>
            <a:ext cx="5953125" cy="3629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185" y="279400"/>
            <a:ext cx="8389620" cy="32518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尝试读取</a:t>
            </a:r>
            <a:r>
              <a:rPr lang="en-US" altLang="zh-CN"/>
              <a:t>normal memory</a:t>
            </a:r>
            <a:r>
              <a:rPr lang="zh-CN" altLang="en-US"/>
              <a:t>呢？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970" y="2438400"/>
            <a:ext cx="7226300" cy="3811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720965" y="31762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同样无法进行下去。猜测除了</a:t>
            </a:r>
            <a:r>
              <a:rPr lang="en-US" altLang="zh-CN"/>
              <a:t>secure memory</a:t>
            </a:r>
            <a:r>
              <a:rPr lang="zh-CN" altLang="en-US"/>
              <a:t>不能读取以外还有别的限制，可能是对于</a:t>
            </a:r>
            <a:r>
              <a:rPr lang="en-US" altLang="zh-CN"/>
              <a:t>Cortex A</a:t>
            </a:r>
            <a:r>
              <a:rPr lang="zh-CN" altLang="en-US"/>
              <a:t>的区域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zh-CN" altLang="en-US"/>
              <a:t>读取都普遍有</a:t>
            </a:r>
            <a:r>
              <a:rPr lang="zh-CN" altLang="en-US"/>
              <a:t>限制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645" y="5196840"/>
            <a:ext cx="5400675" cy="914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1379</Words>
  <Application>WPS 演示</Application>
  <PresentationFormat>宽屏</PresentationFormat>
  <Paragraphs>85</Paragraphs>
  <Slides>32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为 trdc_config.h添加条目：</vt:lpstr>
      <vt:lpstr>PowerPoint 演示文稿</vt:lpstr>
      <vt:lpstr>M33可以同时运行多个firmware吗？</vt:lpstr>
      <vt:lpstr>PowerPoint 演示文稿</vt:lpstr>
      <vt:lpstr>HardFault_Handler</vt:lpstr>
      <vt:lpstr>HardFault_Handler</vt:lpstr>
      <vt:lpstr>PowerPoint 演示文稿</vt:lpstr>
      <vt:lpstr>尝试读取normal memory呢？</vt:lpstr>
      <vt:lpstr>打印HFSR：</vt:lpstr>
      <vt:lpstr>Check TRDC configuration：</vt:lpstr>
      <vt:lpstr>尝试读取没有TRDC和MPU保护的physical address：</vt:lpstr>
      <vt:lpstr>有OP-TEE的情况写入值：能够写入，写入初始位置的一个字节可能并不影响OP-TEE的功能</vt:lpstr>
      <vt:lpstr>修改TRDC对Cortex M33的限制重新编译烧录：</vt:lpstr>
      <vt:lpstr>重新运行xtest：</vt:lpstr>
      <vt:lpstr>尝试用Cortex M读取：</vt:lpstr>
      <vt:lpstr>Cortex Ｍ33 read:</vt:lpstr>
      <vt:lpstr>Cortex M33 write:</vt:lpstr>
      <vt:lpstr>一个使用TRDC（Trusted Resource Domain Controller）的想法</vt:lpstr>
      <vt:lpstr>配置访问权限：</vt:lpstr>
      <vt:lpstr>OP-TEE尝试读取写入：</vt:lpstr>
      <vt:lpstr>Linux尝试读取写入：</vt:lpstr>
      <vt:lpstr>Cortex M33尝试读取写入</vt:lpstr>
      <vt:lpstr>PowerPoint 演示文稿</vt:lpstr>
      <vt:lpstr>在DebugConsole里调试，直接访问地址：</vt:lpstr>
      <vt:lpstr>heap可以访问，其它的访问不了·</vt:lpstr>
      <vt:lpstr>PowerPoint 演示文稿</vt:lpstr>
      <vt:lpstr>PowerPoint 演示文稿</vt:lpstr>
      <vt:lpstr>PowerPoint 演示文稿</vt:lpstr>
      <vt:lpstr>PowerPoint 演示文稿</vt:lpstr>
      <vt:lpstr>如果让Cortex M的non-secure 模式也可以访问呢</vt:lpstr>
      <vt:lpstr>useful webpage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155</cp:revision>
  <dcterms:created xsi:type="dcterms:W3CDTF">2019-06-19T02:08:00Z</dcterms:created>
  <dcterms:modified xsi:type="dcterms:W3CDTF">2025-02-10T04:56:47Z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6DFEA8DEC2264E5EA141903FCB9A944B_11</vt:lpwstr>
  </property>
</Properties>
</file>