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67" r:id="rId5"/>
    <p:sldId id="273" r:id="rId6"/>
    <p:sldId id="257" r:id="rId7"/>
    <p:sldId id="259" r:id="rId8"/>
    <p:sldId id="258" r:id="rId9"/>
    <p:sldId id="261" r:id="rId10"/>
    <p:sldId id="279" r:id="rId11"/>
    <p:sldId id="281" r:id="rId12"/>
    <p:sldId id="283" r:id="rId13"/>
    <p:sldId id="282" r:id="rId14"/>
    <p:sldId id="28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2.18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encryption &amp;  record </a:t>
            </a:r>
            <a:r>
              <a:rPr lang="en-US" altLang="zh-CN"/>
              <a:t>and </a:t>
            </a:r>
            <a:r>
              <a:rPr lang="en-US" altLang="zh-CN"/>
              <a:t>replay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一个工作量较小且</a:t>
            </a:r>
            <a:r>
              <a:rPr lang="zh-CN" altLang="en-US"/>
              <a:t>安全的思路（参数</a:t>
            </a:r>
            <a:r>
              <a:rPr lang="en-US" altLang="zh-CN"/>
              <a:t>-&gt;NPU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核用户选择需要执行推理（</a:t>
            </a:r>
            <a:r>
              <a:rPr lang="en-US" altLang="zh-CN"/>
              <a:t>LLM inference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核切换到</a:t>
            </a:r>
            <a:r>
              <a:rPr lang="en-US" altLang="zh-CN"/>
              <a:t>TZ-A</a:t>
            </a:r>
            <a:r>
              <a:rPr lang="zh-CN" altLang="en-US"/>
              <a:t>来接受用户</a:t>
            </a:r>
            <a:r>
              <a:rPr lang="zh-CN" altLang="en-US"/>
              <a:t>输入</a:t>
            </a:r>
            <a:endParaRPr lang="zh-CN" altLang="en-US"/>
          </a:p>
          <a:p>
            <a:r>
              <a:rPr lang="en-US" altLang="zh-CN"/>
              <a:t>TZ-A</a:t>
            </a:r>
            <a:r>
              <a:rPr lang="zh-CN" altLang="en-US"/>
              <a:t>对用户输入进行</a:t>
            </a:r>
            <a:r>
              <a:rPr lang="zh-CN" altLang="en-US"/>
              <a:t>加密</a:t>
            </a:r>
            <a:endParaRPr lang="zh-CN" altLang="en-US"/>
          </a:p>
          <a:p>
            <a:r>
              <a:rPr lang="en-US" altLang="zh-CN"/>
              <a:t>TZ-A</a:t>
            </a:r>
            <a:r>
              <a:rPr lang="zh-CN" altLang="en-US"/>
              <a:t>将加密的数据返回给</a:t>
            </a:r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normal </a:t>
            </a:r>
            <a:r>
              <a:rPr lang="en-US" altLang="zh-CN"/>
              <a:t>world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normal world</a:t>
            </a:r>
            <a:r>
              <a:rPr lang="zh-CN" altLang="en-US"/>
              <a:t>通过</a:t>
            </a:r>
            <a:r>
              <a:rPr lang="en-US" altLang="zh-CN"/>
              <a:t>NPU driver</a:t>
            </a:r>
            <a:r>
              <a:rPr lang="zh-CN" altLang="en-US"/>
              <a:t>和</a:t>
            </a:r>
            <a:r>
              <a:rPr lang="en-US" altLang="zh-CN"/>
              <a:t>rpmsg</a:t>
            </a:r>
            <a:r>
              <a:rPr lang="zh-CN" altLang="en-US"/>
              <a:t>将参数传给</a:t>
            </a:r>
            <a:r>
              <a:rPr lang="en-US" altLang="zh-CN"/>
              <a:t>M</a:t>
            </a:r>
            <a:r>
              <a:rPr lang="zh-CN" altLang="en-US"/>
              <a:t>核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核通过</a:t>
            </a:r>
            <a:r>
              <a:rPr lang="en-US" altLang="zh-CN"/>
              <a:t>rpmsg_lite</a:t>
            </a:r>
            <a:r>
              <a:rPr lang="zh-CN" altLang="en-US"/>
              <a:t>将参数传给</a:t>
            </a:r>
            <a:r>
              <a:rPr lang="en-US" altLang="zh-CN"/>
              <a:t>ethos</a:t>
            </a:r>
            <a:r>
              <a:rPr lang="en-US" altLang="zh-CN"/>
              <a:t>u_firmware</a:t>
            </a:r>
            <a:endParaRPr lang="en-US" altLang="zh-CN"/>
          </a:p>
          <a:p>
            <a:r>
              <a:rPr lang="zh-CN" altLang="en-US"/>
              <a:t>此时，我们把传递的参数放到</a:t>
            </a:r>
            <a:r>
              <a:rPr lang="en-US" altLang="zh-CN"/>
              <a:t>TZ-M</a:t>
            </a:r>
            <a:r>
              <a:rPr lang="zh-CN" altLang="en-US"/>
              <a:t>中解密，然后对参数使用</a:t>
            </a:r>
            <a:r>
              <a:rPr lang="en-US" altLang="zh-CN"/>
              <a:t>record</a:t>
            </a:r>
            <a:r>
              <a:rPr lang="zh-CN" altLang="en-US"/>
              <a:t>出来的</a:t>
            </a:r>
            <a:r>
              <a:rPr lang="en-US" altLang="zh-CN"/>
              <a:t>ethos _firmware delegates NPU</a:t>
            </a:r>
            <a:r>
              <a:rPr lang="zh-CN" altLang="en-US"/>
              <a:t>进行</a:t>
            </a:r>
            <a:r>
              <a:rPr lang="en-US" altLang="zh-CN"/>
              <a:t>inference</a:t>
            </a:r>
            <a:r>
              <a:rPr lang="zh-CN" altLang="en-US"/>
              <a:t>的过程进行</a:t>
            </a:r>
            <a:r>
              <a:rPr lang="en-US" altLang="zh-CN"/>
              <a:t>replay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一个工作量较小且</a:t>
            </a:r>
            <a:r>
              <a:rPr lang="zh-CN" altLang="en-US">
                <a:sym typeface="+mn-ea"/>
              </a:rPr>
              <a:t>安全的思路</a:t>
            </a:r>
            <a:r>
              <a:rPr lang="en-US" altLang="zh-CN">
                <a:sym typeface="+mn-ea"/>
              </a:rPr>
              <a:t>(NPU-&gt;</a:t>
            </a:r>
            <a:r>
              <a:rPr lang="zh-CN" altLang="en-US">
                <a:sym typeface="+mn-ea"/>
              </a:rPr>
              <a:t>用户）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运行完推理，将结果返回给</a:t>
            </a:r>
            <a:r>
              <a:rPr lang="en-US" altLang="zh-CN"/>
              <a:t>firmware</a:t>
            </a:r>
            <a:r>
              <a:rPr lang="zh-CN" altLang="en-US"/>
              <a:t>的</a:t>
            </a:r>
            <a:r>
              <a:rPr lang="en-US" altLang="zh-CN"/>
              <a:t>TZ-M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TZ-M</a:t>
            </a:r>
            <a:r>
              <a:rPr lang="zh-CN" altLang="en-US"/>
              <a:t>中对结果进行</a:t>
            </a:r>
            <a:r>
              <a:rPr lang="zh-CN" altLang="en-US"/>
              <a:t>加密</a:t>
            </a:r>
            <a:endParaRPr lang="zh-CN" altLang="en-US"/>
          </a:p>
          <a:p>
            <a:r>
              <a:rPr lang="en-US" altLang="zh-CN"/>
              <a:t>TZ-M</a:t>
            </a:r>
            <a:r>
              <a:rPr lang="zh-CN" altLang="en-US"/>
              <a:t>将加密的结果传给</a:t>
            </a:r>
            <a:r>
              <a:rPr lang="en-US" altLang="zh-CN"/>
              <a:t>normal world</a:t>
            </a:r>
            <a:r>
              <a:rPr lang="zh-CN" altLang="en-US"/>
              <a:t>的</a:t>
            </a:r>
            <a:r>
              <a:rPr lang="en-US" altLang="zh-CN"/>
              <a:t>ethos_firmware</a:t>
            </a:r>
            <a:endParaRPr lang="en-US" altLang="zh-CN"/>
          </a:p>
          <a:p>
            <a:r>
              <a:rPr lang="en-US" altLang="zh-CN"/>
              <a:t>ethos_firmware</a:t>
            </a:r>
            <a:r>
              <a:rPr lang="zh-CN" altLang="en-US"/>
              <a:t>用</a:t>
            </a:r>
            <a:r>
              <a:rPr lang="en-US" altLang="zh-CN"/>
              <a:t>rpmsg</a:t>
            </a:r>
            <a:r>
              <a:rPr lang="zh-CN" altLang="en-US"/>
              <a:t>将加密的结果传给</a:t>
            </a:r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rpmsg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NPU driver</a:t>
            </a:r>
            <a:r>
              <a:rPr lang="zh-CN" altLang="en-US"/>
              <a:t>将加密的结果传给</a:t>
            </a:r>
            <a:r>
              <a:rPr lang="en-US" altLang="zh-CN"/>
              <a:t>TZ-A</a:t>
            </a:r>
            <a:endParaRPr lang="en-US" altLang="zh-CN"/>
          </a:p>
          <a:p>
            <a:r>
              <a:rPr lang="en-US" altLang="zh-CN"/>
              <a:t>TZ-A</a:t>
            </a:r>
            <a:r>
              <a:rPr lang="zh-CN" altLang="en-US"/>
              <a:t>将结果进行解密，直接传给</a:t>
            </a:r>
            <a:r>
              <a:rPr lang="zh-CN" altLang="en-US"/>
              <a:t>用户。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什么方法可以在各个</a:t>
            </a:r>
            <a:r>
              <a:rPr lang="en-US" altLang="zh-CN"/>
              <a:t>NPU</a:t>
            </a:r>
            <a:r>
              <a:rPr lang="zh-CN" altLang="en-US"/>
              <a:t>上</a:t>
            </a:r>
            <a:r>
              <a:rPr lang="zh-CN" altLang="en-US"/>
              <a:t>通用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record replay</a:t>
            </a:r>
            <a:r>
              <a:rPr lang="zh-CN" altLang="en-US"/>
              <a:t>可以</a:t>
            </a:r>
            <a:r>
              <a:rPr lang="zh-CN" altLang="en-US"/>
              <a:t>通用</a:t>
            </a:r>
            <a:endParaRPr lang="zh-CN" altLang="en-US"/>
          </a:p>
          <a:p>
            <a:r>
              <a:rPr lang="zh-CN" altLang="en-US"/>
              <a:t>加密的方法可以</a:t>
            </a:r>
            <a:r>
              <a:rPr lang="zh-CN" altLang="en-US"/>
              <a:t>通用</a:t>
            </a:r>
            <a:endParaRPr lang="zh-CN" altLang="en-US"/>
          </a:p>
          <a:p>
            <a:r>
              <a:rPr lang="zh-CN" altLang="en-US"/>
              <a:t>解决方法的结构很</a:t>
            </a:r>
            <a:r>
              <a:rPr lang="zh-CN" altLang="en-US"/>
              <a:t>简单</a:t>
            </a:r>
            <a:endParaRPr lang="zh-CN" altLang="en-US"/>
          </a:p>
          <a:p>
            <a:pPr lvl="1"/>
            <a:r>
              <a:rPr lang="zh-CN" altLang="en-US"/>
              <a:t>加密</a:t>
            </a:r>
            <a:endParaRPr lang="zh-CN" altLang="en-US"/>
          </a:p>
          <a:p>
            <a:pPr lvl="1"/>
            <a:r>
              <a:rPr lang="en-US" altLang="zh-CN"/>
              <a:t>record &amp; </a:t>
            </a:r>
            <a:r>
              <a:rPr lang="en-US" altLang="zh-CN"/>
              <a:t>replay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所有执行全放到</a:t>
            </a:r>
            <a:r>
              <a:rPr lang="en-US" altLang="zh-CN"/>
              <a:t>TEE</a:t>
            </a:r>
            <a:r>
              <a:rPr lang="zh-CN" altLang="en-US"/>
              <a:t>里</a:t>
            </a:r>
            <a:r>
              <a:rPr lang="zh-CN" altLang="en-US"/>
              <a:t>怎么样：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一个全过程的</a:t>
            </a:r>
            <a:r>
              <a:rPr lang="en-US" altLang="zh-CN"/>
              <a:t>record and replay</a:t>
            </a:r>
            <a:r>
              <a:rPr lang="zh-CN" altLang="en-US"/>
              <a:t>？（在</a:t>
            </a:r>
            <a:r>
              <a:rPr lang="en-US" altLang="zh-CN"/>
              <a:t>A</a:t>
            </a:r>
            <a:r>
              <a:rPr lang="zh-CN" altLang="en-US"/>
              <a:t>核中</a:t>
            </a:r>
            <a:r>
              <a:rPr lang="en-US" altLang="zh-CN"/>
              <a:t>record replay</a:t>
            </a:r>
            <a:r>
              <a:rPr lang="zh-CN" altLang="en-US"/>
              <a:t>同时在</a:t>
            </a:r>
            <a:r>
              <a:rPr lang="en-US" altLang="zh-CN"/>
              <a:t>M</a:t>
            </a:r>
            <a:r>
              <a:rPr lang="zh-CN" altLang="en-US"/>
              <a:t>核也</a:t>
            </a:r>
            <a:r>
              <a:rPr lang="en-US" altLang="zh-CN"/>
              <a:t>record replay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从用户的输入到</a:t>
            </a:r>
            <a:r>
              <a:rPr lang="en-US" altLang="zh-CN"/>
              <a:t>rpmsg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核到</a:t>
            </a:r>
            <a:r>
              <a:rPr lang="en-US" altLang="zh-CN"/>
              <a:t>M</a:t>
            </a:r>
            <a:r>
              <a:rPr lang="zh-CN" altLang="en-US"/>
              <a:t>核的</a:t>
            </a:r>
            <a:r>
              <a:rPr lang="en-US" altLang="zh-CN"/>
              <a:t>rpmsg</a:t>
            </a:r>
            <a:r>
              <a:rPr lang="zh-CN" altLang="en-US"/>
              <a:t>接收到</a:t>
            </a:r>
            <a:r>
              <a:rPr lang="en-US" altLang="zh-CN"/>
              <a:t>ethosU_firmware delegate NPU</a:t>
            </a:r>
            <a:r>
              <a:rPr lang="zh-CN" altLang="en-US"/>
              <a:t>的推理全</a:t>
            </a:r>
            <a:r>
              <a:rPr lang="en-US" altLang="zh-CN"/>
              <a:t>record &amp; replay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Is it possible?</a:t>
            </a:r>
            <a:endParaRPr lang="en-US" altLang="zh-CN"/>
          </a:p>
          <a:p>
            <a:pPr lvl="1"/>
            <a:r>
              <a:rPr lang="en-US" altLang="zh-CN"/>
              <a:t>Is it needed?</a:t>
            </a:r>
            <a:endParaRPr lang="en-US" altLang="zh-CN"/>
          </a:p>
          <a:p>
            <a:pPr lvl="2"/>
            <a:r>
              <a:rPr lang="zh-CN" altLang="en-US"/>
              <a:t>可以省去加密的</a:t>
            </a:r>
            <a:r>
              <a:rPr lang="zh-CN" altLang="en-US"/>
              <a:t>过程？</a:t>
            </a:r>
            <a:endParaRPr lang="zh-CN" altLang="en-US"/>
          </a:p>
          <a:p>
            <a:pPr marL="1371600" lvl="3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705" y="3163570"/>
            <a:ext cx="6393180" cy="308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TRDC</a:t>
            </a:r>
            <a:r>
              <a:rPr lang="zh-CN" altLang="en-US"/>
              <a:t>可能在</a:t>
            </a:r>
            <a:r>
              <a:rPr lang="en-US" altLang="zh-CN"/>
              <a:t>runtime</a:t>
            </a:r>
            <a:r>
              <a:rPr lang="zh-CN" altLang="en-US"/>
              <a:t>被修改</a:t>
            </a:r>
            <a:r>
              <a:rPr lang="zh-CN" altLang="en-US"/>
              <a:t>吗？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905" y="1517650"/>
            <a:ext cx="10968990" cy="4703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刚刚发现</a:t>
            </a:r>
            <a:r>
              <a:rPr lang="zh-CN" altLang="en-US"/>
              <a:t>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上一次</a:t>
            </a:r>
            <a:r>
              <a:rPr lang="en-US" altLang="zh-CN"/>
              <a:t>trdc</a:t>
            </a:r>
            <a:r>
              <a:rPr lang="zh-CN" altLang="en-US"/>
              <a:t>被配错</a:t>
            </a:r>
            <a:r>
              <a:rPr lang="zh-CN" altLang="en-US"/>
              <a:t>了：</a:t>
            </a:r>
            <a:endParaRPr lang="zh-CN" altLang="en-US"/>
          </a:p>
          <a:p>
            <a:r>
              <a:rPr lang="zh-CN" altLang="en-US"/>
              <a:t>真正控制</a:t>
            </a:r>
            <a:r>
              <a:rPr lang="en-US" altLang="zh-CN"/>
              <a:t>OPTEE</a:t>
            </a:r>
            <a:r>
              <a:rPr lang="zh-CN" altLang="en-US"/>
              <a:t>的</a:t>
            </a:r>
            <a:r>
              <a:rPr lang="en-US" altLang="zh-CN"/>
              <a:t>secure memory</a:t>
            </a:r>
            <a:r>
              <a:rPr lang="zh-CN" altLang="en-US"/>
              <a:t>那一片的</a:t>
            </a:r>
            <a:r>
              <a:rPr lang="zh-CN" altLang="en-US"/>
              <a:t>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</a:t>
            </a:r>
            <a:r>
              <a:rPr lang="zh-CN" altLang="en-US"/>
              <a:t>是：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75" y="2503805"/>
            <a:ext cx="5341620" cy="739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0" y="3669030"/>
            <a:ext cx="5418455" cy="1075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" y="4756785"/>
            <a:ext cx="9035415" cy="18008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434340"/>
            <a:ext cx="11140440" cy="3230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用户的参数和推理的结果等内容不能被</a:t>
            </a:r>
            <a:r>
              <a:rPr lang="en-US" altLang="zh-CN"/>
              <a:t>normal world</a:t>
            </a:r>
            <a:r>
              <a:rPr lang="zh-CN" altLang="en-US"/>
              <a:t>访问到，所以</a:t>
            </a:r>
            <a:r>
              <a:rPr lang="zh-CN" altLang="en-US"/>
              <a:t>涉及到在</a:t>
            </a:r>
            <a:r>
              <a:rPr lang="en-US" altLang="zh-CN"/>
              <a:t>normal world</a:t>
            </a:r>
            <a:r>
              <a:rPr lang="zh-CN" altLang="en-US"/>
              <a:t>执行的时候就需要对内容进行</a:t>
            </a:r>
            <a:r>
              <a:rPr lang="zh-CN" altLang="en-US"/>
              <a:t>加密。</a:t>
            </a:r>
            <a:endParaRPr lang="zh-CN" altLang="en-US"/>
          </a:p>
          <a:p>
            <a:pPr lvl="1"/>
            <a:r>
              <a:rPr lang="zh-CN" altLang="en-US"/>
              <a:t>为什么不能直接把所有代码</a:t>
            </a:r>
            <a:r>
              <a:rPr lang="zh-CN" altLang="en-US"/>
              <a:t>直接全放到</a:t>
            </a:r>
            <a:r>
              <a:rPr lang="en-US" altLang="zh-CN"/>
              <a:t>TEE</a:t>
            </a:r>
            <a:r>
              <a:rPr lang="zh-CN" altLang="en-US"/>
              <a:t>里？</a:t>
            </a:r>
            <a:endParaRPr lang="zh-CN" altLang="en-US"/>
          </a:p>
          <a:p>
            <a:pPr lvl="2"/>
            <a:r>
              <a:rPr lang="en-US" altLang="zh-CN"/>
              <a:t>engineer</a:t>
            </a:r>
            <a:r>
              <a:rPr lang="en-US" altLang="zh-CN"/>
              <a:t>ing efforts</a:t>
            </a:r>
            <a:r>
              <a:rPr lang="zh-CN" altLang="en-US"/>
              <a:t>太大</a:t>
            </a:r>
            <a:r>
              <a:rPr lang="en-US" altLang="zh-CN"/>
              <a:t> </a:t>
            </a:r>
            <a:endParaRPr lang="en-US" altLang="zh-CN"/>
          </a:p>
          <a:p>
            <a:pPr lvl="3"/>
            <a:r>
              <a:rPr lang="zh-CN" altLang="en-US" sz="1400"/>
              <a:t>依赖的库太多</a:t>
            </a:r>
            <a:endParaRPr lang="en-US" altLang="zh-CN"/>
          </a:p>
          <a:p>
            <a:pPr lvl="2"/>
            <a:r>
              <a:rPr lang="en-US" altLang="zh-CN"/>
              <a:t>TCB</a:t>
            </a:r>
            <a:r>
              <a:rPr lang="zh-CN" altLang="en-US"/>
              <a:t>太大</a:t>
            </a:r>
            <a:endParaRPr lang="zh-CN" altLang="en-US"/>
          </a:p>
          <a:p>
            <a:pPr lvl="2"/>
            <a:r>
              <a:rPr lang="zh-CN" altLang="en-US"/>
              <a:t>需要获得源码进行</a:t>
            </a:r>
            <a:r>
              <a:rPr lang="zh-CN" altLang="en-US"/>
              <a:t>修改</a:t>
            </a:r>
            <a:endParaRPr lang="zh-CN" altLang="en-US"/>
          </a:p>
          <a:p>
            <a:pPr lvl="2"/>
            <a:r>
              <a:rPr lang="en-US" altLang="zh-CN"/>
              <a:t>TEE</a:t>
            </a:r>
            <a:r>
              <a:rPr lang="zh-CN" altLang="en-US"/>
              <a:t>可能存在内存有限的情况</a:t>
            </a:r>
            <a:endParaRPr lang="zh-CN" altLang="en-US"/>
          </a:p>
          <a:p>
            <a:pPr lvl="0"/>
            <a:r>
              <a:rPr lang="zh-CN" altLang="en-US"/>
              <a:t>因为在</a:t>
            </a:r>
            <a:r>
              <a:rPr lang="en-US" altLang="zh-CN"/>
              <a:t>TEE</a:t>
            </a:r>
            <a:r>
              <a:rPr lang="zh-CN" altLang="en-US"/>
              <a:t>里移植代码的条件太多，工程量太大，所以使用</a:t>
            </a:r>
            <a:r>
              <a:rPr lang="en-US" altLang="zh-CN"/>
              <a:t>record &amp; replay</a:t>
            </a:r>
            <a:r>
              <a:rPr lang="zh-CN" altLang="en-US"/>
              <a:t>的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可以减小工程</a:t>
            </a:r>
            <a:r>
              <a:rPr lang="zh-CN" altLang="en-US"/>
              <a:t>量</a:t>
            </a:r>
            <a:endParaRPr lang="zh-CN" altLang="en-US"/>
          </a:p>
          <a:p>
            <a:pPr lvl="1"/>
            <a:r>
              <a:rPr lang="zh-CN" altLang="en-US"/>
              <a:t>更小的攻击</a:t>
            </a:r>
            <a:r>
              <a:rPr lang="zh-CN" altLang="en-US"/>
              <a:t>面</a:t>
            </a:r>
            <a:endParaRPr lang="zh-CN" altLang="en-US"/>
          </a:p>
          <a:p>
            <a:pPr lvl="1"/>
            <a:r>
              <a:rPr lang="zh-CN" altLang="en-US"/>
              <a:t>减小</a:t>
            </a:r>
            <a:r>
              <a:rPr lang="en-US" altLang="zh-CN"/>
              <a:t>TCB</a:t>
            </a:r>
            <a:endParaRPr lang="en-US" altLang="zh-CN"/>
          </a:p>
          <a:p>
            <a:pPr lvl="1"/>
            <a:r>
              <a:rPr lang="zh-CN" altLang="en-US"/>
              <a:t>未必需要</a:t>
            </a:r>
            <a:r>
              <a:rPr lang="en-US" altLang="zh-CN"/>
              <a:t>open source firmware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2220"/>
              <a:t>sloc of ethosu_firmware</a:t>
            </a:r>
            <a:r>
              <a:rPr lang="zh-CN" altLang="en-US" sz="2220"/>
              <a:t>（和</a:t>
            </a:r>
            <a:r>
              <a:rPr lang="en-US" altLang="zh-CN" sz="2220"/>
              <a:t>A</a:t>
            </a:r>
            <a:r>
              <a:rPr lang="zh-CN" altLang="en-US" sz="2220"/>
              <a:t>核中的</a:t>
            </a:r>
            <a:r>
              <a:rPr lang="en-US" altLang="zh-CN" sz="2220"/>
              <a:t>driver</a:t>
            </a:r>
            <a:r>
              <a:rPr lang="zh-CN" altLang="en-US" sz="2220"/>
              <a:t>一样，逻辑也很简单，只有</a:t>
            </a:r>
            <a:r>
              <a:rPr lang="en-US" altLang="zh-CN" sz="2220"/>
              <a:t>2k sloc</a:t>
            </a:r>
            <a:r>
              <a:rPr lang="zh-CN" altLang="en-US" sz="2220"/>
              <a:t>）</a:t>
            </a:r>
            <a:endParaRPr lang="zh-CN" altLang="en-US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11605"/>
            <a:ext cx="5135245" cy="2530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1411605"/>
            <a:ext cx="5747385" cy="2430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4039870"/>
            <a:ext cx="6850380" cy="2689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80" y="4932680"/>
            <a:ext cx="3901440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/>
          <a:p>
            <a:r>
              <a:rPr lang="en-US" altLang="zh-CN"/>
              <a:t>why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3771900"/>
            <a:ext cx="6393180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35" y="1242060"/>
            <a:ext cx="5741670" cy="542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890395"/>
            <a:ext cx="5699760" cy="1775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65" y="1943100"/>
            <a:ext cx="554736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 workflow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用户在</a:t>
            </a:r>
            <a:r>
              <a:rPr lang="en-US" altLang="zh-CN"/>
              <a:t>TZ-A</a:t>
            </a:r>
            <a:r>
              <a:rPr lang="zh-CN" altLang="en-US"/>
              <a:t>里输入参数。（为了保证是真的输入到</a:t>
            </a:r>
            <a:r>
              <a:rPr lang="en-US" altLang="zh-CN"/>
              <a:t>TZ-A</a:t>
            </a:r>
            <a:r>
              <a:rPr lang="zh-CN" altLang="en-US"/>
              <a:t>里，可以向</a:t>
            </a:r>
            <a:r>
              <a:rPr lang="en-US" altLang="zh-CN"/>
              <a:t>SeCloak</a:t>
            </a:r>
            <a:r>
              <a:rPr lang="zh-CN" altLang="en-US"/>
              <a:t>一样控制一个小灯，只有在真的</a:t>
            </a:r>
            <a:r>
              <a:rPr lang="en-US" altLang="zh-CN"/>
              <a:t>TZ-A</a:t>
            </a:r>
            <a:r>
              <a:rPr lang="zh-CN" altLang="en-US"/>
              <a:t>接管输入的时候对应小灯才会亮，这样可以保证输入不会被被劫持的操作系统</a:t>
            </a:r>
            <a:r>
              <a:rPr lang="zh-CN" altLang="en-US"/>
              <a:t>伪造）</a:t>
            </a:r>
            <a:endParaRPr lang="zh-CN" altLang="en-US"/>
          </a:p>
          <a:p>
            <a:r>
              <a:rPr lang="en-US" altLang="zh-CN"/>
              <a:t>TZ-A</a:t>
            </a:r>
            <a:r>
              <a:rPr lang="zh-CN" altLang="en-US"/>
              <a:t>里对用户进行加密传到</a:t>
            </a:r>
            <a:r>
              <a:rPr lang="en-US" altLang="zh-CN"/>
              <a:t>M</a:t>
            </a:r>
            <a:r>
              <a:rPr lang="zh-CN" altLang="en-US"/>
              <a:t>核。并且在只有</a:t>
            </a:r>
            <a:r>
              <a:rPr lang="en-US" altLang="zh-CN"/>
              <a:t>TZ-A</a:t>
            </a:r>
            <a:r>
              <a:rPr lang="zh-CN" altLang="en-US"/>
              <a:t>和</a:t>
            </a:r>
            <a:r>
              <a:rPr lang="en-US" altLang="zh-CN"/>
              <a:t>TZ-M</a:t>
            </a:r>
            <a:r>
              <a:rPr lang="zh-CN" altLang="en-US"/>
              <a:t>才能访问的区域存储对称加密的</a:t>
            </a:r>
            <a:r>
              <a:rPr lang="zh-CN" altLang="en-US"/>
              <a:t>密钥。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核调用</a:t>
            </a:r>
            <a:r>
              <a:rPr lang="en-US" altLang="zh-CN"/>
              <a:t>TZ-M</a:t>
            </a:r>
            <a:r>
              <a:rPr lang="zh-CN" altLang="en-US"/>
              <a:t>，</a:t>
            </a:r>
            <a:r>
              <a:rPr lang="en-US" altLang="zh-CN"/>
              <a:t>TZ-M</a:t>
            </a:r>
            <a:r>
              <a:rPr lang="zh-CN" altLang="en-US"/>
              <a:t>用共享的</a:t>
            </a:r>
            <a:r>
              <a:rPr lang="zh-CN" altLang="en-US"/>
              <a:t>密钥来进行解密。</a:t>
            </a:r>
            <a:endParaRPr lang="zh-CN" altLang="en-US"/>
          </a:p>
          <a:p>
            <a:r>
              <a:rPr lang="en-US" altLang="zh-CN"/>
              <a:t>TZ-M</a:t>
            </a:r>
            <a:r>
              <a:rPr lang="zh-CN" altLang="en-US"/>
              <a:t>用于将参数</a:t>
            </a:r>
            <a:r>
              <a:rPr lang="en-US" altLang="zh-CN"/>
              <a:t>delegate</a:t>
            </a:r>
            <a:r>
              <a:rPr lang="zh-CN" altLang="en-US"/>
              <a:t>到</a:t>
            </a:r>
            <a:r>
              <a:rPr lang="en-US" altLang="zh-CN"/>
              <a:t>NPU</a:t>
            </a:r>
            <a:r>
              <a:rPr lang="zh-CN" altLang="en-US"/>
              <a:t>上进行推理，并且对</a:t>
            </a:r>
            <a:r>
              <a:rPr lang="en-US" altLang="zh-CN"/>
              <a:t>NPU</a:t>
            </a:r>
            <a:r>
              <a:rPr lang="zh-CN" altLang="en-US"/>
              <a:t>推理完成的结果进行</a:t>
            </a:r>
            <a:r>
              <a:rPr lang="zh-CN" altLang="en-US"/>
              <a:t>加密。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核的</a:t>
            </a:r>
            <a:r>
              <a:rPr lang="en-US" altLang="zh-CN"/>
              <a:t>ethosu firmware</a:t>
            </a:r>
            <a:r>
              <a:rPr lang="zh-CN" altLang="en-US"/>
              <a:t>把</a:t>
            </a:r>
            <a:r>
              <a:rPr lang="zh-CN" altLang="en-US"/>
              <a:t>加密结果传给</a:t>
            </a:r>
            <a:r>
              <a:rPr lang="en-US" altLang="zh-CN"/>
              <a:t>TZ-A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TZ-A</a:t>
            </a:r>
            <a:r>
              <a:rPr lang="zh-CN" altLang="en-US"/>
              <a:t>解密。把结果传给</a:t>
            </a:r>
            <a:r>
              <a:rPr lang="zh-CN" altLang="en-US"/>
              <a:t>用户。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" y="608330"/>
            <a:ext cx="1071245" cy="705485"/>
          </a:xfrm>
        </p:spPr>
        <p:txBody>
          <a:bodyPr>
            <a:normAutofit fontScale="90000"/>
          </a:bodyPr>
          <a:p>
            <a:r>
              <a:rPr lang="zh-CN" altLang="en-US"/>
              <a:t>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5225" y="80645"/>
            <a:ext cx="10728960" cy="3084830"/>
          </a:xfrm>
        </p:spPr>
        <p:txBody>
          <a:bodyPr>
            <a:normAutofit lnSpcReduction="10000"/>
          </a:bodyPr>
          <a:p>
            <a:r>
              <a:rPr lang="en-US" altLang="zh-CN"/>
              <a:t>TZ-A</a:t>
            </a:r>
            <a:r>
              <a:rPr lang="zh-CN" altLang="en-US"/>
              <a:t>和</a:t>
            </a:r>
            <a:r>
              <a:rPr lang="en-US" altLang="zh-CN"/>
              <a:t>TZ-M</a:t>
            </a:r>
            <a:r>
              <a:rPr lang="zh-CN" altLang="en-US"/>
              <a:t>可能都有已经实现的加解密方法。在</a:t>
            </a:r>
            <a:r>
              <a:rPr lang="en-US" altLang="zh-CN"/>
              <a:t>Trustedfirmware</a:t>
            </a:r>
            <a:r>
              <a:rPr lang="zh-CN" altLang="en-US"/>
              <a:t>的</a:t>
            </a:r>
            <a:r>
              <a:rPr lang="en-US" altLang="zh-CN"/>
              <a:t>OP-TEE</a:t>
            </a:r>
            <a:r>
              <a:rPr lang="zh-CN" altLang="en-US"/>
              <a:t>中和</a:t>
            </a:r>
            <a:r>
              <a:rPr lang="en-US" altLang="zh-CN"/>
              <a:t>TF-M</a:t>
            </a:r>
            <a:r>
              <a:rPr lang="zh-CN" altLang="en-US"/>
              <a:t>中。</a:t>
            </a:r>
            <a:endParaRPr lang="zh-CN" altLang="en-US"/>
          </a:p>
          <a:p>
            <a:r>
              <a:rPr lang="en-US" altLang="zh-CN"/>
              <a:t>Arm</a:t>
            </a:r>
            <a:r>
              <a:rPr lang="zh-CN" altLang="en-US"/>
              <a:t>的加密和解密可以用硬件实现，很大程度上减小带来的</a:t>
            </a:r>
            <a:r>
              <a:rPr lang="en-US" altLang="zh-CN"/>
              <a:t>overhead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可以搭配多种方法使用，例如</a:t>
            </a:r>
            <a:r>
              <a:rPr lang="en-US" altLang="zh-CN"/>
              <a:t>record replay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这样做可以只把将参数</a:t>
            </a:r>
            <a:r>
              <a:rPr lang="en-US" altLang="zh-CN"/>
              <a:t>delegate</a:t>
            </a:r>
            <a:r>
              <a:rPr lang="zh-CN" altLang="en-US"/>
              <a:t>到</a:t>
            </a:r>
            <a:r>
              <a:rPr lang="en-US" altLang="zh-CN"/>
              <a:t>NPU</a:t>
            </a:r>
            <a:r>
              <a:rPr lang="zh-CN" altLang="en-US"/>
              <a:t>的代码和处理</a:t>
            </a:r>
            <a:r>
              <a:rPr lang="en-US" altLang="zh-CN"/>
              <a:t>NPU</a:t>
            </a:r>
            <a:r>
              <a:rPr lang="zh-CN" altLang="en-US"/>
              <a:t>输出结果的</a:t>
            </a:r>
            <a:r>
              <a:rPr lang="zh-CN" altLang="en-US"/>
              <a:t>代码放到</a:t>
            </a:r>
            <a:r>
              <a:rPr lang="en-US" altLang="zh-CN"/>
              <a:t>TZ-M</a:t>
            </a:r>
            <a:r>
              <a:rPr lang="zh-CN" altLang="en-US"/>
              <a:t>中执行，保持小的</a:t>
            </a:r>
            <a:r>
              <a:rPr lang="en-US" altLang="zh-CN"/>
              <a:t>TCB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可以根据模型的特点进行部分层的加密（不同层的安全性不同），减小</a:t>
            </a:r>
            <a:r>
              <a:rPr lang="en-US" altLang="zh-CN"/>
              <a:t>overhead</a:t>
            </a:r>
            <a:r>
              <a:rPr lang="zh-CN" altLang="en-US"/>
              <a:t>。如果能实现解密一层运行一层推理，同时解密下一层，形成</a:t>
            </a:r>
            <a:r>
              <a:rPr lang="en-US" altLang="zh-CN"/>
              <a:t>pipeline</a:t>
            </a:r>
            <a:r>
              <a:rPr lang="zh-CN" altLang="en-US"/>
              <a:t>的话，能进一步减小</a:t>
            </a:r>
            <a:r>
              <a:rPr lang="en-US" altLang="zh-CN"/>
              <a:t>overhead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3048635"/>
            <a:ext cx="5559425" cy="3809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concerning </a:t>
            </a:r>
            <a:r>
              <a:rPr lang="en-US" altLang="zh-CN"/>
              <a:t>problems: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还是基于划分。</a:t>
            </a:r>
            <a:r>
              <a:rPr lang="en-US" altLang="zh-CN"/>
              <a:t>not cool. too traditional and easy to think</a:t>
            </a:r>
            <a:endParaRPr lang="en-US" altLang="zh-CN"/>
          </a:p>
          <a:p>
            <a:r>
              <a:rPr lang="en-US" altLang="zh-CN"/>
              <a:t>time overhead </a:t>
            </a:r>
            <a:r>
              <a:rPr lang="zh-CN" altLang="en-US"/>
              <a:t>太大。</a:t>
            </a:r>
            <a:r>
              <a:rPr lang="en-US" altLang="zh-CN"/>
              <a:t> </a:t>
            </a:r>
            <a:r>
              <a:rPr lang="zh-CN" altLang="en-US"/>
              <a:t>对称加密整个参数（包括</a:t>
            </a:r>
            <a:r>
              <a:rPr lang="en-US" altLang="zh-CN"/>
              <a:t>data</a:t>
            </a:r>
            <a:r>
              <a:rPr lang="zh-CN" altLang="en-US"/>
              <a:t>指针指向的数据）可能时间消耗过长。（即使有硬件</a:t>
            </a:r>
            <a:r>
              <a:rPr lang="zh-CN" altLang="en-US"/>
              <a:t>支持）</a:t>
            </a:r>
            <a:endParaRPr lang="zh-CN" altLang="en-US"/>
          </a:p>
          <a:p>
            <a:r>
              <a:rPr lang="zh-CN" altLang="en-US"/>
              <a:t>只有拿到</a:t>
            </a:r>
            <a:r>
              <a:rPr lang="en-US" altLang="zh-CN"/>
              <a:t>driver firmware</a:t>
            </a:r>
            <a:r>
              <a:rPr lang="zh-CN" altLang="en-US"/>
              <a:t>的源码才可以这么做。对于闭源的软件可能需要不少的修改。（可能需要劫持闭源软件的控制流？逆向工程</a:t>
            </a:r>
            <a:r>
              <a:rPr lang="zh-CN" altLang="en-US"/>
              <a:t>里好像也挺常见</a:t>
            </a:r>
            <a:r>
              <a:rPr lang="zh-CN" altLang="en-US"/>
              <a:t>的）</a:t>
            </a:r>
            <a:endParaRPr lang="zh-CN" altLang="en-US"/>
          </a:p>
          <a:p>
            <a:r>
              <a:rPr lang="zh-CN" altLang="en-US"/>
              <a:t>可能需要对</a:t>
            </a:r>
            <a:r>
              <a:rPr lang="en-US" altLang="zh-CN"/>
              <a:t>NPU</a:t>
            </a:r>
            <a:r>
              <a:rPr lang="zh-CN" altLang="en-US"/>
              <a:t>使用的内存也进行加密，或者修改</a:t>
            </a:r>
            <a:r>
              <a:rPr lang="en-US" altLang="zh-CN"/>
              <a:t>NPU</a:t>
            </a:r>
            <a:r>
              <a:rPr lang="zh-CN" altLang="en-US"/>
              <a:t>的访问权限（</a:t>
            </a:r>
            <a:r>
              <a:rPr lang="en-US" altLang="zh-CN"/>
              <a:t>ethos</a:t>
            </a:r>
            <a:r>
              <a:rPr lang="zh-CN" altLang="en-US"/>
              <a:t>手册里提到可以配置</a:t>
            </a:r>
            <a:r>
              <a:rPr lang="en-US" altLang="zh-CN"/>
              <a:t>NPU register</a:t>
            </a:r>
            <a:r>
              <a:rPr lang="zh-CN" altLang="en-US"/>
              <a:t>的访问权限，不知道可不可以修改成只允许</a:t>
            </a:r>
            <a:r>
              <a:rPr lang="en-US" altLang="zh-CN"/>
              <a:t>TZ-M</a:t>
            </a:r>
            <a:r>
              <a:rPr lang="zh-CN" altLang="en-US"/>
              <a:t>访问的，或者直接配置</a:t>
            </a:r>
            <a:r>
              <a:rPr lang="en-US" altLang="zh-CN"/>
              <a:t>secure address</a:t>
            </a:r>
            <a:r>
              <a:rPr lang="zh-CN" altLang="en-US"/>
              <a:t>的</a:t>
            </a:r>
            <a:r>
              <a:rPr lang="en-US" altLang="zh-CN"/>
              <a:t>region</a:t>
            </a:r>
            <a:r>
              <a:rPr lang="zh-CN" altLang="en-US"/>
              <a:t>。来让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memory mapped IO</a:t>
            </a:r>
            <a:r>
              <a:rPr lang="zh-CN" altLang="en-US"/>
              <a:t>全都是</a:t>
            </a:r>
            <a:r>
              <a:rPr lang="en-US" altLang="zh-CN"/>
              <a:t>secure address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改进：在</a:t>
            </a:r>
            <a:r>
              <a:rPr lang="en-US" altLang="zh-CN"/>
              <a:t>M</a:t>
            </a:r>
            <a:r>
              <a:rPr lang="zh-CN" altLang="en-US"/>
              <a:t>核上使用</a:t>
            </a:r>
            <a:r>
              <a:rPr lang="en-US" altLang="zh-CN"/>
              <a:t>record and replay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record and replay in Cortex M? Is it possible?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TZ-M</a:t>
            </a:r>
            <a:r>
              <a:rPr lang="zh-CN" altLang="en-US"/>
              <a:t>的</a:t>
            </a:r>
            <a:r>
              <a:rPr lang="en-US" altLang="zh-CN"/>
              <a:t>replayer</a:t>
            </a:r>
            <a:r>
              <a:rPr lang="zh-CN" altLang="en-US"/>
              <a:t>接收参数然后根据</a:t>
            </a:r>
            <a:r>
              <a:rPr lang="en-US" altLang="zh-CN"/>
              <a:t>recorded templates </a:t>
            </a:r>
            <a:r>
              <a:rPr lang="zh-CN" altLang="en-US"/>
              <a:t>进行</a:t>
            </a:r>
            <a:r>
              <a:rPr lang="en-US" altLang="zh-CN"/>
              <a:t>replay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能带来更小的攻击面（</a:t>
            </a:r>
            <a:r>
              <a:rPr lang="en-US" altLang="zh-CN"/>
              <a:t>GPUReplay</a:t>
            </a:r>
            <a:r>
              <a:rPr lang="zh-CN" altLang="en-US"/>
              <a:t>）。</a:t>
            </a:r>
            <a:endParaRPr lang="zh-CN" altLang="en-US"/>
          </a:p>
          <a:p>
            <a:pPr lvl="1"/>
            <a:r>
              <a:rPr lang="zh-CN" altLang="en-US"/>
              <a:t>结构更加</a:t>
            </a:r>
            <a:r>
              <a:rPr lang="zh-CN" altLang="en-US"/>
              <a:t>简单。</a:t>
            </a:r>
            <a:endParaRPr lang="zh-CN" altLang="en-US"/>
          </a:p>
          <a:p>
            <a:pPr lvl="0"/>
            <a:r>
              <a:rPr lang="zh-CN" altLang="en-US"/>
              <a:t>在</a:t>
            </a:r>
            <a:r>
              <a:rPr lang="en-US" altLang="zh-CN"/>
              <a:t>M</a:t>
            </a:r>
            <a:r>
              <a:rPr lang="zh-CN" altLang="en-US"/>
              <a:t>核实现</a:t>
            </a:r>
            <a:r>
              <a:rPr lang="en-US" altLang="zh-CN"/>
              <a:t>firmware replay</a:t>
            </a:r>
            <a:r>
              <a:rPr lang="zh-CN" altLang="en-US"/>
              <a:t>的思路可能和</a:t>
            </a:r>
            <a:r>
              <a:rPr lang="en-US" altLang="zh-CN"/>
              <a:t>GPUReplay</a:t>
            </a:r>
            <a:r>
              <a:rPr lang="zh-CN" altLang="en-US"/>
              <a:t>的操作差不多。而且不需要考虑虚拟地址（如果</a:t>
            </a:r>
            <a:r>
              <a:rPr lang="en-US" altLang="zh-CN"/>
              <a:t>NPU</a:t>
            </a:r>
            <a:r>
              <a:rPr lang="zh-CN" altLang="en-US"/>
              <a:t>自身也没有虚拟地址的话）。实现的可能性</a:t>
            </a:r>
            <a:r>
              <a:rPr lang="zh-CN" altLang="en-US"/>
              <a:t>很大？</a:t>
            </a:r>
            <a:endParaRPr lang="zh-CN" altLang="en-US"/>
          </a:p>
          <a:p>
            <a:pPr lvl="0"/>
            <a:r>
              <a:rPr lang="zh-CN" altLang="en-US"/>
              <a:t>把</a:t>
            </a:r>
            <a:r>
              <a:rPr lang="en-US" altLang="zh-CN"/>
              <a:t>replay</a:t>
            </a:r>
            <a:r>
              <a:rPr lang="zh-CN" altLang="en-US"/>
              <a:t>全放到</a:t>
            </a:r>
            <a:r>
              <a:rPr lang="en-US" altLang="zh-CN"/>
              <a:t>M</a:t>
            </a:r>
            <a:r>
              <a:rPr lang="zh-CN" altLang="en-US"/>
              <a:t>核</a:t>
            </a:r>
            <a:r>
              <a:rPr lang="zh-CN" altLang="en-US"/>
              <a:t>的里运行。</a:t>
            </a:r>
            <a:endParaRPr lang="zh-CN" altLang="en-US"/>
          </a:p>
          <a:p>
            <a:pPr lvl="0"/>
            <a:r>
              <a:rPr lang="zh-CN" altLang="en-US"/>
              <a:t>有没有可能被劫持的操作系统</a:t>
            </a:r>
            <a:r>
              <a:rPr lang="en-US" altLang="zh-CN"/>
              <a:t>unload ethosu</a:t>
            </a:r>
            <a:r>
              <a:rPr lang="zh-CN" altLang="en-US"/>
              <a:t>的</a:t>
            </a:r>
            <a:r>
              <a:rPr lang="en-US" altLang="zh-CN"/>
              <a:t>firmware</a:t>
            </a:r>
            <a:r>
              <a:rPr lang="zh-CN" altLang="en-US"/>
              <a:t>然后加载其它</a:t>
            </a:r>
            <a:r>
              <a:rPr lang="en-US" altLang="zh-CN"/>
              <a:t>firmware</a:t>
            </a:r>
            <a:r>
              <a:rPr lang="zh-CN" altLang="en-US"/>
              <a:t>重新配置</a:t>
            </a:r>
            <a:r>
              <a:rPr lang="en-US" altLang="zh-CN"/>
              <a:t>secure address</a:t>
            </a:r>
            <a:r>
              <a:rPr lang="zh-CN" altLang="en-US"/>
              <a:t>的</a:t>
            </a:r>
            <a:r>
              <a:rPr lang="zh-CN" altLang="en-US"/>
              <a:t>范围。趁这个时候读取</a:t>
            </a:r>
            <a:r>
              <a:rPr lang="en-US" altLang="zh-CN"/>
              <a:t>memory</a:t>
            </a:r>
            <a:r>
              <a:rPr lang="zh-CN" altLang="en-US"/>
              <a:t>中的</a:t>
            </a:r>
            <a:r>
              <a:rPr lang="zh-CN" altLang="en-US"/>
              <a:t>内容。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问题：</a:t>
            </a:r>
            <a:r>
              <a:rPr lang="en-US" altLang="zh-CN"/>
              <a:t>record &amp; replay </a:t>
            </a:r>
            <a:r>
              <a:rPr lang="zh-CN" altLang="en-US"/>
              <a:t>在</a:t>
            </a:r>
            <a:r>
              <a:rPr lang="en-US" altLang="zh-CN"/>
              <a:t>firmware</a:t>
            </a:r>
            <a:r>
              <a:rPr lang="zh-CN" altLang="en-US"/>
              <a:t>中的</a:t>
            </a:r>
            <a:r>
              <a:rPr lang="zh-CN" altLang="en-US"/>
              <a:t>范围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/>
              <a:t>rpmsg</a:t>
            </a:r>
            <a:r>
              <a:rPr lang="zh-CN" altLang="en-US"/>
              <a:t>到</a:t>
            </a:r>
            <a:r>
              <a:rPr lang="en-US" altLang="zh-CN"/>
              <a:t>delegate </a:t>
            </a:r>
            <a:r>
              <a:rPr lang="zh-CN" altLang="en-US"/>
              <a:t>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inference</a:t>
            </a:r>
            <a:r>
              <a:rPr lang="zh-CN" altLang="en-US"/>
              <a:t>全</a:t>
            </a:r>
            <a:r>
              <a:rPr lang="en-US" altLang="zh-CN"/>
              <a:t>RR</a:t>
            </a:r>
            <a:r>
              <a:rPr lang="zh-CN" altLang="en-US"/>
              <a:t>还是只</a:t>
            </a:r>
            <a:r>
              <a:rPr lang="en-US" altLang="zh-CN"/>
              <a:t>RR delegate</a:t>
            </a:r>
            <a:r>
              <a:rPr lang="zh-CN" altLang="en-US"/>
              <a:t>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zh-CN" altLang="en-US"/>
              <a:t>部分。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演示</Application>
  <PresentationFormat>宽屏</PresentationFormat>
  <Paragraphs>111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2.18</vt:lpstr>
      <vt:lpstr>基本思路：</vt:lpstr>
      <vt:lpstr>sloc of ethosu_firmware（逻辑也很简单）</vt:lpstr>
      <vt:lpstr>Encryption：</vt:lpstr>
      <vt:lpstr>Encryption workflow</vt:lpstr>
      <vt:lpstr>好处</vt:lpstr>
      <vt:lpstr>concerning problems:</vt:lpstr>
      <vt:lpstr>改进：在M核上使用record and replay</vt:lpstr>
      <vt:lpstr>问题：record &amp; replay 在firmware中的范围</vt:lpstr>
      <vt:lpstr>一个工作量较小且安全的思路（参数-&gt;NPU）</vt:lpstr>
      <vt:lpstr>一个工作量较小且安全的思路(NPU-&gt;用户）</vt:lpstr>
      <vt:lpstr>什么方法可以在各个NPU上通用</vt:lpstr>
      <vt:lpstr>所有执行全放到TEE里怎么样：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309</cp:revision>
  <dcterms:created xsi:type="dcterms:W3CDTF">2019-06-19T02:08:00Z</dcterms:created>
  <dcterms:modified xsi:type="dcterms:W3CDTF">2025-02-18T04:49:05Z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0AA048083FA242F7A956D0A015373A71_11</vt:lpwstr>
  </property>
</Properties>
</file>