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2.25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running llm inference on i.MX93 ethos U65 NPU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速度差别太</a:t>
            </a:r>
            <a:r>
              <a:rPr lang="zh-CN" altLang="en-US"/>
              <a:t>大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63140"/>
            <a:ext cx="5607050" cy="2043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562860"/>
            <a:ext cx="4705350" cy="14433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项目不支持</a:t>
            </a:r>
            <a:r>
              <a:rPr lang="en-US" altLang="zh-CN"/>
              <a:t>ethos </a:t>
            </a:r>
            <a:r>
              <a:rPr lang="en-US" altLang="zh-CN"/>
              <a:t>NPU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可能需要做很多</a:t>
            </a:r>
            <a:r>
              <a:rPr lang="zh-CN" altLang="en-US"/>
              <a:t>适配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2123440"/>
            <a:ext cx="7997190" cy="42303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firmware</a:t>
            </a:r>
            <a:r>
              <a:rPr lang="zh-CN" altLang="en-US"/>
              <a:t>的</a:t>
            </a:r>
            <a:r>
              <a:rPr lang="en-US" altLang="zh-CN"/>
              <a:t>rpmsg</a:t>
            </a:r>
            <a:r>
              <a:rPr lang="zh-CN" altLang="en-US"/>
              <a:t>不匹配</a:t>
            </a:r>
            <a:r>
              <a:rPr lang="zh-CN" altLang="en-US"/>
              <a:t>问题：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6825" y="2766695"/>
            <a:ext cx="4229100" cy="1592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4785995"/>
            <a:ext cx="5372100" cy="274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170" y="5322570"/>
            <a:ext cx="3528060" cy="3505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>宽屏</PresentationFormat>
  <Paragraphs>15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2.25</vt:lpstr>
      <vt:lpstr>problems:</vt:lpstr>
      <vt:lpstr>项目不支持ethos NPU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163</cp:revision>
  <dcterms:created xsi:type="dcterms:W3CDTF">2019-06-19T02:08:00Z</dcterms:created>
  <dcterms:modified xsi:type="dcterms:W3CDTF">2025-02-21T11:17:06Z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660AE8245DB143DB8C24CF281A5EC43E_11</vt:lpwstr>
  </property>
</Properties>
</file>