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5.26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毕设：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2665"/>
              <a:t> Core </a:t>
            </a:r>
            <a:r>
              <a:rPr lang="en-US" altLang="zh-CN" sz="2665"/>
              <a:t>Challenge</a:t>
            </a:r>
            <a:r>
              <a:rPr lang="zh-CN" altLang="en-US" sz="2665"/>
              <a:t>：目前最主要的是能</a:t>
            </a:r>
            <a:r>
              <a:rPr lang="zh-CN" altLang="en-US" sz="2665"/>
              <a:t>完整运行</a:t>
            </a:r>
            <a:r>
              <a:rPr lang="en-US" altLang="zh-CN" sz="2665"/>
              <a:t>GPT2</a:t>
            </a:r>
            <a:r>
              <a:rPr lang="zh-CN" altLang="en-US" sz="2665"/>
              <a:t>推理过程</a:t>
            </a:r>
            <a:endParaRPr lang="zh-CN" altLang="en-US" sz="266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部分算子不支持：需要放到</a:t>
            </a:r>
            <a:r>
              <a:rPr lang="en-US" altLang="zh-CN"/>
              <a:t>CPU</a:t>
            </a:r>
            <a:r>
              <a:rPr lang="zh-CN" altLang="en-US"/>
              <a:t>上运行。而且必须是</a:t>
            </a:r>
            <a:r>
              <a:rPr lang="en-US" altLang="zh-CN"/>
              <a:t>TrustZone</a:t>
            </a:r>
            <a:r>
              <a:rPr lang="zh-CN" altLang="en-US"/>
              <a:t>的</a:t>
            </a:r>
            <a:r>
              <a:rPr lang="en-US" altLang="zh-CN"/>
              <a:t>CPU</a:t>
            </a:r>
            <a:endParaRPr lang="en-US" altLang="zh-CN"/>
          </a:p>
          <a:p>
            <a:pPr lvl="1"/>
            <a:r>
              <a:rPr lang="en-US" altLang="zh-CN"/>
              <a:t>llm.c</a:t>
            </a:r>
            <a:r>
              <a:rPr lang="zh-CN" altLang="en-US"/>
              <a:t>虽然纯</a:t>
            </a:r>
            <a:r>
              <a:rPr lang="en-US" altLang="zh-CN"/>
              <a:t>C</a:t>
            </a:r>
            <a:r>
              <a:rPr lang="zh-CN" altLang="en-US"/>
              <a:t>实现，几乎没有依赖的库，但是侧重于</a:t>
            </a:r>
            <a:r>
              <a:rPr lang="en-US" altLang="zh-CN"/>
              <a:t>gpt2</a:t>
            </a:r>
            <a:r>
              <a:rPr lang="zh-CN" altLang="en-US"/>
              <a:t>的训练，只支持</a:t>
            </a:r>
            <a:r>
              <a:rPr lang="en-US" altLang="zh-CN"/>
              <a:t>fp32</a:t>
            </a:r>
            <a:r>
              <a:rPr lang="zh-CN" altLang="en-US"/>
              <a:t>和</a:t>
            </a:r>
            <a:r>
              <a:rPr lang="en-US" altLang="zh-CN"/>
              <a:t>fp16</a:t>
            </a:r>
            <a:r>
              <a:rPr lang="zh-CN" altLang="en-US"/>
              <a:t>。不支持</a:t>
            </a:r>
            <a:r>
              <a:rPr lang="en-US" altLang="zh-CN"/>
              <a:t>Int8</a:t>
            </a:r>
            <a:endParaRPr lang="en-US" altLang="zh-CN"/>
          </a:p>
          <a:p>
            <a:pPr lvl="1"/>
            <a:r>
              <a:rPr lang="zh-CN" altLang="en-US"/>
              <a:t>而且</a:t>
            </a:r>
            <a:r>
              <a:rPr lang="en-US" altLang="zh-CN"/>
              <a:t>llm.c</a:t>
            </a:r>
            <a:r>
              <a:rPr lang="zh-CN" altLang="en-US"/>
              <a:t>的模型格式是自定义的</a:t>
            </a:r>
            <a:r>
              <a:rPr lang="en-US" altLang="zh-CN"/>
              <a:t>bin</a:t>
            </a:r>
            <a:r>
              <a:rPr lang="zh-CN" altLang="en-US"/>
              <a:t>，不是</a:t>
            </a:r>
            <a:r>
              <a:rPr lang="en-US" altLang="zh-CN"/>
              <a:t>TFlite</a:t>
            </a:r>
            <a:r>
              <a:rPr lang="zh-CN" altLang="en-US"/>
              <a:t>。更不支持经过</a:t>
            </a:r>
            <a:r>
              <a:rPr lang="en-US" altLang="zh-CN"/>
              <a:t>Vela</a:t>
            </a:r>
            <a:r>
              <a:rPr lang="zh-CN" altLang="en-US"/>
              <a:t>编译的</a:t>
            </a:r>
            <a:r>
              <a:rPr lang="en-US" altLang="zh-CN"/>
              <a:t>tflite</a:t>
            </a:r>
            <a:r>
              <a:rPr lang="zh-CN" altLang="en-US"/>
              <a:t>模型。</a:t>
            </a:r>
            <a:endParaRPr lang="zh-CN" altLang="en-US"/>
          </a:p>
          <a:p>
            <a:pPr lvl="1"/>
            <a:r>
              <a:rPr lang="zh-CN" altLang="en-US"/>
              <a:t>可能</a:t>
            </a:r>
            <a:r>
              <a:rPr lang="zh-CN" altLang="en-US"/>
              <a:t>可以尽量不引入任何库的</a:t>
            </a:r>
            <a:r>
              <a:rPr lang="zh-CN" altLang="en-US"/>
              <a:t>情况下纯</a:t>
            </a:r>
            <a:r>
              <a:rPr lang="en-US" altLang="zh-CN"/>
              <a:t>C</a:t>
            </a:r>
            <a:r>
              <a:rPr lang="zh-CN" altLang="en-US"/>
              <a:t>实现</a:t>
            </a:r>
            <a:r>
              <a:rPr lang="en-US" altLang="zh-CN"/>
              <a:t>TFlite</a:t>
            </a:r>
            <a:r>
              <a:rPr lang="zh-CN" altLang="en-US"/>
              <a:t>模型的</a:t>
            </a:r>
            <a:r>
              <a:rPr lang="en-US" altLang="zh-CN"/>
              <a:t>INT8</a:t>
            </a:r>
            <a:r>
              <a:rPr lang="zh-CN" altLang="en-US"/>
              <a:t>推理？</a:t>
            </a:r>
            <a:endParaRPr lang="zh-CN" altLang="en-US"/>
          </a:p>
          <a:p>
            <a:pPr lvl="0"/>
            <a:r>
              <a:rPr lang="en-US" altLang="zh-CN"/>
              <a:t>record replay</a:t>
            </a:r>
            <a:r>
              <a:rPr lang="zh-CN" altLang="en-US"/>
              <a:t>能不能</a:t>
            </a:r>
            <a:r>
              <a:rPr lang="zh-CN" altLang="en-US"/>
              <a:t>用？</a:t>
            </a:r>
            <a:endParaRPr lang="zh-CN" altLang="en-US"/>
          </a:p>
          <a:p>
            <a:pPr lvl="1"/>
            <a:r>
              <a:rPr lang="zh-CN" altLang="en-US" sz="1600"/>
              <a:t>应该是不用处理任何关于模型的信息？因为模型是固定的。</a:t>
            </a:r>
            <a:r>
              <a:rPr lang="zh-CN" altLang="en-US" sz="1600"/>
              <a:t>主要是输入和输出能不能匹配，只要能保证</a:t>
            </a:r>
            <a:r>
              <a:rPr lang="en-US" altLang="zh-CN" sz="1600"/>
              <a:t>replay</a:t>
            </a:r>
            <a:r>
              <a:rPr lang="zh-CN" altLang="en-US" sz="1600"/>
              <a:t>的时候新的输入能完全替换</a:t>
            </a:r>
            <a:r>
              <a:rPr lang="en-US" altLang="zh-CN" sz="1600"/>
              <a:t>record</a:t>
            </a:r>
            <a:r>
              <a:rPr lang="zh-CN" altLang="en-US" sz="1600"/>
              <a:t>时候的输入应该就可以？然后这个新的输出又要变成其它的</a:t>
            </a:r>
            <a:r>
              <a:rPr lang="zh-CN" altLang="en-US" sz="1600"/>
              <a:t>输入。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possible </a:t>
            </a:r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record replay CPU</a:t>
            </a:r>
            <a:r>
              <a:rPr lang="zh-CN" altLang="en-US"/>
              <a:t>上的推理</a:t>
            </a:r>
            <a:r>
              <a:rPr lang="zh-CN" altLang="en-US"/>
              <a:t>运行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NPU</a:t>
            </a:r>
            <a:r>
              <a:rPr lang="zh-CN" altLang="en-US"/>
              <a:t>不支持的指令，会放到</a:t>
            </a:r>
            <a:r>
              <a:rPr lang="en-US" altLang="zh-CN"/>
              <a:t>CPU</a:t>
            </a:r>
            <a:r>
              <a:rPr lang="zh-CN" altLang="en-US"/>
              <a:t>上跑，这个过程应该是调用了</a:t>
            </a:r>
            <a:r>
              <a:rPr lang="en-US" altLang="zh-CN"/>
              <a:t>TFlite</a:t>
            </a:r>
            <a:r>
              <a:rPr lang="zh-CN" altLang="en-US"/>
              <a:t>运行时，是不是可以在运行时里也进行录制，然后到时候替换新的数据进行回放？这样的话只需要实现运行时针对这些指令的相关运算就可以了。</a:t>
            </a:r>
            <a:r>
              <a:rPr lang="zh-CN" altLang="en-US"/>
              <a:t>也许可以直接把原有的</a:t>
            </a:r>
            <a:r>
              <a:rPr lang="zh-CN" altLang="en-US"/>
              <a:t>实现代码移植到</a:t>
            </a:r>
            <a:r>
              <a:rPr lang="en-US" altLang="zh-CN"/>
              <a:t>TrustZone</a:t>
            </a:r>
            <a:r>
              <a:rPr lang="zh-CN" altLang="en-US"/>
              <a:t>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Next Step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了解</a:t>
            </a:r>
            <a:r>
              <a:rPr lang="en-US" altLang="zh-CN"/>
              <a:t>GPT2</a:t>
            </a:r>
            <a:r>
              <a:rPr lang="zh-CN" altLang="en-US"/>
              <a:t>的</a:t>
            </a:r>
            <a:r>
              <a:rPr lang="en-US" altLang="zh-CN"/>
              <a:t>Vela</a:t>
            </a:r>
            <a:r>
              <a:rPr lang="zh-CN" altLang="en-US"/>
              <a:t>编译后的</a:t>
            </a:r>
            <a:r>
              <a:rPr lang="en-US" altLang="zh-CN"/>
              <a:t>INT8</a:t>
            </a:r>
            <a:r>
              <a:rPr lang="zh-CN" altLang="en-US"/>
              <a:t>模型</a:t>
            </a:r>
            <a:r>
              <a:rPr lang="zh-CN" altLang="en-US"/>
              <a:t>端侧推理的整个</a:t>
            </a:r>
            <a:r>
              <a:rPr lang="zh-CN" altLang="en-US"/>
              <a:t>过程</a:t>
            </a:r>
            <a:endParaRPr lang="zh-CN" altLang="en-US"/>
          </a:p>
          <a:p>
            <a:pPr lvl="1"/>
            <a:r>
              <a:rPr lang="zh-CN" altLang="en-US"/>
              <a:t>推理过程中的内存分配情况</a:t>
            </a:r>
            <a:endParaRPr lang="zh-CN" altLang="en-US"/>
          </a:p>
          <a:p>
            <a:pPr lvl="1"/>
            <a:r>
              <a:rPr lang="en-US" altLang="zh-CN"/>
              <a:t>autoregression</a:t>
            </a:r>
            <a:r>
              <a:rPr lang="zh-CN" altLang="en-US"/>
              <a:t>的</a:t>
            </a:r>
            <a:r>
              <a:rPr lang="zh-CN" altLang="en-US"/>
              <a:t>情况</a:t>
            </a:r>
            <a:endParaRPr lang="zh-CN" altLang="en-US"/>
          </a:p>
          <a:p>
            <a:pPr lvl="1"/>
            <a:r>
              <a:rPr lang="en-US" altLang="zh-CN"/>
              <a:t>NPU</a:t>
            </a:r>
            <a:r>
              <a:rPr lang="zh-CN" altLang="en-US"/>
              <a:t>不支持的算子</a:t>
            </a:r>
            <a:r>
              <a:rPr lang="zh-CN" altLang="en-US"/>
              <a:t>如何在</a:t>
            </a:r>
            <a:r>
              <a:rPr lang="en-US" altLang="zh-CN"/>
              <a:t>CPU</a:t>
            </a:r>
            <a:r>
              <a:rPr lang="zh-CN" altLang="en-US"/>
              <a:t>运行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>宽屏</PresentationFormat>
  <Paragraphs>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236</cp:revision>
  <dcterms:created xsi:type="dcterms:W3CDTF">2019-06-19T02:08:00Z</dcterms:created>
  <dcterms:modified xsi:type="dcterms:W3CDTF">2025-05-26T05:44:58Z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429565FD28124C8AAFB0F8707900BA28_11</vt:lpwstr>
  </property>
</Properties>
</file>