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ViT-Tiny</a:t>
            </a:r>
            <a:r>
              <a:rPr lang="zh-CN" altLang="en-US"/>
              <a:t>分析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可能的</a:t>
            </a:r>
            <a:r>
              <a:rPr lang="zh-CN" altLang="en-US"/>
              <a:t>原因：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加速量本身就很小：本质是</a:t>
            </a:r>
            <a:r>
              <a:rPr lang="en-US" altLang="zh-CN"/>
              <a:t>NPU</a:t>
            </a:r>
            <a:r>
              <a:rPr lang="zh-CN" altLang="en-US"/>
              <a:t>覆盖率低，</a:t>
            </a:r>
            <a:r>
              <a:rPr lang="en-US" altLang="zh-CN"/>
              <a:t>MatMul</a:t>
            </a:r>
            <a:r>
              <a:rPr lang="zh-CN" altLang="en-US"/>
              <a:t>，</a:t>
            </a:r>
            <a:r>
              <a:rPr lang="en-US" altLang="zh-CN"/>
              <a:t>Laryernorm</a:t>
            </a:r>
            <a:r>
              <a:rPr lang="zh-CN" altLang="en-US"/>
              <a:t>，</a:t>
            </a:r>
            <a:r>
              <a:rPr lang="en-US" altLang="zh-CN"/>
              <a:t>softmax</a:t>
            </a:r>
            <a:r>
              <a:rPr lang="zh-CN" altLang="en-US"/>
              <a:t>全</a:t>
            </a:r>
            <a:r>
              <a:rPr lang="zh-CN" altLang="en-US"/>
              <a:t>部不支持</a:t>
            </a:r>
            <a:endParaRPr lang="zh-CN" altLang="en-US"/>
          </a:p>
          <a:p>
            <a:r>
              <a:rPr lang="zh-CN" altLang="en-US"/>
              <a:t>下发</a:t>
            </a:r>
            <a:r>
              <a:rPr lang="en-US" altLang="zh-CN"/>
              <a:t>NPU</a:t>
            </a:r>
            <a:r>
              <a:rPr lang="zh-CN" altLang="en-US"/>
              <a:t>造成</a:t>
            </a:r>
            <a:r>
              <a:rPr lang="zh-CN" altLang="en-US"/>
              <a:t>的时延＞</a:t>
            </a:r>
            <a:r>
              <a:rPr lang="en-US" altLang="zh-CN"/>
              <a:t>NPU</a:t>
            </a:r>
            <a:r>
              <a:rPr lang="zh-CN" altLang="en-US"/>
              <a:t>加速</a:t>
            </a:r>
            <a:endParaRPr lang="zh-CN" altLang="en-US"/>
          </a:p>
          <a:p>
            <a:pPr lvl="1"/>
            <a:r>
              <a:rPr lang="en-US" altLang="zh-CN" sz="1600"/>
              <a:t>NPU</a:t>
            </a:r>
            <a:r>
              <a:rPr lang="zh-CN" altLang="en-US" sz="1600"/>
              <a:t>和</a:t>
            </a:r>
            <a:r>
              <a:rPr lang="en-US" altLang="zh-CN" sz="1600"/>
              <a:t>CPU</a:t>
            </a:r>
            <a:r>
              <a:rPr lang="zh-CN" altLang="en-US" sz="1600"/>
              <a:t>的运行是两个子图，对应</a:t>
            </a:r>
            <a:r>
              <a:rPr lang="en-US" altLang="zh-CN" sz="1600"/>
              <a:t>i.MX93</a:t>
            </a:r>
            <a:r>
              <a:rPr lang="zh-CN" altLang="en-US" sz="1600"/>
              <a:t>上两个</a:t>
            </a:r>
            <a:r>
              <a:rPr lang="en-US" altLang="zh-CN" sz="1600"/>
              <a:t>Delegates</a:t>
            </a:r>
            <a:r>
              <a:rPr lang="zh-CN" altLang="en-US" sz="1600"/>
              <a:t>（</a:t>
            </a:r>
            <a:r>
              <a:rPr lang="en-US" altLang="zh-CN" sz="1600"/>
              <a:t>XNNPACK</a:t>
            </a:r>
            <a:r>
              <a:rPr lang="zh-CN" altLang="en-US" sz="1600"/>
              <a:t>，</a:t>
            </a:r>
            <a:r>
              <a:rPr lang="en-US" altLang="zh-CN" sz="1600"/>
              <a:t>Ethos</a:t>
            </a:r>
            <a:r>
              <a:rPr lang="zh-CN" altLang="en-US" sz="1600"/>
              <a:t>）</a:t>
            </a:r>
            <a:endParaRPr lang="zh-CN" altLang="en-US" sz="1600"/>
          </a:p>
          <a:p>
            <a:pPr lvl="2"/>
            <a:r>
              <a:rPr lang="zh-CN" altLang="en-US"/>
              <a:t>可能存在数据搬运问题，</a:t>
            </a:r>
            <a:r>
              <a:rPr lang="en-US" altLang="zh-CN"/>
              <a:t>DMA</a:t>
            </a:r>
            <a:r>
              <a:rPr lang="zh-CN" altLang="en-US"/>
              <a:t>启动停止，量化反量化也可能存在问题</a:t>
            </a:r>
            <a:endParaRPr lang="zh-CN" altLang="en-US" sz="1600"/>
          </a:p>
          <a:p>
            <a:pPr lvl="2"/>
            <a:endParaRPr lang="zh-CN" altLang="en-US"/>
          </a:p>
          <a:p>
            <a:pPr lvl="1"/>
            <a:r>
              <a:rPr lang="en-US" altLang="zh-CN"/>
              <a:t>remote</a:t>
            </a:r>
            <a:r>
              <a:rPr lang="en-US" altLang="zh-CN"/>
              <a:t>proc/rpmsg</a:t>
            </a:r>
            <a:r>
              <a:rPr lang="zh-CN" altLang="en-US"/>
              <a:t>通信的代价（需要</a:t>
            </a:r>
            <a:r>
              <a:rPr lang="en-US" altLang="zh-CN"/>
              <a:t>A</a:t>
            </a:r>
            <a:r>
              <a:rPr lang="zh-CN" altLang="en-US"/>
              <a:t>核与</a:t>
            </a:r>
            <a:r>
              <a:rPr lang="en-US" altLang="zh-CN"/>
              <a:t>M</a:t>
            </a:r>
            <a:r>
              <a:rPr lang="zh-CN" altLang="en-US"/>
              <a:t>核</a:t>
            </a:r>
            <a:r>
              <a:rPr lang="zh-CN" altLang="en-US"/>
              <a:t>同步）</a:t>
            </a:r>
            <a:endParaRPr lang="zh-CN" altLang="en-US"/>
          </a:p>
          <a:p>
            <a:pPr lvl="1"/>
            <a:r>
              <a:rPr lang="en-US" altLang="zh-CN"/>
              <a:t>DMA</a:t>
            </a:r>
            <a:r>
              <a:rPr lang="zh-CN" altLang="en-US"/>
              <a:t>代价</a:t>
            </a:r>
            <a:endParaRPr lang="zh-CN" altLang="en-US"/>
          </a:p>
          <a:p>
            <a:pPr lvl="1"/>
            <a:r>
              <a:rPr lang="zh-CN" altLang="en-US"/>
              <a:t>缓存</a:t>
            </a:r>
            <a:r>
              <a:rPr lang="zh-CN" altLang="en-US"/>
              <a:t>一致性</a:t>
            </a:r>
            <a:endParaRPr lang="zh-CN" altLang="en-US"/>
          </a:p>
          <a:p>
            <a:r>
              <a:rPr lang="en-US" altLang="zh-CN"/>
              <a:t>TFLite</a:t>
            </a:r>
            <a:r>
              <a:rPr lang="zh-CN" altLang="en-US"/>
              <a:t>本身是顺序执行的，如果全用</a:t>
            </a:r>
            <a:r>
              <a:rPr lang="en-US" altLang="zh-CN"/>
              <a:t>CPU</a:t>
            </a:r>
            <a:r>
              <a:rPr lang="zh-CN" altLang="en-US"/>
              <a:t>＋</a:t>
            </a:r>
            <a:r>
              <a:rPr lang="en-US" altLang="zh-CN"/>
              <a:t>XNNPACK</a:t>
            </a:r>
            <a:r>
              <a:rPr lang="zh-CN" altLang="en-US"/>
              <a:t>的话，可能会更顺，有更好缓存局部性之类的。使用</a:t>
            </a:r>
            <a:r>
              <a:rPr lang="en-US" altLang="zh-CN"/>
              <a:t>NPU</a:t>
            </a:r>
            <a:r>
              <a:rPr lang="zh-CN" altLang="en-US"/>
              <a:t>加速的时候，</a:t>
            </a:r>
            <a:r>
              <a:rPr lang="en-US" altLang="zh-CN"/>
              <a:t>NPU</a:t>
            </a:r>
            <a:r>
              <a:rPr lang="zh-CN" altLang="en-US"/>
              <a:t>把整个图切的太碎了，导致要反复的同步，还可能伤害缓存</a:t>
            </a:r>
            <a:r>
              <a:rPr lang="zh-CN" altLang="en-US"/>
              <a:t>局部性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WPS 演示</Application>
  <PresentationFormat>宽屏</PresentationFormat>
  <Paragraphs>14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道不远人</cp:lastModifiedBy>
  <cp:revision>172</cp:revision>
  <dcterms:created xsi:type="dcterms:W3CDTF">2019-06-19T02:08:00Z</dcterms:created>
  <dcterms:modified xsi:type="dcterms:W3CDTF">2025-08-29T04:12:58Z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51EE6E30E78640378B5CCA04FDC8EFE8_11</vt:lpwstr>
  </property>
</Properties>
</file>