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4052-F33F-47D1-A131-3F4F763F64C9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9B39-7C4F-4172-937A-DEA718B3C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92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4052-F33F-47D1-A131-3F4F763F64C9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9B39-7C4F-4172-937A-DEA718B3C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72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4052-F33F-47D1-A131-3F4F763F64C9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9B39-7C4F-4172-937A-DEA718B3C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56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4052-F33F-47D1-A131-3F4F763F64C9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9B39-7C4F-4172-937A-DEA718B3C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32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4052-F33F-47D1-A131-3F4F763F64C9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9B39-7C4F-4172-937A-DEA718B3C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9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4052-F33F-47D1-A131-3F4F763F64C9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9B39-7C4F-4172-937A-DEA718B3C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0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4052-F33F-47D1-A131-3F4F763F64C9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9B39-7C4F-4172-937A-DEA718B3C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2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4052-F33F-47D1-A131-3F4F763F64C9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9B39-7C4F-4172-937A-DEA718B3C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33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4052-F33F-47D1-A131-3F4F763F64C9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9B39-7C4F-4172-937A-DEA718B3C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8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4052-F33F-47D1-A131-3F4F763F64C9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9B39-7C4F-4172-937A-DEA718B3C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8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4052-F33F-47D1-A131-3F4F763F64C9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9B39-7C4F-4172-937A-DEA718B3C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3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54052-F33F-47D1-A131-3F4F763F64C9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39B39-7C4F-4172-937A-DEA718B3C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80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组合 169"/>
          <p:cNvGrpSpPr/>
          <p:nvPr/>
        </p:nvGrpSpPr>
        <p:grpSpPr>
          <a:xfrm>
            <a:off x="1469252" y="1349437"/>
            <a:ext cx="7626783" cy="4777035"/>
            <a:chOff x="1469252" y="1349437"/>
            <a:chExt cx="7626783" cy="4777035"/>
          </a:xfrm>
        </p:grpSpPr>
        <p:sp>
          <p:nvSpPr>
            <p:cNvPr id="4" name="圆角矩形 3"/>
            <p:cNvSpPr/>
            <p:nvPr/>
          </p:nvSpPr>
          <p:spPr>
            <a:xfrm>
              <a:off x="4569912" y="3386745"/>
              <a:ext cx="1255221" cy="6234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登录界面</a:t>
              </a: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040379" y="2993968"/>
              <a:ext cx="955963" cy="6068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库存管理人员主界面</a:t>
              </a:r>
              <a:endParaRPr lang="zh-CN" altLang="en-US" sz="1400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727853" y="2166857"/>
              <a:ext cx="955963" cy="6068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财务人员主界面</a:t>
              </a:r>
              <a:endParaRPr lang="zh-CN" altLang="en-US" sz="1400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282124" y="2296398"/>
              <a:ext cx="927950" cy="3228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账户管理</a:t>
              </a:r>
              <a:endParaRPr lang="zh-CN" altLang="en-US" sz="1100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843579" y="1384076"/>
              <a:ext cx="927950" cy="3228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财务管理</a:t>
              </a:r>
              <a:endParaRPr lang="zh-CN" altLang="en-US" sz="110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205810" y="1349437"/>
              <a:ext cx="927950" cy="3228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期初建账</a:t>
              </a:r>
              <a:endParaRPr lang="en-US" altLang="zh-CN" sz="1100" dirty="0" smtClean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265159" y="2897859"/>
              <a:ext cx="1085891" cy="32281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经营历程查询</a:t>
              </a:r>
              <a:endParaRPr lang="en-US" altLang="zh-CN" sz="1100" dirty="0" smtClean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253634" y="1780663"/>
              <a:ext cx="1108945" cy="33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经营情况查询</a:t>
              </a:r>
              <a:endParaRPr lang="zh-CN" altLang="en-US" sz="1100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253633" y="2301942"/>
              <a:ext cx="1108945" cy="33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销售明细查询</a:t>
              </a:r>
              <a:endParaRPr lang="zh-CN" altLang="en-US" sz="1100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063582" y="3395057"/>
              <a:ext cx="955963" cy="6068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总经理主界面</a:t>
              </a:r>
              <a:endParaRPr lang="zh-CN" altLang="en-US" sz="1400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987090" y="4534242"/>
              <a:ext cx="1108945" cy="33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审批单据</a:t>
              </a:r>
              <a:endParaRPr lang="zh-CN" altLang="en-US" sz="1100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7982276" y="2601184"/>
              <a:ext cx="1108945" cy="33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制定促销策略</a:t>
              </a:r>
              <a:endParaRPr lang="zh-CN" altLang="en-US" sz="1100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490046" y="2823210"/>
              <a:ext cx="922723" cy="3415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商品管理</a:t>
              </a:r>
              <a:endParaRPr lang="zh-CN" altLang="en-US" sz="1100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490046" y="3327169"/>
              <a:ext cx="922723" cy="3415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产看库存</a:t>
              </a:r>
              <a:endParaRPr lang="en-US" altLang="zh-CN" sz="1100" dirty="0" smtClean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469252" y="3846377"/>
              <a:ext cx="922723" cy="3415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赠送库存</a:t>
              </a:r>
              <a:endParaRPr lang="zh-CN" altLang="en-US" sz="1100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321541" y="4320549"/>
              <a:ext cx="922723" cy="3415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库存监管</a:t>
              </a:r>
              <a:endParaRPr lang="zh-CN" altLang="en-US" sz="1100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3785394" y="4411287"/>
              <a:ext cx="955963" cy="6068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销售员主界面</a:t>
              </a:r>
              <a:endParaRPr lang="zh-CN" altLang="en-US" sz="1400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3811372" y="5829990"/>
              <a:ext cx="904005" cy="29648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客户管理</a:t>
              </a:r>
              <a:endParaRPr lang="zh-CN" altLang="en-US" sz="1100" dirty="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907619" y="5376952"/>
              <a:ext cx="904005" cy="29648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销售管理</a:t>
              </a:r>
              <a:endParaRPr lang="zh-CN" altLang="en-US" sz="1100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2512518" y="5336769"/>
              <a:ext cx="1057795" cy="29648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进退货管理</a:t>
              </a:r>
              <a:endParaRPr lang="zh-CN" altLang="en-US" sz="1100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3556" y="4411286"/>
              <a:ext cx="955963" cy="6068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管理员主界面</a:t>
              </a:r>
              <a:endParaRPr lang="zh-CN" altLang="en-US" sz="1400" dirty="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6980616" y="4555721"/>
              <a:ext cx="904005" cy="29648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用户管理</a:t>
              </a:r>
              <a:endParaRPr lang="zh-CN" altLang="en-US" sz="1100" dirty="0"/>
            </a:p>
          </p:txBody>
        </p:sp>
        <p:cxnSp>
          <p:nvCxnSpPr>
            <p:cNvPr id="30" name="直接箭头连接符 29"/>
            <p:cNvCxnSpPr>
              <a:stCxn id="6" idx="2"/>
              <a:endCxn id="4" idx="0"/>
            </p:cNvCxnSpPr>
            <p:nvPr/>
          </p:nvCxnSpPr>
          <p:spPr>
            <a:xfrm flipH="1">
              <a:off x="5197523" y="2773686"/>
              <a:ext cx="8312" cy="613059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4" idx="1"/>
              <a:endCxn id="4" idx="3"/>
            </p:cNvCxnSpPr>
            <p:nvPr/>
          </p:nvCxnSpPr>
          <p:spPr>
            <a:xfrm flipH="1">
              <a:off x="5825133" y="3698472"/>
              <a:ext cx="2238449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27" idx="0"/>
            </p:cNvCxnSpPr>
            <p:nvPr/>
          </p:nvCxnSpPr>
          <p:spPr>
            <a:xfrm>
              <a:off x="5498868" y="4017135"/>
              <a:ext cx="602670" cy="394151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23" idx="0"/>
            </p:cNvCxnSpPr>
            <p:nvPr/>
          </p:nvCxnSpPr>
          <p:spPr>
            <a:xfrm flipH="1">
              <a:off x="4263376" y="3993574"/>
              <a:ext cx="629875" cy="417713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5" idx="3"/>
              <a:endCxn id="4" idx="1"/>
            </p:cNvCxnSpPr>
            <p:nvPr/>
          </p:nvCxnSpPr>
          <p:spPr>
            <a:xfrm>
              <a:off x="3996342" y="3297383"/>
              <a:ext cx="573570" cy="401089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圆角矩形 42"/>
            <p:cNvSpPr/>
            <p:nvPr/>
          </p:nvSpPr>
          <p:spPr>
            <a:xfrm>
              <a:off x="1693855" y="2304002"/>
              <a:ext cx="1159657" cy="3415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商品分类管理</a:t>
              </a:r>
              <a:endParaRPr lang="zh-CN" altLang="en-US" sz="1100" dirty="0"/>
            </a:p>
          </p:txBody>
        </p:sp>
        <p:cxnSp>
          <p:nvCxnSpPr>
            <p:cNvPr id="45" name="直接箭头连接符 44"/>
            <p:cNvCxnSpPr>
              <a:stCxn id="8" idx="3"/>
              <a:endCxn id="6" idx="1"/>
            </p:cNvCxnSpPr>
            <p:nvPr/>
          </p:nvCxnSpPr>
          <p:spPr>
            <a:xfrm>
              <a:off x="4210074" y="2457804"/>
              <a:ext cx="517779" cy="12468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9" idx="2"/>
            </p:cNvCxnSpPr>
            <p:nvPr/>
          </p:nvCxnSpPr>
          <p:spPr>
            <a:xfrm>
              <a:off x="4307554" y="1706888"/>
              <a:ext cx="447861" cy="47590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10" idx="2"/>
            </p:cNvCxnSpPr>
            <p:nvPr/>
          </p:nvCxnSpPr>
          <p:spPr>
            <a:xfrm flipH="1">
              <a:off x="5363620" y="1672249"/>
              <a:ext cx="306165" cy="510541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16" idx="2"/>
              <a:endCxn id="14" idx="0"/>
            </p:cNvCxnSpPr>
            <p:nvPr/>
          </p:nvCxnSpPr>
          <p:spPr>
            <a:xfrm>
              <a:off x="8536749" y="2940623"/>
              <a:ext cx="4815" cy="454434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14" idx="2"/>
              <a:endCxn id="15" idx="0"/>
            </p:cNvCxnSpPr>
            <p:nvPr/>
          </p:nvCxnSpPr>
          <p:spPr>
            <a:xfrm flipH="1">
              <a:off x="8541563" y="4001886"/>
              <a:ext cx="1" cy="532356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28" idx="1"/>
              <a:endCxn id="27" idx="3"/>
            </p:cNvCxnSpPr>
            <p:nvPr/>
          </p:nvCxnSpPr>
          <p:spPr>
            <a:xfrm flipH="1">
              <a:off x="6579519" y="4703962"/>
              <a:ext cx="401097" cy="10739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12" idx="1"/>
              <a:endCxn id="6" idx="3"/>
            </p:cNvCxnSpPr>
            <p:nvPr/>
          </p:nvCxnSpPr>
          <p:spPr>
            <a:xfrm flipH="1">
              <a:off x="5683816" y="1950383"/>
              <a:ext cx="569818" cy="519889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13" idx="1"/>
              <a:endCxn id="6" idx="3"/>
            </p:cNvCxnSpPr>
            <p:nvPr/>
          </p:nvCxnSpPr>
          <p:spPr>
            <a:xfrm flipH="1" flipV="1">
              <a:off x="5683816" y="2470272"/>
              <a:ext cx="569817" cy="139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11" idx="1"/>
              <a:endCxn id="6" idx="3"/>
            </p:cNvCxnSpPr>
            <p:nvPr/>
          </p:nvCxnSpPr>
          <p:spPr>
            <a:xfrm flipH="1" flipV="1">
              <a:off x="5683816" y="2470272"/>
              <a:ext cx="581343" cy="588994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>
              <a:stCxn id="12" idx="3"/>
            </p:cNvCxnSpPr>
            <p:nvPr/>
          </p:nvCxnSpPr>
          <p:spPr>
            <a:xfrm>
              <a:off x="7362579" y="1950383"/>
              <a:ext cx="775581" cy="1443301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>
              <a:stCxn id="13" idx="3"/>
            </p:cNvCxnSpPr>
            <p:nvPr/>
          </p:nvCxnSpPr>
          <p:spPr>
            <a:xfrm>
              <a:off x="7362578" y="2471662"/>
              <a:ext cx="775582" cy="934489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>
              <a:stCxn id="11" idx="3"/>
            </p:cNvCxnSpPr>
            <p:nvPr/>
          </p:nvCxnSpPr>
          <p:spPr>
            <a:xfrm>
              <a:off x="7351050" y="3059266"/>
              <a:ext cx="787110" cy="346885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>
              <a:stCxn id="25" idx="0"/>
              <a:endCxn id="23" idx="3"/>
            </p:cNvCxnSpPr>
            <p:nvPr/>
          </p:nvCxnSpPr>
          <p:spPr>
            <a:xfrm flipH="1" flipV="1">
              <a:off x="4741357" y="4714702"/>
              <a:ext cx="618265" cy="66225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>
              <a:stCxn id="24" idx="0"/>
              <a:endCxn id="23" idx="2"/>
            </p:cNvCxnSpPr>
            <p:nvPr/>
          </p:nvCxnSpPr>
          <p:spPr>
            <a:xfrm flipV="1">
              <a:off x="4263375" y="5018116"/>
              <a:ext cx="1" cy="811874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>
              <a:stCxn id="23" idx="1"/>
              <a:endCxn id="26" idx="0"/>
            </p:cNvCxnSpPr>
            <p:nvPr/>
          </p:nvCxnSpPr>
          <p:spPr>
            <a:xfrm flipH="1">
              <a:off x="3041416" y="4714702"/>
              <a:ext cx="743978" cy="622067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>
              <a:endCxn id="43" idx="3"/>
            </p:cNvCxnSpPr>
            <p:nvPr/>
          </p:nvCxnSpPr>
          <p:spPr>
            <a:xfrm flipH="1" flipV="1">
              <a:off x="2853512" y="2474760"/>
              <a:ext cx="359633" cy="53202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接箭头连接符 156"/>
            <p:cNvCxnSpPr>
              <a:stCxn id="5" idx="1"/>
              <a:endCxn id="18" idx="3"/>
            </p:cNvCxnSpPr>
            <p:nvPr/>
          </p:nvCxnSpPr>
          <p:spPr>
            <a:xfrm flipH="1" flipV="1">
              <a:off x="2412769" y="2993968"/>
              <a:ext cx="627610" cy="303415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>
              <a:stCxn id="19" idx="3"/>
            </p:cNvCxnSpPr>
            <p:nvPr/>
          </p:nvCxnSpPr>
          <p:spPr>
            <a:xfrm flipV="1">
              <a:off x="2412769" y="3470039"/>
              <a:ext cx="627610" cy="27888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>
              <a:stCxn id="20" idx="3"/>
            </p:cNvCxnSpPr>
            <p:nvPr/>
          </p:nvCxnSpPr>
          <p:spPr>
            <a:xfrm flipV="1">
              <a:off x="2391975" y="3602534"/>
              <a:ext cx="789142" cy="414601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>
              <a:stCxn id="5" idx="2"/>
              <a:endCxn id="21" idx="0"/>
            </p:cNvCxnSpPr>
            <p:nvPr/>
          </p:nvCxnSpPr>
          <p:spPr>
            <a:xfrm flipH="1">
              <a:off x="2782903" y="3600797"/>
              <a:ext cx="735458" cy="71975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529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63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徐鹤</dc:creator>
  <cp:lastModifiedBy>徐鹤</cp:lastModifiedBy>
  <cp:revision>5</cp:revision>
  <dcterms:created xsi:type="dcterms:W3CDTF">2017-10-30T09:25:08Z</dcterms:created>
  <dcterms:modified xsi:type="dcterms:W3CDTF">2017-10-30T10:03:29Z</dcterms:modified>
</cp:coreProperties>
</file>