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8308-3E34-4241-8E39-0C77087A47A4}" type="datetimeFigureOut">
              <a:rPr lang="en-IN" smtClean="0"/>
              <a:t>17-10-2018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B6FD-DAA5-4168-BE30-BAD3D9D07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27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8308-3E34-4241-8E39-0C77087A47A4}" type="datetimeFigureOut">
              <a:rPr lang="en-IN" smtClean="0"/>
              <a:t>17-10-2018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B6FD-DAA5-4168-BE30-BAD3D9D07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264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8308-3E34-4241-8E39-0C77087A47A4}" type="datetimeFigureOut">
              <a:rPr lang="en-IN" smtClean="0"/>
              <a:t>17-10-2018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B6FD-DAA5-4168-BE30-BAD3D9D07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85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8308-3E34-4241-8E39-0C77087A47A4}" type="datetimeFigureOut">
              <a:rPr lang="en-IN" smtClean="0"/>
              <a:t>17-10-2018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B6FD-DAA5-4168-BE30-BAD3D9D07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47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8308-3E34-4241-8E39-0C77087A47A4}" type="datetimeFigureOut">
              <a:rPr lang="en-IN" smtClean="0"/>
              <a:t>17-10-2018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B6FD-DAA5-4168-BE30-BAD3D9D07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521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8308-3E34-4241-8E39-0C77087A47A4}" type="datetimeFigureOut">
              <a:rPr lang="en-IN" smtClean="0"/>
              <a:t>17-10-2018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B6FD-DAA5-4168-BE30-BAD3D9D07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44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8308-3E34-4241-8E39-0C77087A47A4}" type="datetimeFigureOut">
              <a:rPr lang="en-IN" smtClean="0"/>
              <a:t>17-10-2018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B6FD-DAA5-4168-BE30-BAD3D9D07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63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8308-3E34-4241-8E39-0C77087A47A4}" type="datetimeFigureOut">
              <a:rPr lang="en-IN" smtClean="0"/>
              <a:t>17-10-2018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B6FD-DAA5-4168-BE30-BAD3D9D07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055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8308-3E34-4241-8E39-0C77087A47A4}" type="datetimeFigureOut">
              <a:rPr lang="en-IN" smtClean="0"/>
              <a:t>17-10-2018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B6FD-DAA5-4168-BE30-BAD3D9D07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45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8308-3E34-4241-8E39-0C77087A47A4}" type="datetimeFigureOut">
              <a:rPr lang="en-IN" smtClean="0"/>
              <a:t>17-10-2018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B6FD-DAA5-4168-BE30-BAD3D9D07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31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8308-3E34-4241-8E39-0C77087A47A4}" type="datetimeFigureOut">
              <a:rPr lang="en-IN" smtClean="0"/>
              <a:t>17-10-2018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B6FD-DAA5-4168-BE30-BAD3D9D07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33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A8308-3E34-4241-8E39-0C77087A47A4}" type="datetimeFigureOut">
              <a:rPr lang="en-IN" smtClean="0"/>
              <a:t>17-10-2018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9B6FD-DAA5-4168-BE30-BAD3D9D07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51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50" y="1155879"/>
            <a:ext cx="3429000" cy="49841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505" y="1169900"/>
            <a:ext cx="3199863" cy="49841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58750" y="515155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      Bench Mark device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060306" y="515155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      Model – Q438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184856" y="6439437"/>
            <a:ext cx="33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    Expected Outcome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263685" y="6439437"/>
            <a:ext cx="340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    Actual Outcome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2537138" y="1043189"/>
            <a:ext cx="1146220" cy="4121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8525814" y="1043189"/>
            <a:ext cx="1236372" cy="4121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4739425" y="1983346"/>
            <a:ext cx="2215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Volte icon correct position when Volte SIM insert in slot2.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10393251" y="2434107"/>
            <a:ext cx="1622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Volte icon incorrect position when insert in slot2</a:t>
            </a:r>
            <a:endParaRPr lang="en-IN" dirty="0"/>
          </a:p>
        </p:txBody>
      </p:sp>
      <p:sp>
        <p:nvSpPr>
          <p:cNvPr id="15" name="Rounded Rectangle 14"/>
          <p:cNvSpPr/>
          <p:nvPr/>
        </p:nvSpPr>
        <p:spPr>
          <a:xfrm>
            <a:off x="4739425" y="1983346"/>
            <a:ext cx="2060620" cy="11719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ounded Rectangle 16"/>
          <p:cNvSpPr/>
          <p:nvPr/>
        </p:nvSpPr>
        <p:spPr>
          <a:xfrm>
            <a:off x="10393251" y="2305318"/>
            <a:ext cx="1519707" cy="17772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/>
          <p:cNvCxnSpPr>
            <a:stCxn id="9" idx="2"/>
          </p:cNvCxnSpPr>
          <p:nvPr/>
        </p:nvCxnSpPr>
        <p:spPr>
          <a:xfrm>
            <a:off x="3110248" y="1455313"/>
            <a:ext cx="2389031" cy="52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144000" y="1455313"/>
            <a:ext cx="1764406" cy="850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70456" y="412124"/>
            <a:ext cx="11745533" cy="639664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11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Anuj Sharma</dc:creator>
  <cp:lastModifiedBy>Anuj Sharma</cp:lastModifiedBy>
  <cp:revision>3</cp:revision>
  <dcterms:created xsi:type="dcterms:W3CDTF">2018-10-17T09:52:45Z</dcterms:created>
  <dcterms:modified xsi:type="dcterms:W3CDTF">2018-10-17T10:01:58Z</dcterms:modified>
</cp:coreProperties>
</file>