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3" r:id="rId4"/>
  </p:sldMasterIdLst>
  <p:notesMasterIdLst>
    <p:notesMasterId r:id="rId31"/>
  </p:notesMasterIdLst>
  <p:handoutMasterIdLst>
    <p:handoutMasterId r:id="rId32"/>
  </p:handoutMasterIdLst>
  <p:sldIdLst>
    <p:sldId id="558" r:id="rId5"/>
    <p:sldId id="778" r:id="rId6"/>
    <p:sldId id="790" r:id="rId7"/>
    <p:sldId id="791" r:id="rId8"/>
    <p:sldId id="792" r:id="rId9"/>
    <p:sldId id="793" r:id="rId10"/>
    <p:sldId id="794" r:id="rId11"/>
    <p:sldId id="795" r:id="rId12"/>
    <p:sldId id="796" r:id="rId13"/>
    <p:sldId id="801" r:id="rId14"/>
    <p:sldId id="800" r:id="rId15"/>
    <p:sldId id="802" r:id="rId16"/>
    <p:sldId id="803" r:id="rId17"/>
    <p:sldId id="797" r:id="rId18"/>
    <p:sldId id="806" r:id="rId19"/>
    <p:sldId id="804" r:id="rId20"/>
    <p:sldId id="807" r:id="rId21"/>
    <p:sldId id="808" r:id="rId22"/>
    <p:sldId id="809" r:id="rId23"/>
    <p:sldId id="798" r:id="rId24"/>
    <p:sldId id="799" r:id="rId25"/>
    <p:sldId id="805" r:id="rId26"/>
    <p:sldId id="810" r:id="rId27"/>
    <p:sldId id="811" r:id="rId28"/>
    <p:sldId id="812" r:id="rId29"/>
    <p:sldId id="614" r:id="rId30"/>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595959"/>
    <a:srgbClr val="2A2F32"/>
    <a:srgbClr val="3475CD"/>
    <a:srgbClr val="AA821E"/>
    <a:srgbClr val="0096E1"/>
    <a:srgbClr val="004481"/>
    <a:srgbClr val="004480"/>
    <a:srgbClr val="FFD03C"/>
    <a:srgbClr val="4EB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7086" autoAdjust="0"/>
  </p:normalViewPr>
  <p:slideViewPr>
    <p:cSldViewPr>
      <p:cViewPr varScale="1">
        <p:scale>
          <a:sx n="112" d="100"/>
          <a:sy n="112" d="100"/>
        </p:scale>
        <p:origin x="1374" y="102"/>
      </p:cViewPr>
      <p:guideLst/>
    </p:cSldViewPr>
  </p:slideViewPr>
  <p:notesTextViewPr>
    <p:cViewPr>
      <p:scale>
        <a:sx n="1" d="1"/>
        <a:sy n="1" d="1"/>
      </p:scale>
      <p:origin x="0" y="0"/>
    </p:cViewPr>
  </p:notesTextViewPr>
  <p:notesViewPr>
    <p:cSldViewPr>
      <p:cViewPr varScale="1">
        <p:scale>
          <a:sx n="48" d="100"/>
          <a:sy n="48" d="100"/>
        </p:scale>
        <p:origin x="289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fld id="{E312982D-F9A2-4304-9F5A-F87CBA1EFCB4}" type="datetimeFigureOut">
              <a:rPr lang="zh-CN" altLang="en-US"/>
              <a:pPr>
                <a:defRPr/>
              </a:pPr>
              <a:t>2018/8/13</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Arial" charset="0"/>
              </a:defRPr>
            </a:lvl1pPr>
          </a:lstStyle>
          <a:p>
            <a:pPr>
              <a:defRPr/>
            </a:pPr>
            <a:fld id="{B108D012-7D52-4CD5-8F91-632F38DE3DFB}" type="slidenum">
              <a:rPr lang="zh-CN" altLang="en-US"/>
              <a:pPr>
                <a:defRPr/>
              </a:pPr>
              <a:t>‹#›</a:t>
            </a:fld>
            <a:endParaRPr lang="zh-CN" altLang="en-US"/>
          </a:p>
        </p:txBody>
      </p:sp>
    </p:spTree>
    <p:extLst>
      <p:ext uri="{BB962C8B-B14F-4D97-AF65-F5344CB8AC3E}">
        <p14:creationId xmlns:p14="http://schemas.microsoft.com/office/powerpoint/2010/main" val="1557334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zh-CN" altLang="en-US"/>
          </a:p>
        </p:txBody>
      </p:sp>
      <p:sp>
        <p:nvSpPr>
          <p:cNvPr id="3072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2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ltLang="zh-CN"/>
          </a:p>
        </p:txBody>
      </p:sp>
      <p:sp>
        <p:nvSpPr>
          <p:cNvPr id="3072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atin typeface="Arial" charset="0"/>
              </a:defRPr>
            </a:lvl1pPr>
          </a:lstStyle>
          <a:p>
            <a:pPr>
              <a:defRPr/>
            </a:pPr>
            <a:fld id="{33805895-FDB2-45DF-A4EC-F89C4A663576}" type="slidenum">
              <a:rPr lang="zh-CN" altLang="en-US"/>
              <a:pPr>
                <a:defRPr/>
              </a:pPr>
              <a:t>‹#›</a:t>
            </a:fld>
            <a:endParaRPr lang="en-US" altLang="zh-CN"/>
          </a:p>
        </p:txBody>
      </p:sp>
    </p:spTree>
    <p:extLst>
      <p:ext uri="{BB962C8B-B14F-4D97-AF65-F5344CB8AC3E}">
        <p14:creationId xmlns:p14="http://schemas.microsoft.com/office/powerpoint/2010/main" val="3836232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3805895-FDB2-45DF-A4EC-F89C4A663576}" type="slidenum">
              <a:rPr lang="zh-CN" altLang="en-US" smtClean="0"/>
              <a:pPr>
                <a:defRPr/>
              </a:pPr>
              <a:t>1</a:t>
            </a:fld>
            <a:endParaRPr lang="en-US" altLang="zh-CN"/>
          </a:p>
        </p:txBody>
      </p:sp>
    </p:spTree>
    <p:extLst>
      <p:ext uri="{BB962C8B-B14F-4D97-AF65-F5344CB8AC3E}">
        <p14:creationId xmlns:p14="http://schemas.microsoft.com/office/powerpoint/2010/main" val="285602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1" cy="6858000"/>
          </a:xfrm>
          <a:prstGeom prst="rect">
            <a:avLst/>
          </a:prstGeom>
        </p:spPr>
      </p:pic>
      <p:sp>
        <p:nvSpPr>
          <p:cNvPr id="2" name="矩形 1"/>
          <p:cNvSpPr/>
          <p:nvPr userDrawn="1"/>
        </p:nvSpPr>
        <p:spPr>
          <a:xfrm>
            <a:off x="107504" y="4293096"/>
            <a:ext cx="8928992" cy="2448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userDrawn="1"/>
        </p:nvSpPr>
        <p:spPr>
          <a:xfrm>
            <a:off x="214283" y="6286520"/>
            <a:ext cx="3143272" cy="230832"/>
          </a:xfrm>
          <a:prstGeom prst="rect">
            <a:avLst/>
          </a:prstGeom>
          <a:noFill/>
        </p:spPr>
        <p:txBody>
          <a:bodyPr wrap="square" rtlCol="0">
            <a:spAutoFit/>
          </a:bodyPr>
          <a:lstStyle/>
          <a:p>
            <a:r>
              <a:rPr lang="en-US" altLang="zh-CN" sz="900" dirty="0">
                <a:latin typeface="Arial" pitchFamily="34" charset="0"/>
                <a:cs typeface="Arial" pitchFamily="34" charset="0"/>
              </a:rPr>
              <a:t>TECHNOLOGY FOR THE MOBILE WORLD</a:t>
            </a:r>
            <a:endParaRPr lang="zh-CN" altLang="en-US" sz="900" dirty="0">
              <a:latin typeface="Arial" pitchFamily="34" charset="0"/>
              <a:cs typeface="Arial" pitchFamily="34" charset="0"/>
            </a:endParaRPr>
          </a:p>
        </p:txBody>
      </p:sp>
      <p:grpSp>
        <p:nvGrpSpPr>
          <p:cNvPr id="48" name="组合 1082"/>
          <p:cNvGrpSpPr>
            <a:grpSpLocks noChangeAspect="1"/>
          </p:cNvGrpSpPr>
          <p:nvPr userDrawn="1"/>
        </p:nvGrpSpPr>
        <p:grpSpPr bwMode="auto">
          <a:xfrm>
            <a:off x="6804249" y="6270782"/>
            <a:ext cx="2058790" cy="262308"/>
            <a:chOff x="2243138" y="3486150"/>
            <a:chExt cx="4654550" cy="593726"/>
          </a:xfrm>
        </p:grpSpPr>
        <p:sp>
          <p:nvSpPr>
            <p:cNvPr id="49" name="Freeform 51"/>
            <p:cNvSpPr>
              <a:spLocks/>
            </p:cNvSpPr>
            <p:nvPr userDrawn="1"/>
          </p:nvSpPr>
          <p:spPr bwMode="auto">
            <a:xfrm>
              <a:off x="2243138" y="3486150"/>
              <a:ext cx="593030" cy="588738"/>
            </a:xfrm>
            <a:custGeom>
              <a:avLst/>
              <a:gdLst>
                <a:gd name="T0" fmla="*/ 0 w 373"/>
                <a:gd name="T1" fmla="*/ 0 h 372"/>
                <a:gd name="T2" fmla="*/ 2147483646 w 373"/>
                <a:gd name="T3" fmla="*/ 0 h 372"/>
                <a:gd name="T4" fmla="*/ 2147483646 w 373"/>
                <a:gd name="T5" fmla="*/ 2147483646 h 372"/>
                <a:gd name="T6" fmla="*/ 2147483646 w 373"/>
                <a:gd name="T7" fmla="*/ 2147483646 h 372"/>
                <a:gd name="T8" fmla="*/ 2147483646 w 373"/>
                <a:gd name="T9" fmla="*/ 2147483646 h 372"/>
                <a:gd name="T10" fmla="*/ 2147483646 w 373"/>
                <a:gd name="T11" fmla="*/ 2147483646 h 372"/>
                <a:gd name="T12" fmla="*/ 2147483646 w 373"/>
                <a:gd name="T13" fmla="*/ 2147483646 h 372"/>
                <a:gd name="T14" fmla="*/ 2147483646 w 373"/>
                <a:gd name="T15" fmla="*/ 2147483646 h 372"/>
                <a:gd name="T16" fmla="*/ 2147483646 w 373"/>
                <a:gd name="T17" fmla="*/ 2147483646 h 372"/>
                <a:gd name="T18" fmla="*/ 2147483646 w 373"/>
                <a:gd name="T19" fmla="*/ 2147483646 h 372"/>
                <a:gd name="T20" fmla="*/ 2147483646 w 373"/>
                <a:gd name="T21" fmla="*/ 2147483646 h 372"/>
                <a:gd name="T22" fmla="*/ 2147483646 w 373"/>
                <a:gd name="T23" fmla="*/ 2147483646 h 372"/>
                <a:gd name="T24" fmla="*/ 2147483646 w 373"/>
                <a:gd name="T25" fmla="*/ 2147483646 h 372"/>
                <a:gd name="T26" fmla="*/ 2147483646 w 373"/>
                <a:gd name="T27" fmla="*/ 2147483646 h 372"/>
                <a:gd name="T28" fmla="*/ 2147483646 w 373"/>
                <a:gd name="T29" fmla="*/ 2147483646 h 372"/>
                <a:gd name="T30" fmla="*/ 2147483646 w 373"/>
                <a:gd name="T31" fmla="*/ 2147483646 h 372"/>
                <a:gd name="T32" fmla="*/ 2147483646 w 373"/>
                <a:gd name="T33" fmla="*/ 2147483646 h 372"/>
                <a:gd name="T34" fmla="*/ 2147483646 w 373"/>
                <a:gd name="T35" fmla="*/ 2147483646 h 372"/>
                <a:gd name="T36" fmla="*/ 2147483646 w 373"/>
                <a:gd name="T37" fmla="*/ 2147483646 h 372"/>
                <a:gd name="T38" fmla="*/ 2147483646 w 373"/>
                <a:gd name="T39" fmla="*/ 2147483646 h 372"/>
                <a:gd name="T40" fmla="*/ 2147483646 w 373"/>
                <a:gd name="T41" fmla="*/ 2147483646 h 372"/>
                <a:gd name="T42" fmla="*/ 2147483646 w 373"/>
                <a:gd name="T43" fmla="*/ 2147483646 h 372"/>
                <a:gd name="T44" fmla="*/ 2147483646 w 373"/>
                <a:gd name="T45" fmla="*/ 2147483646 h 372"/>
                <a:gd name="T46" fmla="*/ 0 w 373"/>
                <a:gd name="T47" fmla="*/ 2147483646 h 372"/>
                <a:gd name="T48" fmla="*/ 0 w 373"/>
                <a:gd name="T49" fmla="*/ 0 h 3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3" h="372">
                  <a:moveTo>
                    <a:pt x="0" y="0"/>
                  </a:moveTo>
                  <a:lnTo>
                    <a:pt x="279" y="0"/>
                  </a:lnTo>
                  <a:lnTo>
                    <a:pt x="279" y="278"/>
                  </a:lnTo>
                  <a:lnTo>
                    <a:pt x="233" y="278"/>
                  </a:lnTo>
                  <a:lnTo>
                    <a:pt x="186" y="186"/>
                  </a:lnTo>
                  <a:lnTo>
                    <a:pt x="233" y="208"/>
                  </a:lnTo>
                  <a:lnTo>
                    <a:pt x="233" y="47"/>
                  </a:lnTo>
                  <a:lnTo>
                    <a:pt x="47" y="47"/>
                  </a:lnTo>
                  <a:lnTo>
                    <a:pt x="47" y="233"/>
                  </a:lnTo>
                  <a:lnTo>
                    <a:pt x="92" y="233"/>
                  </a:lnTo>
                  <a:lnTo>
                    <a:pt x="92" y="94"/>
                  </a:lnTo>
                  <a:lnTo>
                    <a:pt x="139" y="94"/>
                  </a:lnTo>
                  <a:lnTo>
                    <a:pt x="186" y="186"/>
                  </a:lnTo>
                  <a:lnTo>
                    <a:pt x="139" y="163"/>
                  </a:lnTo>
                  <a:lnTo>
                    <a:pt x="139" y="325"/>
                  </a:lnTo>
                  <a:lnTo>
                    <a:pt x="326" y="325"/>
                  </a:lnTo>
                  <a:lnTo>
                    <a:pt x="326" y="139"/>
                  </a:lnTo>
                  <a:lnTo>
                    <a:pt x="279" y="139"/>
                  </a:lnTo>
                  <a:lnTo>
                    <a:pt x="279" y="94"/>
                  </a:lnTo>
                  <a:lnTo>
                    <a:pt x="373" y="94"/>
                  </a:lnTo>
                  <a:lnTo>
                    <a:pt x="373" y="372"/>
                  </a:lnTo>
                  <a:lnTo>
                    <a:pt x="92" y="372"/>
                  </a:lnTo>
                  <a:lnTo>
                    <a:pt x="92" y="278"/>
                  </a:lnTo>
                  <a:lnTo>
                    <a:pt x="0" y="278"/>
                  </a:lnTo>
                  <a:lnTo>
                    <a:pt x="0" y="0"/>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50" name="Freeform 52"/>
            <p:cNvSpPr>
              <a:spLocks noEditPoints="1"/>
            </p:cNvSpPr>
            <p:nvPr userDrawn="1"/>
          </p:nvSpPr>
          <p:spPr bwMode="auto">
            <a:xfrm>
              <a:off x="4291338" y="3730624"/>
              <a:ext cx="393695" cy="344264"/>
            </a:xfrm>
            <a:custGeom>
              <a:avLst/>
              <a:gdLst>
                <a:gd name="T0" fmla="*/ 2147483646 w 132"/>
                <a:gd name="T1" fmla="*/ 2147483646 h 115"/>
                <a:gd name="T2" fmla="*/ 2147483646 w 132"/>
                <a:gd name="T3" fmla="*/ 2147483646 h 115"/>
                <a:gd name="T4" fmla="*/ 2147483646 w 132"/>
                <a:gd name="T5" fmla="*/ 2147483646 h 115"/>
                <a:gd name="T6" fmla="*/ 2147483646 w 132"/>
                <a:gd name="T7" fmla="*/ 2147483646 h 115"/>
                <a:gd name="T8" fmla="*/ 2147483646 w 132"/>
                <a:gd name="T9" fmla="*/ 0 h 115"/>
                <a:gd name="T10" fmla="*/ 2147483646 w 132"/>
                <a:gd name="T11" fmla="*/ 0 h 115"/>
                <a:gd name="T12" fmla="*/ 2147483646 w 132"/>
                <a:gd name="T13" fmla="*/ 2147483646 h 115"/>
                <a:gd name="T14" fmla="*/ 2147483646 w 132"/>
                <a:gd name="T15" fmla="*/ 2147483646 h 115"/>
                <a:gd name="T16" fmla="*/ 2147483646 w 132"/>
                <a:gd name="T17" fmla="*/ 2147483646 h 115"/>
                <a:gd name="T18" fmla="*/ 2147483646 w 132"/>
                <a:gd name="T19" fmla="*/ 2147483646 h 115"/>
                <a:gd name="T20" fmla="*/ 2147483646 w 132"/>
                <a:gd name="T21" fmla="*/ 2147483646 h 115"/>
                <a:gd name="T22" fmla="*/ 2147483646 w 132"/>
                <a:gd name="T23" fmla="*/ 2147483646 h 115"/>
                <a:gd name="T24" fmla="*/ 2147483646 w 132"/>
                <a:gd name="T25" fmla="*/ 2147483646 h 115"/>
                <a:gd name="T26" fmla="*/ 2147483646 w 132"/>
                <a:gd name="T27" fmla="*/ 2147483646 h 115"/>
                <a:gd name="T28" fmla="*/ 2147483646 w 132"/>
                <a:gd name="T29" fmla="*/ 2147483646 h 115"/>
                <a:gd name="T30" fmla="*/ 0 w 132"/>
                <a:gd name="T31" fmla="*/ 2147483646 h 115"/>
                <a:gd name="T32" fmla="*/ 2147483646 w 132"/>
                <a:gd name="T33" fmla="*/ 2147483646 h 115"/>
                <a:gd name="T34" fmla="*/ 2147483646 w 132"/>
                <a:gd name="T35" fmla="*/ 2147483646 h 115"/>
                <a:gd name="T36" fmla="*/ 2147483646 w 132"/>
                <a:gd name="T37" fmla="*/ 2147483646 h 115"/>
                <a:gd name="T38" fmla="*/ 2147483646 w 132"/>
                <a:gd name="T39" fmla="*/ 2147483646 h 115"/>
                <a:gd name="T40" fmla="*/ 2147483646 w 132"/>
                <a:gd name="T41" fmla="*/ 2147483646 h 115"/>
                <a:gd name="T42" fmla="*/ 2147483646 w 132"/>
                <a:gd name="T43" fmla="*/ 2147483646 h 115"/>
                <a:gd name="T44" fmla="*/ 2147483646 w 132"/>
                <a:gd name="T45" fmla="*/ 2147483646 h 115"/>
                <a:gd name="T46" fmla="*/ 2147483646 w 132"/>
                <a:gd name="T47" fmla="*/ 2147483646 h 115"/>
                <a:gd name="T48" fmla="*/ 2147483646 w 132"/>
                <a:gd name="T49" fmla="*/ 2147483646 h 115"/>
                <a:gd name="T50" fmla="*/ 2147483646 w 132"/>
                <a:gd name="T51" fmla="*/ 2147483646 h 115"/>
                <a:gd name="T52" fmla="*/ 2147483646 w 132"/>
                <a:gd name="T53" fmla="*/ 2147483646 h 115"/>
                <a:gd name="T54" fmla="*/ 2147483646 w 132"/>
                <a:gd name="T55" fmla="*/ 2147483646 h 115"/>
                <a:gd name="T56" fmla="*/ 2147483646 w 132"/>
                <a:gd name="T57" fmla="*/ 2147483646 h 115"/>
                <a:gd name="T58" fmla="*/ 2147483646 w 132"/>
                <a:gd name="T59" fmla="*/ 2147483646 h 115"/>
                <a:gd name="T60" fmla="*/ 2147483646 w 132"/>
                <a:gd name="T61" fmla="*/ 2147483646 h 115"/>
                <a:gd name="T62" fmla="*/ 2147483646 w 132"/>
                <a:gd name="T63" fmla="*/ 2147483646 h 115"/>
                <a:gd name="T64" fmla="*/ 2147483646 w 132"/>
                <a:gd name="T65" fmla="*/ 2147483646 h 115"/>
                <a:gd name="T66" fmla="*/ 2147483646 w 132"/>
                <a:gd name="T67" fmla="*/ 2147483646 h 115"/>
                <a:gd name="T68" fmla="*/ 2147483646 w 132"/>
                <a:gd name="T69" fmla="*/ 2147483646 h 115"/>
                <a:gd name="T70" fmla="*/ 2147483646 w 132"/>
                <a:gd name="T71" fmla="*/ 2147483646 h 115"/>
                <a:gd name="T72" fmla="*/ 2147483646 w 132"/>
                <a:gd name="T73" fmla="*/ 2147483646 h 1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2" h="115">
                  <a:moveTo>
                    <a:pt x="118" y="30"/>
                  </a:moveTo>
                  <a:cubicBezTo>
                    <a:pt x="132" y="30"/>
                    <a:pt x="132" y="30"/>
                    <a:pt x="132" y="30"/>
                  </a:cubicBezTo>
                  <a:cubicBezTo>
                    <a:pt x="132" y="12"/>
                    <a:pt x="132" y="12"/>
                    <a:pt x="132" y="12"/>
                  </a:cubicBezTo>
                  <a:cubicBezTo>
                    <a:pt x="118" y="12"/>
                    <a:pt x="118" y="12"/>
                    <a:pt x="118" y="12"/>
                  </a:cubicBezTo>
                  <a:cubicBezTo>
                    <a:pt x="118" y="0"/>
                    <a:pt x="118" y="0"/>
                    <a:pt x="118" y="0"/>
                  </a:cubicBezTo>
                  <a:cubicBezTo>
                    <a:pt x="95" y="0"/>
                    <a:pt x="95" y="0"/>
                    <a:pt x="95" y="0"/>
                  </a:cubicBezTo>
                  <a:cubicBezTo>
                    <a:pt x="95" y="12"/>
                    <a:pt x="95" y="12"/>
                    <a:pt x="95" y="12"/>
                  </a:cubicBezTo>
                  <a:cubicBezTo>
                    <a:pt x="41" y="12"/>
                    <a:pt x="41" y="12"/>
                    <a:pt x="41" y="12"/>
                  </a:cubicBezTo>
                  <a:cubicBezTo>
                    <a:pt x="41" y="1"/>
                    <a:pt x="41" y="1"/>
                    <a:pt x="41" y="1"/>
                  </a:cubicBezTo>
                  <a:cubicBezTo>
                    <a:pt x="18" y="1"/>
                    <a:pt x="18" y="1"/>
                    <a:pt x="18" y="1"/>
                  </a:cubicBezTo>
                  <a:cubicBezTo>
                    <a:pt x="18" y="12"/>
                    <a:pt x="18" y="12"/>
                    <a:pt x="18" y="12"/>
                  </a:cubicBezTo>
                  <a:cubicBezTo>
                    <a:pt x="2" y="12"/>
                    <a:pt x="2" y="12"/>
                    <a:pt x="2" y="12"/>
                  </a:cubicBezTo>
                  <a:cubicBezTo>
                    <a:pt x="9" y="30"/>
                    <a:pt x="9" y="30"/>
                    <a:pt x="9" y="30"/>
                  </a:cubicBezTo>
                  <a:cubicBezTo>
                    <a:pt x="18" y="30"/>
                    <a:pt x="18" y="30"/>
                    <a:pt x="18" y="30"/>
                  </a:cubicBezTo>
                  <a:cubicBezTo>
                    <a:pt x="18" y="42"/>
                    <a:pt x="18" y="42"/>
                    <a:pt x="18" y="42"/>
                  </a:cubicBezTo>
                  <a:cubicBezTo>
                    <a:pt x="0" y="42"/>
                    <a:pt x="0" y="42"/>
                    <a:pt x="0" y="42"/>
                  </a:cubicBezTo>
                  <a:cubicBezTo>
                    <a:pt x="6" y="60"/>
                    <a:pt x="6" y="60"/>
                    <a:pt x="6" y="60"/>
                  </a:cubicBezTo>
                  <a:cubicBezTo>
                    <a:pt x="12" y="60"/>
                    <a:pt x="12" y="60"/>
                    <a:pt x="12" y="60"/>
                  </a:cubicBezTo>
                  <a:cubicBezTo>
                    <a:pt x="12" y="94"/>
                    <a:pt x="12" y="94"/>
                    <a:pt x="12" y="94"/>
                  </a:cubicBezTo>
                  <a:cubicBezTo>
                    <a:pt x="12" y="102"/>
                    <a:pt x="13" y="108"/>
                    <a:pt x="16" y="111"/>
                  </a:cubicBezTo>
                  <a:cubicBezTo>
                    <a:pt x="19" y="113"/>
                    <a:pt x="23" y="115"/>
                    <a:pt x="30" y="115"/>
                  </a:cubicBezTo>
                  <a:cubicBezTo>
                    <a:pt x="39" y="115"/>
                    <a:pt x="39" y="115"/>
                    <a:pt x="39" y="115"/>
                  </a:cubicBezTo>
                  <a:cubicBezTo>
                    <a:pt x="66" y="115"/>
                    <a:pt x="66" y="115"/>
                    <a:pt x="66" y="115"/>
                  </a:cubicBezTo>
                  <a:cubicBezTo>
                    <a:pt x="66" y="100"/>
                    <a:pt x="66" y="100"/>
                    <a:pt x="66" y="100"/>
                  </a:cubicBezTo>
                  <a:cubicBezTo>
                    <a:pt x="42" y="100"/>
                    <a:pt x="42" y="100"/>
                    <a:pt x="42" y="100"/>
                  </a:cubicBezTo>
                  <a:cubicBezTo>
                    <a:pt x="39" y="100"/>
                    <a:pt x="37" y="99"/>
                    <a:pt x="36" y="98"/>
                  </a:cubicBezTo>
                  <a:cubicBezTo>
                    <a:pt x="35" y="96"/>
                    <a:pt x="35" y="94"/>
                    <a:pt x="35" y="88"/>
                  </a:cubicBezTo>
                  <a:cubicBezTo>
                    <a:pt x="35" y="60"/>
                    <a:pt x="35" y="60"/>
                    <a:pt x="35" y="60"/>
                  </a:cubicBezTo>
                  <a:cubicBezTo>
                    <a:pt x="132" y="60"/>
                    <a:pt x="132" y="60"/>
                    <a:pt x="132" y="60"/>
                  </a:cubicBezTo>
                  <a:cubicBezTo>
                    <a:pt x="132" y="42"/>
                    <a:pt x="132" y="42"/>
                    <a:pt x="132" y="42"/>
                  </a:cubicBezTo>
                  <a:cubicBezTo>
                    <a:pt x="118" y="42"/>
                    <a:pt x="118" y="42"/>
                    <a:pt x="118" y="42"/>
                  </a:cubicBezTo>
                  <a:lnTo>
                    <a:pt x="118" y="30"/>
                  </a:lnTo>
                  <a:close/>
                  <a:moveTo>
                    <a:pt x="95" y="42"/>
                  </a:moveTo>
                  <a:cubicBezTo>
                    <a:pt x="41" y="42"/>
                    <a:pt x="41" y="42"/>
                    <a:pt x="41" y="42"/>
                  </a:cubicBezTo>
                  <a:cubicBezTo>
                    <a:pt x="41" y="30"/>
                    <a:pt x="41" y="30"/>
                    <a:pt x="41" y="30"/>
                  </a:cubicBezTo>
                  <a:cubicBezTo>
                    <a:pt x="95" y="30"/>
                    <a:pt x="95" y="30"/>
                    <a:pt x="95" y="30"/>
                  </a:cubicBezTo>
                  <a:lnTo>
                    <a:pt x="95" y="42"/>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51" name="Freeform 53"/>
            <p:cNvSpPr>
              <a:spLocks/>
            </p:cNvSpPr>
            <p:nvPr userDrawn="1"/>
          </p:nvSpPr>
          <p:spPr bwMode="auto">
            <a:xfrm>
              <a:off x="4425893" y="3925209"/>
              <a:ext cx="259140" cy="149679"/>
            </a:xfrm>
            <a:custGeom>
              <a:avLst/>
              <a:gdLst>
                <a:gd name="T0" fmla="*/ 2147483646 w 87"/>
                <a:gd name="T1" fmla="*/ 2147483646 h 50"/>
                <a:gd name="T2" fmla="*/ 2147483646 w 87"/>
                <a:gd name="T3" fmla="*/ 2147483646 h 50"/>
                <a:gd name="T4" fmla="*/ 2147483646 w 87"/>
                <a:gd name="T5" fmla="*/ 2147483646 h 50"/>
                <a:gd name="T6" fmla="*/ 2147483646 w 87"/>
                <a:gd name="T7" fmla="*/ 2147483646 h 50"/>
                <a:gd name="T8" fmla="*/ 2147483646 w 87"/>
                <a:gd name="T9" fmla="*/ 2147483646 h 50"/>
                <a:gd name="T10" fmla="*/ 2147483646 w 87"/>
                <a:gd name="T11" fmla="*/ 0 h 50"/>
                <a:gd name="T12" fmla="*/ 2147483646 w 87"/>
                <a:gd name="T13" fmla="*/ 0 h 50"/>
                <a:gd name="T14" fmla="*/ 2147483646 w 87"/>
                <a:gd name="T15" fmla="*/ 2147483646 h 50"/>
                <a:gd name="T16" fmla="*/ 2147483646 w 87"/>
                <a:gd name="T17" fmla="*/ 2147483646 h 50"/>
                <a:gd name="T18" fmla="*/ 2147483646 w 87"/>
                <a:gd name="T19" fmla="*/ 2147483646 h 50"/>
                <a:gd name="T20" fmla="*/ 2147483646 w 87"/>
                <a:gd name="T21" fmla="*/ 0 h 50"/>
                <a:gd name="T22" fmla="*/ 0 w 87"/>
                <a:gd name="T23" fmla="*/ 0 h 50"/>
                <a:gd name="T24" fmla="*/ 2147483646 w 87"/>
                <a:gd name="T25" fmla="*/ 2147483646 h 50"/>
                <a:gd name="T26" fmla="*/ 2147483646 w 87"/>
                <a:gd name="T27" fmla="*/ 2147483646 h 50"/>
                <a:gd name="T28" fmla="*/ 2147483646 w 87"/>
                <a:gd name="T29" fmla="*/ 2147483646 h 50"/>
                <a:gd name="T30" fmla="*/ 2147483646 w 87"/>
                <a:gd name="T31" fmla="*/ 2147483646 h 50"/>
                <a:gd name="T32" fmla="*/ 2147483646 w 87"/>
                <a:gd name="T33" fmla="*/ 2147483646 h 50"/>
                <a:gd name="T34" fmla="*/ 2147483646 w 87"/>
                <a:gd name="T35" fmla="*/ 2147483646 h 50"/>
                <a:gd name="T36" fmla="*/ 2147483646 w 87"/>
                <a:gd name="T37" fmla="*/ 2147483646 h 50"/>
                <a:gd name="T38" fmla="*/ 2147483646 w 87"/>
                <a:gd name="T39" fmla="*/ 2147483646 h 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7" h="50">
                  <a:moveTo>
                    <a:pt x="64" y="34"/>
                  </a:moveTo>
                  <a:cubicBezTo>
                    <a:pt x="63" y="33"/>
                    <a:pt x="54" y="25"/>
                    <a:pt x="52" y="23"/>
                  </a:cubicBezTo>
                  <a:cubicBezTo>
                    <a:pt x="61" y="23"/>
                    <a:pt x="61" y="23"/>
                    <a:pt x="61" y="23"/>
                  </a:cubicBezTo>
                  <a:cubicBezTo>
                    <a:pt x="65" y="23"/>
                    <a:pt x="69" y="22"/>
                    <a:pt x="71" y="20"/>
                  </a:cubicBezTo>
                  <a:cubicBezTo>
                    <a:pt x="73" y="18"/>
                    <a:pt x="75" y="16"/>
                    <a:pt x="76" y="13"/>
                  </a:cubicBezTo>
                  <a:cubicBezTo>
                    <a:pt x="78" y="10"/>
                    <a:pt x="79" y="6"/>
                    <a:pt x="81" y="0"/>
                  </a:cubicBezTo>
                  <a:cubicBezTo>
                    <a:pt x="58" y="0"/>
                    <a:pt x="58" y="0"/>
                    <a:pt x="58" y="0"/>
                  </a:cubicBezTo>
                  <a:cubicBezTo>
                    <a:pt x="56" y="4"/>
                    <a:pt x="56" y="4"/>
                    <a:pt x="56" y="4"/>
                  </a:cubicBezTo>
                  <a:cubicBezTo>
                    <a:pt x="55" y="7"/>
                    <a:pt x="53" y="14"/>
                    <a:pt x="50" y="14"/>
                  </a:cubicBezTo>
                  <a:cubicBezTo>
                    <a:pt x="45" y="14"/>
                    <a:pt x="45" y="14"/>
                    <a:pt x="45" y="14"/>
                  </a:cubicBezTo>
                  <a:cubicBezTo>
                    <a:pt x="28" y="0"/>
                    <a:pt x="28" y="0"/>
                    <a:pt x="28" y="0"/>
                  </a:cubicBezTo>
                  <a:cubicBezTo>
                    <a:pt x="0" y="0"/>
                    <a:pt x="0" y="0"/>
                    <a:pt x="0" y="0"/>
                  </a:cubicBezTo>
                  <a:cubicBezTo>
                    <a:pt x="34" y="40"/>
                    <a:pt x="34" y="40"/>
                    <a:pt x="34" y="40"/>
                  </a:cubicBezTo>
                  <a:cubicBezTo>
                    <a:pt x="37" y="43"/>
                    <a:pt x="40" y="45"/>
                    <a:pt x="41" y="47"/>
                  </a:cubicBezTo>
                  <a:cubicBezTo>
                    <a:pt x="43" y="48"/>
                    <a:pt x="45" y="49"/>
                    <a:pt x="47" y="49"/>
                  </a:cubicBezTo>
                  <a:cubicBezTo>
                    <a:pt x="50" y="49"/>
                    <a:pt x="54" y="50"/>
                    <a:pt x="59" y="50"/>
                  </a:cubicBezTo>
                  <a:cubicBezTo>
                    <a:pt x="87" y="50"/>
                    <a:pt x="87" y="50"/>
                    <a:pt x="87" y="50"/>
                  </a:cubicBezTo>
                  <a:cubicBezTo>
                    <a:pt x="87" y="35"/>
                    <a:pt x="87" y="35"/>
                    <a:pt x="87" y="35"/>
                  </a:cubicBezTo>
                  <a:cubicBezTo>
                    <a:pt x="72" y="35"/>
                    <a:pt x="72" y="35"/>
                    <a:pt x="72" y="35"/>
                  </a:cubicBezTo>
                  <a:cubicBezTo>
                    <a:pt x="68" y="35"/>
                    <a:pt x="66" y="34"/>
                    <a:pt x="64" y="34"/>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52" name="Freeform 54"/>
            <p:cNvSpPr>
              <a:spLocks/>
            </p:cNvSpPr>
            <p:nvPr userDrawn="1"/>
          </p:nvSpPr>
          <p:spPr bwMode="auto">
            <a:xfrm>
              <a:off x="4769750" y="3546022"/>
              <a:ext cx="199338" cy="139701"/>
            </a:xfrm>
            <a:custGeom>
              <a:avLst/>
              <a:gdLst>
                <a:gd name="T0" fmla="*/ 2147483646 w 68"/>
                <a:gd name="T1" fmla="*/ 0 h 46"/>
                <a:gd name="T2" fmla="*/ 2147483646 w 68"/>
                <a:gd name="T3" fmla="*/ 0 h 46"/>
                <a:gd name="T4" fmla="*/ 2147483646 w 68"/>
                <a:gd name="T5" fmla="*/ 2147483646 h 46"/>
                <a:gd name="T6" fmla="*/ 2147483646 w 68"/>
                <a:gd name="T7" fmla="*/ 2147483646 h 46"/>
                <a:gd name="T8" fmla="*/ 0 w 68"/>
                <a:gd name="T9" fmla="*/ 2147483646 h 46"/>
                <a:gd name="T10" fmla="*/ 0 w 68"/>
                <a:gd name="T11" fmla="*/ 2147483646 h 46"/>
                <a:gd name="T12" fmla="*/ 2147483646 w 68"/>
                <a:gd name="T13" fmla="*/ 2147483646 h 46"/>
                <a:gd name="T14" fmla="*/ 2147483646 w 68"/>
                <a:gd name="T15" fmla="*/ 2147483646 h 46"/>
                <a:gd name="T16" fmla="*/ 2147483646 w 68"/>
                <a:gd name="T17" fmla="*/ 2147483646 h 46"/>
                <a:gd name="T18" fmla="*/ 2147483646 w 68"/>
                <a:gd name="T19" fmla="*/ 2147483646 h 46"/>
                <a:gd name="T20" fmla="*/ 2147483646 w 68"/>
                <a:gd name="T21" fmla="*/ 2147483646 h 46"/>
                <a:gd name="T22" fmla="*/ 2147483646 w 68"/>
                <a:gd name="T23" fmla="*/ 2147483646 h 46"/>
                <a:gd name="T24" fmla="*/ 2147483646 w 68"/>
                <a:gd name="T25" fmla="*/ 2147483646 h 46"/>
                <a:gd name="T26" fmla="*/ 2147483646 w 68"/>
                <a:gd name="T27" fmla="*/ 0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8" h="46">
                  <a:moveTo>
                    <a:pt x="39" y="0"/>
                  </a:moveTo>
                  <a:cubicBezTo>
                    <a:pt x="15" y="0"/>
                    <a:pt x="15" y="0"/>
                    <a:pt x="15" y="0"/>
                  </a:cubicBezTo>
                  <a:cubicBezTo>
                    <a:pt x="10" y="20"/>
                    <a:pt x="10" y="20"/>
                    <a:pt x="10" y="20"/>
                  </a:cubicBezTo>
                  <a:cubicBezTo>
                    <a:pt x="9" y="22"/>
                    <a:pt x="6" y="38"/>
                    <a:pt x="3" y="38"/>
                  </a:cubicBezTo>
                  <a:cubicBezTo>
                    <a:pt x="0" y="38"/>
                    <a:pt x="0" y="38"/>
                    <a:pt x="0" y="38"/>
                  </a:cubicBezTo>
                  <a:cubicBezTo>
                    <a:pt x="0" y="46"/>
                    <a:pt x="0" y="46"/>
                    <a:pt x="0" y="46"/>
                  </a:cubicBezTo>
                  <a:cubicBezTo>
                    <a:pt x="13" y="46"/>
                    <a:pt x="13" y="46"/>
                    <a:pt x="13" y="46"/>
                  </a:cubicBezTo>
                  <a:cubicBezTo>
                    <a:pt x="18" y="46"/>
                    <a:pt x="22" y="46"/>
                    <a:pt x="23" y="44"/>
                  </a:cubicBezTo>
                  <a:cubicBezTo>
                    <a:pt x="25" y="43"/>
                    <a:pt x="27" y="42"/>
                    <a:pt x="28" y="40"/>
                  </a:cubicBezTo>
                  <a:cubicBezTo>
                    <a:pt x="29" y="38"/>
                    <a:pt x="29" y="37"/>
                    <a:pt x="30" y="34"/>
                  </a:cubicBezTo>
                  <a:cubicBezTo>
                    <a:pt x="68" y="34"/>
                    <a:pt x="68" y="34"/>
                    <a:pt x="68" y="34"/>
                  </a:cubicBezTo>
                  <a:cubicBezTo>
                    <a:pt x="68" y="14"/>
                    <a:pt x="68" y="14"/>
                    <a:pt x="68" y="14"/>
                  </a:cubicBezTo>
                  <a:cubicBezTo>
                    <a:pt x="35" y="14"/>
                    <a:pt x="35" y="14"/>
                    <a:pt x="35" y="14"/>
                  </a:cubicBezTo>
                  <a:lnTo>
                    <a:pt x="39" y="0"/>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53" name="Freeform 55"/>
            <p:cNvSpPr>
              <a:spLocks/>
            </p:cNvSpPr>
            <p:nvPr userDrawn="1"/>
          </p:nvSpPr>
          <p:spPr bwMode="auto">
            <a:xfrm>
              <a:off x="4769750" y="3720646"/>
              <a:ext cx="199338" cy="354242"/>
            </a:xfrm>
            <a:custGeom>
              <a:avLst/>
              <a:gdLst>
                <a:gd name="T0" fmla="*/ 2147483646 w 66"/>
                <a:gd name="T1" fmla="*/ 2147483646 h 118"/>
                <a:gd name="T2" fmla="*/ 2147483646 w 66"/>
                <a:gd name="T3" fmla="*/ 2147483646 h 118"/>
                <a:gd name="T4" fmla="*/ 2147483646 w 66"/>
                <a:gd name="T5" fmla="*/ 2147483646 h 118"/>
                <a:gd name="T6" fmla="*/ 0 w 66"/>
                <a:gd name="T7" fmla="*/ 2147483646 h 118"/>
                <a:gd name="T8" fmla="*/ 2147483646 w 66"/>
                <a:gd name="T9" fmla="*/ 2147483646 h 118"/>
                <a:gd name="T10" fmla="*/ 2147483646 w 66"/>
                <a:gd name="T11" fmla="*/ 2147483646 h 118"/>
                <a:gd name="T12" fmla="*/ 2147483646 w 66"/>
                <a:gd name="T13" fmla="*/ 2147483646 h 118"/>
                <a:gd name="T14" fmla="*/ 2147483646 w 66"/>
                <a:gd name="T15" fmla="*/ 2147483646 h 118"/>
                <a:gd name="T16" fmla="*/ 2147483646 w 66"/>
                <a:gd name="T17" fmla="*/ 2147483646 h 118"/>
                <a:gd name="T18" fmla="*/ 2147483646 w 66"/>
                <a:gd name="T19" fmla="*/ 2147483646 h 118"/>
                <a:gd name="T20" fmla="*/ 2147483646 w 66"/>
                <a:gd name="T21" fmla="*/ 2147483646 h 118"/>
                <a:gd name="T22" fmla="*/ 2147483646 w 66"/>
                <a:gd name="T23" fmla="*/ 2147483646 h 118"/>
                <a:gd name="T24" fmla="*/ 2147483646 w 66"/>
                <a:gd name="T25" fmla="*/ 2147483646 h 118"/>
                <a:gd name="T26" fmla="*/ 2147483646 w 66"/>
                <a:gd name="T27" fmla="*/ 2147483646 h 118"/>
                <a:gd name="T28" fmla="*/ 2147483646 w 66"/>
                <a:gd name="T29" fmla="*/ 2147483646 h 118"/>
                <a:gd name="T30" fmla="*/ 2147483646 w 66"/>
                <a:gd name="T31" fmla="*/ 2147483646 h 118"/>
                <a:gd name="T32" fmla="*/ 2147483646 w 66"/>
                <a:gd name="T33" fmla="*/ 2147483646 h 118"/>
                <a:gd name="T34" fmla="*/ 2147483646 w 66"/>
                <a:gd name="T35" fmla="*/ 2147483646 h 118"/>
                <a:gd name="T36" fmla="*/ 2147483646 w 66"/>
                <a:gd name="T37" fmla="*/ 2147483646 h 118"/>
                <a:gd name="T38" fmla="*/ 2147483646 w 66"/>
                <a:gd name="T39" fmla="*/ 2147483646 h 118"/>
                <a:gd name="T40" fmla="*/ 2147483646 w 66"/>
                <a:gd name="T41" fmla="*/ 2147483646 h 118"/>
                <a:gd name="T42" fmla="*/ 2147483646 w 66"/>
                <a:gd name="T43" fmla="*/ 0 h 118"/>
                <a:gd name="T44" fmla="*/ 0 w 66"/>
                <a:gd name="T45" fmla="*/ 0 h 118"/>
                <a:gd name="T46" fmla="*/ 2147483646 w 66"/>
                <a:gd name="T47" fmla="*/ 214748364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6" h="118">
                  <a:moveTo>
                    <a:pt x="6" y="21"/>
                  </a:moveTo>
                  <a:cubicBezTo>
                    <a:pt x="17" y="21"/>
                    <a:pt x="17" y="21"/>
                    <a:pt x="17" y="21"/>
                  </a:cubicBezTo>
                  <a:cubicBezTo>
                    <a:pt x="17" y="43"/>
                    <a:pt x="17" y="43"/>
                    <a:pt x="17" y="43"/>
                  </a:cubicBezTo>
                  <a:cubicBezTo>
                    <a:pt x="0" y="43"/>
                    <a:pt x="0" y="43"/>
                    <a:pt x="0" y="43"/>
                  </a:cubicBezTo>
                  <a:cubicBezTo>
                    <a:pt x="6" y="64"/>
                    <a:pt x="6" y="64"/>
                    <a:pt x="6" y="64"/>
                  </a:cubicBezTo>
                  <a:cubicBezTo>
                    <a:pt x="17" y="64"/>
                    <a:pt x="17" y="64"/>
                    <a:pt x="17" y="64"/>
                  </a:cubicBezTo>
                  <a:cubicBezTo>
                    <a:pt x="17" y="101"/>
                    <a:pt x="17" y="101"/>
                    <a:pt x="17" y="101"/>
                  </a:cubicBezTo>
                  <a:cubicBezTo>
                    <a:pt x="17" y="104"/>
                    <a:pt x="17" y="106"/>
                    <a:pt x="18" y="109"/>
                  </a:cubicBezTo>
                  <a:cubicBezTo>
                    <a:pt x="18" y="111"/>
                    <a:pt x="20" y="113"/>
                    <a:pt x="22" y="115"/>
                  </a:cubicBezTo>
                  <a:cubicBezTo>
                    <a:pt x="24" y="117"/>
                    <a:pt x="28" y="118"/>
                    <a:pt x="34" y="118"/>
                  </a:cubicBezTo>
                  <a:cubicBezTo>
                    <a:pt x="61" y="118"/>
                    <a:pt x="61" y="118"/>
                    <a:pt x="61" y="118"/>
                  </a:cubicBezTo>
                  <a:cubicBezTo>
                    <a:pt x="61" y="102"/>
                    <a:pt x="61" y="102"/>
                    <a:pt x="61" y="102"/>
                  </a:cubicBezTo>
                  <a:cubicBezTo>
                    <a:pt x="48" y="102"/>
                    <a:pt x="48" y="102"/>
                    <a:pt x="48" y="102"/>
                  </a:cubicBezTo>
                  <a:cubicBezTo>
                    <a:pt x="45" y="102"/>
                    <a:pt x="43" y="102"/>
                    <a:pt x="43" y="101"/>
                  </a:cubicBezTo>
                  <a:cubicBezTo>
                    <a:pt x="42" y="100"/>
                    <a:pt x="41" y="98"/>
                    <a:pt x="41" y="95"/>
                  </a:cubicBezTo>
                  <a:cubicBezTo>
                    <a:pt x="41" y="64"/>
                    <a:pt x="41" y="64"/>
                    <a:pt x="41" y="64"/>
                  </a:cubicBezTo>
                  <a:cubicBezTo>
                    <a:pt x="66" y="64"/>
                    <a:pt x="66" y="64"/>
                    <a:pt x="66" y="64"/>
                  </a:cubicBezTo>
                  <a:cubicBezTo>
                    <a:pt x="66" y="43"/>
                    <a:pt x="66" y="43"/>
                    <a:pt x="66" y="43"/>
                  </a:cubicBezTo>
                  <a:cubicBezTo>
                    <a:pt x="41" y="43"/>
                    <a:pt x="41" y="43"/>
                    <a:pt x="41" y="43"/>
                  </a:cubicBezTo>
                  <a:cubicBezTo>
                    <a:pt x="41" y="21"/>
                    <a:pt x="41" y="21"/>
                    <a:pt x="41" y="21"/>
                  </a:cubicBezTo>
                  <a:cubicBezTo>
                    <a:pt x="66" y="21"/>
                    <a:pt x="66" y="21"/>
                    <a:pt x="66" y="21"/>
                  </a:cubicBezTo>
                  <a:cubicBezTo>
                    <a:pt x="66" y="0"/>
                    <a:pt x="66" y="0"/>
                    <a:pt x="66" y="0"/>
                  </a:cubicBezTo>
                  <a:cubicBezTo>
                    <a:pt x="0" y="0"/>
                    <a:pt x="0" y="0"/>
                    <a:pt x="0" y="0"/>
                  </a:cubicBezTo>
                  <a:lnTo>
                    <a:pt x="6" y="21"/>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54" name="Freeform 56"/>
            <p:cNvSpPr>
              <a:spLocks/>
            </p:cNvSpPr>
            <p:nvPr userDrawn="1"/>
          </p:nvSpPr>
          <p:spPr bwMode="auto">
            <a:xfrm>
              <a:off x="4989022" y="3546022"/>
              <a:ext cx="114621" cy="84817"/>
            </a:xfrm>
            <a:custGeom>
              <a:avLst/>
              <a:gdLst>
                <a:gd name="T0" fmla="*/ 2147483646 w 39"/>
                <a:gd name="T1" fmla="*/ 2147483646 h 28"/>
                <a:gd name="T2" fmla="*/ 2147483646 w 39"/>
                <a:gd name="T3" fmla="*/ 2147483646 h 28"/>
                <a:gd name="T4" fmla="*/ 2147483646 w 39"/>
                <a:gd name="T5" fmla="*/ 2147483646 h 28"/>
                <a:gd name="T6" fmla="*/ 2147483646 w 39"/>
                <a:gd name="T7" fmla="*/ 2147483646 h 28"/>
                <a:gd name="T8" fmla="*/ 2147483646 w 39"/>
                <a:gd name="T9" fmla="*/ 0 h 28"/>
                <a:gd name="T10" fmla="*/ 0 w 39"/>
                <a:gd name="T11" fmla="*/ 0 h 28"/>
                <a:gd name="T12" fmla="*/ 2147483646 w 39"/>
                <a:gd name="T13" fmla="*/ 2147483646 h 28"/>
                <a:gd name="T14" fmla="*/ 2147483646 w 39"/>
                <a:gd name="T15" fmla="*/ 2147483646 h 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 h="28">
                  <a:moveTo>
                    <a:pt x="24" y="28"/>
                  </a:moveTo>
                  <a:cubicBezTo>
                    <a:pt x="25" y="28"/>
                    <a:pt x="39" y="28"/>
                    <a:pt x="39" y="28"/>
                  </a:cubicBezTo>
                  <a:cubicBezTo>
                    <a:pt x="39" y="22"/>
                    <a:pt x="39" y="22"/>
                    <a:pt x="39" y="22"/>
                  </a:cubicBezTo>
                  <a:cubicBezTo>
                    <a:pt x="34" y="22"/>
                    <a:pt x="34" y="22"/>
                    <a:pt x="34" y="22"/>
                  </a:cubicBezTo>
                  <a:cubicBezTo>
                    <a:pt x="31" y="22"/>
                    <a:pt x="26" y="11"/>
                    <a:pt x="22" y="0"/>
                  </a:cubicBezTo>
                  <a:cubicBezTo>
                    <a:pt x="0" y="0"/>
                    <a:pt x="0" y="0"/>
                    <a:pt x="0" y="0"/>
                  </a:cubicBezTo>
                  <a:cubicBezTo>
                    <a:pt x="3" y="8"/>
                    <a:pt x="7" y="16"/>
                    <a:pt x="9" y="20"/>
                  </a:cubicBezTo>
                  <a:cubicBezTo>
                    <a:pt x="14" y="27"/>
                    <a:pt x="20" y="28"/>
                    <a:pt x="24" y="28"/>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55" name="Freeform 57"/>
            <p:cNvSpPr>
              <a:spLocks/>
            </p:cNvSpPr>
            <p:nvPr userDrawn="1"/>
          </p:nvSpPr>
          <p:spPr bwMode="auto">
            <a:xfrm>
              <a:off x="5168426" y="3546022"/>
              <a:ext cx="114621" cy="84817"/>
            </a:xfrm>
            <a:custGeom>
              <a:avLst/>
              <a:gdLst>
                <a:gd name="T0" fmla="*/ 2147483646 w 38"/>
                <a:gd name="T1" fmla="*/ 2147483646 h 28"/>
                <a:gd name="T2" fmla="*/ 2147483646 w 38"/>
                <a:gd name="T3" fmla="*/ 2147483646 h 28"/>
                <a:gd name="T4" fmla="*/ 2147483646 w 38"/>
                <a:gd name="T5" fmla="*/ 0 h 28"/>
                <a:gd name="T6" fmla="*/ 2147483646 w 38"/>
                <a:gd name="T7" fmla="*/ 0 h 28"/>
                <a:gd name="T8" fmla="*/ 2147483646 w 38"/>
                <a:gd name="T9" fmla="*/ 2147483646 h 28"/>
                <a:gd name="T10" fmla="*/ 0 w 38"/>
                <a:gd name="T11" fmla="*/ 2147483646 h 28"/>
                <a:gd name="T12" fmla="*/ 0 w 38"/>
                <a:gd name="T13" fmla="*/ 2147483646 h 28"/>
                <a:gd name="T14" fmla="*/ 2147483646 w 38"/>
                <a:gd name="T15" fmla="*/ 2147483646 h 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28">
                  <a:moveTo>
                    <a:pt x="14" y="28"/>
                  </a:moveTo>
                  <a:cubicBezTo>
                    <a:pt x="19" y="28"/>
                    <a:pt x="24" y="27"/>
                    <a:pt x="29" y="20"/>
                  </a:cubicBezTo>
                  <a:cubicBezTo>
                    <a:pt x="32" y="16"/>
                    <a:pt x="35" y="8"/>
                    <a:pt x="38" y="0"/>
                  </a:cubicBezTo>
                  <a:cubicBezTo>
                    <a:pt x="16" y="0"/>
                    <a:pt x="16" y="0"/>
                    <a:pt x="16" y="0"/>
                  </a:cubicBezTo>
                  <a:cubicBezTo>
                    <a:pt x="12" y="11"/>
                    <a:pt x="7" y="22"/>
                    <a:pt x="4" y="22"/>
                  </a:cubicBezTo>
                  <a:cubicBezTo>
                    <a:pt x="0" y="22"/>
                    <a:pt x="0" y="22"/>
                    <a:pt x="0" y="22"/>
                  </a:cubicBezTo>
                  <a:cubicBezTo>
                    <a:pt x="0" y="28"/>
                    <a:pt x="0" y="28"/>
                    <a:pt x="0" y="28"/>
                  </a:cubicBezTo>
                  <a:cubicBezTo>
                    <a:pt x="0" y="28"/>
                    <a:pt x="14" y="28"/>
                    <a:pt x="14" y="28"/>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56" name="Freeform 58"/>
            <p:cNvSpPr>
              <a:spLocks/>
            </p:cNvSpPr>
            <p:nvPr userDrawn="1"/>
          </p:nvSpPr>
          <p:spPr bwMode="auto">
            <a:xfrm>
              <a:off x="4984040" y="3900261"/>
              <a:ext cx="139537" cy="179615"/>
            </a:xfrm>
            <a:custGeom>
              <a:avLst/>
              <a:gdLst>
                <a:gd name="T0" fmla="*/ 2147483646 w 47"/>
                <a:gd name="T1" fmla="*/ 2147483646 h 60"/>
                <a:gd name="T2" fmla="*/ 2147483646 w 47"/>
                <a:gd name="T3" fmla="*/ 2147483646 h 60"/>
                <a:gd name="T4" fmla="*/ 0 w 47"/>
                <a:gd name="T5" fmla="*/ 2147483646 h 60"/>
                <a:gd name="T6" fmla="*/ 2147483646 w 47"/>
                <a:gd name="T7" fmla="*/ 2147483646 h 60"/>
                <a:gd name="T8" fmla="*/ 2147483646 w 47"/>
                <a:gd name="T9" fmla="*/ 2147483646 h 60"/>
                <a:gd name="T10" fmla="*/ 2147483646 w 47"/>
                <a:gd name="T11" fmla="*/ 2147483646 h 60"/>
                <a:gd name="T12" fmla="*/ 2147483646 w 47"/>
                <a:gd name="T13" fmla="*/ 0 h 60"/>
                <a:gd name="T14" fmla="*/ 2147483646 w 47"/>
                <a:gd name="T15" fmla="*/ 0 h 60"/>
                <a:gd name="T16" fmla="*/ 2147483646 w 47"/>
                <a:gd name="T17" fmla="*/ 2147483646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60">
                  <a:moveTo>
                    <a:pt x="17" y="30"/>
                  </a:moveTo>
                  <a:cubicBezTo>
                    <a:pt x="17" y="30"/>
                    <a:pt x="12" y="52"/>
                    <a:pt x="4" y="52"/>
                  </a:cubicBezTo>
                  <a:cubicBezTo>
                    <a:pt x="0" y="52"/>
                    <a:pt x="0" y="52"/>
                    <a:pt x="0" y="52"/>
                  </a:cubicBezTo>
                  <a:cubicBezTo>
                    <a:pt x="3" y="59"/>
                    <a:pt x="3" y="59"/>
                    <a:pt x="3" y="59"/>
                  </a:cubicBezTo>
                  <a:cubicBezTo>
                    <a:pt x="16" y="59"/>
                    <a:pt x="16" y="59"/>
                    <a:pt x="16" y="59"/>
                  </a:cubicBezTo>
                  <a:cubicBezTo>
                    <a:pt x="16" y="59"/>
                    <a:pt x="30" y="60"/>
                    <a:pt x="35" y="48"/>
                  </a:cubicBezTo>
                  <a:cubicBezTo>
                    <a:pt x="39" y="40"/>
                    <a:pt x="45" y="12"/>
                    <a:pt x="47" y="0"/>
                  </a:cubicBezTo>
                  <a:cubicBezTo>
                    <a:pt x="23" y="0"/>
                    <a:pt x="23" y="0"/>
                    <a:pt x="23" y="0"/>
                  </a:cubicBezTo>
                  <a:lnTo>
                    <a:pt x="17" y="30"/>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57" name="Freeform 59"/>
            <p:cNvSpPr>
              <a:spLocks noEditPoints="1"/>
            </p:cNvSpPr>
            <p:nvPr userDrawn="1"/>
          </p:nvSpPr>
          <p:spPr bwMode="auto">
            <a:xfrm>
              <a:off x="4998989" y="3645808"/>
              <a:ext cx="289041" cy="429080"/>
            </a:xfrm>
            <a:custGeom>
              <a:avLst/>
              <a:gdLst>
                <a:gd name="T0" fmla="*/ 2147483646 w 97"/>
                <a:gd name="T1" fmla="*/ 2147483646 h 144"/>
                <a:gd name="T2" fmla="*/ 2147483646 w 97"/>
                <a:gd name="T3" fmla="*/ 2147483646 h 144"/>
                <a:gd name="T4" fmla="*/ 2147483646 w 97"/>
                <a:gd name="T5" fmla="*/ 2147483646 h 144"/>
                <a:gd name="T6" fmla="*/ 2147483646 w 97"/>
                <a:gd name="T7" fmla="*/ 2147483646 h 144"/>
                <a:gd name="T8" fmla="*/ 2147483646 w 97"/>
                <a:gd name="T9" fmla="*/ 2147483646 h 144"/>
                <a:gd name="T10" fmla="*/ 2147483646 w 97"/>
                <a:gd name="T11" fmla="*/ 2147483646 h 144"/>
                <a:gd name="T12" fmla="*/ 2147483646 w 97"/>
                <a:gd name="T13" fmla="*/ 0 h 144"/>
                <a:gd name="T14" fmla="*/ 0 w 97"/>
                <a:gd name="T15" fmla="*/ 0 h 144"/>
                <a:gd name="T16" fmla="*/ 0 w 97"/>
                <a:gd name="T17" fmla="*/ 2147483646 h 144"/>
                <a:gd name="T18" fmla="*/ 2147483646 w 97"/>
                <a:gd name="T19" fmla="*/ 2147483646 h 144"/>
                <a:gd name="T20" fmla="*/ 2147483646 w 97"/>
                <a:gd name="T21" fmla="*/ 2147483646 h 144"/>
                <a:gd name="T22" fmla="*/ 2147483646 w 97"/>
                <a:gd name="T23" fmla="*/ 2147483646 h 144"/>
                <a:gd name="T24" fmla="*/ 2147483646 w 97"/>
                <a:gd name="T25" fmla="*/ 2147483646 h 144"/>
                <a:gd name="T26" fmla="*/ 2147483646 w 97"/>
                <a:gd name="T27" fmla="*/ 2147483646 h 144"/>
                <a:gd name="T28" fmla="*/ 2147483646 w 97"/>
                <a:gd name="T29" fmla="*/ 2147483646 h 144"/>
                <a:gd name="T30" fmla="*/ 2147483646 w 97"/>
                <a:gd name="T31" fmla="*/ 2147483646 h 144"/>
                <a:gd name="T32" fmla="*/ 2147483646 w 97"/>
                <a:gd name="T33" fmla="*/ 2147483646 h 144"/>
                <a:gd name="T34" fmla="*/ 2147483646 w 97"/>
                <a:gd name="T35" fmla="*/ 2147483646 h 144"/>
                <a:gd name="T36" fmla="*/ 2147483646 w 97"/>
                <a:gd name="T37" fmla="*/ 2147483646 h 144"/>
                <a:gd name="T38" fmla="*/ 2147483646 w 97"/>
                <a:gd name="T39" fmla="*/ 2147483646 h 144"/>
                <a:gd name="T40" fmla="*/ 2147483646 w 97"/>
                <a:gd name="T41" fmla="*/ 2147483646 h 144"/>
                <a:gd name="T42" fmla="*/ 2147483646 w 97"/>
                <a:gd name="T43" fmla="*/ 2147483646 h 1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7" h="144">
                  <a:moveTo>
                    <a:pt x="85" y="133"/>
                  </a:moveTo>
                  <a:cubicBezTo>
                    <a:pt x="73" y="133"/>
                    <a:pt x="74" y="123"/>
                    <a:pt x="74" y="123"/>
                  </a:cubicBezTo>
                  <a:cubicBezTo>
                    <a:pt x="74" y="76"/>
                    <a:pt x="74" y="76"/>
                    <a:pt x="74" y="76"/>
                  </a:cubicBezTo>
                  <a:cubicBezTo>
                    <a:pt x="77" y="76"/>
                    <a:pt x="77" y="76"/>
                    <a:pt x="77" y="76"/>
                  </a:cubicBezTo>
                  <a:cubicBezTo>
                    <a:pt x="85" y="76"/>
                    <a:pt x="90" y="74"/>
                    <a:pt x="92" y="70"/>
                  </a:cubicBezTo>
                  <a:cubicBezTo>
                    <a:pt x="94" y="67"/>
                    <a:pt x="95" y="63"/>
                    <a:pt x="95" y="59"/>
                  </a:cubicBezTo>
                  <a:cubicBezTo>
                    <a:pt x="95" y="0"/>
                    <a:pt x="95" y="0"/>
                    <a:pt x="95" y="0"/>
                  </a:cubicBezTo>
                  <a:cubicBezTo>
                    <a:pt x="0" y="0"/>
                    <a:pt x="0" y="0"/>
                    <a:pt x="0" y="0"/>
                  </a:cubicBezTo>
                  <a:cubicBezTo>
                    <a:pt x="0" y="76"/>
                    <a:pt x="0" y="76"/>
                    <a:pt x="0" y="76"/>
                  </a:cubicBezTo>
                  <a:cubicBezTo>
                    <a:pt x="51" y="76"/>
                    <a:pt x="51" y="76"/>
                    <a:pt x="51" y="76"/>
                  </a:cubicBezTo>
                  <a:cubicBezTo>
                    <a:pt x="51" y="124"/>
                    <a:pt x="51" y="124"/>
                    <a:pt x="51" y="124"/>
                  </a:cubicBezTo>
                  <a:cubicBezTo>
                    <a:pt x="51" y="144"/>
                    <a:pt x="73" y="144"/>
                    <a:pt x="73" y="144"/>
                  </a:cubicBezTo>
                  <a:cubicBezTo>
                    <a:pt x="97" y="144"/>
                    <a:pt x="97" y="144"/>
                    <a:pt x="97" y="144"/>
                  </a:cubicBezTo>
                  <a:cubicBezTo>
                    <a:pt x="97" y="133"/>
                    <a:pt x="97" y="133"/>
                    <a:pt x="97" y="133"/>
                  </a:cubicBezTo>
                  <a:lnTo>
                    <a:pt x="85" y="133"/>
                  </a:lnTo>
                  <a:close/>
                  <a:moveTo>
                    <a:pt x="71" y="50"/>
                  </a:moveTo>
                  <a:cubicBezTo>
                    <a:pt x="71" y="53"/>
                    <a:pt x="70" y="54"/>
                    <a:pt x="70" y="55"/>
                  </a:cubicBezTo>
                  <a:cubicBezTo>
                    <a:pt x="69" y="56"/>
                    <a:pt x="68" y="56"/>
                    <a:pt x="66" y="56"/>
                  </a:cubicBezTo>
                  <a:cubicBezTo>
                    <a:pt x="25" y="56"/>
                    <a:pt x="25" y="56"/>
                    <a:pt x="25" y="56"/>
                  </a:cubicBezTo>
                  <a:cubicBezTo>
                    <a:pt x="25" y="22"/>
                    <a:pt x="25" y="22"/>
                    <a:pt x="25" y="22"/>
                  </a:cubicBezTo>
                  <a:cubicBezTo>
                    <a:pt x="71" y="22"/>
                    <a:pt x="71" y="22"/>
                    <a:pt x="71" y="22"/>
                  </a:cubicBezTo>
                  <a:lnTo>
                    <a:pt x="71" y="50"/>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58" name="Freeform 60"/>
            <p:cNvSpPr>
              <a:spLocks/>
            </p:cNvSpPr>
            <p:nvPr userDrawn="1"/>
          </p:nvSpPr>
          <p:spPr bwMode="auto">
            <a:xfrm>
              <a:off x="4171735" y="3560988"/>
              <a:ext cx="508313" cy="513900"/>
            </a:xfrm>
            <a:custGeom>
              <a:avLst/>
              <a:gdLst>
                <a:gd name="T0" fmla="*/ 2147483646 w 171"/>
                <a:gd name="T1" fmla="*/ 2147483646 h 173"/>
                <a:gd name="T2" fmla="*/ 2147483646 w 171"/>
                <a:gd name="T3" fmla="*/ 2147483646 h 173"/>
                <a:gd name="T4" fmla="*/ 2147483646 w 171"/>
                <a:gd name="T5" fmla="*/ 2147483646 h 173"/>
                <a:gd name="T6" fmla="*/ 2147483646 w 171"/>
                <a:gd name="T7" fmla="*/ 0 h 173"/>
                <a:gd name="T8" fmla="*/ 2147483646 w 171"/>
                <a:gd name="T9" fmla="*/ 0 h 173"/>
                <a:gd name="T10" fmla="*/ 2147483646 w 171"/>
                <a:gd name="T11" fmla="*/ 2147483646 h 173"/>
                <a:gd name="T12" fmla="*/ 2147483646 w 171"/>
                <a:gd name="T13" fmla="*/ 2147483646 h 173"/>
                <a:gd name="T14" fmla="*/ 2147483646 w 171"/>
                <a:gd name="T15" fmla="*/ 2147483646 h 173"/>
                <a:gd name="T16" fmla="*/ 2147483646 w 171"/>
                <a:gd name="T17" fmla="*/ 2147483646 h 173"/>
                <a:gd name="T18" fmla="*/ 2147483646 w 171"/>
                <a:gd name="T19" fmla="*/ 2147483646 h 173"/>
                <a:gd name="T20" fmla="*/ 2147483646 w 171"/>
                <a:gd name="T21" fmla="*/ 2147483646 h 173"/>
                <a:gd name="T22" fmla="*/ 2147483646 w 171"/>
                <a:gd name="T23" fmla="*/ 2147483646 h 173"/>
                <a:gd name="T24" fmla="*/ 2147483646 w 171"/>
                <a:gd name="T25" fmla="*/ 0 h 173"/>
                <a:gd name="T26" fmla="*/ 2147483646 w 171"/>
                <a:gd name="T27" fmla="*/ 0 h 173"/>
                <a:gd name="T28" fmla="*/ 2147483646 w 171"/>
                <a:gd name="T29" fmla="*/ 2147483646 h 173"/>
                <a:gd name="T30" fmla="*/ 2147483646 w 171"/>
                <a:gd name="T31" fmla="*/ 2147483646 h 173"/>
                <a:gd name="T32" fmla="*/ 2147483646 w 171"/>
                <a:gd name="T33" fmla="*/ 2147483646 h 173"/>
                <a:gd name="T34" fmla="*/ 0 w 171"/>
                <a:gd name="T35" fmla="*/ 2147483646 h 173"/>
                <a:gd name="T36" fmla="*/ 2147483646 w 171"/>
                <a:gd name="T37" fmla="*/ 2147483646 h 173"/>
                <a:gd name="T38" fmla="*/ 2147483646 w 171"/>
                <a:gd name="T39" fmla="*/ 2147483646 h 173"/>
                <a:gd name="T40" fmla="*/ 2147483646 w 171"/>
                <a:gd name="T41" fmla="*/ 2147483646 h 173"/>
                <a:gd name="T42" fmla="*/ 2147483646 w 171"/>
                <a:gd name="T43" fmla="*/ 2147483646 h 173"/>
                <a:gd name="T44" fmla="*/ 2147483646 w 171"/>
                <a:gd name="T45" fmla="*/ 2147483646 h 173"/>
                <a:gd name="T46" fmla="*/ 2147483646 w 171"/>
                <a:gd name="T47" fmla="*/ 2147483646 h 173"/>
                <a:gd name="T48" fmla="*/ 2147483646 w 171"/>
                <a:gd name="T49" fmla="*/ 2147483646 h 173"/>
                <a:gd name="T50" fmla="*/ 2147483646 w 171"/>
                <a:gd name="T51" fmla="*/ 2147483646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1" h="173">
                  <a:moveTo>
                    <a:pt x="162" y="50"/>
                  </a:moveTo>
                  <a:cubicBezTo>
                    <a:pt x="165" y="48"/>
                    <a:pt x="168" y="46"/>
                    <a:pt x="169" y="42"/>
                  </a:cubicBezTo>
                  <a:cubicBezTo>
                    <a:pt x="170" y="39"/>
                    <a:pt x="171" y="34"/>
                    <a:pt x="171" y="28"/>
                  </a:cubicBezTo>
                  <a:cubicBezTo>
                    <a:pt x="171" y="0"/>
                    <a:pt x="171" y="0"/>
                    <a:pt x="171" y="0"/>
                  </a:cubicBezTo>
                  <a:cubicBezTo>
                    <a:pt x="34" y="0"/>
                    <a:pt x="34" y="0"/>
                    <a:pt x="34" y="0"/>
                  </a:cubicBezTo>
                  <a:cubicBezTo>
                    <a:pt x="38" y="19"/>
                    <a:pt x="38" y="19"/>
                    <a:pt x="38" y="19"/>
                  </a:cubicBezTo>
                  <a:cubicBezTo>
                    <a:pt x="146" y="19"/>
                    <a:pt x="146" y="19"/>
                    <a:pt x="146" y="19"/>
                  </a:cubicBezTo>
                  <a:cubicBezTo>
                    <a:pt x="146" y="28"/>
                    <a:pt x="146" y="28"/>
                    <a:pt x="146" y="28"/>
                  </a:cubicBezTo>
                  <a:cubicBezTo>
                    <a:pt x="146" y="32"/>
                    <a:pt x="145" y="34"/>
                    <a:pt x="141" y="34"/>
                  </a:cubicBezTo>
                  <a:cubicBezTo>
                    <a:pt x="34" y="34"/>
                    <a:pt x="34" y="34"/>
                    <a:pt x="34" y="34"/>
                  </a:cubicBezTo>
                  <a:cubicBezTo>
                    <a:pt x="34" y="21"/>
                    <a:pt x="34" y="21"/>
                    <a:pt x="34" y="21"/>
                  </a:cubicBezTo>
                  <a:cubicBezTo>
                    <a:pt x="34" y="21"/>
                    <a:pt x="34" y="21"/>
                    <a:pt x="34" y="21"/>
                  </a:cubicBezTo>
                  <a:cubicBezTo>
                    <a:pt x="34" y="0"/>
                    <a:pt x="34" y="0"/>
                    <a:pt x="34" y="0"/>
                  </a:cubicBezTo>
                  <a:cubicBezTo>
                    <a:pt x="9" y="0"/>
                    <a:pt x="9" y="0"/>
                    <a:pt x="9" y="0"/>
                  </a:cubicBezTo>
                  <a:cubicBezTo>
                    <a:pt x="9" y="151"/>
                    <a:pt x="9" y="151"/>
                    <a:pt x="9" y="151"/>
                  </a:cubicBezTo>
                  <a:cubicBezTo>
                    <a:pt x="9" y="157"/>
                    <a:pt x="9" y="160"/>
                    <a:pt x="8" y="161"/>
                  </a:cubicBezTo>
                  <a:cubicBezTo>
                    <a:pt x="8" y="163"/>
                    <a:pt x="7" y="164"/>
                    <a:pt x="5" y="164"/>
                  </a:cubicBezTo>
                  <a:cubicBezTo>
                    <a:pt x="0" y="164"/>
                    <a:pt x="0" y="164"/>
                    <a:pt x="0" y="164"/>
                  </a:cubicBezTo>
                  <a:cubicBezTo>
                    <a:pt x="3" y="173"/>
                    <a:pt x="3" y="173"/>
                    <a:pt x="3" y="173"/>
                  </a:cubicBezTo>
                  <a:cubicBezTo>
                    <a:pt x="11" y="173"/>
                    <a:pt x="11" y="173"/>
                    <a:pt x="11" y="173"/>
                  </a:cubicBezTo>
                  <a:cubicBezTo>
                    <a:pt x="17" y="173"/>
                    <a:pt x="22" y="172"/>
                    <a:pt x="26" y="170"/>
                  </a:cubicBezTo>
                  <a:cubicBezTo>
                    <a:pt x="29" y="168"/>
                    <a:pt x="31" y="165"/>
                    <a:pt x="32" y="160"/>
                  </a:cubicBezTo>
                  <a:cubicBezTo>
                    <a:pt x="33" y="155"/>
                    <a:pt x="34" y="150"/>
                    <a:pt x="34" y="143"/>
                  </a:cubicBezTo>
                  <a:cubicBezTo>
                    <a:pt x="34" y="53"/>
                    <a:pt x="34" y="53"/>
                    <a:pt x="34" y="53"/>
                  </a:cubicBezTo>
                  <a:cubicBezTo>
                    <a:pt x="148" y="53"/>
                    <a:pt x="148" y="53"/>
                    <a:pt x="148" y="53"/>
                  </a:cubicBezTo>
                  <a:cubicBezTo>
                    <a:pt x="153" y="53"/>
                    <a:pt x="158" y="52"/>
                    <a:pt x="162" y="50"/>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59" name="Freeform 61"/>
            <p:cNvSpPr>
              <a:spLocks/>
            </p:cNvSpPr>
            <p:nvPr userDrawn="1"/>
          </p:nvSpPr>
          <p:spPr bwMode="auto">
            <a:xfrm>
              <a:off x="3264745" y="3546022"/>
              <a:ext cx="244191" cy="204560"/>
            </a:xfrm>
            <a:custGeom>
              <a:avLst/>
              <a:gdLst>
                <a:gd name="T0" fmla="*/ 2147483646 w 83"/>
                <a:gd name="T1" fmla="*/ 2147483646 h 68"/>
                <a:gd name="T2" fmla="*/ 2147483646 w 83"/>
                <a:gd name="T3" fmla="*/ 2147483646 h 68"/>
                <a:gd name="T4" fmla="*/ 2147483646 w 83"/>
                <a:gd name="T5" fmla="*/ 2147483646 h 68"/>
                <a:gd name="T6" fmla="*/ 2147483646 w 83"/>
                <a:gd name="T7" fmla="*/ 2147483646 h 68"/>
                <a:gd name="T8" fmla="*/ 2147483646 w 83"/>
                <a:gd name="T9" fmla="*/ 2147483646 h 68"/>
                <a:gd name="T10" fmla="*/ 2147483646 w 83"/>
                <a:gd name="T11" fmla="*/ 2147483646 h 68"/>
                <a:gd name="T12" fmla="*/ 2147483646 w 83"/>
                <a:gd name="T13" fmla="*/ 2147483646 h 68"/>
                <a:gd name="T14" fmla="*/ 2147483646 w 83"/>
                <a:gd name="T15" fmla="*/ 2147483646 h 68"/>
                <a:gd name="T16" fmla="*/ 2147483646 w 83"/>
                <a:gd name="T17" fmla="*/ 2147483646 h 68"/>
                <a:gd name="T18" fmla="*/ 2147483646 w 83"/>
                <a:gd name="T19" fmla="*/ 0 h 68"/>
                <a:gd name="T20" fmla="*/ 0 w 83"/>
                <a:gd name="T21" fmla="*/ 0 h 68"/>
                <a:gd name="T22" fmla="*/ 0 w 83"/>
                <a:gd name="T23" fmla="*/ 2147483646 h 68"/>
                <a:gd name="T24" fmla="*/ 2147483646 w 83"/>
                <a:gd name="T25" fmla="*/ 2147483646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68">
                  <a:moveTo>
                    <a:pt x="18" y="68"/>
                  </a:moveTo>
                  <a:cubicBezTo>
                    <a:pt x="83" y="68"/>
                    <a:pt x="83" y="68"/>
                    <a:pt x="83" y="68"/>
                  </a:cubicBezTo>
                  <a:cubicBezTo>
                    <a:pt x="83" y="54"/>
                    <a:pt x="83" y="54"/>
                    <a:pt x="83" y="54"/>
                  </a:cubicBezTo>
                  <a:cubicBezTo>
                    <a:pt x="38" y="54"/>
                    <a:pt x="38" y="54"/>
                    <a:pt x="38" y="54"/>
                  </a:cubicBezTo>
                  <a:cubicBezTo>
                    <a:pt x="29" y="54"/>
                    <a:pt x="29" y="43"/>
                    <a:pt x="29" y="43"/>
                  </a:cubicBezTo>
                  <a:cubicBezTo>
                    <a:pt x="29" y="26"/>
                    <a:pt x="29" y="26"/>
                    <a:pt x="29" y="26"/>
                  </a:cubicBezTo>
                  <a:cubicBezTo>
                    <a:pt x="82" y="26"/>
                    <a:pt x="82" y="26"/>
                    <a:pt x="82" y="26"/>
                  </a:cubicBezTo>
                  <a:cubicBezTo>
                    <a:pt x="82" y="11"/>
                    <a:pt x="82" y="11"/>
                    <a:pt x="82" y="11"/>
                  </a:cubicBezTo>
                  <a:cubicBezTo>
                    <a:pt x="29" y="11"/>
                    <a:pt x="29" y="11"/>
                    <a:pt x="29" y="11"/>
                  </a:cubicBezTo>
                  <a:cubicBezTo>
                    <a:pt x="29" y="0"/>
                    <a:pt x="29" y="0"/>
                    <a:pt x="29" y="0"/>
                  </a:cubicBezTo>
                  <a:cubicBezTo>
                    <a:pt x="0" y="0"/>
                    <a:pt x="0" y="0"/>
                    <a:pt x="0" y="0"/>
                  </a:cubicBezTo>
                  <a:cubicBezTo>
                    <a:pt x="0" y="0"/>
                    <a:pt x="0" y="28"/>
                    <a:pt x="0" y="48"/>
                  </a:cubicBezTo>
                  <a:cubicBezTo>
                    <a:pt x="0" y="68"/>
                    <a:pt x="18" y="68"/>
                    <a:pt x="18" y="68"/>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60" name="Freeform 62"/>
            <p:cNvSpPr>
              <a:spLocks/>
            </p:cNvSpPr>
            <p:nvPr userDrawn="1"/>
          </p:nvSpPr>
          <p:spPr bwMode="auto">
            <a:xfrm>
              <a:off x="3000624" y="3546022"/>
              <a:ext cx="249173" cy="209551"/>
            </a:xfrm>
            <a:custGeom>
              <a:avLst/>
              <a:gdLst>
                <a:gd name="T0" fmla="*/ 2147483646 w 83"/>
                <a:gd name="T1" fmla="*/ 2147483646 h 69"/>
                <a:gd name="T2" fmla="*/ 2147483646 w 83"/>
                <a:gd name="T3" fmla="*/ 2147483646 h 69"/>
                <a:gd name="T4" fmla="*/ 2147483646 w 83"/>
                <a:gd name="T5" fmla="*/ 2147483646 h 69"/>
                <a:gd name="T6" fmla="*/ 2147483646 w 83"/>
                <a:gd name="T7" fmla="*/ 2147483646 h 69"/>
                <a:gd name="T8" fmla="*/ 2147483646 w 83"/>
                <a:gd name="T9" fmla="*/ 2147483646 h 69"/>
                <a:gd name="T10" fmla="*/ 2147483646 w 83"/>
                <a:gd name="T11" fmla="*/ 2147483646 h 69"/>
                <a:gd name="T12" fmla="*/ 2147483646 w 83"/>
                <a:gd name="T13" fmla="*/ 2147483646 h 69"/>
                <a:gd name="T14" fmla="*/ 2147483646 w 83"/>
                <a:gd name="T15" fmla="*/ 2147483646 h 69"/>
                <a:gd name="T16" fmla="*/ 2147483646 w 83"/>
                <a:gd name="T17" fmla="*/ 0 h 69"/>
                <a:gd name="T18" fmla="*/ 2147483646 w 83"/>
                <a:gd name="T19" fmla="*/ 0 h 69"/>
                <a:gd name="T20" fmla="*/ 2147483646 w 83"/>
                <a:gd name="T21" fmla="*/ 2147483646 h 69"/>
                <a:gd name="T22" fmla="*/ 2147483646 w 83"/>
                <a:gd name="T23" fmla="*/ 2147483646 h 69"/>
                <a:gd name="T24" fmla="*/ 2147483646 w 83"/>
                <a:gd name="T25" fmla="*/ 2147483646 h 69"/>
                <a:gd name="T26" fmla="*/ 2147483646 w 83"/>
                <a:gd name="T27" fmla="*/ 2147483646 h 69"/>
                <a:gd name="T28" fmla="*/ 0 w 83"/>
                <a:gd name="T29" fmla="*/ 2147483646 h 69"/>
                <a:gd name="T30" fmla="*/ 0 w 83"/>
                <a:gd name="T31" fmla="*/ 2147483646 h 69"/>
                <a:gd name="T32" fmla="*/ 2147483646 w 83"/>
                <a:gd name="T33" fmla="*/ 2147483646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3" h="69">
                  <a:moveTo>
                    <a:pt x="17" y="69"/>
                  </a:moveTo>
                  <a:cubicBezTo>
                    <a:pt x="83" y="69"/>
                    <a:pt x="83" y="69"/>
                    <a:pt x="83" y="69"/>
                  </a:cubicBezTo>
                  <a:cubicBezTo>
                    <a:pt x="83" y="54"/>
                    <a:pt x="83" y="54"/>
                    <a:pt x="83" y="54"/>
                  </a:cubicBezTo>
                  <a:cubicBezTo>
                    <a:pt x="68" y="54"/>
                    <a:pt x="68" y="54"/>
                    <a:pt x="68" y="54"/>
                  </a:cubicBezTo>
                  <a:cubicBezTo>
                    <a:pt x="68" y="26"/>
                    <a:pt x="68" y="26"/>
                    <a:pt x="68" y="26"/>
                  </a:cubicBezTo>
                  <a:cubicBezTo>
                    <a:pt x="82" y="26"/>
                    <a:pt x="82" y="26"/>
                    <a:pt x="82" y="26"/>
                  </a:cubicBezTo>
                  <a:cubicBezTo>
                    <a:pt x="82" y="11"/>
                    <a:pt x="82" y="11"/>
                    <a:pt x="82" y="11"/>
                  </a:cubicBezTo>
                  <a:cubicBezTo>
                    <a:pt x="68" y="11"/>
                    <a:pt x="68" y="11"/>
                    <a:pt x="68" y="11"/>
                  </a:cubicBezTo>
                  <a:cubicBezTo>
                    <a:pt x="68" y="0"/>
                    <a:pt x="68" y="0"/>
                    <a:pt x="68" y="0"/>
                  </a:cubicBezTo>
                  <a:cubicBezTo>
                    <a:pt x="39" y="0"/>
                    <a:pt x="39" y="0"/>
                    <a:pt x="39" y="0"/>
                  </a:cubicBezTo>
                  <a:cubicBezTo>
                    <a:pt x="39" y="54"/>
                    <a:pt x="39" y="54"/>
                    <a:pt x="39" y="54"/>
                  </a:cubicBezTo>
                  <a:cubicBezTo>
                    <a:pt x="36" y="54"/>
                    <a:pt x="36" y="54"/>
                    <a:pt x="36" y="54"/>
                  </a:cubicBezTo>
                  <a:cubicBezTo>
                    <a:pt x="25" y="54"/>
                    <a:pt x="26" y="44"/>
                    <a:pt x="26" y="44"/>
                  </a:cubicBezTo>
                  <a:cubicBezTo>
                    <a:pt x="26" y="5"/>
                    <a:pt x="26" y="5"/>
                    <a:pt x="26" y="5"/>
                  </a:cubicBezTo>
                  <a:cubicBezTo>
                    <a:pt x="0" y="5"/>
                    <a:pt x="0" y="5"/>
                    <a:pt x="0" y="5"/>
                  </a:cubicBezTo>
                  <a:cubicBezTo>
                    <a:pt x="0" y="49"/>
                    <a:pt x="0" y="49"/>
                    <a:pt x="0" y="49"/>
                  </a:cubicBezTo>
                  <a:cubicBezTo>
                    <a:pt x="0" y="68"/>
                    <a:pt x="17" y="69"/>
                    <a:pt x="17" y="69"/>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61" name="Freeform 63"/>
            <p:cNvSpPr>
              <a:spLocks/>
            </p:cNvSpPr>
            <p:nvPr userDrawn="1"/>
          </p:nvSpPr>
          <p:spPr bwMode="auto">
            <a:xfrm>
              <a:off x="3000624" y="3770539"/>
              <a:ext cx="518280" cy="304349"/>
            </a:xfrm>
            <a:custGeom>
              <a:avLst/>
              <a:gdLst>
                <a:gd name="T0" fmla="*/ 2147483646 w 174"/>
                <a:gd name="T1" fmla="*/ 2147483646 h 103"/>
                <a:gd name="T2" fmla="*/ 2147483646 w 174"/>
                <a:gd name="T3" fmla="*/ 2147483646 h 103"/>
                <a:gd name="T4" fmla="*/ 2147483646 w 174"/>
                <a:gd name="T5" fmla="*/ 2147483646 h 103"/>
                <a:gd name="T6" fmla="*/ 2147483646 w 174"/>
                <a:gd name="T7" fmla="*/ 2147483646 h 103"/>
                <a:gd name="T8" fmla="*/ 2147483646 w 174"/>
                <a:gd name="T9" fmla="*/ 2147483646 h 103"/>
                <a:gd name="T10" fmla="*/ 2147483646 w 174"/>
                <a:gd name="T11" fmla="*/ 2147483646 h 103"/>
                <a:gd name="T12" fmla="*/ 2147483646 w 174"/>
                <a:gd name="T13" fmla="*/ 2147483646 h 103"/>
                <a:gd name="T14" fmla="*/ 2147483646 w 174"/>
                <a:gd name="T15" fmla="*/ 2147483646 h 103"/>
                <a:gd name="T16" fmla="*/ 2147483646 w 174"/>
                <a:gd name="T17" fmla="*/ 2147483646 h 103"/>
                <a:gd name="T18" fmla="*/ 2147483646 w 174"/>
                <a:gd name="T19" fmla="*/ 2147483646 h 103"/>
                <a:gd name="T20" fmla="*/ 2147483646 w 174"/>
                <a:gd name="T21" fmla="*/ 2147483646 h 103"/>
                <a:gd name="T22" fmla="*/ 2147483646 w 174"/>
                <a:gd name="T23" fmla="*/ 0 h 103"/>
                <a:gd name="T24" fmla="*/ 2147483646 w 174"/>
                <a:gd name="T25" fmla="*/ 0 h 103"/>
                <a:gd name="T26" fmla="*/ 0 w 174"/>
                <a:gd name="T27" fmla="*/ 2147483646 h 103"/>
                <a:gd name="T28" fmla="*/ 2147483646 w 174"/>
                <a:gd name="T29" fmla="*/ 2147483646 h 103"/>
                <a:gd name="T30" fmla="*/ 2147483646 w 174"/>
                <a:gd name="T31" fmla="*/ 2147483646 h 103"/>
                <a:gd name="T32" fmla="*/ 0 w 174"/>
                <a:gd name="T33" fmla="*/ 2147483646 h 103"/>
                <a:gd name="T34" fmla="*/ 2147483646 w 174"/>
                <a:gd name="T35" fmla="*/ 2147483646 h 103"/>
                <a:gd name="T36" fmla="*/ 2147483646 w 174"/>
                <a:gd name="T37" fmla="*/ 2147483646 h 103"/>
                <a:gd name="T38" fmla="*/ 2147483646 w 174"/>
                <a:gd name="T39" fmla="*/ 2147483646 h 103"/>
                <a:gd name="T40" fmla="*/ 2147483646 w 174"/>
                <a:gd name="T41" fmla="*/ 2147483646 h 103"/>
                <a:gd name="T42" fmla="*/ 2147483646 w 174"/>
                <a:gd name="T43" fmla="*/ 2147483646 h 103"/>
                <a:gd name="T44" fmla="*/ 2147483646 w 174"/>
                <a:gd name="T45" fmla="*/ 2147483646 h 103"/>
                <a:gd name="T46" fmla="*/ 2147483646 w 174"/>
                <a:gd name="T47" fmla="*/ 2147483646 h 103"/>
                <a:gd name="T48" fmla="*/ 2147483646 w 174"/>
                <a:gd name="T49" fmla="*/ 2147483646 h 103"/>
                <a:gd name="T50" fmla="*/ 2147483646 w 174"/>
                <a:gd name="T51" fmla="*/ 2147483646 h 103"/>
                <a:gd name="T52" fmla="*/ 2147483646 w 174"/>
                <a:gd name="T53" fmla="*/ 2147483646 h 103"/>
                <a:gd name="T54" fmla="*/ 2147483646 w 174"/>
                <a:gd name="T55" fmla="*/ 2147483646 h 1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4" h="103">
                  <a:moveTo>
                    <a:pt x="155" y="58"/>
                  </a:moveTo>
                  <a:cubicBezTo>
                    <a:pt x="167" y="58"/>
                    <a:pt x="174" y="50"/>
                    <a:pt x="170" y="40"/>
                  </a:cubicBezTo>
                  <a:cubicBezTo>
                    <a:pt x="170" y="40"/>
                    <a:pt x="160" y="19"/>
                    <a:pt x="160" y="19"/>
                  </a:cubicBezTo>
                  <a:cubicBezTo>
                    <a:pt x="132" y="19"/>
                    <a:pt x="132" y="19"/>
                    <a:pt x="132" y="19"/>
                  </a:cubicBezTo>
                  <a:cubicBezTo>
                    <a:pt x="142" y="38"/>
                    <a:pt x="142" y="38"/>
                    <a:pt x="142" y="38"/>
                  </a:cubicBezTo>
                  <a:cubicBezTo>
                    <a:pt x="143" y="42"/>
                    <a:pt x="141" y="43"/>
                    <a:pt x="139" y="43"/>
                  </a:cubicBezTo>
                  <a:cubicBezTo>
                    <a:pt x="82" y="43"/>
                    <a:pt x="82" y="43"/>
                    <a:pt x="82" y="43"/>
                  </a:cubicBezTo>
                  <a:cubicBezTo>
                    <a:pt x="108" y="34"/>
                    <a:pt x="132" y="20"/>
                    <a:pt x="146" y="1"/>
                  </a:cubicBezTo>
                  <a:cubicBezTo>
                    <a:pt x="107" y="1"/>
                    <a:pt x="107" y="1"/>
                    <a:pt x="107" y="1"/>
                  </a:cubicBezTo>
                  <a:cubicBezTo>
                    <a:pt x="99" y="8"/>
                    <a:pt x="91" y="14"/>
                    <a:pt x="83" y="20"/>
                  </a:cubicBezTo>
                  <a:cubicBezTo>
                    <a:pt x="59" y="20"/>
                    <a:pt x="59" y="20"/>
                    <a:pt x="59" y="20"/>
                  </a:cubicBezTo>
                  <a:cubicBezTo>
                    <a:pt x="75" y="11"/>
                    <a:pt x="84" y="0"/>
                    <a:pt x="84" y="0"/>
                  </a:cubicBezTo>
                  <a:cubicBezTo>
                    <a:pt x="46" y="0"/>
                    <a:pt x="46" y="0"/>
                    <a:pt x="46" y="0"/>
                  </a:cubicBezTo>
                  <a:cubicBezTo>
                    <a:pt x="35" y="17"/>
                    <a:pt x="0" y="21"/>
                    <a:pt x="0" y="21"/>
                  </a:cubicBezTo>
                  <a:cubicBezTo>
                    <a:pt x="0" y="21"/>
                    <a:pt x="6" y="33"/>
                    <a:pt x="7" y="34"/>
                  </a:cubicBezTo>
                  <a:cubicBezTo>
                    <a:pt x="53" y="34"/>
                    <a:pt x="53" y="34"/>
                    <a:pt x="53" y="34"/>
                  </a:cubicBezTo>
                  <a:cubicBezTo>
                    <a:pt x="24" y="44"/>
                    <a:pt x="0" y="43"/>
                    <a:pt x="0" y="43"/>
                  </a:cubicBezTo>
                  <a:cubicBezTo>
                    <a:pt x="5" y="58"/>
                    <a:pt x="5" y="58"/>
                    <a:pt x="5" y="58"/>
                  </a:cubicBezTo>
                  <a:cubicBezTo>
                    <a:pt x="71" y="58"/>
                    <a:pt x="71" y="58"/>
                    <a:pt x="71" y="58"/>
                  </a:cubicBezTo>
                  <a:cubicBezTo>
                    <a:pt x="71" y="85"/>
                    <a:pt x="71" y="85"/>
                    <a:pt x="71" y="85"/>
                  </a:cubicBezTo>
                  <a:cubicBezTo>
                    <a:pt x="71" y="85"/>
                    <a:pt x="72" y="94"/>
                    <a:pt x="63" y="94"/>
                  </a:cubicBezTo>
                  <a:cubicBezTo>
                    <a:pt x="56" y="93"/>
                    <a:pt x="52" y="94"/>
                    <a:pt x="52" y="94"/>
                  </a:cubicBezTo>
                  <a:cubicBezTo>
                    <a:pt x="55" y="103"/>
                    <a:pt x="55" y="103"/>
                    <a:pt x="55" y="103"/>
                  </a:cubicBezTo>
                  <a:cubicBezTo>
                    <a:pt x="88" y="103"/>
                    <a:pt x="88" y="103"/>
                    <a:pt x="88" y="103"/>
                  </a:cubicBezTo>
                  <a:cubicBezTo>
                    <a:pt x="88" y="103"/>
                    <a:pt x="102" y="102"/>
                    <a:pt x="102" y="85"/>
                  </a:cubicBezTo>
                  <a:cubicBezTo>
                    <a:pt x="102" y="58"/>
                    <a:pt x="102" y="58"/>
                    <a:pt x="102" y="58"/>
                  </a:cubicBezTo>
                  <a:cubicBezTo>
                    <a:pt x="148" y="58"/>
                    <a:pt x="148" y="58"/>
                    <a:pt x="148" y="58"/>
                  </a:cubicBezTo>
                  <a:lnTo>
                    <a:pt x="155" y="58"/>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62" name="Freeform 64"/>
            <p:cNvSpPr>
              <a:spLocks/>
            </p:cNvSpPr>
            <p:nvPr userDrawn="1"/>
          </p:nvSpPr>
          <p:spPr bwMode="auto">
            <a:xfrm>
              <a:off x="2990657" y="3955145"/>
              <a:ext cx="174419" cy="119743"/>
            </a:xfrm>
            <a:custGeom>
              <a:avLst/>
              <a:gdLst>
                <a:gd name="T0" fmla="*/ 2147483646 w 58"/>
                <a:gd name="T1" fmla="*/ 0 h 40"/>
                <a:gd name="T2" fmla="*/ 2147483646 w 58"/>
                <a:gd name="T3" fmla="*/ 2147483646 h 40"/>
                <a:gd name="T4" fmla="*/ 0 w 58"/>
                <a:gd name="T5" fmla="*/ 2147483646 h 40"/>
                <a:gd name="T6" fmla="*/ 2147483646 w 58"/>
                <a:gd name="T7" fmla="*/ 2147483646 h 40"/>
                <a:gd name="T8" fmla="*/ 2147483646 w 58"/>
                <a:gd name="T9" fmla="*/ 2147483646 h 40"/>
                <a:gd name="T10" fmla="*/ 2147483646 w 58"/>
                <a:gd name="T11" fmla="*/ 0 h 40"/>
                <a:gd name="T12" fmla="*/ 2147483646 w 58"/>
                <a:gd name="T13" fmla="*/ 0 h 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40">
                  <a:moveTo>
                    <a:pt x="27" y="0"/>
                  </a:moveTo>
                  <a:cubicBezTo>
                    <a:pt x="27" y="0"/>
                    <a:pt x="22" y="25"/>
                    <a:pt x="7" y="31"/>
                  </a:cubicBezTo>
                  <a:cubicBezTo>
                    <a:pt x="5" y="31"/>
                    <a:pt x="0" y="31"/>
                    <a:pt x="0" y="31"/>
                  </a:cubicBezTo>
                  <a:cubicBezTo>
                    <a:pt x="3" y="40"/>
                    <a:pt x="3" y="40"/>
                    <a:pt x="3" y="40"/>
                  </a:cubicBezTo>
                  <a:cubicBezTo>
                    <a:pt x="21" y="40"/>
                    <a:pt x="21" y="40"/>
                    <a:pt x="21" y="40"/>
                  </a:cubicBezTo>
                  <a:cubicBezTo>
                    <a:pt x="49" y="40"/>
                    <a:pt x="58" y="0"/>
                    <a:pt x="58" y="0"/>
                  </a:cubicBezTo>
                  <a:lnTo>
                    <a:pt x="27" y="0"/>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63" name="Freeform 65"/>
            <p:cNvSpPr>
              <a:spLocks/>
            </p:cNvSpPr>
            <p:nvPr userDrawn="1"/>
          </p:nvSpPr>
          <p:spPr bwMode="auto">
            <a:xfrm>
              <a:off x="3344481" y="3955145"/>
              <a:ext cx="174423" cy="119743"/>
            </a:xfrm>
            <a:custGeom>
              <a:avLst/>
              <a:gdLst>
                <a:gd name="T0" fmla="*/ 2147483646 w 58"/>
                <a:gd name="T1" fmla="*/ 0 h 41"/>
                <a:gd name="T2" fmla="*/ 0 w 58"/>
                <a:gd name="T3" fmla="*/ 0 h 41"/>
                <a:gd name="T4" fmla="*/ 2147483646 w 58"/>
                <a:gd name="T5" fmla="*/ 2147483646 h 41"/>
                <a:gd name="T6" fmla="*/ 2147483646 w 58"/>
                <a:gd name="T7" fmla="*/ 2147483646 h 41"/>
                <a:gd name="T8" fmla="*/ 2147483646 w 58"/>
                <a:gd name="T9" fmla="*/ 2147483646 h 41"/>
                <a:gd name="T10" fmla="*/ 2147483646 w 58"/>
                <a:gd name="T11" fmla="*/ 2147483646 h 41"/>
                <a:gd name="T12" fmla="*/ 2147483646 w 58"/>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41">
                  <a:moveTo>
                    <a:pt x="30" y="0"/>
                  </a:moveTo>
                  <a:cubicBezTo>
                    <a:pt x="0" y="0"/>
                    <a:pt x="0" y="0"/>
                    <a:pt x="0" y="0"/>
                  </a:cubicBezTo>
                  <a:cubicBezTo>
                    <a:pt x="0" y="0"/>
                    <a:pt x="9" y="41"/>
                    <a:pt x="36" y="41"/>
                  </a:cubicBezTo>
                  <a:cubicBezTo>
                    <a:pt x="58" y="41"/>
                    <a:pt x="58" y="41"/>
                    <a:pt x="58" y="41"/>
                  </a:cubicBezTo>
                  <a:cubicBezTo>
                    <a:pt x="58" y="32"/>
                    <a:pt x="58" y="32"/>
                    <a:pt x="58" y="32"/>
                  </a:cubicBezTo>
                  <a:cubicBezTo>
                    <a:pt x="58" y="32"/>
                    <a:pt x="52" y="32"/>
                    <a:pt x="50" y="31"/>
                  </a:cubicBezTo>
                  <a:cubicBezTo>
                    <a:pt x="36" y="25"/>
                    <a:pt x="30" y="0"/>
                    <a:pt x="30" y="0"/>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64" name="Freeform 66"/>
            <p:cNvSpPr>
              <a:spLocks/>
            </p:cNvSpPr>
            <p:nvPr userDrawn="1"/>
          </p:nvSpPr>
          <p:spPr bwMode="auto">
            <a:xfrm>
              <a:off x="3588672" y="3546022"/>
              <a:ext cx="528247" cy="533854"/>
            </a:xfrm>
            <a:custGeom>
              <a:avLst/>
              <a:gdLst>
                <a:gd name="T0" fmla="*/ 2147483646 w 177"/>
                <a:gd name="T1" fmla="*/ 2147483646 h 178"/>
                <a:gd name="T2" fmla="*/ 2147483646 w 177"/>
                <a:gd name="T3" fmla="*/ 2147483646 h 178"/>
                <a:gd name="T4" fmla="*/ 2147483646 w 177"/>
                <a:gd name="T5" fmla="*/ 2147483646 h 178"/>
                <a:gd name="T6" fmla="*/ 2147483646 w 177"/>
                <a:gd name="T7" fmla="*/ 2147483646 h 178"/>
                <a:gd name="T8" fmla="*/ 2147483646 w 177"/>
                <a:gd name="T9" fmla="*/ 2147483646 h 178"/>
                <a:gd name="T10" fmla="*/ 2147483646 w 177"/>
                <a:gd name="T11" fmla="*/ 0 h 178"/>
                <a:gd name="T12" fmla="*/ 2147483646 w 177"/>
                <a:gd name="T13" fmla="*/ 0 h 178"/>
                <a:gd name="T14" fmla="*/ 2147483646 w 177"/>
                <a:gd name="T15" fmla="*/ 2147483646 h 178"/>
                <a:gd name="T16" fmla="*/ 0 w 177"/>
                <a:gd name="T17" fmla="*/ 2147483646 h 178"/>
                <a:gd name="T18" fmla="*/ 2147483646 w 177"/>
                <a:gd name="T19" fmla="*/ 2147483646 h 178"/>
                <a:gd name="T20" fmla="*/ 2147483646 w 177"/>
                <a:gd name="T21" fmla="*/ 2147483646 h 178"/>
                <a:gd name="T22" fmla="*/ 2147483646 w 177"/>
                <a:gd name="T23" fmla="*/ 2147483646 h 178"/>
                <a:gd name="T24" fmla="*/ 2147483646 w 177"/>
                <a:gd name="T25" fmla="*/ 2147483646 h 178"/>
                <a:gd name="T26" fmla="*/ 2147483646 w 177"/>
                <a:gd name="T27" fmla="*/ 2147483646 h 178"/>
                <a:gd name="T28" fmla="*/ 2147483646 w 177"/>
                <a:gd name="T29" fmla="*/ 2147483646 h 178"/>
                <a:gd name="T30" fmla="*/ 2147483646 w 177"/>
                <a:gd name="T31" fmla="*/ 2147483646 h 178"/>
                <a:gd name="T32" fmla="*/ 2147483646 w 177"/>
                <a:gd name="T33" fmla="*/ 2147483646 h 178"/>
                <a:gd name="T34" fmla="*/ 2147483646 w 177"/>
                <a:gd name="T35" fmla="*/ 2147483646 h 178"/>
                <a:gd name="T36" fmla="*/ 2147483646 w 177"/>
                <a:gd name="T37" fmla="*/ 2147483646 h 178"/>
                <a:gd name="T38" fmla="*/ 2147483646 w 177"/>
                <a:gd name="T39" fmla="*/ 2147483646 h 178"/>
                <a:gd name="T40" fmla="*/ 2147483646 w 177"/>
                <a:gd name="T41" fmla="*/ 2147483646 h 178"/>
                <a:gd name="T42" fmla="*/ 2147483646 w 177"/>
                <a:gd name="T43" fmla="*/ 2147483646 h 178"/>
                <a:gd name="T44" fmla="*/ 2147483646 w 177"/>
                <a:gd name="T45" fmla="*/ 2147483646 h 178"/>
                <a:gd name="T46" fmla="*/ 2147483646 w 177"/>
                <a:gd name="T47" fmla="*/ 2147483646 h 178"/>
                <a:gd name="T48" fmla="*/ 2147483646 w 177"/>
                <a:gd name="T49" fmla="*/ 2147483646 h 1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7" h="178">
                  <a:moveTo>
                    <a:pt x="133" y="148"/>
                  </a:moveTo>
                  <a:cubicBezTo>
                    <a:pt x="133" y="89"/>
                    <a:pt x="133" y="89"/>
                    <a:pt x="133" y="89"/>
                  </a:cubicBezTo>
                  <a:cubicBezTo>
                    <a:pt x="175" y="89"/>
                    <a:pt x="175" y="89"/>
                    <a:pt x="175" y="89"/>
                  </a:cubicBezTo>
                  <a:cubicBezTo>
                    <a:pt x="175" y="75"/>
                    <a:pt x="175" y="75"/>
                    <a:pt x="175" y="75"/>
                  </a:cubicBezTo>
                  <a:cubicBezTo>
                    <a:pt x="103" y="75"/>
                    <a:pt x="103" y="75"/>
                    <a:pt x="103" y="75"/>
                  </a:cubicBezTo>
                  <a:cubicBezTo>
                    <a:pt x="103" y="0"/>
                    <a:pt x="103" y="0"/>
                    <a:pt x="103" y="0"/>
                  </a:cubicBezTo>
                  <a:cubicBezTo>
                    <a:pt x="70" y="0"/>
                    <a:pt x="70" y="0"/>
                    <a:pt x="70" y="0"/>
                  </a:cubicBezTo>
                  <a:cubicBezTo>
                    <a:pt x="70" y="75"/>
                    <a:pt x="70" y="75"/>
                    <a:pt x="70" y="75"/>
                  </a:cubicBezTo>
                  <a:cubicBezTo>
                    <a:pt x="0" y="75"/>
                    <a:pt x="0" y="75"/>
                    <a:pt x="0" y="75"/>
                  </a:cubicBezTo>
                  <a:cubicBezTo>
                    <a:pt x="5" y="89"/>
                    <a:pt x="5" y="89"/>
                    <a:pt x="5" y="89"/>
                  </a:cubicBezTo>
                  <a:cubicBezTo>
                    <a:pt x="43" y="89"/>
                    <a:pt x="43" y="89"/>
                    <a:pt x="43" y="89"/>
                  </a:cubicBezTo>
                  <a:cubicBezTo>
                    <a:pt x="33" y="137"/>
                    <a:pt x="33" y="137"/>
                    <a:pt x="33" y="137"/>
                  </a:cubicBezTo>
                  <a:cubicBezTo>
                    <a:pt x="33" y="137"/>
                    <a:pt x="26" y="168"/>
                    <a:pt x="14" y="168"/>
                  </a:cubicBezTo>
                  <a:cubicBezTo>
                    <a:pt x="1" y="168"/>
                    <a:pt x="1" y="168"/>
                    <a:pt x="1" y="168"/>
                  </a:cubicBezTo>
                  <a:cubicBezTo>
                    <a:pt x="4" y="176"/>
                    <a:pt x="4" y="176"/>
                    <a:pt x="4" y="176"/>
                  </a:cubicBezTo>
                  <a:cubicBezTo>
                    <a:pt x="32" y="176"/>
                    <a:pt x="32" y="176"/>
                    <a:pt x="32" y="176"/>
                  </a:cubicBezTo>
                  <a:cubicBezTo>
                    <a:pt x="32" y="176"/>
                    <a:pt x="52" y="178"/>
                    <a:pt x="59" y="163"/>
                  </a:cubicBezTo>
                  <a:cubicBezTo>
                    <a:pt x="65" y="148"/>
                    <a:pt x="75" y="92"/>
                    <a:pt x="76" y="89"/>
                  </a:cubicBezTo>
                  <a:cubicBezTo>
                    <a:pt x="101" y="89"/>
                    <a:pt x="101" y="89"/>
                    <a:pt x="101" y="89"/>
                  </a:cubicBezTo>
                  <a:cubicBezTo>
                    <a:pt x="101" y="150"/>
                    <a:pt x="101" y="150"/>
                    <a:pt x="101" y="150"/>
                  </a:cubicBezTo>
                  <a:cubicBezTo>
                    <a:pt x="101" y="177"/>
                    <a:pt x="131" y="176"/>
                    <a:pt x="131" y="176"/>
                  </a:cubicBezTo>
                  <a:cubicBezTo>
                    <a:pt x="177" y="176"/>
                    <a:pt x="177" y="176"/>
                    <a:pt x="177" y="176"/>
                  </a:cubicBezTo>
                  <a:cubicBezTo>
                    <a:pt x="177" y="161"/>
                    <a:pt x="177" y="161"/>
                    <a:pt x="177" y="161"/>
                  </a:cubicBezTo>
                  <a:cubicBezTo>
                    <a:pt x="148" y="161"/>
                    <a:pt x="148" y="161"/>
                    <a:pt x="148" y="161"/>
                  </a:cubicBezTo>
                  <a:cubicBezTo>
                    <a:pt x="132" y="161"/>
                    <a:pt x="133" y="148"/>
                    <a:pt x="133" y="148"/>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65" name="Freeform 67"/>
            <p:cNvSpPr>
              <a:spLocks/>
            </p:cNvSpPr>
            <p:nvPr userDrawn="1"/>
          </p:nvSpPr>
          <p:spPr bwMode="auto">
            <a:xfrm>
              <a:off x="3598639" y="3556000"/>
              <a:ext cx="189371" cy="189594"/>
            </a:xfrm>
            <a:custGeom>
              <a:avLst/>
              <a:gdLst>
                <a:gd name="T0" fmla="*/ 2147483646 w 64"/>
                <a:gd name="T1" fmla="*/ 2147483646 h 64"/>
                <a:gd name="T2" fmla="*/ 2147483646 w 64"/>
                <a:gd name="T3" fmla="*/ 2147483646 h 64"/>
                <a:gd name="T4" fmla="*/ 2147483646 w 64"/>
                <a:gd name="T5" fmla="*/ 2147483646 h 64"/>
                <a:gd name="T6" fmla="*/ 2147483646 w 64"/>
                <a:gd name="T7" fmla="*/ 2147483646 h 64"/>
                <a:gd name="T8" fmla="*/ 2147483646 w 64"/>
                <a:gd name="T9" fmla="*/ 0 h 64"/>
                <a:gd name="T10" fmla="*/ 0 w 64"/>
                <a:gd name="T11" fmla="*/ 0 h 64"/>
                <a:gd name="T12" fmla="*/ 2147483646 w 64"/>
                <a:gd name="T13" fmla="*/ 2147483646 h 64"/>
                <a:gd name="T14" fmla="*/ 2147483646 w 64"/>
                <a:gd name="T15" fmla="*/ 2147483646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 h="64">
                  <a:moveTo>
                    <a:pt x="43" y="64"/>
                  </a:moveTo>
                  <a:cubicBezTo>
                    <a:pt x="44" y="64"/>
                    <a:pt x="64" y="64"/>
                    <a:pt x="64" y="64"/>
                  </a:cubicBezTo>
                  <a:cubicBezTo>
                    <a:pt x="64" y="55"/>
                    <a:pt x="64" y="55"/>
                    <a:pt x="64" y="55"/>
                  </a:cubicBezTo>
                  <a:cubicBezTo>
                    <a:pt x="58" y="55"/>
                    <a:pt x="58" y="55"/>
                    <a:pt x="58" y="55"/>
                  </a:cubicBezTo>
                  <a:cubicBezTo>
                    <a:pt x="49" y="55"/>
                    <a:pt x="32" y="0"/>
                    <a:pt x="32" y="0"/>
                  </a:cubicBezTo>
                  <a:cubicBezTo>
                    <a:pt x="0" y="0"/>
                    <a:pt x="0" y="0"/>
                    <a:pt x="0" y="0"/>
                  </a:cubicBezTo>
                  <a:cubicBezTo>
                    <a:pt x="0" y="0"/>
                    <a:pt x="15" y="40"/>
                    <a:pt x="22" y="53"/>
                  </a:cubicBezTo>
                  <a:cubicBezTo>
                    <a:pt x="29" y="62"/>
                    <a:pt x="37" y="64"/>
                    <a:pt x="43" y="64"/>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66" name="Freeform 68"/>
            <p:cNvSpPr>
              <a:spLocks/>
            </p:cNvSpPr>
            <p:nvPr userDrawn="1"/>
          </p:nvSpPr>
          <p:spPr bwMode="auto">
            <a:xfrm>
              <a:off x="3907613" y="3556000"/>
              <a:ext cx="189371" cy="189594"/>
            </a:xfrm>
            <a:custGeom>
              <a:avLst/>
              <a:gdLst>
                <a:gd name="T0" fmla="*/ 2147483646 w 64"/>
                <a:gd name="T1" fmla="*/ 2147483646 h 64"/>
                <a:gd name="T2" fmla="*/ 2147483646 w 64"/>
                <a:gd name="T3" fmla="*/ 2147483646 h 64"/>
                <a:gd name="T4" fmla="*/ 2147483646 w 64"/>
                <a:gd name="T5" fmla="*/ 0 h 64"/>
                <a:gd name="T6" fmla="*/ 2147483646 w 64"/>
                <a:gd name="T7" fmla="*/ 0 h 64"/>
                <a:gd name="T8" fmla="*/ 2147483646 w 64"/>
                <a:gd name="T9" fmla="*/ 2147483646 h 64"/>
                <a:gd name="T10" fmla="*/ 0 w 64"/>
                <a:gd name="T11" fmla="*/ 2147483646 h 64"/>
                <a:gd name="T12" fmla="*/ 0 w 64"/>
                <a:gd name="T13" fmla="*/ 2147483646 h 64"/>
                <a:gd name="T14" fmla="*/ 2147483646 w 64"/>
                <a:gd name="T15" fmla="*/ 2147483646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 h="64">
                  <a:moveTo>
                    <a:pt x="20" y="64"/>
                  </a:moveTo>
                  <a:cubicBezTo>
                    <a:pt x="27" y="64"/>
                    <a:pt x="34" y="62"/>
                    <a:pt x="42" y="53"/>
                  </a:cubicBezTo>
                  <a:cubicBezTo>
                    <a:pt x="49" y="40"/>
                    <a:pt x="64" y="0"/>
                    <a:pt x="64" y="0"/>
                  </a:cubicBezTo>
                  <a:cubicBezTo>
                    <a:pt x="32" y="0"/>
                    <a:pt x="32" y="0"/>
                    <a:pt x="32" y="0"/>
                  </a:cubicBezTo>
                  <a:cubicBezTo>
                    <a:pt x="32" y="0"/>
                    <a:pt x="15" y="55"/>
                    <a:pt x="6" y="55"/>
                  </a:cubicBezTo>
                  <a:cubicBezTo>
                    <a:pt x="0" y="55"/>
                    <a:pt x="0" y="55"/>
                    <a:pt x="0" y="55"/>
                  </a:cubicBezTo>
                  <a:cubicBezTo>
                    <a:pt x="0" y="64"/>
                    <a:pt x="0" y="64"/>
                    <a:pt x="0" y="64"/>
                  </a:cubicBezTo>
                  <a:cubicBezTo>
                    <a:pt x="0" y="64"/>
                    <a:pt x="20" y="64"/>
                    <a:pt x="20" y="64"/>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67" name="Freeform 69"/>
            <p:cNvSpPr>
              <a:spLocks/>
            </p:cNvSpPr>
            <p:nvPr userDrawn="1"/>
          </p:nvSpPr>
          <p:spPr bwMode="auto">
            <a:xfrm>
              <a:off x="5412617" y="3820432"/>
              <a:ext cx="84717" cy="99786"/>
            </a:xfrm>
            <a:custGeom>
              <a:avLst/>
              <a:gdLst>
                <a:gd name="T0" fmla="*/ 2147483646 w 29"/>
                <a:gd name="T1" fmla="*/ 2147483646 h 33"/>
                <a:gd name="T2" fmla="*/ 2147483646 w 29"/>
                <a:gd name="T3" fmla="*/ 2147483646 h 33"/>
                <a:gd name="T4" fmla="*/ 2147483646 w 29"/>
                <a:gd name="T5" fmla="*/ 2147483646 h 33"/>
                <a:gd name="T6" fmla="*/ 2147483646 w 29"/>
                <a:gd name="T7" fmla="*/ 2147483646 h 33"/>
                <a:gd name="T8" fmla="*/ 0 w 29"/>
                <a:gd name="T9" fmla="*/ 2147483646 h 33"/>
                <a:gd name="T10" fmla="*/ 0 w 29"/>
                <a:gd name="T11" fmla="*/ 0 h 33"/>
                <a:gd name="T12" fmla="*/ 2147483646 w 29"/>
                <a:gd name="T13" fmla="*/ 0 h 33"/>
                <a:gd name="T14" fmla="*/ 2147483646 w 29"/>
                <a:gd name="T15" fmla="*/ 2147483646 h 33"/>
                <a:gd name="T16" fmla="*/ 2147483646 w 29"/>
                <a:gd name="T17" fmla="*/ 2147483646 h 33"/>
                <a:gd name="T18" fmla="*/ 2147483646 w 29"/>
                <a:gd name="T19" fmla="*/ 2147483646 h 33"/>
                <a:gd name="T20" fmla="*/ 2147483646 w 29"/>
                <a:gd name="T21" fmla="*/ 2147483646 h 33"/>
                <a:gd name="T22" fmla="*/ 2147483646 w 29"/>
                <a:gd name="T23" fmla="*/ 2147483646 h 33"/>
                <a:gd name="T24" fmla="*/ 2147483646 w 29"/>
                <a:gd name="T25" fmla="*/ 0 h 33"/>
                <a:gd name="T26" fmla="*/ 2147483646 w 29"/>
                <a:gd name="T27" fmla="*/ 0 h 33"/>
                <a:gd name="T28" fmla="*/ 2147483646 w 29"/>
                <a:gd name="T29" fmla="*/ 2147483646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9" h="33">
                  <a:moveTo>
                    <a:pt x="29" y="23"/>
                  </a:moveTo>
                  <a:cubicBezTo>
                    <a:pt x="29" y="26"/>
                    <a:pt x="27" y="28"/>
                    <a:pt x="25" y="30"/>
                  </a:cubicBezTo>
                  <a:cubicBezTo>
                    <a:pt x="23" y="32"/>
                    <a:pt x="19" y="33"/>
                    <a:pt x="15" y="33"/>
                  </a:cubicBezTo>
                  <a:cubicBezTo>
                    <a:pt x="9" y="33"/>
                    <a:pt x="6" y="32"/>
                    <a:pt x="4" y="30"/>
                  </a:cubicBezTo>
                  <a:cubicBezTo>
                    <a:pt x="1" y="28"/>
                    <a:pt x="0" y="25"/>
                    <a:pt x="0" y="22"/>
                  </a:cubicBezTo>
                  <a:cubicBezTo>
                    <a:pt x="0" y="0"/>
                    <a:pt x="0" y="0"/>
                    <a:pt x="0" y="0"/>
                  </a:cubicBezTo>
                  <a:cubicBezTo>
                    <a:pt x="9" y="0"/>
                    <a:pt x="9" y="0"/>
                    <a:pt x="9" y="0"/>
                  </a:cubicBezTo>
                  <a:cubicBezTo>
                    <a:pt x="9" y="23"/>
                    <a:pt x="9" y="23"/>
                    <a:pt x="9" y="23"/>
                  </a:cubicBezTo>
                  <a:cubicBezTo>
                    <a:pt x="9" y="24"/>
                    <a:pt x="10" y="26"/>
                    <a:pt x="10" y="27"/>
                  </a:cubicBezTo>
                  <a:cubicBezTo>
                    <a:pt x="11" y="28"/>
                    <a:pt x="13" y="28"/>
                    <a:pt x="16" y="28"/>
                  </a:cubicBezTo>
                  <a:cubicBezTo>
                    <a:pt x="18" y="28"/>
                    <a:pt x="19" y="28"/>
                    <a:pt x="20" y="27"/>
                  </a:cubicBezTo>
                  <a:cubicBezTo>
                    <a:pt x="21" y="26"/>
                    <a:pt x="22" y="25"/>
                    <a:pt x="22" y="23"/>
                  </a:cubicBezTo>
                  <a:cubicBezTo>
                    <a:pt x="22" y="0"/>
                    <a:pt x="22" y="0"/>
                    <a:pt x="22" y="0"/>
                  </a:cubicBezTo>
                  <a:cubicBezTo>
                    <a:pt x="29" y="0"/>
                    <a:pt x="29" y="0"/>
                    <a:pt x="29" y="0"/>
                  </a:cubicBezTo>
                  <a:lnTo>
                    <a:pt x="29" y="23"/>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68" name="Rectangle 70"/>
            <p:cNvSpPr>
              <a:spLocks noChangeArrowheads="1"/>
            </p:cNvSpPr>
            <p:nvPr userDrawn="1"/>
          </p:nvSpPr>
          <p:spPr bwMode="auto">
            <a:xfrm>
              <a:off x="5641857" y="3820432"/>
              <a:ext cx="24916" cy="99786"/>
            </a:xfrm>
            <a:prstGeom prst="rect">
              <a:avLst/>
            </a:prstGeom>
            <a:solidFill>
              <a:srgbClr val="920783"/>
            </a:solidFill>
            <a:ln>
              <a:noFill/>
            </a:ln>
            <a:extLst/>
          </p:spPr>
          <p:txBody>
            <a:bodyPr/>
            <a:lstStyle>
              <a:lvl1pPr>
                <a:defRPr>
                  <a:solidFill>
                    <a:srgbClr val="000000"/>
                  </a:solidFill>
                  <a:latin typeface="Arial" panose="020B0604020202020204" pitchFamily="34" charset="0"/>
                  <a:ea typeface="宋体" panose="02010600030101010101" pitchFamily="2" charset="-122"/>
                  <a:sym typeface="Helvetica" panose="020B0604020202020204" pitchFamily="34" charset="0"/>
                </a:defRPr>
              </a:lvl1pPr>
              <a:lvl2pPr marL="742950" indent="-285750">
                <a:defRPr>
                  <a:solidFill>
                    <a:srgbClr val="000000"/>
                  </a:solidFill>
                  <a:latin typeface="Arial" panose="020B0604020202020204" pitchFamily="34" charset="0"/>
                  <a:ea typeface="宋体" panose="02010600030101010101" pitchFamily="2" charset="-122"/>
                  <a:sym typeface="Helvetica" panose="020B0604020202020204" pitchFamily="34" charset="0"/>
                </a:defRPr>
              </a:lvl2pPr>
              <a:lvl3pPr marL="1143000" indent="-228600">
                <a:defRPr>
                  <a:solidFill>
                    <a:srgbClr val="000000"/>
                  </a:solidFill>
                  <a:latin typeface="Arial" panose="020B0604020202020204" pitchFamily="34" charset="0"/>
                  <a:ea typeface="宋体" panose="02010600030101010101" pitchFamily="2" charset="-122"/>
                  <a:sym typeface="Helvetica" panose="020B0604020202020204" pitchFamily="34" charset="0"/>
                </a:defRPr>
              </a:lvl3pPr>
              <a:lvl4pPr marL="1600200" indent="-228600">
                <a:defRPr>
                  <a:solidFill>
                    <a:srgbClr val="000000"/>
                  </a:solidFill>
                  <a:latin typeface="Arial" panose="020B0604020202020204" pitchFamily="34" charset="0"/>
                  <a:ea typeface="宋体" panose="02010600030101010101" pitchFamily="2" charset="-122"/>
                  <a:sym typeface="Helvetica" panose="020B0604020202020204" pitchFamily="34" charset="0"/>
                </a:defRPr>
              </a:lvl4pPr>
              <a:lvl5pPr marL="2057400" indent="-228600">
                <a:defRPr>
                  <a:solidFill>
                    <a:srgbClr val="000000"/>
                  </a:solidFill>
                  <a:latin typeface="Arial" panose="020B0604020202020204" pitchFamily="34" charset="0"/>
                  <a:ea typeface="宋体" panose="02010600030101010101" pitchFamily="2" charset="-122"/>
                  <a:sym typeface="Helvetica"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Helvetica"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Helvetica"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Helvetica"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Helvetica" panose="020B0604020202020204" pitchFamily="34" charset="0"/>
                </a:defRPr>
              </a:lvl9pPr>
            </a:lstStyle>
            <a:p>
              <a:pPr>
                <a:defRPr/>
              </a:pPr>
              <a:endParaRPr lang="zh-CN" altLang="en-US" baseline="0">
                <a:latin typeface="Arial Unicode MS" panose="020B0604020202020204" pitchFamily="34" charset="-122"/>
              </a:endParaRPr>
            </a:p>
          </p:txBody>
        </p:sp>
        <p:sp>
          <p:nvSpPr>
            <p:cNvPr id="69" name="Freeform 71"/>
            <p:cNvSpPr>
              <a:spLocks noEditPoints="1"/>
            </p:cNvSpPr>
            <p:nvPr userDrawn="1"/>
          </p:nvSpPr>
          <p:spPr bwMode="auto">
            <a:xfrm>
              <a:off x="5806309" y="3820432"/>
              <a:ext cx="79735" cy="99786"/>
            </a:xfrm>
            <a:custGeom>
              <a:avLst/>
              <a:gdLst>
                <a:gd name="T0" fmla="*/ 2147483646 w 27"/>
                <a:gd name="T1" fmla="*/ 2147483646 h 32"/>
                <a:gd name="T2" fmla="*/ 2147483646 w 27"/>
                <a:gd name="T3" fmla="*/ 2147483646 h 32"/>
                <a:gd name="T4" fmla="*/ 2147483646 w 27"/>
                <a:gd name="T5" fmla="*/ 2147483646 h 32"/>
                <a:gd name="T6" fmla="*/ 2147483646 w 27"/>
                <a:gd name="T7" fmla="*/ 2147483646 h 32"/>
                <a:gd name="T8" fmla="*/ 2147483646 w 27"/>
                <a:gd name="T9" fmla="*/ 2147483646 h 32"/>
                <a:gd name="T10" fmla="*/ 2147483646 w 27"/>
                <a:gd name="T11" fmla="*/ 2147483646 h 32"/>
                <a:gd name="T12" fmla="*/ 0 w 27"/>
                <a:gd name="T13" fmla="*/ 2147483646 h 32"/>
                <a:gd name="T14" fmla="*/ 0 w 27"/>
                <a:gd name="T15" fmla="*/ 0 h 32"/>
                <a:gd name="T16" fmla="*/ 2147483646 w 27"/>
                <a:gd name="T17" fmla="*/ 0 h 32"/>
                <a:gd name="T18" fmla="*/ 2147483646 w 27"/>
                <a:gd name="T19" fmla="*/ 2147483646 h 32"/>
                <a:gd name="T20" fmla="*/ 2147483646 w 27"/>
                <a:gd name="T21" fmla="*/ 2147483646 h 32"/>
                <a:gd name="T22" fmla="*/ 2147483646 w 27"/>
                <a:gd name="T23" fmla="*/ 2147483646 h 32"/>
                <a:gd name="T24" fmla="*/ 2147483646 w 27"/>
                <a:gd name="T25" fmla="*/ 2147483646 h 32"/>
                <a:gd name="T26" fmla="*/ 2147483646 w 27"/>
                <a:gd name="T27" fmla="*/ 2147483646 h 32"/>
                <a:gd name="T28" fmla="*/ 2147483646 w 27"/>
                <a:gd name="T29" fmla="*/ 2147483646 h 32"/>
                <a:gd name="T30" fmla="*/ 2147483646 w 27"/>
                <a:gd name="T31" fmla="*/ 2147483646 h 32"/>
                <a:gd name="T32" fmla="*/ 2147483646 w 27"/>
                <a:gd name="T33" fmla="*/ 2147483646 h 32"/>
                <a:gd name="T34" fmla="*/ 2147483646 w 27"/>
                <a:gd name="T35" fmla="*/ 2147483646 h 32"/>
                <a:gd name="T36" fmla="*/ 2147483646 w 27"/>
                <a:gd name="T37" fmla="*/ 2147483646 h 32"/>
                <a:gd name="T38" fmla="*/ 2147483646 w 27"/>
                <a:gd name="T39" fmla="*/ 2147483646 h 32"/>
                <a:gd name="T40" fmla="*/ 2147483646 w 27"/>
                <a:gd name="T41" fmla="*/ 2147483646 h 32"/>
                <a:gd name="T42" fmla="*/ 2147483646 w 27"/>
                <a:gd name="T43" fmla="*/ 2147483646 h 32"/>
                <a:gd name="T44" fmla="*/ 2147483646 w 27"/>
                <a:gd name="T45" fmla="*/ 2147483646 h 32"/>
                <a:gd name="T46" fmla="*/ 2147483646 w 27"/>
                <a:gd name="T47" fmla="*/ 2147483646 h 32"/>
                <a:gd name="T48" fmla="*/ 2147483646 w 27"/>
                <a:gd name="T49" fmla="*/ 2147483646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 h="32">
                  <a:moveTo>
                    <a:pt x="27" y="32"/>
                  </a:moveTo>
                  <a:cubicBezTo>
                    <a:pt x="19" y="32"/>
                    <a:pt x="19" y="32"/>
                    <a:pt x="19" y="32"/>
                  </a:cubicBezTo>
                  <a:cubicBezTo>
                    <a:pt x="19" y="27"/>
                    <a:pt x="18" y="23"/>
                    <a:pt x="17" y="21"/>
                  </a:cubicBezTo>
                  <a:cubicBezTo>
                    <a:pt x="16" y="19"/>
                    <a:pt x="14" y="18"/>
                    <a:pt x="11" y="18"/>
                  </a:cubicBezTo>
                  <a:cubicBezTo>
                    <a:pt x="9" y="18"/>
                    <a:pt x="9" y="18"/>
                    <a:pt x="9" y="18"/>
                  </a:cubicBezTo>
                  <a:cubicBezTo>
                    <a:pt x="9" y="32"/>
                    <a:pt x="9" y="32"/>
                    <a:pt x="9" y="32"/>
                  </a:cubicBezTo>
                  <a:cubicBezTo>
                    <a:pt x="0" y="32"/>
                    <a:pt x="0" y="32"/>
                    <a:pt x="0" y="32"/>
                  </a:cubicBezTo>
                  <a:cubicBezTo>
                    <a:pt x="0" y="0"/>
                    <a:pt x="0" y="0"/>
                    <a:pt x="0" y="0"/>
                  </a:cubicBezTo>
                  <a:cubicBezTo>
                    <a:pt x="16" y="0"/>
                    <a:pt x="16" y="0"/>
                    <a:pt x="16" y="0"/>
                  </a:cubicBezTo>
                  <a:cubicBezTo>
                    <a:pt x="20" y="0"/>
                    <a:pt x="22" y="1"/>
                    <a:pt x="24" y="2"/>
                  </a:cubicBezTo>
                  <a:cubicBezTo>
                    <a:pt x="26" y="4"/>
                    <a:pt x="26" y="5"/>
                    <a:pt x="26" y="7"/>
                  </a:cubicBezTo>
                  <a:cubicBezTo>
                    <a:pt x="26" y="9"/>
                    <a:pt x="26" y="9"/>
                    <a:pt x="26" y="9"/>
                  </a:cubicBezTo>
                  <a:cubicBezTo>
                    <a:pt x="26" y="11"/>
                    <a:pt x="26" y="12"/>
                    <a:pt x="24" y="13"/>
                  </a:cubicBezTo>
                  <a:cubicBezTo>
                    <a:pt x="23" y="14"/>
                    <a:pt x="21" y="15"/>
                    <a:pt x="18" y="15"/>
                  </a:cubicBezTo>
                  <a:cubicBezTo>
                    <a:pt x="21" y="16"/>
                    <a:pt x="24" y="18"/>
                    <a:pt x="25" y="20"/>
                  </a:cubicBezTo>
                  <a:cubicBezTo>
                    <a:pt x="27" y="23"/>
                    <a:pt x="27" y="27"/>
                    <a:pt x="27" y="32"/>
                  </a:cubicBezTo>
                  <a:close/>
                  <a:moveTo>
                    <a:pt x="18" y="10"/>
                  </a:moveTo>
                  <a:cubicBezTo>
                    <a:pt x="18" y="9"/>
                    <a:pt x="18" y="9"/>
                    <a:pt x="18" y="9"/>
                  </a:cubicBezTo>
                  <a:cubicBezTo>
                    <a:pt x="18" y="7"/>
                    <a:pt x="17" y="6"/>
                    <a:pt x="16" y="6"/>
                  </a:cubicBezTo>
                  <a:cubicBezTo>
                    <a:pt x="15" y="5"/>
                    <a:pt x="14" y="5"/>
                    <a:pt x="12" y="5"/>
                  </a:cubicBezTo>
                  <a:cubicBezTo>
                    <a:pt x="9" y="5"/>
                    <a:pt x="9" y="5"/>
                    <a:pt x="9" y="5"/>
                  </a:cubicBezTo>
                  <a:cubicBezTo>
                    <a:pt x="9" y="13"/>
                    <a:pt x="9" y="13"/>
                    <a:pt x="9" y="13"/>
                  </a:cubicBezTo>
                  <a:cubicBezTo>
                    <a:pt x="12" y="13"/>
                    <a:pt x="12" y="13"/>
                    <a:pt x="12" y="13"/>
                  </a:cubicBezTo>
                  <a:cubicBezTo>
                    <a:pt x="14" y="13"/>
                    <a:pt x="15" y="13"/>
                    <a:pt x="16" y="12"/>
                  </a:cubicBezTo>
                  <a:cubicBezTo>
                    <a:pt x="17" y="12"/>
                    <a:pt x="18" y="11"/>
                    <a:pt x="18" y="10"/>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70" name="Freeform 72"/>
            <p:cNvSpPr>
              <a:spLocks noEditPoints="1"/>
            </p:cNvSpPr>
            <p:nvPr userDrawn="1"/>
          </p:nvSpPr>
          <p:spPr bwMode="auto">
            <a:xfrm>
              <a:off x="5900996" y="3820432"/>
              <a:ext cx="94684" cy="99786"/>
            </a:xfrm>
            <a:custGeom>
              <a:avLst/>
              <a:gdLst>
                <a:gd name="T0" fmla="*/ 2147483646 w 32"/>
                <a:gd name="T1" fmla="*/ 2147483646 h 33"/>
                <a:gd name="T2" fmla="*/ 2147483646 w 32"/>
                <a:gd name="T3" fmla="*/ 2147483646 h 33"/>
                <a:gd name="T4" fmla="*/ 2147483646 w 32"/>
                <a:gd name="T5" fmla="*/ 2147483646 h 33"/>
                <a:gd name="T6" fmla="*/ 2147483646 w 32"/>
                <a:gd name="T7" fmla="*/ 2147483646 h 33"/>
                <a:gd name="T8" fmla="*/ 0 w 32"/>
                <a:gd name="T9" fmla="*/ 2147483646 h 33"/>
                <a:gd name="T10" fmla="*/ 0 w 32"/>
                <a:gd name="T11" fmla="*/ 2147483646 h 33"/>
                <a:gd name="T12" fmla="*/ 2147483646 w 32"/>
                <a:gd name="T13" fmla="*/ 2147483646 h 33"/>
                <a:gd name="T14" fmla="*/ 2147483646 w 32"/>
                <a:gd name="T15" fmla="*/ 0 h 33"/>
                <a:gd name="T16" fmla="*/ 2147483646 w 32"/>
                <a:gd name="T17" fmla="*/ 2147483646 h 33"/>
                <a:gd name="T18" fmla="*/ 2147483646 w 32"/>
                <a:gd name="T19" fmla="*/ 2147483646 h 33"/>
                <a:gd name="T20" fmla="*/ 2147483646 w 32"/>
                <a:gd name="T21" fmla="*/ 2147483646 h 33"/>
                <a:gd name="T22" fmla="*/ 2147483646 w 32"/>
                <a:gd name="T23" fmla="*/ 2147483646 h 33"/>
                <a:gd name="T24" fmla="*/ 2147483646 w 32"/>
                <a:gd name="T25" fmla="*/ 2147483646 h 33"/>
                <a:gd name="T26" fmla="*/ 2147483646 w 32"/>
                <a:gd name="T27" fmla="*/ 2147483646 h 33"/>
                <a:gd name="T28" fmla="*/ 2147483646 w 32"/>
                <a:gd name="T29" fmla="*/ 2147483646 h 33"/>
                <a:gd name="T30" fmla="*/ 2147483646 w 32"/>
                <a:gd name="T31" fmla="*/ 2147483646 h 33"/>
                <a:gd name="T32" fmla="*/ 2147483646 w 32"/>
                <a:gd name="T33" fmla="*/ 2147483646 h 33"/>
                <a:gd name="T34" fmla="*/ 2147483646 w 32"/>
                <a:gd name="T35" fmla="*/ 2147483646 h 33"/>
                <a:gd name="T36" fmla="*/ 2147483646 w 32"/>
                <a:gd name="T37" fmla="*/ 2147483646 h 33"/>
                <a:gd name="T38" fmla="*/ 2147483646 w 32"/>
                <a:gd name="T39" fmla="*/ 2147483646 h 33"/>
                <a:gd name="T40" fmla="*/ 2147483646 w 32"/>
                <a:gd name="T41" fmla="*/ 2147483646 h 33"/>
                <a:gd name="T42" fmla="*/ 2147483646 w 32"/>
                <a:gd name="T43" fmla="*/ 2147483646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2" h="33">
                  <a:moveTo>
                    <a:pt x="32" y="17"/>
                  </a:moveTo>
                  <a:cubicBezTo>
                    <a:pt x="32" y="22"/>
                    <a:pt x="31" y="26"/>
                    <a:pt x="28" y="29"/>
                  </a:cubicBezTo>
                  <a:cubicBezTo>
                    <a:pt x="25" y="32"/>
                    <a:pt x="21" y="33"/>
                    <a:pt x="16" y="33"/>
                  </a:cubicBezTo>
                  <a:cubicBezTo>
                    <a:pt x="11" y="33"/>
                    <a:pt x="8" y="32"/>
                    <a:pt x="5" y="29"/>
                  </a:cubicBezTo>
                  <a:cubicBezTo>
                    <a:pt x="2" y="26"/>
                    <a:pt x="0" y="22"/>
                    <a:pt x="0" y="17"/>
                  </a:cubicBezTo>
                  <a:cubicBezTo>
                    <a:pt x="0" y="16"/>
                    <a:pt x="0" y="16"/>
                    <a:pt x="0" y="16"/>
                  </a:cubicBezTo>
                  <a:cubicBezTo>
                    <a:pt x="0" y="11"/>
                    <a:pt x="2" y="7"/>
                    <a:pt x="4" y="4"/>
                  </a:cubicBezTo>
                  <a:cubicBezTo>
                    <a:pt x="7" y="1"/>
                    <a:pt x="11" y="0"/>
                    <a:pt x="17" y="0"/>
                  </a:cubicBezTo>
                  <a:cubicBezTo>
                    <a:pt x="22" y="0"/>
                    <a:pt x="26" y="1"/>
                    <a:pt x="28" y="4"/>
                  </a:cubicBezTo>
                  <a:cubicBezTo>
                    <a:pt x="31" y="7"/>
                    <a:pt x="32" y="11"/>
                    <a:pt x="32" y="16"/>
                  </a:cubicBezTo>
                  <a:lnTo>
                    <a:pt x="32" y="17"/>
                  </a:lnTo>
                  <a:close/>
                  <a:moveTo>
                    <a:pt x="24" y="17"/>
                  </a:moveTo>
                  <a:cubicBezTo>
                    <a:pt x="24" y="16"/>
                    <a:pt x="24" y="16"/>
                    <a:pt x="24" y="16"/>
                  </a:cubicBezTo>
                  <a:cubicBezTo>
                    <a:pt x="24" y="12"/>
                    <a:pt x="23" y="9"/>
                    <a:pt x="22" y="7"/>
                  </a:cubicBezTo>
                  <a:cubicBezTo>
                    <a:pt x="21" y="5"/>
                    <a:pt x="19" y="4"/>
                    <a:pt x="16" y="4"/>
                  </a:cubicBezTo>
                  <a:cubicBezTo>
                    <a:pt x="13" y="4"/>
                    <a:pt x="11" y="5"/>
                    <a:pt x="10" y="7"/>
                  </a:cubicBezTo>
                  <a:cubicBezTo>
                    <a:pt x="10" y="9"/>
                    <a:pt x="9" y="12"/>
                    <a:pt x="9" y="16"/>
                  </a:cubicBezTo>
                  <a:cubicBezTo>
                    <a:pt x="9" y="17"/>
                    <a:pt x="9" y="17"/>
                    <a:pt x="9" y="17"/>
                  </a:cubicBezTo>
                  <a:cubicBezTo>
                    <a:pt x="9" y="21"/>
                    <a:pt x="10" y="24"/>
                    <a:pt x="10" y="26"/>
                  </a:cubicBezTo>
                  <a:cubicBezTo>
                    <a:pt x="11" y="28"/>
                    <a:pt x="13" y="28"/>
                    <a:pt x="16" y="28"/>
                  </a:cubicBezTo>
                  <a:cubicBezTo>
                    <a:pt x="19" y="28"/>
                    <a:pt x="21" y="27"/>
                    <a:pt x="22" y="26"/>
                  </a:cubicBezTo>
                  <a:cubicBezTo>
                    <a:pt x="23" y="24"/>
                    <a:pt x="24" y="21"/>
                    <a:pt x="24" y="17"/>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71" name="Freeform 73"/>
            <p:cNvSpPr>
              <a:spLocks/>
            </p:cNvSpPr>
            <p:nvPr userDrawn="1"/>
          </p:nvSpPr>
          <p:spPr bwMode="auto">
            <a:xfrm>
              <a:off x="6015614" y="3820432"/>
              <a:ext cx="84720" cy="99786"/>
            </a:xfrm>
            <a:custGeom>
              <a:avLst/>
              <a:gdLst>
                <a:gd name="T0" fmla="*/ 2147483646 w 28"/>
                <a:gd name="T1" fmla="*/ 2147483646 h 33"/>
                <a:gd name="T2" fmla="*/ 2147483646 w 28"/>
                <a:gd name="T3" fmla="*/ 2147483646 h 33"/>
                <a:gd name="T4" fmla="*/ 2147483646 w 28"/>
                <a:gd name="T5" fmla="*/ 2147483646 h 33"/>
                <a:gd name="T6" fmla="*/ 2147483646 w 28"/>
                <a:gd name="T7" fmla="*/ 2147483646 h 33"/>
                <a:gd name="T8" fmla="*/ 0 w 28"/>
                <a:gd name="T9" fmla="*/ 2147483646 h 33"/>
                <a:gd name="T10" fmla="*/ 0 w 28"/>
                <a:gd name="T11" fmla="*/ 0 h 33"/>
                <a:gd name="T12" fmla="*/ 2147483646 w 28"/>
                <a:gd name="T13" fmla="*/ 0 h 33"/>
                <a:gd name="T14" fmla="*/ 2147483646 w 28"/>
                <a:gd name="T15" fmla="*/ 2147483646 h 33"/>
                <a:gd name="T16" fmla="*/ 2147483646 w 28"/>
                <a:gd name="T17" fmla="*/ 2147483646 h 33"/>
                <a:gd name="T18" fmla="*/ 2147483646 w 28"/>
                <a:gd name="T19" fmla="*/ 2147483646 h 33"/>
                <a:gd name="T20" fmla="*/ 2147483646 w 28"/>
                <a:gd name="T21" fmla="*/ 2147483646 h 33"/>
                <a:gd name="T22" fmla="*/ 2147483646 w 28"/>
                <a:gd name="T23" fmla="*/ 2147483646 h 33"/>
                <a:gd name="T24" fmla="*/ 2147483646 w 28"/>
                <a:gd name="T25" fmla="*/ 0 h 33"/>
                <a:gd name="T26" fmla="*/ 2147483646 w 28"/>
                <a:gd name="T27" fmla="*/ 0 h 33"/>
                <a:gd name="T28" fmla="*/ 2147483646 w 28"/>
                <a:gd name="T29" fmla="*/ 2147483646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 h="33">
                  <a:moveTo>
                    <a:pt x="28" y="23"/>
                  </a:moveTo>
                  <a:cubicBezTo>
                    <a:pt x="28" y="26"/>
                    <a:pt x="27" y="28"/>
                    <a:pt x="25" y="30"/>
                  </a:cubicBezTo>
                  <a:cubicBezTo>
                    <a:pt x="22" y="32"/>
                    <a:pt x="19" y="33"/>
                    <a:pt x="14" y="33"/>
                  </a:cubicBezTo>
                  <a:cubicBezTo>
                    <a:pt x="9" y="33"/>
                    <a:pt x="5" y="32"/>
                    <a:pt x="3" y="30"/>
                  </a:cubicBezTo>
                  <a:cubicBezTo>
                    <a:pt x="1" y="28"/>
                    <a:pt x="0" y="25"/>
                    <a:pt x="0" y="22"/>
                  </a:cubicBezTo>
                  <a:cubicBezTo>
                    <a:pt x="0" y="0"/>
                    <a:pt x="0" y="0"/>
                    <a:pt x="0" y="0"/>
                  </a:cubicBezTo>
                  <a:cubicBezTo>
                    <a:pt x="8" y="0"/>
                    <a:pt x="8" y="0"/>
                    <a:pt x="8" y="0"/>
                  </a:cubicBezTo>
                  <a:cubicBezTo>
                    <a:pt x="8" y="23"/>
                    <a:pt x="8" y="23"/>
                    <a:pt x="8" y="23"/>
                  </a:cubicBezTo>
                  <a:cubicBezTo>
                    <a:pt x="8" y="24"/>
                    <a:pt x="9" y="26"/>
                    <a:pt x="10" y="27"/>
                  </a:cubicBezTo>
                  <a:cubicBezTo>
                    <a:pt x="11" y="28"/>
                    <a:pt x="13" y="28"/>
                    <a:pt x="15" y="28"/>
                  </a:cubicBezTo>
                  <a:cubicBezTo>
                    <a:pt x="17" y="28"/>
                    <a:pt x="19" y="28"/>
                    <a:pt x="20" y="27"/>
                  </a:cubicBezTo>
                  <a:cubicBezTo>
                    <a:pt x="21" y="26"/>
                    <a:pt x="21" y="25"/>
                    <a:pt x="21" y="23"/>
                  </a:cubicBezTo>
                  <a:cubicBezTo>
                    <a:pt x="21" y="0"/>
                    <a:pt x="21" y="0"/>
                    <a:pt x="21" y="0"/>
                  </a:cubicBezTo>
                  <a:cubicBezTo>
                    <a:pt x="28" y="0"/>
                    <a:pt x="28" y="0"/>
                    <a:pt x="28" y="0"/>
                  </a:cubicBezTo>
                  <a:lnTo>
                    <a:pt x="28" y="23"/>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72" name="Freeform 74"/>
            <p:cNvSpPr>
              <a:spLocks noEditPoints="1"/>
            </p:cNvSpPr>
            <p:nvPr userDrawn="1"/>
          </p:nvSpPr>
          <p:spPr bwMode="auto">
            <a:xfrm>
              <a:off x="6125250" y="3820432"/>
              <a:ext cx="74753" cy="99786"/>
            </a:xfrm>
            <a:custGeom>
              <a:avLst/>
              <a:gdLst>
                <a:gd name="T0" fmla="*/ 2147483646 w 26"/>
                <a:gd name="T1" fmla="*/ 2147483646 h 32"/>
                <a:gd name="T2" fmla="*/ 2147483646 w 26"/>
                <a:gd name="T3" fmla="*/ 2147483646 h 32"/>
                <a:gd name="T4" fmla="*/ 2147483646 w 26"/>
                <a:gd name="T5" fmla="*/ 2147483646 h 32"/>
                <a:gd name="T6" fmla="*/ 2147483646 w 26"/>
                <a:gd name="T7" fmla="*/ 2147483646 h 32"/>
                <a:gd name="T8" fmla="*/ 2147483646 w 26"/>
                <a:gd name="T9" fmla="*/ 2147483646 h 32"/>
                <a:gd name="T10" fmla="*/ 0 w 26"/>
                <a:gd name="T11" fmla="*/ 2147483646 h 32"/>
                <a:gd name="T12" fmla="*/ 0 w 26"/>
                <a:gd name="T13" fmla="*/ 0 h 32"/>
                <a:gd name="T14" fmla="*/ 2147483646 w 26"/>
                <a:gd name="T15" fmla="*/ 0 h 32"/>
                <a:gd name="T16" fmla="*/ 2147483646 w 26"/>
                <a:gd name="T17" fmla="*/ 2147483646 h 32"/>
                <a:gd name="T18" fmla="*/ 2147483646 w 26"/>
                <a:gd name="T19" fmla="*/ 2147483646 h 32"/>
                <a:gd name="T20" fmla="*/ 2147483646 w 26"/>
                <a:gd name="T21" fmla="*/ 2147483646 h 32"/>
                <a:gd name="T22" fmla="*/ 2147483646 w 26"/>
                <a:gd name="T23" fmla="*/ 2147483646 h 32"/>
                <a:gd name="T24" fmla="*/ 2147483646 w 26"/>
                <a:gd name="T25" fmla="*/ 2147483646 h 32"/>
                <a:gd name="T26" fmla="*/ 2147483646 w 26"/>
                <a:gd name="T27" fmla="*/ 2147483646 h 32"/>
                <a:gd name="T28" fmla="*/ 2147483646 w 26"/>
                <a:gd name="T29" fmla="*/ 2147483646 h 32"/>
                <a:gd name="T30" fmla="*/ 2147483646 w 26"/>
                <a:gd name="T31" fmla="*/ 2147483646 h 32"/>
                <a:gd name="T32" fmla="*/ 2147483646 w 26"/>
                <a:gd name="T33" fmla="*/ 2147483646 h 32"/>
                <a:gd name="T34" fmla="*/ 2147483646 w 26"/>
                <a:gd name="T35" fmla="*/ 2147483646 h 32"/>
                <a:gd name="T36" fmla="*/ 2147483646 w 26"/>
                <a:gd name="T37" fmla="*/ 2147483646 h 32"/>
                <a:gd name="T38" fmla="*/ 2147483646 w 26"/>
                <a:gd name="T39" fmla="*/ 2147483646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6" h="32">
                  <a:moveTo>
                    <a:pt x="26" y="11"/>
                  </a:moveTo>
                  <a:cubicBezTo>
                    <a:pt x="26" y="14"/>
                    <a:pt x="25" y="16"/>
                    <a:pt x="23" y="17"/>
                  </a:cubicBezTo>
                  <a:cubicBezTo>
                    <a:pt x="21" y="19"/>
                    <a:pt x="18" y="19"/>
                    <a:pt x="14" y="19"/>
                  </a:cubicBezTo>
                  <a:cubicBezTo>
                    <a:pt x="9" y="19"/>
                    <a:pt x="9" y="19"/>
                    <a:pt x="9" y="19"/>
                  </a:cubicBezTo>
                  <a:cubicBezTo>
                    <a:pt x="9" y="32"/>
                    <a:pt x="9" y="32"/>
                    <a:pt x="9" y="32"/>
                  </a:cubicBezTo>
                  <a:cubicBezTo>
                    <a:pt x="0" y="32"/>
                    <a:pt x="0" y="32"/>
                    <a:pt x="0" y="32"/>
                  </a:cubicBezTo>
                  <a:cubicBezTo>
                    <a:pt x="0" y="0"/>
                    <a:pt x="0" y="0"/>
                    <a:pt x="0" y="0"/>
                  </a:cubicBezTo>
                  <a:cubicBezTo>
                    <a:pt x="15" y="0"/>
                    <a:pt x="15" y="0"/>
                    <a:pt x="15" y="0"/>
                  </a:cubicBezTo>
                  <a:cubicBezTo>
                    <a:pt x="19" y="0"/>
                    <a:pt x="22" y="1"/>
                    <a:pt x="24" y="3"/>
                  </a:cubicBezTo>
                  <a:cubicBezTo>
                    <a:pt x="25" y="4"/>
                    <a:pt x="26" y="6"/>
                    <a:pt x="26" y="9"/>
                  </a:cubicBezTo>
                  <a:lnTo>
                    <a:pt x="26" y="11"/>
                  </a:lnTo>
                  <a:close/>
                  <a:moveTo>
                    <a:pt x="17" y="12"/>
                  </a:moveTo>
                  <a:cubicBezTo>
                    <a:pt x="17" y="8"/>
                    <a:pt x="17" y="8"/>
                    <a:pt x="17" y="8"/>
                  </a:cubicBezTo>
                  <a:cubicBezTo>
                    <a:pt x="17" y="7"/>
                    <a:pt x="17" y="6"/>
                    <a:pt x="16" y="6"/>
                  </a:cubicBezTo>
                  <a:cubicBezTo>
                    <a:pt x="15" y="5"/>
                    <a:pt x="14" y="5"/>
                    <a:pt x="12" y="5"/>
                  </a:cubicBezTo>
                  <a:cubicBezTo>
                    <a:pt x="9" y="5"/>
                    <a:pt x="9" y="5"/>
                    <a:pt x="9" y="5"/>
                  </a:cubicBezTo>
                  <a:cubicBezTo>
                    <a:pt x="9" y="15"/>
                    <a:pt x="9" y="15"/>
                    <a:pt x="9" y="15"/>
                  </a:cubicBezTo>
                  <a:cubicBezTo>
                    <a:pt x="12" y="15"/>
                    <a:pt x="12" y="15"/>
                    <a:pt x="12" y="15"/>
                  </a:cubicBezTo>
                  <a:cubicBezTo>
                    <a:pt x="14" y="15"/>
                    <a:pt x="15" y="15"/>
                    <a:pt x="16" y="14"/>
                  </a:cubicBezTo>
                  <a:cubicBezTo>
                    <a:pt x="17" y="13"/>
                    <a:pt x="17" y="13"/>
                    <a:pt x="17" y="12"/>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73" name="Freeform 75"/>
            <p:cNvSpPr>
              <a:spLocks/>
            </p:cNvSpPr>
            <p:nvPr userDrawn="1"/>
          </p:nvSpPr>
          <p:spPr bwMode="auto">
            <a:xfrm>
              <a:off x="5517268" y="3820432"/>
              <a:ext cx="94687" cy="99786"/>
            </a:xfrm>
            <a:custGeom>
              <a:avLst/>
              <a:gdLst>
                <a:gd name="T0" fmla="*/ 2147483646 w 57"/>
                <a:gd name="T1" fmla="*/ 2147483646 h 60"/>
                <a:gd name="T2" fmla="*/ 0 w 57"/>
                <a:gd name="T3" fmla="*/ 2147483646 h 60"/>
                <a:gd name="T4" fmla="*/ 0 w 57"/>
                <a:gd name="T5" fmla="*/ 0 h 60"/>
                <a:gd name="T6" fmla="*/ 2147483646 w 57"/>
                <a:gd name="T7" fmla="*/ 0 h 60"/>
                <a:gd name="T8" fmla="*/ 2147483646 w 57"/>
                <a:gd name="T9" fmla="*/ 2147483646 h 60"/>
                <a:gd name="T10" fmla="*/ 2147483646 w 57"/>
                <a:gd name="T11" fmla="*/ 2147483646 h 60"/>
                <a:gd name="T12" fmla="*/ 2147483646 w 57"/>
                <a:gd name="T13" fmla="*/ 0 h 60"/>
                <a:gd name="T14" fmla="*/ 2147483646 w 57"/>
                <a:gd name="T15" fmla="*/ 0 h 60"/>
                <a:gd name="T16" fmla="*/ 2147483646 w 57"/>
                <a:gd name="T17" fmla="*/ 2147483646 h 60"/>
                <a:gd name="T18" fmla="*/ 2147483646 w 57"/>
                <a:gd name="T19" fmla="*/ 2147483646 h 60"/>
                <a:gd name="T20" fmla="*/ 2147483646 w 57"/>
                <a:gd name="T21" fmla="*/ 2147483646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 h="60">
                  <a:moveTo>
                    <a:pt x="14" y="60"/>
                  </a:moveTo>
                  <a:lnTo>
                    <a:pt x="0" y="60"/>
                  </a:lnTo>
                  <a:lnTo>
                    <a:pt x="0" y="0"/>
                  </a:lnTo>
                  <a:lnTo>
                    <a:pt x="14" y="0"/>
                  </a:lnTo>
                  <a:lnTo>
                    <a:pt x="44" y="60"/>
                  </a:lnTo>
                  <a:lnTo>
                    <a:pt x="57" y="60"/>
                  </a:lnTo>
                  <a:lnTo>
                    <a:pt x="57" y="0"/>
                  </a:lnTo>
                  <a:lnTo>
                    <a:pt x="44" y="0"/>
                  </a:lnTo>
                  <a:lnTo>
                    <a:pt x="44" y="43"/>
                  </a:lnTo>
                  <a:lnTo>
                    <a:pt x="14" y="21"/>
                  </a:lnTo>
                  <a:lnTo>
                    <a:pt x="14" y="60"/>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74" name="Freeform 76"/>
            <p:cNvSpPr>
              <a:spLocks/>
            </p:cNvSpPr>
            <p:nvPr userDrawn="1"/>
          </p:nvSpPr>
          <p:spPr bwMode="auto">
            <a:xfrm>
              <a:off x="5691691" y="3820432"/>
              <a:ext cx="89702" cy="99786"/>
            </a:xfrm>
            <a:custGeom>
              <a:avLst/>
              <a:gdLst>
                <a:gd name="T0" fmla="*/ 2147483646 w 31"/>
                <a:gd name="T1" fmla="*/ 2147483646 h 33"/>
                <a:gd name="T2" fmla="*/ 2147483646 w 31"/>
                <a:gd name="T3" fmla="*/ 2147483646 h 33"/>
                <a:gd name="T4" fmla="*/ 2147483646 w 31"/>
                <a:gd name="T5" fmla="*/ 2147483646 h 33"/>
                <a:gd name="T6" fmla="*/ 2147483646 w 31"/>
                <a:gd name="T7" fmla="*/ 2147483646 h 33"/>
                <a:gd name="T8" fmla="*/ 0 w 31"/>
                <a:gd name="T9" fmla="*/ 2147483646 h 33"/>
                <a:gd name="T10" fmla="*/ 0 w 31"/>
                <a:gd name="T11" fmla="*/ 2147483646 h 33"/>
                <a:gd name="T12" fmla="*/ 2147483646 w 31"/>
                <a:gd name="T13" fmla="*/ 2147483646 h 33"/>
                <a:gd name="T14" fmla="*/ 2147483646 w 31"/>
                <a:gd name="T15" fmla="*/ 0 h 33"/>
                <a:gd name="T16" fmla="*/ 2147483646 w 31"/>
                <a:gd name="T17" fmla="*/ 0 h 33"/>
                <a:gd name="T18" fmla="*/ 2147483646 w 31"/>
                <a:gd name="T19" fmla="*/ 2147483646 h 33"/>
                <a:gd name="T20" fmla="*/ 2147483646 w 31"/>
                <a:gd name="T21" fmla="*/ 2147483646 h 33"/>
                <a:gd name="T22" fmla="*/ 2147483646 w 31"/>
                <a:gd name="T23" fmla="*/ 2147483646 h 33"/>
                <a:gd name="T24" fmla="*/ 2147483646 w 31"/>
                <a:gd name="T25" fmla="*/ 2147483646 h 33"/>
                <a:gd name="T26" fmla="*/ 2147483646 w 31"/>
                <a:gd name="T27" fmla="*/ 2147483646 h 33"/>
                <a:gd name="T28" fmla="*/ 2147483646 w 31"/>
                <a:gd name="T29" fmla="*/ 2147483646 h 33"/>
                <a:gd name="T30" fmla="*/ 2147483646 w 31"/>
                <a:gd name="T31" fmla="*/ 2147483646 h 33"/>
                <a:gd name="T32" fmla="*/ 2147483646 w 31"/>
                <a:gd name="T33" fmla="*/ 2147483646 h 33"/>
                <a:gd name="T34" fmla="*/ 2147483646 w 31"/>
                <a:gd name="T35" fmla="*/ 2147483646 h 33"/>
                <a:gd name="T36" fmla="*/ 2147483646 w 31"/>
                <a:gd name="T37" fmla="*/ 2147483646 h 33"/>
                <a:gd name="T38" fmla="*/ 2147483646 w 31"/>
                <a:gd name="T39" fmla="*/ 2147483646 h 33"/>
                <a:gd name="T40" fmla="*/ 2147483646 w 31"/>
                <a:gd name="T41" fmla="*/ 2147483646 h 33"/>
                <a:gd name="T42" fmla="*/ 2147483646 w 31"/>
                <a:gd name="T43" fmla="*/ 2147483646 h 33"/>
                <a:gd name="T44" fmla="*/ 2147483646 w 31"/>
                <a:gd name="T45" fmla="*/ 2147483646 h 33"/>
                <a:gd name="T46" fmla="*/ 2147483646 w 31"/>
                <a:gd name="T47" fmla="*/ 2147483646 h 33"/>
                <a:gd name="T48" fmla="*/ 2147483646 w 31"/>
                <a:gd name="T49" fmla="*/ 2147483646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 h="33">
                  <a:moveTo>
                    <a:pt x="31" y="28"/>
                  </a:moveTo>
                  <a:cubicBezTo>
                    <a:pt x="30" y="29"/>
                    <a:pt x="28" y="30"/>
                    <a:pt x="26" y="31"/>
                  </a:cubicBezTo>
                  <a:cubicBezTo>
                    <a:pt x="23" y="32"/>
                    <a:pt x="20" y="33"/>
                    <a:pt x="17" y="33"/>
                  </a:cubicBezTo>
                  <a:cubicBezTo>
                    <a:pt x="11" y="33"/>
                    <a:pt x="7" y="32"/>
                    <a:pt x="4" y="29"/>
                  </a:cubicBezTo>
                  <a:cubicBezTo>
                    <a:pt x="2" y="26"/>
                    <a:pt x="0" y="22"/>
                    <a:pt x="0" y="17"/>
                  </a:cubicBezTo>
                  <a:cubicBezTo>
                    <a:pt x="0" y="15"/>
                    <a:pt x="0" y="15"/>
                    <a:pt x="0" y="15"/>
                  </a:cubicBezTo>
                  <a:cubicBezTo>
                    <a:pt x="0" y="11"/>
                    <a:pt x="2" y="7"/>
                    <a:pt x="5" y="4"/>
                  </a:cubicBezTo>
                  <a:cubicBezTo>
                    <a:pt x="8" y="1"/>
                    <a:pt x="13" y="0"/>
                    <a:pt x="19" y="0"/>
                  </a:cubicBezTo>
                  <a:cubicBezTo>
                    <a:pt x="21" y="0"/>
                    <a:pt x="23" y="0"/>
                    <a:pt x="24" y="0"/>
                  </a:cubicBezTo>
                  <a:cubicBezTo>
                    <a:pt x="26" y="1"/>
                    <a:pt x="27" y="1"/>
                    <a:pt x="28" y="1"/>
                  </a:cubicBezTo>
                  <a:cubicBezTo>
                    <a:pt x="28" y="6"/>
                    <a:pt x="28" y="6"/>
                    <a:pt x="28" y="6"/>
                  </a:cubicBezTo>
                  <a:cubicBezTo>
                    <a:pt x="27" y="6"/>
                    <a:pt x="26" y="6"/>
                    <a:pt x="24" y="5"/>
                  </a:cubicBezTo>
                  <a:cubicBezTo>
                    <a:pt x="23" y="5"/>
                    <a:pt x="21" y="5"/>
                    <a:pt x="19" y="5"/>
                  </a:cubicBezTo>
                  <a:cubicBezTo>
                    <a:pt x="16" y="5"/>
                    <a:pt x="14" y="6"/>
                    <a:pt x="12" y="7"/>
                  </a:cubicBezTo>
                  <a:cubicBezTo>
                    <a:pt x="10" y="9"/>
                    <a:pt x="9" y="12"/>
                    <a:pt x="9" y="16"/>
                  </a:cubicBezTo>
                  <a:cubicBezTo>
                    <a:pt x="9" y="17"/>
                    <a:pt x="9" y="17"/>
                    <a:pt x="9" y="17"/>
                  </a:cubicBezTo>
                  <a:cubicBezTo>
                    <a:pt x="9" y="21"/>
                    <a:pt x="10" y="24"/>
                    <a:pt x="11" y="26"/>
                  </a:cubicBezTo>
                  <a:cubicBezTo>
                    <a:pt x="13" y="27"/>
                    <a:pt x="15" y="28"/>
                    <a:pt x="17" y="28"/>
                  </a:cubicBezTo>
                  <a:cubicBezTo>
                    <a:pt x="19" y="28"/>
                    <a:pt x="20" y="28"/>
                    <a:pt x="21" y="27"/>
                  </a:cubicBezTo>
                  <a:cubicBezTo>
                    <a:pt x="22" y="27"/>
                    <a:pt x="23" y="27"/>
                    <a:pt x="24" y="26"/>
                  </a:cubicBezTo>
                  <a:cubicBezTo>
                    <a:pt x="24" y="19"/>
                    <a:pt x="24" y="19"/>
                    <a:pt x="24" y="19"/>
                  </a:cubicBezTo>
                  <a:cubicBezTo>
                    <a:pt x="18" y="19"/>
                    <a:pt x="18" y="19"/>
                    <a:pt x="18" y="19"/>
                  </a:cubicBezTo>
                  <a:cubicBezTo>
                    <a:pt x="17" y="15"/>
                    <a:pt x="17" y="15"/>
                    <a:pt x="17" y="15"/>
                  </a:cubicBezTo>
                  <a:cubicBezTo>
                    <a:pt x="31" y="15"/>
                    <a:pt x="31" y="15"/>
                    <a:pt x="31" y="15"/>
                  </a:cubicBezTo>
                  <a:lnTo>
                    <a:pt x="31" y="28"/>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75" name="Freeform 77"/>
            <p:cNvSpPr>
              <a:spLocks noEditPoints="1"/>
            </p:cNvSpPr>
            <p:nvPr userDrawn="1"/>
          </p:nvSpPr>
          <p:spPr bwMode="auto">
            <a:xfrm>
              <a:off x="6793034" y="3980090"/>
              <a:ext cx="104654" cy="94798"/>
            </a:xfrm>
            <a:custGeom>
              <a:avLst/>
              <a:gdLst>
                <a:gd name="T0" fmla="*/ 2147483646 w 66"/>
                <a:gd name="T1" fmla="*/ 2147483646 h 60"/>
                <a:gd name="T2" fmla="*/ 2147483646 w 66"/>
                <a:gd name="T3" fmla="*/ 2147483646 h 60"/>
                <a:gd name="T4" fmla="*/ 2147483646 w 66"/>
                <a:gd name="T5" fmla="*/ 2147483646 h 60"/>
                <a:gd name="T6" fmla="*/ 2147483646 w 66"/>
                <a:gd name="T7" fmla="*/ 2147483646 h 60"/>
                <a:gd name="T8" fmla="*/ 2147483646 w 66"/>
                <a:gd name="T9" fmla="*/ 2147483646 h 60"/>
                <a:gd name="T10" fmla="*/ 0 w 66"/>
                <a:gd name="T11" fmla="*/ 2147483646 h 60"/>
                <a:gd name="T12" fmla="*/ 2147483646 w 66"/>
                <a:gd name="T13" fmla="*/ 0 h 60"/>
                <a:gd name="T14" fmla="*/ 2147483646 w 66"/>
                <a:gd name="T15" fmla="*/ 0 h 60"/>
                <a:gd name="T16" fmla="*/ 2147483646 w 66"/>
                <a:gd name="T17" fmla="*/ 2147483646 h 60"/>
                <a:gd name="T18" fmla="*/ 2147483646 w 66"/>
                <a:gd name="T19" fmla="*/ 2147483646 h 60"/>
                <a:gd name="T20" fmla="*/ 2147483646 w 66"/>
                <a:gd name="T21" fmla="*/ 2147483646 h 60"/>
                <a:gd name="T22" fmla="*/ 2147483646 w 66"/>
                <a:gd name="T23" fmla="*/ 2147483646 h 60"/>
                <a:gd name="T24" fmla="*/ 2147483646 w 66"/>
                <a:gd name="T25" fmla="*/ 214748364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60">
                  <a:moveTo>
                    <a:pt x="66" y="60"/>
                  </a:moveTo>
                  <a:lnTo>
                    <a:pt x="49" y="60"/>
                  </a:lnTo>
                  <a:lnTo>
                    <a:pt x="43" y="45"/>
                  </a:lnTo>
                  <a:lnTo>
                    <a:pt x="19" y="45"/>
                  </a:lnTo>
                  <a:lnTo>
                    <a:pt x="13" y="60"/>
                  </a:lnTo>
                  <a:lnTo>
                    <a:pt x="0" y="60"/>
                  </a:lnTo>
                  <a:lnTo>
                    <a:pt x="25" y="0"/>
                  </a:lnTo>
                  <a:lnTo>
                    <a:pt x="40" y="0"/>
                  </a:lnTo>
                  <a:lnTo>
                    <a:pt x="66" y="60"/>
                  </a:lnTo>
                  <a:close/>
                  <a:moveTo>
                    <a:pt x="40" y="37"/>
                  </a:moveTo>
                  <a:lnTo>
                    <a:pt x="30" y="15"/>
                  </a:lnTo>
                  <a:lnTo>
                    <a:pt x="21" y="37"/>
                  </a:lnTo>
                  <a:lnTo>
                    <a:pt x="40" y="37"/>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76" name="Freeform 78"/>
            <p:cNvSpPr>
              <a:spLocks noEditPoints="1"/>
            </p:cNvSpPr>
            <p:nvPr userDrawn="1"/>
          </p:nvSpPr>
          <p:spPr bwMode="auto">
            <a:xfrm>
              <a:off x="6593695" y="3980090"/>
              <a:ext cx="84720" cy="94798"/>
            </a:xfrm>
            <a:custGeom>
              <a:avLst/>
              <a:gdLst>
                <a:gd name="T0" fmla="*/ 2147483646 w 27"/>
                <a:gd name="T1" fmla="*/ 2147483646 h 32"/>
                <a:gd name="T2" fmla="*/ 2147483646 w 27"/>
                <a:gd name="T3" fmla="*/ 2147483646 h 32"/>
                <a:gd name="T4" fmla="*/ 2147483646 w 27"/>
                <a:gd name="T5" fmla="*/ 2147483646 h 32"/>
                <a:gd name="T6" fmla="*/ 2147483646 w 27"/>
                <a:gd name="T7" fmla="*/ 2147483646 h 32"/>
                <a:gd name="T8" fmla="*/ 2147483646 w 27"/>
                <a:gd name="T9" fmla="*/ 2147483646 h 32"/>
                <a:gd name="T10" fmla="*/ 2147483646 w 27"/>
                <a:gd name="T11" fmla="*/ 2147483646 h 32"/>
                <a:gd name="T12" fmla="*/ 0 w 27"/>
                <a:gd name="T13" fmla="*/ 2147483646 h 32"/>
                <a:gd name="T14" fmla="*/ 0 w 27"/>
                <a:gd name="T15" fmla="*/ 0 h 32"/>
                <a:gd name="T16" fmla="*/ 2147483646 w 27"/>
                <a:gd name="T17" fmla="*/ 0 h 32"/>
                <a:gd name="T18" fmla="*/ 2147483646 w 27"/>
                <a:gd name="T19" fmla="*/ 2147483646 h 32"/>
                <a:gd name="T20" fmla="*/ 2147483646 w 27"/>
                <a:gd name="T21" fmla="*/ 2147483646 h 32"/>
                <a:gd name="T22" fmla="*/ 2147483646 w 27"/>
                <a:gd name="T23" fmla="*/ 2147483646 h 32"/>
                <a:gd name="T24" fmla="*/ 2147483646 w 27"/>
                <a:gd name="T25" fmla="*/ 2147483646 h 32"/>
                <a:gd name="T26" fmla="*/ 2147483646 w 27"/>
                <a:gd name="T27" fmla="*/ 2147483646 h 32"/>
                <a:gd name="T28" fmla="*/ 2147483646 w 27"/>
                <a:gd name="T29" fmla="*/ 2147483646 h 32"/>
                <a:gd name="T30" fmla="*/ 2147483646 w 27"/>
                <a:gd name="T31" fmla="*/ 2147483646 h 32"/>
                <a:gd name="T32" fmla="*/ 2147483646 w 27"/>
                <a:gd name="T33" fmla="*/ 2147483646 h 32"/>
                <a:gd name="T34" fmla="*/ 2147483646 w 27"/>
                <a:gd name="T35" fmla="*/ 2147483646 h 32"/>
                <a:gd name="T36" fmla="*/ 2147483646 w 27"/>
                <a:gd name="T37" fmla="*/ 2147483646 h 32"/>
                <a:gd name="T38" fmla="*/ 2147483646 w 27"/>
                <a:gd name="T39" fmla="*/ 2147483646 h 32"/>
                <a:gd name="T40" fmla="*/ 2147483646 w 27"/>
                <a:gd name="T41" fmla="*/ 2147483646 h 32"/>
                <a:gd name="T42" fmla="*/ 2147483646 w 27"/>
                <a:gd name="T43" fmla="*/ 2147483646 h 32"/>
                <a:gd name="T44" fmla="*/ 2147483646 w 27"/>
                <a:gd name="T45" fmla="*/ 2147483646 h 32"/>
                <a:gd name="T46" fmla="*/ 2147483646 w 27"/>
                <a:gd name="T47" fmla="*/ 2147483646 h 32"/>
                <a:gd name="T48" fmla="*/ 2147483646 w 27"/>
                <a:gd name="T49" fmla="*/ 2147483646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 h="32">
                  <a:moveTo>
                    <a:pt x="27" y="32"/>
                  </a:moveTo>
                  <a:cubicBezTo>
                    <a:pt x="19" y="32"/>
                    <a:pt x="19" y="32"/>
                    <a:pt x="19" y="32"/>
                  </a:cubicBezTo>
                  <a:cubicBezTo>
                    <a:pt x="19" y="27"/>
                    <a:pt x="18" y="23"/>
                    <a:pt x="17" y="21"/>
                  </a:cubicBezTo>
                  <a:cubicBezTo>
                    <a:pt x="16" y="19"/>
                    <a:pt x="14" y="18"/>
                    <a:pt x="11" y="18"/>
                  </a:cubicBezTo>
                  <a:cubicBezTo>
                    <a:pt x="9" y="18"/>
                    <a:pt x="9" y="18"/>
                    <a:pt x="9" y="18"/>
                  </a:cubicBezTo>
                  <a:cubicBezTo>
                    <a:pt x="9" y="32"/>
                    <a:pt x="9" y="32"/>
                    <a:pt x="9" y="32"/>
                  </a:cubicBezTo>
                  <a:cubicBezTo>
                    <a:pt x="0" y="32"/>
                    <a:pt x="0" y="32"/>
                    <a:pt x="0" y="32"/>
                  </a:cubicBezTo>
                  <a:cubicBezTo>
                    <a:pt x="0" y="0"/>
                    <a:pt x="0" y="0"/>
                    <a:pt x="0" y="0"/>
                  </a:cubicBezTo>
                  <a:cubicBezTo>
                    <a:pt x="16" y="0"/>
                    <a:pt x="16" y="0"/>
                    <a:pt x="16" y="0"/>
                  </a:cubicBezTo>
                  <a:cubicBezTo>
                    <a:pt x="20" y="0"/>
                    <a:pt x="22" y="1"/>
                    <a:pt x="24" y="2"/>
                  </a:cubicBezTo>
                  <a:cubicBezTo>
                    <a:pt x="26" y="3"/>
                    <a:pt x="26" y="5"/>
                    <a:pt x="26" y="7"/>
                  </a:cubicBezTo>
                  <a:cubicBezTo>
                    <a:pt x="26" y="9"/>
                    <a:pt x="26" y="9"/>
                    <a:pt x="26" y="9"/>
                  </a:cubicBezTo>
                  <a:cubicBezTo>
                    <a:pt x="26" y="11"/>
                    <a:pt x="26" y="12"/>
                    <a:pt x="24" y="13"/>
                  </a:cubicBezTo>
                  <a:cubicBezTo>
                    <a:pt x="23" y="14"/>
                    <a:pt x="21" y="15"/>
                    <a:pt x="18" y="15"/>
                  </a:cubicBezTo>
                  <a:cubicBezTo>
                    <a:pt x="21" y="16"/>
                    <a:pt x="24" y="17"/>
                    <a:pt x="25" y="20"/>
                  </a:cubicBezTo>
                  <a:cubicBezTo>
                    <a:pt x="27" y="23"/>
                    <a:pt x="27" y="27"/>
                    <a:pt x="27" y="32"/>
                  </a:cubicBezTo>
                  <a:close/>
                  <a:moveTo>
                    <a:pt x="18" y="9"/>
                  </a:moveTo>
                  <a:cubicBezTo>
                    <a:pt x="18" y="8"/>
                    <a:pt x="18" y="8"/>
                    <a:pt x="18" y="8"/>
                  </a:cubicBezTo>
                  <a:cubicBezTo>
                    <a:pt x="18" y="7"/>
                    <a:pt x="17" y="6"/>
                    <a:pt x="16" y="5"/>
                  </a:cubicBezTo>
                  <a:cubicBezTo>
                    <a:pt x="15" y="5"/>
                    <a:pt x="14" y="5"/>
                    <a:pt x="12" y="5"/>
                  </a:cubicBezTo>
                  <a:cubicBezTo>
                    <a:pt x="9" y="5"/>
                    <a:pt x="9" y="5"/>
                    <a:pt x="9" y="5"/>
                  </a:cubicBezTo>
                  <a:cubicBezTo>
                    <a:pt x="9" y="13"/>
                    <a:pt x="9" y="13"/>
                    <a:pt x="9" y="13"/>
                  </a:cubicBezTo>
                  <a:cubicBezTo>
                    <a:pt x="12" y="13"/>
                    <a:pt x="12" y="13"/>
                    <a:pt x="12" y="13"/>
                  </a:cubicBezTo>
                  <a:cubicBezTo>
                    <a:pt x="14" y="13"/>
                    <a:pt x="15" y="13"/>
                    <a:pt x="16" y="12"/>
                  </a:cubicBezTo>
                  <a:cubicBezTo>
                    <a:pt x="17" y="12"/>
                    <a:pt x="18" y="11"/>
                    <a:pt x="18" y="9"/>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77" name="Freeform 79"/>
            <p:cNvSpPr>
              <a:spLocks noEditPoints="1"/>
            </p:cNvSpPr>
            <p:nvPr userDrawn="1"/>
          </p:nvSpPr>
          <p:spPr bwMode="auto">
            <a:xfrm>
              <a:off x="6693365" y="3975102"/>
              <a:ext cx="94687" cy="99786"/>
            </a:xfrm>
            <a:custGeom>
              <a:avLst/>
              <a:gdLst>
                <a:gd name="T0" fmla="*/ 2147483646 w 31"/>
                <a:gd name="T1" fmla="*/ 2147483646 h 33"/>
                <a:gd name="T2" fmla="*/ 2147483646 w 31"/>
                <a:gd name="T3" fmla="*/ 2147483646 h 33"/>
                <a:gd name="T4" fmla="*/ 2147483646 w 31"/>
                <a:gd name="T5" fmla="*/ 2147483646 h 33"/>
                <a:gd name="T6" fmla="*/ 0 w 31"/>
                <a:gd name="T7" fmla="*/ 2147483646 h 33"/>
                <a:gd name="T8" fmla="*/ 0 w 31"/>
                <a:gd name="T9" fmla="*/ 0 h 33"/>
                <a:gd name="T10" fmla="*/ 2147483646 w 31"/>
                <a:gd name="T11" fmla="*/ 0 h 33"/>
                <a:gd name="T12" fmla="*/ 2147483646 w 31"/>
                <a:gd name="T13" fmla="*/ 2147483646 h 33"/>
                <a:gd name="T14" fmla="*/ 2147483646 w 31"/>
                <a:gd name="T15" fmla="*/ 2147483646 h 33"/>
                <a:gd name="T16" fmla="*/ 2147483646 w 31"/>
                <a:gd name="T17" fmla="*/ 2147483646 h 33"/>
                <a:gd name="T18" fmla="*/ 2147483646 w 31"/>
                <a:gd name="T19" fmla="*/ 2147483646 h 33"/>
                <a:gd name="T20" fmla="*/ 2147483646 w 31"/>
                <a:gd name="T21" fmla="*/ 2147483646 h 33"/>
                <a:gd name="T22" fmla="*/ 2147483646 w 31"/>
                <a:gd name="T23" fmla="*/ 2147483646 h 33"/>
                <a:gd name="T24" fmla="*/ 2147483646 w 31"/>
                <a:gd name="T25" fmla="*/ 2147483646 h 33"/>
                <a:gd name="T26" fmla="*/ 2147483646 w 31"/>
                <a:gd name="T27" fmla="*/ 2147483646 h 33"/>
                <a:gd name="T28" fmla="*/ 2147483646 w 31"/>
                <a:gd name="T29" fmla="*/ 2147483646 h 33"/>
                <a:gd name="T30" fmla="*/ 2147483646 w 31"/>
                <a:gd name="T31" fmla="*/ 2147483646 h 33"/>
                <a:gd name="T32" fmla="*/ 2147483646 w 31"/>
                <a:gd name="T33" fmla="*/ 2147483646 h 33"/>
                <a:gd name="T34" fmla="*/ 2147483646 w 31"/>
                <a:gd name="T35" fmla="*/ 2147483646 h 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33">
                  <a:moveTo>
                    <a:pt x="31" y="17"/>
                  </a:moveTo>
                  <a:cubicBezTo>
                    <a:pt x="31" y="23"/>
                    <a:pt x="29" y="27"/>
                    <a:pt x="27" y="29"/>
                  </a:cubicBezTo>
                  <a:cubicBezTo>
                    <a:pt x="24" y="32"/>
                    <a:pt x="20" y="33"/>
                    <a:pt x="15" y="33"/>
                  </a:cubicBezTo>
                  <a:cubicBezTo>
                    <a:pt x="0" y="33"/>
                    <a:pt x="0" y="33"/>
                    <a:pt x="0" y="33"/>
                  </a:cubicBezTo>
                  <a:cubicBezTo>
                    <a:pt x="0" y="0"/>
                    <a:pt x="0" y="0"/>
                    <a:pt x="0" y="0"/>
                  </a:cubicBezTo>
                  <a:cubicBezTo>
                    <a:pt x="14" y="0"/>
                    <a:pt x="14" y="0"/>
                    <a:pt x="14" y="0"/>
                  </a:cubicBezTo>
                  <a:cubicBezTo>
                    <a:pt x="20" y="0"/>
                    <a:pt x="24" y="1"/>
                    <a:pt x="27" y="4"/>
                  </a:cubicBezTo>
                  <a:cubicBezTo>
                    <a:pt x="29" y="7"/>
                    <a:pt x="31" y="11"/>
                    <a:pt x="31" y="16"/>
                  </a:cubicBezTo>
                  <a:lnTo>
                    <a:pt x="31" y="17"/>
                  </a:lnTo>
                  <a:close/>
                  <a:moveTo>
                    <a:pt x="22" y="17"/>
                  </a:moveTo>
                  <a:cubicBezTo>
                    <a:pt x="22" y="16"/>
                    <a:pt x="22" y="16"/>
                    <a:pt x="22" y="16"/>
                  </a:cubicBezTo>
                  <a:cubicBezTo>
                    <a:pt x="22" y="13"/>
                    <a:pt x="21" y="10"/>
                    <a:pt x="19" y="8"/>
                  </a:cubicBezTo>
                  <a:cubicBezTo>
                    <a:pt x="18" y="6"/>
                    <a:pt x="16" y="5"/>
                    <a:pt x="13" y="5"/>
                  </a:cubicBezTo>
                  <a:cubicBezTo>
                    <a:pt x="10" y="5"/>
                    <a:pt x="10" y="5"/>
                    <a:pt x="10" y="5"/>
                  </a:cubicBezTo>
                  <a:cubicBezTo>
                    <a:pt x="10" y="28"/>
                    <a:pt x="10" y="28"/>
                    <a:pt x="10" y="28"/>
                  </a:cubicBezTo>
                  <a:cubicBezTo>
                    <a:pt x="14" y="28"/>
                    <a:pt x="14" y="28"/>
                    <a:pt x="14" y="28"/>
                  </a:cubicBezTo>
                  <a:cubicBezTo>
                    <a:pt x="16" y="28"/>
                    <a:pt x="18" y="27"/>
                    <a:pt x="20" y="26"/>
                  </a:cubicBezTo>
                  <a:cubicBezTo>
                    <a:pt x="21" y="24"/>
                    <a:pt x="22" y="21"/>
                    <a:pt x="22" y="17"/>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78" name="Freeform 80"/>
            <p:cNvSpPr>
              <a:spLocks/>
            </p:cNvSpPr>
            <p:nvPr userDrawn="1"/>
          </p:nvSpPr>
          <p:spPr bwMode="auto">
            <a:xfrm>
              <a:off x="6015614" y="3980090"/>
              <a:ext cx="79735" cy="94798"/>
            </a:xfrm>
            <a:custGeom>
              <a:avLst/>
              <a:gdLst>
                <a:gd name="T0" fmla="*/ 2147483646 w 49"/>
                <a:gd name="T1" fmla="*/ 2147483646 h 60"/>
                <a:gd name="T2" fmla="*/ 2147483646 w 49"/>
                <a:gd name="T3" fmla="*/ 2147483646 h 60"/>
                <a:gd name="T4" fmla="*/ 2147483646 w 49"/>
                <a:gd name="T5" fmla="*/ 2147483646 h 60"/>
                <a:gd name="T6" fmla="*/ 2147483646 w 49"/>
                <a:gd name="T7" fmla="*/ 2147483646 h 60"/>
                <a:gd name="T8" fmla="*/ 2147483646 w 49"/>
                <a:gd name="T9" fmla="*/ 2147483646 h 60"/>
                <a:gd name="T10" fmla="*/ 2147483646 w 49"/>
                <a:gd name="T11" fmla="*/ 2147483646 h 60"/>
                <a:gd name="T12" fmla="*/ 0 w 49"/>
                <a:gd name="T13" fmla="*/ 0 h 60"/>
                <a:gd name="T14" fmla="*/ 2147483646 w 49"/>
                <a:gd name="T15" fmla="*/ 0 h 60"/>
                <a:gd name="T16" fmla="*/ 2147483646 w 49"/>
                <a:gd name="T17" fmla="*/ 2147483646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60">
                  <a:moveTo>
                    <a:pt x="49" y="7"/>
                  </a:moveTo>
                  <a:lnTo>
                    <a:pt x="32" y="7"/>
                  </a:lnTo>
                  <a:lnTo>
                    <a:pt x="32" y="60"/>
                  </a:lnTo>
                  <a:lnTo>
                    <a:pt x="17" y="60"/>
                  </a:lnTo>
                  <a:lnTo>
                    <a:pt x="17" y="7"/>
                  </a:lnTo>
                  <a:lnTo>
                    <a:pt x="2" y="7"/>
                  </a:lnTo>
                  <a:lnTo>
                    <a:pt x="0" y="0"/>
                  </a:lnTo>
                  <a:lnTo>
                    <a:pt x="49" y="0"/>
                  </a:lnTo>
                  <a:lnTo>
                    <a:pt x="49" y="7"/>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79" name="Freeform 81"/>
            <p:cNvSpPr>
              <a:spLocks/>
            </p:cNvSpPr>
            <p:nvPr userDrawn="1"/>
          </p:nvSpPr>
          <p:spPr bwMode="auto">
            <a:xfrm>
              <a:off x="5412617" y="3975102"/>
              <a:ext cx="84717" cy="99786"/>
            </a:xfrm>
            <a:custGeom>
              <a:avLst/>
              <a:gdLst>
                <a:gd name="T0" fmla="*/ 2147483646 w 28"/>
                <a:gd name="T1" fmla="*/ 2147483646 h 33"/>
                <a:gd name="T2" fmla="*/ 2147483646 w 28"/>
                <a:gd name="T3" fmla="*/ 2147483646 h 33"/>
                <a:gd name="T4" fmla="*/ 2147483646 w 28"/>
                <a:gd name="T5" fmla="*/ 2147483646 h 33"/>
                <a:gd name="T6" fmla="*/ 2147483646 w 28"/>
                <a:gd name="T7" fmla="*/ 2147483646 h 33"/>
                <a:gd name="T8" fmla="*/ 0 w 28"/>
                <a:gd name="T9" fmla="*/ 2147483646 h 33"/>
                <a:gd name="T10" fmla="*/ 0 w 28"/>
                <a:gd name="T11" fmla="*/ 2147483646 h 33"/>
                <a:gd name="T12" fmla="*/ 2147483646 w 28"/>
                <a:gd name="T13" fmla="*/ 2147483646 h 33"/>
                <a:gd name="T14" fmla="*/ 2147483646 w 28"/>
                <a:gd name="T15" fmla="*/ 2147483646 h 33"/>
                <a:gd name="T16" fmla="*/ 2147483646 w 28"/>
                <a:gd name="T17" fmla="*/ 2147483646 h 33"/>
                <a:gd name="T18" fmla="*/ 2147483646 w 28"/>
                <a:gd name="T19" fmla="*/ 2147483646 h 33"/>
                <a:gd name="T20" fmla="*/ 2147483646 w 28"/>
                <a:gd name="T21" fmla="*/ 2147483646 h 33"/>
                <a:gd name="T22" fmla="*/ 2147483646 w 28"/>
                <a:gd name="T23" fmla="*/ 2147483646 h 33"/>
                <a:gd name="T24" fmla="*/ 2147483646 w 28"/>
                <a:gd name="T25" fmla="*/ 2147483646 h 33"/>
                <a:gd name="T26" fmla="*/ 2147483646 w 28"/>
                <a:gd name="T27" fmla="*/ 2147483646 h 33"/>
                <a:gd name="T28" fmla="*/ 2147483646 w 28"/>
                <a:gd name="T29" fmla="*/ 2147483646 h 33"/>
                <a:gd name="T30" fmla="*/ 2147483646 w 28"/>
                <a:gd name="T31" fmla="*/ 0 h 33"/>
                <a:gd name="T32" fmla="*/ 2147483646 w 28"/>
                <a:gd name="T33" fmla="*/ 0 h 33"/>
                <a:gd name="T34" fmla="*/ 2147483646 w 28"/>
                <a:gd name="T35" fmla="*/ 2147483646 h 33"/>
                <a:gd name="T36" fmla="*/ 2147483646 w 28"/>
                <a:gd name="T37" fmla="*/ 2147483646 h 33"/>
                <a:gd name="T38" fmla="*/ 2147483646 w 28"/>
                <a:gd name="T39" fmla="*/ 2147483646 h 33"/>
                <a:gd name="T40" fmla="*/ 2147483646 w 28"/>
                <a:gd name="T41" fmla="*/ 2147483646 h 33"/>
                <a:gd name="T42" fmla="*/ 2147483646 w 28"/>
                <a:gd name="T43" fmla="*/ 2147483646 h 33"/>
                <a:gd name="T44" fmla="*/ 2147483646 w 28"/>
                <a:gd name="T45" fmla="*/ 2147483646 h 33"/>
                <a:gd name="T46" fmla="*/ 2147483646 w 28"/>
                <a:gd name="T47" fmla="*/ 2147483646 h 33"/>
                <a:gd name="T48" fmla="*/ 2147483646 w 28"/>
                <a:gd name="T49" fmla="*/ 2147483646 h 33"/>
                <a:gd name="T50" fmla="*/ 2147483646 w 28"/>
                <a:gd name="T51" fmla="*/ 2147483646 h 33"/>
                <a:gd name="T52" fmla="*/ 2147483646 w 28"/>
                <a:gd name="T53" fmla="*/ 2147483646 h 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 h="33">
                  <a:moveTo>
                    <a:pt x="28" y="23"/>
                  </a:moveTo>
                  <a:cubicBezTo>
                    <a:pt x="28" y="26"/>
                    <a:pt x="27" y="29"/>
                    <a:pt x="24" y="30"/>
                  </a:cubicBezTo>
                  <a:cubicBezTo>
                    <a:pt x="21" y="32"/>
                    <a:pt x="17" y="33"/>
                    <a:pt x="12" y="33"/>
                  </a:cubicBezTo>
                  <a:cubicBezTo>
                    <a:pt x="9" y="33"/>
                    <a:pt x="7" y="33"/>
                    <a:pt x="5" y="32"/>
                  </a:cubicBezTo>
                  <a:cubicBezTo>
                    <a:pt x="3" y="32"/>
                    <a:pt x="1" y="32"/>
                    <a:pt x="0" y="31"/>
                  </a:cubicBezTo>
                  <a:cubicBezTo>
                    <a:pt x="0" y="26"/>
                    <a:pt x="0" y="26"/>
                    <a:pt x="0" y="26"/>
                  </a:cubicBezTo>
                  <a:cubicBezTo>
                    <a:pt x="1" y="26"/>
                    <a:pt x="3" y="27"/>
                    <a:pt x="5" y="27"/>
                  </a:cubicBezTo>
                  <a:cubicBezTo>
                    <a:pt x="7" y="27"/>
                    <a:pt x="9" y="28"/>
                    <a:pt x="11" y="28"/>
                  </a:cubicBezTo>
                  <a:cubicBezTo>
                    <a:pt x="14" y="28"/>
                    <a:pt x="16" y="27"/>
                    <a:pt x="17" y="27"/>
                  </a:cubicBezTo>
                  <a:cubicBezTo>
                    <a:pt x="18" y="26"/>
                    <a:pt x="19" y="25"/>
                    <a:pt x="19" y="24"/>
                  </a:cubicBezTo>
                  <a:cubicBezTo>
                    <a:pt x="19" y="23"/>
                    <a:pt x="18" y="22"/>
                    <a:pt x="18" y="21"/>
                  </a:cubicBezTo>
                  <a:cubicBezTo>
                    <a:pt x="17" y="20"/>
                    <a:pt x="15" y="19"/>
                    <a:pt x="11" y="18"/>
                  </a:cubicBezTo>
                  <a:cubicBezTo>
                    <a:pt x="8" y="17"/>
                    <a:pt x="6" y="16"/>
                    <a:pt x="4" y="15"/>
                  </a:cubicBezTo>
                  <a:cubicBezTo>
                    <a:pt x="2" y="13"/>
                    <a:pt x="2" y="11"/>
                    <a:pt x="2" y="8"/>
                  </a:cubicBezTo>
                  <a:cubicBezTo>
                    <a:pt x="2" y="6"/>
                    <a:pt x="3" y="4"/>
                    <a:pt x="6" y="2"/>
                  </a:cubicBezTo>
                  <a:cubicBezTo>
                    <a:pt x="8" y="0"/>
                    <a:pt x="12" y="0"/>
                    <a:pt x="16" y="0"/>
                  </a:cubicBezTo>
                  <a:cubicBezTo>
                    <a:pt x="18" y="0"/>
                    <a:pt x="20" y="0"/>
                    <a:pt x="22" y="0"/>
                  </a:cubicBezTo>
                  <a:cubicBezTo>
                    <a:pt x="24" y="0"/>
                    <a:pt x="25" y="1"/>
                    <a:pt x="26" y="1"/>
                  </a:cubicBezTo>
                  <a:cubicBezTo>
                    <a:pt x="26" y="6"/>
                    <a:pt x="26" y="6"/>
                    <a:pt x="26" y="6"/>
                  </a:cubicBezTo>
                  <a:cubicBezTo>
                    <a:pt x="24" y="5"/>
                    <a:pt x="23" y="5"/>
                    <a:pt x="21" y="5"/>
                  </a:cubicBezTo>
                  <a:cubicBezTo>
                    <a:pt x="20" y="5"/>
                    <a:pt x="18" y="5"/>
                    <a:pt x="17" y="5"/>
                  </a:cubicBezTo>
                  <a:cubicBezTo>
                    <a:pt x="14" y="5"/>
                    <a:pt x="13" y="5"/>
                    <a:pt x="12" y="6"/>
                  </a:cubicBezTo>
                  <a:cubicBezTo>
                    <a:pt x="11" y="6"/>
                    <a:pt x="10" y="7"/>
                    <a:pt x="10" y="8"/>
                  </a:cubicBezTo>
                  <a:cubicBezTo>
                    <a:pt x="10" y="9"/>
                    <a:pt x="10" y="10"/>
                    <a:pt x="11" y="10"/>
                  </a:cubicBezTo>
                  <a:cubicBezTo>
                    <a:pt x="12" y="11"/>
                    <a:pt x="14" y="12"/>
                    <a:pt x="18" y="13"/>
                  </a:cubicBezTo>
                  <a:cubicBezTo>
                    <a:pt x="22" y="14"/>
                    <a:pt x="24" y="15"/>
                    <a:pt x="26" y="17"/>
                  </a:cubicBezTo>
                  <a:cubicBezTo>
                    <a:pt x="27" y="19"/>
                    <a:pt x="28" y="20"/>
                    <a:pt x="28" y="23"/>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80" name="Freeform 82"/>
            <p:cNvSpPr>
              <a:spLocks noEditPoints="1"/>
            </p:cNvSpPr>
            <p:nvPr userDrawn="1"/>
          </p:nvSpPr>
          <p:spPr bwMode="auto">
            <a:xfrm>
              <a:off x="5796342" y="3980090"/>
              <a:ext cx="104654" cy="94798"/>
            </a:xfrm>
            <a:custGeom>
              <a:avLst/>
              <a:gdLst>
                <a:gd name="T0" fmla="*/ 2147483646 w 65"/>
                <a:gd name="T1" fmla="*/ 2147483646 h 60"/>
                <a:gd name="T2" fmla="*/ 2147483646 w 65"/>
                <a:gd name="T3" fmla="*/ 2147483646 h 60"/>
                <a:gd name="T4" fmla="*/ 2147483646 w 65"/>
                <a:gd name="T5" fmla="*/ 2147483646 h 60"/>
                <a:gd name="T6" fmla="*/ 2147483646 w 65"/>
                <a:gd name="T7" fmla="*/ 2147483646 h 60"/>
                <a:gd name="T8" fmla="*/ 2147483646 w 65"/>
                <a:gd name="T9" fmla="*/ 2147483646 h 60"/>
                <a:gd name="T10" fmla="*/ 0 w 65"/>
                <a:gd name="T11" fmla="*/ 2147483646 h 60"/>
                <a:gd name="T12" fmla="*/ 2147483646 w 65"/>
                <a:gd name="T13" fmla="*/ 0 h 60"/>
                <a:gd name="T14" fmla="*/ 2147483646 w 65"/>
                <a:gd name="T15" fmla="*/ 0 h 60"/>
                <a:gd name="T16" fmla="*/ 2147483646 w 65"/>
                <a:gd name="T17" fmla="*/ 2147483646 h 60"/>
                <a:gd name="T18" fmla="*/ 2147483646 w 65"/>
                <a:gd name="T19" fmla="*/ 2147483646 h 60"/>
                <a:gd name="T20" fmla="*/ 2147483646 w 65"/>
                <a:gd name="T21" fmla="*/ 2147483646 h 60"/>
                <a:gd name="T22" fmla="*/ 2147483646 w 65"/>
                <a:gd name="T23" fmla="*/ 2147483646 h 60"/>
                <a:gd name="T24" fmla="*/ 2147483646 w 65"/>
                <a:gd name="T25" fmla="*/ 214748364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60">
                  <a:moveTo>
                    <a:pt x="65" y="60"/>
                  </a:moveTo>
                  <a:lnTo>
                    <a:pt x="49" y="60"/>
                  </a:lnTo>
                  <a:lnTo>
                    <a:pt x="43" y="45"/>
                  </a:lnTo>
                  <a:lnTo>
                    <a:pt x="18" y="45"/>
                  </a:lnTo>
                  <a:lnTo>
                    <a:pt x="13" y="60"/>
                  </a:lnTo>
                  <a:lnTo>
                    <a:pt x="0" y="60"/>
                  </a:lnTo>
                  <a:lnTo>
                    <a:pt x="24" y="0"/>
                  </a:lnTo>
                  <a:lnTo>
                    <a:pt x="41" y="0"/>
                  </a:lnTo>
                  <a:lnTo>
                    <a:pt x="65" y="60"/>
                  </a:lnTo>
                  <a:close/>
                  <a:moveTo>
                    <a:pt x="39" y="36"/>
                  </a:moveTo>
                  <a:lnTo>
                    <a:pt x="30" y="13"/>
                  </a:lnTo>
                  <a:lnTo>
                    <a:pt x="22" y="36"/>
                  </a:lnTo>
                  <a:lnTo>
                    <a:pt x="39" y="36"/>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81" name="Freeform 83"/>
            <p:cNvSpPr>
              <a:spLocks/>
            </p:cNvSpPr>
            <p:nvPr userDrawn="1"/>
          </p:nvSpPr>
          <p:spPr bwMode="auto">
            <a:xfrm>
              <a:off x="6204986" y="3975102"/>
              <a:ext cx="84720" cy="99786"/>
            </a:xfrm>
            <a:custGeom>
              <a:avLst/>
              <a:gdLst>
                <a:gd name="T0" fmla="*/ 2147483646 w 28"/>
                <a:gd name="T1" fmla="*/ 2147483646 h 33"/>
                <a:gd name="T2" fmla="*/ 2147483646 w 28"/>
                <a:gd name="T3" fmla="*/ 2147483646 h 33"/>
                <a:gd name="T4" fmla="*/ 2147483646 w 28"/>
                <a:gd name="T5" fmla="*/ 2147483646 h 33"/>
                <a:gd name="T6" fmla="*/ 2147483646 w 28"/>
                <a:gd name="T7" fmla="*/ 2147483646 h 33"/>
                <a:gd name="T8" fmla="*/ 0 w 28"/>
                <a:gd name="T9" fmla="*/ 2147483646 h 33"/>
                <a:gd name="T10" fmla="*/ 0 w 28"/>
                <a:gd name="T11" fmla="*/ 0 h 33"/>
                <a:gd name="T12" fmla="*/ 2147483646 w 28"/>
                <a:gd name="T13" fmla="*/ 0 h 33"/>
                <a:gd name="T14" fmla="*/ 2147483646 w 28"/>
                <a:gd name="T15" fmla="*/ 2147483646 h 33"/>
                <a:gd name="T16" fmla="*/ 2147483646 w 28"/>
                <a:gd name="T17" fmla="*/ 2147483646 h 33"/>
                <a:gd name="T18" fmla="*/ 2147483646 w 28"/>
                <a:gd name="T19" fmla="*/ 2147483646 h 33"/>
                <a:gd name="T20" fmla="*/ 2147483646 w 28"/>
                <a:gd name="T21" fmla="*/ 2147483646 h 33"/>
                <a:gd name="T22" fmla="*/ 2147483646 w 28"/>
                <a:gd name="T23" fmla="*/ 2147483646 h 33"/>
                <a:gd name="T24" fmla="*/ 2147483646 w 28"/>
                <a:gd name="T25" fmla="*/ 0 h 33"/>
                <a:gd name="T26" fmla="*/ 2147483646 w 28"/>
                <a:gd name="T27" fmla="*/ 0 h 33"/>
                <a:gd name="T28" fmla="*/ 2147483646 w 28"/>
                <a:gd name="T29" fmla="*/ 2147483646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 h="33">
                  <a:moveTo>
                    <a:pt x="28" y="23"/>
                  </a:moveTo>
                  <a:cubicBezTo>
                    <a:pt x="28" y="26"/>
                    <a:pt x="27" y="28"/>
                    <a:pt x="25" y="30"/>
                  </a:cubicBezTo>
                  <a:cubicBezTo>
                    <a:pt x="23" y="32"/>
                    <a:pt x="19" y="33"/>
                    <a:pt x="14" y="33"/>
                  </a:cubicBezTo>
                  <a:cubicBezTo>
                    <a:pt x="9" y="33"/>
                    <a:pt x="6" y="32"/>
                    <a:pt x="3" y="30"/>
                  </a:cubicBezTo>
                  <a:cubicBezTo>
                    <a:pt x="1" y="28"/>
                    <a:pt x="0" y="25"/>
                    <a:pt x="0" y="22"/>
                  </a:cubicBezTo>
                  <a:cubicBezTo>
                    <a:pt x="0" y="0"/>
                    <a:pt x="0" y="0"/>
                    <a:pt x="0" y="0"/>
                  </a:cubicBezTo>
                  <a:cubicBezTo>
                    <a:pt x="9" y="0"/>
                    <a:pt x="9" y="0"/>
                    <a:pt x="9" y="0"/>
                  </a:cubicBezTo>
                  <a:cubicBezTo>
                    <a:pt x="9" y="23"/>
                    <a:pt x="9" y="23"/>
                    <a:pt x="9" y="23"/>
                  </a:cubicBezTo>
                  <a:cubicBezTo>
                    <a:pt x="9" y="24"/>
                    <a:pt x="9" y="26"/>
                    <a:pt x="10" y="27"/>
                  </a:cubicBezTo>
                  <a:cubicBezTo>
                    <a:pt x="11" y="27"/>
                    <a:pt x="13" y="28"/>
                    <a:pt x="15" y="28"/>
                  </a:cubicBezTo>
                  <a:cubicBezTo>
                    <a:pt x="18" y="28"/>
                    <a:pt x="19" y="27"/>
                    <a:pt x="20" y="27"/>
                  </a:cubicBezTo>
                  <a:cubicBezTo>
                    <a:pt x="21" y="26"/>
                    <a:pt x="22" y="25"/>
                    <a:pt x="22" y="22"/>
                  </a:cubicBezTo>
                  <a:cubicBezTo>
                    <a:pt x="22" y="0"/>
                    <a:pt x="22" y="0"/>
                    <a:pt x="22" y="0"/>
                  </a:cubicBezTo>
                  <a:cubicBezTo>
                    <a:pt x="28" y="0"/>
                    <a:pt x="28" y="0"/>
                    <a:pt x="28" y="0"/>
                  </a:cubicBezTo>
                  <a:lnTo>
                    <a:pt x="28" y="23"/>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82" name="Freeform 84"/>
            <p:cNvSpPr>
              <a:spLocks noEditPoints="1"/>
            </p:cNvSpPr>
            <p:nvPr userDrawn="1"/>
          </p:nvSpPr>
          <p:spPr bwMode="auto">
            <a:xfrm>
              <a:off x="5616938" y="3980090"/>
              <a:ext cx="79735" cy="94798"/>
            </a:xfrm>
            <a:custGeom>
              <a:avLst/>
              <a:gdLst>
                <a:gd name="T0" fmla="*/ 2147483646 w 27"/>
                <a:gd name="T1" fmla="*/ 2147483646 h 32"/>
                <a:gd name="T2" fmla="*/ 2147483646 w 27"/>
                <a:gd name="T3" fmla="*/ 2147483646 h 32"/>
                <a:gd name="T4" fmla="*/ 2147483646 w 27"/>
                <a:gd name="T5" fmla="*/ 2147483646 h 32"/>
                <a:gd name="T6" fmla="*/ 2147483646 w 27"/>
                <a:gd name="T7" fmla="*/ 2147483646 h 32"/>
                <a:gd name="T8" fmla="*/ 2147483646 w 27"/>
                <a:gd name="T9" fmla="*/ 2147483646 h 32"/>
                <a:gd name="T10" fmla="*/ 2147483646 w 27"/>
                <a:gd name="T11" fmla="*/ 2147483646 h 32"/>
                <a:gd name="T12" fmla="*/ 0 w 27"/>
                <a:gd name="T13" fmla="*/ 2147483646 h 32"/>
                <a:gd name="T14" fmla="*/ 0 w 27"/>
                <a:gd name="T15" fmla="*/ 0 h 32"/>
                <a:gd name="T16" fmla="*/ 2147483646 w 27"/>
                <a:gd name="T17" fmla="*/ 0 h 32"/>
                <a:gd name="T18" fmla="*/ 2147483646 w 27"/>
                <a:gd name="T19" fmla="*/ 2147483646 h 32"/>
                <a:gd name="T20" fmla="*/ 2147483646 w 27"/>
                <a:gd name="T21" fmla="*/ 2147483646 h 32"/>
                <a:gd name="T22" fmla="*/ 2147483646 w 27"/>
                <a:gd name="T23" fmla="*/ 2147483646 h 32"/>
                <a:gd name="T24" fmla="*/ 2147483646 w 27"/>
                <a:gd name="T25" fmla="*/ 2147483646 h 32"/>
                <a:gd name="T26" fmla="*/ 2147483646 w 27"/>
                <a:gd name="T27" fmla="*/ 2147483646 h 32"/>
                <a:gd name="T28" fmla="*/ 2147483646 w 27"/>
                <a:gd name="T29" fmla="*/ 2147483646 h 32"/>
                <a:gd name="T30" fmla="*/ 2147483646 w 27"/>
                <a:gd name="T31" fmla="*/ 2147483646 h 32"/>
                <a:gd name="T32" fmla="*/ 2147483646 w 27"/>
                <a:gd name="T33" fmla="*/ 2147483646 h 32"/>
                <a:gd name="T34" fmla="*/ 2147483646 w 27"/>
                <a:gd name="T35" fmla="*/ 2147483646 h 32"/>
                <a:gd name="T36" fmla="*/ 2147483646 w 27"/>
                <a:gd name="T37" fmla="*/ 2147483646 h 32"/>
                <a:gd name="T38" fmla="*/ 2147483646 w 27"/>
                <a:gd name="T39" fmla="*/ 2147483646 h 32"/>
                <a:gd name="T40" fmla="*/ 2147483646 w 27"/>
                <a:gd name="T41" fmla="*/ 2147483646 h 32"/>
                <a:gd name="T42" fmla="*/ 2147483646 w 27"/>
                <a:gd name="T43" fmla="*/ 2147483646 h 32"/>
                <a:gd name="T44" fmla="*/ 2147483646 w 27"/>
                <a:gd name="T45" fmla="*/ 2147483646 h 32"/>
                <a:gd name="T46" fmla="*/ 2147483646 w 27"/>
                <a:gd name="T47" fmla="*/ 2147483646 h 32"/>
                <a:gd name="T48" fmla="*/ 2147483646 w 27"/>
                <a:gd name="T49" fmla="*/ 2147483646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 h="32">
                  <a:moveTo>
                    <a:pt x="27" y="32"/>
                  </a:moveTo>
                  <a:cubicBezTo>
                    <a:pt x="18" y="32"/>
                    <a:pt x="18" y="32"/>
                    <a:pt x="18" y="32"/>
                  </a:cubicBezTo>
                  <a:cubicBezTo>
                    <a:pt x="18" y="26"/>
                    <a:pt x="18" y="23"/>
                    <a:pt x="16" y="21"/>
                  </a:cubicBezTo>
                  <a:cubicBezTo>
                    <a:pt x="15" y="18"/>
                    <a:pt x="13" y="17"/>
                    <a:pt x="11" y="17"/>
                  </a:cubicBezTo>
                  <a:cubicBezTo>
                    <a:pt x="9" y="17"/>
                    <a:pt x="9" y="17"/>
                    <a:pt x="9" y="17"/>
                  </a:cubicBezTo>
                  <a:cubicBezTo>
                    <a:pt x="9" y="32"/>
                    <a:pt x="9" y="32"/>
                    <a:pt x="9" y="32"/>
                  </a:cubicBezTo>
                  <a:cubicBezTo>
                    <a:pt x="0" y="32"/>
                    <a:pt x="0" y="32"/>
                    <a:pt x="0" y="32"/>
                  </a:cubicBezTo>
                  <a:cubicBezTo>
                    <a:pt x="0" y="0"/>
                    <a:pt x="0" y="0"/>
                    <a:pt x="0" y="0"/>
                  </a:cubicBezTo>
                  <a:cubicBezTo>
                    <a:pt x="16" y="0"/>
                    <a:pt x="16" y="0"/>
                    <a:pt x="16" y="0"/>
                  </a:cubicBezTo>
                  <a:cubicBezTo>
                    <a:pt x="19" y="0"/>
                    <a:pt x="22" y="0"/>
                    <a:pt x="24" y="2"/>
                  </a:cubicBezTo>
                  <a:cubicBezTo>
                    <a:pt x="25" y="3"/>
                    <a:pt x="26" y="4"/>
                    <a:pt x="26" y="6"/>
                  </a:cubicBezTo>
                  <a:cubicBezTo>
                    <a:pt x="26" y="8"/>
                    <a:pt x="26" y="8"/>
                    <a:pt x="26" y="8"/>
                  </a:cubicBezTo>
                  <a:cubicBezTo>
                    <a:pt x="26" y="10"/>
                    <a:pt x="25" y="11"/>
                    <a:pt x="24" y="13"/>
                  </a:cubicBezTo>
                  <a:cubicBezTo>
                    <a:pt x="22" y="14"/>
                    <a:pt x="20" y="14"/>
                    <a:pt x="18" y="15"/>
                  </a:cubicBezTo>
                  <a:cubicBezTo>
                    <a:pt x="21" y="15"/>
                    <a:pt x="23" y="17"/>
                    <a:pt x="25" y="20"/>
                  </a:cubicBezTo>
                  <a:cubicBezTo>
                    <a:pt x="26" y="22"/>
                    <a:pt x="27" y="26"/>
                    <a:pt x="27" y="32"/>
                  </a:cubicBezTo>
                  <a:close/>
                  <a:moveTo>
                    <a:pt x="17" y="9"/>
                  </a:moveTo>
                  <a:cubicBezTo>
                    <a:pt x="17" y="8"/>
                    <a:pt x="17" y="8"/>
                    <a:pt x="17" y="8"/>
                  </a:cubicBezTo>
                  <a:cubicBezTo>
                    <a:pt x="17" y="7"/>
                    <a:pt x="17" y="6"/>
                    <a:pt x="16" y="5"/>
                  </a:cubicBezTo>
                  <a:cubicBezTo>
                    <a:pt x="15" y="4"/>
                    <a:pt x="14" y="4"/>
                    <a:pt x="12" y="4"/>
                  </a:cubicBezTo>
                  <a:cubicBezTo>
                    <a:pt x="9" y="4"/>
                    <a:pt x="9" y="4"/>
                    <a:pt x="9" y="4"/>
                  </a:cubicBezTo>
                  <a:cubicBezTo>
                    <a:pt x="9" y="13"/>
                    <a:pt x="9" y="13"/>
                    <a:pt x="9" y="13"/>
                  </a:cubicBezTo>
                  <a:cubicBezTo>
                    <a:pt x="11" y="13"/>
                    <a:pt x="11" y="13"/>
                    <a:pt x="11" y="13"/>
                  </a:cubicBezTo>
                  <a:cubicBezTo>
                    <a:pt x="13" y="13"/>
                    <a:pt x="15" y="12"/>
                    <a:pt x="16" y="12"/>
                  </a:cubicBezTo>
                  <a:cubicBezTo>
                    <a:pt x="17" y="11"/>
                    <a:pt x="17" y="10"/>
                    <a:pt x="17" y="9"/>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83" name="Freeform 85"/>
            <p:cNvSpPr>
              <a:spLocks noEditPoints="1"/>
            </p:cNvSpPr>
            <p:nvPr userDrawn="1"/>
          </p:nvSpPr>
          <p:spPr bwMode="auto">
            <a:xfrm>
              <a:off x="6105317" y="3980090"/>
              <a:ext cx="79735" cy="94798"/>
            </a:xfrm>
            <a:custGeom>
              <a:avLst/>
              <a:gdLst>
                <a:gd name="T0" fmla="*/ 2147483646 w 27"/>
                <a:gd name="T1" fmla="*/ 2147483646 h 32"/>
                <a:gd name="T2" fmla="*/ 2147483646 w 27"/>
                <a:gd name="T3" fmla="*/ 2147483646 h 32"/>
                <a:gd name="T4" fmla="*/ 2147483646 w 27"/>
                <a:gd name="T5" fmla="*/ 2147483646 h 32"/>
                <a:gd name="T6" fmla="*/ 2147483646 w 27"/>
                <a:gd name="T7" fmla="*/ 2147483646 h 32"/>
                <a:gd name="T8" fmla="*/ 2147483646 w 27"/>
                <a:gd name="T9" fmla="*/ 2147483646 h 32"/>
                <a:gd name="T10" fmla="*/ 2147483646 w 27"/>
                <a:gd name="T11" fmla="*/ 2147483646 h 32"/>
                <a:gd name="T12" fmla="*/ 0 w 27"/>
                <a:gd name="T13" fmla="*/ 2147483646 h 32"/>
                <a:gd name="T14" fmla="*/ 0 w 27"/>
                <a:gd name="T15" fmla="*/ 0 h 32"/>
                <a:gd name="T16" fmla="*/ 2147483646 w 27"/>
                <a:gd name="T17" fmla="*/ 0 h 32"/>
                <a:gd name="T18" fmla="*/ 2147483646 w 27"/>
                <a:gd name="T19" fmla="*/ 2147483646 h 32"/>
                <a:gd name="T20" fmla="*/ 2147483646 w 27"/>
                <a:gd name="T21" fmla="*/ 2147483646 h 32"/>
                <a:gd name="T22" fmla="*/ 2147483646 w 27"/>
                <a:gd name="T23" fmla="*/ 2147483646 h 32"/>
                <a:gd name="T24" fmla="*/ 2147483646 w 27"/>
                <a:gd name="T25" fmla="*/ 2147483646 h 32"/>
                <a:gd name="T26" fmla="*/ 2147483646 w 27"/>
                <a:gd name="T27" fmla="*/ 2147483646 h 32"/>
                <a:gd name="T28" fmla="*/ 2147483646 w 27"/>
                <a:gd name="T29" fmla="*/ 2147483646 h 32"/>
                <a:gd name="T30" fmla="*/ 2147483646 w 27"/>
                <a:gd name="T31" fmla="*/ 2147483646 h 32"/>
                <a:gd name="T32" fmla="*/ 2147483646 w 27"/>
                <a:gd name="T33" fmla="*/ 2147483646 h 32"/>
                <a:gd name="T34" fmla="*/ 2147483646 w 27"/>
                <a:gd name="T35" fmla="*/ 2147483646 h 32"/>
                <a:gd name="T36" fmla="*/ 2147483646 w 27"/>
                <a:gd name="T37" fmla="*/ 2147483646 h 32"/>
                <a:gd name="T38" fmla="*/ 2147483646 w 27"/>
                <a:gd name="T39" fmla="*/ 2147483646 h 32"/>
                <a:gd name="T40" fmla="*/ 2147483646 w 27"/>
                <a:gd name="T41" fmla="*/ 2147483646 h 32"/>
                <a:gd name="T42" fmla="*/ 2147483646 w 27"/>
                <a:gd name="T43" fmla="*/ 2147483646 h 32"/>
                <a:gd name="T44" fmla="*/ 2147483646 w 27"/>
                <a:gd name="T45" fmla="*/ 2147483646 h 32"/>
                <a:gd name="T46" fmla="*/ 2147483646 w 27"/>
                <a:gd name="T47" fmla="*/ 2147483646 h 32"/>
                <a:gd name="T48" fmla="*/ 2147483646 w 27"/>
                <a:gd name="T49" fmla="*/ 2147483646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 h="32">
                  <a:moveTo>
                    <a:pt x="27" y="32"/>
                  </a:moveTo>
                  <a:cubicBezTo>
                    <a:pt x="18" y="32"/>
                    <a:pt x="18" y="32"/>
                    <a:pt x="18" y="32"/>
                  </a:cubicBezTo>
                  <a:cubicBezTo>
                    <a:pt x="18" y="26"/>
                    <a:pt x="18" y="23"/>
                    <a:pt x="17" y="21"/>
                  </a:cubicBezTo>
                  <a:cubicBezTo>
                    <a:pt x="16" y="18"/>
                    <a:pt x="14" y="17"/>
                    <a:pt x="11" y="17"/>
                  </a:cubicBezTo>
                  <a:cubicBezTo>
                    <a:pt x="9" y="17"/>
                    <a:pt x="9" y="17"/>
                    <a:pt x="9" y="17"/>
                  </a:cubicBezTo>
                  <a:cubicBezTo>
                    <a:pt x="9" y="32"/>
                    <a:pt x="9" y="32"/>
                    <a:pt x="9" y="32"/>
                  </a:cubicBezTo>
                  <a:cubicBezTo>
                    <a:pt x="0" y="32"/>
                    <a:pt x="0" y="32"/>
                    <a:pt x="0" y="32"/>
                  </a:cubicBezTo>
                  <a:cubicBezTo>
                    <a:pt x="0" y="0"/>
                    <a:pt x="0" y="0"/>
                    <a:pt x="0" y="0"/>
                  </a:cubicBezTo>
                  <a:cubicBezTo>
                    <a:pt x="16" y="0"/>
                    <a:pt x="16" y="0"/>
                    <a:pt x="16" y="0"/>
                  </a:cubicBezTo>
                  <a:cubicBezTo>
                    <a:pt x="20" y="0"/>
                    <a:pt x="22" y="0"/>
                    <a:pt x="24" y="2"/>
                  </a:cubicBezTo>
                  <a:cubicBezTo>
                    <a:pt x="25" y="3"/>
                    <a:pt x="26" y="4"/>
                    <a:pt x="26" y="6"/>
                  </a:cubicBezTo>
                  <a:cubicBezTo>
                    <a:pt x="26" y="8"/>
                    <a:pt x="26" y="8"/>
                    <a:pt x="26" y="8"/>
                  </a:cubicBezTo>
                  <a:cubicBezTo>
                    <a:pt x="26" y="10"/>
                    <a:pt x="25" y="11"/>
                    <a:pt x="24" y="13"/>
                  </a:cubicBezTo>
                  <a:cubicBezTo>
                    <a:pt x="23" y="14"/>
                    <a:pt x="21" y="14"/>
                    <a:pt x="18" y="15"/>
                  </a:cubicBezTo>
                  <a:cubicBezTo>
                    <a:pt x="21" y="15"/>
                    <a:pt x="23" y="17"/>
                    <a:pt x="25" y="20"/>
                  </a:cubicBezTo>
                  <a:cubicBezTo>
                    <a:pt x="26" y="22"/>
                    <a:pt x="27" y="26"/>
                    <a:pt x="27" y="32"/>
                  </a:cubicBezTo>
                  <a:close/>
                  <a:moveTo>
                    <a:pt x="17" y="9"/>
                  </a:moveTo>
                  <a:cubicBezTo>
                    <a:pt x="17" y="8"/>
                    <a:pt x="17" y="8"/>
                    <a:pt x="17" y="8"/>
                  </a:cubicBezTo>
                  <a:cubicBezTo>
                    <a:pt x="17" y="7"/>
                    <a:pt x="17" y="6"/>
                    <a:pt x="16" y="5"/>
                  </a:cubicBezTo>
                  <a:cubicBezTo>
                    <a:pt x="15" y="4"/>
                    <a:pt x="14" y="4"/>
                    <a:pt x="12" y="4"/>
                  </a:cubicBezTo>
                  <a:cubicBezTo>
                    <a:pt x="9" y="4"/>
                    <a:pt x="9" y="4"/>
                    <a:pt x="9" y="4"/>
                  </a:cubicBezTo>
                  <a:cubicBezTo>
                    <a:pt x="9" y="13"/>
                    <a:pt x="9" y="13"/>
                    <a:pt x="9" y="13"/>
                  </a:cubicBezTo>
                  <a:cubicBezTo>
                    <a:pt x="12" y="13"/>
                    <a:pt x="12" y="13"/>
                    <a:pt x="12" y="13"/>
                  </a:cubicBezTo>
                  <a:cubicBezTo>
                    <a:pt x="14" y="13"/>
                    <a:pt x="15" y="12"/>
                    <a:pt x="16" y="12"/>
                  </a:cubicBezTo>
                  <a:cubicBezTo>
                    <a:pt x="17" y="11"/>
                    <a:pt x="17" y="10"/>
                    <a:pt x="17" y="9"/>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84" name="Freeform 86"/>
            <p:cNvSpPr>
              <a:spLocks noEditPoints="1"/>
            </p:cNvSpPr>
            <p:nvPr userDrawn="1"/>
          </p:nvSpPr>
          <p:spPr bwMode="auto">
            <a:xfrm>
              <a:off x="5517268" y="3980090"/>
              <a:ext cx="79735" cy="94798"/>
            </a:xfrm>
            <a:custGeom>
              <a:avLst/>
              <a:gdLst>
                <a:gd name="T0" fmla="*/ 2147483646 w 26"/>
                <a:gd name="T1" fmla="*/ 2147483646 h 32"/>
                <a:gd name="T2" fmla="*/ 2147483646 w 26"/>
                <a:gd name="T3" fmla="*/ 2147483646 h 32"/>
                <a:gd name="T4" fmla="*/ 2147483646 w 26"/>
                <a:gd name="T5" fmla="*/ 2147483646 h 32"/>
                <a:gd name="T6" fmla="*/ 2147483646 w 26"/>
                <a:gd name="T7" fmla="*/ 2147483646 h 32"/>
                <a:gd name="T8" fmla="*/ 2147483646 w 26"/>
                <a:gd name="T9" fmla="*/ 2147483646 h 32"/>
                <a:gd name="T10" fmla="*/ 0 w 26"/>
                <a:gd name="T11" fmla="*/ 2147483646 h 32"/>
                <a:gd name="T12" fmla="*/ 0 w 26"/>
                <a:gd name="T13" fmla="*/ 0 h 32"/>
                <a:gd name="T14" fmla="*/ 2147483646 w 26"/>
                <a:gd name="T15" fmla="*/ 0 h 32"/>
                <a:gd name="T16" fmla="*/ 2147483646 w 26"/>
                <a:gd name="T17" fmla="*/ 2147483646 h 32"/>
                <a:gd name="T18" fmla="*/ 2147483646 w 26"/>
                <a:gd name="T19" fmla="*/ 2147483646 h 32"/>
                <a:gd name="T20" fmla="*/ 2147483646 w 26"/>
                <a:gd name="T21" fmla="*/ 2147483646 h 32"/>
                <a:gd name="T22" fmla="*/ 2147483646 w 26"/>
                <a:gd name="T23" fmla="*/ 2147483646 h 32"/>
                <a:gd name="T24" fmla="*/ 2147483646 w 26"/>
                <a:gd name="T25" fmla="*/ 2147483646 h 32"/>
                <a:gd name="T26" fmla="*/ 2147483646 w 26"/>
                <a:gd name="T27" fmla="*/ 2147483646 h 32"/>
                <a:gd name="T28" fmla="*/ 2147483646 w 26"/>
                <a:gd name="T29" fmla="*/ 2147483646 h 32"/>
                <a:gd name="T30" fmla="*/ 2147483646 w 26"/>
                <a:gd name="T31" fmla="*/ 2147483646 h 32"/>
                <a:gd name="T32" fmla="*/ 2147483646 w 26"/>
                <a:gd name="T33" fmla="*/ 2147483646 h 32"/>
                <a:gd name="T34" fmla="*/ 2147483646 w 26"/>
                <a:gd name="T35" fmla="*/ 2147483646 h 32"/>
                <a:gd name="T36" fmla="*/ 2147483646 w 26"/>
                <a:gd name="T37" fmla="*/ 2147483646 h 32"/>
                <a:gd name="T38" fmla="*/ 2147483646 w 26"/>
                <a:gd name="T39" fmla="*/ 2147483646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6" h="32">
                  <a:moveTo>
                    <a:pt x="26" y="10"/>
                  </a:moveTo>
                  <a:cubicBezTo>
                    <a:pt x="26" y="13"/>
                    <a:pt x="25" y="15"/>
                    <a:pt x="23" y="17"/>
                  </a:cubicBezTo>
                  <a:cubicBezTo>
                    <a:pt x="21" y="18"/>
                    <a:pt x="18" y="19"/>
                    <a:pt x="14" y="19"/>
                  </a:cubicBezTo>
                  <a:cubicBezTo>
                    <a:pt x="9" y="19"/>
                    <a:pt x="9" y="19"/>
                    <a:pt x="9" y="19"/>
                  </a:cubicBezTo>
                  <a:cubicBezTo>
                    <a:pt x="9" y="32"/>
                    <a:pt x="9" y="32"/>
                    <a:pt x="9" y="32"/>
                  </a:cubicBezTo>
                  <a:cubicBezTo>
                    <a:pt x="0" y="32"/>
                    <a:pt x="0" y="32"/>
                    <a:pt x="0" y="32"/>
                  </a:cubicBezTo>
                  <a:cubicBezTo>
                    <a:pt x="0" y="0"/>
                    <a:pt x="0" y="0"/>
                    <a:pt x="0" y="0"/>
                  </a:cubicBezTo>
                  <a:cubicBezTo>
                    <a:pt x="15" y="0"/>
                    <a:pt x="15" y="0"/>
                    <a:pt x="15" y="0"/>
                  </a:cubicBezTo>
                  <a:cubicBezTo>
                    <a:pt x="19" y="0"/>
                    <a:pt x="22" y="0"/>
                    <a:pt x="24" y="2"/>
                  </a:cubicBezTo>
                  <a:cubicBezTo>
                    <a:pt x="25" y="4"/>
                    <a:pt x="26" y="6"/>
                    <a:pt x="26" y="8"/>
                  </a:cubicBezTo>
                  <a:lnTo>
                    <a:pt x="26" y="10"/>
                  </a:lnTo>
                  <a:close/>
                  <a:moveTo>
                    <a:pt x="17" y="11"/>
                  </a:moveTo>
                  <a:cubicBezTo>
                    <a:pt x="17" y="8"/>
                    <a:pt x="17" y="8"/>
                    <a:pt x="17" y="8"/>
                  </a:cubicBezTo>
                  <a:cubicBezTo>
                    <a:pt x="17" y="7"/>
                    <a:pt x="17" y="6"/>
                    <a:pt x="16" y="5"/>
                  </a:cubicBezTo>
                  <a:cubicBezTo>
                    <a:pt x="15" y="4"/>
                    <a:pt x="14" y="4"/>
                    <a:pt x="12" y="4"/>
                  </a:cubicBezTo>
                  <a:cubicBezTo>
                    <a:pt x="9" y="4"/>
                    <a:pt x="9" y="4"/>
                    <a:pt x="9" y="4"/>
                  </a:cubicBezTo>
                  <a:cubicBezTo>
                    <a:pt x="9" y="14"/>
                    <a:pt x="9" y="14"/>
                    <a:pt x="9" y="14"/>
                  </a:cubicBezTo>
                  <a:cubicBezTo>
                    <a:pt x="12" y="14"/>
                    <a:pt x="12" y="14"/>
                    <a:pt x="12" y="14"/>
                  </a:cubicBezTo>
                  <a:cubicBezTo>
                    <a:pt x="14" y="14"/>
                    <a:pt x="15" y="14"/>
                    <a:pt x="16" y="13"/>
                  </a:cubicBezTo>
                  <a:cubicBezTo>
                    <a:pt x="17" y="13"/>
                    <a:pt x="17" y="12"/>
                    <a:pt x="17" y="11"/>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85" name="Freeform 87"/>
            <p:cNvSpPr>
              <a:spLocks noEditPoints="1"/>
            </p:cNvSpPr>
            <p:nvPr userDrawn="1"/>
          </p:nvSpPr>
          <p:spPr bwMode="auto">
            <a:xfrm>
              <a:off x="5915945" y="3975102"/>
              <a:ext cx="94687" cy="99786"/>
            </a:xfrm>
            <a:custGeom>
              <a:avLst/>
              <a:gdLst>
                <a:gd name="T0" fmla="*/ 2147483646 w 31"/>
                <a:gd name="T1" fmla="*/ 2147483646 h 33"/>
                <a:gd name="T2" fmla="*/ 2147483646 w 31"/>
                <a:gd name="T3" fmla="*/ 2147483646 h 33"/>
                <a:gd name="T4" fmla="*/ 2147483646 w 31"/>
                <a:gd name="T5" fmla="*/ 2147483646 h 33"/>
                <a:gd name="T6" fmla="*/ 0 w 31"/>
                <a:gd name="T7" fmla="*/ 2147483646 h 33"/>
                <a:gd name="T8" fmla="*/ 0 w 31"/>
                <a:gd name="T9" fmla="*/ 0 h 33"/>
                <a:gd name="T10" fmla="*/ 2147483646 w 31"/>
                <a:gd name="T11" fmla="*/ 0 h 33"/>
                <a:gd name="T12" fmla="*/ 2147483646 w 31"/>
                <a:gd name="T13" fmla="*/ 2147483646 h 33"/>
                <a:gd name="T14" fmla="*/ 2147483646 w 31"/>
                <a:gd name="T15" fmla="*/ 2147483646 h 33"/>
                <a:gd name="T16" fmla="*/ 2147483646 w 31"/>
                <a:gd name="T17" fmla="*/ 2147483646 h 33"/>
                <a:gd name="T18" fmla="*/ 2147483646 w 31"/>
                <a:gd name="T19" fmla="*/ 2147483646 h 33"/>
                <a:gd name="T20" fmla="*/ 2147483646 w 31"/>
                <a:gd name="T21" fmla="*/ 2147483646 h 33"/>
                <a:gd name="T22" fmla="*/ 2147483646 w 31"/>
                <a:gd name="T23" fmla="*/ 2147483646 h 33"/>
                <a:gd name="T24" fmla="*/ 2147483646 w 31"/>
                <a:gd name="T25" fmla="*/ 2147483646 h 33"/>
                <a:gd name="T26" fmla="*/ 2147483646 w 31"/>
                <a:gd name="T27" fmla="*/ 2147483646 h 33"/>
                <a:gd name="T28" fmla="*/ 2147483646 w 31"/>
                <a:gd name="T29" fmla="*/ 2147483646 h 33"/>
                <a:gd name="T30" fmla="*/ 2147483646 w 31"/>
                <a:gd name="T31" fmla="*/ 2147483646 h 33"/>
                <a:gd name="T32" fmla="*/ 2147483646 w 31"/>
                <a:gd name="T33" fmla="*/ 2147483646 h 33"/>
                <a:gd name="T34" fmla="*/ 2147483646 w 31"/>
                <a:gd name="T35" fmla="*/ 2147483646 h 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33">
                  <a:moveTo>
                    <a:pt x="31" y="17"/>
                  </a:moveTo>
                  <a:cubicBezTo>
                    <a:pt x="31" y="22"/>
                    <a:pt x="29" y="26"/>
                    <a:pt x="27" y="29"/>
                  </a:cubicBezTo>
                  <a:cubicBezTo>
                    <a:pt x="24" y="31"/>
                    <a:pt x="20" y="33"/>
                    <a:pt x="15" y="33"/>
                  </a:cubicBezTo>
                  <a:cubicBezTo>
                    <a:pt x="0" y="33"/>
                    <a:pt x="0" y="33"/>
                    <a:pt x="0" y="33"/>
                  </a:cubicBezTo>
                  <a:cubicBezTo>
                    <a:pt x="0" y="0"/>
                    <a:pt x="0" y="0"/>
                    <a:pt x="0" y="0"/>
                  </a:cubicBezTo>
                  <a:cubicBezTo>
                    <a:pt x="14" y="0"/>
                    <a:pt x="14" y="0"/>
                    <a:pt x="14" y="0"/>
                  </a:cubicBezTo>
                  <a:cubicBezTo>
                    <a:pt x="20" y="0"/>
                    <a:pt x="24" y="1"/>
                    <a:pt x="27" y="4"/>
                  </a:cubicBezTo>
                  <a:cubicBezTo>
                    <a:pt x="29" y="7"/>
                    <a:pt x="31" y="11"/>
                    <a:pt x="31" y="15"/>
                  </a:cubicBezTo>
                  <a:lnTo>
                    <a:pt x="31" y="17"/>
                  </a:lnTo>
                  <a:close/>
                  <a:moveTo>
                    <a:pt x="21" y="17"/>
                  </a:moveTo>
                  <a:cubicBezTo>
                    <a:pt x="21" y="16"/>
                    <a:pt x="21" y="16"/>
                    <a:pt x="21" y="16"/>
                  </a:cubicBezTo>
                  <a:cubicBezTo>
                    <a:pt x="21" y="12"/>
                    <a:pt x="21" y="9"/>
                    <a:pt x="19" y="7"/>
                  </a:cubicBezTo>
                  <a:cubicBezTo>
                    <a:pt x="18" y="5"/>
                    <a:pt x="15" y="4"/>
                    <a:pt x="13" y="4"/>
                  </a:cubicBezTo>
                  <a:cubicBezTo>
                    <a:pt x="9" y="4"/>
                    <a:pt x="9" y="4"/>
                    <a:pt x="9" y="4"/>
                  </a:cubicBezTo>
                  <a:cubicBezTo>
                    <a:pt x="9" y="28"/>
                    <a:pt x="9" y="28"/>
                    <a:pt x="9" y="28"/>
                  </a:cubicBezTo>
                  <a:cubicBezTo>
                    <a:pt x="14" y="28"/>
                    <a:pt x="14" y="28"/>
                    <a:pt x="14" y="28"/>
                  </a:cubicBezTo>
                  <a:cubicBezTo>
                    <a:pt x="16" y="28"/>
                    <a:pt x="18" y="27"/>
                    <a:pt x="19" y="25"/>
                  </a:cubicBezTo>
                  <a:cubicBezTo>
                    <a:pt x="21" y="24"/>
                    <a:pt x="21" y="21"/>
                    <a:pt x="21" y="17"/>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86" name="Freeform 88"/>
            <p:cNvSpPr>
              <a:spLocks/>
            </p:cNvSpPr>
            <p:nvPr userDrawn="1"/>
          </p:nvSpPr>
          <p:spPr bwMode="auto">
            <a:xfrm>
              <a:off x="5716607" y="3975102"/>
              <a:ext cx="59801" cy="99786"/>
            </a:xfrm>
            <a:custGeom>
              <a:avLst/>
              <a:gdLst>
                <a:gd name="T0" fmla="*/ 2147483646 w 39"/>
                <a:gd name="T1" fmla="*/ 2147483646 h 62"/>
                <a:gd name="T2" fmla="*/ 0 w 39"/>
                <a:gd name="T3" fmla="*/ 2147483646 h 62"/>
                <a:gd name="T4" fmla="*/ 0 w 39"/>
                <a:gd name="T5" fmla="*/ 0 h 62"/>
                <a:gd name="T6" fmla="*/ 2147483646 w 39"/>
                <a:gd name="T7" fmla="*/ 0 h 62"/>
                <a:gd name="T8" fmla="*/ 2147483646 w 39"/>
                <a:gd name="T9" fmla="*/ 2147483646 h 62"/>
                <a:gd name="T10" fmla="*/ 2147483646 w 39"/>
                <a:gd name="T11" fmla="*/ 2147483646 h 62"/>
                <a:gd name="T12" fmla="*/ 2147483646 w 39"/>
                <a:gd name="T13" fmla="*/ 2147483646 h 62"/>
                <a:gd name="T14" fmla="*/ 2147483646 w 39"/>
                <a:gd name="T15" fmla="*/ 2147483646 h 62"/>
                <a:gd name="T16" fmla="*/ 2147483646 w 39"/>
                <a:gd name="T17" fmla="*/ 2147483646 h 62"/>
                <a:gd name="T18" fmla="*/ 2147483646 w 39"/>
                <a:gd name="T19" fmla="*/ 2147483646 h 62"/>
                <a:gd name="T20" fmla="*/ 2147483646 w 39"/>
                <a:gd name="T21" fmla="*/ 2147483646 h 62"/>
                <a:gd name="T22" fmla="*/ 2147483646 w 39"/>
                <a:gd name="T23" fmla="*/ 2147483646 h 62"/>
                <a:gd name="T24" fmla="*/ 2147483646 w 39"/>
                <a:gd name="T25" fmla="*/ 2147483646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62">
                  <a:moveTo>
                    <a:pt x="39" y="62"/>
                  </a:moveTo>
                  <a:lnTo>
                    <a:pt x="0" y="62"/>
                  </a:lnTo>
                  <a:lnTo>
                    <a:pt x="0" y="0"/>
                  </a:lnTo>
                  <a:lnTo>
                    <a:pt x="37" y="0"/>
                  </a:lnTo>
                  <a:lnTo>
                    <a:pt x="37" y="9"/>
                  </a:lnTo>
                  <a:lnTo>
                    <a:pt x="13" y="9"/>
                  </a:lnTo>
                  <a:lnTo>
                    <a:pt x="13" y="26"/>
                  </a:lnTo>
                  <a:lnTo>
                    <a:pt x="32" y="26"/>
                  </a:lnTo>
                  <a:lnTo>
                    <a:pt x="32" y="36"/>
                  </a:lnTo>
                  <a:lnTo>
                    <a:pt x="13" y="36"/>
                  </a:lnTo>
                  <a:lnTo>
                    <a:pt x="13" y="53"/>
                  </a:lnTo>
                  <a:lnTo>
                    <a:pt x="39" y="53"/>
                  </a:lnTo>
                  <a:lnTo>
                    <a:pt x="39" y="62"/>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87" name="Freeform 89"/>
            <p:cNvSpPr>
              <a:spLocks/>
            </p:cNvSpPr>
            <p:nvPr userDrawn="1"/>
          </p:nvSpPr>
          <p:spPr bwMode="auto">
            <a:xfrm>
              <a:off x="6309640" y="3980090"/>
              <a:ext cx="114618" cy="94798"/>
            </a:xfrm>
            <a:custGeom>
              <a:avLst/>
              <a:gdLst>
                <a:gd name="T0" fmla="*/ 2147483646 w 70"/>
                <a:gd name="T1" fmla="*/ 2147483646 h 60"/>
                <a:gd name="T2" fmla="*/ 2147483646 w 70"/>
                <a:gd name="T3" fmla="*/ 2147483646 h 60"/>
                <a:gd name="T4" fmla="*/ 2147483646 w 70"/>
                <a:gd name="T5" fmla="*/ 2147483646 h 60"/>
                <a:gd name="T6" fmla="*/ 2147483646 w 70"/>
                <a:gd name="T7" fmla="*/ 2147483646 h 60"/>
                <a:gd name="T8" fmla="*/ 2147483646 w 70"/>
                <a:gd name="T9" fmla="*/ 2147483646 h 60"/>
                <a:gd name="T10" fmla="*/ 2147483646 w 70"/>
                <a:gd name="T11" fmla="*/ 2147483646 h 60"/>
                <a:gd name="T12" fmla="*/ 2147483646 w 70"/>
                <a:gd name="T13" fmla="*/ 2147483646 h 60"/>
                <a:gd name="T14" fmla="*/ 0 w 70"/>
                <a:gd name="T15" fmla="*/ 2147483646 h 60"/>
                <a:gd name="T16" fmla="*/ 0 w 70"/>
                <a:gd name="T17" fmla="*/ 0 h 60"/>
                <a:gd name="T18" fmla="*/ 2147483646 w 70"/>
                <a:gd name="T19" fmla="*/ 0 h 60"/>
                <a:gd name="T20" fmla="*/ 2147483646 w 70"/>
                <a:gd name="T21" fmla="*/ 2147483646 h 60"/>
                <a:gd name="T22" fmla="*/ 2147483646 w 70"/>
                <a:gd name="T23" fmla="*/ 0 h 60"/>
                <a:gd name="T24" fmla="*/ 2147483646 w 70"/>
                <a:gd name="T25" fmla="*/ 0 h 60"/>
                <a:gd name="T26" fmla="*/ 2147483646 w 70"/>
                <a:gd name="T27" fmla="*/ 2147483646 h 6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60">
                  <a:moveTo>
                    <a:pt x="70" y="60"/>
                  </a:moveTo>
                  <a:lnTo>
                    <a:pt x="57" y="60"/>
                  </a:lnTo>
                  <a:lnTo>
                    <a:pt x="57" y="24"/>
                  </a:lnTo>
                  <a:lnTo>
                    <a:pt x="36" y="60"/>
                  </a:lnTo>
                  <a:lnTo>
                    <a:pt x="28" y="60"/>
                  </a:lnTo>
                  <a:lnTo>
                    <a:pt x="11" y="24"/>
                  </a:lnTo>
                  <a:lnTo>
                    <a:pt x="11" y="60"/>
                  </a:lnTo>
                  <a:lnTo>
                    <a:pt x="0" y="60"/>
                  </a:lnTo>
                  <a:lnTo>
                    <a:pt x="0" y="0"/>
                  </a:lnTo>
                  <a:lnTo>
                    <a:pt x="11" y="0"/>
                  </a:lnTo>
                  <a:lnTo>
                    <a:pt x="36" y="43"/>
                  </a:lnTo>
                  <a:lnTo>
                    <a:pt x="60" y="0"/>
                  </a:lnTo>
                  <a:lnTo>
                    <a:pt x="70" y="0"/>
                  </a:lnTo>
                  <a:lnTo>
                    <a:pt x="70" y="60"/>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88" name="Freeform 90"/>
            <p:cNvSpPr>
              <a:spLocks noEditPoints="1"/>
            </p:cNvSpPr>
            <p:nvPr userDrawn="1"/>
          </p:nvSpPr>
          <p:spPr bwMode="auto">
            <a:xfrm>
              <a:off x="6469111" y="3975102"/>
              <a:ext cx="89702" cy="99786"/>
            </a:xfrm>
            <a:custGeom>
              <a:avLst/>
              <a:gdLst>
                <a:gd name="T0" fmla="*/ 2147483646 w 31"/>
                <a:gd name="T1" fmla="*/ 2147483646 h 34"/>
                <a:gd name="T2" fmla="*/ 2147483646 w 31"/>
                <a:gd name="T3" fmla="*/ 2147483646 h 34"/>
                <a:gd name="T4" fmla="*/ 2147483646 w 31"/>
                <a:gd name="T5" fmla="*/ 2147483646 h 34"/>
                <a:gd name="T6" fmla="*/ 2147483646 w 31"/>
                <a:gd name="T7" fmla="*/ 2147483646 h 34"/>
                <a:gd name="T8" fmla="*/ 2147483646 w 31"/>
                <a:gd name="T9" fmla="*/ 2147483646 h 34"/>
                <a:gd name="T10" fmla="*/ 0 w 31"/>
                <a:gd name="T11" fmla="*/ 2147483646 h 34"/>
                <a:gd name="T12" fmla="*/ 2147483646 w 31"/>
                <a:gd name="T13" fmla="*/ 2147483646 h 34"/>
                <a:gd name="T14" fmla="*/ 2147483646 w 31"/>
                <a:gd name="T15" fmla="*/ 2147483646 h 34"/>
                <a:gd name="T16" fmla="*/ 2147483646 w 31"/>
                <a:gd name="T17" fmla="*/ 2147483646 h 34"/>
                <a:gd name="T18" fmla="*/ 2147483646 w 31"/>
                <a:gd name="T19" fmla="*/ 2147483646 h 34"/>
                <a:gd name="T20" fmla="*/ 2147483646 w 31"/>
                <a:gd name="T21" fmla="*/ 2147483646 h 34"/>
                <a:gd name="T22" fmla="*/ 2147483646 w 31"/>
                <a:gd name="T23" fmla="*/ 0 h 34"/>
                <a:gd name="T24" fmla="*/ 2147483646 w 31"/>
                <a:gd name="T25" fmla="*/ 2147483646 h 34"/>
                <a:gd name="T26" fmla="*/ 2147483646 w 31"/>
                <a:gd name="T27" fmla="*/ 2147483646 h 34"/>
                <a:gd name="T28" fmla="*/ 2147483646 w 31"/>
                <a:gd name="T29" fmla="*/ 2147483646 h 34"/>
                <a:gd name="T30" fmla="*/ 2147483646 w 31"/>
                <a:gd name="T31" fmla="*/ 2147483646 h 34"/>
                <a:gd name="T32" fmla="*/ 2147483646 w 31"/>
                <a:gd name="T33" fmla="*/ 2147483646 h 34"/>
                <a:gd name="T34" fmla="*/ 2147483646 w 31"/>
                <a:gd name="T35" fmla="*/ 2147483646 h 34"/>
                <a:gd name="T36" fmla="*/ 2147483646 w 31"/>
                <a:gd name="T37" fmla="*/ 2147483646 h 34"/>
                <a:gd name="T38" fmla="*/ 2147483646 w 31"/>
                <a:gd name="T39" fmla="*/ 2147483646 h 34"/>
                <a:gd name="T40" fmla="*/ 2147483646 w 31"/>
                <a:gd name="T41" fmla="*/ 2147483646 h 34"/>
                <a:gd name="T42" fmla="*/ 2147483646 w 31"/>
                <a:gd name="T43" fmla="*/ 2147483646 h 34"/>
                <a:gd name="T44" fmla="*/ 2147483646 w 31"/>
                <a:gd name="T45" fmla="*/ 2147483646 h 34"/>
                <a:gd name="T46" fmla="*/ 2147483646 w 31"/>
                <a:gd name="T47" fmla="*/ 2147483646 h 34"/>
                <a:gd name="T48" fmla="*/ 2147483646 w 31"/>
                <a:gd name="T49" fmla="*/ 2147483646 h 34"/>
                <a:gd name="T50" fmla="*/ 2147483646 w 31"/>
                <a:gd name="T51" fmla="*/ 2147483646 h 34"/>
                <a:gd name="T52" fmla="*/ 2147483646 w 31"/>
                <a:gd name="T53" fmla="*/ 2147483646 h 34"/>
                <a:gd name="T54" fmla="*/ 2147483646 w 31"/>
                <a:gd name="T55" fmla="*/ 2147483646 h 34"/>
                <a:gd name="T56" fmla="*/ 2147483646 w 31"/>
                <a:gd name="T57" fmla="*/ 2147483646 h 34"/>
                <a:gd name="T58" fmla="*/ 2147483646 w 31"/>
                <a:gd name="T59" fmla="*/ 2147483646 h 34"/>
                <a:gd name="T60" fmla="*/ 2147483646 w 31"/>
                <a:gd name="T61" fmla="*/ 2147483646 h 34"/>
                <a:gd name="T62" fmla="*/ 2147483646 w 31"/>
                <a:gd name="T63" fmla="*/ 2147483646 h 34"/>
                <a:gd name="T64" fmla="*/ 2147483646 w 31"/>
                <a:gd name="T65" fmla="*/ 2147483646 h 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 h="34">
                  <a:moveTo>
                    <a:pt x="31" y="33"/>
                  </a:moveTo>
                  <a:cubicBezTo>
                    <a:pt x="23" y="33"/>
                    <a:pt x="23" y="33"/>
                    <a:pt x="23" y="33"/>
                  </a:cubicBezTo>
                  <a:cubicBezTo>
                    <a:pt x="23" y="33"/>
                    <a:pt x="22" y="32"/>
                    <a:pt x="20" y="30"/>
                  </a:cubicBezTo>
                  <a:cubicBezTo>
                    <a:pt x="17" y="32"/>
                    <a:pt x="14" y="34"/>
                    <a:pt x="10" y="34"/>
                  </a:cubicBezTo>
                  <a:cubicBezTo>
                    <a:pt x="7" y="34"/>
                    <a:pt x="4" y="33"/>
                    <a:pt x="3" y="32"/>
                  </a:cubicBezTo>
                  <a:cubicBezTo>
                    <a:pt x="1" y="30"/>
                    <a:pt x="0" y="28"/>
                    <a:pt x="0" y="25"/>
                  </a:cubicBezTo>
                  <a:cubicBezTo>
                    <a:pt x="0" y="23"/>
                    <a:pt x="0" y="21"/>
                    <a:pt x="2" y="19"/>
                  </a:cubicBezTo>
                  <a:cubicBezTo>
                    <a:pt x="3" y="18"/>
                    <a:pt x="5" y="16"/>
                    <a:pt x="7" y="15"/>
                  </a:cubicBezTo>
                  <a:cubicBezTo>
                    <a:pt x="6" y="13"/>
                    <a:pt x="5" y="12"/>
                    <a:pt x="5" y="11"/>
                  </a:cubicBezTo>
                  <a:cubicBezTo>
                    <a:pt x="4" y="10"/>
                    <a:pt x="4" y="9"/>
                    <a:pt x="4" y="7"/>
                  </a:cubicBezTo>
                  <a:cubicBezTo>
                    <a:pt x="4" y="5"/>
                    <a:pt x="4" y="3"/>
                    <a:pt x="6" y="2"/>
                  </a:cubicBezTo>
                  <a:cubicBezTo>
                    <a:pt x="8" y="1"/>
                    <a:pt x="10" y="0"/>
                    <a:pt x="12" y="0"/>
                  </a:cubicBezTo>
                  <a:cubicBezTo>
                    <a:pt x="14" y="0"/>
                    <a:pt x="17" y="1"/>
                    <a:pt x="18" y="2"/>
                  </a:cubicBezTo>
                  <a:cubicBezTo>
                    <a:pt x="20" y="3"/>
                    <a:pt x="21" y="5"/>
                    <a:pt x="21" y="7"/>
                  </a:cubicBezTo>
                  <a:cubicBezTo>
                    <a:pt x="21" y="9"/>
                    <a:pt x="20" y="11"/>
                    <a:pt x="19" y="12"/>
                  </a:cubicBezTo>
                  <a:cubicBezTo>
                    <a:pt x="18" y="13"/>
                    <a:pt x="17" y="14"/>
                    <a:pt x="15" y="16"/>
                  </a:cubicBezTo>
                  <a:cubicBezTo>
                    <a:pt x="16" y="17"/>
                    <a:pt x="18" y="19"/>
                    <a:pt x="20" y="22"/>
                  </a:cubicBezTo>
                  <a:cubicBezTo>
                    <a:pt x="22" y="20"/>
                    <a:pt x="23" y="17"/>
                    <a:pt x="25" y="14"/>
                  </a:cubicBezTo>
                  <a:cubicBezTo>
                    <a:pt x="30" y="17"/>
                    <a:pt x="30" y="17"/>
                    <a:pt x="30" y="17"/>
                  </a:cubicBezTo>
                  <a:cubicBezTo>
                    <a:pt x="29" y="18"/>
                    <a:pt x="28" y="20"/>
                    <a:pt x="27" y="22"/>
                  </a:cubicBezTo>
                  <a:cubicBezTo>
                    <a:pt x="26" y="23"/>
                    <a:pt x="25" y="25"/>
                    <a:pt x="24" y="26"/>
                  </a:cubicBezTo>
                  <a:cubicBezTo>
                    <a:pt x="28" y="31"/>
                    <a:pt x="28" y="31"/>
                    <a:pt x="28" y="31"/>
                  </a:cubicBezTo>
                  <a:cubicBezTo>
                    <a:pt x="29" y="31"/>
                    <a:pt x="30" y="32"/>
                    <a:pt x="31" y="33"/>
                  </a:cubicBezTo>
                  <a:close/>
                  <a:moveTo>
                    <a:pt x="16" y="25"/>
                  </a:moveTo>
                  <a:cubicBezTo>
                    <a:pt x="14" y="23"/>
                    <a:pt x="12" y="21"/>
                    <a:pt x="11" y="19"/>
                  </a:cubicBezTo>
                  <a:cubicBezTo>
                    <a:pt x="8" y="21"/>
                    <a:pt x="6" y="23"/>
                    <a:pt x="6" y="25"/>
                  </a:cubicBezTo>
                  <a:cubicBezTo>
                    <a:pt x="6" y="27"/>
                    <a:pt x="8" y="28"/>
                    <a:pt x="10" y="28"/>
                  </a:cubicBezTo>
                  <a:cubicBezTo>
                    <a:pt x="12" y="28"/>
                    <a:pt x="14" y="27"/>
                    <a:pt x="16" y="25"/>
                  </a:cubicBezTo>
                  <a:close/>
                  <a:moveTo>
                    <a:pt x="15" y="8"/>
                  </a:moveTo>
                  <a:cubicBezTo>
                    <a:pt x="15" y="6"/>
                    <a:pt x="14" y="5"/>
                    <a:pt x="12" y="5"/>
                  </a:cubicBezTo>
                  <a:cubicBezTo>
                    <a:pt x="10" y="5"/>
                    <a:pt x="9" y="6"/>
                    <a:pt x="9" y="8"/>
                  </a:cubicBezTo>
                  <a:cubicBezTo>
                    <a:pt x="9" y="8"/>
                    <a:pt x="10" y="10"/>
                    <a:pt x="12" y="12"/>
                  </a:cubicBezTo>
                  <a:cubicBezTo>
                    <a:pt x="14" y="10"/>
                    <a:pt x="15" y="9"/>
                    <a:pt x="15" y="8"/>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grpSp>
      <p:sp>
        <p:nvSpPr>
          <p:cNvPr id="89" name="标题 5"/>
          <p:cNvSpPr>
            <a:spLocks noGrp="1"/>
          </p:cNvSpPr>
          <p:nvPr>
            <p:ph type="title" hasCustomPrompt="1"/>
          </p:nvPr>
        </p:nvSpPr>
        <p:spPr>
          <a:xfrm>
            <a:off x="4788025" y="1484784"/>
            <a:ext cx="4097677" cy="1325563"/>
          </a:xfrm>
          <a:prstGeom prst="rect">
            <a:avLst/>
          </a:prstGeom>
        </p:spPr>
        <p:txBody>
          <a:bodyPr anchor="ctr" anchorCtr="0"/>
          <a:lstStyle>
            <a:lvl1pPr marL="0" indent="0" algn="r" rtl="0" eaLnBrk="1" fontAlgn="base" hangingPunct="1">
              <a:lnSpc>
                <a:spcPts val="3600"/>
              </a:lnSpc>
              <a:spcBef>
                <a:spcPct val="0"/>
              </a:spcBef>
              <a:spcAft>
                <a:spcPct val="0"/>
              </a:spcAft>
              <a:buFont typeface="Wingdings" panose="05000000000000000000" pitchFamily="2" charset="2"/>
              <a:buNone/>
              <a:defRPr lang="zh-CN" altLang="en-US" sz="3200" b="1" kern="0" dirty="0" smtClean="0">
                <a:solidFill>
                  <a:schemeClr val="bg1"/>
                </a:solidFill>
                <a:latin typeface="Arial" panose="020B0604020202020204" pitchFamily="34" charset="0"/>
                <a:ea typeface="微软雅黑" panose="020B0503020204020204" pitchFamily="34" charset="-122"/>
                <a:cs typeface="Arial" panose="020B0604020202020204" pitchFamily="34" charset="0"/>
              </a:defRPr>
            </a:lvl1pPr>
          </a:lstStyle>
          <a:p>
            <a:pPr algn="r" eaLnBrk="1" hangingPunct="1"/>
            <a:r>
              <a:rPr lang="en-US" altLang="zh-CN" sz="3200" b="1" dirty="0" smtClean="0">
                <a:solidFill>
                  <a:schemeClr val="bg1"/>
                </a:solidFill>
                <a:ea typeface="微软雅黑" panose="020B0503020204020204" pitchFamily="34" charset="-122"/>
                <a:cs typeface="Arial" panose="020B0604020202020204" pitchFamily="34" charset="0"/>
              </a:rPr>
              <a:t>Title</a:t>
            </a:r>
            <a:br>
              <a:rPr lang="en-US" altLang="zh-CN" sz="3200" b="1" dirty="0" smtClean="0">
                <a:solidFill>
                  <a:schemeClr val="bg1"/>
                </a:solidFill>
                <a:ea typeface="微软雅黑" panose="020B0503020204020204" pitchFamily="34" charset="-122"/>
                <a:cs typeface="Arial" panose="020B0604020202020204" pitchFamily="34" charset="0"/>
              </a:rPr>
            </a:br>
            <a:r>
              <a:rPr lang="en-US" altLang="zh-CN" sz="3200" b="1" dirty="0" smtClean="0">
                <a:solidFill>
                  <a:schemeClr val="bg1"/>
                </a:solidFill>
                <a:ea typeface="微软雅黑" panose="020B0503020204020204" pitchFamily="34" charset="-122"/>
                <a:cs typeface="Arial" panose="020B0604020202020204" pitchFamily="34" charset="0"/>
              </a:rPr>
              <a:t>Arial 32 Bold</a:t>
            </a:r>
            <a:endParaRPr lang="zh-CN" altLang="en-US" sz="1600" dirty="0">
              <a:solidFill>
                <a:schemeClr val="bg1"/>
              </a:solidFill>
              <a:ea typeface="微软雅黑" panose="020B0503020204020204" pitchFamily="34" charset="-122"/>
              <a:cs typeface="Arial" panose="020B0604020202020204" pitchFamily="34" charset="0"/>
            </a:endParaRPr>
          </a:p>
        </p:txBody>
      </p:sp>
      <p:sp>
        <p:nvSpPr>
          <p:cNvPr id="7" name="文本占位符 6"/>
          <p:cNvSpPr>
            <a:spLocks noGrp="1"/>
          </p:cNvSpPr>
          <p:nvPr>
            <p:ph type="body" sz="quarter" idx="11" hasCustomPrompt="1"/>
          </p:nvPr>
        </p:nvSpPr>
        <p:spPr>
          <a:xfrm>
            <a:off x="4788025" y="3025891"/>
            <a:ext cx="4075014" cy="403107"/>
          </a:xfrm>
          <a:prstGeom prst="rect">
            <a:avLst/>
          </a:prstGeom>
        </p:spPr>
        <p:txBody>
          <a:bodyPr anchor="ctr" anchorCtr="0"/>
          <a:lstStyle>
            <a:lvl1pPr marL="0" indent="0" algn="r">
              <a:buNone/>
              <a:defRPr sz="1600">
                <a:solidFill>
                  <a:schemeClr val="bg1"/>
                </a:solidFill>
              </a:defRPr>
            </a:lvl1pPr>
            <a:lvl2pPr marL="457200" indent="0" algn="r">
              <a:buNone/>
              <a:defRPr sz="1600">
                <a:solidFill>
                  <a:schemeClr val="bg1"/>
                </a:solidFill>
              </a:defRPr>
            </a:lvl2pPr>
            <a:lvl3pPr>
              <a:defRPr sz="1600"/>
            </a:lvl3pPr>
            <a:lvl4pPr>
              <a:defRPr sz="1600"/>
            </a:lvl4pPr>
            <a:lvl5pPr>
              <a:defRPr sz="1600"/>
            </a:lvl5pPr>
          </a:lstStyle>
          <a:p>
            <a:pPr lvl="0"/>
            <a:r>
              <a:rPr lang="en-US" altLang="zh-CN" dirty="0" smtClean="0"/>
              <a:t>Name</a:t>
            </a:r>
            <a:endParaRPr lang="zh-CN" altLang="en-US" dirty="0"/>
          </a:p>
        </p:txBody>
      </p:sp>
      <p:sp>
        <p:nvSpPr>
          <p:cNvPr id="90" name="文本占位符 6"/>
          <p:cNvSpPr>
            <a:spLocks noGrp="1"/>
          </p:cNvSpPr>
          <p:nvPr>
            <p:ph type="body" sz="quarter" idx="12" hasCustomPrompt="1"/>
          </p:nvPr>
        </p:nvSpPr>
        <p:spPr>
          <a:xfrm>
            <a:off x="4788025" y="3465960"/>
            <a:ext cx="4075014" cy="403107"/>
          </a:xfrm>
          <a:prstGeom prst="rect">
            <a:avLst/>
          </a:prstGeom>
        </p:spPr>
        <p:txBody>
          <a:bodyPr anchor="ctr" anchorCtr="0"/>
          <a:lstStyle>
            <a:lvl1pPr marL="0" indent="0" algn="r">
              <a:buNone/>
              <a:defRPr sz="1600">
                <a:solidFill>
                  <a:schemeClr val="bg1"/>
                </a:solidFill>
              </a:defRPr>
            </a:lvl1pPr>
            <a:lvl2pPr marL="457200" indent="0" algn="r">
              <a:buNone/>
              <a:defRPr sz="1600">
                <a:solidFill>
                  <a:schemeClr val="bg1"/>
                </a:solidFill>
              </a:defRPr>
            </a:lvl2pPr>
            <a:lvl3pPr>
              <a:defRPr sz="1600"/>
            </a:lvl3pPr>
            <a:lvl4pPr>
              <a:defRPr sz="1600"/>
            </a:lvl4pPr>
            <a:lvl5pPr>
              <a:defRPr sz="1600"/>
            </a:lvl5pPr>
          </a:lstStyle>
          <a:p>
            <a:pPr lvl="0"/>
            <a:r>
              <a:rPr lang="en-US" altLang="zh-CN" dirty="0" smtClean="0"/>
              <a:t>Date</a:t>
            </a:r>
            <a:endParaRPr lang="zh-CN" altLang="en-US" dirty="0"/>
          </a:p>
        </p:txBody>
      </p:sp>
    </p:spTree>
    <p:extLst>
      <p:ext uri="{BB962C8B-B14F-4D97-AF65-F5344CB8AC3E}">
        <p14:creationId xmlns:p14="http://schemas.microsoft.com/office/powerpoint/2010/main" val="35271313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bg>
      <p:bgPr>
        <a:solidFill>
          <a:srgbClr val="FFFFFF"/>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25966" r="47545"/>
          <a:stretch/>
        </p:blipFill>
        <p:spPr>
          <a:xfrm>
            <a:off x="0" y="0"/>
            <a:ext cx="3298982" cy="6647200"/>
          </a:xfrm>
          <a:prstGeom prst="rect">
            <a:avLst/>
          </a:prstGeom>
        </p:spPr>
      </p:pic>
      <p:sp>
        <p:nvSpPr>
          <p:cNvPr id="8" name="矩形 7"/>
          <p:cNvSpPr/>
          <p:nvPr/>
        </p:nvSpPr>
        <p:spPr>
          <a:xfrm>
            <a:off x="3059114" y="0"/>
            <a:ext cx="610076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 9"/>
          <p:cNvSpPr/>
          <p:nvPr/>
        </p:nvSpPr>
        <p:spPr>
          <a:xfrm>
            <a:off x="0" y="260352"/>
            <a:ext cx="179388" cy="587375"/>
          </a:xfrm>
          <a:prstGeom prst="rect">
            <a:avLst/>
          </a:prstGeom>
          <a:solidFill>
            <a:srgbClr val="FFD0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3200" b="1" dirty="0">
              <a:cs typeface="+mn-ea"/>
              <a:sym typeface="+mn-lt"/>
            </a:endParaRPr>
          </a:p>
        </p:txBody>
      </p:sp>
      <p:sp>
        <p:nvSpPr>
          <p:cNvPr id="43" name="文本占位符 42"/>
          <p:cNvSpPr>
            <a:spLocks noGrp="1"/>
          </p:cNvSpPr>
          <p:nvPr>
            <p:ph type="body" sz="quarter" idx="10" hasCustomPrompt="1"/>
          </p:nvPr>
        </p:nvSpPr>
        <p:spPr>
          <a:xfrm>
            <a:off x="4139952" y="903295"/>
            <a:ext cx="4680520" cy="587358"/>
          </a:xfrm>
          <a:prstGeom prst="rect">
            <a:avLst/>
          </a:prstGeom>
        </p:spPr>
        <p:txBody>
          <a:bodyPr anchor="ctr" anchorCtr="0"/>
          <a:lstStyle>
            <a:lvl1pPr marL="0" marR="0" indent="0" algn="l" defTabSz="914400" rtl="0" eaLnBrk="1" fontAlgn="base" latinLnBrk="0" hangingPunct="1">
              <a:lnSpc>
                <a:spcPts val="3600"/>
              </a:lnSpc>
              <a:spcBef>
                <a:spcPct val="0"/>
              </a:spcBef>
              <a:spcAft>
                <a:spcPct val="0"/>
              </a:spcAft>
              <a:buClrTx/>
              <a:buSzTx/>
              <a:buFont typeface="Wingdings" panose="05000000000000000000" pitchFamily="2" charset="2"/>
              <a:buNone/>
              <a:tabLst/>
              <a:defRPr lang="zh-CN" altLang="en-US" sz="2000" kern="0" baseline="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defRPr>
            </a:lvl1pPr>
            <a:lvl2pPr>
              <a:defRPr lang="zh-CN" altLang="en-US" sz="4400" kern="1200" dirty="0" smtClean="0">
                <a:solidFill>
                  <a:schemeClr val="tx1"/>
                </a:solidFill>
                <a:latin typeface="Calibri" pitchFamily="34" charset="0"/>
                <a:ea typeface="宋体" pitchFamily="2" charset="-122"/>
                <a:cs typeface="+mn-cs"/>
              </a:defRPr>
            </a:lvl2pPr>
            <a:lvl3pPr>
              <a:defRPr lang="zh-CN" altLang="en-US" sz="4400" kern="1200" dirty="0" smtClean="0">
                <a:solidFill>
                  <a:schemeClr val="tx1"/>
                </a:solidFill>
                <a:latin typeface="Calibri" pitchFamily="34" charset="0"/>
                <a:ea typeface="宋体" pitchFamily="2" charset="-122"/>
                <a:cs typeface="+mn-cs"/>
              </a:defRPr>
            </a:lvl3pPr>
            <a:lvl4pPr>
              <a:defRPr lang="zh-CN" altLang="en-US" sz="4400" kern="1200" dirty="0" smtClean="0">
                <a:solidFill>
                  <a:schemeClr val="tx1"/>
                </a:solidFill>
                <a:latin typeface="Calibri" pitchFamily="34" charset="0"/>
                <a:ea typeface="宋体" pitchFamily="2" charset="-122"/>
                <a:cs typeface="+mn-cs"/>
              </a:defRPr>
            </a:lvl4pPr>
            <a:lvl5pPr>
              <a:defRPr lang="zh-CN" altLang="en-US" sz="4400" kern="1200" dirty="0">
                <a:solidFill>
                  <a:schemeClr val="tx1"/>
                </a:solidFill>
                <a:latin typeface="Calibri" pitchFamily="34" charset="0"/>
                <a:ea typeface="宋体" pitchFamily="2" charset="-122"/>
                <a:cs typeface="+mn-cs"/>
              </a:defRPr>
            </a:lvl5pPr>
          </a:lstStyle>
          <a:p>
            <a:pPr marL="0" marR="0" lvl="0" indent="0" algn="l" defTabSz="914400" rtl="0" eaLnBrk="1" fontAlgn="base" latinLnBrk="0" hangingPunct="1">
              <a:lnSpc>
                <a:spcPts val="3600"/>
              </a:lnSpc>
              <a:spcBef>
                <a:spcPct val="0"/>
              </a:spcBef>
              <a:spcAft>
                <a:spcPct val="0"/>
              </a:spcAft>
              <a:buClrTx/>
              <a:buSzTx/>
              <a:buFont typeface="Wingdings" panose="05000000000000000000" pitchFamily="2" charset="2"/>
              <a:buNone/>
              <a:tabLst/>
              <a:defRPr/>
            </a:pPr>
            <a:r>
              <a:rPr lang="zh-CN" altLang="en-US" dirty="0" smtClean="0"/>
              <a:t>微软雅黑</a:t>
            </a:r>
            <a:r>
              <a:rPr lang="en-US" altLang="zh-CN" dirty="0" smtClean="0"/>
              <a:t>/Arial 20 Bold</a:t>
            </a:r>
            <a:endParaRPr lang="zh-CN" altLang="en-US" dirty="0" smtClean="0"/>
          </a:p>
        </p:txBody>
      </p:sp>
      <p:sp>
        <p:nvSpPr>
          <p:cNvPr id="57" name="文本占位符 42"/>
          <p:cNvSpPr>
            <a:spLocks noGrp="1"/>
          </p:cNvSpPr>
          <p:nvPr>
            <p:ph type="body" sz="quarter" idx="11" hasCustomPrompt="1"/>
          </p:nvPr>
        </p:nvSpPr>
        <p:spPr>
          <a:xfrm>
            <a:off x="4139952" y="1806590"/>
            <a:ext cx="4680520" cy="587358"/>
          </a:xfrm>
          <a:prstGeom prst="rect">
            <a:avLst/>
          </a:prstGeom>
        </p:spPr>
        <p:txBody>
          <a:bodyPr anchor="ctr" anchorCtr="0"/>
          <a:lstStyle>
            <a:lvl1pPr marL="0" marR="0" indent="0" algn="l" defTabSz="914400" rtl="0" eaLnBrk="1" fontAlgn="base" latinLnBrk="0" hangingPunct="1">
              <a:lnSpc>
                <a:spcPts val="3600"/>
              </a:lnSpc>
              <a:spcBef>
                <a:spcPct val="0"/>
              </a:spcBef>
              <a:spcAft>
                <a:spcPct val="0"/>
              </a:spcAft>
              <a:buClrTx/>
              <a:buSzTx/>
              <a:buFont typeface="Wingdings" panose="05000000000000000000" pitchFamily="2" charset="2"/>
              <a:buNone/>
              <a:tabLst/>
              <a:defRPr lang="zh-CN" altLang="en-US" sz="2000" kern="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defRPr>
            </a:lvl1pPr>
            <a:lvl2pPr>
              <a:defRPr lang="zh-CN" altLang="en-US" sz="4400" kern="1200" dirty="0" smtClean="0">
                <a:solidFill>
                  <a:schemeClr val="tx1"/>
                </a:solidFill>
                <a:latin typeface="Calibri" pitchFamily="34" charset="0"/>
                <a:ea typeface="宋体" pitchFamily="2" charset="-122"/>
                <a:cs typeface="+mn-cs"/>
              </a:defRPr>
            </a:lvl2pPr>
            <a:lvl3pPr>
              <a:defRPr lang="zh-CN" altLang="en-US" sz="4400" kern="1200" dirty="0" smtClean="0">
                <a:solidFill>
                  <a:schemeClr val="tx1"/>
                </a:solidFill>
                <a:latin typeface="Calibri" pitchFamily="34" charset="0"/>
                <a:ea typeface="宋体" pitchFamily="2" charset="-122"/>
                <a:cs typeface="+mn-cs"/>
              </a:defRPr>
            </a:lvl3pPr>
            <a:lvl4pPr>
              <a:defRPr lang="zh-CN" altLang="en-US" sz="4400" kern="1200" dirty="0" smtClean="0">
                <a:solidFill>
                  <a:schemeClr val="tx1"/>
                </a:solidFill>
                <a:latin typeface="Calibri" pitchFamily="34" charset="0"/>
                <a:ea typeface="宋体" pitchFamily="2" charset="-122"/>
                <a:cs typeface="+mn-cs"/>
              </a:defRPr>
            </a:lvl4pPr>
            <a:lvl5pPr>
              <a:defRPr lang="zh-CN" altLang="en-US" sz="4400" kern="1200" dirty="0">
                <a:solidFill>
                  <a:schemeClr val="tx1"/>
                </a:solidFill>
                <a:latin typeface="Calibri" pitchFamily="34" charset="0"/>
                <a:ea typeface="宋体" pitchFamily="2" charset="-122"/>
                <a:cs typeface="+mn-cs"/>
              </a:defRPr>
            </a:lvl5pPr>
          </a:lstStyle>
          <a:p>
            <a:pPr marL="0" marR="0" lvl="0" indent="0" algn="l" defTabSz="914400" rtl="0" eaLnBrk="1" fontAlgn="base" latinLnBrk="0" hangingPunct="1">
              <a:lnSpc>
                <a:spcPts val="3600"/>
              </a:lnSpc>
              <a:spcBef>
                <a:spcPct val="0"/>
              </a:spcBef>
              <a:spcAft>
                <a:spcPct val="0"/>
              </a:spcAft>
              <a:buClrTx/>
              <a:buSzTx/>
              <a:buFont typeface="Wingdings" panose="05000000000000000000" pitchFamily="2" charset="2"/>
              <a:buNone/>
              <a:tabLst/>
              <a:defRPr/>
            </a:pPr>
            <a:r>
              <a:rPr lang="zh-CN" altLang="en-US" dirty="0" smtClean="0"/>
              <a:t>微软雅黑</a:t>
            </a:r>
            <a:r>
              <a:rPr lang="en-US" altLang="zh-CN" dirty="0" smtClean="0"/>
              <a:t>/Arial 20 Bold</a:t>
            </a:r>
            <a:endParaRPr lang="zh-CN" altLang="en-US" dirty="0" smtClean="0"/>
          </a:p>
        </p:txBody>
      </p:sp>
      <p:sp>
        <p:nvSpPr>
          <p:cNvPr id="58" name="文本占位符 42"/>
          <p:cNvSpPr>
            <a:spLocks noGrp="1"/>
          </p:cNvSpPr>
          <p:nvPr>
            <p:ph type="body" sz="quarter" idx="12" hasCustomPrompt="1"/>
          </p:nvPr>
        </p:nvSpPr>
        <p:spPr>
          <a:xfrm>
            <a:off x="4139952" y="2709885"/>
            <a:ext cx="4680520" cy="587358"/>
          </a:xfrm>
          <a:prstGeom prst="rect">
            <a:avLst/>
          </a:prstGeom>
        </p:spPr>
        <p:txBody>
          <a:bodyPr anchor="ctr" anchorCtr="0"/>
          <a:lstStyle>
            <a:lvl1pPr marL="0" indent="0">
              <a:buNone/>
              <a:defRPr lang="zh-CN" altLang="en-US" sz="2000" kern="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defRPr>
            </a:lvl1pPr>
            <a:lvl2pPr>
              <a:defRPr lang="zh-CN" altLang="en-US" sz="4400" kern="1200" dirty="0" smtClean="0">
                <a:solidFill>
                  <a:schemeClr val="tx1"/>
                </a:solidFill>
                <a:latin typeface="Calibri" pitchFamily="34" charset="0"/>
                <a:ea typeface="宋体" pitchFamily="2" charset="-122"/>
                <a:cs typeface="+mn-cs"/>
              </a:defRPr>
            </a:lvl2pPr>
            <a:lvl3pPr>
              <a:defRPr lang="zh-CN" altLang="en-US" sz="4400" kern="1200" dirty="0" smtClean="0">
                <a:solidFill>
                  <a:schemeClr val="tx1"/>
                </a:solidFill>
                <a:latin typeface="Calibri" pitchFamily="34" charset="0"/>
                <a:ea typeface="宋体" pitchFamily="2" charset="-122"/>
                <a:cs typeface="+mn-cs"/>
              </a:defRPr>
            </a:lvl3pPr>
            <a:lvl4pPr>
              <a:defRPr lang="zh-CN" altLang="en-US" sz="4400" kern="1200" dirty="0" smtClean="0">
                <a:solidFill>
                  <a:schemeClr val="tx1"/>
                </a:solidFill>
                <a:latin typeface="Calibri" pitchFamily="34" charset="0"/>
                <a:ea typeface="宋体" pitchFamily="2" charset="-122"/>
                <a:cs typeface="+mn-cs"/>
              </a:defRPr>
            </a:lvl4pPr>
            <a:lvl5pPr>
              <a:defRPr lang="zh-CN" altLang="en-US" sz="4400" kern="1200" dirty="0">
                <a:solidFill>
                  <a:schemeClr val="tx1"/>
                </a:solidFill>
                <a:latin typeface="Calibri" pitchFamily="34" charset="0"/>
                <a:ea typeface="宋体" pitchFamily="2" charset="-122"/>
                <a:cs typeface="+mn-cs"/>
              </a:defRPr>
            </a:lvl5pPr>
          </a:lstStyle>
          <a:p>
            <a:pPr lvl="0"/>
            <a:r>
              <a:rPr lang="zh-CN" altLang="en-US" dirty="0" smtClean="0"/>
              <a:t>微软雅黑</a:t>
            </a:r>
            <a:r>
              <a:rPr lang="en-US" altLang="zh-CN" dirty="0" smtClean="0"/>
              <a:t>/Arial 20 Bold</a:t>
            </a:r>
            <a:endParaRPr lang="zh-CN" altLang="en-US" dirty="0" smtClean="0"/>
          </a:p>
        </p:txBody>
      </p:sp>
      <p:sp>
        <p:nvSpPr>
          <p:cNvPr id="61" name="文本占位符 42"/>
          <p:cNvSpPr>
            <a:spLocks noGrp="1"/>
          </p:cNvSpPr>
          <p:nvPr>
            <p:ph type="body" sz="quarter" idx="13" hasCustomPrompt="1"/>
          </p:nvPr>
        </p:nvSpPr>
        <p:spPr>
          <a:xfrm>
            <a:off x="4139952" y="3615894"/>
            <a:ext cx="4680520" cy="587358"/>
          </a:xfrm>
          <a:prstGeom prst="rect">
            <a:avLst/>
          </a:prstGeom>
        </p:spPr>
        <p:txBody>
          <a:bodyPr anchor="ctr" anchorCtr="0"/>
          <a:lstStyle>
            <a:lvl1pPr marL="0" indent="0">
              <a:buNone/>
              <a:defRPr lang="zh-CN" altLang="en-US" sz="2000" kern="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defRPr>
            </a:lvl1pPr>
            <a:lvl2pPr>
              <a:defRPr lang="zh-CN" altLang="en-US" sz="4400" kern="1200" dirty="0" smtClean="0">
                <a:solidFill>
                  <a:schemeClr val="tx1"/>
                </a:solidFill>
                <a:latin typeface="Calibri" pitchFamily="34" charset="0"/>
                <a:ea typeface="宋体" pitchFamily="2" charset="-122"/>
                <a:cs typeface="+mn-cs"/>
              </a:defRPr>
            </a:lvl2pPr>
            <a:lvl3pPr>
              <a:defRPr lang="zh-CN" altLang="en-US" sz="4400" kern="1200" dirty="0" smtClean="0">
                <a:solidFill>
                  <a:schemeClr val="tx1"/>
                </a:solidFill>
                <a:latin typeface="Calibri" pitchFamily="34" charset="0"/>
                <a:ea typeface="宋体" pitchFamily="2" charset="-122"/>
                <a:cs typeface="+mn-cs"/>
              </a:defRPr>
            </a:lvl3pPr>
            <a:lvl4pPr>
              <a:defRPr lang="zh-CN" altLang="en-US" sz="4400" kern="1200" dirty="0" smtClean="0">
                <a:solidFill>
                  <a:schemeClr val="tx1"/>
                </a:solidFill>
                <a:latin typeface="Calibri" pitchFamily="34" charset="0"/>
                <a:ea typeface="宋体" pitchFamily="2" charset="-122"/>
                <a:cs typeface="+mn-cs"/>
              </a:defRPr>
            </a:lvl4pPr>
            <a:lvl5pPr>
              <a:defRPr lang="zh-CN" altLang="en-US" sz="4400" kern="1200" dirty="0">
                <a:solidFill>
                  <a:schemeClr val="tx1"/>
                </a:solidFill>
                <a:latin typeface="Calibri" pitchFamily="34" charset="0"/>
                <a:ea typeface="宋体" pitchFamily="2" charset="-122"/>
                <a:cs typeface="+mn-cs"/>
              </a:defRPr>
            </a:lvl5pPr>
          </a:lstStyle>
          <a:p>
            <a:pPr lvl="0"/>
            <a:r>
              <a:rPr lang="zh-CN" altLang="en-US" dirty="0" smtClean="0"/>
              <a:t>微软雅黑</a:t>
            </a:r>
            <a:r>
              <a:rPr lang="en-US" altLang="zh-CN" dirty="0" smtClean="0"/>
              <a:t>/Arial 20 Bold</a:t>
            </a:r>
            <a:endParaRPr lang="zh-CN" altLang="en-US" dirty="0" smtClean="0"/>
          </a:p>
        </p:txBody>
      </p:sp>
      <p:sp>
        <p:nvSpPr>
          <p:cNvPr id="62" name="文本占位符 42"/>
          <p:cNvSpPr>
            <a:spLocks noGrp="1"/>
          </p:cNvSpPr>
          <p:nvPr>
            <p:ph type="body" sz="quarter" idx="14" hasCustomPrompt="1"/>
          </p:nvPr>
        </p:nvSpPr>
        <p:spPr>
          <a:xfrm>
            <a:off x="4139952" y="4519189"/>
            <a:ext cx="4680520" cy="587358"/>
          </a:xfrm>
          <a:prstGeom prst="rect">
            <a:avLst/>
          </a:prstGeom>
        </p:spPr>
        <p:txBody>
          <a:bodyPr anchor="ctr" anchorCtr="0"/>
          <a:lstStyle>
            <a:lvl1pPr marL="0" indent="0">
              <a:buNone/>
              <a:defRPr lang="zh-CN" altLang="en-US" sz="2000" kern="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defRPr>
            </a:lvl1pPr>
            <a:lvl2pPr>
              <a:defRPr lang="zh-CN" altLang="en-US" sz="4400" kern="1200" dirty="0" smtClean="0">
                <a:solidFill>
                  <a:schemeClr val="tx1"/>
                </a:solidFill>
                <a:latin typeface="Calibri" pitchFamily="34" charset="0"/>
                <a:ea typeface="宋体" pitchFamily="2" charset="-122"/>
                <a:cs typeface="+mn-cs"/>
              </a:defRPr>
            </a:lvl2pPr>
            <a:lvl3pPr>
              <a:defRPr lang="zh-CN" altLang="en-US" sz="4400" kern="1200" dirty="0" smtClean="0">
                <a:solidFill>
                  <a:schemeClr val="tx1"/>
                </a:solidFill>
                <a:latin typeface="Calibri" pitchFamily="34" charset="0"/>
                <a:ea typeface="宋体" pitchFamily="2" charset="-122"/>
                <a:cs typeface="+mn-cs"/>
              </a:defRPr>
            </a:lvl3pPr>
            <a:lvl4pPr>
              <a:defRPr lang="zh-CN" altLang="en-US" sz="4400" kern="1200" dirty="0" smtClean="0">
                <a:solidFill>
                  <a:schemeClr val="tx1"/>
                </a:solidFill>
                <a:latin typeface="Calibri" pitchFamily="34" charset="0"/>
                <a:ea typeface="宋体" pitchFamily="2" charset="-122"/>
                <a:cs typeface="+mn-cs"/>
              </a:defRPr>
            </a:lvl4pPr>
            <a:lvl5pPr>
              <a:defRPr lang="zh-CN" altLang="en-US" sz="4400" kern="1200" dirty="0">
                <a:solidFill>
                  <a:schemeClr val="tx1"/>
                </a:solidFill>
                <a:latin typeface="Calibri" pitchFamily="34" charset="0"/>
                <a:ea typeface="宋体" pitchFamily="2" charset="-122"/>
                <a:cs typeface="+mn-cs"/>
              </a:defRPr>
            </a:lvl5pPr>
          </a:lstStyle>
          <a:p>
            <a:pPr lvl="0"/>
            <a:r>
              <a:rPr lang="zh-CN" altLang="en-US" dirty="0" smtClean="0"/>
              <a:t>微软雅黑</a:t>
            </a:r>
            <a:r>
              <a:rPr lang="en-US" altLang="zh-CN" dirty="0" smtClean="0"/>
              <a:t>/Arial 20 Bold</a:t>
            </a:r>
            <a:endParaRPr lang="zh-CN" altLang="en-US" dirty="0" smtClean="0"/>
          </a:p>
        </p:txBody>
      </p:sp>
      <p:sp>
        <p:nvSpPr>
          <p:cNvPr id="63" name="文本占位符 42"/>
          <p:cNvSpPr>
            <a:spLocks noGrp="1"/>
          </p:cNvSpPr>
          <p:nvPr>
            <p:ph type="body" sz="quarter" idx="15" hasCustomPrompt="1"/>
          </p:nvPr>
        </p:nvSpPr>
        <p:spPr>
          <a:xfrm>
            <a:off x="4139952" y="5422484"/>
            <a:ext cx="4680520" cy="587358"/>
          </a:xfrm>
          <a:prstGeom prst="rect">
            <a:avLst/>
          </a:prstGeom>
        </p:spPr>
        <p:txBody>
          <a:bodyPr anchor="ctr" anchorCtr="0"/>
          <a:lstStyle>
            <a:lvl1pPr marL="0" indent="0">
              <a:buNone/>
              <a:defRPr lang="zh-CN" altLang="en-US" sz="2000" kern="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defRPr>
            </a:lvl1pPr>
            <a:lvl2pPr>
              <a:defRPr lang="zh-CN" altLang="en-US" sz="4400" kern="1200" dirty="0" smtClean="0">
                <a:solidFill>
                  <a:schemeClr val="tx1"/>
                </a:solidFill>
                <a:latin typeface="Calibri" pitchFamily="34" charset="0"/>
                <a:ea typeface="宋体" pitchFamily="2" charset="-122"/>
                <a:cs typeface="+mn-cs"/>
              </a:defRPr>
            </a:lvl2pPr>
            <a:lvl3pPr>
              <a:defRPr lang="zh-CN" altLang="en-US" sz="4400" kern="1200" dirty="0" smtClean="0">
                <a:solidFill>
                  <a:schemeClr val="tx1"/>
                </a:solidFill>
                <a:latin typeface="Calibri" pitchFamily="34" charset="0"/>
                <a:ea typeface="宋体" pitchFamily="2" charset="-122"/>
                <a:cs typeface="+mn-cs"/>
              </a:defRPr>
            </a:lvl3pPr>
            <a:lvl4pPr>
              <a:defRPr lang="zh-CN" altLang="en-US" sz="4400" kern="1200" dirty="0" smtClean="0">
                <a:solidFill>
                  <a:schemeClr val="tx1"/>
                </a:solidFill>
                <a:latin typeface="Calibri" pitchFamily="34" charset="0"/>
                <a:ea typeface="宋体" pitchFamily="2" charset="-122"/>
                <a:cs typeface="+mn-cs"/>
              </a:defRPr>
            </a:lvl4pPr>
            <a:lvl5pPr>
              <a:defRPr lang="zh-CN" altLang="en-US" sz="4400" kern="1200" dirty="0">
                <a:solidFill>
                  <a:schemeClr val="tx1"/>
                </a:solidFill>
                <a:latin typeface="Calibri" pitchFamily="34" charset="0"/>
                <a:ea typeface="宋体" pitchFamily="2" charset="-122"/>
                <a:cs typeface="+mn-cs"/>
              </a:defRPr>
            </a:lvl5pPr>
          </a:lstStyle>
          <a:p>
            <a:pPr lvl="0"/>
            <a:r>
              <a:rPr lang="zh-CN" altLang="en-US" dirty="0" smtClean="0"/>
              <a:t>微软雅黑</a:t>
            </a:r>
            <a:r>
              <a:rPr lang="en-US" altLang="zh-CN" dirty="0" smtClean="0"/>
              <a:t>/Arial 20 Bold</a:t>
            </a:r>
            <a:endParaRPr lang="zh-CN" altLang="en-US" dirty="0" smtClean="0"/>
          </a:p>
        </p:txBody>
      </p:sp>
      <p:sp>
        <p:nvSpPr>
          <p:cNvPr id="7" name="文本框 6"/>
          <p:cNvSpPr txBox="1"/>
          <p:nvPr userDrawn="1"/>
        </p:nvSpPr>
        <p:spPr>
          <a:xfrm>
            <a:off x="208405" y="256143"/>
            <a:ext cx="2016224" cy="584775"/>
          </a:xfrm>
          <a:prstGeom prst="rect">
            <a:avLst/>
          </a:prstGeom>
        </p:spPr>
        <p:txBody>
          <a:bodyPr wrap="square" rtlCol="0" anchor="ctr">
            <a:spAutoFit/>
          </a:bodyPr>
          <a:lstStyle/>
          <a:p>
            <a:pPr marL="0" indent="0" algn="l" rtl="0" eaLnBrk="1" fontAlgn="base" hangingPunct="1">
              <a:lnSpc>
                <a:spcPct val="100000"/>
              </a:lnSpc>
              <a:spcBef>
                <a:spcPct val="0"/>
              </a:spcBef>
              <a:spcAft>
                <a:spcPct val="0"/>
              </a:spcAft>
              <a:buFont typeface="Wingdings" panose="05000000000000000000" pitchFamily="2" charset="2"/>
              <a:buNone/>
            </a:pPr>
            <a:r>
              <a:rPr lang="en-US" altLang="zh-CN" sz="3200" b="1" dirty="0" smtClean="0">
                <a:solidFill>
                  <a:schemeClr val="bg1"/>
                </a:solidFill>
                <a:latin typeface="+mj-lt"/>
                <a:ea typeface="微软雅黑" panose="020B0503020204020204" pitchFamily="34" charset="-122"/>
                <a:cs typeface="Arial" panose="020B0604020202020204" pitchFamily="34" charset="0"/>
              </a:rPr>
              <a:t>Contents</a:t>
            </a:r>
            <a:endParaRPr lang="zh-CN" altLang="en-US" sz="3200" b="1" dirty="0" smtClean="0">
              <a:solidFill>
                <a:schemeClr val="bg1"/>
              </a:solidFill>
              <a:latin typeface="+mj-lt"/>
              <a:ea typeface="微软雅黑" panose="020B0503020204020204" pitchFamily="34" charset="-122"/>
              <a:cs typeface="Arial" panose="020B0604020202020204" pitchFamily="34" charset="0"/>
            </a:endParaRPr>
          </a:p>
        </p:txBody>
      </p:sp>
      <p:sp>
        <p:nvSpPr>
          <p:cNvPr id="15" name="矩形 14"/>
          <p:cNvSpPr/>
          <p:nvPr userDrawn="1"/>
        </p:nvSpPr>
        <p:spPr>
          <a:xfrm>
            <a:off x="0" y="6566632"/>
            <a:ext cx="9144000" cy="291368"/>
          </a:xfrm>
          <a:prstGeom prst="rect">
            <a:avLst/>
          </a:prstGeom>
          <a:solidFill>
            <a:srgbClr val="2A2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8"/>
          <p:cNvSpPr txBox="1"/>
          <p:nvPr userDrawn="1"/>
        </p:nvSpPr>
        <p:spPr>
          <a:xfrm>
            <a:off x="214283" y="6609763"/>
            <a:ext cx="3143272" cy="215444"/>
          </a:xfrm>
          <a:prstGeom prst="rect">
            <a:avLst/>
          </a:prstGeom>
          <a:noFill/>
        </p:spPr>
        <p:txBody>
          <a:bodyPr wrap="square" rtlCol="0">
            <a:spAutoFit/>
          </a:bodyPr>
          <a:lstStyle/>
          <a:p>
            <a:r>
              <a:rPr lang="en-US" altLang="zh-CN" sz="800" dirty="0">
                <a:solidFill>
                  <a:schemeClr val="bg1"/>
                </a:solidFill>
                <a:latin typeface="Arial" pitchFamily="34" charset="0"/>
                <a:cs typeface="Arial" pitchFamily="34" charset="0"/>
              </a:rPr>
              <a:t>TECHNOLOGY FOR THE MOBILE WORLD</a:t>
            </a:r>
            <a:endParaRPr lang="zh-CN" altLang="en-US" sz="800" dirty="0">
              <a:solidFill>
                <a:schemeClr val="bg1"/>
              </a:solidFill>
              <a:latin typeface="Arial" pitchFamily="34" charset="0"/>
              <a:cs typeface="Arial" pitchFamily="34" charset="0"/>
            </a:endParaRPr>
          </a:p>
        </p:txBody>
      </p:sp>
      <p:sp>
        <p:nvSpPr>
          <p:cNvPr id="17" name="TextBox 8"/>
          <p:cNvSpPr txBox="1"/>
          <p:nvPr userDrawn="1"/>
        </p:nvSpPr>
        <p:spPr>
          <a:xfrm>
            <a:off x="7988018" y="6609763"/>
            <a:ext cx="1089508" cy="215444"/>
          </a:xfrm>
          <a:prstGeom prst="rect">
            <a:avLst/>
          </a:prstGeom>
          <a:noFill/>
        </p:spPr>
        <p:txBody>
          <a:bodyPr wrap="square" rtlCol="0">
            <a:spAutoFit/>
          </a:bodyPr>
          <a:lstStyle/>
          <a:p>
            <a:r>
              <a:rPr lang="en-US" altLang="zh-CN" sz="800" dirty="0">
                <a:solidFill>
                  <a:schemeClr val="bg1"/>
                </a:solidFill>
                <a:latin typeface="Arial" pitchFamily="34" charset="0"/>
                <a:cs typeface="Arial" pitchFamily="34" charset="0"/>
              </a:rPr>
              <a:t>CONFIDENTIAL</a:t>
            </a:r>
            <a:endParaRPr lang="zh-CN" altLang="en-US" sz="800" dirty="0">
              <a:solidFill>
                <a:schemeClr val="bg1"/>
              </a:solidFill>
              <a:latin typeface="Arial" pitchFamily="34" charset="0"/>
              <a:cs typeface="Arial" pitchFamily="34" charset="0"/>
            </a:endParaRPr>
          </a:p>
        </p:txBody>
      </p:sp>
      <p:sp>
        <p:nvSpPr>
          <p:cNvPr id="3" name="文本框 2"/>
          <p:cNvSpPr txBox="1"/>
          <p:nvPr userDrawn="1"/>
        </p:nvSpPr>
        <p:spPr>
          <a:xfrm>
            <a:off x="4031940" y="6589206"/>
            <a:ext cx="1080120" cy="246221"/>
          </a:xfrm>
          <a:prstGeom prst="rect">
            <a:avLst/>
          </a:prstGeom>
          <a:noFill/>
        </p:spPr>
        <p:txBody>
          <a:bodyPr wrap="square" rtlCol="0" anchor="ctr" anchorCtr="0">
            <a:spAutoFit/>
          </a:bodyPr>
          <a:lstStyle/>
          <a:p>
            <a:pPr algn="ctr"/>
            <a:fld id="{DE8D9B83-D8C6-477B-8177-405D3123BD9E}" type="slidenum">
              <a:rPr lang="zh-CN" altLang="en-US" sz="1000" kern="1200" smtClean="0">
                <a:solidFill>
                  <a:schemeClr val="bg1"/>
                </a:solidFill>
                <a:latin typeface="Arial" panose="020B0604020202020204" pitchFamily="34" charset="0"/>
                <a:ea typeface="宋体" panose="02010600030101010101" pitchFamily="2" charset="-122"/>
                <a:cs typeface="+mn-cs"/>
              </a:rPr>
              <a:pPr algn="ctr"/>
              <a:t>‹#›</a:t>
            </a:fld>
            <a:endParaRPr lang="zh-CN" altLang="en-US" sz="1000" kern="1200" dirty="0">
              <a:solidFill>
                <a:schemeClr val="bg1"/>
              </a:solidFill>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999186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ext">
    <p:spTree>
      <p:nvGrpSpPr>
        <p:cNvPr id="1" name=""/>
        <p:cNvGrpSpPr/>
        <p:nvPr/>
      </p:nvGrpSpPr>
      <p:grpSpPr>
        <a:xfrm>
          <a:off x="0" y="0"/>
          <a:ext cx="0" cy="0"/>
          <a:chOff x="0" y="0"/>
          <a:chExt cx="0" cy="0"/>
        </a:xfrm>
      </p:grpSpPr>
      <p:sp>
        <p:nvSpPr>
          <p:cNvPr id="10" name="内容占位符 9"/>
          <p:cNvSpPr>
            <a:spLocks noGrp="1"/>
          </p:cNvSpPr>
          <p:nvPr>
            <p:ph sz="quarter" idx="10" hasCustomPrompt="1"/>
          </p:nvPr>
        </p:nvSpPr>
        <p:spPr>
          <a:xfrm>
            <a:off x="395537" y="855218"/>
            <a:ext cx="8352928" cy="5382094"/>
          </a:xfrm>
          <a:prstGeom prst="rect">
            <a:avLst/>
          </a:prstGeom>
        </p:spPr>
        <p:txBody>
          <a:bodyPr/>
          <a:lstStyle>
            <a:lvl1pPr marL="342900" indent="-342900">
              <a:lnSpc>
                <a:spcPct val="150000"/>
              </a:lnSpc>
              <a:buFont typeface="Wingdings" panose="05000000000000000000" pitchFamily="2" charset="2"/>
              <a:buChar char="l"/>
              <a:defRPr sz="1600" b="0" baseline="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1pPr>
            <a:lvl2pPr marL="538163" marR="0" indent="-285750" algn="l" defTabSz="914400" rtl="0" eaLnBrk="1" fontAlgn="base" latinLnBrk="0" hangingPunct="1">
              <a:lnSpc>
                <a:spcPct val="150000"/>
              </a:lnSpc>
              <a:spcBef>
                <a:spcPct val="20000"/>
              </a:spcBef>
              <a:spcAft>
                <a:spcPct val="0"/>
              </a:spcAft>
              <a:buClrTx/>
              <a:buSzTx/>
              <a:buFont typeface="Arial" panose="020B0604020202020204" pitchFamily="34" charset="0"/>
              <a:buNone/>
              <a:tabLst/>
              <a:defRPr sz="1600" b="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2pPr>
            <a:lvl3pPr marL="914400" marR="0" indent="0" algn="l" defTabSz="914400" rtl="0" eaLnBrk="1" fontAlgn="base" latinLnBrk="0" hangingPunct="1">
              <a:lnSpc>
                <a:spcPct val="150000"/>
              </a:lnSpc>
              <a:spcBef>
                <a:spcPct val="20000"/>
              </a:spcBef>
              <a:spcAft>
                <a:spcPct val="0"/>
              </a:spcAft>
              <a:buClrTx/>
              <a:buSzTx/>
              <a:buFont typeface="Arial" panose="020B0604020202020204" pitchFamily="34" charset="0"/>
              <a:buNone/>
              <a:tabLst/>
              <a:defRPr sz="1600" b="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3pPr>
            <a:lvl4pPr marL="1371600" marR="0" indent="0" algn="l" defTabSz="914400" rtl="0" eaLnBrk="1" fontAlgn="base" latinLnBrk="0" hangingPunct="1">
              <a:lnSpc>
                <a:spcPct val="150000"/>
              </a:lnSpc>
              <a:spcBef>
                <a:spcPct val="20000"/>
              </a:spcBef>
              <a:spcAft>
                <a:spcPct val="0"/>
              </a:spcAft>
              <a:buClrTx/>
              <a:buSzTx/>
              <a:buFont typeface="Arial" panose="020B0604020202020204" pitchFamily="34" charset="0"/>
              <a:buNone/>
              <a:tabLst/>
              <a:defRPr sz="1600" b="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4pPr>
            <a:lvl5pPr marL="1828800" marR="0" indent="0" algn="l" defTabSz="914400" rtl="0" eaLnBrk="1" fontAlgn="base" latinLnBrk="0" hangingPunct="1">
              <a:lnSpc>
                <a:spcPct val="150000"/>
              </a:lnSpc>
              <a:spcBef>
                <a:spcPct val="20000"/>
              </a:spcBef>
              <a:spcAft>
                <a:spcPct val="0"/>
              </a:spcAft>
              <a:buClrTx/>
              <a:buSzTx/>
              <a:buFont typeface="Arial" panose="020B0604020202020204" pitchFamily="34" charset="0"/>
              <a:buNone/>
              <a:tabLst/>
              <a:defRPr sz="1600" b="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smtClean="0"/>
              <a:t>微软雅黑</a:t>
            </a:r>
            <a:r>
              <a:rPr lang="en-US" altLang="zh-CN" dirty="0" smtClean="0"/>
              <a:t>/Arial 16</a:t>
            </a:r>
            <a:endParaRPr lang="zh-CN" altLang="en-US" dirty="0" smtClean="0"/>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lang="zh-CN" altLang="en-US" dirty="0" smtClean="0"/>
              <a:t>第二级 微软雅黑</a:t>
            </a:r>
            <a:r>
              <a:rPr lang="en-US" altLang="zh-CN" dirty="0" smtClean="0"/>
              <a:t>/Arial 16</a:t>
            </a:r>
          </a:p>
          <a:p>
            <a:pPr marL="1119187" marR="0" lvl="2"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lang="zh-CN" altLang="en-US" dirty="0" smtClean="0"/>
              <a:t>第三级 微软雅黑</a:t>
            </a:r>
            <a:r>
              <a:rPr lang="en-US" altLang="zh-CN" dirty="0" smtClean="0"/>
              <a:t>/Arial 16</a:t>
            </a:r>
          </a:p>
          <a:p>
            <a:pPr marL="1576387" marR="0" lvl="3"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lang="zh-CN" altLang="en-US" dirty="0" smtClean="0"/>
              <a:t>第四级 微软雅黑</a:t>
            </a:r>
            <a:r>
              <a:rPr lang="en-US" altLang="zh-CN" dirty="0" smtClean="0"/>
              <a:t>/Arial 16</a:t>
            </a:r>
            <a:endParaRPr lang="zh-CN" altLang="en-US" dirty="0" smtClean="0"/>
          </a:p>
        </p:txBody>
      </p:sp>
      <p:sp>
        <p:nvSpPr>
          <p:cNvPr id="13" name="标题 19"/>
          <p:cNvSpPr>
            <a:spLocks noGrp="1"/>
          </p:cNvSpPr>
          <p:nvPr>
            <p:ph type="title" hasCustomPrompt="1"/>
          </p:nvPr>
        </p:nvSpPr>
        <p:spPr>
          <a:xfrm>
            <a:off x="395537" y="265008"/>
            <a:ext cx="8136904" cy="499696"/>
          </a:xfrm>
          <a:prstGeom prst="rect">
            <a:avLst/>
          </a:prstGeom>
        </p:spPr>
        <p:txBody>
          <a:bodyPr anchor="ctr" anchorCtr="0"/>
          <a:lstStyle>
            <a:lvl1pPr algn="l">
              <a:defRPr sz="1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t>微软雅黑</a:t>
            </a:r>
            <a:r>
              <a:rPr lang="en-US" altLang="zh-CN" dirty="0" smtClean="0"/>
              <a:t>/Arial 18 Bold</a:t>
            </a:r>
            <a:endParaRPr lang="zh-CN" altLang="en-US" dirty="0"/>
          </a:p>
        </p:txBody>
      </p:sp>
      <p:grpSp>
        <p:nvGrpSpPr>
          <p:cNvPr id="4" name="组合 1082"/>
          <p:cNvGrpSpPr>
            <a:grpSpLocks noChangeAspect="1"/>
          </p:cNvGrpSpPr>
          <p:nvPr userDrawn="1"/>
        </p:nvGrpSpPr>
        <p:grpSpPr bwMode="auto">
          <a:xfrm>
            <a:off x="6689675" y="383702"/>
            <a:ext cx="2058790" cy="262308"/>
            <a:chOff x="2243138" y="3486150"/>
            <a:chExt cx="4654550" cy="593726"/>
          </a:xfrm>
        </p:grpSpPr>
        <p:sp>
          <p:nvSpPr>
            <p:cNvPr id="5" name="Freeform 51"/>
            <p:cNvSpPr>
              <a:spLocks/>
            </p:cNvSpPr>
            <p:nvPr userDrawn="1"/>
          </p:nvSpPr>
          <p:spPr bwMode="auto">
            <a:xfrm>
              <a:off x="2243138" y="3486150"/>
              <a:ext cx="593030" cy="588738"/>
            </a:xfrm>
            <a:custGeom>
              <a:avLst/>
              <a:gdLst>
                <a:gd name="T0" fmla="*/ 0 w 373"/>
                <a:gd name="T1" fmla="*/ 0 h 372"/>
                <a:gd name="T2" fmla="*/ 2147483646 w 373"/>
                <a:gd name="T3" fmla="*/ 0 h 372"/>
                <a:gd name="T4" fmla="*/ 2147483646 w 373"/>
                <a:gd name="T5" fmla="*/ 2147483646 h 372"/>
                <a:gd name="T6" fmla="*/ 2147483646 w 373"/>
                <a:gd name="T7" fmla="*/ 2147483646 h 372"/>
                <a:gd name="T8" fmla="*/ 2147483646 w 373"/>
                <a:gd name="T9" fmla="*/ 2147483646 h 372"/>
                <a:gd name="T10" fmla="*/ 2147483646 w 373"/>
                <a:gd name="T11" fmla="*/ 2147483646 h 372"/>
                <a:gd name="T12" fmla="*/ 2147483646 w 373"/>
                <a:gd name="T13" fmla="*/ 2147483646 h 372"/>
                <a:gd name="T14" fmla="*/ 2147483646 w 373"/>
                <a:gd name="T15" fmla="*/ 2147483646 h 372"/>
                <a:gd name="T16" fmla="*/ 2147483646 w 373"/>
                <a:gd name="T17" fmla="*/ 2147483646 h 372"/>
                <a:gd name="T18" fmla="*/ 2147483646 w 373"/>
                <a:gd name="T19" fmla="*/ 2147483646 h 372"/>
                <a:gd name="T20" fmla="*/ 2147483646 w 373"/>
                <a:gd name="T21" fmla="*/ 2147483646 h 372"/>
                <a:gd name="T22" fmla="*/ 2147483646 w 373"/>
                <a:gd name="T23" fmla="*/ 2147483646 h 372"/>
                <a:gd name="T24" fmla="*/ 2147483646 w 373"/>
                <a:gd name="T25" fmla="*/ 2147483646 h 372"/>
                <a:gd name="T26" fmla="*/ 2147483646 w 373"/>
                <a:gd name="T27" fmla="*/ 2147483646 h 372"/>
                <a:gd name="T28" fmla="*/ 2147483646 w 373"/>
                <a:gd name="T29" fmla="*/ 2147483646 h 372"/>
                <a:gd name="T30" fmla="*/ 2147483646 w 373"/>
                <a:gd name="T31" fmla="*/ 2147483646 h 372"/>
                <a:gd name="T32" fmla="*/ 2147483646 w 373"/>
                <a:gd name="T33" fmla="*/ 2147483646 h 372"/>
                <a:gd name="T34" fmla="*/ 2147483646 w 373"/>
                <a:gd name="T35" fmla="*/ 2147483646 h 372"/>
                <a:gd name="T36" fmla="*/ 2147483646 w 373"/>
                <a:gd name="T37" fmla="*/ 2147483646 h 372"/>
                <a:gd name="T38" fmla="*/ 2147483646 w 373"/>
                <a:gd name="T39" fmla="*/ 2147483646 h 372"/>
                <a:gd name="T40" fmla="*/ 2147483646 w 373"/>
                <a:gd name="T41" fmla="*/ 2147483646 h 372"/>
                <a:gd name="T42" fmla="*/ 2147483646 w 373"/>
                <a:gd name="T43" fmla="*/ 2147483646 h 372"/>
                <a:gd name="T44" fmla="*/ 2147483646 w 373"/>
                <a:gd name="T45" fmla="*/ 2147483646 h 372"/>
                <a:gd name="T46" fmla="*/ 0 w 373"/>
                <a:gd name="T47" fmla="*/ 2147483646 h 372"/>
                <a:gd name="T48" fmla="*/ 0 w 373"/>
                <a:gd name="T49" fmla="*/ 0 h 3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3" h="372">
                  <a:moveTo>
                    <a:pt x="0" y="0"/>
                  </a:moveTo>
                  <a:lnTo>
                    <a:pt x="279" y="0"/>
                  </a:lnTo>
                  <a:lnTo>
                    <a:pt x="279" y="278"/>
                  </a:lnTo>
                  <a:lnTo>
                    <a:pt x="233" y="278"/>
                  </a:lnTo>
                  <a:lnTo>
                    <a:pt x="186" y="186"/>
                  </a:lnTo>
                  <a:lnTo>
                    <a:pt x="233" y="208"/>
                  </a:lnTo>
                  <a:lnTo>
                    <a:pt x="233" y="47"/>
                  </a:lnTo>
                  <a:lnTo>
                    <a:pt x="47" y="47"/>
                  </a:lnTo>
                  <a:lnTo>
                    <a:pt x="47" y="233"/>
                  </a:lnTo>
                  <a:lnTo>
                    <a:pt x="92" y="233"/>
                  </a:lnTo>
                  <a:lnTo>
                    <a:pt x="92" y="94"/>
                  </a:lnTo>
                  <a:lnTo>
                    <a:pt x="139" y="94"/>
                  </a:lnTo>
                  <a:lnTo>
                    <a:pt x="186" y="186"/>
                  </a:lnTo>
                  <a:lnTo>
                    <a:pt x="139" y="163"/>
                  </a:lnTo>
                  <a:lnTo>
                    <a:pt x="139" y="325"/>
                  </a:lnTo>
                  <a:lnTo>
                    <a:pt x="326" y="325"/>
                  </a:lnTo>
                  <a:lnTo>
                    <a:pt x="326" y="139"/>
                  </a:lnTo>
                  <a:lnTo>
                    <a:pt x="279" y="139"/>
                  </a:lnTo>
                  <a:lnTo>
                    <a:pt x="279" y="94"/>
                  </a:lnTo>
                  <a:lnTo>
                    <a:pt x="373" y="94"/>
                  </a:lnTo>
                  <a:lnTo>
                    <a:pt x="373" y="372"/>
                  </a:lnTo>
                  <a:lnTo>
                    <a:pt x="92" y="372"/>
                  </a:lnTo>
                  <a:lnTo>
                    <a:pt x="92" y="278"/>
                  </a:lnTo>
                  <a:lnTo>
                    <a:pt x="0" y="278"/>
                  </a:lnTo>
                  <a:lnTo>
                    <a:pt x="0" y="0"/>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6" name="Freeform 52"/>
            <p:cNvSpPr>
              <a:spLocks noEditPoints="1"/>
            </p:cNvSpPr>
            <p:nvPr userDrawn="1"/>
          </p:nvSpPr>
          <p:spPr bwMode="auto">
            <a:xfrm>
              <a:off x="4291338" y="3730624"/>
              <a:ext cx="393695" cy="344264"/>
            </a:xfrm>
            <a:custGeom>
              <a:avLst/>
              <a:gdLst>
                <a:gd name="T0" fmla="*/ 2147483646 w 132"/>
                <a:gd name="T1" fmla="*/ 2147483646 h 115"/>
                <a:gd name="T2" fmla="*/ 2147483646 w 132"/>
                <a:gd name="T3" fmla="*/ 2147483646 h 115"/>
                <a:gd name="T4" fmla="*/ 2147483646 w 132"/>
                <a:gd name="T5" fmla="*/ 2147483646 h 115"/>
                <a:gd name="T6" fmla="*/ 2147483646 w 132"/>
                <a:gd name="T7" fmla="*/ 2147483646 h 115"/>
                <a:gd name="T8" fmla="*/ 2147483646 w 132"/>
                <a:gd name="T9" fmla="*/ 0 h 115"/>
                <a:gd name="T10" fmla="*/ 2147483646 w 132"/>
                <a:gd name="T11" fmla="*/ 0 h 115"/>
                <a:gd name="T12" fmla="*/ 2147483646 w 132"/>
                <a:gd name="T13" fmla="*/ 2147483646 h 115"/>
                <a:gd name="T14" fmla="*/ 2147483646 w 132"/>
                <a:gd name="T15" fmla="*/ 2147483646 h 115"/>
                <a:gd name="T16" fmla="*/ 2147483646 w 132"/>
                <a:gd name="T17" fmla="*/ 2147483646 h 115"/>
                <a:gd name="T18" fmla="*/ 2147483646 w 132"/>
                <a:gd name="T19" fmla="*/ 2147483646 h 115"/>
                <a:gd name="T20" fmla="*/ 2147483646 w 132"/>
                <a:gd name="T21" fmla="*/ 2147483646 h 115"/>
                <a:gd name="T22" fmla="*/ 2147483646 w 132"/>
                <a:gd name="T23" fmla="*/ 2147483646 h 115"/>
                <a:gd name="T24" fmla="*/ 2147483646 w 132"/>
                <a:gd name="T25" fmla="*/ 2147483646 h 115"/>
                <a:gd name="T26" fmla="*/ 2147483646 w 132"/>
                <a:gd name="T27" fmla="*/ 2147483646 h 115"/>
                <a:gd name="T28" fmla="*/ 2147483646 w 132"/>
                <a:gd name="T29" fmla="*/ 2147483646 h 115"/>
                <a:gd name="T30" fmla="*/ 0 w 132"/>
                <a:gd name="T31" fmla="*/ 2147483646 h 115"/>
                <a:gd name="T32" fmla="*/ 2147483646 w 132"/>
                <a:gd name="T33" fmla="*/ 2147483646 h 115"/>
                <a:gd name="T34" fmla="*/ 2147483646 w 132"/>
                <a:gd name="T35" fmla="*/ 2147483646 h 115"/>
                <a:gd name="T36" fmla="*/ 2147483646 w 132"/>
                <a:gd name="T37" fmla="*/ 2147483646 h 115"/>
                <a:gd name="T38" fmla="*/ 2147483646 w 132"/>
                <a:gd name="T39" fmla="*/ 2147483646 h 115"/>
                <a:gd name="T40" fmla="*/ 2147483646 w 132"/>
                <a:gd name="T41" fmla="*/ 2147483646 h 115"/>
                <a:gd name="T42" fmla="*/ 2147483646 w 132"/>
                <a:gd name="T43" fmla="*/ 2147483646 h 115"/>
                <a:gd name="T44" fmla="*/ 2147483646 w 132"/>
                <a:gd name="T45" fmla="*/ 2147483646 h 115"/>
                <a:gd name="T46" fmla="*/ 2147483646 w 132"/>
                <a:gd name="T47" fmla="*/ 2147483646 h 115"/>
                <a:gd name="T48" fmla="*/ 2147483646 w 132"/>
                <a:gd name="T49" fmla="*/ 2147483646 h 115"/>
                <a:gd name="T50" fmla="*/ 2147483646 w 132"/>
                <a:gd name="T51" fmla="*/ 2147483646 h 115"/>
                <a:gd name="T52" fmla="*/ 2147483646 w 132"/>
                <a:gd name="T53" fmla="*/ 2147483646 h 115"/>
                <a:gd name="T54" fmla="*/ 2147483646 w 132"/>
                <a:gd name="T55" fmla="*/ 2147483646 h 115"/>
                <a:gd name="T56" fmla="*/ 2147483646 w 132"/>
                <a:gd name="T57" fmla="*/ 2147483646 h 115"/>
                <a:gd name="T58" fmla="*/ 2147483646 w 132"/>
                <a:gd name="T59" fmla="*/ 2147483646 h 115"/>
                <a:gd name="T60" fmla="*/ 2147483646 w 132"/>
                <a:gd name="T61" fmla="*/ 2147483646 h 115"/>
                <a:gd name="T62" fmla="*/ 2147483646 w 132"/>
                <a:gd name="T63" fmla="*/ 2147483646 h 115"/>
                <a:gd name="T64" fmla="*/ 2147483646 w 132"/>
                <a:gd name="T65" fmla="*/ 2147483646 h 115"/>
                <a:gd name="T66" fmla="*/ 2147483646 w 132"/>
                <a:gd name="T67" fmla="*/ 2147483646 h 115"/>
                <a:gd name="T68" fmla="*/ 2147483646 w 132"/>
                <a:gd name="T69" fmla="*/ 2147483646 h 115"/>
                <a:gd name="T70" fmla="*/ 2147483646 w 132"/>
                <a:gd name="T71" fmla="*/ 2147483646 h 115"/>
                <a:gd name="T72" fmla="*/ 2147483646 w 132"/>
                <a:gd name="T73" fmla="*/ 2147483646 h 1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2" h="115">
                  <a:moveTo>
                    <a:pt x="118" y="30"/>
                  </a:moveTo>
                  <a:cubicBezTo>
                    <a:pt x="132" y="30"/>
                    <a:pt x="132" y="30"/>
                    <a:pt x="132" y="30"/>
                  </a:cubicBezTo>
                  <a:cubicBezTo>
                    <a:pt x="132" y="12"/>
                    <a:pt x="132" y="12"/>
                    <a:pt x="132" y="12"/>
                  </a:cubicBezTo>
                  <a:cubicBezTo>
                    <a:pt x="118" y="12"/>
                    <a:pt x="118" y="12"/>
                    <a:pt x="118" y="12"/>
                  </a:cubicBezTo>
                  <a:cubicBezTo>
                    <a:pt x="118" y="0"/>
                    <a:pt x="118" y="0"/>
                    <a:pt x="118" y="0"/>
                  </a:cubicBezTo>
                  <a:cubicBezTo>
                    <a:pt x="95" y="0"/>
                    <a:pt x="95" y="0"/>
                    <a:pt x="95" y="0"/>
                  </a:cubicBezTo>
                  <a:cubicBezTo>
                    <a:pt x="95" y="12"/>
                    <a:pt x="95" y="12"/>
                    <a:pt x="95" y="12"/>
                  </a:cubicBezTo>
                  <a:cubicBezTo>
                    <a:pt x="41" y="12"/>
                    <a:pt x="41" y="12"/>
                    <a:pt x="41" y="12"/>
                  </a:cubicBezTo>
                  <a:cubicBezTo>
                    <a:pt x="41" y="1"/>
                    <a:pt x="41" y="1"/>
                    <a:pt x="41" y="1"/>
                  </a:cubicBezTo>
                  <a:cubicBezTo>
                    <a:pt x="18" y="1"/>
                    <a:pt x="18" y="1"/>
                    <a:pt x="18" y="1"/>
                  </a:cubicBezTo>
                  <a:cubicBezTo>
                    <a:pt x="18" y="12"/>
                    <a:pt x="18" y="12"/>
                    <a:pt x="18" y="12"/>
                  </a:cubicBezTo>
                  <a:cubicBezTo>
                    <a:pt x="2" y="12"/>
                    <a:pt x="2" y="12"/>
                    <a:pt x="2" y="12"/>
                  </a:cubicBezTo>
                  <a:cubicBezTo>
                    <a:pt x="9" y="30"/>
                    <a:pt x="9" y="30"/>
                    <a:pt x="9" y="30"/>
                  </a:cubicBezTo>
                  <a:cubicBezTo>
                    <a:pt x="18" y="30"/>
                    <a:pt x="18" y="30"/>
                    <a:pt x="18" y="30"/>
                  </a:cubicBezTo>
                  <a:cubicBezTo>
                    <a:pt x="18" y="42"/>
                    <a:pt x="18" y="42"/>
                    <a:pt x="18" y="42"/>
                  </a:cubicBezTo>
                  <a:cubicBezTo>
                    <a:pt x="0" y="42"/>
                    <a:pt x="0" y="42"/>
                    <a:pt x="0" y="42"/>
                  </a:cubicBezTo>
                  <a:cubicBezTo>
                    <a:pt x="6" y="60"/>
                    <a:pt x="6" y="60"/>
                    <a:pt x="6" y="60"/>
                  </a:cubicBezTo>
                  <a:cubicBezTo>
                    <a:pt x="12" y="60"/>
                    <a:pt x="12" y="60"/>
                    <a:pt x="12" y="60"/>
                  </a:cubicBezTo>
                  <a:cubicBezTo>
                    <a:pt x="12" y="94"/>
                    <a:pt x="12" y="94"/>
                    <a:pt x="12" y="94"/>
                  </a:cubicBezTo>
                  <a:cubicBezTo>
                    <a:pt x="12" y="102"/>
                    <a:pt x="13" y="108"/>
                    <a:pt x="16" y="111"/>
                  </a:cubicBezTo>
                  <a:cubicBezTo>
                    <a:pt x="19" y="113"/>
                    <a:pt x="23" y="115"/>
                    <a:pt x="30" y="115"/>
                  </a:cubicBezTo>
                  <a:cubicBezTo>
                    <a:pt x="39" y="115"/>
                    <a:pt x="39" y="115"/>
                    <a:pt x="39" y="115"/>
                  </a:cubicBezTo>
                  <a:cubicBezTo>
                    <a:pt x="66" y="115"/>
                    <a:pt x="66" y="115"/>
                    <a:pt x="66" y="115"/>
                  </a:cubicBezTo>
                  <a:cubicBezTo>
                    <a:pt x="66" y="100"/>
                    <a:pt x="66" y="100"/>
                    <a:pt x="66" y="100"/>
                  </a:cubicBezTo>
                  <a:cubicBezTo>
                    <a:pt x="42" y="100"/>
                    <a:pt x="42" y="100"/>
                    <a:pt x="42" y="100"/>
                  </a:cubicBezTo>
                  <a:cubicBezTo>
                    <a:pt x="39" y="100"/>
                    <a:pt x="37" y="99"/>
                    <a:pt x="36" y="98"/>
                  </a:cubicBezTo>
                  <a:cubicBezTo>
                    <a:pt x="35" y="96"/>
                    <a:pt x="35" y="94"/>
                    <a:pt x="35" y="88"/>
                  </a:cubicBezTo>
                  <a:cubicBezTo>
                    <a:pt x="35" y="60"/>
                    <a:pt x="35" y="60"/>
                    <a:pt x="35" y="60"/>
                  </a:cubicBezTo>
                  <a:cubicBezTo>
                    <a:pt x="132" y="60"/>
                    <a:pt x="132" y="60"/>
                    <a:pt x="132" y="60"/>
                  </a:cubicBezTo>
                  <a:cubicBezTo>
                    <a:pt x="132" y="42"/>
                    <a:pt x="132" y="42"/>
                    <a:pt x="132" y="42"/>
                  </a:cubicBezTo>
                  <a:cubicBezTo>
                    <a:pt x="118" y="42"/>
                    <a:pt x="118" y="42"/>
                    <a:pt x="118" y="42"/>
                  </a:cubicBezTo>
                  <a:lnTo>
                    <a:pt x="118" y="30"/>
                  </a:lnTo>
                  <a:close/>
                  <a:moveTo>
                    <a:pt x="95" y="42"/>
                  </a:moveTo>
                  <a:cubicBezTo>
                    <a:pt x="41" y="42"/>
                    <a:pt x="41" y="42"/>
                    <a:pt x="41" y="42"/>
                  </a:cubicBezTo>
                  <a:cubicBezTo>
                    <a:pt x="41" y="30"/>
                    <a:pt x="41" y="30"/>
                    <a:pt x="41" y="30"/>
                  </a:cubicBezTo>
                  <a:cubicBezTo>
                    <a:pt x="95" y="30"/>
                    <a:pt x="95" y="30"/>
                    <a:pt x="95" y="30"/>
                  </a:cubicBezTo>
                  <a:lnTo>
                    <a:pt x="95" y="42"/>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7" name="Freeform 53"/>
            <p:cNvSpPr>
              <a:spLocks/>
            </p:cNvSpPr>
            <p:nvPr userDrawn="1"/>
          </p:nvSpPr>
          <p:spPr bwMode="auto">
            <a:xfrm>
              <a:off x="4425893" y="3925209"/>
              <a:ext cx="259140" cy="149679"/>
            </a:xfrm>
            <a:custGeom>
              <a:avLst/>
              <a:gdLst>
                <a:gd name="T0" fmla="*/ 2147483646 w 87"/>
                <a:gd name="T1" fmla="*/ 2147483646 h 50"/>
                <a:gd name="T2" fmla="*/ 2147483646 w 87"/>
                <a:gd name="T3" fmla="*/ 2147483646 h 50"/>
                <a:gd name="T4" fmla="*/ 2147483646 w 87"/>
                <a:gd name="T5" fmla="*/ 2147483646 h 50"/>
                <a:gd name="T6" fmla="*/ 2147483646 w 87"/>
                <a:gd name="T7" fmla="*/ 2147483646 h 50"/>
                <a:gd name="T8" fmla="*/ 2147483646 w 87"/>
                <a:gd name="T9" fmla="*/ 2147483646 h 50"/>
                <a:gd name="T10" fmla="*/ 2147483646 w 87"/>
                <a:gd name="T11" fmla="*/ 0 h 50"/>
                <a:gd name="T12" fmla="*/ 2147483646 w 87"/>
                <a:gd name="T13" fmla="*/ 0 h 50"/>
                <a:gd name="T14" fmla="*/ 2147483646 w 87"/>
                <a:gd name="T15" fmla="*/ 2147483646 h 50"/>
                <a:gd name="T16" fmla="*/ 2147483646 w 87"/>
                <a:gd name="T17" fmla="*/ 2147483646 h 50"/>
                <a:gd name="T18" fmla="*/ 2147483646 w 87"/>
                <a:gd name="T19" fmla="*/ 2147483646 h 50"/>
                <a:gd name="T20" fmla="*/ 2147483646 w 87"/>
                <a:gd name="T21" fmla="*/ 0 h 50"/>
                <a:gd name="T22" fmla="*/ 0 w 87"/>
                <a:gd name="T23" fmla="*/ 0 h 50"/>
                <a:gd name="T24" fmla="*/ 2147483646 w 87"/>
                <a:gd name="T25" fmla="*/ 2147483646 h 50"/>
                <a:gd name="T26" fmla="*/ 2147483646 w 87"/>
                <a:gd name="T27" fmla="*/ 2147483646 h 50"/>
                <a:gd name="T28" fmla="*/ 2147483646 w 87"/>
                <a:gd name="T29" fmla="*/ 2147483646 h 50"/>
                <a:gd name="T30" fmla="*/ 2147483646 w 87"/>
                <a:gd name="T31" fmla="*/ 2147483646 h 50"/>
                <a:gd name="T32" fmla="*/ 2147483646 w 87"/>
                <a:gd name="T33" fmla="*/ 2147483646 h 50"/>
                <a:gd name="T34" fmla="*/ 2147483646 w 87"/>
                <a:gd name="T35" fmla="*/ 2147483646 h 50"/>
                <a:gd name="T36" fmla="*/ 2147483646 w 87"/>
                <a:gd name="T37" fmla="*/ 2147483646 h 50"/>
                <a:gd name="T38" fmla="*/ 2147483646 w 87"/>
                <a:gd name="T39" fmla="*/ 2147483646 h 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7" h="50">
                  <a:moveTo>
                    <a:pt x="64" y="34"/>
                  </a:moveTo>
                  <a:cubicBezTo>
                    <a:pt x="63" y="33"/>
                    <a:pt x="54" y="25"/>
                    <a:pt x="52" y="23"/>
                  </a:cubicBezTo>
                  <a:cubicBezTo>
                    <a:pt x="61" y="23"/>
                    <a:pt x="61" y="23"/>
                    <a:pt x="61" y="23"/>
                  </a:cubicBezTo>
                  <a:cubicBezTo>
                    <a:pt x="65" y="23"/>
                    <a:pt x="69" y="22"/>
                    <a:pt x="71" y="20"/>
                  </a:cubicBezTo>
                  <a:cubicBezTo>
                    <a:pt x="73" y="18"/>
                    <a:pt x="75" y="16"/>
                    <a:pt x="76" y="13"/>
                  </a:cubicBezTo>
                  <a:cubicBezTo>
                    <a:pt x="78" y="10"/>
                    <a:pt x="79" y="6"/>
                    <a:pt x="81" y="0"/>
                  </a:cubicBezTo>
                  <a:cubicBezTo>
                    <a:pt x="58" y="0"/>
                    <a:pt x="58" y="0"/>
                    <a:pt x="58" y="0"/>
                  </a:cubicBezTo>
                  <a:cubicBezTo>
                    <a:pt x="56" y="4"/>
                    <a:pt x="56" y="4"/>
                    <a:pt x="56" y="4"/>
                  </a:cubicBezTo>
                  <a:cubicBezTo>
                    <a:pt x="55" y="7"/>
                    <a:pt x="53" y="14"/>
                    <a:pt x="50" y="14"/>
                  </a:cubicBezTo>
                  <a:cubicBezTo>
                    <a:pt x="45" y="14"/>
                    <a:pt x="45" y="14"/>
                    <a:pt x="45" y="14"/>
                  </a:cubicBezTo>
                  <a:cubicBezTo>
                    <a:pt x="28" y="0"/>
                    <a:pt x="28" y="0"/>
                    <a:pt x="28" y="0"/>
                  </a:cubicBezTo>
                  <a:cubicBezTo>
                    <a:pt x="0" y="0"/>
                    <a:pt x="0" y="0"/>
                    <a:pt x="0" y="0"/>
                  </a:cubicBezTo>
                  <a:cubicBezTo>
                    <a:pt x="34" y="40"/>
                    <a:pt x="34" y="40"/>
                    <a:pt x="34" y="40"/>
                  </a:cubicBezTo>
                  <a:cubicBezTo>
                    <a:pt x="37" y="43"/>
                    <a:pt x="40" y="45"/>
                    <a:pt x="41" y="47"/>
                  </a:cubicBezTo>
                  <a:cubicBezTo>
                    <a:pt x="43" y="48"/>
                    <a:pt x="45" y="49"/>
                    <a:pt x="47" y="49"/>
                  </a:cubicBezTo>
                  <a:cubicBezTo>
                    <a:pt x="50" y="49"/>
                    <a:pt x="54" y="50"/>
                    <a:pt x="59" y="50"/>
                  </a:cubicBezTo>
                  <a:cubicBezTo>
                    <a:pt x="87" y="50"/>
                    <a:pt x="87" y="50"/>
                    <a:pt x="87" y="50"/>
                  </a:cubicBezTo>
                  <a:cubicBezTo>
                    <a:pt x="87" y="35"/>
                    <a:pt x="87" y="35"/>
                    <a:pt x="87" y="35"/>
                  </a:cubicBezTo>
                  <a:cubicBezTo>
                    <a:pt x="72" y="35"/>
                    <a:pt x="72" y="35"/>
                    <a:pt x="72" y="35"/>
                  </a:cubicBezTo>
                  <a:cubicBezTo>
                    <a:pt x="68" y="35"/>
                    <a:pt x="66" y="34"/>
                    <a:pt x="64" y="34"/>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8" name="Freeform 54"/>
            <p:cNvSpPr>
              <a:spLocks/>
            </p:cNvSpPr>
            <p:nvPr userDrawn="1"/>
          </p:nvSpPr>
          <p:spPr bwMode="auto">
            <a:xfrm>
              <a:off x="4769750" y="3546022"/>
              <a:ext cx="199338" cy="139701"/>
            </a:xfrm>
            <a:custGeom>
              <a:avLst/>
              <a:gdLst>
                <a:gd name="T0" fmla="*/ 2147483646 w 68"/>
                <a:gd name="T1" fmla="*/ 0 h 46"/>
                <a:gd name="T2" fmla="*/ 2147483646 w 68"/>
                <a:gd name="T3" fmla="*/ 0 h 46"/>
                <a:gd name="T4" fmla="*/ 2147483646 w 68"/>
                <a:gd name="T5" fmla="*/ 2147483646 h 46"/>
                <a:gd name="T6" fmla="*/ 2147483646 w 68"/>
                <a:gd name="T7" fmla="*/ 2147483646 h 46"/>
                <a:gd name="T8" fmla="*/ 0 w 68"/>
                <a:gd name="T9" fmla="*/ 2147483646 h 46"/>
                <a:gd name="T10" fmla="*/ 0 w 68"/>
                <a:gd name="T11" fmla="*/ 2147483646 h 46"/>
                <a:gd name="T12" fmla="*/ 2147483646 w 68"/>
                <a:gd name="T13" fmla="*/ 2147483646 h 46"/>
                <a:gd name="T14" fmla="*/ 2147483646 w 68"/>
                <a:gd name="T15" fmla="*/ 2147483646 h 46"/>
                <a:gd name="T16" fmla="*/ 2147483646 w 68"/>
                <a:gd name="T17" fmla="*/ 2147483646 h 46"/>
                <a:gd name="T18" fmla="*/ 2147483646 w 68"/>
                <a:gd name="T19" fmla="*/ 2147483646 h 46"/>
                <a:gd name="T20" fmla="*/ 2147483646 w 68"/>
                <a:gd name="T21" fmla="*/ 2147483646 h 46"/>
                <a:gd name="T22" fmla="*/ 2147483646 w 68"/>
                <a:gd name="T23" fmla="*/ 2147483646 h 46"/>
                <a:gd name="T24" fmla="*/ 2147483646 w 68"/>
                <a:gd name="T25" fmla="*/ 2147483646 h 46"/>
                <a:gd name="T26" fmla="*/ 2147483646 w 68"/>
                <a:gd name="T27" fmla="*/ 0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8" h="46">
                  <a:moveTo>
                    <a:pt x="39" y="0"/>
                  </a:moveTo>
                  <a:cubicBezTo>
                    <a:pt x="15" y="0"/>
                    <a:pt x="15" y="0"/>
                    <a:pt x="15" y="0"/>
                  </a:cubicBezTo>
                  <a:cubicBezTo>
                    <a:pt x="10" y="20"/>
                    <a:pt x="10" y="20"/>
                    <a:pt x="10" y="20"/>
                  </a:cubicBezTo>
                  <a:cubicBezTo>
                    <a:pt x="9" y="22"/>
                    <a:pt x="6" y="38"/>
                    <a:pt x="3" y="38"/>
                  </a:cubicBezTo>
                  <a:cubicBezTo>
                    <a:pt x="0" y="38"/>
                    <a:pt x="0" y="38"/>
                    <a:pt x="0" y="38"/>
                  </a:cubicBezTo>
                  <a:cubicBezTo>
                    <a:pt x="0" y="46"/>
                    <a:pt x="0" y="46"/>
                    <a:pt x="0" y="46"/>
                  </a:cubicBezTo>
                  <a:cubicBezTo>
                    <a:pt x="13" y="46"/>
                    <a:pt x="13" y="46"/>
                    <a:pt x="13" y="46"/>
                  </a:cubicBezTo>
                  <a:cubicBezTo>
                    <a:pt x="18" y="46"/>
                    <a:pt x="22" y="46"/>
                    <a:pt x="23" y="44"/>
                  </a:cubicBezTo>
                  <a:cubicBezTo>
                    <a:pt x="25" y="43"/>
                    <a:pt x="27" y="42"/>
                    <a:pt x="28" y="40"/>
                  </a:cubicBezTo>
                  <a:cubicBezTo>
                    <a:pt x="29" y="38"/>
                    <a:pt x="29" y="37"/>
                    <a:pt x="30" y="34"/>
                  </a:cubicBezTo>
                  <a:cubicBezTo>
                    <a:pt x="68" y="34"/>
                    <a:pt x="68" y="34"/>
                    <a:pt x="68" y="34"/>
                  </a:cubicBezTo>
                  <a:cubicBezTo>
                    <a:pt x="68" y="14"/>
                    <a:pt x="68" y="14"/>
                    <a:pt x="68" y="14"/>
                  </a:cubicBezTo>
                  <a:cubicBezTo>
                    <a:pt x="35" y="14"/>
                    <a:pt x="35" y="14"/>
                    <a:pt x="35" y="14"/>
                  </a:cubicBezTo>
                  <a:lnTo>
                    <a:pt x="39" y="0"/>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9" name="Freeform 55"/>
            <p:cNvSpPr>
              <a:spLocks/>
            </p:cNvSpPr>
            <p:nvPr userDrawn="1"/>
          </p:nvSpPr>
          <p:spPr bwMode="auto">
            <a:xfrm>
              <a:off x="4769750" y="3720646"/>
              <a:ext cx="199338" cy="354242"/>
            </a:xfrm>
            <a:custGeom>
              <a:avLst/>
              <a:gdLst>
                <a:gd name="T0" fmla="*/ 2147483646 w 66"/>
                <a:gd name="T1" fmla="*/ 2147483646 h 118"/>
                <a:gd name="T2" fmla="*/ 2147483646 w 66"/>
                <a:gd name="T3" fmla="*/ 2147483646 h 118"/>
                <a:gd name="T4" fmla="*/ 2147483646 w 66"/>
                <a:gd name="T5" fmla="*/ 2147483646 h 118"/>
                <a:gd name="T6" fmla="*/ 0 w 66"/>
                <a:gd name="T7" fmla="*/ 2147483646 h 118"/>
                <a:gd name="T8" fmla="*/ 2147483646 w 66"/>
                <a:gd name="T9" fmla="*/ 2147483646 h 118"/>
                <a:gd name="T10" fmla="*/ 2147483646 w 66"/>
                <a:gd name="T11" fmla="*/ 2147483646 h 118"/>
                <a:gd name="T12" fmla="*/ 2147483646 w 66"/>
                <a:gd name="T13" fmla="*/ 2147483646 h 118"/>
                <a:gd name="T14" fmla="*/ 2147483646 w 66"/>
                <a:gd name="T15" fmla="*/ 2147483646 h 118"/>
                <a:gd name="T16" fmla="*/ 2147483646 w 66"/>
                <a:gd name="T17" fmla="*/ 2147483646 h 118"/>
                <a:gd name="T18" fmla="*/ 2147483646 w 66"/>
                <a:gd name="T19" fmla="*/ 2147483646 h 118"/>
                <a:gd name="T20" fmla="*/ 2147483646 w 66"/>
                <a:gd name="T21" fmla="*/ 2147483646 h 118"/>
                <a:gd name="T22" fmla="*/ 2147483646 w 66"/>
                <a:gd name="T23" fmla="*/ 2147483646 h 118"/>
                <a:gd name="T24" fmla="*/ 2147483646 w 66"/>
                <a:gd name="T25" fmla="*/ 2147483646 h 118"/>
                <a:gd name="T26" fmla="*/ 2147483646 w 66"/>
                <a:gd name="T27" fmla="*/ 2147483646 h 118"/>
                <a:gd name="T28" fmla="*/ 2147483646 w 66"/>
                <a:gd name="T29" fmla="*/ 2147483646 h 118"/>
                <a:gd name="T30" fmla="*/ 2147483646 w 66"/>
                <a:gd name="T31" fmla="*/ 2147483646 h 118"/>
                <a:gd name="T32" fmla="*/ 2147483646 w 66"/>
                <a:gd name="T33" fmla="*/ 2147483646 h 118"/>
                <a:gd name="T34" fmla="*/ 2147483646 w 66"/>
                <a:gd name="T35" fmla="*/ 2147483646 h 118"/>
                <a:gd name="T36" fmla="*/ 2147483646 w 66"/>
                <a:gd name="T37" fmla="*/ 2147483646 h 118"/>
                <a:gd name="T38" fmla="*/ 2147483646 w 66"/>
                <a:gd name="T39" fmla="*/ 2147483646 h 118"/>
                <a:gd name="T40" fmla="*/ 2147483646 w 66"/>
                <a:gd name="T41" fmla="*/ 2147483646 h 118"/>
                <a:gd name="T42" fmla="*/ 2147483646 w 66"/>
                <a:gd name="T43" fmla="*/ 0 h 118"/>
                <a:gd name="T44" fmla="*/ 0 w 66"/>
                <a:gd name="T45" fmla="*/ 0 h 118"/>
                <a:gd name="T46" fmla="*/ 2147483646 w 66"/>
                <a:gd name="T47" fmla="*/ 214748364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6" h="118">
                  <a:moveTo>
                    <a:pt x="6" y="21"/>
                  </a:moveTo>
                  <a:cubicBezTo>
                    <a:pt x="17" y="21"/>
                    <a:pt x="17" y="21"/>
                    <a:pt x="17" y="21"/>
                  </a:cubicBezTo>
                  <a:cubicBezTo>
                    <a:pt x="17" y="43"/>
                    <a:pt x="17" y="43"/>
                    <a:pt x="17" y="43"/>
                  </a:cubicBezTo>
                  <a:cubicBezTo>
                    <a:pt x="0" y="43"/>
                    <a:pt x="0" y="43"/>
                    <a:pt x="0" y="43"/>
                  </a:cubicBezTo>
                  <a:cubicBezTo>
                    <a:pt x="6" y="64"/>
                    <a:pt x="6" y="64"/>
                    <a:pt x="6" y="64"/>
                  </a:cubicBezTo>
                  <a:cubicBezTo>
                    <a:pt x="17" y="64"/>
                    <a:pt x="17" y="64"/>
                    <a:pt x="17" y="64"/>
                  </a:cubicBezTo>
                  <a:cubicBezTo>
                    <a:pt x="17" y="101"/>
                    <a:pt x="17" y="101"/>
                    <a:pt x="17" y="101"/>
                  </a:cubicBezTo>
                  <a:cubicBezTo>
                    <a:pt x="17" y="104"/>
                    <a:pt x="17" y="106"/>
                    <a:pt x="18" y="109"/>
                  </a:cubicBezTo>
                  <a:cubicBezTo>
                    <a:pt x="18" y="111"/>
                    <a:pt x="20" y="113"/>
                    <a:pt x="22" y="115"/>
                  </a:cubicBezTo>
                  <a:cubicBezTo>
                    <a:pt x="24" y="117"/>
                    <a:pt x="28" y="118"/>
                    <a:pt x="34" y="118"/>
                  </a:cubicBezTo>
                  <a:cubicBezTo>
                    <a:pt x="61" y="118"/>
                    <a:pt x="61" y="118"/>
                    <a:pt x="61" y="118"/>
                  </a:cubicBezTo>
                  <a:cubicBezTo>
                    <a:pt x="61" y="102"/>
                    <a:pt x="61" y="102"/>
                    <a:pt x="61" y="102"/>
                  </a:cubicBezTo>
                  <a:cubicBezTo>
                    <a:pt x="48" y="102"/>
                    <a:pt x="48" y="102"/>
                    <a:pt x="48" y="102"/>
                  </a:cubicBezTo>
                  <a:cubicBezTo>
                    <a:pt x="45" y="102"/>
                    <a:pt x="43" y="102"/>
                    <a:pt x="43" y="101"/>
                  </a:cubicBezTo>
                  <a:cubicBezTo>
                    <a:pt x="42" y="100"/>
                    <a:pt x="41" y="98"/>
                    <a:pt x="41" y="95"/>
                  </a:cubicBezTo>
                  <a:cubicBezTo>
                    <a:pt x="41" y="64"/>
                    <a:pt x="41" y="64"/>
                    <a:pt x="41" y="64"/>
                  </a:cubicBezTo>
                  <a:cubicBezTo>
                    <a:pt x="66" y="64"/>
                    <a:pt x="66" y="64"/>
                    <a:pt x="66" y="64"/>
                  </a:cubicBezTo>
                  <a:cubicBezTo>
                    <a:pt x="66" y="43"/>
                    <a:pt x="66" y="43"/>
                    <a:pt x="66" y="43"/>
                  </a:cubicBezTo>
                  <a:cubicBezTo>
                    <a:pt x="41" y="43"/>
                    <a:pt x="41" y="43"/>
                    <a:pt x="41" y="43"/>
                  </a:cubicBezTo>
                  <a:cubicBezTo>
                    <a:pt x="41" y="21"/>
                    <a:pt x="41" y="21"/>
                    <a:pt x="41" y="21"/>
                  </a:cubicBezTo>
                  <a:cubicBezTo>
                    <a:pt x="66" y="21"/>
                    <a:pt x="66" y="21"/>
                    <a:pt x="66" y="21"/>
                  </a:cubicBezTo>
                  <a:cubicBezTo>
                    <a:pt x="66" y="0"/>
                    <a:pt x="66" y="0"/>
                    <a:pt x="66" y="0"/>
                  </a:cubicBezTo>
                  <a:cubicBezTo>
                    <a:pt x="0" y="0"/>
                    <a:pt x="0" y="0"/>
                    <a:pt x="0" y="0"/>
                  </a:cubicBezTo>
                  <a:lnTo>
                    <a:pt x="6" y="21"/>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11" name="Freeform 56"/>
            <p:cNvSpPr>
              <a:spLocks/>
            </p:cNvSpPr>
            <p:nvPr userDrawn="1"/>
          </p:nvSpPr>
          <p:spPr bwMode="auto">
            <a:xfrm>
              <a:off x="4989022" y="3546022"/>
              <a:ext cx="114621" cy="84817"/>
            </a:xfrm>
            <a:custGeom>
              <a:avLst/>
              <a:gdLst>
                <a:gd name="T0" fmla="*/ 2147483646 w 39"/>
                <a:gd name="T1" fmla="*/ 2147483646 h 28"/>
                <a:gd name="T2" fmla="*/ 2147483646 w 39"/>
                <a:gd name="T3" fmla="*/ 2147483646 h 28"/>
                <a:gd name="T4" fmla="*/ 2147483646 w 39"/>
                <a:gd name="T5" fmla="*/ 2147483646 h 28"/>
                <a:gd name="T6" fmla="*/ 2147483646 w 39"/>
                <a:gd name="T7" fmla="*/ 2147483646 h 28"/>
                <a:gd name="T8" fmla="*/ 2147483646 w 39"/>
                <a:gd name="T9" fmla="*/ 0 h 28"/>
                <a:gd name="T10" fmla="*/ 0 w 39"/>
                <a:gd name="T11" fmla="*/ 0 h 28"/>
                <a:gd name="T12" fmla="*/ 2147483646 w 39"/>
                <a:gd name="T13" fmla="*/ 2147483646 h 28"/>
                <a:gd name="T14" fmla="*/ 2147483646 w 39"/>
                <a:gd name="T15" fmla="*/ 2147483646 h 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 h="28">
                  <a:moveTo>
                    <a:pt x="24" y="28"/>
                  </a:moveTo>
                  <a:cubicBezTo>
                    <a:pt x="25" y="28"/>
                    <a:pt x="39" y="28"/>
                    <a:pt x="39" y="28"/>
                  </a:cubicBezTo>
                  <a:cubicBezTo>
                    <a:pt x="39" y="22"/>
                    <a:pt x="39" y="22"/>
                    <a:pt x="39" y="22"/>
                  </a:cubicBezTo>
                  <a:cubicBezTo>
                    <a:pt x="34" y="22"/>
                    <a:pt x="34" y="22"/>
                    <a:pt x="34" y="22"/>
                  </a:cubicBezTo>
                  <a:cubicBezTo>
                    <a:pt x="31" y="22"/>
                    <a:pt x="26" y="11"/>
                    <a:pt x="22" y="0"/>
                  </a:cubicBezTo>
                  <a:cubicBezTo>
                    <a:pt x="0" y="0"/>
                    <a:pt x="0" y="0"/>
                    <a:pt x="0" y="0"/>
                  </a:cubicBezTo>
                  <a:cubicBezTo>
                    <a:pt x="3" y="8"/>
                    <a:pt x="7" y="16"/>
                    <a:pt x="9" y="20"/>
                  </a:cubicBezTo>
                  <a:cubicBezTo>
                    <a:pt x="14" y="27"/>
                    <a:pt x="20" y="28"/>
                    <a:pt x="24" y="28"/>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12" name="Freeform 57"/>
            <p:cNvSpPr>
              <a:spLocks/>
            </p:cNvSpPr>
            <p:nvPr userDrawn="1"/>
          </p:nvSpPr>
          <p:spPr bwMode="auto">
            <a:xfrm>
              <a:off x="5168426" y="3546022"/>
              <a:ext cx="114621" cy="84817"/>
            </a:xfrm>
            <a:custGeom>
              <a:avLst/>
              <a:gdLst>
                <a:gd name="T0" fmla="*/ 2147483646 w 38"/>
                <a:gd name="T1" fmla="*/ 2147483646 h 28"/>
                <a:gd name="T2" fmla="*/ 2147483646 w 38"/>
                <a:gd name="T3" fmla="*/ 2147483646 h 28"/>
                <a:gd name="T4" fmla="*/ 2147483646 w 38"/>
                <a:gd name="T5" fmla="*/ 0 h 28"/>
                <a:gd name="T6" fmla="*/ 2147483646 w 38"/>
                <a:gd name="T7" fmla="*/ 0 h 28"/>
                <a:gd name="T8" fmla="*/ 2147483646 w 38"/>
                <a:gd name="T9" fmla="*/ 2147483646 h 28"/>
                <a:gd name="T10" fmla="*/ 0 w 38"/>
                <a:gd name="T11" fmla="*/ 2147483646 h 28"/>
                <a:gd name="T12" fmla="*/ 0 w 38"/>
                <a:gd name="T13" fmla="*/ 2147483646 h 28"/>
                <a:gd name="T14" fmla="*/ 2147483646 w 38"/>
                <a:gd name="T15" fmla="*/ 2147483646 h 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28">
                  <a:moveTo>
                    <a:pt x="14" y="28"/>
                  </a:moveTo>
                  <a:cubicBezTo>
                    <a:pt x="19" y="28"/>
                    <a:pt x="24" y="27"/>
                    <a:pt x="29" y="20"/>
                  </a:cubicBezTo>
                  <a:cubicBezTo>
                    <a:pt x="32" y="16"/>
                    <a:pt x="35" y="8"/>
                    <a:pt x="38" y="0"/>
                  </a:cubicBezTo>
                  <a:cubicBezTo>
                    <a:pt x="16" y="0"/>
                    <a:pt x="16" y="0"/>
                    <a:pt x="16" y="0"/>
                  </a:cubicBezTo>
                  <a:cubicBezTo>
                    <a:pt x="12" y="11"/>
                    <a:pt x="7" y="22"/>
                    <a:pt x="4" y="22"/>
                  </a:cubicBezTo>
                  <a:cubicBezTo>
                    <a:pt x="0" y="22"/>
                    <a:pt x="0" y="22"/>
                    <a:pt x="0" y="22"/>
                  </a:cubicBezTo>
                  <a:cubicBezTo>
                    <a:pt x="0" y="28"/>
                    <a:pt x="0" y="28"/>
                    <a:pt x="0" y="28"/>
                  </a:cubicBezTo>
                  <a:cubicBezTo>
                    <a:pt x="0" y="28"/>
                    <a:pt x="14" y="28"/>
                    <a:pt x="14" y="28"/>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14" name="Freeform 58"/>
            <p:cNvSpPr>
              <a:spLocks/>
            </p:cNvSpPr>
            <p:nvPr userDrawn="1"/>
          </p:nvSpPr>
          <p:spPr bwMode="auto">
            <a:xfrm>
              <a:off x="4984040" y="3900261"/>
              <a:ext cx="139537" cy="179615"/>
            </a:xfrm>
            <a:custGeom>
              <a:avLst/>
              <a:gdLst>
                <a:gd name="T0" fmla="*/ 2147483646 w 47"/>
                <a:gd name="T1" fmla="*/ 2147483646 h 60"/>
                <a:gd name="T2" fmla="*/ 2147483646 w 47"/>
                <a:gd name="T3" fmla="*/ 2147483646 h 60"/>
                <a:gd name="T4" fmla="*/ 0 w 47"/>
                <a:gd name="T5" fmla="*/ 2147483646 h 60"/>
                <a:gd name="T6" fmla="*/ 2147483646 w 47"/>
                <a:gd name="T7" fmla="*/ 2147483646 h 60"/>
                <a:gd name="T8" fmla="*/ 2147483646 w 47"/>
                <a:gd name="T9" fmla="*/ 2147483646 h 60"/>
                <a:gd name="T10" fmla="*/ 2147483646 w 47"/>
                <a:gd name="T11" fmla="*/ 2147483646 h 60"/>
                <a:gd name="T12" fmla="*/ 2147483646 w 47"/>
                <a:gd name="T13" fmla="*/ 0 h 60"/>
                <a:gd name="T14" fmla="*/ 2147483646 w 47"/>
                <a:gd name="T15" fmla="*/ 0 h 60"/>
                <a:gd name="T16" fmla="*/ 2147483646 w 47"/>
                <a:gd name="T17" fmla="*/ 2147483646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 h="60">
                  <a:moveTo>
                    <a:pt x="17" y="30"/>
                  </a:moveTo>
                  <a:cubicBezTo>
                    <a:pt x="17" y="30"/>
                    <a:pt x="12" y="52"/>
                    <a:pt x="4" y="52"/>
                  </a:cubicBezTo>
                  <a:cubicBezTo>
                    <a:pt x="0" y="52"/>
                    <a:pt x="0" y="52"/>
                    <a:pt x="0" y="52"/>
                  </a:cubicBezTo>
                  <a:cubicBezTo>
                    <a:pt x="3" y="59"/>
                    <a:pt x="3" y="59"/>
                    <a:pt x="3" y="59"/>
                  </a:cubicBezTo>
                  <a:cubicBezTo>
                    <a:pt x="16" y="59"/>
                    <a:pt x="16" y="59"/>
                    <a:pt x="16" y="59"/>
                  </a:cubicBezTo>
                  <a:cubicBezTo>
                    <a:pt x="16" y="59"/>
                    <a:pt x="30" y="60"/>
                    <a:pt x="35" y="48"/>
                  </a:cubicBezTo>
                  <a:cubicBezTo>
                    <a:pt x="39" y="40"/>
                    <a:pt x="45" y="12"/>
                    <a:pt x="47" y="0"/>
                  </a:cubicBezTo>
                  <a:cubicBezTo>
                    <a:pt x="23" y="0"/>
                    <a:pt x="23" y="0"/>
                    <a:pt x="23" y="0"/>
                  </a:cubicBezTo>
                  <a:lnTo>
                    <a:pt x="17" y="30"/>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15" name="Freeform 59"/>
            <p:cNvSpPr>
              <a:spLocks noEditPoints="1"/>
            </p:cNvSpPr>
            <p:nvPr userDrawn="1"/>
          </p:nvSpPr>
          <p:spPr bwMode="auto">
            <a:xfrm>
              <a:off x="4998989" y="3645808"/>
              <a:ext cx="289041" cy="429080"/>
            </a:xfrm>
            <a:custGeom>
              <a:avLst/>
              <a:gdLst>
                <a:gd name="T0" fmla="*/ 2147483646 w 97"/>
                <a:gd name="T1" fmla="*/ 2147483646 h 144"/>
                <a:gd name="T2" fmla="*/ 2147483646 w 97"/>
                <a:gd name="T3" fmla="*/ 2147483646 h 144"/>
                <a:gd name="T4" fmla="*/ 2147483646 w 97"/>
                <a:gd name="T5" fmla="*/ 2147483646 h 144"/>
                <a:gd name="T6" fmla="*/ 2147483646 w 97"/>
                <a:gd name="T7" fmla="*/ 2147483646 h 144"/>
                <a:gd name="T8" fmla="*/ 2147483646 w 97"/>
                <a:gd name="T9" fmla="*/ 2147483646 h 144"/>
                <a:gd name="T10" fmla="*/ 2147483646 w 97"/>
                <a:gd name="T11" fmla="*/ 2147483646 h 144"/>
                <a:gd name="T12" fmla="*/ 2147483646 w 97"/>
                <a:gd name="T13" fmla="*/ 0 h 144"/>
                <a:gd name="T14" fmla="*/ 0 w 97"/>
                <a:gd name="T15" fmla="*/ 0 h 144"/>
                <a:gd name="T16" fmla="*/ 0 w 97"/>
                <a:gd name="T17" fmla="*/ 2147483646 h 144"/>
                <a:gd name="T18" fmla="*/ 2147483646 w 97"/>
                <a:gd name="T19" fmla="*/ 2147483646 h 144"/>
                <a:gd name="T20" fmla="*/ 2147483646 w 97"/>
                <a:gd name="T21" fmla="*/ 2147483646 h 144"/>
                <a:gd name="T22" fmla="*/ 2147483646 w 97"/>
                <a:gd name="T23" fmla="*/ 2147483646 h 144"/>
                <a:gd name="T24" fmla="*/ 2147483646 w 97"/>
                <a:gd name="T25" fmla="*/ 2147483646 h 144"/>
                <a:gd name="T26" fmla="*/ 2147483646 w 97"/>
                <a:gd name="T27" fmla="*/ 2147483646 h 144"/>
                <a:gd name="T28" fmla="*/ 2147483646 w 97"/>
                <a:gd name="T29" fmla="*/ 2147483646 h 144"/>
                <a:gd name="T30" fmla="*/ 2147483646 w 97"/>
                <a:gd name="T31" fmla="*/ 2147483646 h 144"/>
                <a:gd name="T32" fmla="*/ 2147483646 w 97"/>
                <a:gd name="T33" fmla="*/ 2147483646 h 144"/>
                <a:gd name="T34" fmla="*/ 2147483646 w 97"/>
                <a:gd name="T35" fmla="*/ 2147483646 h 144"/>
                <a:gd name="T36" fmla="*/ 2147483646 w 97"/>
                <a:gd name="T37" fmla="*/ 2147483646 h 144"/>
                <a:gd name="T38" fmla="*/ 2147483646 w 97"/>
                <a:gd name="T39" fmla="*/ 2147483646 h 144"/>
                <a:gd name="T40" fmla="*/ 2147483646 w 97"/>
                <a:gd name="T41" fmla="*/ 2147483646 h 144"/>
                <a:gd name="T42" fmla="*/ 2147483646 w 97"/>
                <a:gd name="T43" fmla="*/ 2147483646 h 1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7" h="144">
                  <a:moveTo>
                    <a:pt x="85" y="133"/>
                  </a:moveTo>
                  <a:cubicBezTo>
                    <a:pt x="73" y="133"/>
                    <a:pt x="74" y="123"/>
                    <a:pt x="74" y="123"/>
                  </a:cubicBezTo>
                  <a:cubicBezTo>
                    <a:pt x="74" y="76"/>
                    <a:pt x="74" y="76"/>
                    <a:pt x="74" y="76"/>
                  </a:cubicBezTo>
                  <a:cubicBezTo>
                    <a:pt x="77" y="76"/>
                    <a:pt x="77" y="76"/>
                    <a:pt x="77" y="76"/>
                  </a:cubicBezTo>
                  <a:cubicBezTo>
                    <a:pt x="85" y="76"/>
                    <a:pt x="90" y="74"/>
                    <a:pt x="92" y="70"/>
                  </a:cubicBezTo>
                  <a:cubicBezTo>
                    <a:pt x="94" y="67"/>
                    <a:pt x="95" y="63"/>
                    <a:pt x="95" y="59"/>
                  </a:cubicBezTo>
                  <a:cubicBezTo>
                    <a:pt x="95" y="0"/>
                    <a:pt x="95" y="0"/>
                    <a:pt x="95" y="0"/>
                  </a:cubicBezTo>
                  <a:cubicBezTo>
                    <a:pt x="0" y="0"/>
                    <a:pt x="0" y="0"/>
                    <a:pt x="0" y="0"/>
                  </a:cubicBezTo>
                  <a:cubicBezTo>
                    <a:pt x="0" y="76"/>
                    <a:pt x="0" y="76"/>
                    <a:pt x="0" y="76"/>
                  </a:cubicBezTo>
                  <a:cubicBezTo>
                    <a:pt x="51" y="76"/>
                    <a:pt x="51" y="76"/>
                    <a:pt x="51" y="76"/>
                  </a:cubicBezTo>
                  <a:cubicBezTo>
                    <a:pt x="51" y="124"/>
                    <a:pt x="51" y="124"/>
                    <a:pt x="51" y="124"/>
                  </a:cubicBezTo>
                  <a:cubicBezTo>
                    <a:pt x="51" y="144"/>
                    <a:pt x="73" y="144"/>
                    <a:pt x="73" y="144"/>
                  </a:cubicBezTo>
                  <a:cubicBezTo>
                    <a:pt x="97" y="144"/>
                    <a:pt x="97" y="144"/>
                    <a:pt x="97" y="144"/>
                  </a:cubicBezTo>
                  <a:cubicBezTo>
                    <a:pt x="97" y="133"/>
                    <a:pt x="97" y="133"/>
                    <a:pt x="97" y="133"/>
                  </a:cubicBezTo>
                  <a:lnTo>
                    <a:pt x="85" y="133"/>
                  </a:lnTo>
                  <a:close/>
                  <a:moveTo>
                    <a:pt x="71" y="50"/>
                  </a:moveTo>
                  <a:cubicBezTo>
                    <a:pt x="71" y="53"/>
                    <a:pt x="70" y="54"/>
                    <a:pt x="70" y="55"/>
                  </a:cubicBezTo>
                  <a:cubicBezTo>
                    <a:pt x="69" y="56"/>
                    <a:pt x="68" y="56"/>
                    <a:pt x="66" y="56"/>
                  </a:cubicBezTo>
                  <a:cubicBezTo>
                    <a:pt x="25" y="56"/>
                    <a:pt x="25" y="56"/>
                    <a:pt x="25" y="56"/>
                  </a:cubicBezTo>
                  <a:cubicBezTo>
                    <a:pt x="25" y="22"/>
                    <a:pt x="25" y="22"/>
                    <a:pt x="25" y="22"/>
                  </a:cubicBezTo>
                  <a:cubicBezTo>
                    <a:pt x="71" y="22"/>
                    <a:pt x="71" y="22"/>
                    <a:pt x="71" y="22"/>
                  </a:cubicBezTo>
                  <a:lnTo>
                    <a:pt x="71" y="50"/>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16" name="Freeform 60"/>
            <p:cNvSpPr>
              <a:spLocks/>
            </p:cNvSpPr>
            <p:nvPr userDrawn="1"/>
          </p:nvSpPr>
          <p:spPr bwMode="auto">
            <a:xfrm>
              <a:off x="4171735" y="3560988"/>
              <a:ext cx="508313" cy="513900"/>
            </a:xfrm>
            <a:custGeom>
              <a:avLst/>
              <a:gdLst>
                <a:gd name="T0" fmla="*/ 2147483646 w 171"/>
                <a:gd name="T1" fmla="*/ 2147483646 h 173"/>
                <a:gd name="T2" fmla="*/ 2147483646 w 171"/>
                <a:gd name="T3" fmla="*/ 2147483646 h 173"/>
                <a:gd name="T4" fmla="*/ 2147483646 w 171"/>
                <a:gd name="T5" fmla="*/ 2147483646 h 173"/>
                <a:gd name="T6" fmla="*/ 2147483646 w 171"/>
                <a:gd name="T7" fmla="*/ 0 h 173"/>
                <a:gd name="T8" fmla="*/ 2147483646 w 171"/>
                <a:gd name="T9" fmla="*/ 0 h 173"/>
                <a:gd name="T10" fmla="*/ 2147483646 w 171"/>
                <a:gd name="T11" fmla="*/ 2147483646 h 173"/>
                <a:gd name="T12" fmla="*/ 2147483646 w 171"/>
                <a:gd name="T13" fmla="*/ 2147483646 h 173"/>
                <a:gd name="T14" fmla="*/ 2147483646 w 171"/>
                <a:gd name="T15" fmla="*/ 2147483646 h 173"/>
                <a:gd name="T16" fmla="*/ 2147483646 w 171"/>
                <a:gd name="T17" fmla="*/ 2147483646 h 173"/>
                <a:gd name="T18" fmla="*/ 2147483646 w 171"/>
                <a:gd name="T19" fmla="*/ 2147483646 h 173"/>
                <a:gd name="T20" fmla="*/ 2147483646 w 171"/>
                <a:gd name="T21" fmla="*/ 2147483646 h 173"/>
                <a:gd name="T22" fmla="*/ 2147483646 w 171"/>
                <a:gd name="T23" fmla="*/ 2147483646 h 173"/>
                <a:gd name="T24" fmla="*/ 2147483646 w 171"/>
                <a:gd name="T25" fmla="*/ 0 h 173"/>
                <a:gd name="T26" fmla="*/ 2147483646 w 171"/>
                <a:gd name="T27" fmla="*/ 0 h 173"/>
                <a:gd name="T28" fmla="*/ 2147483646 w 171"/>
                <a:gd name="T29" fmla="*/ 2147483646 h 173"/>
                <a:gd name="T30" fmla="*/ 2147483646 w 171"/>
                <a:gd name="T31" fmla="*/ 2147483646 h 173"/>
                <a:gd name="T32" fmla="*/ 2147483646 w 171"/>
                <a:gd name="T33" fmla="*/ 2147483646 h 173"/>
                <a:gd name="T34" fmla="*/ 0 w 171"/>
                <a:gd name="T35" fmla="*/ 2147483646 h 173"/>
                <a:gd name="T36" fmla="*/ 2147483646 w 171"/>
                <a:gd name="T37" fmla="*/ 2147483646 h 173"/>
                <a:gd name="T38" fmla="*/ 2147483646 w 171"/>
                <a:gd name="T39" fmla="*/ 2147483646 h 173"/>
                <a:gd name="T40" fmla="*/ 2147483646 w 171"/>
                <a:gd name="T41" fmla="*/ 2147483646 h 173"/>
                <a:gd name="T42" fmla="*/ 2147483646 w 171"/>
                <a:gd name="T43" fmla="*/ 2147483646 h 173"/>
                <a:gd name="T44" fmla="*/ 2147483646 w 171"/>
                <a:gd name="T45" fmla="*/ 2147483646 h 173"/>
                <a:gd name="T46" fmla="*/ 2147483646 w 171"/>
                <a:gd name="T47" fmla="*/ 2147483646 h 173"/>
                <a:gd name="T48" fmla="*/ 2147483646 w 171"/>
                <a:gd name="T49" fmla="*/ 2147483646 h 173"/>
                <a:gd name="T50" fmla="*/ 2147483646 w 171"/>
                <a:gd name="T51" fmla="*/ 2147483646 h 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1" h="173">
                  <a:moveTo>
                    <a:pt x="162" y="50"/>
                  </a:moveTo>
                  <a:cubicBezTo>
                    <a:pt x="165" y="48"/>
                    <a:pt x="168" y="46"/>
                    <a:pt x="169" y="42"/>
                  </a:cubicBezTo>
                  <a:cubicBezTo>
                    <a:pt x="170" y="39"/>
                    <a:pt x="171" y="34"/>
                    <a:pt x="171" y="28"/>
                  </a:cubicBezTo>
                  <a:cubicBezTo>
                    <a:pt x="171" y="0"/>
                    <a:pt x="171" y="0"/>
                    <a:pt x="171" y="0"/>
                  </a:cubicBezTo>
                  <a:cubicBezTo>
                    <a:pt x="34" y="0"/>
                    <a:pt x="34" y="0"/>
                    <a:pt x="34" y="0"/>
                  </a:cubicBezTo>
                  <a:cubicBezTo>
                    <a:pt x="38" y="19"/>
                    <a:pt x="38" y="19"/>
                    <a:pt x="38" y="19"/>
                  </a:cubicBezTo>
                  <a:cubicBezTo>
                    <a:pt x="146" y="19"/>
                    <a:pt x="146" y="19"/>
                    <a:pt x="146" y="19"/>
                  </a:cubicBezTo>
                  <a:cubicBezTo>
                    <a:pt x="146" y="28"/>
                    <a:pt x="146" y="28"/>
                    <a:pt x="146" y="28"/>
                  </a:cubicBezTo>
                  <a:cubicBezTo>
                    <a:pt x="146" y="32"/>
                    <a:pt x="145" y="34"/>
                    <a:pt x="141" y="34"/>
                  </a:cubicBezTo>
                  <a:cubicBezTo>
                    <a:pt x="34" y="34"/>
                    <a:pt x="34" y="34"/>
                    <a:pt x="34" y="34"/>
                  </a:cubicBezTo>
                  <a:cubicBezTo>
                    <a:pt x="34" y="21"/>
                    <a:pt x="34" y="21"/>
                    <a:pt x="34" y="21"/>
                  </a:cubicBezTo>
                  <a:cubicBezTo>
                    <a:pt x="34" y="21"/>
                    <a:pt x="34" y="21"/>
                    <a:pt x="34" y="21"/>
                  </a:cubicBezTo>
                  <a:cubicBezTo>
                    <a:pt x="34" y="0"/>
                    <a:pt x="34" y="0"/>
                    <a:pt x="34" y="0"/>
                  </a:cubicBezTo>
                  <a:cubicBezTo>
                    <a:pt x="9" y="0"/>
                    <a:pt x="9" y="0"/>
                    <a:pt x="9" y="0"/>
                  </a:cubicBezTo>
                  <a:cubicBezTo>
                    <a:pt x="9" y="151"/>
                    <a:pt x="9" y="151"/>
                    <a:pt x="9" y="151"/>
                  </a:cubicBezTo>
                  <a:cubicBezTo>
                    <a:pt x="9" y="157"/>
                    <a:pt x="9" y="160"/>
                    <a:pt x="8" y="161"/>
                  </a:cubicBezTo>
                  <a:cubicBezTo>
                    <a:pt x="8" y="163"/>
                    <a:pt x="7" y="164"/>
                    <a:pt x="5" y="164"/>
                  </a:cubicBezTo>
                  <a:cubicBezTo>
                    <a:pt x="0" y="164"/>
                    <a:pt x="0" y="164"/>
                    <a:pt x="0" y="164"/>
                  </a:cubicBezTo>
                  <a:cubicBezTo>
                    <a:pt x="3" y="173"/>
                    <a:pt x="3" y="173"/>
                    <a:pt x="3" y="173"/>
                  </a:cubicBezTo>
                  <a:cubicBezTo>
                    <a:pt x="11" y="173"/>
                    <a:pt x="11" y="173"/>
                    <a:pt x="11" y="173"/>
                  </a:cubicBezTo>
                  <a:cubicBezTo>
                    <a:pt x="17" y="173"/>
                    <a:pt x="22" y="172"/>
                    <a:pt x="26" y="170"/>
                  </a:cubicBezTo>
                  <a:cubicBezTo>
                    <a:pt x="29" y="168"/>
                    <a:pt x="31" y="165"/>
                    <a:pt x="32" y="160"/>
                  </a:cubicBezTo>
                  <a:cubicBezTo>
                    <a:pt x="33" y="155"/>
                    <a:pt x="34" y="150"/>
                    <a:pt x="34" y="143"/>
                  </a:cubicBezTo>
                  <a:cubicBezTo>
                    <a:pt x="34" y="53"/>
                    <a:pt x="34" y="53"/>
                    <a:pt x="34" y="53"/>
                  </a:cubicBezTo>
                  <a:cubicBezTo>
                    <a:pt x="148" y="53"/>
                    <a:pt x="148" y="53"/>
                    <a:pt x="148" y="53"/>
                  </a:cubicBezTo>
                  <a:cubicBezTo>
                    <a:pt x="153" y="53"/>
                    <a:pt x="158" y="52"/>
                    <a:pt x="162" y="50"/>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17" name="Freeform 61"/>
            <p:cNvSpPr>
              <a:spLocks/>
            </p:cNvSpPr>
            <p:nvPr userDrawn="1"/>
          </p:nvSpPr>
          <p:spPr bwMode="auto">
            <a:xfrm>
              <a:off x="3264745" y="3546021"/>
              <a:ext cx="244191" cy="204561"/>
            </a:xfrm>
            <a:custGeom>
              <a:avLst/>
              <a:gdLst>
                <a:gd name="T0" fmla="*/ 2147483646 w 83"/>
                <a:gd name="T1" fmla="*/ 2147483646 h 68"/>
                <a:gd name="T2" fmla="*/ 2147483646 w 83"/>
                <a:gd name="T3" fmla="*/ 2147483646 h 68"/>
                <a:gd name="T4" fmla="*/ 2147483646 w 83"/>
                <a:gd name="T5" fmla="*/ 2147483646 h 68"/>
                <a:gd name="T6" fmla="*/ 2147483646 w 83"/>
                <a:gd name="T7" fmla="*/ 2147483646 h 68"/>
                <a:gd name="T8" fmla="*/ 2147483646 w 83"/>
                <a:gd name="T9" fmla="*/ 2147483646 h 68"/>
                <a:gd name="T10" fmla="*/ 2147483646 w 83"/>
                <a:gd name="T11" fmla="*/ 2147483646 h 68"/>
                <a:gd name="T12" fmla="*/ 2147483646 w 83"/>
                <a:gd name="T13" fmla="*/ 2147483646 h 68"/>
                <a:gd name="T14" fmla="*/ 2147483646 w 83"/>
                <a:gd name="T15" fmla="*/ 2147483646 h 68"/>
                <a:gd name="T16" fmla="*/ 2147483646 w 83"/>
                <a:gd name="T17" fmla="*/ 2147483646 h 68"/>
                <a:gd name="T18" fmla="*/ 2147483646 w 83"/>
                <a:gd name="T19" fmla="*/ 0 h 68"/>
                <a:gd name="T20" fmla="*/ 0 w 83"/>
                <a:gd name="T21" fmla="*/ 0 h 68"/>
                <a:gd name="T22" fmla="*/ 0 w 83"/>
                <a:gd name="T23" fmla="*/ 2147483646 h 68"/>
                <a:gd name="T24" fmla="*/ 2147483646 w 83"/>
                <a:gd name="T25" fmla="*/ 2147483646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68">
                  <a:moveTo>
                    <a:pt x="18" y="68"/>
                  </a:moveTo>
                  <a:cubicBezTo>
                    <a:pt x="83" y="68"/>
                    <a:pt x="83" y="68"/>
                    <a:pt x="83" y="68"/>
                  </a:cubicBezTo>
                  <a:cubicBezTo>
                    <a:pt x="83" y="54"/>
                    <a:pt x="83" y="54"/>
                    <a:pt x="83" y="54"/>
                  </a:cubicBezTo>
                  <a:cubicBezTo>
                    <a:pt x="38" y="54"/>
                    <a:pt x="38" y="54"/>
                    <a:pt x="38" y="54"/>
                  </a:cubicBezTo>
                  <a:cubicBezTo>
                    <a:pt x="29" y="54"/>
                    <a:pt x="29" y="43"/>
                    <a:pt x="29" y="43"/>
                  </a:cubicBezTo>
                  <a:cubicBezTo>
                    <a:pt x="29" y="26"/>
                    <a:pt x="29" y="26"/>
                    <a:pt x="29" y="26"/>
                  </a:cubicBezTo>
                  <a:cubicBezTo>
                    <a:pt x="82" y="26"/>
                    <a:pt x="82" y="26"/>
                    <a:pt x="82" y="26"/>
                  </a:cubicBezTo>
                  <a:cubicBezTo>
                    <a:pt x="82" y="11"/>
                    <a:pt x="82" y="11"/>
                    <a:pt x="82" y="11"/>
                  </a:cubicBezTo>
                  <a:cubicBezTo>
                    <a:pt x="29" y="11"/>
                    <a:pt x="29" y="11"/>
                    <a:pt x="29" y="11"/>
                  </a:cubicBezTo>
                  <a:cubicBezTo>
                    <a:pt x="29" y="0"/>
                    <a:pt x="29" y="0"/>
                    <a:pt x="29" y="0"/>
                  </a:cubicBezTo>
                  <a:cubicBezTo>
                    <a:pt x="0" y="0"/>
                    <a:pt x="0" y="0"/>
                    <a:pt x="0" y="0"/>
                  </a:cubicBezTo>
                  <a:cubicBezTo>
                    <a:pt x="0" y="0"/>
                    <a:pt x="0" y="28"/>
                    <a:pt x="0" y="48"/>
                  </a:cubicBezTo>
                  <a:cubicBezTo>
                    <a:pt x="0" y="68"/>
                    <a:pt x="18" y="68"/>
                    <a:pt x="18" y="68"/>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18" name="Freeform 62"/>
            <p:cNvSpPr>
              <a:spLocks/>
            </p:cNvSpPr>
            <p:nvPr userDrawn="1"/>
          </p:nvSpPr>
          <p:spPr bwMode="auto">
            <a:xfrm>
              <a:off x="3000624" y="3546022"/>
              <a:ext cx="249173" cy="209551"/>
            </a:xfrm>
            <a:custGeom>
              <a:avLst/>
              <a:gdLst>
                <a:gd name="T0" fmla="*/ 2147483646 w 83"/>
                <a:gd name="T1" fmla="*/ 2147483646 h 69"/>
                <a:gd name="T2" fmla="*/ 2147483646 w 83"/>
                <a:gd name="T3" fmla="*/ 2147483646 h 69"/>
                <a:gd name="T4" fmla="*/ 2147483646 w 83"/>
                <a:gd name="T5" fmla="*/ 2147483646 h 69"/>
                <a:gd name="T6" fmla="*/ 2147483646 w 83"/>
                <a:gd name="T7" fmla="*/ 2147483646 h 69"/>
                <a:gd name="T8" fmla="*/ 2147483646 w 83"/>
                <a:gd name="T9" fmla="*/ 2147483646 h 69"/>
                <a:gd name="T10" fmla="*/ 2147483646 w 83"/>
                <a:gd name="T11" fmla="*/ 2147483646 h 69"/>
                <a:gd name="T12" fmla="*/ 2147483646 w 83"/>
                <a:gd name="T13" fmla="*/ 2147483646 h 69"/>
                <a:gd name="T14" fmla="*/ 2147483646 w 83"/>
                <a:gd name="T15" fmla="*/ 2147483646 h 69"/>
                <a:gd name="T16" fmla="*/ 2147483646 w 83"/>
                <a:gd name="T17" fmla="*/ 0 h 69"/>
                <a:gd name="T18" fmla="*/ 2147483646 w 83"/>
                <a:gd name="T19" fmla="*/ 0 h 69"/>
                <a:gd name="T20" fmla="*/ 2147483646 w 83"/>
                <a:gd name="T21" fmla="*/ 2147483646 h 69"/>
                <a:gd name="T22" fmla="*/ 2147483646 w 83"/>
                <a:gd name="T23" fmla="*/ 2147483646 h 69"/>
                <a:gd name="T24" fmla="*/ 2147483646 w 83"/>
                <a:gd name="T25" fmla="*/ 2147483646 h 69"/>
                <a:gd name="T26" fmla="*/ 2147483646 w 83"/>
                <a:gd name="T27" fmla="*/ 2147483646 h 69"/>
                <a:gd name="T28" fmla="*/ 0 w 83"/>
                <a:gd name="T29" fmla="*/ 2147483646 h 69"/>
                <a:gd name="T30" fmla="*/ 0 w 83"/>
                <a:gd name="T31" fmla="*/ 2147483646 h 69"/>
                <a:gd name="T32" fmla="*/ 2147483646 w 83"/>
                <a:gd name="T33" fmla="*/ 2147483646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3" h="69">
                  <a:moveTo>
                    <a:pt x="17" y="69"/>
                  </a:moveTo>
                  <a:cubicBezTo>
                    <a:pt x="83" y="69"/>
                    <a:pt x="83" y="69"/>
                    <a:pt x="83" y="69"/>
                  </a:cubicBezTo>
                  <a:cubicBezTo>
                    <a:pt x="83" y="54"/>
                    <a:pt x="83" y="54"/>
                    <a:pt x="83" y="54"/>
                  </a:cubicBezTo>
                  <a:cubicBezTo>
                    <a:pt x="68" y="54"/>
                    <a:pt x="68" y="54"/>
                    <a:pt x="68" y="54"/>
                  </a:cubicBezTo>
                  <a:cubicBezTo>
                    <a:pt x="68" y="26"/>
                    <a:pt x="68" y="26"/>
                    <a:pt x="68" y="26"/>
                  </a:cubicBezTo>
                  <a:cubicBezTo>
                    <a:pt x="82" y="26"/>
                    <a:pt x="82" y="26"/>
                    <a:pt x="82" y="26"/>
                  </a:cubicBezTo>
                  <a:cubicBezTo>
                    <a:pt x="82" y="11"/>
                    <a:pt x="82" y="11"/>
                    <a:pt x="82" y="11"/>
                  </a:cubicBezTo>
                  <a:cubicBezTo>
                    <a:pt x="68" y="11"/>
                    <a:pt x="68" y="11"/>
                    <a:pt x="68" y="11"/>
                  </a:cubicBezTo>
                  <a:cubicBezTo>
                    <a:pt x="68" y="0"/>
                    <a:pt x="68" y="0"/>
                    <a:pt x="68" y="0"/>
                  </a:cubicBezTo>
                  <a:cubicBezTo>
                    <a:pt x="39" y="0"/>
                    <a:pt x="39" y="0"/>
                    <a:pt x="39" y="0"/>
                  </a:cubicBezTo>
                  <a:cubicBezTo>
                    <a:pt x="39" y="54"/>
                    <a:pt x="39" y="54"/>
                    <a:pt x="39" y="54"/>
                  </a:cubicBezTo>
                  <a:cubicBezTo>
                    <a:pt x="36" y="54"/>
                    <a:pt x="36" y="54"/>
                    <a:pt x="36" y="54"/>
                  </a:cubicBezTo>
                  <a:cubicBezTo>
                    <a:pt x="25" y="54"/>
                    <a:pt x="26" y="44"/>
                    <a:pt x="26" y="44"/>
                  </a:cubicBezTo>
                  <a:cubicBezTo>
                    <a:pt x="26" y="5"/>
                    <a:pt x="26" y="5"/>
                    <a:pt x="26" y="5"/>
                  </a:cubicBezTo>
                  <a:cubicBezTo>
                    <a:pt x="0" y="5"/>
                    <a:pt x="0" y="5"/>
                    <a:pt x="0" y="5"/>
                  </a:cubicBezTo>
                  <a:cubicBezTo>
                    <a:pt x="0" y="49"/>
                    <a:pt x="0" y="49"/>
                    <a:pt x="0" y="49"/>
                  </a:cubicBezTo>
                  <a:cubicBezTo>
                    <a:pt x="0" y="68"/>
                    <a:pt x="17" y="69"/>
                    <a:pt x="17" y="69"/>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19" name="Freeform 63"/>
            <p:cNvSpPr>
              <a:spLocks/>
            </p:cNvSpPr>
            <p:nvPr userDrawn="1"/>
          </p:nvSpPr>
          <p:spPr bwMode="auto">
            <a:xfrm>
              <a:off x="3000623" y="3770539"/>
              <a:ext cx="518279" cy="304348"/>
            </a:xfrm>
            <a:custGeom>
              <a:avLst/>
              <a:gdLst>
                <a:gd name="T0" fmla="*/ 2147483646 w 174"/>
                <a:gd name="T1" fmla="*/ 2147483646 h 103"/>
                <a:gd name="T2" fmla="*/ 2147483646 w 174"/>
                <a:gd name="T3" fmla="*/ 2147483646 h 103"/>
                <a:gd name="T4" fmla="*/ 2147483646 w 174"/>
                <a:gd name="T5" fmla="*/ 2147483646 h 103"/>
                <a:gd name="T6" fmla="*/ 2147483646 w 174"/>
                <a:gd name="T7" fmla="*/ 2147483646 h 103"/>
                <a:gd name="T8" fmla="*/ 2147483646 w 174"/>
                <a:gd name="T9" fmla="*/ 2147483646 h 103"/>
                <a:gd name="T10" fmla="*/ 2147483646 w 174"/>
                <a:gd name="T11" fmla="*/ 2147483646 h 103"/>
                <a:gd name="T12" fmla="*/ 2147483646 w 174"/>
                <a:gd name="T13" fmla="*/ 2147483646 h 103"/>
                <a:gd name="T14" fmla="*/ 2147483646 w 174"/>
                <a:gd name="T15" fmla="*/ 2147483646 h 103"/>
                <a:gd name="T16" fmla="*/ 2147483646 w 174"/>
                <a:gd name="T17" fmla="*/ 2147483646 h 103"/>
                <a:gd name="T18" fmla="*/ 2147483646 w 174"/>
                <a:gd name="T19" fmla="*/ 2147483646 h 103"/>
                <a:gd name="T20" fmla="*/ 2147483646 w 174"/>
                <a:gd name="T21" fmla="*/ 2147483646 h 103"/>
                <a:gd name="T22" fmla="*/ 2147483646 w 174"/>
                <a:gd name="T23" fmla="*/ 0 h 103"/>
                <a:gd name="T24" fmla="*/ 2147483646 w 174"/>
                <a:gd name="T25" fmla="*/ 0 h 103"/>
                <a:gd name="T26" fmla="*/ 0 w 174"/>
                <a:gd name="T27" fmla="*/ 2147483646 h 103"/>
                <a:gd name="T28" fmla="*/ 2147483646 w 174"/>
                <a:gd name="T29" fmla="*/ 2147483646 h 103"/>
                <a:gd name="T30" fmla="*/ 2147483646 w 174"/>
                <a:gd name="T31" fmla="*/ 2147483646 h 103"/>
                <a:gd name="T32" fmla="*/ 0 w 174"/>
                <a:gd name="T33" fmla="*/ 2147483646 h 103"/>
                <a:gd name="T34" fmla="*/ 2147483646 w 174"/>
                <a:gd name="T35" fmla="*/ 2147483646 h 103"/>
                <a:gd name="T36" fmla="*/ 2147483646 w 174"/>
                <a:gd name="T37" fmla="*/ 2147483646 h 103"/>
                <a:gd name="T38" fmla="*/ 2147483646 w 174"/>
                <a:gd name="T39" fmla="*/ 2147483646 h 103"/>
                <a:gd name="T40" fmla="*/ 2147483646 w 174"/>
                <a:gd name="T41" fmla="*/ 2147483646 h 103"/>
                <a:gd name="T42" fmla="*/ 2147483646 w 174"/>
                <a:gd name="T43" fmla="*/ 2147483646 h 103"/>
                <a:gd name="T44" fmla="*/ 2147483646 w 174"/>
                <a:gd name="T45" fmla="*/ 2147483646 h 103"/>
                <a:gd name="T46" fmla="*/ 2147483646 w 174"/>
                <a:gd name="T47" fmla="*/ 2147483646 h 103"/>
                <a:gd name="T48" fmla="*/ 2147483646 w 174"/>
                <a:gd name="T49" fmla="*/ 2147483646 h 103"/>
                <a:gd name="T50" fmla="*/ 2147483646 w 174"/>
                <a:gd name="T51" fmla="*/ 2147483646 h 103"/>
                <a:gd name="T52" fmla="*/ 2147483646 w 174"/>
                <a:gd name="T53" fmla="*/ 2147483646 h 103"/>
                <a:gd name="T54" fmla="*/ 2147483646 w 174"/>
                <a:gd name="T55" fmla="*/ 2147483646 h 10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4" h="103">
                  <a:moveTo>
                    <a:pt x="155" y="58"/>
                  </a:moveTo>
                  <a:cubicBezTo>
                    <a:pt x="167" y="58"/>
                    <a:pt x="174" y="50"/>
                    <a:pt x="170" y="40"/>
                  </a:cubicBezTo>
                  <a:cubicBezTo>
                    <a:pt x="170" y="40"/>
                    <a:pt x="160" y="19"/>
                    <a:pt x="160" y="19"/>
                  </a:cubicBezTo>
                  <a:cubicBezTo>
                    <a:pt x="132" y="19"/>
                    <a:pt x="132" y="19"/>
                    <a:pt x="132" y="19"/>
                  </a:cubicBezTo>
                  <a:cubicBezTo>
                    <a:pt x="142" y="38"/>
                    <a:pt x="142" y="38"/>
                    <a:pt x="142" y="38"/>
                  </a:cubicBezTo>
                  <a:cubicBezTo>
                    <a:pt x="143" y="42"/>
                    <a:pt x="141" y="43"/>
                    <a:pt x="139" y="43"/>
                  </a:cubicBezTo>
                  <a:cubicBezTo>
                    <a:pt x="82" y="43"/>
                    <a:pt x="82" y="43"/>
                    <a:pt x="82" y="43"/>
                  </a:cubicBezTo>
                  <a:cubicBezTo>
                    <a:pt x="108" y="34"/>
                    <a:pt x="132" y="20"/>
                    <a:pt x="146" y="1"/>
                  </a:cubicBezTo>
                  <a:cubicBezTo>
                    <a:pt x="107" y="1"/>
                    <a:pt x="107" y="1"/>
                    <a:pt x="107" y="1"/>
                  </a:cubicBezTo>
                  <a:cubicBezTo>
                    <a:pt x="99" y="8"/>
                    <a:pt x="91" y="14"/>
                    <a:pt x="83" y="20"/>
                  </a:cubicBezTo>
                  <a:cubicBezTo>
                    <a:pt x="59" y="20"/>
                    <a:pt x="59" y="20"/>
                    <a:pt x="59" y="20"/>
                  </a:cubicBezTo>
                  <a:cubicBezTo>
                    <a:pt x="75" y="11"/>
                    <a:pt x="84" y="0"/>
                    <a:pt x="84" y="0"/>
                  </a:cubicBezTo>
                  <a:cubicBezTo>
                    <a:pt x="46" y="0"/>
                    <a:pt x="46" y="0"/>
                    <a:pt x="46" y="0"/>
                  </a:cubicBezTo>
                  <a:cubicBezTo>
                    <a:pt x="35" y="17"/>
                    <a:pt x="0" y="21"/>
                    <a:pt x="0" y="21"/>
                  </a:cubicBezTo>
                  <a:cubicBezTo>
                    <a:pt x="0" y="21"/>
                    <a:pt x="6" y="33"/>
                    <a:pt x="7" y="34"/>
                  </a:cubicBezTo>
                  <a:cubicBezTo>
                    <a:pt x="53" y="34"/>
                    <a:pt x="53" y="34"/>
                    <a:pt x="53" y="34"/>
                  </a:cubicBezTo>
                  <a:cubicBezTo>
                    <a:pt x="24" y="44"/>
                    <a:pt x="0" y="43"/>
                    <a:pt x="0" y="43"/>
                  </a:cubicBezTo>
                  <a:cubicBezTo>
                    <a:pt x="5" y="58"/>
                    <a:pt x="5" y="58"/>
                    <a:pt x="5" y="58"/>
                  </a:cubicBezTo>
                  <a:cubicBezTo>
                    <a:pt x="71" y="58"/>
                    <a:pt x="71" y="58"/>
                    <a:pt x="71" y="58"/>
                  </a:cubicBezTo>
                  <a:cubicBezTo>
                    <a:pt x="71" y="85"/>
                    <a:pt x="71" y="85"/>
                    <a:pt x="71" y="85"/>
                  </a:cubicBezTo>
                  <a:cubicBezTo>
                    <a:pt x="71" y="85"/>
                    <a:pt x="72" y="94"/>
                    <a:pt x="63" y="94"/>
                  </a:cubicBezTo>
                  <a:cubicBezTo>
                    <a:pt x="56" y="93"/>
                    <a:pt x="52" y="94"/>
                    <a:pt x="52" y="94"/>
                  </a:cubicBezTo>
                  <a:cubicBezTo>
                    <a:pt x="55" y="103"/>
                    <a:pt x="55" y="103"/>
                    <a:pt x="55" y="103"/>
                  </a:cubicBezTo>
                  <a:cubicBezTo>
                    <a:pt x="88" y="103"/>
                    <a:pt x="88" y="103"/>
                    <a:pt x="88" y="103"/>
                  </a:cubicBezTo>
                  <a:cubicBezTo>
                    <a:pt x="88" y="103"/>
                    <a:pt x="102" y="102"/>
                    <a:pt x="102" y="85"/>
                  </a:cubicBezTo>
                  <a:cubicBezTo>
                    <a:pt x="102" y="58"/>
                    <a:pt x="102" y="58"/>
                    <a:pt x="102" y="58"/>
                  </a:cubicBezTo>
                  <a:cubicBezTo>
                    <a:pt x="148" y="58"/>
                    <a:pt x="148" y="58"/>
                    <a:pt x="148" y="58"/>
                  </a:cubicBezTo>
                  <a:lnTo>
                    <a:pt x="155" y="58"/>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20" name="Freeform 64"/>
            <p:cNvSpPr>
              <a:spLocks/>
            </p:cNvSpPr>
            <p:nvPr userDrawn="1"/>
          </p:nvSpPr>
          <p:spPr bwMode="auto">
            <a:xfrm>
              <a:off x="2990657" y="3955145"/>
              <a:ext cx="174419" cy="119743"/>
            </a:xfrm>
            <a:custGeom>
              <a:avLst/>
              <a:gdLst>
                <a:gd name="T0" fmla="*/ 2147483646 w 58"/>
                <a:gd name="T1" fmla="*/ 0 h 40"/>
                <a:gd name="T2" fmla="*/ 2147483646 w 58"/>
                <a:gd name="T3" fmla="*/ 2147483646 h 40"/>
                <a:gd name="T4" fmla="*/ 0 w 58"/>
                <a:gd name="T5" fmla="*/ 2147483646 h 40"/>
                <a:gd name="T6" fmla="*/ 2147483646 w 58"/>
                <a:gd name="T7" fmla="*/ 2147483646 h 40"/>
                <a:gd name="T8" fmla="*/ 2147483646 w 58"/>
                <a:gd name="T9" fmla="*/ 2147483646 h 40"/>
                <a:gd name="T10" fmla="*/ 2147483646 w 58"/>
                <a:gd name="T11" fmla="*/ 0 h 40"/>
                <a:gd name="T12" fmla="*/ 2147483646 w 58"/>
                <a:gd name="T13" fmla="*/ 0 h 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40">
                  <a:moveTo>
                    <a:pt x="27" y="0"/>
                  </a:moveTo>
                  <a:cubicBezTo>
                    <a:pt x="27" y="0"/>
                    <a:pt x="22" y="25"/>
                    <a:pt x="7" y="31"/>
                  </a:cubicBezTo>
                  <a:cubicBezTo>
                    <a:pt x="5" y="31"/>
                    <a:pt x="0" y="31"/>
                    <a:pt x="0" y="31"/>
                  </a:cubicBezTo>
                  <a:cubicBezTo>
                    <a:pt x="3" y="40"/>
                    <a:pt x="3" y="40"/>
                    <a:pt x="3" y="40"/>
                  </a:cubicBezTo>
                  <a:cubicBezTo>
                    <a:pt x="21" y="40"/>
                    <a:pt x="21" y="40"/>
                    <a:pt x="21" y="40"/>
                  </a:cubicBezTo>
                  <a:cubicBezTo>
                    <a:pt x="49" y="40"/>
                    <a:pt x="58" y="0"/>
                    <a:pt x="58" y="0"/>
                  </a:cubicBezTo>
                  <a:lnTo>
                    <a:pt x="27" y="0"/>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21" name="Freeform 65"/>
            <p:cNvSpPr>
              <a:spLocks/>
            </p:cNvSpPr>
            <p:nvPr userDrawn="1"/>
          </p:nvSpPr>
          <p:spPr bwMode="auto">
            <a:xfrm>
              <a:off x="3344481" y="3955145"/>
              <a:ext cx="174423" cy="119743"/>
            </a:xfrm>
            <a:custGeom>
              <a:avLst/>
              <a:gdLst>
                <a:gd name="T0" fmla="*/ 2147483646 w 58"/>
                <a:gd name="T1" fmla="*/ 0 h 41"/>
                <a:gd name="T2" fmla="*/ 0 w 58"/>
                <a:gd name="T3" fmla="*/ 0 h 41"/>
                <a:gd name="T4" fmla="*/ 2147483646 w 58"/>
                <a:gd name="T5" fmla="*/ 2147483646 h 41"/>
                <a:gd name="T6" fmla="*/ 2147483646 w 58"/>
                <a:gd name="T7" fmla="*/ 2147483646 h 41"/>
                <a:gd name="T8" fmla="*/ 2147483646 w 58"/>
                <a:gd name="T9" fmla="*/ 2147483646 h 41"/>
                <a:gd name="T10" fmla="*/ 2147483646 w 58"/>
                <a:gd name="T11" fmla="*/ 2147483646 h 41"/>
                <a:gd name="T12" fmla="*/ 2147483646 w 58"/>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41">
                  <a:moveTo>
                    <a:pt x="30" y="0"/>
                  </a:moveTo>
                  <a:cubicBezTo>
                    <a:pt x="0" y="0"/>
                    <a:pt x="0" y="0"/>
                    <a:pt x="0" y="0"/>
                  </a:cubicBezTo>
                  <a:cubicBezTo>
                    <a:pt x="0" y="0"/>
                    <a:pt x="9" y="41"/>
                    <a:pt x="36" y="41"/>
                  </a:cubicBezTo>
                  <a:cubicBezTo>
                    <a:pt x="58" y="41"/>
                    <a:pt x="58" y="41"/>
                    <a:pt x="58" y="41"/>
                  </a:cubicBezTo>
                  <a:cubicBezTo>
                    <a:pt x="58" y="32"/>
                    <a:pt x="58" y="32"/>
                    <a:pt x="58" y="32"/>
                  </a:cubicBezTo>
                  <a:cubicBezTo>
                    <a:pt x="58" y="32"/>
                    <a:pt x="52" y="32"/>
                    <a:pt x="50" y="31"/>
                  </a:cubicBezTo>
                  <a:cubicBezTo>
                    <a:pt x="36" y="25"/>
                    <a:pt x="30" y="0"/>
                    <a:pt x="30" y="0"/>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22" name="Freeform 66"/>
            <p:cNvSpPr>
              <a:spLocks/>
            </p:cNvSpPr>
            <p:nvPr userDrawn="1"/>
          </p:nvSpPr>
          <p:spPr bwMode="auto">
            <a:xfrm>
              <a:off x="3588672" y="3546022"/>
              <a:ext cx="528247" cy="533854"/>
            </a:xfrm>
            <a:custGeom>
              <a:avLst/>
              <a:gdLst>
                <a:gd name="T0" fmla="*/ 2147483646 w 177"/>
                <a:gd name="T1" fmla="*/ 2147483646 h 178"/>
                <a:gd name="T2" fmla="*/ 2147483646 w 177"/>
                <a:gd name="T3" fmla="*/ 2147483646 h 178"/>
                <a:gd name="T4" fmla="*/ 2147483646 w 177"/>
                <a:gd name="T5" fmla="*/ 2147483646 h 178"/>
                <a:gd name="T6" fmla="*/ 2147483646 w 177"/>
                <a:gd name="T7" fmla="*/ 2147483646 h 178"/>
                <a:gd name="T8" fmla="*/ 2147483646 w 177"/>
                <a:gd name="T9" fmla="*/ 2147483646 h 178"/>
                <a:gd name="T10" fmla="*/ 2147483646 w 177"/>
                <a:gd name="T11" fmla="*/ 0 h 178"/>
                <a:gd name="T12" fmla="*/ 2147483646 w 177"/>
                <a:gd name="T13" fmla="*/ 0 h 178"/>
                <a:gd name="T14" fmla="*/ 2147483646 w 177"/>
                <a:gd name="T15" fmla="*/ 2147483646 h 178"/>
                <a:gd name="T16" fmla="*/ 0 w 177"/>
                <a:gd name="T17" fmla="*/ 2147483646 h 178"/>
                <a:gd name="T18" fmla="*/ 2147483646 w 177"/>
                <a:gd name="T19" fmla="*/ 2147483646 h 178"/>
                <a:gd name="T20" fmla="*/ 2147483646 w 177"/>
                <a:gd name="T21" fmla="*/ 2147483646 h 178"/>
                <a:gd name="T22" fmla="*/ 2147483646 w 177"/>
                <a:gd name="T23" fmla="*/ 2147483646 h 178"/>
                <a:gd name="T24" fmla="*/ 2147483646 w 177"/>
                <a:gd name="T25" fmla="*/ 2147483646 h 178"/>
                <a:gd name="T26" fmla="*/ 2147483646 w 177"/>
                <a:gd name="T27" fmla="*/ 2147483646 h 178"/>
                <a:gd name="T28" fmla="*/ 2147483646 w 177"/>
                <a:gd name="T29" fmla="*/ 2147483646 h 178"/>
                <a:gd name="T30" fmla="*/ 2147483646 w 177"/>
                <a:gd name="T31" fmla="*/ 2147483646 h 178"/>
                <a:gd name="T32" fmla="*/ 2147483646 w 177"/>
                <a:gd name="T33" fmla="*/ 2147483646 h 178"/>
                <a:gd name="T34" fmla="*/ 2147483646 w 177"/>
                <a:gd name="T35" fmla="*/ 2147483646 h 178"/>
                <a:gd name="T36" fmla="*/ 2147483646 w 177"/>
                <a:gd name="T37" fmla="*/ 2147483646 h 178"/>
                <a:gd name="T38" fmla="*/ 2147483646 w 177"/>
                <a:gd name="T39" fmla="*/ 2147483646 h 178"/>
                <a:gd name="T40" fmla="*/ 2147483646 w 177"/>
                <a:gd name="T41" fmla="*/ 2147483646 h 178"/>
                <a:gd name="T42" fmla="*/ 2147483646 w 177"/>
                <a:gd name="T43" fmla="*/ 2147483646 h 178"/>
                <a:gd name="T44" fmla="*/ 2147483646 w 177"/>
                <a:gd name="T45" fmla="*/ 2147483646 h 178"/>
                <a:gd name="T46" fmla="*/ 2147483646 w 177"/>
                <a:gd name="T47" fmla="*/ 2147483646 h 178"/>
                <a:gd name="T48" fmla="*/ 2147483646 w 177"/>
                <a:gd name="T49" fmla="*/ 2147483646 h 1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7" h="178">
                  <a:moveTo>
                    <a:pt x="133" y="148"/>
                  </a:moveTo>
                  <a:cubicBezTo>
                    <a:pt x="133" y="89"/>
                    <a:pt x="133" y="89"/>
                    <a:pt x="133" y="89"/>
                  </a:cubicBezTo>
                  <a:cubicBezTo>
                    <a:pt x="175" y="89"/>
                    <a:pt x="175" y="89"/>
                    <a:pt x="175" y="89"/>
                  </a:cubicBezTo>
                  <a:cubicBezTo>
                    <a:pt x="175" y="75"/>
                    <a:pt x="175" y="75"/>
                    <a:pt x="175" y="75"/>
                  </a:cubicBezTo>
                  <a:cubicBezTo>
                    <a:pt x="103" y="75"/>
                    <a:pt x="103" y="75"/>
                    <a:pt x="103" y="75"/>
                  </a:cubicBezTo>
                  <a:cubicBezTo>
                    <a:pt x="103" y="0"/>
                    <a:pt x="103" y="0"/>
                    <a:pt x="103" y="0"/>
                  </a:cubicBezTo>
                  <a:cubicBezTo>
                    <a:pt x="70" y="0"/>
                    <a:pt x="70" y="0"/>
                    <a:pt x="70" y="0"/>
                  </a:cubicBezTo>
                  <a:cubicBezTo>
                    <a:pt x="70" y="75"/>
                    <a:pt x="70" y="75"/>
                    <a:pt x="70" y="75"/>
                  </a:cubicBezTo>
                  <a:cubicBezTo>
                    <a:pt x="0" y="75"/>
                    <a:pt x="0" y="75"/>
                    <a:pt x="0" y="75"/>
                  </a:cubicBezTo>
                  <a:cubicBezTo>
                    <a:pt x="5" y="89"/>
                    <a:pt x="5" y="89"/>
                    <a:pt x="5" y="89"/>
                  </a:cubicBezTo>
                  <a:cubicBezTo>
                    <a:pt x="43" y="89"/>
                    <a:pt x="43" y="89"/>
                    <a:pt x="43" y="89"/>
                  </a:cubicBezTo>
                  <a:cubicBezTo>
                    <a:pt x="33" y="137"/>
                    <a:pt x="33" y="137"/>
                    <a:pt x="33" y="137"/>
                  </a:cubicBezTo>
                  <a:cubicBezTo>
                    <a:pt x="33" y="137"/>
                    <a:pt x="26" y="168"/>
                    <a:pt x="14" y="168"/>
                  </a:cubicBezTo>
                  <a:cubicBezTo>
                    <a:pt x="1" y="168"/>
                    <a:pt x="1" y="168"/>
                    <a:pt x="1" y="168"/>
                  </a:cubicBezTo>
                  <a:cubicBezTo>
                    <a:pt x="4" y="176"/>
                    <a:pt x="4" y="176"/>
                    <a:pt x="4" y="176"/>
                  </a:cubicBezTo>
                  <a:cubicBezTo>
                    <a:pt x="32" y="176"/>
                    <a:pt x="32" y="176"/>
                    <a:pt x="32" y="176"/>
                  </a:cubicBezTo>
                  <a:cubicBezTo>
                    <a:pt x="32" y="176"/>
                    <a:pt x="52" y="178"/>
                    <a:pt x="59" y="163"/>
                  </a:cubicBezTo>
                  <a:cubicBezTo>
                    <a:pt x="65" y="148"/>
                    <a:pt x="75" y="92"/>
                    <a:pt x="76" y="89"/>
                  </a:cubicBezTo>
                  <a:cubicBezTo>
                    <a:pt x="101" y="89"/>
                    <a:pt x="101" y="89"/>
                    <a:pt x="101" y="89"/>
                  </a:cubicBezTo>
                  <a:cubicBezTo>
                    <a:pt x="101" y="150"/>
                    <a:pt x="101" y="150"/>
                    <a:pt x="101" y="150"/>
                  </a:cubicBezTo>
                  <a:cubicBezTo>
                    <a:pt x="101" y="177"/>
                    <a:pt x="131" y="176"/>
                    <a:pt x="131" y="176"/>
                  </a:cubicBezTo>
                  <a:cubicBezTo>
                    <a:pt x="177" y="176"/>
                    <a:pt x="177" y="176"/>
                    <a:pt x="177" y="176"/>
                  </a:cubicBezTo>
                  <a:cubicBezTo>
                    <a:pt x="177" y="161"/>
                    <a:pt x="177" y="161"/>
                    <a:pt x="177" y="161"/>
                  </a:cubicBezTo>
                  <a:cubicBezTo>
                    <a:pt x="148" y="161"/>
                    <a:pt x="148" y="161"/>
                    <a:pt x="148" y="161"/>
                  </a:cubicBezTo>
                  <a:cubicBezTo>
                    <a:pt x="132" y="161"/>
                    <a:pt x="133" y="148"/>
                    <a:pt x="133" y="148"/>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23" name="Freeform 67"/>
            <p:cNvSpPr>
              <a:spLocks/>
            </p:cNvSpPr>
            <p:nvPr userDrawn="1"/>
          </p:nvSpPr>
          <p:spPr bwMode="auto">
            <a:xfrm>
              <a:off x="3598639" y="3556000"/>
              <a:ext cx="189371" cy="189594"/>
            </a:xfrm>
            <a:custGeom>
              <a:avLst/>
              <a:gdLst>
                <a:gd name="T0" fmla="*/ 2147483646 w 64"/>
                <a:gd name="T1" fmla="*/ 2147483646 h 64"/>
                <a:gd name="T2" fmla="*/ 2147483646 w 64"/>
                <a:gd name="T3" fmla="*/ 2147483646 h 64"/>
                <a:gd name="T4" fmla="*/ 2147483646 w 64"/>
                <a:gd name="T5" fmla="*/ 2147483646 h 64"/>
                <a:gd name="T6" fmla="*/ 2147483646 w 64"/>
                <a:gd name="T7" fmla="*/ 2147483646 h 64"/>
                <a:gd name="T8" fmla="*/ 2147483646 w 64"/>
                <a:gd name="T9" fmla="*/ 0 h 64"/>
                <a:gd name="T10" fmla="*/ 0 w 64"/>
                <a:gd name="T11" fmla="*/ 0 h 64"/>
                <a:gd name="T12" fmla="*/ 2147483646 w 64"/>
                <a:gd name="T13" fmla="*/ 2147483646 h 64"/>
                <a:gd name="T14" fmla="*/ 2147483646 w 64"/>
                <a:gd name="T15" fmla="*/ 2147483646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 h="64">
                  <a:moveTo>
                    <a:pt x="43" y="64"/>
                  </a:moveTo>
                  <a:cubicBezTo>
                    <a:pt x="44" y="64"/>
                    <a:pt x="64" y="64"/>
                    <a:pt x="64" y="64"/>
                  </a:cubicBezTo>
                  <a:cubicBezTo>
                    <a:pt x="64" y="55"/>
                    <a:pt x="64" y="55"/>
                    <a:pt x="64" y="55"/>
                  </a:cubicBezTo>
                  <a:cubicBezTo>
                    <a:pt x="58" y="55"/>
                    <a:pt x="58" y="55"/>
                    <a:pt x="58" y="55"/>
                  </a:cubicBezTo>
                  <a:cubicBezTo>
                    <a:pt x="49" y="55"/>
                    <a:pt x="32" y="0"/>
                    <a:pt x="32" y="0"/>
                  </a:cubicBezTo>
                  <a:cubicBezTo>
                    <a:pt x="0" y="0"/>
                    <a:pt x="0" y="0"/>
                    <a:pt x="0" y="0"/>
                  </a:cubicBezTo>
                  <a:cubicBezTo>
                    <a:pt x="0" y="0"/>
                    <a:pt x="15" y="40"/>
                    <a:pt x="22" y="53"/>
                  </a:cubicBezTo>
                  <a:cubicBezTo>
                    <a:pt x="29" y="62"/>
                    <a:pt x="37" y="64"/>
                    <a:pt x="43" y="64"/>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24" name="Freeform 68"/>
            <p:cNvSpPr>
              <a:spLocks/>
            </p:cNvSpPr>
            <p:nvPr userDrawn="1"/>
          </p:nvSpPr>
          <p:spPr bwMode="auto">
            <a:xfrm>
              <a:off x="3907613" y="3556000"/>
              <a:ext cx="189371" cy="189594"/>
            </a:xfrm>
            <a:custGeom>
              <a:avLst/>
              <a:gdLst>
                <a:gd name="T0" fmla="*/ 2147483646 w 64"/>
                <a:gd name="T1" fmla="*/ 2147483646 h 64"/>
                <a:gd name="T2" fmla="*/ 2147483646 w 64"/>
                <a:gd name="T3" fmla="*/ 2147483646 h 64"/>
                <a:gd name="T4" fmla="*/ 2147483646 w 64"/>
                <a:gd name="T5" fmla="*/ 0 h 64"/>
                <a:gd name="T6" fmla="*/ 2147483646 w 64"/>
                <a:gd name="T7" fmla="*/ 0 h 64"/>
                <a:gd name="T8" fmla="*/ 2147483646 w 64"/>
                <a:gd name="T9" fmla="*/ 2147483646 h 64"/>
                <a:gd name="T10" fmla="*/ 0 w 64"/>
                <a:gd name="T11" fmla="*/ 2147483646 h 64"/>
                <a:gd name="T12" fmla="*/ 0 w 64"/>
                <a:gd name="T13" fmla="*/ 2147483646 h 64"/>
                <a:gd name="T14" fmla="*/ 2147483646 w 64"/>
                <a:gd name="T15" fmla="*/ 2147483646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 h="64">
                  <a:moveTo>
                    <a:pt x="20" y="64"/>
                  </a:moveTo>
                  <a:cubicBezTo>
                    <a:pt x="27" y="64"/>
                    <a:pt x="34" y="62"/>
                    <a:pt x="42" y="53"/>
                  </a:cubicBezTo>
                  <a:cubicBezTo>
                    <a:pt x="49" y="40"/>
                    <a:pt x="64" y="0"/>
                    <a:pt x="64" y="0"/>
                  </a:cubicBezTo>
                  <a:cubicBezTo>
                    <a:pt x="32" y="0"/>
                    <a:pt x="32" y="0"/>
                    <a:pt x="32" y="0"/>
                  </a:cubicBezTo>
                  <a:cubicBezTo>
                    <a:pt x="32" y="0"/>
                    <a:pt x="15" y="55"/>
                    <a:pt x="6" y="55"/>
                  </a:cubicBezTo>
                  <a:cubicBezTo>
                    <a:pt x="0" y="55"/>
                    <a:pt x="0" y="55"/>
                    <a:pt x="0" y="55"/>
                  </a:cubicBezTo>
                  <a:cubicBezTo>
                    <a:pt x="0" y="64"/>
                    <a:pt x="0" y="64"/>
                    <a:pt x="0" y="64"/>
                  </a:cubicBezTo>
                  <a:cubicBezTo>
                    <a:pt x="0" y="64"/>
                    <a:pt x="20" y="64"/>
                    <a:pt x="20" y="64"/>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25" name="Freeform 69"/>
            <p:cNvSpPr>
              <a:spLocks/>
            </p:cNvSpPr>
            <p:nvPr userDrawn="1"/>
          </p:nvSpPr>
          <p:spPr bwMode="auto">
            <a:xfrm>
              <a:off x="5412617" y="3820432"/>
              <a:ext cx="84717" cy="99786"/>
            </a:xfrm>
            <a:custGeom>
              <a:avLst/>
              <a:gdLst>
                <a:gd name="T0" fmla="*/ 2147483646 w 29"/>
                <a:gd name="T1" fmla="*/ 2147483646 h 33"/>
                <a:gd name="T2" fmla="*/ 2147483646 w 29"/>
                <a:gd name="T3" fmla="*/ 2147483646 h 33"/>
                <a:gd name="T4" fmla="*/ 2147483646 w 29"/>
                <a:gd name="T5" fmla="*/ 2147483646 h 33"/>
                <a:gd name="T6" fmla="*/ 2147483646 w 29"/>
                <a:gd name="T7" fmla="*/ 2147483646 h 33"/>
                <a:gd name="T8" fmla="*/ 0 w 29"/>
                <a:gd name="T9" fmla="*/ 2147483646 h 33"/>
                <a:gd name="T10" fmla="*/ 0 w 29"/>
                <a:gd name="T11" fmla="*/ 0 h 33"/>
                <a:gd name="T12" fmla="*/ 2147483646 w 29"/>
                <a:gd name="T13" fmla="*/ 0 h 33"/>
                <a:gd name="T14" fmla="*/ 2147483646 w 29"/>
                <a:gd name="T15" fmla="*/ 2147483646 h 33"/>
                <a:gd name="T16" fmla="*/ 2147483646 w 29"/>
                <a:gd name="T17" fmla="*/ 2147483646 h 33"/>
                <a:gd name="T18" fmla="*/ 2147483646 w 29"/>
                <a:gd name="T19" fmla="*/ 2147483646 h 33"/>
                <a:gd name="T20" fmla="*/ 2147483646 w 29"/>
                <a:gd name="T21" fmla="*/ 2147483646 h 33"/>
                <a:gd name="T22" fmla="*/ 2147483646 w 29"/>
                <a:gd name="T23" fmla="*/ 2147483646 h 33"/>
                <a:gd name="T24" fmla="*/ 2147483646 w 29"/>
                <a:gd name="T25" fmla="*/ 0 h 33"/>
                <a:gd name="T26" fmla="*/ 2147483646 w 29"/>
                <a:gd name="T27" fmla="*/ 0 h 33"/>
                <a:gd name="T28" fmla="*/ 2147483646 w 29"/>
                <a:gd name="T29" fmla="*/ 2147483646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9" h="33">
                  <a:moveTo>
                    <a:pt x="29" y="23"/>
                  </a:moveTo>
                  <a:cubicBezTo>
                    <a:pt x="29" y="26"/>
                    <a:pt x="27" y="28"/>
                    <a:pt x="25" y="30"/>
                  </a:cubicBezTo>
                  <a:cubicBezTo>
                    <a:pt x="23" y="32"/>
                    <a:pt x="19" y="33"/>
                    <a:pt x="15" y="33"/>
                  </a:cubicBezTo>
                  <a:cubicBezTo>
                    <a:pt x="9" y="33"/>
                    <a:pt x="6" y="32"/>
                    <a:pt x="4" y="30"/>
                  </a:cubicBezTo>
                  <a:cubicBezTo>
                    <a:pt x="1" y="28"/>
                    <a:pt x="0" y="25"/>
                    <a:pt x="0" y="22"/>
                  </a:cubicBezTo>
                  <a:cubicBezTo>
                    <a:pt x="0" y="0"/>
                    <a:pt x="0" y="0"/>
                    <a:pt x="0" y="0"/>
                  </a:cubicBezTo>
                  <a:cubicBezTo>
                    <a:pt x="9" y="0"/>
                    <a:pt x="9" y="0"/>
                    <a:pt x="9" y="0"/>
                  </a:cubicBezTo>
                  <a:cubicBezTo>
                    <a:pt x="9" y="23"/>
                    <a:pt x="9" y="23"/>
                    <a:pt x="9" y="23"/>
                  </a:cubicBezTo>
                  <a:cubicBezTo>
                    <a:pt x="9" y="24"/>
                    <a:pt x="10" y="26"/>
                    <a:pt x="10" y="27"/>
                  </a:cubicBezTo>
                  <a:cubicBezTo>
                    <a:pt x="11" y="28"/>
                    <a:pt x="13" y="28"/>
                    <a:pt x="16" y="28"/>
                  </a:cubicBezTo>
                  <a:cubicBezTo>
                    <a:pt x="18" y="28"/>
                    <a:pt x="19" y="28"/>
                    <a:pt x="20" y="27"/>
                  </a:cubicBezTo>
                  <a:cubicBezTo>
                    <a:pt x="21" y="26"/>
                    <a:pt x="22" y="25"/>
                    <a:pt x="22" y="23"/>
                  </a:cubicBezTo>
                  <a:cubicBezTo>
                    <a:pt x="22" y="0"/>
                    <a:pt x="22" y="0"/>
                    <a:pt x="22" y="0"/>
                  </a:cubicBezTo>
                  <a:cubicBezTo>
                    <a:pt x="29" y="0"/>
                    <a:pt x="29" y="0"/>
                    <a:pt x="29" y="0"/>
                  </a:cubicBezTo>
                  <a:lnTo>
                    <a:pt x="29" y="23"/>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26" name="Rectangle 70"/>
            <p:cNvSpPr>
              <a:spLocks noChangeArrowheads="1"/>
            </p:cNvSpPr>
            <p:nvPr userDrawn="1"/>
          </p:nvSpPr>
          <p:spPr bwMode="auto">
            <a:xfrm>
              <a:off x="5641857" y="3820432"/>
              <a:ext cx="24916" cy="99786"/>
            </a:xfrm>
            <a:prstGeom prst="rect">
              <a:avLst/>
            </a:prstGeom>
            <a:solidFill>
              <a:srgbClr val="920783"/>
            </a:solidFill>
            <a:ln>
              <a:noFill/>
            </a:ln>
            <a:extLst/>
          </p:spPr>
          <p:txBody>
            <a:bodyPr/>
            <a:lstStyle>
              <a:lvl1pPr>
                <a:defRPr>
                  <a:solidFill>
                    <a:srgbClr val="000000"/>
                  </a:solidFill>
                  <a:latin typeface="Arial" panose="020B0604020202020204" pitchFamily="34" charset="0"/>
                  <a:ea typeface="宋体" panose="02010600030101010101" pitchFamily="2" charset="-122"/>
                  <a:sym typeface="Helvetica" panose="020B0604020202020204" pitchFamily="34" charset="0"/>
                </a:defRPr>
              </a:lvl1pPr>
              <a:lvl2pPr marL="742950" indent="-285750">
                <a:defRPr>
                  <a:solidFill>
                    <a:srgbClr val="000000"/>
                  </a:solidFill>
                  <a:latin typeface="Arial" panose="020B0604020202020204" pitchFamily="34" charset="0"/>
                  <a:ea typeface="宋体" panose="02010600030101010101" pitchFamily="2" charset="-122"/>
                  <a:sym typeface="Helvetica" panose="020B0604020202020204" pitchFamily="34" charset="0"/>
                </a:defRPr>
              </a:lvl2pPr>
              <a:lvl3pPr marL="1143000" indent="-228600">
                <a:defRPr>
                  <a:solidFill>
                    <a:srgbClr val="000000"/>
                  </a:solidFill>
                  <a:latin typeface="Arial" panose="020B0604020202020204" pitchFamily="34" charset="0"/>
                  <a:ea typeface="宋体" panose="02010600030101010101" pitchFamily="2" charset="-122"/>
                  <a:sym typeface="Helvetica" panose="020B0604020202020204" pitchFamily="34" charset="0"/>
                </a:defRPr>
              </a:lvl3pPr>
              <a:lvl4pPr marL="1600200" indent="-228600">
                <a:defRPr>
                  <a:solidFill>
                    <a:srgbClr val="000000"/>
                  </a:solidFill>
                  <a:latin typeface="Arial" panose="020B0604020202020204" pitchFamily="34" charset="0"/>
                  <a:ea typeface="宋体" panose="02010600030101010101" pitchFamily="2" charset="-122"/>
                  <a:sym typeface="Helvetica" panose="020B0604020202020204" pitchFamily="34" charset="0"/>
                </a:defRPr>
              </a:lvl4pPr>
              <a:lvl5pPr marL="2057400" indent="-228600">
                <a:defRPr>
                  <a:solidFill>
                    <a:srgbClr val="000000"/>
                  </a:solidFill>
                  <a:latin typeface="Arial" panose="020B0604020202020204" pitchFamily="34" charset="0"/>
                  <a:ea typeface="宋体" panose="02010600030101010101" pitchFamily="2" charset="-122"/>
                  <a:sym typeface="Helvetica"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Helvetica"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Helvetica"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Helvetica"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Helvetica" panose="020B0604020202020204" pitchFamily="34" charset="0"/>
                </a:defRPr>
              </a:lvl9pPr>
            </a:lstStyle>
            <a:p>
              <a:pPr>
                <a:defRPr/>
              </a:pPr>
              <a:endParaRPr lang="zh-CN" altLang="en-US" baseline="0">
                <a:latin typeface="Arial Unicode MS" panose="020B0604020202020204" pitchFamily="34" charset="-122"/>
              </a:endParaRPr>
            </a:p>
          </p:txBody>
        </p:sp>
        <p:sp>
          <p:nvSpPr>
            <p:cNvPr id="27" name="Freeform 71"/>
            <p:cNvSpPr>
              <a:spLocks noEditPoints="1"/>
            </p:cNvSpPr>
            <p:nvPr userDrawn="1"/>
          </p:nvSpPr>
          <p:spPr bwMode="auto">
            <a:xfrm>
              <a:off x="5806309" y="3820432"/>
              <a:ext cx="79735" cy="99786"/>
            </a:xfrm>
            <a:custGeom>
              <a:avLst/>
              <a:gdLst>
                <a:gd name="T0" fmla="*/ 2147483646 w 27"/>
                <a:gd name="T1" fmla="*/ 2147483646 h 32"/>
                <a:gd name="T2" fmla="*/ 2147483646 w 27"/>
                <a:gd name="T3" fmla="*/ 2147483646 h 32"/>
                <a:gd name="T4" fmla="*/ 2147483646 w 27"/>
                <a:gd name="T5" fmla="*/ 2147483646 h 32"/>
                <a:gd name="T6" fmla="*/ 2147483646 w 27"/>
                <a:gd name="T7" fmla="*/ 2147483646 h 32"/>
                <a:gd name="T8" fmla="*/ 2147483646 w 27"/>
                <a:gd name="T9" fmla="*/ 2147483646 h 32"/>
                <a:gd name="T10" fmla="*/ 2147483646 w 27"/>
                <a:gd name="T11" fmla="*/ 2147483646 h 32"/>
                <a:gd name="T12" fmla="*/ 0 w 27"/>
                <a:gd name="T13" fmla="*/ 2147483646 h 32"/>
                <a:gd name="T14" fmla="*/ 0 w 27"/>
                <a:gd name="T15" fmla="*/ 0 h 32"/>
                <a:gd name="T16" fmla="*/ 2147483646 w 27"/>
                <a:gd name="T17" fmla="*/ 0 h 32"/>
                <a:gd name="T18" fmla="*/ 2147483646 w 27"/>
                <a:gd name="T19" fmla="*/ 2147483646 h 32"/>
                <a:gd name="T20" fmla="*/ 2147483646 w 27"/>
                <a:gd name="T21" fmla="*/ 2147483646 h 32"/>
                <a:gd name="T22" fmla="*/ 2147483646 w 27"/>
                <a:gd name="T23" fmla="*/ 2147483646 h 32"/>
                <a:gd name="T24" fmla="*/ 2147483646 w 27"/>
                <a:gd name="T25" fmla="*/ 2147483646 h 32"/>
                <a:gd name="T26" fmla="*/ 2147483646 w 27"/>
                <a:gd name="T27" fmla="*/ 2147483646 h 32"/>
                <a:gd name="T28" fmla="*/ 2147483646 w 27"/>
                <a:gd name="T29" fmla="*/ 2147483646 h 32"/>
                <a:gd name="T30" fmla="*/ 2147483646 w 27"/>
                <a:gd name="T31" fmla="*/ 2147483646 h 32"/>
                <a:gd name="T32" fmla="*/ 2147483646 w 27"/>
                <a:gd name="T33" fmla="*/ 2147483646 h 32"/>
                <a:gd name="T34" fmla="*/ 2147483646 w 27"/>
                <a:gd name="T35" fmla="*/ 2147483646 h 32"/>
                <a:gd name="T36" fmla="*/ 2147483646 w 27"/>
                <a:gd name="T37" fmla="*/ 2147483646 h 32"/>
                <a:gd name="T38" fmla="*/ 2147483646 w 27"/>
                <a:gd name="T39" fmla="*/ 2147483646 h 32"/>
                <a:gd name="T40" fmla="*/ 2147483646 w 27"/>
                <a:gd name="T41" fmla="*/ 2147483646 h 32"/>
                <a:gd name="T42" fmla="*/ 2147483646 w 27"/>
                <a:gd name="T43" fmla="*/ 2147483646 h 32"/>
                <a:gd name="T44" fmla="*/ 2147483646 w 27"/>
                <a:gd name="T45" fmla="*/ 2147483646 h 32"/>
                <a:gd name="T46" fmla="*/ 2147483646 w 27"/>
                <a:gd name="T47" fmla="*/ 2147483646 h 32"/>
                <a:gd name="T48" fmla="*/ 2147483646 w 27"/>
                <a:gd name="T49" fmla="*/ 2147483646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 h="32">
                  <a:moveTo>
                    <a:pt x="27" y="32"/>
                  </a:moveTo>
                  <a:cubicBezTo>
                    <a:pt x="19" y="32"/>
                    <a:pt x="19" y="32"/>
                    <a:pt x="19" y="32"/>
                  </a:cubicBezTo>
                  <a:cubicBezTo>
                    <a:pt x="19" y="27"/>
                    <a:pt x="18" y="23"/>
                    <a:pt x="17" y="21"/>
                  </a:cubicBezTo>
                  <a:cubicBezTo>
                    <a:pt x="16" y="19"/>
                    <a:pt x="14" y="18"/>
                    <a:pt x="11" y="18"/>
                  </a:cubicBezTo>
                  <a:cubicBezTo>
                    <a:pt x="9" y="18"/>
                    <a:pt x="9" y="18"/>
                    <a:pt x="9" y="18"/>
                  </a:cubicBezTo>
                  <a:cubicBezTo>
                    <a:pt x="9" y="32"/>
                    <a:pt x="9" y="32"/>
                    <a:pt x="9" y="32"/>
                  </a:cubicBezTo>
                  <a:cubicBezTo>
                    <a:pt x="0" y="32"/>
                    <a:pt x="0" y="32"/>
                    <a:pt x="0" y="32"/>
                  </a:cubicBezTo>
                  <a:cubicBezTo>
                    <a:pt x="0" y="0"/>
                    <a:pt x="0" y="0"/>
                    <a:pt x="0" y="0"/>
                  </a:cubicBezTo>
                  <a:cubicBezTo>
                    <a:pt x="16" y="0"/>
                    <a:pt x="16" y="0"/>
                    <a:pt x="16" y="0"/>
                  </a:cubicBezTo>
                  <a:cubicBezTo>
                    <a:pt x="20" y="0"/>
                    <a:pt x="22" y="1"/>
                    <a:pt x="24" y="2"/>
                  </a:cubicBezTo>
                  <a:cubicBezTo>
                    <a:pt x="26" y="4"/>
                    <a:pt x="26" y="5"/>
                    <a:pt x="26" y="7"/>
                  </a:cubicBezTo>
                  <a:cubicBezTo>
                    <a:pt x="26" y="9"/>
                    <a:pt x="26" y="9"/>
                    <a:pt x="26" y="9"/>
                  </a:cubicBezTo>
                  <a:cubicBezTo>
                    <a:pt x="26" y="11"/>
                    <a:pt x="26" y="12"/>
                    <a:pt x="24" y="13"/>
                  </a:cubicBezTo>
                  <a:cubicBezTo>
                    <a:pt x="23" y="14"/>
                    <a:pt x="21" y="15"/>
                    <a:pt x="18" y="15"/>
                  </a:cubicBezTo>
                  <a:cubicBezTo>
                    <a:pt x="21" y="16"/>
                    <a:pt x="24" y="18"/>
                    <a:pt x="25" y="20"/>
                  </a:cubicBezTo>
                  <a:cubicBezTo>
                    <a:pt x="27" y="23"/>
                    <a:pt x="27" y="27"/>
                    <a:pt x="27" y="32"/>
                  </a:cubicBezTo>
                  <a:close/>
                  <a:moveTo>
                    <a:pt x="18" y="10"/>
                  </a:moveTo>
                  <a:cubicBezTo>
                    <a:pt x="18" y="9"/>
                    <a:pt x="18" y="9"/>
                    <a:pt x="18" y="9"/>
                  </a:cubicBezTo>
                  <a:cubicBezTo>
                    <a:pt x="18" y="7"/>
                    <a:pt x="17" y="6"/>
                    <a:pt x="16" y="6"/>
                  </a:cubicBezTo>
                  <a:cubicBezTo>
                    <a:pt x="15" y="5"/>
                    <a:pt x="14" y="5"/>
                    <a:pt x="12" y="5"/>
                  </a:cubicBezTo>
                  <a:cubicBezTo>
                    <a:pt x="9" y="5"/>
                    <a:pt x="9" y="5"/>
                    <a:pt x="9" y="5"/>
                  </a:cubicBezTo>
                  <a:cubicBezTo>
                    <a:pt x="9" y="13"/>
                    <a:pt x="9" y="13"/>
                    <a:pt x="9" y="13"/>
                  </a:cubicBezTo>
                  <a:cubicBezTo>
                    <a:pt x="12" y="13"/>
                    <a:pt x="12" y="13"/>
                    <a:pt x="12" y="13"/>
                  </a:cubicBezTo>
                  <a:cubicBezTo>
                    <a:pt x="14" y="13"/>
                    <a:pt x="15" y="13"/>
                    <a:pt x="16" y="12"/>
                  </a:cubicBezTo>
                  <a:cubicBezTo>
                    <a:pt x="17" y="12"/>
                    <a:pt x="18" y="11"/>
                    <a:pt x="18" y="10"/>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28" name="Freeform 72"/>
            <p:cNvSpPr>
              <a:spLocks noEditPoints="1"/>
            </p:cNvSpPr>
            <p:nvPr userDrawn="1"/>
          </p:nvSpPr>
          <p:spPr bwMode="auto">
            <a:xfrm>
              <a:off x="5900996" y="3820432"/>
              <a:ext cx="94684" cy="99786"/>
            </a:xfrm>
            <a:custGeom>
              <a:avLst/>
              <a:gdLst>
                <a:gd name="T0" fmla="*/ 2147483646 w 32"/>
                <a:gd name="T1" fmla="*/ 2147483646 h 33"/>
                <a:gd name="T2" fmla="*/ 2147483646 w 32"/>
                <a:gd name="T3" fmla="*/ 2147483646 h 33"/>
                <a:gd name="T4" fmla="*/ 2147483646 w 32"/>
                <a:gd name="T5" fmla="*/ 2147483646 h 33"/>
                <a:gd name="T6" fmla="*/ 2147483646 w 32"/>
                <a:gd name="T7" fmla="*/ 2147483646 h 33"/>
                <a:gd name="T8" fmla="*/ 0 w 32"/>
                <a:gd name="T9" fmla="*/ 2147483646 h 33"/>
                <a:gd name="T10" fmla="*/ 0 w 32"/>
                <a:gd name="T11" fmla="*/ 2147483646 h 33"/>
                <a:gd name="T12" fmla="*/ 2147483646 w 32"/>
                <a:gd name="T13" fmla="*/ 2147483646 h 33"/>
                <a:gd name="T14" fmla="*/ 2147483646 w 32"/>
                <a:gd name="T15" fmla="*/ 0 h 33"/>
                <a:gd name="T16" fmla="*/ 2147483646 w 32"/>
                <a:gd name="T17" fmla="*/ 2147483646 h 33"/>
                <a:gd name="T18" fmla="*/ 2147483646 w 32"/>
                <a:gd name="T19" fmla="*/ 2147483646 h 33"/>
                <a:gd name="T20" fmla="*/ 2147483646 w 32"/>
                <a:gd name="T21" fmla="*/ 2147483646 h 33"/>
                <a:gd name="T22" fmla="*/ 2147483646 w 32"/>
                <a:gd name="T23" fmla="*/ 2147483646 h 33"/>
                <a:gd name="T24" fmla="*/ 2147483646 w 32"/>
                <a:gd name="T25" fmla="*/ 2147483646 h 33"/>
                <a:gd name="T26" fmla="*/ 2147483646 w 32"/>
                <a:gd name="T27" fmla="*/ 2147483646 h 33"/>
                <a:gd name="T28" fmla="*/ 2147483646 w 32"/>
                <a:gd name="T29" fmla="*/ 2147483646 h 33"/>
                <a:gd name="T30" fmla="*/ 2147483646 w 32"/>
                <a:gd name="T31" fmla="*/ 2147483646 h 33"/>
                <a:gd name="T32" fmla="*/ 2147483646 w 32"/>
                <a:gd name="T33" fmla="*/ 2147483646 h 33"/>
                <a:gd name="T34" fmla="*/ 2147483646 w 32"/>
                <a:gd name="T35" fmla="*/ 2147483646 h 33"/>
                <a:gd name="T36" fmla="*/ 2147483646 w 32"/>
                <a:gd name="T37" fmla="*/ 2147483646 h 33"/>
                <a:gd name="T38" fmla="*/ 2147483646 w 32"/>
                <a:gd name="T39" fmla="*/ 2147483646 h 33"/>
                <a:gd name="T40" fmla="*/ 2147483646 w 32"/>
                <a:gd name="T41" fmla="*/ 2147483646 h 33"/>
                <a:gd name="T42" fmla="*/ 2147483646 w 32"/>
                <a:gd name="T43" fmla="*/ 2147483646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2" h="33">
                  <a:moveTo>
                    <a:pt x="32" y="17"/>
                  </a:moveTo>
                  <a:cubicBezTo>
                    <a:pt x="32" y="22"/>
                    <a:pt x="31" y="26"/>
                    <a:pt x="28" y="29"/>
                  </a:cubicBezTo>
                  <a:cubicBezTo>
                    <a:pt x="25" y="32"/>
                    <a:pt x="21" y="33"/>
                    <a:pt x="16" y="33"/>
                  </a:cubicBezTo>
                  <a:cubicBezTo>
                    <a:pt x="11" y="33"/>
                    <a:pt x="8" y="32"/>
                    <a:pt x="5" y="29"/>
                  </a:cubicBezTo>
                  <a:cubicBezTo>
                    <a:pt x="2" y="26"/>
                    <a:pt x="0" y="22"/>
                    <a:pt x="0" y="17"/>
                  </a:cubicBezTo>
                  <a:cubicBezTo>
                    <a:pt x="0" y="16"/>
                    <a:pt x="0" y="16"/>
                    <a:pt x="0" y="16"/>
                  </a:cubicBezTo>
                  <a:cubicBezTo>
                    <a:pt x="0" y="11"/>
                    <a:pt x="2" y="7"/>
                    <a:pt x="4" y="4"/>
                  </a:cubicBezTo>
                  <a:cubicBezTo>
                    <a:pt x="7" y="1"/>
                    <a:pt x="11" y="0"/>
                    <a:pt x="17" y="0"/>
                  </a:cubicBezTo>
                  <a:cubicBezTo>
                    <a:pt x="22" y="0"/>
                    <a:pt x="26" y="1"/>
                    <a:pt x="28" y="4"/>
                  </a:cubicBezTo>
                  <a:cubicBezTo>
                    <a:pt x="31" y="7"/>
                    <a:pt x="32" y="11"/>
                    <a:pt x="32" y="16"/>
                  </a:cubicBezTo>
                  <a:lnTo>
                    <a:pt x="32" y="17"/>
                  </a:lnTo>
                  <a:close/>
                  <a:moveTo>
                    <a:pt x="24" y="17"/>
                  </a:moveTo>
                  <a:cubicBezTo>
                    <a:pt x="24" y="16"/>
                    <a:pt x="24" y="16"/>
                    <a:pt x="24" y="16"/>
                  </a:cubicBezTo>
                  <a:cubicBezTo>
                    <a:pt x="24" y="12"/>
                    <a:pt x="23" y="9"/>
                    <a:pt x="22" y="7"/>
                  </a:cubicBezTo>
                  <a:cubicBezTo>
                    <a:pt x="21" y="5"/>
                    <a:pt x="19" y="4"/>
                    <a:pt x="16" y="4"/>
                  </a:cubicBezTo>
                  <a:cubicBezTo>
                    <a:pt x="13" y="4"/>
                    <a:pt x="11" y="5"/>
                    <a:pt x="10" y="7"/>
                  </a:cubicBezTo>
                  <a:cubicBezTo>
                    <a:pt x="10" y="9"/>
                    <a:pt x="9" y="12"/>
                    <a:pt x="9" y="16"/>
                  </a:cubicBezTo>
                  <a:cubicBezTo>
                    <a:pt x="9" y="17"/>
                    <a:pt x="9" y="17"/>
                    <a:pt x="9" y="17"/>
                  </a:cubicBezTo>
                  <a:cubicBezTo>
                    <a:pt x="9" y="21"/>
                    <a:pt x="10" y="24"/>
                    <a:pt x="10" y="26"/>
                  </a:cubicBezTo>
                  <a:cubicBezTo>
                    <a:pt x="11" y="28"/>
                    <a:pt x="13" y="28"/>
                    <a:pt x="16" y="28"/>
                  </a:cubicBezTo>
                  <a:cubicBezTo>
                    <a:pt x="19" y="28"/>
                    <a:pt x="21" y="27"/>
                    <a:pt x="22" y="26"/>
                  </a:cubicBezTo>
                  <a:cubicBezTo>
                    <a:pt x="23" y="24"/>
                    <a:pt x="24" y="21"/>
                    <a:pt x="24" y="17"/>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29" name="Freeform 73"/>
            <p:cNvSpPr>
              <a:spLocks/>
            </p:cNvSpPr>
            <p:nvPr userDrawn="1"/>
          </p:nvSpPr>
          <p:spPr bwMode="auto">
            <a:xfrm>
              <a:off x="6015614" y="3820432"/>
              <a:ext cx="84720" cy="99786"/>
            </a:xfrm>
            <a:custGeom>
              <a:avLst/>
              <a:gdLst>
                <a:gd name="T0" fmla="*/ 2147483646 w 28"/>
                <a:gd name="T1" fmla="*/ 2147483646 h 33"/>
                <a:gd name="T2" fmla="*/ 2147483646 w 28"/>
                <a:gd name="T3" fmla="*/ 2147483646 h 33"/>
                <a:gd name="T4" fmla="*/ 2147483646 w 28"/>
                <a:gd name="T5" fmla="*/ 2147483646 h 33"/>
                <a:gd name="T6" fmla="*/ 2147483646 w 28"/>
                <a:gd name="T7" fmla="*/ 2147483646 h 33"/>
                <a:gd name="T8" fmla="*/ 0 w 28"/>
                <a:gd name="T9" fmla="*/ 2147483646 h 33"/>
                <a:gd name="T10" fmla="*/ 0 w 28"/>
                <a:gd name="T11" fmla="*/ 0 h 33"/>
                <a:gd name="T12" fmla="*/ 2147483646 w 28"/>
                <a:gd name="T13" fmla="*/ 0 h 33"/>
                <a:gd name="T14" fmla="*/ 2147483646 w 28"/>
                <a:gd name="T15" fmla="*/ 2147483646 h 33"/>
                <a:gd name="T16" fmla="*/ 2147483646 w 28"/>
                <a:gd name="T17" fmla="*/ 2147483646 h 33"/>
                <a:gd name="T18" fmla="*/ 2147483646 w 28"/>
                <a:gd name="T19" fmla="*/ 2147483646 h 33"/>
                <a:gd name="T20" fmla="*/ 2147483646 w 28"/>
                <a:gd name="T21" fmla="*/ 2147483646 h 33"/>
                <a:gd name="T22" fmla="*/ 2147483646 w 28"/>
                <a:gd name="T23" fmla="*/ 2147483646 h 33"/>
                <a:gd name="T24" fmla="*/ 2147483646 w 28"/>
                <a:gd name="T25" fmla="*/ 0 h 33"/>
                <a:gd name="T26" fmla="*/ 2147483646 w 28"/>
                <a:gd name="T27" fmla="*/ 0 h 33"/>
                <a:gd name="T28" fmla="*/ 2147483646 w 28"/>
                <a:gd name="T29" fmla="*/ 2147483646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 h="33">
                  <a:moveTo>
                    <a:pt x="28" y="23"/>
                  </a:moveTo>
                  <a:cubicBezTo>
                    <a:pt x="28" y="26"/>
                    <a:pt x="27" y="28"/>
                    <a:pt x="25" y="30"/>
                  </a:cubicBezTo>
                  <a:cubicBezTo>
                    <a:pt x="22" y="32"/>
                    <a:pt x="19" y="33"/>
                    <a:pt x="14" y="33"/>
                  </a:cubicBezTo>
                  <a:cubicBezTo>
                    <a:pt x="9" y="33"/>
                    <a:pt x="5" y="32"/>
                    <a:pt x="3" y="30"/>
                  </a:cubicBezTo>
                  <a:cubicBezTo>
                    <a:pt x="1" y="28"/>
                    <a:pt x="0" y="25"/>
                    <a:pt x="0" y="22"/>
                  </a:cubicBezTo>
                  <a:cubicBezTo>
                    <a:pt x="0" y="0"/>
                    <a:pt x="0" y="0"/>
                    <a:pt x="0" y="0"/>
                  </a:cubicBezTo>
                  <a:cubicBezTo>
                    <a:pt x="8" y="0"/>
                    <a:pt x="8" y="0"/>
                    <a:pt x="8" y="0"/>
                  </a:cubicBezTo>
                  <a:cubicBezTo>
                    <a:pt x="8" y="23"/>
                    <a:pt x="8" y="23"/>
                    <a:pt x="8" y="23"/>
                  </a:cubicBezTo>
                  <a:cubicBezTo>
                    <a:pt x="8" y="24"/>
                    <a:pt x="9" y="26"/>
                    <a:pt x="10" y="27"/>
                  </a:cubicBezTo>
                  <a:cubicBezTo>
                    <a:pt x="11" y="28"/>
                    <a:pt x="13" y="28"/>
                    <a:pt x="15" y="28"/>
                  </a:cubicBezTo>
                  <a:cubicBezTo>
                    <a:pt x="17" y="28"/>
                    <a:pt x="19" y="28"/>
                    <a:pt x="20" y="27"/>
                  </a:cubicBezTo>
                  <a:cubicBezTo>
                    <a:pt x="21" y="26"/>
                    <a:pt x="21" y="25"/>
                    <a:pt x="21" y="23"/>
                  </a:cubicBezTo>
                  <a:cubicBezTo>
                    <a:pt x="21" y="0"/>
                    <a:pt x="21" y="0"/>
                    <a:pt x="21" y="0"/>
                  </a:cubicBezTo>
                  <a:cubicBezTo>
                    <a:pt x="28" y="0"/>
                    <a:pt x="28" y="0"/>
                    <a:pt x="28" y="0"/>
                  </a:cubicBezTo>
                  <a:lnTo>
                    <a:pt x="28" y="23"/>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30" name="Freeform 74"/>
            <p:cNvSpPr>
              <a:spLocks noEditPoints="1"/>
            </p:cNvSpPr>
            <p:nvPr userDrawn="1"/>
          </p:nvSpPr>
          <p:spPr bwMode="auto">
            <a:xfrm>
              <a:off x="6125250" y="3820432"/>
              <a:ext cx="74753" cy="99786"/>
            </a:xfrm>
            <a:custGeom>
              <a:avLst/>
              <a:gdLst>
                <a:gd name="T0" fmla="*/ 2147483646 w 26"/>
                <a:gd name="T1" fmla="*/ 2147483646 h 32"/>
                <a:gd name="T2" fmla="*/ 2147483646 w 26"/>
                <a:gd name="T3" fmla="*/ 2147483646 h 32"/>
                <a:gd name="T4" fmla="*/ 2147483646 w 26"/>
                <a:gd name="T5" fmla="*/ 2147483646 h 32"/>
                <a:gd name="T6" fmla="*/ 2147483646 w 26"/>
                <a:gd name="T7" fmla="*/ 2147483646 h 32"/>
                <a:gd name="T8" fmla="*/ 2147483646 w 26"/>
                <a:gd name="T9" fmla="*/ 2147483646 h 32"/>
                <a:gd name="T10" fmla="*/ 0 w 26"/>
                <a:gd name="T11" fmla="*/ 2147483646 h 32"/>
                <a:gd name="T12" fmla="*/ 0 w 26"/>
                <a:gd name="T13" fmla="*/ 0 h 32"/>
                <a:gd name="T14" fmla="*/ 2147483646 w 26"/>
                <a:gd name="T15" fmla="*/ 0 h 32"/>
                <a:gd name="T16" fmla="*/ 2147483646 w 26"/>
                <a:gd name="T17" fmla="*/ 2147483646 h 32"/>
                <a:gd name="T18" fmla="*/ 2147483646 w 26"/>
                <a:gd name="T19" fmla="*/ 2147483646 h 32"/>
                <a:gd name="T20" fmla="*/ 2147483646 w 26"/>
                <a:gd name="T21" fmla="*/ 2147483646 h 32"/>
                <a:gd name="T22" fmla="*/ 2147483646 w 26"/>
                <a:gd name="T23" fmla="*/ 2147483646 h 32"/>
                <a:gd name="T24" fmla="*/ 2147483646 w 26"/>
                <a:gd name="T25" fmla="*/ 2147483646 h 32"/>
                <a:gd name="T26" fmla="*/ 2147483646 w 26"/>
                <a:gd name="T27" fmla="*/ 2147483646 h 32"/>
                <a:gd name="T28" fmla="*/ 2147483646 w 26"/>
                <a:gd name="T29" fmla="*/ 2147483646 h 32"/>
                <a:gd name="T30" fmla="*/ 2147483646 w 26"/>
                <a:gd name="T31" fmla="*/ 2147483646 h 32"/>
                <a:gd name="T32" fmla="*/ 2147483646 w 26"/>
                <a:gd name="T33" fmla="*/ 2147483646 h 32"/>
                <a:gd name="T34" fmla="*/ 2147483646 w 26"/>
                <a:gd name="T35" fmla="*/ 2147483646 h 32"/>
                <a:gd name="T36" fmla="*/ 2147483646 w 26"/>
                <a:gd name="T37" fmla="*/ 2147483646 h 32"/>
                <a:gd name="T38" fmla="*/ 2147483646 w 26"/>
                <a:gd name="T39" fmla="*/ 2147483646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6" h="32">
                  <a:moveTo>
                    <a:pt x="26" y="11"/>
                  </a:moveTo>
                  <a:cubicBezTo>
                    <a:pt x="26" y="14"/>
                    <a:pt x="25" y="16"/>
                    <a:pt x="23" y="17"/>
                  </a:cubicBezTo>
                  <a:cubicBezTo>
                    <a:pt x="21" y="19"/>
                    <a:pt x="18" y="19"/>
                    <a:pt x="14" y="19"/>
                  </a:cubicBezTo>
                  <a:cubicBezTo>
                    <a:pt x="9" y="19"/>
                    <a:pt x="9" y="19"/>
                    <a:pt x="9" y="19"/>
                  </a:cubicBezTo>
                  <a:cubicBezTo>
                    <a:pt x="9" y="32"/>
                    <a:pt x="9" y="32"/>
                    <a:pt x="9" y="32"/>
                  </a:cubicBezTo>
                  <a:cubicBezTo>
                    <a:pt x="0" y="32"/>
                    <a:pt x="0" y="32"/>
                    <a:pt x="0" y="32"/>
                  </a:cubicBezTo>
                  <a:cubicBezTo>
                    <a:pt x="0" y="0"/>
                    <a:pt x="0" y="0"/>
                    <a:pt x="0" y="0"/>
                  </a:cubicBezTo>
                  <a:cubicBezTo>
                    <a:pt x="15" y="0"/>
                    <a:pt x="15" y="0"/>
                    <a:pt x="15" y="0"/>
                  </a:cubicBezTo>
                  <a:cubicBezTo>
                    <a:pt x="19" y="0"/>
                    <a:pt x="22" y="1"/>
                    <a:pt x="24" y="3"/>
                  </a:cubicBezTo>
                  <a:cubicBezTo>
                    <a:pt x="25" y="4"/>
                    <a:pt x="26" y="6"/>
                    <a:pt x="26" y="9"/>
                  </a:cubicBezTo>
                  <a:lnTo>
                    <a:pt x="26" y="11"/>
                  </a:lnTo>
                  <a:close/>
                  <a:moveTo>
                    <a:pt x="17" y="12"/>
                  </a:moveTo>
                  <a:cubicBezTo>
                    <a:pt x="17" y="8"/>
                    <a:pt x="17" y="8"/>
                    <a:pt x="17" y="8"/>
                  </a:cubicBezTo>
                  <a:cubicBezTo>
                    <a:pt x="17" y="7"/>
                    <a:pt x="17" y="6"/>
                    <a:pt x="16" y="6"/>
                  </a:cubicBezTo>
                  <a:cubicBezTo>
                    <a:pt x="15" y="5"/>
                    <a:pt x="14" y="5"/>
                    <a:pt x="12" y="5"/>
                  </a:cubicBezTo>
                  <a:cubicBezTo>
                    <a:pt x="9" y="5"/>
                    <a:pt x="9" y="5"/>
                    <a:pt x="9" y="5"/>
                  </a:cubicBezTo>
                  <a:cubicBezTo>
                    <a:pt x="9" y="15"/>
                    <a:pt x="9" y="15"/>
                    <a:pt x="9" y="15"/>
                  </a:cubicBezTo>
                  <a:cubicBezTo>
                    <a:pt x="12" y="15"/>
                    <a:pt x="12" y="15"/>
                    <a:pt x="12" y="15"/>
                  </a:cubicBezTo>
                  <a:cubicBezTo>
                    <a:pt x="14" y="15"/>
                    <a:pt x="15" y="15"/>
                    <a:pt x="16" y="14"/>
                  </a:cubicBezTo>
                  <a:cubicBezTo>
                    <a:pt x="17" y="13"/>
                    <a:pt x="17" y="13"/>
                    <a:pt x="17" y="12"/>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31" name="Freeform 75"/>
            <p:cNvSpPr>
              <a:spLocks/>
            </p:cNvSpPr>
            <p:nvPr userDrawn="1"/>
          </p:nvSpPr>
          <p:spPr bwMode="auto">
            <a:xfrm>
              <a:off x="5517268" y="3820432"/>
              <a:ext cx="94687" cy="99786"/>
            </a:xfrm>
            <a:custGeom>
              <a:avLst/>
              <a:gdLst>
                <a:gd name="T0" fmla="*/ 2147483646 w 57"/>
                <a:gd name="T1" fmla="*/ 2147483646 h 60"/>
                <a:gd name="T2" fmla="*/ 0 w 57"/>
                <a:gd name="T3" fmla="*/ 2147483646 h 60"/>
                <a:gd name="T4" fmla="*/ 0 w 57"/>
                <a:gd name="T5" fmla="*/ 0 h 60"/>
                <a:gd name="T6" fmla="*/ 2147483646 w 57"/>
                <a:gd name="T7" fmla="*/ 0 h 60"/>
                <a:gd name="T8" fmla="*/ 2147483646 w 57"/>
                <a:gd name="T9" fmla="*/ 2147483646 h 60"/>
                <a:gd name="T10" fmla="*/ 2147483646 w 57"/>
                <a:gd name="T11" fmla="*/ 2147483646 h 60"/>
                <a:gd name="T12" fmla="*/ 2147483646 w 57"/>
                <a:gd name="T13" fmla="*/ 0 h 60"/>
                <a:gd name="T14" fmla="*/ 2147483646 w 57"/>
                <a:gd name="T15" fmla="*/ 0 h 60"/>
                <a:gd name="T16" fmla="*/ 2147483646 w 57"/>
                <a:gd name="T17" fmla="*/ 2147483646 h 60"/>
                <a:gd name="T18" fmla="*/ 2147483646 w 57"/>
                <a:gd name="T19" fmla="*/ 2147483646 h 60"/>
                <a:gd name="T20" fmla="*/ 2147483646 w 57"/>
                <a:gd name="T21" fmla="*/ 2147483646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 h="60">
                  <a:moveTo>
                    <a:pt x="14" y="60"/>
                  </a:moveTo>
                  <a:lnTo>
                    <a:pt x="0" y="60"/>
                  </a:lnTo>
                  <a:lnTo>
                    <a:pt x="0" y="0"/>
                  </a:lnTo>
                  <a:lnTo>
                    <a:pt x="14" y="0"/>
                  </a:lnTo>
                  <a:lnTo>
                    <a:pt x="44" y="60"/>
                  </a:lnTo>
                  <a:lnTo>
                    <a:pt x="57" y="60"/>
                  </a:lnTo>
                  <a:lnTo>
                    <a:pt x="57" y="0"/>
                  </a:lnTo>
                  <a:lnTo>
                    <a:pt x="44" y="0"/>
                  </a:lnTo>
                  <a:lnTo>
                    <a:pt x="44" y="43"/>
                  </a:lnTo>
                  <a:lnTo>
                    <a:pt x="14" y="21"/>
                  </a:lnTo>
                  <a:lnTo>
                    <a:pt x="14" y="60"/>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32" name="Freeform 76"/>
            <p:cNvSpPr>
              <a:spLocks/>
            </p:cNvSpPr>
            <p:nvPr userDrawn="1"/>
          </p:nvSpPr>
          <p:spPr bwMode="auto">
            <a:xfrm>
              <a:off x="5691691" y="3820432"/>
              <a:ext cx="89702" cy="99786"/>
            </a:xfrm>
            <a:custGeom>
              <a:avLst/>
              <a:gdLst>
                <a:gd name="T0" fmla="*/ 2147483646 w 31"/>
                <a:gd name="T1" fmla="*/ 2147483646 h 33"/>
                <a:gd name="T2" fmla="*/ 2147483646 w 31"/>
                <a:gd name="T3" fmla="*/ 2147483646 h 33"/>
                <a:gd name="T4" fmla="*/ 2147483646 w 31"/>
                <a:gd name="T5" fmla="*/ 2147483646 h 33"/>
                <a:gd name="T6" fmla="*/ 2147483646 w 31"/>
                <a:gd name="T7" fmla="*/ 2147483646 h 33"/>
                <a:gd name="T8" fmla="*/ 0 w 31"/>
                <a:gd name="T9" fmla="*/ 2147483646 h 33"/>
                <a:gd name="T10" fmla="*/ 0 w 31"/>
                <a:gd name="T11" fmla="*/ 2147483646 h 33"/>
                <a:gd name="T12" fmla="*/ 2147483646 w 31"/>
                <a:gd name="T13" fmla="*/ 2147483646 h 33"/>
                <a:gd name="T14" fmla="*/ 2147483646 w 31"/>
                <a:gd name="T15" fmla="*/ 0 h 33"/>
                <a:gd name="T16" fmla="*/ 2147483646 w 31"/>
                <a:gd name="T17" fmla="*/ 0 h 33"/>
                <a:gd name="T18" fmla="*/ 2147483646 w 31"/>
                <a:gd name="T19" fmla="*/ 2147483646 h 33"/>
                <a:gd name="T20" fmla="*/ 2147483646 w 31"/>
                <a:gd name="T21" fmla="*/ 2147483646 h 33"/>
                <a:gd name="T22" fmla="*/ 2147483646 w 31"/>
                <a:gd name="T23" fmla="*/ 2147483646 h 33"/>
                <a:gd name="T24" fmla="*/ 2147483646 w 31"/>
                <a:gd name="T25" fmla="*/ 2147483646 h 33"/>
                <a:gd name="T26" fmla="*/ 2147483646 w 31"/>
                <a:gd name="T27" fmla="*/ 2147483646 h 33"/>
                <a:gd name="T28" fmla="*/ 2147483646 w 31"/>
                <a:gd name="T29" fmla="*/ 2147483646 h 33"/>
                <a:gd name="T30" fmla="*/ 2147483646 w 31"/>
                <a:gd name="T31" fmla="*/ 2147483646 h 33"/>
                <a:gd name="T32" fmla="*/ 2147483646 w 31"/>
                <a:gd name="T33" fmla="*/ 2147483646 h 33"/>
                <a:gd name="T34" fmla="*/ 2147483646 w 31"/>
                <a:gd name="T35" fmla="*/ 2147483646 h 33"/>
                <a:gd name="T36" fmla="*/ 2147483646 w 31"/>
                <a:gd name="T37" fmla="*/ 2147483646 h 33"/>
                <a:gd name="T38" fmla="*/ 2147483646 w 31"/>
                <a:gd name="T39" fmla="*/ 2147483646 h 33"/>
                <a:gd name="T40" fmla="*/ 2147483646 w 31"/>
                <a:gd name="T41" fmla="*/ 2147483646 h 33"/>
                <a:gd name="T42" fmla="*/ 2147483646 w 31"/>
                <a:gd name="T43" fmla="*/ 2147483646 h 33"/>
                <a:gd name="T44" fmla="*/ 2147483646 w 31"/>
                <a:gd name="T45" fmla="*/ 2147483646 h 33"/>
                <a:gd name="T46" fmla="*/ 2147483646 w 31"/>
                <a:gd name="T47" fmla="*/ 2147483646 h 33"/>
                <a:gd name="T48" fmla="*/ 2147483646 w 31"/>
                <a:gd name="T49" fmla="*/ 2147483646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 h="33">
                  <a:moveTo>
                    <a:pt x="31" y="28"/>
                  </a:moveTo>
                  <a:cubicBezTo>
                    <a:pt x="30" y="29"/>
                    <a:pt x="28" y="30"/>
                    <a:pt x="26" y="31"/>
                  </a:cubicBezTo>
                  <a:cubicBezTo>
                    <a:pt x="23" y="32"/>
                    <a:pt x="20" y="33"/>
                    <a:pt x="17" y="33"/>
                  </a:cubicBezTo>
                  <a:cubicBezTo>
                    <a:pt x="11" y="33"/>
                    <a:pt x="7" y="32"/>
                    <a:pt x="4" y="29"/>
                  </a:cubicBezTo>
                  <a:cubicBezTo>
                    <a:pt x="2" y="26"/>
                    <a:pt x="0" y="22"/>
                    <a:pt x="0" y="17"/>
                  </a:cubicBezTo>
                  <a:cubicBezTo>
                    <a:pt x="0" y="15"/>
                    <a:pt x="0" y="15"/>
                    <a:pt x="0" y="15"/>
                  </a:cubicBezTo>
                  <a:cubicBezTo>
                    <a:pt x="0" y="11"/>
                    <a:pt x="2" y="7"/>
                    <a:pt x="5" y="4"/>
                  </a:cubicBezTo>
                  <a:cubicBezTo>
                    <a:pt x="8" y="1"/>
                    <a:pt x="13" y="0"/>
                    <a:pt x="19" y="0"/>
                  </a:cubicBezTo>
                  <a:cubicBezTo>
                    <a:pt x="21" y="0"/>
                    <a:pt x="23" y="0"/>
                    <a:pt x="24" y="0"/>
                  </a:cubicBezTo>
                  <a:cubicBezTo>
                    <a:pt x="26" y="1"/>
                    <a:pt x="27" y="1"/>
                    <a:pt x="28" y="1"/>
                  </a:cubicBezTo>
                  <a:cubicBezTo>
                    <a:pt x="28" y="6"/>
                    <a:pt x="28" y="6"/>
                    <a:pt x="28" y="6"/>
                  </a:cubicBezTo>
                  <a:cubicBezTo>
                    <a:pt x="27" y="6"/>
                    <a:pt x="26" y="6"/>
                    <a:pt x="24" y="5"/>
                  </a:cubicBezTo>
                  <a:cubicBezTo>
                    <a:pt x="23" y="5"/>
                    <a:pt x="21" y="5"/>
                    <a:pt x="19" y="5"/>
                  </a:cubicBezTo>
                  <a:cubicBezTo>
                    <a:pt x="16" y="5"/>
                    <a:pt x="14" y="6"/>
                    <a:pt x="12" y="7"/>
                  </a:cubicBezTo>
                  <a:cubicBezTo>
                    <a:pt x="10" y="9"/>
                    <a:pt x="9" y="12"/>
                    <a:pt x="9" y="16"/>
                  </a:cubicBezTo>
                  <a:cubicBezTo>
                    <a:pt x="9" y="17"/>
                    <a:pt x="9" y="17"/>
                    <a:pt x="9" y="17"/>
                  </a:cubicBezTo>
                  <a:cubicBezTo>
                    <a:pt x="9" y="21"/>
                    <a:pt x="10" y="24"/>
                    <a:pt x="11" y="26"/>
                  </a:cubicBezTo>
                  <a:cubicBezTo>
                    <a:pt x="13" y="27"/>
                    <a:pt x="15" y="28"/>
                    <a:pt x="17" y="28"/>
                  </a:cubicBezTo>
                  <a:cubicBezTo>
                    <a:pt x="19" y="28"/>
                    <a:pt x="20" y="28"/>
                    <a:pt x="21" y="27"/>
                  </a:cubicBezTo>
                  <a:cubicBezTo>
                    <a:pt x="22" y="27"/>
                    <a:pt x="23" y="27"/>
                    <a:pt x="24" y="26"/>
                  </a:cubicBezTo>
                  <a:cubicBezTo>
                    <a:pt x="24" y="19"/>
                    <a:pt x="24" y="19"/>
                    <a:pt x="24" y="19"/>
                  </a:cubicBezTo>
                  <a:cubicBezTo>
                    <a:pt x="18" y="19"/>
                    <a:pt x="18" y="19"/>
                    <a:pt x="18" y="19"/>
                  </a:cubicBezTo>
                  <a:cubicBezTo>
                    <a:pt x="17" y="15"/>
                    <a:pt x="17" y="15"/>
                    <a:pt x="17" y="15"/>
                  </a:cubicBezTo>
                  <a:cubicBezTo>
                    <a:pt x="31" y="15"/>
                    <a:pt x="31" y="15"/>
                    <a:pt x="31" y="15"/>
                  </a:cubicBezTo>
                  <a:lnTo>
                    <a:pt x="31" y="28"/>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33" name="Freeform 77"/>
            <p:cNvSpPr>
              <a:spLocks noEditPoints="1"/>
            </p:cNvSpPr>
            <p:nvPr userDrawn="1"/>
          </p:nvSpPr>
          <p:spPr bwMode="auto">
            <a:xfrm>
              <a:off x="6793034" y="3980090"/>
              <a:ext cx="104654" cy="94798"/>
            </a:xfrm>
            <a:custGeom>
              <a:avLst/>
              <a:gdLst>
                <a:gd name="T0" fmla="*/ 2147483646 w 66"/>
                <a:gd name="T1" fmla="*/ 2147483646 h 60"/>
                <a:gd name="T2" fmla="*/ 2147483646 w 66"/>
                <a:gd name="T3" fmla="*/ 2147483646 h 60"/>
                <a:gd name="T4" fmla="*/ 2147483646 w 66"/>
                <a:gd name="T5" fmla="*/ 2147483646 h 60"/>
                <a:gd name="T6" fmla="*/ 2147483646 w 66"/>
                <a:gd name="T7" fmla="*/ 2147483646 h 60"/>
                <a:gd name="T8" fmla="*/ 2147483646 w 66"/>
                <a:gd name="T9" fmla="*/ 2147483646 h 60"/>
                <a:gd name="T10" fmla="*/ 0 w 66"/>
                <a:gd name="T11" fmla="*/ 2147483646 h 60"/>
                <a:gd name="T12" fmla="*/ 2147483646 w 66"/>
                <a:gd name="T13" fmla="*/ 0 h 60"/>
                <a:gd name="T14" fmla="*/ 2147483646 w 66"/>
                <a:gd name="T15" fmla="*/ 0 h 60"/>
                <a:gd name="T16" fmla="*/ 2147483646 w 66"/>
                <a:gd name="T17" fmla="*/ 2147483646 h 60"/>
                <a:gd name="T18" fmla="*/ 2147483646 w 66"/>
                <a:gd name="T19" fmla="*/ 2147483646 h 60"/>
                <a:gd name="T20" fmla="*/ 2147483646 w 66"/>
                <a:gd name="T21" fmla="*/ 2147483646 h 60"/>
                <a:gd name="T22" fmla="*/ 2147483646 w 66"/>
                <a:gd name="T23" fmla="*/ 2147483646 h 60"/>
                <a:gd name="T24" fmla="*/ 2147483646 w 66"/>
                <a:gd name="T25" fmla="*/ 214748364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 h="60">
                  <a:moveTo>
                    <a:pt x="66" y="60"/>
                  </a:moveTo>
                  <a:lnTo>
                    <a:pt x="49" y="60"/>
                  </a:lnTo>
                  <a:lnTo>
                    <a:pt x="43" y="45"/>
                  </a:lnTo>
                  <a:lnTo>
                    <a:pt x="19" y="45"/>
                  </a:lnTo>
                  <a:lnTo>
                    <a:pt x="13" y="60"/>
                  </a:lnTo>
                  <a:lnTo>
                    <a:pt x="0" y="60"/>
                  </a:lnTo>
                  <a:lnTo>
                    <a:pt x="25" y="0"/>
                  </a:lnTo>
                  <a:lnTo>
                    <a:pt x="40" y="0"/>
                  </a:lnTo>
                  <a:lnTo>
                    <a:pt x="66" y="60"/>
                  </a:lnTo>
                  <a:close/>
                  <a:moveTo>
                    <a:pt x="40" y="37"/>
                  </a:moveTo>
                  <a:lnTo>
                    <a:pt x="30" y="15"/>
                  </a:lnTo>
                  <a:lnTo>
                    <a:pt x="21" y="37"/>
                  </a:lnTo>
                  <a:lnTo>
                    <a:pt x="40" y="37"/>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34" name="Freeform 78"/>
            <p:cNvSpPr>
              <a:spLocks noEditPoints="1"/>
            </p:cNvSpPr>
            <p:nvPr userDrawn="1"/>
          </p:nvSpPr>
          <p:spPr bwMode="auto">
            <a:xfrm>
              <a:off x="6593695" y="3980090"/>
              <a:ext cx="84720" cy="94798"/>
            </a:xfrm>
            <a:custGeom>
              <a:avLst/>
              <a:gdLst>
                <a:gd name="T0" fmla="*/ 2147483646 w 27"/>
                <a:gd name="T1" fmla="*/ 2147483646 h 32"/>
                <a:gd name="T2" fmla="*/ 2147483646 w 27"/>
                <a:gd name="T3" fmla="*/ 2147483646 h 32"/>
                <a:gd name="T4" fmla="*/ 2147483646 w 27"/>
                <a:gd name="T5" fmla="*/ 2147483646 h 32"/>
                <a:gd name="T6" fmla="*/ 2147483646 w 27"/>
                <a:gd name="T7" fmla="*/ 2147483646 h 32"/>
                <a:gd name="T8" fmla="*/ 2147483646 w 27"/>
                <a:gd name="T9" fmla="*/ 2147483646 h 32"/>
                <a:gd name="T10" fmla="*/ 2147483646 w 27"/>
                <a:gd name="T11" fmla="*/ 2147483646 h 32"/>
                <a:gd name="T12" fmla="*/ 0 w 27"/>
                <a:gd name="T13" fmla="*/ 2147483646 h 32"/>
                <a:gd name="T14" fmla="*/ 0 w 27"/>
                <a:gd name="T15" fmla="*/ 0 h 32"/>
                <a:gd name="T16" fmla="*/ 2147483646 w 27"/>
                <a:gd name="T17" fmla="*/ 0 h 32"/>
                <a:gd name="T18" fmla="*/ 2147483646 w 27"/>
                <a:gd name="T19" fmla="*/ 2147483646 h 32"/>
                <a:gd name="T20" fmla="*/ 2147483646 w 27"/>
                <a:gd name="T21" fmla="*/ 2147483646 h 32"/>
                <a:gd name="T22" fmla="*/ 2147483646 w 27"/>
                <a:gd name="T23" fmla="*/ 2147483646 h 32"/>
                <a:gd name="T24" fmla="*/ 2147483646 w 27"/>
                <a:gd name="T25" fmla="*/ 2147483646 h 32"/>
                <a:gd name="T26" fmla="*/ 2147483646 w 27"/>
                <a:gd name="T27" fmla="*/ 2147483646 h 32"/>
                <a:gd name="T28" fmla="*/ 2147483646 w 27"/>
                <a:gd name="T29" fmla="*/ 2147483646 h 32"/>
                <a:gd name="T30" fmla="*/ 2147483646 w 27"/>
                <a:gd name="T31" fmla="*/ 2147483646 h 32"/>
                <a:gd name="T32" fmla="*/ 2147483646 w 27"/>
                <a:gd name="T33" fmla="*/ 2147483646 h 32"/>
                <a:gd name="T34" fmla="*/ 2147483646 w 27"/>
                <a:gd name="T35" fmla="*/ 2147483646 h 32"/>
                <a:gd name="T36" fmla="*/ 2147483646 w 27"/>
                <a:gd name="T37" fmla="*/ 2147483646 h 32"/>
                <a:gd name="T38" fmla="*/ 2147483646 w 27"/>
                <a:gd name="T39" fmla="*/ 2147483646 h 32"/>
                <a:gd name="T40" fmla="*/ 2147483646 w 27"/>
                <a:gd name="T41" fmla="*/ 2147483646 h 32"/>
                <a:gd name="T42" fmla="*/ 2147483646 w 27"/>
                <a:gd name="T43" fmla="*/ 2147483646 h 32"/>
                <a:gd name="T44" fmla="*/ 2147483646 w 27"/>
                <a:gd name="T45" fmla="*/ 2147483646 h 32"/>
                <a:gd name="T46" fmla="*/ 2147483646 w 27"/>
                <a:gd name="T47" fmla="*/ 2147483646 h 32"/>
                <a:gd name="T48" fmla="*/ 2147483646 w 27"/>
                <a:gd name="T49" fmla="*/ 2147483646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 h="32">
                  <a:moveTo>
                    <a:pt x="27" y="32"/>
                  </a:moveTo>
                  <a:cubicBezTo>
                    <a:pt x="19" y="32"/>
                    <a:pt x="19" y="32"/>
                    <a:pt x="19" y="32"/>
                  </a:cubicBezTo>
                  <a:cubicBezTo>
                    <a:pt x="19" y="27"/>
                    <a:pt x="18" y="23"/>
                    <a:pt x="17" y="21"/>
                  </a:cubicBezTo>
                  <a:cubicBezTo>
                    <a:pt x="16" y="19"/>
                    <a:pt x="14" y="18"/>
                    <a:pt x="11" y="18"/>
                  </a:cubicBezTo>
                  <a:cubicBezTo>
                    <a:pt x="9" y="18"/>
                    <a:pt x="9" y="18"/>
                    <a:pt x="9" y="18"/>
                  </a:cubicBezTo>
                  <a:cubicBezTo>
                    <a:pt x="9" y="32"/>
                    <a:pt x="9" y="32"/>
                    <a:pt x="9" y="32"/>
                  </a:cubicBezTo>
                  <a:cubicBezTo>
                    <a:pt x="0" y="32"/>
                    <a:pt x="0" y="32"/>
                    <a:pt x="0" y="32"/>
                  </a:cubicBezTo>
                  <a:cubicBezTo>
                    <a:pt x="0" y="0"/>
                    <a:pt x="0" y="0"/>
                    <a:pt x="0" y="0"/>
                  </a:cubicBezTo>
                  <a:cubicBezTo>
                    <a:pt x="16" y="0"/>
                    <a:pt x="16" y="0"/>
                    <a:pt x="16" y="0"/>
                  </a:cubicBezTo>
                  <a:cubicBezTo>
                    <a:pt x="20" y="0"/>
                    <a:pt x="22" y="1"/>
                    <a:pt x="24" y="2"/>
                  </a:cubicBezTo>
                  <a:cubicBezTo>
                    <a:pt x="26" y="3"/>
                    <a:pt x="26" y="5"/>
                    <a:pt x="26" y="7"/>
                  </a:cubicBezTo>
                  <a:cubicBezTo>
                    <a:pt x="26" y="9"/>
                    <a:pt x="26" y="9"/>
                    <a:pt x="26" y="9"/>
                  </a:cubicBezTo>
                  <a:cubicBezTo>
                    <a:pt x="26" y="11"/>
                    <a:pt x="26" y="12"/>
                    <a:pt x="24" y="13"/>
                  </a:cubicBezTo>
                  <a:cubicBezTo>
                    <a:pt x="23" y="14"/>
                    <a:pt x="21" y="15"/>
                    <a:pt x="18" y="15"/>
                  </a:cubicBezTo>
                  <a:cubicBezTo>
                    <a:pt x="21" y="16"/>
                    <a:pt x="24" y="17"/>
                    <a:pt x="25" y="20"/>
                  </a:cubicBezTo>
                  <a:cubicBezTo>
                    <a:pt x="27" y="23"/>
                    <a:pt x="27" y="27"/>
                    <a:pt x="27" y="32"/>
                  </a:cubicBezTo>
                  <a:close/>
                  <a:moveTo>
                    <a:pt x="18" y="9"/>
                  </a:moveTo>
                  <a:cubicBezTo>
                    <a:pt x="18" y="8"/>
                    <a:pt x="18" y="8"/>
                    <a:pt x="18" y="8"/>
                  </a:cubicBezTo>
                  <a:cubicBezTo>
                    <a:pt x="18" y="7"/>
                    <a:pt x="17" y="6"/>
                    <a:pt x="16" y="5"/>
                  </a:cubicBezTo>
                  <a:cubicBezTo>
                    <a:pt x="15" y="5"/>
                    <a:pt x="14" y="5"/>
                    <a:pt x="12" y="5"/>
                  </a:cubicBezTo>
                  <a:cubicBezTo>
                    <a:pt x="9" y="5"/>
                    <a:pt x="9" y="5"/>
                    <a:pt x="9" y="5"/>
                  </a:cubicBezTo>
                  <a:cubicBezTo>
                    <a:pt x="9" y="13"/>
                    <a:pt x="9" y="13"/>
                    <a:pt x="9" y="13"/>
                  </a:cubicBezTo>
                  <a:cubicBezTo>
                    <a:pt x="12" y="13"/>
                    <a:pt x="12" y="13"/>
                    <a:pt x="12" y="13"/>
                  </a:cubicBezTo>
                  <a:cubicBezTo>
                    <a:pt x="14" y="13"/>
                    <a:pt x="15" y="13"/>
                    <a:pt x="16" y="12"/>
                  </a:cubicBezTo>
                  <a:cubicBezTo>
                    <a:pt x="17" y="12"/>
                    <a:pt x="18" y="11"/>
                    <a:pt x="18" y="9"/>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35" name="Freeform 79"/>
            <p:cNvSpPr>
              <a:spLocks noEditPoints="1"/>
            </p:cNvSpPr>
            <p:nvPr userDrawn="1"/>
          </p:nvSpPr>
          <p:spPr bwMode="auto">
            <a:xfrm>
              <a:off x="6693365" y="3975102"/>
              <a:ext cx="94687" cy="99786"/>
            </a:xfrm>
            <a:custGeom>
              <a:avLst/>
              <a:gdLst>
                <a:gd name="T0" fmla="*/ 2147483646 w 31"/>
                <a:gd name="T1" fmla="*/ 2147483646 h 33"/>
                <a:gd name="T2" fmla="*/ 2147483646 w 31"/>
                <a:gd name="T3" fmla="*/ 2147483646 h 33"/>
                <a:gd name="T4" fmla="*/ 2147483646 w 31"/>
                <a:gd name="T5" fmla="*/ 2147483646 h 33"/>
                <a:gd name="T6" fmla="*/ 0 w 31"/>
                <a:gd name="T7" fmla="*/ 2147483646 h 33"/>
                <a:gd name="T8" fmla="*/ 0 w 31"/>
                <a:gd name="T9" fmla="*/ 0 h 33"/>
                <a:gd name="T10" fmla="*/ 2147483646 w 31"/>
                <a:gd name="T11" fmla="*/ 0 h 33"/>
                <a:gd name="T12" fmla="*/ 2147483646 w 31"/>
                <a:gd name="T13" fmla="*/ 2147483646 h 33"/>
                <a:gd name="T14" fmla="*/ 2147483646 w 31"/>
                <a:gd name="T15" fmla="*/ 2147483646 h 33"/>
                <a:gd name="T16" fmla="*/ 2147483646 w 31"/>
                <a:gd name="T17" fmla="*/ 2147483646 h 33"/>
                <a:gd name="T18" fmla="*/ 2147483646 w 31"/>
                <a:gd name="T19" fmla="*/ 2147483646 h 33"/>
                <a:gd name="T20" fmla="*/ 2147483646 w 31"/>
                <a:gd name="T21" fmla="*/ 2147483646 h 33"/>
                <a:gd name="T22" fmla="*/ 2147483646 w 31"/>
                <a:gd name="T23" fmla="*/ 2147483646 h 33"/>
                <a:gd name="T24" fmla="*/ 2147483646 w 31"/>
                <a:gd name="T25" fmla="*/ 2147483646 h 33"/>
                <a:gd name="T26" fmla="*/ 2147483646 w 31"/>
                <a:gd name="T27" fmla="*/ 2147483646 h 33"/>
                <a:gd name="T28" fmla="*/ 2147483646 w 31"/>
                <a:gd name="T29" fmla="*/ 2147483646 h 33"/>
                <a:gd name="T30" fmla="*/ 2147483646 w 31"/>
                <a:gd name="T31" fmla="*/ 2147483646 h 33"/>
                <a:gd name="T32" fmla="*/ 2147483646 w 31"/>
                <a:gd name="T33" fmla="*/ 2147483646 h 33"/>
                <a:gd name="T34" fmla="*/ 2147483646 w 31"/>
                <a:gd name="T35" fmla="*/ 2147483646 h 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33">
                  <a:moveTo>
                    <a:pt x="31" y="17"/>
                  </a:moveTo>
                  <a:cubicBezTo>
                    <a:pt x="31" y="23"/>
                    <a:pt x="29" y="27"/>
                    <a:pt x="27" y="29"/>
                  </a:cubicBezTo>
                  <a:cubicBezTo>
                    <a:pt x="24" y="32"/>
                    <a:pt x="20" y="33"/>
                    <a:pt x="15" y="33"/>
                  </a:cubicBezTo>
                  <a:cubicBezTo>
                    <a:pt x="0" y="33"/>
                    <a:pt x="0" y="33"/>
                    <a:pt x="0" y="33"/>
                  </a:cubicBezTo>
                  <a:cubicBezTo>
                    <a:pt x="0" y="0"/>
                    <a:pt x="0" y="0"/>
                    <a:pt x="0" y="0"/>
                  </a:cubicBezTo>
                  <a:cubicBezTo>
                    <a:pt x="14" y="0"/>
                    <a:pt x="14" y="0"/>
                    <a:pt x="14" y="0"/>
                  </a:cubicBezTo>
                  <a:cubicBezTo>
                    <a:pt x="20" y="0"/>
                    <a:pt x="24" y="1"/>
                    <a:pt x="27" y="4"/>
                  </a:cubicBezTo>
                  <a:cubicBezTo>
                    <a:pt x="29" y="7"/>
                    <a:pt x="31" y="11"/>
                    <a:pt x="31" y="16"/>
                  </a:cubicBezTo>
                  <a:lnTo>
                    <a:pt x="31" y="17"/>
                  </a:lnTo>
                  <a:close/>
                  <a:moveTo>
                    <a:pt x="22" y="17"/>
                  </a:moveTo>
                  <a:cubicBezTo>
                    <a:pt x="22" y="16"/>
                    <a:pt x="22" y="16"/>
                    <a:pt x="22" y="16"/>
                  </a:cubicBezTo>
                  <a:cubicBezTo>
                    <a:pt x="22" y="13"/>
                    <a:pt x="21" y="10"/>
                    <a:pt x="19" y="8"/>
                  </a:cubicBezTo>
                  <a:cubicBezTo>
                    <a:pt x="18" y="6"/>
                    <a:pt x="16" y="5"/>
                    <a:pt x="13" y="5"/>
                  </a:cubicBezTo>
                  <a:cubicBezTo>
                    <a:pt x="10" y="5"/>
                    <a:pt x="10" y="5"/>
                    <a:pt x="10" y="5"/>
                  </a:cubicBezTo>
                  <a:cubicBezTo>
                    <a:pt x="10" y="28"/>
                    <a:pt x="10" y="28"/>
                    <a:pt x="10" y="28"/>
                  </a:cubicBezTo>
                  <a:cubicBezTo>
                    <a:pt x="14" y="28"/>
                    <a:pt x="14" y="28"/>
                    <a:pt x="14" y="28"/>
                  </a:cubicBezTo>
                  <a:cubicBezTo>
                    <a:pt x="16" y="28"/>
                    <a:pt x="18" y="27"/>
                    <a:pt x="20" y="26"/>
                  </a:cubicBezTo>
                  <a:cubicBezTo>
                    <a:pt x="21" y="24"/>
                    <a:pt x="22" y="21"/>
                    <a:pt x="22" y="17"/>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36" name="Freeform 80"/>
            <p:cNvSpPr>
              <a:spLocks/>
            </p:cNvSpPr>
            <p:nvPr userDrawn="1"/>
          </p:nvSpPr>
          <p:spPr bwMode="auto">
            <a:xfrm>
              <a:off x="6015614" y="3980090"/>
              <a:ext cx="79735" cy="94798"/>
            </a:xfrm>
            <a:custGeom>
              <a:avLst/>
              <a:gdLst>
                <a:gd name="T0" fmla="*/ 2147483646 w 49"/>
                <a:gd name="T1" fmla="*/ 2147483646 h 60"/>
                <a:gd name="T2" fmla="*/ 2147483646 w 49"/>
                <a:gd name="T3" fmla="*/ 2147483646 h 60"/>
                <a:gd name="T4" fmla="*/ 2147483646 w 49"/>
                <a:gd name="T5" fmla="*/ 2147483646 h 60"/>
                <a:gd name="T6" fmla="*/ 2147483646 w 49"/>
                <a:gd name="T7" fmla="*/ 2147483646 h 60"/>
                <a:gd name="T8" fmla="*/ 2147483646 w 49"/>
                <a:gd name="T9" fmla="*/ 2147483646 h 60"/>
                <a:gd name="T10" fmla="*/ 2147483646 w 49"/>
                <a:gd name="T11" fmla="*/ 2147483646 h 60"/>
                <a:gd name="T12" fmla="*/ 0 w 49"/>
                <a:gd name="T13" fmla="*/ 0 h 60"/>
                <a:gd name="T14" fmla="*/ 2147483646 w 49"/>
                <a:gd name="T15" fmla="*/ 0 h 60"/>
                <a:gd name="T16" fmla="*/ 2147483646 w 49"/>
                <a:gd name="T17" fmla="*/ 2147483646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60">
                  <a:moveTo>
                    <a:pt x="49" y="7"/>
                  </a:moveTo>
                  <a:lnTo>
                    <a:pt x="32" y="7"/>
                  </a:lnTo>
                  <a:lnTo>
                    <a:pt x="32" y="60"/>
                  </a:lnTo>
                  <a:lnTo>
                    <a:pt x="17" y="60"/>
                  </a:lnTo>
                  <a:lnTo>
                    <a:pt x="17" y="7"/>
                  </a:lnTo>
                  <a:lnTo>
                    <a:pt x="2" y="7"/>
                  </a:lnTo>
                  <a:lnTo>
                    <a:pt x="0" y="0"/>
                  </a:lnTo>
                  <a:lnTo>
                    <a:pt x="49" y="0"/>
                  </a:lnTo>
                  <a:lnTo>
                    <a:pt x="49" y="7"/>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37" name="Freeform 81"/>
            <p:cNvSpPr>
              <a:spLocks/>
            </p:cNvSpPr>
            <p:nvPr userDrawn="1"/>
          </p:nvSpPr>
          <p:spPr bwMode="auto">
            <a:xfrm>
              <a:off x="5412617" y="3975102"/>
              <a:ext cx="84717" cy="99786"/>
            </a:xfrm>
            <a:custGeom>
              <a:avLst/>
              <a:gdLst>
                <a:gd name="T0" fmla="*/ 2147483646 w 28"/>
                <a:gd name="T1" fmla="*/ 2147483646 h 33"/>
                <a:gd name="T2" fmla="*/ 2147483646 w 28"/>
                <a:gd name="T3" fmla="*/ 2147483646 h 33"/>
                <a:gd name="T4" fmla="*/ 2147483646 w 28"/>
                <a:gd name="T5" fmla="*/ 2147483646 h 33"/>
                <a:gd name="T6" fmla="*/ 2147483646 w 28"/>
                <a:gd name="T7" fmla="*/ 2147483646 h 33"/>
                <a:gd name="T8" fmla="*/ 0 w 28"/>
                <a:gd name="T9" fmla="*/ 2147483646 h 33"/>
                <a:gd name="T10" fmla="*/ 0 w 28"/>
                <a:gd name="T11" fmla="*/ 2147483646 h 33"/>
                <a:gd name="T12" fmla="*/ 2147483646 w 28"/>
                <a:gd name="T13" fmla="*/ 2147483646 h 33"/>
                <a:gd name="T14" fmla="*/ 2147483646 w 28"/>
                <a:gd name="T15" fmla="*/ 2147483646 h 33"/>
                <a:gd name="T16" fmla="*/ 2147483646 w 28"/>
                <a:gd name="T17" fmla="*/ 2147483646 h 33"/>
                <a:gd name="T18" fmla="*/ 2147483646 w 28"/>
                <a:gd name="T19" fmla="*/ 2147483646 h 33"/>
                <a:gd name="T20" fmla="*/ 2147483646 w 28"/>
                <a:gd name="T21" fmla="*/ 2147483646 h 33"/>
                <a:gd name="T22" fmla="*/ 2147483646 w 28"/>
                <a:gd name="T23" fmla="*/ 2147483646 h 33"/>
                <a:gd name="T24" fmla="*/ 2147483646 w 28"/>
                <a:gd name="T25" fmla="*/ 2147483646 h 33"/>
                <a:gd name="T26" fmla="*/ 2147483646 w 28"/>
                <a:gd name="T27" fmla="*/ 2147483646 h 33"/>
                <a:gd name="T28" fmla="*/ 2147483646 w 28"/>
                <a:gd name="T29" fmla="*/ 2147483646 h 33"/>
                <a:gd name="T30" fmla="*/ 2147483646 w 28"/>
                <a:gd name="T31" fmla="*/ 0 h 33"/>
                <a:gd name="T32" fmla="*/ 2147483646 w 28"/>
                <a:gd name="T33" fmla="*/ 0 h 33"/>
                <a:gd name="T34" fmla="*/ 2147483646 w 28"/>
                <a:gd name="T35" fmla="*/ 2147483646 h 33"/>
                <a:gd name="T36" fmla="*/ 2147483646 w 28"/>
                <a:gd name="T37" fmla="*/ 2147483646 h 33"/>
                <a:gd name="T38" fmla="*/ 2147483646 w 28"/>
                <a:gd name="T39" fmla="*/ 2147483646 h 33"/>
                <a:gd name="T40" fmla="*/ 2147483646 w 28"/>
                <a:gd name="T41" fmla="*/ 2147483646 h 33"/>
                <a:gd name="T42" fmla="*/ 2147483646 w 28"/>
                <a:gd name="T43" fmla="*/ 2147483646 h 33"/>
                <a:gd name="T44" fmla="*/ 2147483646 w 28"/>
                <a:gd name="T45" fmla="*/ 2147483646 h 33"/>
                <a:gd name="T46" fmla="*/ 2147483646 w 28"/>
                <a:gd name="T47" fmla="*/ 2147483646 h 33"/>
                <a:gd name="T48" fmla="*/ 2147483646 w 28"/>
                <a:gd name="T49" fmla="*/ 2147483646 h 33"/>
                <a:gd name="T50" fmla="*/ 2147483646 w 28"/>
                <a:gd name="T51" fmla="*/ 2147483646 h 33"/>
                <a:gd name="T52" fmla="*/ 2147483646 w 28"/>
                <a:gd name="T53" fmla="*/ 2147483646 h 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 h="33">
                  <a:moveTo>
                    <a:pt x="28" y="23"/>
                  </a:moveTo>
                  <a:cubicBezTo>
                    <a:pt x="28" y="26"/>
                    <a:pt x="27" y="29"/>
                    <a:pt x="24" y="30"/>
                  </a:cubicBezTo>
                  <a:cubicBezTo>
                    <a:pt x="21" y="32"/>
                    <a:pt x="17" y="33"/>
                    <a:pt x="12" y="33"/>
                  </a:cubicBezTo>
                  <a:cubicBezTo>
                    <a:pt x="9" y="33"/>
                    <a:pt x="7" y="33"/>
                    <a:pt x="5" y="32"/>
                  </a:cubicBezTo>
                  <a:cubicBezTo>
                    <a:pt x="3" y="32"/>
                    <a:pt x="1" y="32"/>
                    <a:pt x="0" y="31"/>
                  </a:cubicBezTo>
                  <a:cubicBezTo>
                    <a:pt x="0" y="26"/>
                    <a:pt x="0" y="26"/>
                    <a:pt x="0" y="26"/>
                  </a:cubicBezTo>
                  <a:cubicBezTo>
                    <a:pt x="1" y="26"/>
                    <a:pt x="3" y="27"/>
                    <a:pt x="5" y="27"/>
                  </a:cubicBezTo>
                  <a:cubicBezTo>
                    <a:pt x="7" y="27"/>
                    <a:pt x="9" y="28"/>
                    <a:pt x="11" y="28"/>
                  </a:cubicBezTo>
                  <a:cubicBezTo>
                    <a:pt x="14" y="28"/>
                    <a:pt x="16" y="27"/>
                    <a:pt x="17" y="27"/>
                  </a:cubicBezTo>
                  <a:cubicBezTo>
                    <a:pt x="18" y="26"/>
                    <a:pt x="19" y="25"/>
                    <a:pt x="19" y="24"/>
                  </a:cubicBezTo>
                  <a:cubicBezTo>
                    <a:pt x="19" y="23"/>
                    <a:pt x="18" y="22"/>
                    <a:pt x="18" y="21"/>
                  </a:cubicBezTo>
                  <a:cubicBezTo>
                    <a:pt x="17" y="20"/>
                    <a:pt x="15" y="19"/>
                    <a:pt x="11" y="18"/>
                  </a:cubicBezTo>
                  <a:cubicBezTo>
                    <a:pt x="8" y="17"/>
                    <a:pt x="6" y="16"/>
                    <a:pt x="4" y="15"/>
                  </a:cubicBezTo>
                  <a:cubicBezTo>
                    <a:pt x="2" y="13"/>
                    <a:pt x="2" y="11"/>
                    <a:pt x="2" y="8"/>
                  </a:cubicBezTo>
                  <a:cubicBezTo>
                    <a:pt x="2" y="6"/>
                    <a:pt x="3" y="4"/>
                    <a:pt x="6" y="2"/>
                  </a:cubicBezTo>
                  <a:cubicBezTo>
                    <a:pt x="8" y="0"/>
                    <a:pt x="12" y="0"/>
                    <a:pt x="16" y="0"/>
                  </a:cubicBezTo>
                  <a:cubicBezTo>
                    <a:pt x="18" y="0"/>
                    <a:pt x="20" y="0"/>
                    <a:pt x="22" y="0"/>
                  </a:cubicBezTo>
                  <a:cubicBezTo>
                    <a:pt x="24" y="0"/>
                    <a:pt x="25" y="1"/>
                    <a:pt x="26" y="1"/>
                  </a:cubicBezTo>
                  <a:cubicBezTo>
                    <a:pt x="26" y="6"/>
                    <a:pt x="26" y="6"/>
                    <a:pt x="26" y="6"/>
                  </a:cubicBezTo>
                  <a:cubicBezTo>
                    <a:pt x="24" y="5"/>
                    <a:pt x="23" y="5"/>
                    <a:pt x="21" y="5"/>
                  </a:cubicBezTo>
                  <a:cubicBezTo>
                    <a:pt x="20" y="5"/>
                    <a:pt x="18" y="5"/>
                    <a:pt x="17" y="5"/>
                  </a:cubicBezTo>
                  <a:cubicBezTo>
                    <a:pt x="14" y="5"/>
                    <a:pt x="13" y="5"/>
                    <a:pt x="12" y="6"/>
                  </a:cubicBezTo>
                  <a:cubicBezTo>
                    <a:pt x="11" y="6"/>
                    <a:pt x="10" y="7"/>
                    <a:pt x="10" y="8"/>
                  </a:cubicBezTo>
                  <a:cubicBezTo>
                    <a:pt x="10" y="9"/>
                    <a:pt x="10" y="10"/>
                    <a:pt x="11" y="10"/>
                  </a:cubicBezTo>
                  <a:cubicBezTo>
                    <a:pt x="12" y="11"/>
                    <a:pt x="14" y="12"/>
                    <a:pt x="18" y="13"/>
                  </a:cubicBezTo>
                  <a:cubicBezTo>
                    <a:pt x="22" y="14"/>
                    <a:pt x="24" y="15"/>
                    <a:pt x="26" y="17"/>
                  </a:cubicBezTo>
                  <a:cubicBezTo>
                    <a:pt x="27" y="19"/>
                    <a:pt x="28" y="20"/>
                    <a:pt x="28" y="23"/>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38" name="Freeform 82"/>
            <p:cNvSpPr>
              <a:spLocks noEditPoints="1"/>
            </p:cNvSpPr>
            <p:nvPr userDrawn="1"/>
          </p:nvSpPr>
          <p:spPr bwMode="auto">
            <a:xfrm>
              <a:off x="5796342" y="3980090"/>
              <a:ext cx="104654" cy="94798"/>
            </a:xfrm>
            <a:custGeom>
              <a:avLst/>
              <a:gdLst>
                <a:gd name="T0" fmla="*/ 2147483646 w 65"/>
                <a:gd name="T1" fmla="*/ 2147483646 h 60"/>
                <a:gd name="T2" fmla="*/ 2147483646 w 65"/>
                <a:gd name="T3" fmla="*/ 2147483646 h 60"/>
                <a:gd name="T4" fmla="*/ 2147483646 w 65"/>
                <a:gd name="T5" fmla="*/ 2147483646 h 60"/>
                <a:gd name="T6" fmla="*/ 2147483646 w 65"/>
                <a:gd name="T7" fmla="*/ 2147483646 h 60"/>
                <a:gd name="T8" fmla="*/ 2147483646 w 65"/>
                <a:gd name="T9" fmla="*/ 2147483646 h 60"/>
                <a:gd name="T10" fmla="*/ 0 w 65"/>
                <a:gd name="T11" fmla="*/ 2147483646 h 60"/>
                <a:gd name="T12" fmla="*/ 2147483646 w 65"/>
                <a:gd name="T13" fmla="*/ 0 h 60"/>
                <a:gd name="T14" fmla="*/ 2147483646 w 65"/>
                <a:gd name="T15" fmla="*/ 0 h 60"/>
                <a:gd name="T16" fmla="*/ 2147483646 w 65"/>
                <a:gd name="T17" fmla="*/ 2147483646 h 60"/>
                <a:gd name="T18" fmla="*/ 2147483646 w 65"/>
                <a:gd name="T19" fmla="*/ 2147483646 h 60"/>
                <a:gd name="T20" fmla="*/ 2147483646 w 65"/>
                <a:gd name="T21" fmla="*/ 2147483646 h 60"/>
                <a:gd name="T22" fmla="*/ 2147483646 w 65"/>
                <a:gd name="T23" fmla="*/ 2147483646 h 60"/>
                <a:gd name="T24" fmla="*/ 2147483646 w 65"/>
                <a:gd name="T25" fmla="*/ 214748364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60">
                  <a:moveTo>
                    <a:pt x="65" y="60"/>
                  </a:moveTo>
                  <a:lnTo>
                    <a:pt x="49" y="60"/>
                  </a:lnTo>
                  <a:lnTo>
                    <a:pt x="43" y="45"/>
                  </a:lnTo>
                  <a:lnTo>
                    <a:pt x="18" y="45"/>
                  </a:lnTo>
                  <a:lnTo>
                    <a:pt x="13" y="60"/>
                  </a:lnTo>
                  <a:lnTo>
                    <a:pt x="0" y="60"/>
                  </a:lnTo>
                  <a:lnTo>
                    <a:pt x="24" y="0"/>
                  </a:lnTo>
                  <a:lnTo>
                    <a:pt x="41" y="0"/>
                  </a:lnTo>
                  <a:lnTo>
                    <a:pt x="65" y="60"/>
                  </a:lnTo>
                  <a:close/>
                  <a:moveTo>
                    <a:pt x="39" y="36"/>
                  </a:moveTo>
                  <a:lnTo>
                    <a:pt x="30" y="13"/>
                  </a:lnTo>
                  <a:lnTo>
                    <a:pt x="22" y="36"/>
                  </a:lnTo>
                  <a:lnTo>
                    <a:pt x="39" y="36"/>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39" name="Freeform 83"/>
            <p:cNvSpPr>
              <a:spLocks/>
            </p:cNvSpPr>
            <p:nvPr userDrawn="1"/>
          </p:nvSpPr>
          <p:spPr bwMode="auto">
            <a:xfrm>
              <a:off x="6204986" y="3975102"/>
              <a:ext cx="84720" cy="99786"/>
            </a:xfrm>
            <a:custGeom>
              <a:avLst/>
              <a:gdLst>
                <a:gd name="T0" fmla="*/ 2147483646 w 28"/>
                <a:gd name="T1" fmla="*/ 2147483646 h 33"/>
                <a:gd name="T2" fmla="*/ 2147483646 w 28"/>
                <a:gd name="T3" fmla="*/ 2147483646 h 33"/>
                <a:gd name="T4" fmla="*/ 2147483646 w 28"/>
                <a:gd name="T5" fmla="*/ 2147483646 h 33"/>
                <a:gd name="T6" fmla="*/ 2147483646 w 28"/>
                <a:gd name="T7" fmla="*/ 2147483646 h 33"/>
                <a:gd name="T8" fmla="*/ 0 w 28"/>
                <a:gd name="T9" fmla="*/ 2147483646 h 33"/>
                <a:gd name="T10" fmla="*/ 0 w 28"/>
                <a:gd name="T11" fmla="*/ 0 h 33"/>
                <a:gd name="T12" fmla="*/ 2147483646 w 28"/>
                <a:gd name="T13" fmla="*/ 0 h 33"/>
                <a:gd name="T14" fmla="*/ 2147483646 w 28"/>
                <a:gd name="T15" fmla="*/ 2147483646 h 33"/>
                <a:gd name="T16" fmla="*/ 2147483646 w 28"/>
                <a:gd name="T17" fmla="*/ 2147483646 h 33"/>
                <a:gd name="T18" fmla="*/ 2147483646 w 28"/>
                <a:gd name="T19" fmla="*/ 2147483646 h 33"/>
                <a:gd name="T20" fmla="*/ 2147483646 w 28"/>
                <a:gd name="T21" fmla="*/ 2147483646 h 33"/>
                <a:gd name="T22" fmla="*/ 2147483646 w 28"/>
                <a:gd name="T23" fmla="*/ 2147483646 h 33"/>
                <a:gd name="T24" fmla="*/ 2147483646 w 28"/>
                <a:gd name="T25" fmla="*/ 0 h 33"/>
                <a:gd name="T26" fmla="*/ 2147483646 w 28"/>
                <a:gd name="T27" fmla="*/ 0 h 33"/>
                <a:gd name="T28" fmla="*/ 2147483646 w 28"/>
                <a:gd name="T29" fmla="*/ 2147483646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 h="33">
                  <a:moveTo>
                    <a:pt x="28" y="23"/>
                  </a:moveTo>
                  <a:cubicBezTo>
                    <a:pt x="28" y="26"/>
                    <a:pt x="27" y="28"/>
                    <a:pt x="25" y="30"/>
                  </a:cubicBezTo>
                  <a:cubicBezTo>
                    <a:pt x="23" y="32"/>
                    <a:pt x="19" y="33"/>
                    <a:pt x="14" y="33"/>
                  </a:cubicBezTo>
                  <a:cubicBezTo>
                    <a:pt x="9" y="33"/>
                    <a:pt x="6" y="32"/>
                    <a:pt x="3" y="30"/>
                  </a:cubicBezTo>
                  <a:cubicBezTo>
                    <a:pt x="1" y="28"/>
                    <a:pt x="0" y="25"/>
                    <a:pt x="0" y="22"/>
                  </a:cubicBezTo>
                  <a:cubicBezTo>
                    <a:pt x="0" y="0"/>
                    <a:pt x="0" y="0"/>
                    <a:pt x="0" y="0"/>
                  </a:cubicBezTo>
                  <a:cubicBezTo>
                    <a:pt x="9" y="0"/>
                    <a:pt x="9" y="0"/>
                    <a:pt x="9" y="0"/>
                  </a:cubicBezTo>
                  <a:cubicBezTo>
                    <a:pt x="9" y="23"/>
                    <a:pt x="9" y="23"/>
                    <a:pt x="9" y="23"/>
                  </a:cubicBezTo>
                  <a:cubicBezTo>
                    <a:pt x="9" y="24"/>
                    <a:pt x="9" y="26"/>
                    <a:pt x="10" y="27"/>
                  </a:cubicBezTo>
                  <a:cubicBezTo>
                    <a:pt x="11" y="27"/>
                    <a:pt x="13" y="28"/>
                    <a:pt x="15" y="28"/>
                  </a:cubicBezTo>
                  <a:cubicBezTo>
                    <a:pt x="18" y="28"/>
                    <a:pt x="19" y="27"/>
                    <a:pt x="20" y="27"/>
                  </a:cubicBezTo>
                  <a:cubicBezTo>
                    <a:pt x="21" y="26"/>
                    <a:pt x="22" y="25"/>
                    <a:pt x="22" y="22"/>
                  </a:cubicBezTo>
                  <a:cubicBezTo>
                    <a:pt x="22" y="0"/>
                    <a:pt x="22" y="0"/>
                    <a:pt x="22" y="0"/>
                  </a:cubicBezTo>
                  <a:cubicBezTo>
                    <a:pt x="28" y="0"/>
                    <a:pt x="28" y="0"/>
                    <a:pt x="28" y="0"/>
                  </a:cubicBezTo>
                  <a:lnTo>
                    <a:pt x="28" y="23"/>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40" name="Freeform 84"/>
            <p:cNvSpPr>
              <a:spLocks noEditPoints="1"/>
            </p:cNvSpPr>
            <p:nvPr userDrawn="1"/>
          </p:nvSpPr>
          <p:spPr bwMode="auto">
            <a:xfrm>
              <a:off x="5616938" y="3980090"/>
              <a:ext cx="79735" cy="94798"/>
            </a:xfrm>
            <a:custGeom>
              <a:avLst/>
              <a:gdLst>
                <a:gd name="T0" fmla="*/ 2147483646 w 27"/>
                <a:gd name="T1" fmla="*/ 2147483646 h 32"/>
                <a:gd name="T2" fmla="*/ 2147483646 w 27"/>
                <a:gd name="T3" fmla="*/ 2147483646 h 32"/>
                <a:gd name="T4" fmla="*/ 2147483646 w 27"/>
                <a:gd name="T5" fmla="*/ 2147483646 h 32"/>
                <a:gd name="T6" fmla="*/ 2147483646 w 27"/>
                <a:gd name="T7" fmla="*/ 2147483646 h 32"/>
                <a:gd name="T8" fmla="*/ 2147483646 w 27"/>
                <a:gd name="T9" fmla="*/ 2147483646 h 32"/>
                <a:gd name="T10" fmla="*/ 2147483646 w 27"/>
                <a:gd name="T11" fmla="*/ 2147483646 h 32"/>
                <a:gd name="T12" fmla="*/ 0 w 27"/>
                <a:gd name="T13" fmla="*/ 2147483646 h 32"/>
                <a:gd name="T14" fmla="*/ 0 w 27"/>
                <a:gd name="T15" fmla="*/ 0 h 32"/>
                <a:gd name="T16" fmla="*/ 2147483646 w 27"/>
                <a:gd name="T17" fmla="*/ 0 h 32"/>
                <a:gd name="T18" fmla="*/ 2147483646 w 27"/>
                <a:gd name="T19" fmla="*/ 2147483646 h 32"/>
                <a:gd name="T20" fmla="*/ 2147483646 w 27"/>
                <a:gd name="T21" fmla="*/ 2147483646 h 32"/>
                <a:gd name="T22" fmla="*/ 2147483646 w 27"/>
                <a:gd name="T23" fmla="*/ 2147483646 h 32"/>
                <a:gd name="T24" fmla="*/ 2147483646 w 27"/>
                <a:gd name="T25" fmla="*/ 2147483646 h 32"/>
                <a:gd name="T26" fmla="*/ 2147483646 w 27"/>
                <a:gd name="T27" fmla="*/ 2147483646 h 32"/>
                <a:gd name="T28" fmla="*/ 2147483646 w 27"/>
                <a:gd name="T29" fmla="*/ 2147483646 h 32"/>
                <a:gd name="T30" fmla="*/ 2147483646 w 27"/>
                <a:gd name="T31" fmla="*/ 2147483646 h 32"/>
                <a:gd name="T32" fmla="*/ 2147483646 w 27"/>
                <a:gd name="T33" fmla="*/ 2147483646 h 32"/>
                <a:gd name="T34" fmla="*/ 2147483646 w 27"/>
                <a:gd name="T35" fmla="*/ 2147483646 h 32"/>
                <a:gd name="T36" fmla="*/ 2147483646 w 27"/>
                <a:gd name="T37" fmla="*/ 2147483646 h 32"/>
                <a:gd name="T38" fmla="*/ 2147483646 w 27"/>
                <a:gd name="T39" fmla="*/ 2147483646 h 32"/>
                <a:gd name="T40" fmla="*/ 2147483646 w 27"/>
                <a:gd name="T41" fmla="*/ 2147483646 h 32"/>
                <a:gd name="T42" fmla="*/ 2147483646 w 27"/>
                <a:gd name="T43" fmla="*/ 2147483646 h 32"/>
                <a:gd name="T44" fmla="*/ 2147483646 w 27"/>
                <a:gd name="T45" fmla="*/ 2147483646 h 32"/>
                <a:gd name="T46" fmla="*/ 2147483646 w 27"/>
                <a:gd name="T47" fmla="*/ 2147483646 h 32"/>
                <a:gd name="T48" fmla="*/ 2147483646 w 27"/>
                <a:gd name="T49" fmla="*/ 2147483646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 h="32">
                  <a:moveTo>
                    <a:pt x="27" y="32"/>
                  </a:moveTo>
                  <a:cubicBezTo>
                    <a:pt x="18" y="32"/>
                    <a:pt x="18" y="32"/>
                    <a:pt x="18" y="32"/>
                  </a:cubicBezTo>
                  <a:cubicBezTo>
                    <a:pt x="18" y="26"/>
                    <a:pt x="18" y="23"/>
                    <a:pt x="16" y="21"/>
                  </a:cubicBezTo>
                  <a:cubicBezTo>
                    <a:pt x="15" y="18"/>
                    <a:pt x="13" y="17"/>
                    <a:pt x="11" y="17"/>
                  </a:cubicBezTo>
                  <a:cubicBezTo>
                    <a:pt x="9" y="17"/>
                    <a:pt x="9" y="17"/>
                    <a:pt x="9" y="17"/>
                  </a:cubicBezTo>
                  <a:cubicBezTo>
                    <a:pt x="9" y="32"/>
                    <a:pt x="9" y="32"/>
                    <a:pt x="9" y="32"/>
                  </a:cubicBezTo>
                  <a:cubicBezTo>
                    <a:pt x="0" y="32"/>
                    <a:pt x="0" y="32"/>
                    <a:pt x="0" y="32"/>
                  </a:cubicBezTo>
                  <a:cubicBezTo>
                    <a:pt x="0" y="0"/>
                    <a:pt x="0" y="0"/>
                    <a:pt x="0" y="0"/>
                  </a:cubicBezTo>
                  <a:cubicBezTo>
                    <a:pt x="16" y="0"/>
                    <a:pt x="16" y="0"/>
                    <a:pt x="16" y="0"/>
                  </a:cubicBezTo>
                  <a:cubicBezTo>
                    <a:pt x="19" y="0"/>
                    <a:pt x="22" y="0"/>
                    <a:pt x="24" y="2"/>
                  </a:cubicBezTo>
                  <a:cubicBezTo>
                    <a:pt x="25" y="3"/>
                    <a:pt x="26" y="4"/>
                    <a:pt x="26" y="6"/>
                  </a:cubicBezTo>
                  <a:cubicBezTo>
                    <a:pt x="26" y="8"/>
                    <a:pt x="26" y="8"/>
                    <a:pt x="26" y="8"/>
                  </a:cubicBezTo>
                  <a:cubicBezTo>
                    <a:pt x="26" y="10"/>
                    <a:pt x="25" y="11"/>
                    <a:pt x="24" y="13"/>
                  </a:cubicBezTo>
                  <a:cubicBezTo>
                    <a:pt x="22" y="14"/>
                    <a:pt x="20" y="14"/>
                    <a:pt x="18" y="15"/>
                  </a:cubicBezTo>
                  <a:cubicBezTo>
                    <a:pt x="21" y="15"/>
                    <a:pt x="23" y="17"/>
                    <a:pt x="25" y="20"/>
                  </a:cubicBezTo>
                  <a:cubicBezTo>
                    <a:pt x="26" y="22"/>
                    <a:pt x="27" y="26"/>
                    <a:pt x="27" y="32"/>
                  </a:cubicBezTo>
                  <a:close/>
                  <a:moveTo>
                    <a:pt x="17" y="9"/>
                  </a:moveTo>
                  <a:cubicBezTo>
                    <a:pt x="17" y="8"/>
                    <a:pt x="17" y="8"/>
                    <a:pt x="17" y="8"/>
                  </a:cubicBezTo>
                  <a:cubicBezTo>
                    <a:pt x="17" y="7"/>
                    <a:pt x="17" y="6"/>
                    <a:pt x="16" y="5"/>
                  </a:cubicBezTo>
                  <a:cubicBezTo>
                    <a:pt x="15" y="4"/>
                    <a:pt x="14" y="4"/>
                    <a:pt x="12" y="4"/>
                  </a:cubicBezTo>
                  <a:cubicBezTo>
                    <a:pt x="9" y="4"/>
                    <a:pt x="9" y="4"/>
                    <a:pt x="9" y="4"/>
                  </a:cubicBezTo>
                  <a:cubicBezTo>
                    <a:pt x="9" y="13"/>
                    <a:pt x="9" y="13"/>
                    <a:pt x="9" y="13"/>
                  </a:cubicBezTo>
                  <a:cubicBezTo>
                    <a:pt x="11" y="13"/>
                    <a:pt x="11" y="13"/>
                    <a:pt x="11" y="13"/>
                  </a:cubicBezTo>
                  <a:cubicBezTo>
                    <a:pt x="13" y="13"/>
                    <a:pt x="15" y="12"/>
                    <a:pt x="16" y="12"/>
                  </a:cubicBezTo>
                  <a:cubicBezTo>
                    <a:pt x="17" y="11"/>
                    <a:pt x="17" y="10"/>
                    <a:pt x="17" y="9"/>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41" name="Freeform 85"/>
            <p:cNvSpPr>
              <a:spLocks noEditPoints="1"/>
            </p:cNvSpPr>
            <p:nvPr userDrawn="1"/>
          </p:nvSpPr>
          <p:spPr bwMode="auto">
            <a:xfrm>
              <a:off x="6105317" y="3980090"/>
              <a:ext cx="79735" cy="94798"/>
            </a:xfrm>
            <a:custGeom>
              <a:avLst/>
              <a:gdLst>
                <a:gd name="T0" fmla="*/ 2147483646 w 27"/>
                <a:gd name="T1" fmla="*/ 2147483646 h 32"/>
                <a:gd name="T2" fmla="*/ 2147483646 w 27"/>
                <a:gd name="T3" fmla="*/ 2147483646 h 32"/>
                <a:gd name="T4" fmla="*/ 2147483646 w 27"/>
                <a:gd name="T5" fmla="*/ 2147483646 h 32"/>
                <a:gd name="T6" fmla="*/ 2147483646 w 27"/>
                <a:gd name="T7" fmla="*/ 2147483646 h 32"/>
                <a:gd name="T8" fmla="*/ 2147483646 w 27"/>
                <a:gd name="T9" fmla="*/ 2147483646 h 32"/>
                <a:gd name="T10" fmla="*/ 2147483646 w 27"/>
                <a:gd name="T11" fmla="*/ 2147483646 h 32"/>
                <a:gd name="T12" fmla="*/ 0 w 27"/>
                <a:gd name="T13" fmla="*/ 2147483646 h 32"/>
                <a:gd name="T14" fmla="*/ 0 w 27"/>
                <a:gd name="T15" fmla="*/ 0 h 32"/>
                <a:gd name="T16" fmla="*/ 2147483646 w 27"/>
                <a:gd name="T17" fmla="*/ 0 h 32"/>
                <a:gd name="T18" fmla="*/ 2147483646 w 27"/>
                <a:gd name="T19" fmla="*/ 2147483646 h 32"/>
                <a:gd name="T20" fmla="*/ 2147483646 w 27"/>
                <a:gd name="T21" fmla="*/ 2147483646 h 32"/>
                <a:gd name="T22" fmla="*/ 2147483646 w 27"/>
                <a:gd name="T23" fmla="*/ 2147483646 h 32"/>
                <a:gd name="T24" fmla="*/ 2147483646 w 27"/>
                <a:gd name="T25" fmla="*/ 2147483646 h 32"/>
                <a:gd name="T26" fmla="*/ 2147483646 w 27"/>
                <a:gd name="T27" fmla="*/ 2147483646 h 32"/>
                <a:gd name="T28" fmla="*/ 2147483646 w 27"/>
                <a:gd name="T29" fmla="*/ 2147483646 h 32"/>
                <a:gd name="T30" fmla="*/ 2147483646 w 27"/>
                <a:gd name="T31" fmla="*/ 2147483646 h 32"/>
                <a:gd name="T32" fmla="*/ 2147483646 w 27"/>
                <a:gd name="T33" fmla="*/ 2147483646 h 32"/>
                <a:gd name="T34" fmla="*/ 2147483646 w 27"/>
                <a:gd name="T35" fmla="*/ 2147483646 h 32"/>
                <a:gd name="T36" fmla="*/ 2147483646 w 27"/>
                <a:gd name="T37" fmla="*/ 2147483646 h 32"/>
                <a:gd name="T38" fmla="*/ 2147483646 w 27"/>
                <a:gd name="T39" fmla="*/ 2147483646 h 32"/>
                <a:gd name="T40" fmla="*/ 2147483646 w 27"/>
                <a:gd name="T41" fmla="*/ 2147483646 h 32"/>
                <a:gd name="T42" fmla="*/ 2147483646 w 27"/>
                <a:gd name="T43" fmla="*/ 2147483646 h 32"/>
                <a:gd name="T44" fmla="*/ 2147483646 w 27"/>
                <a:gd name="T45" fmla="*/ 2147483646 h 32"/>
                <a:gd name="T46" fmla="*/ 2147483646 w 27"/>
                <a:gd name="T47" fmla="*/ 2147483646 h 32"/>
                <a:gd name="T48" fmla="*/ 2147483646 w 27"/>
                <a:gd name="T49" fmla="*/ 2147483646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 h="32">
                  <a:moveTo>
                    <a:pt x="27" y="32"/>
                  </a:moveTo>
                  <a:cubicBezTo>
                    <a:pt x="18" y="32"/>
                    <a:pt x="18" y="32"/>
                    <a:pt x="18" y="32"/>
                  </a:cubicBezTo>
                  <a:cubicBezTo>
                    <a:pt x="18" y="26"/>
                    <a:pt x="18" y="23"/>
                    <a:pt x="17" y="21"/>
                  </a:cubicBezTo>
                  <a:cubicBezTo>
                    <a:pt x="16" y="18"/>
                    <a:pt x="14" y="17"/>
                    <a:pt x="11" y="17"/>
                  </a:cubicBezTo>
                  <a:cubicBezTo>
                    <a:pt x="9" y="17"/>
                    <a:pt x="9" y="17"/>
                    <a:pt x="9" y="17"/>
                  </a:cubicBezTo>
                  <a:cubicBezTo>
                    <a:pt x="9" y="32"/>
                    <a:pt x="9" y="32"/>
                    <a:pt x="9" y="32"/>
                  </a:cubicBezTo>
                  <a:cubicBezTo>
                    <a:pt x="0" y="32"/>
                    <a:pt x="0" y="32"/>
                    <a:pt x="0" y="32"/>
                  </a:cubicBezTo>
                  <a:cubicBezTo>
                    <a:pt x="0" y="0"/>
                    <a:pt x="0" y="0"/>
                    <a:pt x="0" y="0"/>
                  </a:cubicBezTo>
                  <a:cubicBezTo>
                    <a:pt x="16" y="0"/>
                    <a:pt x="16" y="0"/>
                    <a:pt x="16" y="0"/>
                  </a:cubicBezTo>
                  <a:cubicBezTo>
                    <a:pt x="20" y="0"/>
                    <a:pt x="22" y="0"/>
                    <a:pt x="24" y="2"/>
                  </a:cubicBezTo>
                  <a:cubicBezTo>
                    <a:pt x="25" y="3"/>
                    <a:pt x="26" y="4"/>
                    <a:pt x="26" y="6"/>
                  </a:cubicBezTo>
                  <a:cubicBezTo>
                    <a:pt x="26" y="8"/>
                    <a:pt x="26" y="8"/>
                    <a:pt x="26" y="8"/>
                  </a:cubicBezTo>
                  <a:cubicBezTo>
                    <a:pt x="26" y="10"/>
                    <a:pt x="25" y="11"/>
                    <a:pt x="24" y="13"/>
                  </a:cubicBezTo>
                  <a:cubicBezTo>
                    <a:pt x="23" y="14"/>
                    <a:pt x="21" y="14"/>
                    <a:pt x="18" y="15"/>
                  </a:cubicBezTo>
                  <a:cubicBezTo>
                    <a:pt x="21" y="15"/>
                    <a:pt x="23" y="17"/>
                    <a:pt x="25" y="20"/>
                  </a:cubicBezTo>
                  <a:cubicBezTo>
                    <a:pt x="26" y="22"/>
                    <a:pt x="27" y="26"/>
                    <a:pt x="27" y="32"/>
                  </a:cubicBezTo>
                  <a:close/>
                  <a:moveTo>
                    <a:pt x="17" y="9"/>
                  </a:moveTo>
                  <a:cubicBezTo>
                    <a:pt x="17" y="8"/>
                    <a:pt x="17" y="8"/>
                    <a:pt x="17" y="8"/>
                  </a:cubicBezTo>
                  <a:cubicBezTo>
                    <a:pt x="17" y="7"/>
                    <a:pt x="17" y="6"/>
                    <a:pt x="16" y="5"/>
                  </a:cubicBezTo>
                  <a:cubicBezTo>
                    <a:pt x="15" y="4"/>
                    <a:pt x="14" y="4"/>
                    <a:pt x="12" y="4"/>
                  </a:cubicBezTo>
                  <a:cubicBezTo>
                    <a:pt x="9" y="4"/>
                    <a:pt x="9" y="4"/>
                    <a:pt x="9" y="4"/>
                  </a:cubicBezTo>
                  <a:cubicBezTo>
                    <a:pt x="9" y="13"/>
                    <a:pt x="9" y="13"/>
                    <a:pt x="9" y="13"/>
                  </a:cubicBezTo>
                  <a:cubicBezTo>
                    <a:pt x="12" y="13"/>
                    <a:pt x="12" y="13"/>
                    <a:pt x="12" y="13"/>
                  </a:cubicBezTo>
                  <a:cubicBezTo>
                    <a:pt x="14" y="13"/>
                    <a:pt x="15" y="12"/>
                    <a:pt x="16" y="12"/>
                  </a:cubicBezTo>
                  <a:cubicBezTo>
                    <a:pt x="17" y="11"/>
                    <a:pt x="17" y="10"/>
                    <a:pt x="17" y="9"/>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42" name="Freeform 86"/>
            <p:cNvSpPr>
              <a:spLocks noEditPoints="1"/>
            </p:cNvSpPr>
            <p:nvPr userDrawn="1"/>
          </p:nvSpPr>
          <p:spPr bwMode="auto">
            <a:xfrm>
              <a:off x="5517268" y="3980090"/>
              <a:ext cx="79735" cy="94798"/>
            </a:xfrm>
            <a:custGeom>
              <a:avLst/>
              <a:gdLst>
                <a:gd name="T0" fmla="*/ 2147483646 w 26"/>
                <a:gd name="T1" fmla="*/ 2147483646 h 32"/>
                <a:gd name="T2" fmla="*/ 2147483646 w 26"/>
                <a:gd name="T3" fmla="*/ 2147483646 h 32"/>
                <a:gd name="T4" fmla="*/ 2147483646 w 26"/>
                <a:gd name="T5" fmla="*/ 2147483646 h 32"/>
                <a:gd name="T6" fmla="*/ 2147483646 w 26"/>
                <a:gd name="T7" fmla="*/ 2147483646 h 32"/>
                <a:gd name="T8" fmla="*/ 2147483646 w 26"/>
                <a:gd name="T9" fmla="*/ 2147483646 h 32"/>
                <a:gd name="T10" fmla="*/ 0 w 26"/>
                <a:gd name="T11" fmla="*/ 2147483646 h 32"/>
                <a:gd name="T12" fmla="*/ 0 w 26"/>
                <a:gd name="T13" fmla="*/ 0 h 32"/>
                <a:gd name="T14" fmla="*/ 2147483646 w 26"/>
                <a:gd name="T15" fmla="*/ 0 h 32"/>
                <a:gd name="T16" fmla="*/ 2147483646 w 26"/>
                <a:gd name="T17" fmla="*/ 2147483646 h 32"/>
                <a:gd name="T18" fmla="*/ 2147483646 w 26"/>
                <a:gd name="T19" fmla="*/ 2147483646 h 32"/>
                <a:gd name="T20" fmla="*/ 2147483646 w 26"/>
                <a:gd name="T21" fmla="*/ 2147483646 h 32"/>
                <a:gd name="T22" fmla="*/ 2147483646 w 26"/>
                <a:gd name="T23" fmla="*/ 2147483646 h 32"/>
                <a:gd name="T24" fmla="*/ 2147483646 w 26"/>
                <a:gd name="T25" fmla="*/ 2147483646 h 32"/>
                <a:gd name="T26" fmla="*/ 2147483646 w 26"/>
                <a:gd name="T27" fmla="*/ 2147483646 h 32"/>
                <a:gd name="T28" fmla="*/ 2147483646 w 26"/>
                <a:gd name="T29" fmla="*/ 2147483646 h 32"/>
                <a:gd name="T30" fmla="*/ 2147483646 w 26"/>
                <a:gd name="T31" fmla="*/ 2147483646 h 32"/>
                <a:gd name="T32" fmla="*/ 2147483646 w 26"/>
                <a:gd name="T33" fmla="*/ 2147483646 h 32"/>
                <a:gd name="T34" fmla="*/ 2147483646 w 26"/>
                <a:gd name="T35" fmla="*/ 2147483646 h 32"/>
                <a:gd name="T36" fmla="*/ 2147483646 w 26"/>
                <a:gd name="T37" fmla="*/ 2147483646 h 32"/>
                <a:gd name="T38" fmla="*/ 2147483646 w 26"/>
                <a:gd name="T39" fmla="*/ 2147483646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6" h="32">
                  <a:moveTo>
                    <a:pt x="26" y="10"/>
                  </a:moveTo>
                  <a:cubicBezTo>
                    <a:pt x="26" y="13"/>
                    <a:pt x="25" y="15"/>
                    <a:pt x="23" y="17"/>
                  </a:cubicBezTo>
                  <a:cubicBezTo>
                    <a:pt x="21" y="18"/>
                    <a:pt x="18" y="19"/>
                    <a:pt x="14" y="19"/>
                  </a:cubicBezTo>
                  <a:cubicBezTo>
                    <a:pt x="9" y="19"/>
                    <a:pt x="9" y="19"/>
                    <a:pt x="9" y="19"/>
                  </a:cubicBezTo>
                  <a:cubicBezTo>
                    <a:pt x="9" y="32"/>
                    <a:pt x="9" y="32"/>
                    <a:pt x="9" y="32"/>
                  </a:cubicBezTo>
                  <a:cubicBezTo>
                    <a:pt x="0" y="32"/>
                    <a:pt x="0" y="32"/>
                    <a:pt x="0" y="32"/>
                  </a:cubicBezTo>
                  <a:cubicBezTo>
                    <a:pt x="0" y="0"/>
                    <a:pt x="0" y="0"/>
                    <a:pt x="0" y="0"/>
                  </a:cubicBezTo>
                  <a:cubicBezTo>
                    <a:pt x="15" y="0"/>
                    <a:pt x="15" y="0"/>
                    <a:pt x="15" y="0"/>
                  </a:cubicBezTo>
                  <a:cubicBezTo>
                    <a:pt x="19" y="0"/>
                    <a:pt x="22" y="0"/>
                    <a:pt x="24" y="2"/>
                  </a:cubicBezTo>
                  <a:cubicBezTo>
                    <a:pt x="25" y="4"/>
                    <a:pt x="26" y="6"/>
                    <a:pt x="26" y="8"/>
                  </a:cubicBezTo>
                  <a:lnTo>
                    <a:pt x="26" y="10"/>
                  </a:lnTo>
                  <a:close/>
                  <a:moveTo>
                    <a:pt x="17" y="11"/>
                  </a:moveTo>
                  <a:cubicBezTo>
                    <a:pt x="17" y="8"/>
                    <a:pt x="17" y="8"/>
                    <a:pt x="17" y="8"/>
                  </a:cubicBezTo>
                  <a:cubicBezTo>
                    <a:pt x="17" y="7"/>
                    <a:pt x="17" y="6"/>
                    <a:pt x="16" y="5"/>
                  </a:cubicBezTo>
                  <a:cubicBezTo>
                    <a:pt x="15" y="4"/>
                    <a:pt x="14" y="4"/>
                    <a:pt x="12" y="4"/>
                  </a:cubicBezTo>
                  <a:cubicBezTo>
                    <a:pt x="9" y="4"/>
                    <a:pt x="9" y="4"/>
                    <a:pt x="9" y="4"/>
                  </a:cubicBezTo>
                  <a:cubicBezTo>
                    <a:pt x="9" y="14"/>
                    <a:pt x="9" y="14"/>
                    <a:pt x="9" y="14"/>
                  </a:cubicBezTo>
                  <a:cubicBezTo>
                    <a:pt x="12" y="14"/>
                    <a:pt x="12" y="14"/>
                    <a:pt x="12" y="14"/>
                  </a:cubicBezTo>
                  <a:cubicBezTo>
                    <a:pt x="14" y="14"/>
                    <a:pt x="15" y="14"/>
                    <a:pt x="16" y="13"/>
                  </a:cubicBezTo>
                  <a:cubicBezTo>
                    <a:pt x="17" y="13"/>
                    <a:pt x="17" y="12"/>
                    <a:pt x="17" y="11"/>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43" name="Freeform 87"/>
            <p:cNvSpPr>
              <a:spLocks noEditPoints="1"/>
            </p:cNvSpPr>
            <p:nvPr userDrawn="1"/>
          </p:nvSpPr>
          <p:spPr bwMode="auto">
            <a:xfrm>
              <a:off x="5915945" y="3975102"/>
              <a:ext cx="94687" cy="99786"/>
            </a:xfrm>
            <a:custGeom>
              <a:avLst/>
              <a:gdLst>
                <a:gd name="T0" fmla="*/ 2147483646 w 31"/>
                <a:gd name="T1" fmla="*/ 2147483646 h 33"/>
                <a:gd name="T2" fmla="*/ 2147483646 w 31"/>
                <a:gd name="T3" fmla="*/ 2147483646 h 33"/>
                <a:gd name="T4" fmla="*/ 2147483646 w 31"/>
                <a:gd name="T5" fmla="*/ 2147483646 h 33"/>
                <a:gd name="T6" fmla="*/ 0 w 31"/>
                <a:gd name="T7" fmla="*/ 2147483646 h 33"/>
                <a:gd name="T8" fmla="*/ 0 w 31"/>
                <a:gd name="T9" fmla="*/ 0 h 33"/>
                <a:gd name="T10" fmla="*/ 2147483646 w 31"/>
                <a:gd name="T11" fmla="*/ 0 h 33"/>
                <a:gd name="T12" fmla="*/ 2147483646 w 31"/>
                <a:gd name="T13" fmla="*/ 2147483646 h 33"/>
                <a:gd name="T14" fmla="*/ 2147483646 w 31"/>
                <a:gd name="T15" fmla="*/ 2147483646 h 33"/>
                <a:gd name="T16" fmla="*/ 2147483646 w 31"/>
                <a:gd name="T17" fmla="*/ 2147483646 h 33"/>
                <a:gd name="T18" fmla="*/ 2147483646 w 31"/>
                <a:gd name="T19" fmla="*/ 2147483646 h 33"/>
                <a:gd name="T20" fmla="*/ 2147483646 w 31"/>
                <a:gd name="T21" fmla="*/ 2147483646 h 33"/>
                <a:gd name="T22" fmla="*/ 2147483646 w 31"/>
                <a:gd name="T23" fmla="*/ 2147483646 h 33"/>
                <a:gd name="T24" fmla="*/ 2147483646 w 31"/>
                <a:gd name="T25" fmla="*/ 2147483646 h 33"/>
                <a:gd name="T26" fmla="*/ 2147483646 w 31"/>
                <a:gd name="T27" fmla="*/ 2147483646 h 33"/>
                <a:gd name="T28" fmla="*/ 2147483646 w 31"/>
                <a:gd name="T29" fmla="*/ 2147483646 h 33"/>
                <a:gd name="T30" fmla="*/ 2147483646 w 31"/>
                <a:gd name="T31" fmla="*/ 2147483646 h 33"/>
                <a:gd name="T32" fmla="*/ 2147483646 w 31"/>
                <a:gd name="T33" fmla="*/ 2147483646 h 33"/>
                <a:gd name="T34" fmla="*/ 2147483646 w 31"/>
                <a:gd name="T35" fmla="*/ 2147483646 h 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33">
                  <a:moveTo>
                    <a:pt x="31" y="17"/>
                  </a:moveTo>
                  <a:cubicBezTo>
                    <a:pt x="31" y="22"/>
                    <a:pt x="29" y="26"/>
                    <a:pt x="27" y="29"/>
                  </a:cubicBezTo>
                  <a:cubicBezTo>
                    <a:pt x="24" y="31"/>
                    <a:pt x="20" y="33"/>
                    <a:pt x="15" y="33"/>
                  </a:cubicBezTo>
                  <a:cubicBezTo>
                    <a:pt x="0" y="33"/>
                    <a:pt x="0" y="33"/>
                    <a:pt x="0" y="33"/>
                  </a:cubicBezTo>
                  <a:cubicBezTo>
                    <a:pt x="0" y="0"/>
                    <a:pt x="0" y="0"/>
                    <a:pt x="0" y="0"/>
                  </a:cubicBezTo>
                  <a:cubicBezTo>
                    <a:pt x="14" y="0"/>
                    <a:pt x="14" y="0"/>
                    <a:pt x="14" y="0"/>
                  </a:cubicBezTo>
                  <a:cubicBezTo>
                    <a:pt x="20" y="0"/>
                    <a:pt x="24" y="1"/>
                    <a:pt x="27" y="4"/>
                  </a:cubicBezTo>
                  <a:cubicBezTo>
                    <a:pt x="29" y="7"/>
                    <a:pt x="31" y="11"/>
                    <a:pt x="31" y="15"/>
                  </a:cubicBezTo>
                  <a:lnTo>
                    <a:pt x="31" y="17"/>
                  </a:lnTo>
                  <a:close/>
                  <a:moveTo>
                    <a:pt x="21" y="17"/>
                  </a:moveTo>
                  <a:cubicBezTo>
                    <a:pt x="21" y="16"/>
                    <a:pt x="21" y="16"/>
                    <a:pt x="21" y="16"/>
                  </a:cubicBezTo>
                  <a:cubicBezTo>
                    <a:pt x="21" y="12"/>
                    <a:pt x="21" y="9"/>
                    <a:pt x="19" y="7"/>
                  </a:cubicBezTo>
                  <a:cubicBezTo>
                    <a:pt x="18" y="5"/>
                    <a:pt x="15" y="4"/>
                    <a:pt x="13" y="4"/>
                  </a:cubicBezTo>
                  <a:cubicBezTo>
                    <a:pt x="9" y="4"/>
                    <a:pt x="9" y="4"/>
                    <a:pt x="9" y="4"/>
                  </a:cubicBezTo>
                  <a:cubicBezTo>
                    <a:pt x="9" y="28"/>
                    <a:pt x="9" y="28"/>
                    <a:pt x="9" y="28"/>
                  </a:cubicBezTo>
                  <a:cubicBezTo>
                    <a:pt x="14" y="28"/>
                    <a:pt x="14" y="28"/>
                    <a:pt x="14" y="28"/>
                  </a:cubicBezTo>
                  <a:cubicBezTo>
                    <a:pt x="16" y="28"/>
                    <a:pt x="18" y="27"/>
                    <a:pt x="19" y="25"/>
                  </a:cubicBezTo>
                  <a:cubicBezTo>
                    <a:pt x="21" y="24"/>
                    <a:pt x="21" y="21"/>
                    <a:pt x="21" y="17"/>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44" name="Freeform 88"/>
            <p:cNvSpPr>
              <a:spLocks/>
            </p:cNvSpPr>
            <p:nvPr userDrawn="1"/>
          </p:nvSpPr>
          <p:spPr bwMode="auto">
            <a:xfrm>
              <a:off x="5716607" y="3975102"/>
              <a:ext cx="59801" cy="99786"/>
            </a:xfrm>
            <a:custGeom>
              <a:avLst/>
              <a:gdLst>
                <a:gd name="T0" fmla="*/ 2147483646 w 39"/>
                <a:gd name="T1" fmla="*/ 2147483646 h 62"/>
                <a:gd name="T2" fmla="*/ 0 w 39"/>
                <a:gd name="T3" fmla="*/ 2147483646 h 62"/>
                <a:gd name="T4" fmla="*/ 0 w 39"/>
                <a:gd name="T5" fmla="*/ 0 h 62"/>
                <a:gd name="T6" fmla="*/ 2147483646 w 39"/>
                <a:gd name="T7" fmla="*/ 0 h 62"/>
                <a:gd name="T8" fmla="*/ 2147483646 w 39"/>
                <a:gd name="T9" fmla="*/ 2147483646 h 62"/>
                <a:gd name="T10" fmla="*/ 2147483646 w 39"/>
                <a:gd name="T11" fmla="*/ 2147483646 h 62"/>
                <a:gd name="T12" fmla="*/ 2147483646 w 39"/>
                <a:gd name="T13" fmla="*/ 2147483646 h 62"/>
                <a:gd name="T14" fmla="*/ 2147483646 w 39"/>
                <a:gd name="T15" fmla="*/ 2147483646 h 62"/>
                <a:gd name="T16" fmla="*/ 2147483646 w 39"/>
                <a:gd name="T17" fmla="*/ 2147483646 h 62"/>
                <a:gd name="T18" fmla="*/ 2147483646 w 39"/>
                <a:gd name="T19" fmla="*/ 2147483646 h 62"/>
                <a:gd name="T20" fmla="*/ 2147483646 w 39"/>
                <a:gd name="T21" fmla="*/ 2147483646 h 62"/>
                <a:gd name="T22" fmla="*/ 2147483646 w 39"/>
                <a:gd name="T23" fmla="*/ 2147483646 h 62"/>
                <a:gd name="T24" fmla="*/ 2147483646 w 39"/>
                <a:gd name="T25" fmla="*/ 2147483646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62">
                  <a:moveTo>
                    <a:pt x="39" y="62"/>
                  </a:moveTo>
                  <a:lnTo>
                    <a:pt x="0" y="62"/>
                  </a:lnTo>
                  <a:lnTo>
                    <a:pt x="0" y="0"/>
                  </a:lnTo>
                  <a:lnTo>
                    <a:pt x="37" y="0"/>
                  </a:lnTo>
                  <a:lnTo>
                    <a:pt x="37" y="9"/>
                  </a:lnTo>
                  <a:lnTo>
                    <a:pt x="13" y="9"/>
                  </a:lnTo>
                  <a:lnTo>
                    <a:pt x="13" y="26"/>
                  </a:lnTo>
                  <a:lnTo>
                    <a:pt x="32" y="26"/>
                  </a:lnTo>
                  <a:lnTo>
                    <a:pt x="32" y="36"/>
                  </a:lnTo>
                  <a:lnTo>
                    <a:pt x="13" y="36"/>
                  </a:lnTo>
                  <a:lnTo>
                    <a:pt x="13" y="53"/>
                  </a:lnTo>
                  <a:lnTo>
                    <a:pt x="39" y="53"/>
                  </a:lnTo>
                  <a:lnTo>
                    <a:pt x="39" y="62"/>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45" name="Freeform 89"/>
            <p:cNvSpPr>
              <a:spLocks/>
            </p:cNvSpPr>
            <p:nvPr userDrawn="1"/>
          </p:nvSpPr>
          <p:spPr bwMode="auto">
            <a:xfrm>
              <a:off x="6309640" y="3980090"/>
              <a:ext cx="114618" cy="94798"/>
            </a:xfrm>
            <a:custGeom>
              <a:avLst/>
              <a:gdLst>
                <a:gd name="T0" fmla="*/ 2147483646 w 70"/>
                <a:gd name="T1" fmla="*/ 2147483646 h 60"/>
                <a:gd name="T2" fmla="*/ 2147483646 w 70"/>
                <a:gd name="T3" fmla="*/ 2147483646 h 60"/>
                <a:gd name="T4" fmla="*/ 2147483646 w 70"/>
                <a:gd name="T5" fmla="*/ 2147483646 h 60"/>
                <a:gd name="T6" fmla="*/ 2147483646 w 70"/>
                <a:gd name="T7" fmla="*/ 2147483646 h 60"/>
                <a:gd name="T8" fmla="*/ 2147483646 w 70"/>
                <a:gd name="T9" fmla="*/ 2147483646 h 60"/>
                <a:gd name="T10" fmla="*/ 2147483646 w 70"/>
                <a:gd name="T11" fmla="*/ 2147483646 h 60"/>
                <a:gd name="T12" fmla="*/ 2147483646 w 70"/>
                <a:gd name="T13" fmla="*/ 2147483646 h 60"/>
                <a:gd name="T14" fmla="*/ 0 w 70"/>
                <a:gd name="T15" fmla="*/ 2147483646 h 60"/>
                <a:gd name="T16" fmla="*/ 0 w 70"/>
                <a:gd name="T17" fmla="*/ 0 h 60"/>
                <a:gd name="T18" fmla="*/ 2147483646 w 70"/>
                <a:gd name="T19" fmla="*/ 0 h 60"/>
                <a:gd name="T20" fmla="*/ 2147483646 w 70"/>
                <a:gd name="T21" fmla="*/ 2147483646 h 60"/>
                <a:gd name="T22" fmla="*/ 2147483646 w 70"/>
                <a:gd name="T23" fmla="*/ 0 h 60"/>
                <a:gd name="T24" fmla="*/ 2147483646 w 70"/>
                <a:gd name="T25" fmla="*/ 0 h 60"/>
                <a:gd name="T26" fmla="*/ 2147483646 w 70"/>
                <a:gd name="T27" fmla="*/ 2147483646 h 6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60">
                  <a:moveTo>
                    <a:pt x="70" y="60"/>
                  </a:moveTo>
                  <a:lnTo>
                    <a:pt x="57" y="60"/>
                  </a:lnTo>
                  <a:lnTo>
                    <a:pt x="57" y="24"/>
                  </a:lnTo>
                  <a:lnTo>
                    <a:pt x="36" y="60"/>
                  </a:lnTo>
                  <a:lnTo>
                    <a:pt x="28" y="60"/>
                  </a:lnTo>
                  <a:lnTo>
                    <a:pt x="11" y="24"/>
                  </a:lnTo>
                  <a:lnTo>
                    <a:pt x="11" y="60"/>
                  </a:lnTo>
                  <a:lnTo>
                    <a:pt x="0" y="60"/>
                  </a:lnTo>
                  <a:lnTo>
                    <a:pt x="0" y="0"/>
                  </a:lnTo>
                  <a:lnTo>
                    <a:pt x="11" y="0"/>
                  </a:lnTo>
                  <a:lnTo>
                    <a:pt x="36" y="43"/>
                  </a:lnTo>
                  <a:lnTo>
                    <a:pt x="60" y="0"/>
                  </a:lnTo>
                  <a:lnTo>
                    <a:pt x="70" y="0"/>
                  </a:lnTo>
                  <a:lnTo>
                    <a:pt x="70" y="60"/>
                  </a:ln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sp>
          <p:nvSpPr>
            <p:cNvPr id="46" name="Freeform 90"/>
            <p:cNvSpPr>
              <a:spLocks noEditPoints="1"/>
            </p:cNvSpPr>
            <p:nvPr userDrawn="1"/>
          </p:nvSpPr>
          <p:spPr bwMode="auto">
            <a:xfrm>
              <a:off x="6469111" y="3975102"/>
              <a:ext cx="89702" cy="99786"/>
            </a:xfrm>
            <a:custGeom>
              <a:avLst/>
              <a:gdLst>
                <a:gd name="T0" fmla="*/ 2147483646 w 31"/>
                <a:gd name="T1" fmla="*/ 2147483646 h 34"/>
                <a:gd name="T2" fmla="*/ 2147483646 w 31"/>
                <a:gd name="T3" fmla="*/ 2147483646 h 34"/>
                <a:gd name="T4" fmla="*/ 2147483646 w 31"/>
                <a:gd name="T5" fmla="*/ 2147483646 h 34"/>
                <a:gd name="T6" fmla="*/ 2147483646 w 31"/>
                <a:gd name="T7" fmla="*/ 2147483646 h 34"/>
                <a:gd name="T8" fmla="*/ 2147483646 w 31"/>
                <a:gd name="T9" fmla="*/ 2147483646 h 34"/>
                <a:gd name="T10" fmla="*/ 0 w 31"/>
                <a:gd name="T11" fmla="*/ 2147483646 h 34"/>
                <a:gd name="T12" fmla="*/ 2147483646 w 31"/>
                <a:gd name="T13" fmla="*/ 2147483646 h 34"/>
                <a:gd name="T14" fmla="*/ 2147483646 w 31"/>
                <a:gd name="T15" fmla="*/ 2147483646 h 34"/>
                <a:gd name="T16" fmla="*/ 2147483646 w 31"/>
                <a:gd name="T17" fmla="*/ 2147483646 h 34"/>
                <a:gd name="T18" fmla="*/ 2147483646 w 31"/>
                <a:gd name="T19" fmla="*/ 2147483646 h 34"/>
                <a:gd name="T20" fmla="*/ 2147483646 w 31"/>
                <a:gd name="T21" fmla="*/ 2147483646 h 34"/>
                <a:gd name="T22" fmla="*/ 2147483646 w 31"/>
                <a:gd name="T23" fmla="*/ 0 h 34"/>
                <a:gd name="T24" fmla="*/ 2147483646 w 31"/>
                <a:gd name="T25" fmla="*/ 2147483646 h 34"/>
                <a:gd name="T26" fmla="*/ 2147483646 w 31"/>
                <a:gd name="T27" fmla="*/ 2147483646 h 34"/>
                <a:gd name="T28" fmla="*/ 2147483646 w 31"/>
                <a:gd name="T29" fmla="*/ 2147483646 h 34"/>
                <a:gd name="T30" fmla="*/ 2147483646 w 31"/>
                <a:gd name="T31" fmla="*/ 2147483646 h 34"/>
                <a:gd name="T32" fmla="*/ 2147483646 w 31"/>
                <a:gd name="T33" fmla="*/ 2147483646 h 34"/>
                <a:gd name="T34" fmla="*/ 2147483646 w 31"/>
                <a:gd name="T35" fmla="*/ 2147483646 h 34"/>
                <a:gd name="T36" fmla="*/ 2147483646 w 31"/>
                <a:gd name="T37" fmla="*/ 2147483646 h 34"/>
                <a:gd name="T38" fmla="*/ 2147483646 w 31"/>
                <a:gd name="T39" fmla="*/ 2147483646 h 34"/>
                <a:gd name="T40" fmla="*/ 2147483646 w 31"/>
                <a:gd name="T41" fmla="*/ 2147483646 h 34"/>
                <a:gd name="T42" fmla="*/ 2147483646 w 31"/>
                <a:gd name="T43" fmla="*/ 2147483646 h 34"/>
                <a:gd name="T44" fmla="*/ 2147483646 w 31"/>
                <a:gd name="T45" fmla="*/ 2147483646 h 34"/>
                <a:gd name="T46" fmla="*/ 2147483646 w 31"/>
                <a:gd name="T47" fmla="*/ 2147483646 h 34"/>
                <a:gd name="T48" fmla="*/ 2147483646 w 31"/>
                <a:gd name="T49" fmla="*/ 2147483646 h 34"/>
                <a:gd name="T50" fmla="*/ 2147483646 w 31"/>
                <a:gd name="T51" fmla="*/ 2147483646 h 34"/>
                <a:gd name="T52" fmla="*/ 2147483646 w 31"/>
                <a:gd name="T53" fmla="*/ 2147483646 h 34"/>
                <a:gd name="T54" fmla="*/ 2147483646 w 31"/>
                <a:gd name="T55" fmla="*/ 2147483646 h 34"/>
                <a:gd name="T56" fmla="*/ 2147483646 w 31"/>
                <a:gd name="T57" fmla="*/ 2147483646 h 34"/>
                <a:gd name="T58" fmla="*/ 2147483646 w 31"/>
                <a:gd name="T59" fmla="*/ 2147483646 h 34"/>
                <a:gd name="T60" fmla="*/ 2147483646 w 31"/>
                <a:gd name="T61" fmla="*/ 2147483646 h 34"/>
                <a:gd name="T62" fmla="*/ 2147483646 w 31"/>
                <a:gd name="T63" fmla="*/ 2147483646 h 34"/>
                <a:gd name="T64" fmla="*/ 2147483646 w 31"/>
                <a:gd name="T65" fmla="*/ 2147483646 h 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 h="34">
                  <a:moveTo>
                    <a:pt x="31" y="33"/>
                  </a:moveTo>
                  <a:cubicBezTo>
                    <a:pt x="23" y="33"/>
                    <a:pt x="23" y="33"/>
                    <a:pt x="23" y="33"/>
                  </a:cubicBezTo>
                  <a:cubicBezTo>
                    <a:pt x="23" y="33"/>
                    <a:pt x="22" y="32"/>
                    <a:pt x="20" y="30"/>
                  </a:cubicBezTo>
                  <a:cubicBezTo>
                    <a:pt x="17" y="32"/>
                    <a:pt x="14" y="34"/>
                    <a:pt x="10" y="34"/>
                  </a:cubicBezTo>
                  <a:cubicBezTo>
                    <a:pt x="7" y="34"/>
                    <a:pt x="4" y="33"/>
                    <a:pt x="3" y="32"/>
                  </a:cubicBezTo>
                  <a:cubicBezTo>
                    <a:pt x="1" y="30"/>
                    <a:pt x="0" y="28"/>
                    <a:pt x="0" y="25"/>
                  </a:cubicBezTo>
                  <a:cubicBezTo>
                    <a:pt x="0" y="23"/>
                    <a:pt x="0" y="21"/>
                    <a:pt x="2" y="19"/>
                  </a:cubicBezTo>
                  <a:cubicBezTo>
                    <a:pt x="3" y="18"/>
                    <a:pt x="5" y="16"/>
                    <a:pt x="7" y="15"/>
                  </a:cubicBezTo>
                  <a:cubicBezTo>
                    <a:pt x="6" y="13"/>
                    <a:pt x="5" y="12"/>
                    <a:pt x="5" y="11"/>
                  </a:cubicBezTo>
                  <a:cubicBezTo>
                    <a:pt x="4" y="10"/>
                    <a:pt x="4" y="9"/>
                    <a:pt x="4" y="7"/>
                  </a:cubicBezTo>
                  <a:cubicBezTo>
                    <a:pt x="4" y="5"/>
                    <a:pt x="4" y="3"/>
                    <a:pt x="6" y="2"/>
                  </a:cubicBezTo>
                  <a:cubicBezTo>
                    <a:pt x="8" y="1"/>
                    <a:pt x="10" y="0"/>
                    <a:pt x="12" y="0"/>
                  </a:cubicBezTo>
                  <a:cubicBezTo>
                    <a:pt x="14" y="0"/>
                    <a:pt x="17" y="1"/>
                    <a:pt x="18" y="2"/>
                  </a:cubicBezTo>
                  <a:cubicBezTo>
                    <a:pt x="20" y="3"/>
                    <a:pt x="21" y="5"/>
                    <a:pt x="21" y="7"/>
                  </a:cubicBezTo>
                  <a:cubicBezTo>
                    <a:pt x="21" y="9"/>
                    <a:pt x="20" y="11"/>
                    <a:pt x="19" y="12"/>
                  </a:cubicBezTo>
                  <a:cubicBezTo>
                    <a:pt x="18" y="13"/>
                    <a:pt x="17" y="14"/>
                    <a:pt x="15" y="16"/>
                  </a:cubicBezTo>
                  <a:cubicBezTo>
                    <a:pt x="16" y="17"/>
                    <a:pt x="18" y="19"/>
                    <a:pt x="20" y="22"/>
                  </a:cubicBezTo>
                  <a:cubicBezTo>
                    <a:pt x="22" y="20"/>
                    <a:pt x="23" y="17"/>
                    <a:pt x="25" y="14"/>
                  </a:cubicBezTo>
                  <a:cubicBezTo>
                    <a:pt x="30" y="17"/>
                    <a:pt x="30" y="17"/>
                    <a:pt x="30" y="17"/>
                  </a:cubicBezTo>
                  <a:cubicBezTo>
                    <a:pt x="29" y="18"/>
                    <a:pt x="28" y="20"/>
                    <a:pt x="27" y="22"/>
                  </a:cubicBezTo>
                  <a:cubicBezTo>
                    <a:pt x="26" y="23"/>
                    <a:pt x="25" y="25"/>
                    <a:pt x="24" y="26"/>
                  </a:cubicBezTo>
                  <a:cubicBezTo>
                    <a:pt x="28" y="31"/>
                    <a:pt x="28" y="31"/>
                    <a:pt x="28" y="31"/>
                  </a:cubicBezTo>
                  <a:cubicBezTo>
                    <a:pt x="29" y="31"/>
                    <a:pt x="30" y="32"/>
                    <a:pt x="31" y="33"/>
                  </a:cubicBezTo>
                  <a:close/>
                  <a:moveTo>
                    <a:pt x="16" y="25"/>
                  </a:moveTo>
                  <a:cubicBezTo>
                    <a:pt x="14" y="23"/>
                    <a:pt x="12" y="21"/>
                    <a:pt x="11" y="19"/>
                  </a:cubicBezTo>
                  <a:cubicBezTo>
                    <a:pt x="8" y="21"/>
                    <a:pt x="6" y="23"/>
                    <a:pt x="6" y="25"/>
                  </a:cubicBezTo>
                  <a:cubicBezTo>
                    <a:pt x="6" y="27"/>
                    <a:pt x="8" y="28"/>
                    <a:pt x="10" y="28"/>
                  </a:cubicBezTo>
                  <a:cubicBezTo>
                    <a:pt x="12" y="28"/>
                    <a:pt x="14" y="27"/>
                    <a:pt x="16" y="25"/>
                  </a:cubicBezTo>
                  <a:close/>
                  <a:moveTo>
                    <a:pt x="15" y="8"/>
                  </a:moveTo>
                  <a:cubicBezTo>
                    <a:pt x="15" y="6"/>
                    <a:pt x="14" y="5"/>
                    <a:pt x="12" y="5"/>
                  </a:cubicBezTo>
                  <a:cubicBezTo>
                    <a:pt x="10" y="5"/>
                    <a:pt x="9" y="6"/>
                    <a:pt x="9" y="8"/>
                  </a:cubicBezTo>
                  <a:cubicBezTo>
                    <a:pt x="9" y="8"/>
                    <a:pt x="10" y="10"/>
                    <a:pt x="12" y="12"/>
                  </a:cubicBezTo>
                  <a:cubicBezTo>
                    <a:pt x="14" y="10"/>
                    <a:pt x="15" y="9"/>
                    <a:pt x="15" y="8"/>
                  </a:cubicBezTo>
                  <a:close/>
                </a:path>
              </a:pathLst>
            </a:custGeom>
            <a:solidFill>
              <a:srgbClr val="9207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aseline="0">
                <a:latin typeface="Arial Unicode MS" panose="020B0604020202020204" pitchFamily="34" charset="-122"/>
              </a:endParaRPr>
            </a:p>
          </p:txBody>
        </p:sp>
      </p:grpSp>
      <p:sp>
        <p:nvSpPr>
          <p:cNvPr id="47" name="矩形 46"/>
          <p:cNvSpPr/>
          <p:nvPr userDrawn="1"/>
        </p:nvSpPr>
        <p:spPr>
          <a:xfrm>
            <a:off x="0" y="6566633"/>
            <a:ext cx="9144000" cy="291368"/>
          </a:xfrm>
          <a:prstGeom prst="rect">
            <a:avLst/>
          </a:prstGeom>
          <a:solidFill>
            <a:srgbClr val="2A2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8"/>
          <p:cNvSpPr txBox="1"/>
          <p:nvPr userDrawn="1"/>
        </p:nvSpPr>
        <p:spPr>
          <a:xfrm>
            <a:off x="214283" y="6609763"/>
            <a:ext cx="3143272" cy="215444"/>
          </a:xfrm>
          <a:prstGeom prst="rect">
            <a:avLst/>
          </a:prstGeom>
          <a:noFill/>
        </p:spPr>
        <p:txBody>
          <a:bodyPr wrap="square" rtlCol="0">
            <a:spAutoFit/>
          </a:bodyPr>
          <a:lstStyle/>
          <a:p>
            <a:r>
              <a:rPr lang="en-US" altLang="zh-CN" sz="800" dirty="0">
                <a:solidFill>
                  <a:schemeClr val="bg1"/>
                </a:solidFill>
                <a:latin typeface="Arial" pitchFamily="34" charset="0"/>
                <a:cs typeface="Arial" pitchFamily="34" charset="0"/>
              </a:rPr>
              <a:t>TECHNOLOGY FOR THE MOBILE WORLD</a:t>
            </a:r>
            <a:endParaRPr lang="zh-CN" altLang="en-US" sz="800" dirty="0">
              <a:solidFill>
                <a:schemeClr val="bg1"/>
              </a:solidFill>
              <a:latin typeface="Arial" pitchFamily="34" charset="0"/>
              <a:cs typeface="Arial" pitchFamily="34" charset="0"/>
            </a:endParaRPr>
          </a:p>
        </p:txBody>
      </p:sp>
      <p:sp>
        <p:nvSpPr>
          <p:cNvPr id="49" name="TextBox 8"/>
          <p:cNvSpPr txBox="1"/>
          <p:nvPr userDrawn="1"/>
        </p:nvSpPr>
        <p:spPr>
          <a:xfrm>
            <a:off x="7988018" y="6609763"/>
            <a:ext cx="1089508" cy="215444"/>
          </a:xfrm>
          <a:prstGeom prst="rect">
            <a:avLst/>
          </a:prstGeom>
          <a:noFill/>
        </p:spPr>
        <p:txBody>
          <a:bodyPr wrap="square" rtlCol="0">
            <a:spAutoFit/>
          </a:bodyPr>
          <a:lstStyle/>
          <a:p>
            <a:r>
              <a:rPr lang="en-US" altLang="zh-CN" sz="800" dirty="0">
                <a:solidFill>
                  <a:schemeClr val="bg1"/>
                </a:solidFill>
                <a:latin typeface="Arial" pitchFamily="34" charset="0"/>
                <a:cs typeface="Arial" pitchFamily="34" charset="0"/>
              </a:rPr>
              <a:t>CONFIDENTIAL</a:t>
            </a:r>
            <a:endParaRPr lang="zh-CN" altLang="en-US" sz="800" dirty="0">
              <a:solidFill>
                <a:schemeClr val="bg1"/>
              </a:solidFill>
              <a:latin typeface="Arial" pitchFamily="34" charset="0"/>
              <a:cs typeface="Arial" pitchFamily="34" charset="0"/>
            </a:endParaRPr>
          </a:p>
        </p:txBody>
      </p:sp>
      <p:cxnSp>
        <p:nvCxnSpPr>
          <p:cNvPr id="3" name="直接连接符 2"/>
          <p:cNvCxnSpPr/>
          <p:nvPr userDrawn="1"/>
        </p:nvCxnSpPr>
        <p:spPr>
          <a:xfrm>
            <a:off x="395537" y="764704"/>
            <a:ext cx="8352928"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userDrawn="1"/>
        </p:nvSpPr>
        <p:spPr>
          <a:xfrm>
            <a:off x="4031940" y="6589206"/>
            <a:ext cx="1080120" cy="246221"/>
          </a:xfrm>
          <a:prstGeom prst="rect">
            <a:avLst/>
          </a:prstGeom>
          <a:noFill/>
        </p:spPr>
        <p:txBody>
          <a:bodyPr wrap="square" rtlCol="0" anchor="ctr" anchorCtr="0">
            <a:spAutoFit/>
          </a:bodyPr>
          <a:lstStyle/>
          <a:p>
            <a:pPr algn="ctr"/>
            <a:fld id="{DE8D9B83-D8C6-477B-8177-405D3123BD9E}" type="slidenum">
              <a:rPr lang="zh-CN" altLang="en-US" sz="1000" kern="1200" smtClean="0">
                <a:solidFill>
                  <a:schemeClr val="bg1"/>
                </a:solidFill>
                <a:latin typeface="Arial" panose="020B0604020202020204" pitchFamily="34" charset="0"/>
                <a:ea typeface="宋体" panose="02010600030101010101" pitchFamily="2" charset="-122"/>
                <a:cs typeface="+mn-cs"/>
              </a:rPr>
              <a:pPr algn="ctr"/>
              <a:t>‹#›</a:t>
            </a:fld>
            <a:endParaRPr lang="zh-CN" altLang="en-US" sz="1000" kern="1200" dirty="0">
              <a:solidFill>
                <a:schemeClr val="bg1"/>
              </a:solidFill>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641349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_E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7" name="Shape 823"/>
          <p:cNvSpPr>
            <a:spLocks noChangeArrowheads="1"/>
          </p:cNvSpPr>
          <p:nvPr userDrawn="1"/>
        </p:nvSpPr>
        <p:spPr bwMode="auto">
          <a:xfrm>
            <a:off x="467544" y="4678343"/>
            <a:ext cx="3016250" cy="646327"/>
          </a:xfrm>
          <a:prstGeom prst="rect">
            <a:avLst/>
          </a:prstGeom>
          <a:noFill/>
          <a:ln w="12700">
            <a:noFill/>
            <a:miter lim="400000"/>
            <a:headEnd/>
            <a:tailEnd/>
          </a:ln>
        </p:spPr>
        <p:txBody>
          <a:bodyPr lIns="45718" tIns="45718" rIns="45718" bIns="45718">
            <a:spAutoFit/>
          </a:bodyPr>
          <a:lstStyle/>
          <a:p>
            <a:pPr algn="ctr" eaLnBrk="1" fontAlgn="auto" hangingPunct="1">
              <a:spcBef>
                <a:spcPts val="0"/>
              </a:spcBef>
              <a:spcAft>
                <a:spcPts val="0"/>
              </a:spcAft>
              <a:defRPr/>
            </a:pPr>
            <a:r>
              <a:rPr lang="zh-CN" altLang="zh-CN" sz="3600" b="1" dirty="0">
                <a:solidFill>
                  <a:prstClr val="black">
                    <a:lumMod val="65000"/>
                    <a:lumOff val="35000"/>
                  </a:prstClr>
                </a:solidFill>
                <a:latin typeface="Calibri"/>
                <a:cs typeface="Arial" panose="020B0604020202020204" pitchFamily="34" charset="0"/>
                <a:sym typeface="Arial" panose="020B0604020202020204" pitchFamily="34" charset="0"/>
              </a:rPr>
              <a:t>T</a:t>
            </a:r>
            <a:r>
              <a:rPr lang="zh-CN" altLang="zh-CN" sz="3600" b="1" dirty="0">
                <a:solidFill>
                  <a:srgbClr val="595959"/>
                </a:solidFill>
                <a:latin typeface="Calibri"/>
                <a:cs typeface="Arial" panose="020B0604020202020204" pitchFamily="34" charset="0"/>
                <a:sym typeface="Arial" panose="020B0604020202020204" pitchFamily="34" charset="0"/>
              </a:rPr>
              <a:t>HAN</a:t>
            </a:r>
            <a:r>
              <a:rPr lang="zh-CN" altLang="zh-CN" sz="3600" b="1" dirty="0">
                <a:solidFill>
                  <a:prstClr val="black">
                    <a:lumMod val="65000"/>
                    <a:lumOff val="35000"/>
                  </a:prstClr>
                </a:solidFill>
                <a:latin typeface="Calibri"/>
                <a:cs typeface="Arial" panose="020B0604020202020204" pitchFamily="34" charset="0"/>
                <a:sym typeface="Arial" panose="020B0604020202020204" pitchFamily="34" charset="0"/>
              </a:rPr>
              <a:t>K YOU!</a:t>
            </a:r>
          </a:p>
        </p:txBody>
      </p:sp>
      <p:sp>
        <p:nvSpPr>
          <p:cNvPr id="18" name="Rectangle 2"/>
          <p:cNvSpPr txBox="1">
            <a:spLocks noChangeArrowheads="1"/>
          </p:cNvSpPr>
          <p:nvPr userDrawn="1"/>
        </p:nvSpPr>
        <p:spPr bwMode="auto">
          <a:xfrm>
            <a:off x="3851920" y="4534326"/>
            <a:ext cx="5112568" cy="155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a:defRPr>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a:defRPr>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a:defRPr>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a:defRPr>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eaLnBrk="0" fontAlgn="base" hangingPunct="0">
              <a:spcBef>
                <a:spcPct val="0"/>
              </a:spcBef>
              <a:spcAft>
                <a:spcPct val="0"/>
              </a:spcAft>
              <a:defRPr>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eaLnBrk="0" fontAlgn="base" hangingPunct="0">
              <a:spcBef>
                <a:spcPct val="0"/>
              </a:spcBef>
              <a:spcAft>
                <a:spcPct val="0"/>
              </a:spcAft>
              <a:defRPr>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eaLnBrk="0" fontAlgn="base" hangingPunct="0">
              <a:spcBef>
                <a:spcPct val="0"/>
              </a:spcBef>
              <a:spcAft>
                <a:spcPct val="0"/>
              </a:spcAft>
              <a:defRPr>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eaLnBrk="0" fontAlgn="base" hangingPunct="0">
              <a:spcBef>
                <a:spcPct val="0"/>
              </a:spcBef>
              <a:spcAft>
                <a:spcPct val="0"/>
              </a:spcAft>
              <a:defRPr>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r>
              <a:rPr lang="en-US" altLang="zh-CN" sz="800" kern="1200" dirty="0" smtClean="0">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All data and information contained in or disclosed by this document is confidential and proprietary information of UNISOC and all rights therein are expressly reserved. This document is provided for reference purpose, no license (express or implied, by estoppel or otherwise) to any intellectual property rights is granted by this document, and no express and implied warranties, including but without limitation, the implied warranties of fitness for any particular purpose, and non-infringement, as well as any performance. By accepting this material, the recipient agrees that the material and the information contained therein is to be held in confidence and in trust and will not be used, copied, reproduced in whole or in part, nor its contents revealed in any manner to others without the express written permission of UNISOC. UNISOC may make any changes at any time without prior notice. Although every reasonable effort is made to present current and accurate information, UNISOC makes no guarantees of any kind with respect to the matters addressed in this document. In no event shall UNISOC be responsible or liable, directly or indirectly, for any damage or loss caused or alleged to be caused by or in connection with the use of or reliance on any such content.    </a:t>
            </a:r>
            <a:endParaRPr lang="zh-CN" altLang="zh-CN" sz="800" kern="1200" dirty="0">
              <a:solidFill>
                <a:srgbClr val="000000"/>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p:txBody>
      </p:sp>
      <p:sp>
        <p:nvSpPr>
          <p:cNvPr id="8" name="矩形 7"/>
          <p:cNvSpPr/>
          <p:nvPr userDrawn="1"/>
        </p:nvSpPr>
        <p:spPr>
          <a:xfrm>
            <a:off x="0" y="6572266"/>
            <a:ext cx="9144000" cy="285734"/>
          </a:xfrm>
          <a:prstGeom prst="rect">
            <a:avLst/>
          </a:prstGeom>
          <a:solidFill>
            <a:srgbClr val="2A2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8"/>
          <p:cNvSpPr txBox="1"/>
          <p:nvPr userDrawn="1"/>
        </p:nvSpPr>
        <p:spPr>
          <a:xfrm>
            <a:off x="214283" y="6609763"/>
            <a:ext cx="3143272" cy="215444"/>
          </a:xfrm>
          <a:prstGeom prst="rect">
            <a:avLst/>
          </a:prstGeom>
          <a:noFill/>
        </p:spPr>
        <p:txBody>
          <a:bodyPr wrap="square" rtlCol="0">
            <a:spAutoFit/>
          </a:bodyPr>
          <a:lstStyle/>
          <a:p>
            <a:r>
              <a:rPr lang="en-US" altLang="zh-CN" sz="800" dirty="0">
                <a:solidFill>
                  <a:schemeClr val="bg1"/>
                </a:solidFill>
                <a:latin typeface="Arial" pitchFamily="34" charset="0"/>
                <a:cs typeface="Arial" pitchFamily="34" charset="0"/>
              </a:rPr>
              <a:t>TECHNOLOGY FOR THE MOBILE WORLD</a:t>
            </a:r>
            <a:endParaRPr lang="zh-CN" altLang="en-US" sz="800" dirty="0">
              <a:solidFill>
                <a:schemeClr val="bg1"/>
              </a:solidFill>
              <a:latin typeface="Arial" pitchFamily="34" charset="0"/>
              <a:cs typeface="Arial" pitchFamily="34" charset="0"/>
            </a:endParaRPr>
          </a:p>
        </p:txBody>
      </p:sp>
      <p:sp>
        <p:nvSpPr>
          <p:cNvPr id="11" name="TextBox 8"/>
          <p:cNvSpPr txBox="1"/>
          <p:nvPr userDrawn="1"/>
        </p:nvSpPr>
        <p:spPr>
          <a:xfrm>
            <a:off x="7988018" y="6609763"/>
            <a:ext cx="1089508" cy="215444"/>
          </a:xfrm>
          <a:prstGeom prst="rect">
            <a:avLst/>
          </a:prstGeom>
          <a:noFill/>
        </p:spPr>
        <p:txBody>
          <a:bodyPr wrap="square" rtlCol="0">
            <a:spAutoFit/>
          </a:bodyPr>
          <a:lstStyle/>
          <a:p>
            <a:r>
              <a:rPr lang="en-US" altLang="zh-CN" sz="800" dirty="0">
                <a:solidFill>
                  <a:schemeClr val="bg1"/>
                </a:solidFill>
                <a:latin typeface="Arial" pitchFamily="34" charset="0"/>
                <a:cs typeface="Arial" pitchFamily="34" charset="0"/>
              </a:rPr>
              <a:t>CONFIDENTIAL</a:t>
            </a:r>
            <a:endParaRPr lang="zh-CN" altLang="en-US" sz="800" dirty="0">
              <a:solidFill>
                <a:schemeClr val="bg1"/>
              </a:solidFill>
              <a:latin typeface="Arial" pitchFamily="34" charset="0"/>
              <a:cs typeface="Arial" pitchFamily="34" charset="0"/>
            </a:endParaRPr>
          </a:p>
        </p:txBody>
      </p:sp>
      <p:pic>
        <p:nvPicPr>
          <p:cNvPr id="23" name="图片 22"/>
          <p:cNvPicPr>
            <a:picLocks noChangeAspect="1"/>
          </p:cNvPicPr>
          <p:nvPr userDrawn="1"/>
        </p:nvPicPr>
        <p:blipFill rotWithShape="1">
          <a:blip r:embed="rId3">
            <a:extLst>
              <a:ext uri="{28A0092B-C50C-407E-A947-70E740481C1C}">
                <a14:useLocalDpi xmlns:a14="http://schemas.microsoft.com/office/drawing/2010/main" val="0"/>
              </a:ext>
            </a:extLst>
          </a:blip>
          <a:srcRect t="22132"/>
          <a:stretch/>
        </p:blipFill>
        <p:spPr>
          <a:xfrm>
            <a:off x="0" y="0"/>
            <a:ext cx="9144000" cy="3800319"/>
          </a:xfrm>
          <a:prstGeom prst="rect">
            <a:avLst/>
          </a:prstGeom>
        </p:spPr>
      </p:pic>
    </p:spTree>
    <p:extLst>
      <p:ext uri="{BB962C8B-B14F-4D97-AF65-F5344CB8AC3E}">
        <p14:creationId xmlns:p14="http://schemas.microsoft.com/office/powerpoint/2010/main" val="35772456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_CN">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22132"/>
          <a:stretch/>
        </p:blipFill>
        <p:spPr>
          <a:xfrm>
            <a:off x="0" y="0"/>
            <a:ext cx="9144000" cy="3800319"/>
          </a:xfrm>
          <a:prstGeom prst="rect">
            <a:avLst/>
          </a:prstGeom>
        </p:spPr>
      </p:pic>
      <p:sp>
        <p:nvSpPr>
          <p:cNvPr id="14" name="Shape 823"/>
          <p:cNvSpPr>
            <a:spLocks noChangeArrowheads="1"/>
          </p:cNvSpPr>
          <p:nvPr userDrawn="1"/>
        </p:nvSpPr>
        <p:spPr bwMode="auto">
          <a:xfrm>
            <a:off x="755576" y="4437112"/>
            <a:ext cx="3016250" cy="646327"/>
          </a:xfrm>
          <a:prstGeom prst="rect">
            <a:avLst/>
          </a:prstGeom>
          <a:noFill/>
          <a:ln w="12700">
            <a:noFill/>
            <a:miter lim="400000"/>
            <a:headEnd/>
            <a:tailEnd/>
          </a:ln>
        </p:spPr>
        <p:txBody>
          <a:bodyPr lIns="45718" tIns="45718" rIns="45718" bIns="45718">
            <a:spAutoFit/>
          </a:bodyPr>
          <a:lstStyle/>
          <a:p>
            <a:pPr algn="ctr" eaLnBrk="1" fontAlgn="auto" hangingPunct="1">
              <a:spcBef>
                <a:spcPts val="0"/>
              </a:spcBef>
              <a:spcAft>
                <a:spcPts val="0"/>
              </a:spcAft>
            </a:pPr>
            <a:r>
              <a:rPr lang="zh-CN" altLang="en-US" sz="3600" dirty="0" smtClean="0">
                <a:solidFill>
                  <a:prstClr val="black">
                    <a:lumMod val="75000"/>
                    <a:lumOff val="25000"/>
                  </a:prstClr>
                </a:solidFill>
                <a:ea typeface="微软雅黑" pitchFamily="34" charset="-122"/>
                <a:sym typeface="Arial" pitchFamily="34" charset="0"/>
              </a:rPr>
              <a:t>谢谢！</a:t>
            </a:r>
            <a:endParaRPr lang="zh-CN" altLang="zh-CN" sz="3600" dirty="0">
              <a:solidFill>
                <a:prstClr val="black">
                  <a:lumMod val="75000"/>
                  <a:lumOff val="25000"/>
                </a:prstClr>
              </a:solidFill>
              <a:ea typeface="微软雅黑" pitchFamily="34" charset="-122"/>
              <a:sym typeface="Arial" pitchFamily="34" charset="0"/>
            </a:endParaRPr>
          </a:p>
        </p:txBody>
      </p:sp>
      <p:sp>
        <p:nvSpPr>
          <p:cNvPr id="15" name="Shape 824"/>
          <p:cNvSpPr>
            <a:spLocks noChangeArrowheads="1"/>
          </p:cNvSpPr>
          <p:nvPr userDrawn="1"/>
        </p:nvSpPr>
        <p:spPr bwMode="auto">
          <a:xfrm>
            <a:off x="3765765" y="4538418"/>
            <a:ext cx="5112568" cy="830993"/>
          </a:xfrm>
          <a:prstGeom prst="rect">
            <a:avLst/>
          </a:prstGeom>
          <a:noFill/>
          <a:ln w="12700">
            <a:noFill/>
            <a:miter lim="400000"/>
            <a:headEnd/>
            <a:tailEnd/>
          </a:ln>
        </p:spPr>
        <p:txBody>
          <a:bodyPr wrap="square" lIns="45718" tIns="45718" rIns="45718" bIns="45718">
            <a:spAutoFit/>
          </a:bodyPr>
          <a:lstStyle/>
          <a:p>
            <a:r>
              <a:rPr lang="zh-CN" altLang="zh-CN" sz="800" kern="1200" dirty="0" smtClean="0">
                <a:solidFill>
                  <a:schemeClr val="tx1"/>
                </a:solidFill>
                <a:effectLst/>
                <a:latin typeface="Arial" panose="020B0604020202020204" pitchFamily="34" charset="0"/>
                <a:ea typeface="宋体" panose="02010600030101010101" pitchFamily="2" charset="-122"/>
                <a:cs typeface="+mn-cs"/>
              </a:rPr>
              <a:t>本文件所含数据和信息都属于紫光展锐所有的机密信息，紫光展锐保留所有相关权利。本文件仅为信息参考之目的提供，不包含任何明示或默示的知识产权许可，也不表示有任何明示或默示的保证，包括但不限于满足任何特殊目的、不侵权或性能。当您接受这份文件时，即表示您同意本文件中内容和信息属于紫光展锐机密信息，且同意在未获得紫光展锐书面同意前，不使用或复制本文件的整体或部分，也不向任何其他方披露本文件内容。紫光展锐有权在未经事先通知的情况下，在任何时候对本文件做任何修改。紫光展锐对本文件所含数据和信息不做任何保证，在任何情况下，紫光展锐均不负责任何与本文件相关的直接或间接的、任何伤害或损失。</a:t>
            </a:r>
            <a:r>
              <a:rPr lang="en-US" altLang="zh-CN" sz="800" kern="1200" dirty="0" smtClean="0">
                <a:solidFill>
                  <a:schemeClr val="tx1"/>
                </a:solidFill>
                <a:effectLst/>
                <a:latin typeface="Arial" panose="020B0604020202020204" pitchFamily="34" charset="0"/>
                <a:ea typeface="宋体" panose="02010600030101010101" pitchFamily="2" charset="-122"/>
                <a:cs typeface="+mn-cs"/>
              </a:rPr>
              <a:t>  </a:t>
            </a:r>
            <a:endParaRPr lang="zh-CN" altLang="zh-CN" sz="800" dirty="0">
              <a:effectLst/>
              <a:latin typeface="Arial" panose="020B0604020202020204" pitchFamily="34" charset="0"/>
              <a:ea typeface="宋体" panose="02010600030101010101" pitchFamily="2" charset="-122"/>
            </a:endParaRPr>
          </a:p>
        </p:txBody>
      </p:sp>
      <p:sp>
        <p:nvSpPr>
          <p:cNvPr id="13" name="矩形 12"/>
          <p:cNvSpPr/>
          <p:nvPr userDrawn="1"/>
        </p:nvSpPr>
        <p:spPr>
          <a:xfrm>
            <a:off x="0" y="6572266"/>
            <a:ext cx="9144000" cy="285734"/>
          </a:xfrm>
          <a:prstGeom prst="rect">
            <a:avLst/>
          </a:prstGeom>
          <a:solidFill>
            <a:srgbClr val="2A2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8"/>
          <p:cNvSpPr txBox="1"/>
          <p:nvPr userDrawn="1"/>
        </p:nvSpPr>
        <p:spPr>
          <a:xfrm>
            <a:off x="214283" y="6609763"/>
            <a:ext cx="3143272" cy="215444"/>
          </a:xfrm>
          <a:prstGeom prst="rect">
            <a:avLst/>
          </a:prstGeom>
          <a:noFill/>
        </p:spPr>
        <p:txBody>
          <a:bodyPr wrap="square" rtlCol="0">
            <a:spAutoFit/>
          </a:bodyPr>
          <a:lstStyle/>
          <a:p>
            <a:r>
              <a:rPr lang="en-US" altLang="zh-CN" sz="800" dirty="0">
                <a:solidFill>
                  <a:schemeClr val="bg1"/>
                </a:solidFill>
                <a:latin typeface="Arial" pitchFamily="34" charset="0"/>
                <a:cs typeface="Arial" pitchFamily="34" charset="0"/>
              </a:rPr>
              <a:t>TECHNOLOGY FOR THE MOBILE WORLD</a:t>
            </a:r>
            <a:endParaRPr lang="zh-CN" altLang="en-US" sz="800" dirty="0">
              <a:solidFill>
                <a:schemeClr val="bg1"/>
              </a:solidFill>
              <a:latin typeface="Arial" pitchFamily="34" charset="0"/>
              <a:cs typeface="Arial" pitchFamily="34" charset="0"/>
            </a:endParaRPr>
          </a:p>
        </p:txBody>
      </p:sp>
      <p:sp>
        <p:nvSpPr>
          <p:cNvPr id="17" name="TextBox 8"/>
          <p:cNvSpPr txBox="1"/>
          <p:nvPr userDrawn="1"/>
        </p:nvSpPr>
        <p:spPr>
          <a:xfrm>
            <a:off x="7988018" y="6609763"/>
            <a:ext cx="1089508" cy="215444"/>
          </a:xfrm>
          <a:prstGeom prst="rect">
            <a:avLst/>
          </a:prstGeom>
          <a:noFill/>
        </p:spPr>
        <p:txBody>
          <a:bodyPr wrap="square" rtlCol="0">
            <a:spAutoFit/>
          </a:bodyPr>
          <a:lstStyle/>
          <a:p>
            <a:r>
              <a:rPr lang="en-US" altLang="zh-CN" sz="800" dirty="0">
                <a:solidFill>
                  <a:schemeClr val="bg1"/>
                </a:solidFill>
                <a:latin typeface="Arial" pitchFamily="34" charset="0"/>
                <a:cs typeface="Arial" pitchFamily="34" charset="0"/>
              </a:rPr>
              <a:t>CONFIDENTIAL</a:t>
            </a:r>
            <a:endParaRPr lang="zh-CN" altLang="en-US" sz="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908504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userDrawn="1"/>
        </p:nvSpPr>
        <p:spPr>
          <a:xfrm>
            <a:off x="4031940" y="6589206"/>
            <a:ext cx="1080120" cy="246221"/>
          </a:xfrm>
          <a:prstGeom prst="rect">
            <a:avLst/>
          </a:prstGeom>
          <a:noFill/>
        </p:spPr>
        <p:txBody>
          <a:bodyPr wrap="square" rtlCol="0" anchor="ctr" anchorCtr="0">
            <a:spAutoFit/>
          </a:bodyPr>
          <a:lstStyle/>
          <a:p>
            <a:pPr algn="ctr"/>
            <a:fld id="{DE8D9B83-D8C6-477B-8177-405D3123BD9E}" type="slidenum">
              <a:rPr lang="zh-CN" altLang="en-US" sz="1000" kern="1200" smtClean="0">
                <a:solidFill>
                  <a:schemeClr val="bg1"/>
                </a:solidFill>
                <a:latin typeface="Arial" panose="020B0604020202020204" pitchFamily="34" charset="0"/>
                <a:ea typeface="宋体" panose="02010600030101010101" pitchFamily="2" charset="-122"/>
                <a:cs typeface="+mn-cs"/>
              </a:rPr>
              <a:pPr algn="ctr"/>
              <a:t>‹#›</a:t>
            </a:fld>
            <a:endParaRPr lang="zh-CN" altLang="en-US" sz="1000" kern="1200" dirty="0">
              <a:solidFill>
                <a:schemeClr val="bg1"/>
              </a:solidFill>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494300"/>
      </p:ext>
    </p:extLst>
  </p:cSld>
  <p:clrMap bg1="lt1" tx1="dk1" bg2="lt2" tx2="dk2" accent1="accent1" accent2="accent2" accent3="accent3" accent4="accent4" accent5="accent5" accent6="accent6" hlink="hlink" folHlink="folHlink"/>
  <p:sldLayoutIdLst>
    <p:sldLayoutId id="2147484222" r:id="rId1"/>
    <p:sldLayoutId id="2147484223" r:id="rId2"/>
    <p:sldLayoutId id="2147484207" r:id="rId3"/>
    <p:sldLayoutId id="2147484224" r:id="rId4"/>
    <p:sldLayoutId id="2147484225" r:id="rId5"/>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4.bin"/><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13.emf"/><Relationship Id="rId5" Type="http://schemas.openxmlformats.org/officeDocument/2006/relationships/oleObject" Target="../embeddings/oleObject9.bin"/><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2555776" y="980728"/>
            <a:ext cx="8885702" cy="2106089"/>
          </a:xfrm>
        </p:spPr>
        <p:txBody>
          <a:bodyPr/>
          <a:lstStyle/>
          <a:p>
            <a:pPr algn="l">
              <a:lnSpc>
                <a:spcPct val="150000"/>
              </a:lnSpc>
            </a:pPr>
            <a:r>
              <a:rPr lang="en-US" altLang="zh-CN" sz="2800" dirty="0">
                <a:solidFill>
                  <a:srgbClr val="7030A0"/>
                </a:solidFill>
                <a:latin typeface="Tahoma" panose="020B0604030504040204" pitchFamily="34" charset="0"/>
                <a:cs typeface="Tahoma" panose="020B0604030504040204" pitchFamily="34" charset="0"/>
              </a:rPr>
              <a:t/>
            </a:r>
            <a:br>
              <a:rPr lang="en-US" altLang="zh-CN" sz="2800" dirty="0">
                <a:solidFill>
                  <a:srgbClr val="7030A0"/>
                </a:solidFill>
                <a:latin typeface="Tahoma" panose="020B0604030504040204" pitchFamily="34" charset="0"/>
                <a:cs typeface="Tahoma" panose="020B0604030504040204" pitchFamily="34" charset="0"/>
              </a:rPr>
            </a:br>
            <a:r>
              <a:rPr lang="en-US" altLang="zh-CN" sz="2800" dirty="0" smtClean="0">
                <a:solidFill>
                  <a:srgbClr val="7030A0"/>
                </a:solidFill>
                <a:latin typeface="Tahoma" panose="020B0604030504040204" pitchFamily="34" charset="0"/>
                <a:cs typeface="Tahoma" panose="020B0604030504040204" pitchFamily="34" charset="0"/>
              </a:rPr>
              <a:t>UNISOC </a:t>
            </a:r>
            <a:r>
              <a:rPr lang="en-US" altLang="zh-CN" sz="2800" dirty="0" err="1" smtClean="0">
                <a:solidFill>
                  <a:srgbClr val="7030A0"/>
                </a:solidFill>
                <a:latin typeface="Tahoma" panose="020B0604030504040204" pitchFamily="34" charset="0"/>
                <a:cs typeface="Tahoma" panose="020B0604030504040204" pitchFamily="34" charset="0"/>
              </a:rPr>
              <a:t>AndroidO</a:t>
            </a:r>
            <a:r>
              <a:rPr lang="en-US" altLang="zh-CN" sz="2800" dirty="0" smtClean="0">
                <a:solidFill>
                  <a:srgbClr val="7030A0"/>
                </a:solidFill>
                <a:latin typeface="Tahoma" panose="020B0604030504040204" pitchFamily="34" charset="0"/>
                <a:cs typeface="Tahoma" panose="020B0604030504040204" pitchFamily="34" charset="0"/>
              </a:rPr>
              <a:t> RIL Introduction</a:t>
            </a:r>
            <a:r>
              <a:rPr lang="en-US" altLang="zh-CN" sz="2800" dirty="0">
                <a:solidFill>
                  <a:srgbClr val="7030A0"/>
                </a:solidFill>
                <a:latin typeface="Tahoma" panose="020B0604030504040204" pitchFamily="34" charset="0"/>
                <a:cs typeface="Tahoma" panose="020B0604030504040204" pitchFamily="34" charset="0"/>
              </a:rPr>
              <a:t/>
            </a:r>
            <a:br>
              <a:rPr lang="en-US" altLang="zh-CN" sz="2800" dirty="0">
                <a:solidFill>
                  <a:srgbClr val="7030A0"/>
                </a:solidFill>
                <a:latin typeface="Tahoma" panose="020B0604030504040204" pitchFamily="34" charset="0"/>
                <a:cs typeface="Tahoma" panose="020B0604030504040204" pitchFamily="34" charset="0"/>
              </a:rPr>
            </a:br>
            <a:endParaRPr lang="en-US" altLang="zh-CN" sz="2800" dirty="0">
              <a:solidFill>
                <a:srgbClr val="7030A0"/>
              </a:solidFill>
              <a:latin typeface="Tahoma" panose="020B0604030504040204" pitchFamily="34" charset="0"/>
            </a:endParaRPr>
          </a:p>
        </p:txBody>
      </p:sp>
      <p:sp>
        <p:nvSpPr>
          <p:cNvPr id="6" name="标题 3"/>
          <p:cNvSpPr txBox="1">
            <a:spLocks/>
          </p:cNvSpPr>
          <p:nvPr/>
        </p:nvSpPr>
        <p:spPr>
          <a:xfrm>
            <a:off x="279095" y="1960530"/>
            <a:ext cx="8885702" cy="2106089"/>
          </a:xfrm>
          <a:prstGeom prst="rect">
            <a:avLst/>
          </a:prstGeom>
        </p:spPr>
        <p:txBody>
          <a:bodyPr anchor="ctr" anchorCtr="0"/>
          <a:lstStyle>
            <a:lvl1pPr marL="0" indent="0" algn="r" defTabSz="914400" rtl="0" eaLnBrk="1" fontAlgn="base" latinLnBrk="0" hangingPunct="1">
              <a:lnSpc>
                <a:spcPts val="3600"/>
              </a:lnSpc>
              <a:spcBef>
                <a:spcPct val="0"/>
              </a:spcBef>
              <a:spcAft>
                <a:spcPct val="0"/>
              </a:spcAft>
              <a:buFont typeface="Wingdings" panose="05000000000000000000" pitchFamily="2" charset="2"/>
              <a:buNone/>
              <a:defRPr lang="zh-CN" altLang="en-US" sz="3200" b="1" kern="0" dirty="0" smtClean="0">
                <a:solidFill>
                  <a:schemeClr val="bg1"/>
                </a:solidFill>
                <a:latin typeface="Arial" panose="020B0604020202020204" pitchFamily="34" charset="0"/>
                <a:ea typeface="微软雅黑" panose="020B0503020204020204" pitchFamily="34" charset="-122"/>
                <a:cs typeface="Arial" panose="020B0604020202020204" pitchFamily="34" charset="0"/>
              </a:defRPr>
            </a:lvl1pPr>
          </a:lstStyle>
          <a:p>
            <a:pPr algn="l">
              <a:lnSpc>
                <a:spcPct val="150000"/>
              </a:lnSpc>
            </a:pPr>
            <a:r>
              <a:rPr lang="en-US" altLang="zh-CN" sz="2800" dirty="0" smtClean="0">
                <a:solidFill>
                  <a:srgbClr val="7030A0"/>
                </a:solidFill>
                <a:latin typeface="Tahoma" panose="020B0604030504040204" pitchFamily="34" charset="0"/>
                <a:cs typeface="Tahoma" panose="020B0604030504040204" pitchFamily="34" charset="0"/>
              </a:rPr>
              <a:t> </a:t>
            </a:r>
            <a:endParaRPr lang="en-US" altLang="zh-CN" sz="2800" dirty="0">
              <a:solidFill>
                <a:srgbClr val="7030A0"/>
              </a:solidFill>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252413" lvl="1" indent="0"/>
            <a:endParaRPr lang="en-US" altLang="zh-CN" sz="1200" dirty="0" smtClean="0"/>
          </a:p>
          <a:p>
            <a:pPr marL="1200150" lvl="2" indent="-285750">
              <a:buFont typeface="Wingdings" panose="05000000000000000000" pitchFamily="2" charset="2"/>
              <a:buChar char="ü"/>
            </a:pPr>
            <a:endParaRPr lang="en-US" altLang="zh-CN" sz="1400" dirty="0" smtClean="0"/>
          </a:p>
          <a:p>
            <a:pPr>
              <a:spcAft>
                <a:spcPct val="0"/>
              </a:spcAft>
              <a:buNone/>
            </a:pPr>
            <a:endParaRPr lang="en-US" altLang="zh-CN" sz="1400" dirty="0"/>
          </a:p>
          <a:p>
            <a:pPr marL="0" indent="0">
              <a:buNone/>
            </a:pPr>
            <a:endParaRPr lang="zh-CN" altLang="en-US" sz="1050" dirty="0"/>
          </a:p>
        </p:txBody>
      </p:sp>
      <p:sp>
        <p:nvSpPr>
          <p:cNvPr id="3" name="标题 2"/>
          <p:cNvSpPr>
            <a:spLocks noGrp="1"/>
          </p:cNvSpPr>
          <p:nvPr>
            <p:ph type="title"/>
          </p:nvPr>
        </p:nvSpPr>
        <p:spPr/>
        <p:txBody>
          <a:bodyPr/>
          <a:lstStyle/>
          <a:p>
            <a:r>
              <a:rPr lang="en-US" altLang="zh-CN" dirty="0" smtClean="0">
                <a:solidFill>
                  <a:srgbClr val="A18449"/>
                </a:solidFill>
              </a:rPr>
              <a:t>RILD</a:t>
            </a:r>
            <a:r>
              <a:rPr lang="zh-CN" altLang="en-US" dirty="0" smtClean="0">
                <a:solidFill>
                  <a:srgbClr val="A18449"/>
                </a:solidFill>
              </a:rPr>
              <a:t>启动过程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107504" y="14847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36512" y="237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13407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p:cNvSpPr>
            <a:spLocks noChangeArrowheads="1"/>
          </p:cNvSpPr>
          <p:nvPr/>
        </p:nvSpPr>
        <p:spPr bwMode="auto">
          <a:xfrm>
            <a:off x="0" y="1196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257339838"/>
              </p:ext>
            </p:extLst>
          </p:nvPr>
        </p:nvGraphicFramePr>
        <p:xfrm>
          <a:off x="23696" y="1484784"/>
          <a:ext cx="4953000" cy="4343400"/>
        </p:xfrm>
        <a:graphic>
          <a:graphicData uri="http://schemas.openxmlformats.org/presentationml/2006/ole">
            <mc:AlternateContent xmlns:mc="http://schemas.openxmlformats.org/markup-compatibility/2006">
              <mc:Choice xmlns:v="urn:schemas-microsoft-com:vml" Requires="v">
                <p:oleObj spid="_x0000_s12319" name="Visio" r:id="rId3" imgW="4949762" imgH="4339828" progId="Visio.Drawing.11">
                  <p:embed/>
                </p:oleObj>
              </mc:Choice>
              <mc:Fallback>
                <p:oleObj name="Visio" r:id="rId3" imgW="4949762" imgH="4339828"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6" y="1484784"/>
                        <a:ext cx="4953000" cy="434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a:spLocks noChangeArrowheads="1"/>
          </p:cNvSpPr>
          <p:nvPr/>
        </p:nvSpPr>
        <p:spPr bwMode="auto">
          <a:xfrm>
            <a:off x="5486054" y="11247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075113013"/>
              </p:ext>
            </p:extLst>
          </p:nvPr>
        </p:nvGraphicFramePr>
        <p:xfrm>
          <a:off x="5486054" y="1559024"/>
          <a:ext cx="3343275" cy="3886200"/>
        </p:xfrm>
        <a:graphic>
          <a:graphicData uri="http://schemas.openxmlformats.org/presentationml/2006/ole">
            <mc:AlternateContent xmlns:mc="http://schemas.openxmlformats.org/markup-compatibility/2006">
              <mc:Choice xmlns:v="urn:schemas-microsoft-com:vml" Requires="v">
                <p:oleObj spid="_x0000_s12320" name="Visio" r:id="rId5" imgW="3347275" imgH="3886343" progId="Visio.Drawing.11">
                  <p:embed/>
                </p:oleObj>
              </mc:Choice>
              <mc:Fallback>
                <p:oleObj name="Visio" r:id="rId5" imgW="3347275" imgH="3886343" progId="Visio.Drawing.11">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054" y="1559024"/>
                        <a:ext cx="3343275" cy="388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00822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zh-CN" altLang="en-US" sz="1400" dirty="0"/>
              <a:t>重要结构体</a:t>
            </a:r>
            <a:r>
              <a:rPr lang="en-US" altLang="zh-CN" sz="1400" dirty="0"/>
              <a:t>/</a:t>
            </a:r>
            <a:r>
              <a:rPr lang="zh-CN" altLang="en-US" sz="1400" dirty="0"/>
              <a:t>类说明</a:t>
            </a:r>
            <a:endParaRPr lang="en-US" altLang="zh-CN" sz="1400" dirty="0"/>
          </a:p>
          <a:p>
            <a:pPr lvl="1">
              <a:buFont typeface="Wingdings" panose="05000000000000000000" pitchFamily="2" charset="2"/>
              <a:buChar char="Ø"/>
            </a:pPr>
            <a:r>
              <a:rPr lang="en-US" altLang="zh-CN" sz="1200" dirty="0" err="1" smtClean="0"/>
              <a:t>RIL_Env</a:t>
            </a:r>
            <a:r>
              <a:rPr lang="zh-CN" altLang="en-US" sz="1200" dirty="0" smtClean="0"/>
              <a:t>结构体</a:t>
            </a:r>
            <a:endParaRPr lang="en-US" altLang="zh-CN" sz="1200" dirty="0" smtClean="0"/>
          </a:p>
          <a:p>
            <a:pPr marL="823913" lvl="1">
              <a:buFont typeface="Wingdings" panose="05000000000000000000" pitchFamily="2" charset="2"/>
              <a:buChar char="ü"/>
            </a:pPr>
            <a:r>
              <a:rPr lang="zh-CN" altLang="en-US" sz="1200" dirty="0" smtClean="0"/>
              <a:t>定义在</a:t>
            </a:r>
            <a:r>
              <a:rPr lang="en-US" altLang="zh-CN" sz="1200" dirty="0" err="1" smtClean="0"/>
              <a:t>ril.h</a:t>
            </a:r>
            <a:r>
              <a:rPr lang="zh-CN" altLang="en-US" sz="1200" dirty="0" smtClean="0"/>
              <a:t>文件中，该结构体定义了四个函数指针</a:t>
            </a:r>
            <a:r>
              <a:rPr lang="en-US" altLang="zh-CN" sz="1200" dirty="0" err="1" smtClean="0"/>
              <a:t>OnRequestComplete</a:t>
            </a:r>
            <a:r>
              <a:rPr lang="zh-CN" altLang="en-US" sz="1200" dirty="0" smtClean="0"/>
              <a:t>，</a:t>
            </a:r>
            <a:r>
              <a:rPr lang="en-US" altLang="zh-CN" sz="1200" dirty="0" err="1" smtClean="0"/>
              <a:t>OnUnsolicitedResponse</a:t>
            </a:r>
            <a:r>
              <a:rPr lang="zh-CN" altLang="en-US" sz="1200" dirty="0" smtClean="0"/>
              <a:t>，</a:t>
            </a:r>
            <a:r>
              <a:rPr lang="en-US" altLang="zh-CN" sz="1200" dirty="0" err="1" smtClean="0"/>
              <a:t>RequestTimedCallback</a:t>
            </a:r>
            <a:r>
              <a:rPr lang="zh-CN" altLang="en-US" sz="1200" dirty="0" smtClean="0"/>
              <a:t>和</a:t>
            </a:r>
            <a:r>
              <a:rPr lang="en-US" altLang="zh-CN" sz="1200" dirty="0" err="1" smtClean="0"/>
              <a:t>OnRequestAck</a:t>
            </a:r>
            <a:endParaRPr lang="en-US" altLang="zh-CN" sz="1200" dirty="0" smtClean="0"/>
          </a:p>
          <a:p>
            <a:pPr marL="823913" lvl="1">
              <a:buFont typeface="Wingdings" panose="05000000000000000000" pitchFamily="2" charset="2"/>
              <a:buChar char="ü"/>
            </a:pPr>
            <a:r>
              <a:rPr lang="en-US" altLang="zh-CN" sz="1200" dirty="0" err="1" smtClean="0"/>
              <a:t>s_rilEnv</a:t>
            </a:r>
            <a:r>
              <a:rPr lang="zh-CN" altLang="en-US" sz="1200" dirty="0" smtClean="0"/>
              <a:t>在</a:t>
            </a:r>
            <a:r>
              <a:rPr lang="en-US" altLang="zh-CN" sz="1200" dirty="0" err="1" smtClean="0"/>
              <a:t>rild.c</a:t>
            </a:r>
            <a:r>
              <a:rPr lang="zh-CN" altLang="en-US" sz="1200" dirty="0" smtClean="0"/>
              <a:t>中完成初始化，其成员值为</a:t>
            </a:r>
            <a:r>
              <a:rPr lang="en-US" altLang="zh-CN" sz="1200" dirty="0" smtClean="0"/>
              <a:t>ril.cpp</a:t>
            </a:r>
            <a:r>
              <a:rPr lang="zh-CN" altLang="en-US" sz="1200" dirty="0" smtClean="0"/>
              <a:t>中定义的函数</a:t>
            </a:r>
            <a:endParaRPr lang="en-US" altLang="zh-CN" sz="1200" dirty="0"/>
          </a:p>
          <a:p>
            <a:pPr marL="571500" lvl="2"/>
            <a:r>
              <a:rPr lang="en-US" altLang="zh-CN" sz="1050" dirty="0">
                <a:solidFill>
                  <a:schemeClr val="accent3">
                    <a:lumMod val="50000"/>
                  </a:schemeClr>
                </a:solidFill>
              </a:rPr>
              <a:t>struct </a:t>
            </a:r>
            <a:r>
              <a:rPr lang="en-US" altLang="zh-CN" sz="1050" dirty="0" err="1">
                <a:solidFill>
                  <a:schemeClr val="accent3">
                    <a:lumMod val="50000"/>
                  </a:schemeClr>
                </a:solidFill>
              </a:rPr>
              <a:t>RIL_Env</a:t>
            </a:r>
            <a:r>
              <a:rPr lang="en-US" altLang="zh-CN" sz="1050" dirty="0">
                <a:solidFill>
                  <a:schemeClr val="accent3">
                    <a:lumMod val="50000"/>
                  </a:schemeClr>
                </a:solidFill>
              </a:rPr>
              <a:t> {</a:t>
            </a:r>
            <a:br>
              <a:rPr lang="en-US" altLang="zh-CN" sz="1050" dirty="0">
                <a:solidFill>
                  <a:schemeClr val="accent3">
                    <a:lumMod val="50000"/>
                  </a:schemeClr>
                </a:solidFill>
              </a:rPr>
            </a:br>
            <a:r>
              <a:rPr lang="en-US" altLang="zh-CN" sz="1050" dirty="0">
                <a:solidFill>
                  <a:schemeClr val="accent3">
                    <a:lumMod val="50000"/>
                  </a:schemeClr>
                </a:solidFill>
              </a:rPr>
              <a:t>    void (*</a:t>
            </a:r>
            <a:r>
              <a:rPr lang="en-US" altLang="zh-CN" sz="1050" dirty="0" err="1">
                <a:solidFill>
                  <a:schemeClr val="accent3">
                    <a:lumMod val="50000"/>
                  </a:schemeClr>
                </a:solidFill>
              </a:rPr>
              <a:t>OnRequestComplete</a:t>
            </a:r>
            <a:r>
              <a:rPr lang="en-US" altLang="zh-CN" sz="1050" dirty="0">
                <a:solidFill>
                  <a:schemeClr val="accent3">
                    <a:lumMod val="50000"/>
                  </a:schemeClr>
                </a:solidFill>
              </a:rPr>
              <a:t>)(</a:t>
            </a:r>
            <a:r>
              <a:rPr lang="en-US" altLang="zh-CN" sz="1050" dirty="0" err="1">
                <a:solidFill>
                  <a:schemeClr val="accent3">
                    <a:lumMod val="50000"/>
                  </a:schemeClr>
                </a:solidFill>
              </a:rPr>
              <a:t>RIL_Token</a:t>
            </a:r>
            <a:r>
              <a:rPr lang="en-US" altLang="zh-CN" sz="1050" dirty="0">
                <a:solidFill>
                  <a:schemeClr val="accent3">
                    <a:lumMod val="50000"/>
                  </a:schemeClr>
                </a:solidFill>
              </a:rPr>
              <a:t> t, </a:t>
            </a:r>
            <a:r>
              <a:rPr lang="en-US" altLang="zh-CN" sz="1050" dirty="0" err="1">
                <a:solidFill>
                  <a:schemeClr val="accent3">
                    <a:lumMod val="50000"/>
                  </a:schemeClr>
                </a:solidFill>
              </a:rPr>
              <a:t>RIL_Errno</a:t>
            </a:r>
            <a:r>
              <a:rPr lang="en-US" altLang="zh-CN" sz="1050" dirty="0">
                <a:solidFill>
                  <a:schemeClr val="accent3">
                    <a:lumMod val="50000"/>
                  </a:schemeClr>
                </a:solidFill>
              </a:rPr>
              <a:t> </a:t>
            </a:r>
            <a:r>
              <a:rPr lang="en-US" altLang="zh-CN" sz="1050" dirty="0" smtClean="0">
                <a:solidFill>
                  <a:schemeClr val="accent3">
                    <a:lumMod val="50000"/>
                  </a:schemeClr>
                </a:solidFill>
              </a:rPr>
              <a:t>e,</a:t>
            </a:r>
            <a:r>
              <a:rPr lang="en-US" altLang="zh-CN" sz="1050" dirty="0">
                <a:solidFill>
                  <a:schemeClr val="accent3">
                    <a:lumMod val="50000"/>
                  </a:schemeClr>
                </a:solidFill>
              </a:rPr>
              <a:t> </a:t>
            </a:r>
            <a:r>
              <a:rPr lang="en-US" altLang="zh-CN" sz="1050" dirty="0" smtClean="0">
                <a:solidFill>
                  <a:schemeClr val="accent3">
                    <a:lumMod val="50000"/>
                  </a:schemeClr>
                </a:solidFill>
              </a:rPr>
              <a:t>void </a:t>
            </a:r>
            <a:r>
              <a:rPr lang="en-US" altLang="zh-CN" sz="1050" dirty="0">
                <a:solidFill>
                  <a:schemeClr val="accent3">
                    <a:lumMod val="50000"/>
                  </a:schemeClr>
                </a:solidFill>
              </a:rPr>
              <a:t>*response, </a:t>
            </a:r>
            <a:r>
              <a:rPr lang="en-US" altLang="zh-CN" sz="1050" dirty="0" err="1">
                <a:solidFill>
                  <a:schemeClr val="accent3">
                    <a:lumMod val="50000"/>
                  </a:schemeClr>
                </a:solidFill>
              </a:rPr>
              <a:t>size_t</a:t>
            </a:r>
            <a:r>
              <a:rPr lang="en-US" altLang="zh-CN" sz="1050" dirty="0">
                <a:solidFill>
                  <a:schemeClr val="accent3">
                    <a:lumMod val="50000"/>
                  </a:schemeClr>
                </a:solidFill>
              </a:rPr>
              <a:t> </a:t>
            </a:r>
            <a:r>
              <a:rPr lang="en-US" altLang="zh-CN" sz="1050" dirty="0" err="1">
                <a:solidFill>
                  <a:schemeClr val="accent3">
                    <a:lumMod val="50000"/>
                  </a:schemeClr>
                </a:solidFill>
              </a:rPr>
              <a:t>responselen</a:t>
            </a:r>
            <a:r>
              <a:rPr lang="en-US" altLang="zh-CN" sz="1050" dirty="0" smtClean="0">
                <a:solidFill>
                  <a:schemeClr val="accent3">
                    <a:lumMod val="50000"/>
                  </a:schemeClr>
                </a:solidFill>
              </a:rPr>
              <a:t>);</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#if defined(ANDROID_MULTI_SIM)</a:t>
            </a:r>
            <a:br>
              <a:rPr lang="en-US" altLang="zh-CN" sz="1050" dirty="0">
                <a:solidFill>
                  <a:schemeClr val="accent3">
                    <a:lumMod val="50000"/>
                  </a:schemeClr>
                </a:solidFill>
              </a:rPr>
            </a:br>
            <a:r>
              <a:rPr lang="en-US" altLang="zh-CN" sz="1050" dirty="0">
                <a:solidFill>
                  <a:schemeClr val="accent3">
                    <a:lumMod val="50000"/>
                  </a:schemeClr>
                </a:solidFill>
              </a:rPr>
              <a:t>    void (*</a:t>
            </a:r>
            <a:r>
              <a:rPr lang="en-US" altLang="zh-CN" sz="1050" dirty="0" err="1">
                <a:solidFill>
                  <a:schemeClr val="accent3">
                    <a:lumMod val="50000"/>
                  </a:schemeClr>
                </a:solidFill>
              </a:rPr>
              <a:t>OnUnsolicitedResponse</a:t>
            </a:r>
            <a:r>
              <a:rPr lang="en-US" altLang="zh-CN" sz="1050" dirty="0">
                <a:solidFill>
                  <a:schemeClr val="accent3">
                    <a:lumMod val="50000"/>
                  </a:schemeClr>
                </a:solidFill>
              </a:rPr>
              <a:t>)(</a:t>
            </a:r>
            <a:r>
              <a:rPr lang="en-US" altLang="zh-CN" sz="1050" dirty="0" err="1">
                <a:solidFill>
                  <a:schemeClr val="accent3">
                    <a:lumMod val="50000"/>
                  </a:schemeClr>
                </a:solidFill>
              </a:rPr>
              <a:t>int</a:t>
            </a:r>
            <a:r>
              <a:rPr lang="en-US" altLang="zh-CN" sz="1050" dirty="0">
                <a:solidFill>
                  <a:schemeClr val="accent3">
                    <a:lumMod val="50000"/>
                  </a:schemeClr>
                </a:solidFill>
              </a:rPr>
              <a:t> </a:t>
            </a:r>
            <a:r>
              <a:rPr lang="en-US" altLang="zh-CN" sz="1050" dirty="0" err="1">
                <a:solidFill>
                  <a:schemeClr val="accent3">
                    <a:lumMod val="50000"/>
                  </a:schemeClr>
                </a:solidFill>
              </a:rPr>
              <a:t>unsolResponse</a:t>
            </a:r>
            <a:r>
              <a:rPr lang="en-US" altLang="zh-CN" sz="1050" dirty="0">
                <a:solidFill>
                  <a:schemeClr val="accent3">
                    <a:lumMod val="50000"/>
                  </a:schemeClr>
                </a:solidFill>
              </a:rPr>
              <a:t>, </a:t>
            </a:r>
            <a:r>
              <a:rPr lang="en-US" altLang="zh-CN" sz="1050" dirty="0" err="1">
                <a:solidFill>
                  <a:schemeClr val="accent3">
                    <a:lumMod val="50000"/>
                  </a:schemeClr>
                </a:solidFill>
              </a:rPr>
              <a:t>const</a:t>
            </a:r>
            <a:r>
              <a:rPr lang="en-US" altLang="zh-CN" sz="1050" dirty="0">
                <a:solidFill>
                  <a:schemeClr val="accent3">
                    <a:lumMod val="50000"/>
                  </a:schemeClr>
                </a:solidFill>
              </a:rPr>
              <a:t> void *data</a:t>
            </a:r>
            <a:r>
              <a:rPr lang="en-US" altLang="zh-CN" sz="1050" dirty="0" smtClean="0">
                <a:solidFill>
                  <a:schemeClr val="accent3">
                    <a:lumMod val="50000"/>
                  </a:schemeClr>
                </a:solidFill>
              </a:rPr>
              <a:t>,</a:t>
            </a:r>
            <a:r>
              <a:rPr lang="en-US" altLang="zh-CN" sz="1050" dirty="0">
                <a:solidFill>
                  <a:schemeClr val="accent3">
                    <a:lumMod val="50000"/>
                  </a:schemeClr>
                </a:solidFill>
              </a:rPr>
              <a:t>  </a:t>
            </a:r>
            <a:r>
              <a:rPr lang="en-US" altLang="zh-CN" sz="1050" dirty="0" err="1">
                <a:solidFill>
                  <a:schemeClr val="accent3">
                    <a:lumMod val="50000"/>
                  </a:schemeClr>
                </a:solidFill>
              </a:rPr>
              <a:t>size_t</a:t>
            </a:r>
            <a:r>
              <a:rPr lang="en-US" altLang="zh-CN" sz="1050" dirty="0">
                <a:solidFill>
                  <a:schemeClr val="accent3">
                    <a:lumMod val="50000"/>
                  </a:schemeClr>
                </a:solidFill>
              </a:rPr>
              <a:t> </a:t>
            </a:r>
            <a:r>
              <a:rPr lang="en-US" altLang="zh-CN" sz="1050" dirty="0" err="1">
                <a:solidFill>
                  <a:schemeClr val="accent3">
                    <a:lumMod val="50000"/>
                  </a:schemeClr>
                </a:solidFill>
              </a:rPr>
              <a:t>datalen</a:t>
            </a:r>
            <a:r>
              <a:rPr lang="en-US" altLang="zh-CN" sz="1050" dirty="0">
                <a:solidFill>
                  <a:schemeClr val="accent3">
                    <a:lumMod val="50000"/>
                  </a:schemeClr>
                </a:solidFill>
              </a:rPr>
              <a:t>, RIL_SOCKET_ID </a:t>
            </a:r>
            <a:r>
              <a:rPr lang="en-US" altLang="zh-CN" sz="1050" dirty="0" err="1">
                <a:solidFill>
                  <a:schemeClr val="accent3">
                    <a:lumMod val="50000"/>
                  </a:schemeClr>
                </a:solidFill>
              </a:rPr>
              <a:t>socket_id</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#else</a:t>
            </a:r>
            <a:br>
              <a:rPr lang="en-US" altLang="zh-CN" sz="1050" dirty="0">
                <a:solidFill>
                  <a:schemeClr val="accent3">
                    <a:lumMod val="50000"/>
                  </a:schemeClr>
                </a:solidFill>
              </a:rPr>
            </a:br>
            <a:r>
              <a:rPr lang="en-US" altLang="zh-CN" sz="1050" dirty="0">
                <a:solidFill>
                  <a:schemeClr val="accent3">
                    <a:lumMod val="50000"/>
                  </a:schemeClr>
                </a:solidFill>
              </a:rPr>
              <a:t>    void (*</a:t>
            </a:r>
            <a:r>
              <a:rPr lang="en-US" altLang="zh-CN" sz="1050" dirty="0" err="1">
                <a:solidFill>
                  <a:schemeClr val="accent3">
                    <a:lumMod val="50000"/>
                  </a:schemeClr>
                </a:solidFill>
              </a:rPr>
              <a:t>OnUnsolicitedResponse</a:t>
            </a:r>
            <a:r>
              <a:rPr lang="en-US" altLang="zh-CN" sz="1050" dirty="0">
                <a:solidFill>
                  <a:schemeClr val="accent3">
                    <a:lumMod val="50000"/>
                  </a:schemeClr>
                </a:solidFill>
              </a:rPr>
              <a:t>)(</a:t>
            </a:r>
            <a:r>
              <a:rPr lang="en-US" altLang="zh-CN" sz="1050" dirty="0" err="1">
                <a:solidFill>
                  <a:schemeClr val="accent3">
                    <a:lumMod val="50000"/>
                  </a:schemeClr>
                </a:solidFill>
              </a:rPr>
              <a:t>int</a:t>
            </a:r>
            <a:r>
              <a:rPr lang="en-US" altLang="zh-CN" sz="1050" dirty="0">
                <a:solidFill>
                  <a:schemeClr val="accent3">
                    <a:lumMod val="50000"/>
                  </a:schemeClr>
                </a:solidFill>
              </a:rPr>
              <a:t> </a:t>
            </a:r>
            <a:r>
              <a:rPr lang="en-US" altLang="zh-CN" sz="1050" dirty="0" err="1">
                <a:solidFill>
                  <a:schemeClr val="accent3">
                    <a:lumMod val="50000"/>
                  </a:schemeClr>
                </a:solidFill>
              </a:rPr>
              <a:t>unsolResponse</a:t>
            </a:r>
            <a:r>
              <a:rPr lang="en-US" altLang="zh-CN" sz="1050" dirty="0">
                <a:solidFill>
                  <a:schemeClr val="accent3">
                    <a:lumMod val="50000"/>
                  </a:schemeClr>
                </a:solidFill>
              </a:rPr>
              <a:t>, </a:t>
            </a:r>
            <a:r>
              <a:rPr lang="en-US" altLang="zh-CN" sz="1050" dirty="0" err="1">
                <a:solidFill>
                  <a:schemeClr val="accent3">
                    <a:lumMod val="50000"/>
                  </a:schemeClr>
                </a:solidFill>
              </a:rPr>
              <a:t>const</a:t>
            </a:r>
            <a:r>
              <a:rPr lang="en-US" altLang="zh-CN" sz="1050" dirty="0">
                <a:solidFill>
                  <a:schemeClr val="accent3">
                    <a:lumMod val="50000"/>
                  </a:schemeClr>
                </a:solidFill>
              </a:rPr>
              <a:t> void *data</a:t>
            </a:r>
            <a:r>
              <a:rPr lang="en-US" altLang="zh-CN" sz="1050" dirty="0" smtClean="0">
                <a:solidFill>
                  <a:schemeClr val="accent3">
                    <a:lumMod val="50000"/>
                  </a:schemeClr>
                </a:solidFill>
              </a:rPr>
              <a:t>,</a:t>
            </a:r>
            <a:r>
              <a:rPr lang="en-US" altLang="zh-CN" sz="1050" dirty="0">
                <a:solidFill>
                  <a:schemeClr val="accent3">
                    <a:lumMod val="50000"/>
                  </a:schemeClr>
                </a:solidFill>
              </a:rPr>
              <a:t>  </a:t>
            </a:r>
            <a:r>
              <a:rPr lang="en-US" altLang="zh-CN" sz="1050" dirty="0" err="1">
                <a:solidFill>
                  <a:schemeClr val="accent3">
                    <a:lumMod val="50000"/>
                  </a:schemeClr>
                </a:solidFill>
              </a:rPr>
              <a:t>size_t</a:t>
            </a:r>
            <a:r>
              <a:rPr lang="en-US" altLang="zh-CN" sz="1050" dirty="0">
                <a:solidFill>
                  <a:schemeClr val="accent3">
                    <a:lumMod val="50000"/>
                  </a:schemeClr>
                </a:solidFill>
              </a:rPr>
              <a:t> </a:t>
            </a:r>
            <a:r>
              <a:rPr lang="en-US" altLang="zh-CN" sz="1050" dirty="0" err="1">
                <a:solidFill>
                  <a:schemeClr val="accent3">
                    <a:lumMod val="50000"/>
                  </a:schemeClr>
                </a:solidFill>
              </a:rPr>
              <a:t>datalen</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a:t>
            </a:r>
            <a:r>
              <a:rPr lang="en-US" altLang="zh-CN" sz="1050" dirty="0" err="1" smtClean="0">
                <a:solidFill>
                  <a:schemeClr val="accent3">
                    <a:lumMod val="50000"/>
                  </a:schemeClr>
                </a:solidFill>
              </a:rPr>
              <a:t>endif</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void (*</a:t>
            </a:r>
            <a:r>
              <a:rPr lang="en-US" altLang="zh-CN" sz="1050" dirty="0" err="1">
                <a:solidFill>
                  <a:schemeClr val="accent3">
                    <a:lumMod val="50000"/>
                  </a:schemeClr>
                </a:solidFill>
              </a:rPr>
              <a:t>RequestTimedCallback</a:t>
            </a:r>
            <a:r>
              <a:rPr lang="en-US" altLang="zh-CN" sz="1050" dirty="0">
                <a:solidFill>
                  <a:schemeClr val="accent3">
                    <a:lumMod val="50000"/>
                  </a:schemeClr>
                </a:solidFill>
              </a:rPr>
              <a:t>)(</a:t>
            </a:r>
            <a:r>
              <a:rPr lang="en-US" altLang="zh-CN" sz="1050" dirty="0" err="1">
                <a:solidFill>
                  <a:schemeClr val="accent3">
                    <a:lumMod val="50000"/>
                  </a:schemeClr>
                </a:solidFill>
              </a:rPr>
              <a:t>RIL_TimedCallback</a:t>
            </a:r>
            <a:r>
              <a:rPr lang="en-US" altLang="zh-CN" sz="1050" dirty="0">
                <a:solidFill>
                  <a:schemeClr val="accent3">
                    <a:lumMod val="50000"/>
                  </a:schemeClr>
                </a:solidFill>
              </a:rPr>
              <a:t> callback</a:t>
            </a:r>
            <a:r>
              <a:rPr lang="en-US" altLang="zh-CN" sz="1050" dirty="0" smtClean="0">
                <a:solidFill>
                  <a:schemeClr val="accent3">
                    <a:lumMod val="50000"/>
                  </a:schemeClr>
                </a:solidFill>
              </a:rPr>
              <a:t>,</a:t>
            </a:r>
            <a:r>
              <a:rPr lang="en-US" altLang="zh-CN" sz="1050" dirty="0">
                <a:solidFill>
                  <a:schemeClr val="accent3">
                    <a:lumMod val="50000"/>
                  </a:schemeClr>
                </a:solidFill>
              </a:rPr>
              <a:t>   void *</a:t>
            </a:r>
            <a:r>
              <a:rPr lang="en-US" altLang="zh-CN" sz="1050" dirty="0" err="1">
                <a:solidFill>
                  <a:schemeClr val="accent3">
                    <a:lumMod val="50000"/>
                  </a:schemeClr>
                </a:solidFill>
              </a:rPr>
              <a:t>param</a:t>
            </a:r>
            <a:r>
              <a:rPr lang="en-US" altLang="zh-CN" sz="1050" dirty="0">
                <a:solidFill>
                  <a:schemeClr val="accent3">
                    <a:lumMod val="50000"/>
                  </a:schemeClr>
                </a:solidFill>
              </a:rPr>
              <a:t>, </a:t>
            </a:r>
            <a:r>
              <a:rPr lang="en-US" altLang="zh-CN" sz="1050" dirty="0" err="1">
                <a:solidFill>
                  <a:schemeClr val="accent3">
                    <a:lumMod val="50000"/>
                  </a:schemeClr>
                </a:solidFill>
              </a:rPr>
              <a:t>const</a:t>
            </a:r>
            <a:r>
              <a:rPr lang="en-US" altLang="zh-CN" sz="1050" dirty="0">
                <a:solidFill>
                  <a:schemeClr val="accent3">
                    <a:lumMod val="50000"/>
                  </a:schemeClr>
                </a:solidFill>
              </a:rPr>
              <a:t> struct </a:t>
            </a:r>
            <a:r>
              <a:rPr lang="en-US" altLang="zh-CN" sz="1050" dirty="0" err="1">
                <a:solidFill>
                  <a:schemeClr val="accent3">
                    <a:lumMod val="50000"/>
                  </a:schemeClr>
                </a:solidFill>
              </a:rPr>
              <a:t>timeval</a:t>
            </a:r>
            <a:r>
              <a:rPr lang="en-US" altLang="zh-CN" sz="1050" dirty="0">
                <a:solidFill>
                  <a:schemeClr val="accent3">
                    <a:lumMod val="50000"/>
                  </a:schemeClr>
                </a:solidFill>
              </a:rPr>
              <a:t> *</a:t>
            </a:r>
            <a:r>
              <a:rPr lang="en-US" altLang="zh-CN" sz="1050" dirty="0" err="1">
                <a:solidFill>
                  <a:schemeClr val="accent3">
                    <a:lumMod val="50000"/>
                  </a:schemeClr>
                </a:solidFill>
              </a:rPr>
              <a:t>relativeTime</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void (*</a:t>
            </a:r>
            <a:r>
              <a:rPr lang="en-US" altLang="zh-CN" sz="1050" dirty="0" err="1">
                <a:solidFill>
                  <a:schemeClr val="accent3">
                    <a:lumMod val="50000"/>
                  </a:schemeClr>
                </a:solidFill>
              </a:rPr>
              <a:t>OnRequestAck</a:t>
            </a:r>
            <a:r>
              <a:rPr lang="en-US" altLang="zh-CN" sz="1050" dirty="0">
                <a:solidFill>
                  <a:schemeClr val="accent3">
                    <a:lumMod val="50000"/>
                  </a:schemeClr>
                </a:solidFill>
              </a:rPr>
              <a:t>)(</a:t>
            </a:r>
            <a:r>
              <a:rPr lang="en-US" altLang="zh-CN" sz="1050" dirty="0" err="1">
                <a:solidFill>
                  <a:schemeClr val="accent3">
                    <a:lumMod val="50000"/>
                  </a:schemeClr>
                </a:solidFill>
              </a:rPr>
              <a:t>RIL_Token</a:t>
            </a:r>
            <a:r>
              <a:rPr lang="en-US" altLang="zh-CN" sz="1050" dirty="0">
                <a:solidFill>
                  <a:schemeClr val="accent3">
                    <a:lumMod val="50000"/>
                  </a:schemeClr>
                </a:solidFill>
              </a:rPr>
              <a:t> t);</a:t>
            </a:r>
            <a:br>
              <a:rPr lang="en-US" altLang="zh-CN" sz="1050" dirty="0">
                <a:solidFill>
                  <a:schemeClr val="accent3">
                    <a:lumMod val="50000"/>
                  </a:schemeClr>
                </a:solidFill>
              </a:rPr>
            </a:br>
            <a:r>
              <a:rPr lang="en-US" altLang="zh-CN" sz="1050" dirty="0">
                <a:solidFill>
                  <a:schemeClr val="accent3">
                    <a:lumMod val="50000"/>
                  </a:schemeClr>
                </a:solidFill>
              </a:rPr>
              <a:t>};</a:t>
            </a:r>
            <a:endParaRPr lang="zh-CN" altLang="zh-CN" sz="1050" dirty="0">
              <a:solidFill>
                <a:schemeClr val="accent3">
                  <a:lumMod val="50000"/>
                </a:schemeClr>
              </a:solidFill>
            </a:endParaRPr>
          </a:p>
          <a:p>
            <a:pPr marL="571500" lvl="2"/>
            <a:r>
              <a:rPr lang="en-US" altLang="zh-CN" sz="1050" dirty="0">
                <a:solidFill>
                  <a:schemeClr val="accent3">
                    <a:lumMod val="50000"/>
                  </a:schemeClr>
                </a:solidFill>
              </a:rPr>
              <a:t>static struct </a:t>
            </a:r>
            <a:r>
              <a:rPr lang="en-US" altLang="zh-CN" sz="1050" dirty="0" err="1">
                <a:solidFill>
                  <a:schemeClr val="accent3">
                    <a:lumMod val="50000"/>
                  </a:schemeClr>
                </a:solidFill>
              </a:rPr>
              <a:t>RIL_Env</a:t>
            </a:r>
            <a:r>
              <a:rPr lang="en-US" altLang="zh-CN" sz="1050" dirty="0">
                <a:solidFill>
                  <a:schemeClr val="accent3">
                    <a:lumMod val="50000"/>
                  </a:schemeClr>
                </a:solidFill>
              </a:rPr>
              <a:t> </a:t>
            </a:r>
            <a:r>
              <a:rPr lang="en-US" altLang="zh-CN" sz="1050" dirty="0" err="1">
                <a:solidFill>
                  <a:schemeClr val="accent3">
                    <a:lumMod val="50000"/>
                  </a:schemeClr>
                </a:solidFill>
              </a:rPr>
              <a:t>s_rilEnv</a:t>
            </a:r>
            <a:r>
              <a:rPr lang="en-US" altLang="zh-CN" sz="1050" dirty="0">
                <a:solidFill>
                  <a:schemeClr val="accent3">
                    <a:lumMod val="50000"/>
                  </a:schemeClr>
                </a:solidFill>
              </a:rPr>
              <a:t> = {</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RIL_onRequestComplete</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RIL_onUnsolicitedResponse</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RIL_requestTimedCallback</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RIL_onRequestAck</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a:t>
            </a:r>
            <a:endParaRPr lang="zh-CN" altLang="en-US" sz="1050" dirty="0">
              <a:solidFill>
                <a:schemeClr val="accent3">
                  <a:lumMod val="50000"/>
                </a:schemeClr>
              </a:solidFill>
            </a:endParaRPr>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运行过程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20612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zh-CN" altLang="en-US" sz="1400" dirty="0" smtClean="0"/>
              <a:t>重要结构体</a:t>
            </a:r>
            <a:r>
              <a:rPr lang="en-US" altLang="zh-CN" sz="1400" dirty="0" smtClean="0"/>
              <a:t>/</a:t>
            </a:r>
            <a:r>
              <a:rPr lang="zh-CN" altLang="en-US" sz="1400" dirty="0" smtClean="0"/>
              <a:t>类说明</a:t>
            </a:r>
            <a:endParaRPr lang="en-US" altLang="zh-CN" sz="1400" dirty="0" smtClean="0"/>
          </a:p>
          <a:p>
            <a:pPr lvl="1">
              <a:buFont typeface="Wingdings" panose="05000000000000000000" pitchFamily="2" charset="2"/>
              <a:buChar char="Ø"/>
            </a:pPr>
            <a:r>
              <a:rPr lang="en-US" altLang="zh-CN" sz="1200" dirty="0" err="1" smtClean="0"/>
              <a:t>RIL_RadioFunctions</a:t>
            </a:r>
            <a:r>
              <a:rPr lang="zh-CN" altLang="en-US" sz="1200" dirty="0" smtClean="0"/>
              <a:t>结构体</a:t>
            </a:r>
            <a:endParaRPr lang="en-US" altLang="zh-CN" sz="1200" dirty="0" smtClean="0"/>
          </a:p>
          <a:p>
            <a:pPr marL="823913" lvl="1">
              <a:buFont typeface="Wingdings" panose="05000000000000000000" pitchFamily="2" charset="2"/>
              <a:buChar char="ü"/>
            </a:pPr>
            <a:r>
              <a:rPr lang="zh-CN" altLang="en-US" sz="1200" dirty="0" smtClean="0"/>
              <a:t>定义在</a:t>
            </a:r>
            <a:r>
              <a:rPr lang="en-US" altLang="zh-CN" sz="1200" dirty="0" err="1" smtClean="0"/>
              <a:t>ril.h</a:t>
            </a:r>
            <a:r>
              <a:rPr lang="zh-CN" altLang="en-US" sz="1200" dirty="0" smtClean="0"/>
              <a:t>中，定义了</a:t>
            </a:r>
            <a:r>
              <a:rPr lang="en-US" altLang="zh-CN" sz="1200" dirty="0" err="1" smtClean="0"/>
              <a:t>int</a:t>
            </a:r>
            <a:r>
              <a:rPr lang="zh-CN" altLang="en-US" sz="1200" dirty="0" smtClean="0"/>
              <a:t>字段</a:t>
            </a:r>
            <a:r>
              <a:rPr lang="en-US" altLang="zh-CN" sz="1200" dirty="0" smtClean="0"/>
              <a:t>version</a:t>
            </a:r>
            <a:r>
              <a:rPr lang="zh-CN" altLang="en-US" sz="1200" dirty="0" smtClean="0"/>
              <a:t>，表示</a:t>
            </a:r>
            <a:r>
              <a:rPr lang="en-US" altLang="zh-CN" sz="1200" dirty="0" smtClean="0"/>
              <a:t>libsprd-ril</a:t>
            </a:r>
            <a:r>
              <a:rPr lang="en-US" altLang="zh-CN" sz="1200" dirty="0" smtClean="0"/>
              <a:t>.s</a:t>
            </a:r>
            <a:r>
              <a:rPr lang="en-US" altLang="zh-CN" sz="1200" dirty="0" smtClean="0"/>
              <a:t>o</a:t>
            </a:r>
            <a:r>
              <a:rPr lang="zh-CN" altLang="en-US" sz="1200" dirty="0" smtClean="0"/>
              <a:t>版本，</a:t>
            </a:r>
            <a:r>
              <a:rPr lang="zh-CN" altLang="en-US" sz="1200" dirty="0" smtClean="0"/>
              <a:t>其他为函数指针</a:t>
            </a:r>
            <a:endParaRPr lang="en-US" altLang="zh-CN" sz="1200" dirty="0" smtClean="0"/>
          </a:p>
          <a:p>
            <a:pPr marL="823913" lvl="1">
              <a:buFont typeface="Wingdings" panose="05000000000000000000" pitchFamily="2" charset="2"/>
              <a:buChar char="ü"/>
            </a:pPr>
            <a:r>
              <a:rPr lang="zh-CN" altLang="en-US" sz="1200" dirty="0" smtClean="0"/>
              <a:t>在</a:t>
            </a:r>
            <a:r>
              <a:rPr lang="en-US" altLang="zh-CN" sz="1200" dirty="0" err="1" smtClean="0"/>
              <a:t>sprd_ril.c</a:t>
            </a:r>
            <a:r>
              <a:rPr lang="zh-CN" altLang="en-US" sz="1200" dirty="0" smtClean="0"/>
              <a:t>中完成初始化，并将其传给</a:t>
            </a:r>
            <a:r>
              <a:rPr lang="en-US" altLang="zh-CN" sz="1200" dirty="0" smtClean="0"/>
              <a:t>librilsprd.so</a:t>
            </a:r>
          </a:p>
          <a:p>
            <a:pPr marL="1200150" lvl="2" indent="-285750">
              <a:buFont typeface="Wingdings" panose="05000000000000000000" pitchFamily="2" charset="2"/>
              <a:buChar char="ü"/>
            </a:pPr>
            <a:endParaRPr lang="en-US" altLang="zh-CN" sz="1200" dirty="0">
              <a:solidFill>
                <a:schemeClr val="tx1"/>
              </a:solidFill>
            </a:endParaRPr>
          </a:p>
          <a:p>
            <a:pPr marL="571500" lvl="2"/>
            <a:r>
              <a:rPr lang="en-US" altLang="zh-CN" sz="1050" dirty="0" err="1">
                <a:solidFill>
                  <a:schemeClr val="accent3">
                    <a:lumMod val="50000"/>
                  </a:schemeClr>
                </a:solidFill>
              </a:rPr>
              <a:t>typedef</a:t>
            </a:r>
            <a:r>
              <a:rPr lang="en-US" altLang="zh-CN" sz="1050" dirty="0">
                <a:solidFill>
                  <a:schemeClr val="accent3">
                    <a:lumMod val="50000"/>
                  </a:schemeClr>
                </a:solidFill>
              </a:rPr>
              <a:t> struct {</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int</a:t>
            </a:r>
            <a:r>
              <a:rPr lang="en-US" altLang="zh-CN" sz="1050" dirty="0">
                <a:solidFill>
                  <a:schemeClr val="accent3">
                    <a:lumMod val="50000"/>
                  </a:schemeClr>
                </a:solidFill>
              </a:rPr>
              <a:t> version;        /* set to RIL_VERSION */</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RIL_RequestFunc</a:t>
            </a:r>
            <a:r>
              <a:rPr lang="en-US" altLang="zh-CN" sz="1050" dirty="0">
                <a:solidFill>
                  <a:schemeClr val="accent3">
                    <a:lumMod val="50000"/>
                  </a:schemeClr>
                </a:solidFill>
              </a:rPr>
              <a:t> </a:t>
            </a:r>
            <a:r>
              <a:rPr lang="en-US" altLang="zh-CN" sz="1050" dirty="0" err="1">
                <a:solidFill>
                  <a:schemeClr val="accent3">
                    <a:lumMod val="50000"/>
                  </a:schemeClr>
                </a:solidFill>
              </a:rPr>
              <a:t>onRequest</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RIL_RadioStateRequest</a:t>
            </a:r>
            <a:r>
              <a:rPr lang="en-US" altLang="zh-CN" sz="1050" dirty="0">
                <a:solidFill>
                  <a:schemeClr val="accent3">
                    <a:lumMod val="50000"/>
                  </a:schemeClr>
                </a:solidFill>
              </a:rPr>
              <a:t> </a:t>
            </a:r>
            <a:r>
              <a:rPr lang="en-US" altLang="zh-CN" sz="1050" dirty="0" err="1">
                <a:solidFill>
                  <a:schemeClr val="accent3">
                    <a:lumMod val="50000"/>
                  </a:schemeClr>
                </a:solidFill>
              </a:rPr>
              <a:t>onStateRequest</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RIL_Supports</a:t>
            </a:r>
            <a:r>
              <a:rPr lang="en-US" altLang="zh-CN" sz="1050" dirty="0">
                <a:solidFill>
                  <a:schemeClr val="accent3">
                    <a:lumMod val="50000"/>
                  </a:schemeClr>
                </a:solidFill>
              </a:rPr>
              <a:t> supports;</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RIL_Cancel</a:t>
            </a:r>
            <a:r>
              <a:rPr lang="en-US" altLang="zh-CN" sz="1050" dirty="0">
                <a:solidFill>
                  <a:schemeClr val="accent3">
                    <a:lumMod val="50000"/>
                  </a:schemeClr>
                </a:solidFill>
              </a:rPr>
              <a:t> </a:t>
            </a:r>
            <a:r>
              <a:rPr lang="en-US" altLang="zh-CN" sz="1050" dirty="0" err="1">
                <a:solidFill>
                  <a:schemeClr val="accent3">
                    <a:lumMod val="50000"/>
                  </a:schemeClr>
                </a:solidFill>
              </a:rPr>
              <a:t>onCancel</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RIL_GetVersion</a:t>
            </a:r>
            <a:r>
              <a:rPr lang="en-US" altLang="zh-CN" sz="1050" dirty="0">
                <a:solidFill>
                  <a:schemeClr val="accent3">
                    <a:lumMod val="50000"/>
                  </a:schemeClr>
                </a:solidFill>
              </a:rPr>
              <a:t> </a:t>
            </a:r>
            <a:r>
              <a:rPr lang="en-US" altLang="zh-CN" sz="1050" dirty="0" err="1">
                <a:solidFill>
                  <a:schemeClr val="accent3">
                    <a:lumMod val="50000"/>
                  </a:schemeClr>
                </a:solidFill>
              </a:rPr>
              <a:t>getVersion</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RIL_SendCmdSync</a:t>
            </a:r>
            <a:r>
              <a:rPr lang="en-US" altLang="zh-CN" sz="1050" dirty="0">
                <a:solidFill>
                  <a:schemeClr val="accent3">
                    <a:lumMod val="50000"/>
                  </a:schemeClr>
                </a:solidFill>
              </a:rPr>
              <a:t> </a:t>
            </a:r>
            <a:r>
              <a:rPr lang="en-US" altLang="zh-CN" sz="1050" dirty="0" err="1">
                <a:solidFill>
                  <a:schemeClr val="accent3">
                    <a:lumMod val="50000"/>
                  </a:schemeClr>
                </a:solidFill>
              </a:rPr>
              <a:t>sendCmdSync</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RIL_InitVariables</a:t>
            </a:r>
            <a:r>
              <a:rPr lang="en-US" altLang="zh-CN" sz="1050" dirty="0">
                <a:solidFill>
                  <a:schemeClr val="accent3">
                    <a:lumMod val="50000"/>
                  </a:schemeClr>
                </a:solidFill>
              </a:rPr>
              <a:t> </a:t>
            </a:r>
            <a:r>
              <a:rPr lang="en-US" altLang="zh-CN" sz="1050" dirty="0" err="1">
                <a:solidFill>
                  <a:schemeClr val="accent3">
                    <a:lumMod val="50000"/>
                  </a:schemeClr>
                </a:solidFill>
              </a:rPr>
              <a:t>initVaribales</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RIL_RadioFunctions</a:t>
            </a:r>
            <a:r>
              <a:rPr lang="en-US" altLang="zh-CN" sz="1050" dirty="0">
                <a:solidFill>
                  <a:schemeClr val="accent3">
                    <a:lumMod val="50000"/>
                  </a:schemeClr>
                </a:solidFill>
              </a:rPr>
              <a:t>;</a:t>
            </a:r>
            <a:r>
              <a:rPr lang="en-US" altLang="zh-CN" sz="1050" dirty="0"/>
              <a:t/>
            </a:r>
            <a:br>
              <a:rPr lang="en-US" altLang="zh-CN" sz="1050" dirty="0"/>
            </a:br>
            <a:r>
              <a:rPr lang="en-US" altLang="zh-CN" sz="1050" dirty="0"/>
              <a:t/>
            </a:r>
            <a:br>
              <a:rPr lang="en-US" altLang="zh-CN" sz="1050" dirty="0"/>
            </a:br>
            <a:r>
              <a:rPr lang="en-US" altLang="zh-CN" sz="1050" dirty="0"/>
              <a:t/>
            </a:r>
            <a:br>
              <a:rPr lang="en-US" altLang="zh-CN" sz="1050" dirty="0"/>
            </a:br>
            <a:endParaRPr lang="zh-CN" altLang="en-US" sz="1050" dirty="0">
              <a:solidFill>
                <a:schemeClr val="accent3">
                  <a:lumMod val="50000"/>
                </a:schemeClr>
              </a:solidFill>
            </a:endParaRPr>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运行过程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4283968" y="32129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107505737"/>
              </p:ext>
            </p:extLst>
          </p:nvPr>
        </p:nvGraphicFramePr>
        <p:xfrm>
          <a:off x="4067944" y="2636912"/>
          <a:ext cx="4653903" cy="2160240"/>
        </p:xfrm>
        <a:graphic>
          <a:graphicData uri="http://schemas.openxmlformats.org/presentationml/2006/ole">
            <mc:AlternateContent xmlns:mc="http://schemas.openxmlformats.org/markup-compatibility/2006">
              <mc:Choice xmlns:v="urn:schemas-microsoft-com:vml" Requires="v">
                <p:oleObj spid="_x0000_s13330" name="Visio" r:id="rId3" imgW="3750183" imgH="1537478" progId="Visio.Drawing.11">
                  <p:embed/>
                </p:oleObj>
              </mc:Choice>
              <mc:Fallback>
                <p:oleObj name="Visio" r:id="rId3" imgW="3750183" imgH="1537478"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2636912"/>
                        <a:ext cx="4653903" cy="2160240"/>
                      </a:xfrm>
                      <a:prstGeom prst="rect">
                        <a:avLst/>
                      </a:prstGeom>
                      <a:noFill/>
                    </p:spPr>
                  </p:pic>
                </p:oleObj>
              </mc:Fallback>
            </mc:AlternateContent>
          </a:graphicData>
        </a:graphic>
      </p:graphicFrame>
    </p:spTree>
    <p:extLst>
      <p:ext uri="{BB962C8B-B14F-4D97-AF65-F5344CB8AC3E}">
        <p14:creationId xmlns:p14="http://schemas.microsoft.com/office/powerpoint/2010/main" val="4238073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09862" y="764704"/>
            <a:ext cx="8352928" cy="5382094"/>
          </a:xfrm>
        </p:spPr>
        <p:txBody>
          <a:bodyPr/>
          <a:lstStyle/>
          <a:p>
            <a:pPr>
              <a:spcAft>
                <a:spcPct val="0"/>
              </a:spcAft>
            </a:pPr>
            <a:r>
              <a:rPr lang="zh-CN" altLang="en-US" sz="1400" dirty="0"/>
              <a:t>重要结构体</a:t>
            </a:r>
            <a:r>
              <a:rPr lang="en-US" altLang="zh-CN" sz="1400" dirty="0"/>
              <a:t>/</a:t>
            </a:r>
            <a:r>
              <a:rPr lang="zh-CN" altLang="en-US" sz="1400" dirty="0"/>
              <a:t>类说明</a:t>
            </a:r>
            <a:endParaRPr lang="en-US" altLang="zh-CN" sz="1400" dirty="0"/>
          </a:p>
          <a:p>
            <a:pPr lvl="1">
              <a:buFont typeface="Wingdings" panose="05000000000000000000" pitchFamily="2" charset="2"/>
              <a:buChar char="Ø"/>
            </a:pPr>
            <a:r>
              <a:rPr lang="en-US" altLang="zh-CN" sz="1200" dirty="0" err="1" smtClean="0"/>
              <a:t>RadioImpl</a:t>
            </a:r>
            <a:r>
              <a:rPr lang="zh-CN" altLang="en-US" sz="1200" dirty="0" smtClean="0"/>
              <a:t>类</a:t>
            </a:r>
            <a:endParaRPr lang="en-US" altLang="zh-CN" sz="1200" dirty="0" smtClean="0"/>
          </a:p>
          <a:p>
            <a:pPr marL="823913" lvl="1">
              <a:buFont typeface="Wingdings" panose="05000000000000000000" pitchFamily="2" charset="2"/>
              <a:buChar char="ü"/>
            </a:pPr>
            <a:r>
              <a:rPr lang="zh-CN" altLang="en-US" sz="1200" dirty="0" smtClean="0"/>
              <a:t>继承自</a:t>
            </a:r>
            <a:r>
              <a:rPr lang="en-US" altLang="zh-CN" sz="1200" dirty="0" err="1" smtClean="0"/>
              <a:t>IExtRadio</a:t>
            </a:r>
            <a:r>
              <a:rPr lang="zh-CN" altLang="en-US" sz="1200" dirty="0" smtClean="0"/>
              <a:t>，实现了</a:t>
            </a:r>
            <a:r>
              <a:rPr lang="en-US" altLang="zh-CN" sz="1200" dirty="0" smtClean="0"/>
              <a:t>RIL Request</a:t>
            </a:r>
            <a:r>
              <a:rPr lang="zh-CN" altLang="en-US" sz="1200" dirty="0" smtClean="0"/>
              <a:t>消息的处理函数，将</a:t>
            </a:r>
            <a:r>
              <a:rPr lang="en-US" altLang="zh-CN" sz="1200" dirty="0" smtClean="0"/>
              <a:t>client</a:t>
            </a:r>
            <a:r>
              <a:rPr lang="zh-CN" altLang="en-US" sz="1200" dirty="0" smtClean="0"/>
              <a:t>端函数的调用转换为</a:t>
            </a:r>
            <a:r>
              <a:rPr lang="en-US" altLang="zh-CN" sz="1200" dirty="0" smtClean="0"/>
              <a:t>RIL Request</a:t>
            </a:r>
            <a:r>
              <a:rPr lang="zh-CN" altLang="en-US" sz="1200" dirty="0" smtClean="0"/>
              <a:t>，交与</a:t>
            </a:r>
            <a:r>
              <a:rPr lang="en-US" altLang="zh-CN" sz="1200" dirty="0" smtClean="0"/>
              <a:t>libsprd-ril</a:t>
            </a:r>
            <a:r>
              <a:rPr lang="en-US" altLang="zh-CN" sz="1200" dirty="0" smtClean="0"/>
              <a:t>.so</a:t>
            </a:r>
            <a:r>
              <a:rPr lang="zh-CN" altLang="en-US" sz="1200" dirty="0" smtClean="0"/>
              <a:t>去实现与</a:t>
            </a:r>
            <a:r>
              <a:rPr lang="en-US" altLang="zh-CN" sz="1200" dirty="0" smtClean="0"/>
              <a:t>modem</a:t>
            </a:r>
            <a:r>
              <a:rPr lang="zh-CN" altLang="en-US" sz="1200" dirty="0" smtClean="0"/>
              <a:t>的交互</a:t>
            </a:r>
            <a:endParaRPr lang="en-US" altLang="zh-CN" sz="1200" dirty="0" smtClean="0"/>
          </a:p>
          <a:p>
            <a:pPr marL="823913" lvl="1">
              <a:buFont typeface="Wingdings" panose="05000000000000000000" pitchFamily="2" charset="2"/>
              <a:buChar char="ü"/>
            </a:pPr>
            <a:r>
              <a:rPr lang="zh-CN" altLang="en-US" sz="1200" dirty="0" smtClean="0"/>
              <a:t>在</a:t>
            </a:r>
            <a:r>
              <a:rPr lang="en-US" altLang="zh-CN" sz="1200" dirty="0" err="1" smtClean="0"/>
              <a:t>registerService</a:t>
            </a:r>
            <a:r>
              <a:rPr lang="zh-CN" altLang="en-US" sz="1200" dirty="0" smtClean="0"/>
              <a:t>中创建该类对象，并向</a:t>
            </a:r>
            <a:r>
              <a:rPr lang="en-US" altLang="zh-CN" sz="1200" dirty="0" err="1" smtClean="0"/>
              <a:t>servicemanager</a:t>
            </a:r>
            <a:r>
              <a:rPr lang="zh-CN" altLang="en-US" sz="1200" dirty="0" smtClean="0"/>
              <a:t>注册该服务，等待</a:t>
            </a:r>
            <a:r>
              <a:rPr lang="en-US" altLang="zh-CN" sz="1200" dirty="0" smtClean="0"/>
              <a:t>client</a:t>
            </a:r>
            <a:r>
              <a:rPr lang="zh-CN" altLang="en-US" sz="1200" dirty="0" smtClean="0"/>
              <a:t>发来的请求</a:t>
            </a:r>
            <a:endParaRPr lang="en-US" altLang="zh-CN" sz="1200" dirty="0" smtClean="0"/>
          </a:p>
          <a:p>
            <a:pPr lvl="1" indent="0"/>
            <a:r>
              <a:rPr lang="en-US" altLang="zh-CN" sz="1050" dirty="0" smtClean="0">
                <a:solidFill>
                  <a:schemeClr val="accent3">
                    <a:lumMod val="50000"/>
                  </a:schemeClr>
                </a:solidFill>
              </a:rPr>
              <a:t>struct </a:t>
            </a:r>
            <a:r>
              <a:rPr lang="en-US" altLang="zh-CN" sz="1050" dirty="0" err="1">
                <a:solidFill>
                  <a:schemeClr val="accent3">
                    <a:lumMod val="50000"/>
                  </a:schemeClr>
                </a:solidFill>
              </a:rPr>
              <a:t>RadioImpl</a:t>
            </a:r>
            <a:r>
              <a:rPr lang="en-US" altLang="zh-CN" sz="1050" dirty="0">
                <a:solidFill>
                  <a:schemeClr val="accent3">
                    <a:lumMod val="50000"/>
                  </a:schemeClr>
                </a:solidFill>
              </a:rPr>
              <a:t> : public </a:t>
            </a:r>
            <a:r>
              <a:rPr lang="en-US" altLang="zh-CN" sz="1050" dirty="0" err="1">
                <a:solidFill>
                  <a:schemeClr val="accent3">
                    <a:lumMod val="50000"/>
                  </a:schemeClr>
                </a:solidFill>
              </a:rPr>
              <a:t>IExtRadio</a:t>
            </a:r>
            <a:r>
              <a:rPr lang="en-US" altLang="zh-CN" sz="1050" dirty="0">
                <a:solidFill>
                  <a:schemeClr val="accent3">
                    <a:lumMod val="50000"/>
                  </a:schemeClr>
                </a:solidFill>
              </a:rPr>
              <a:t> {</a:t>
            </a:r>
            <a:br>
              <a:rPr lang="en-US" altLang="zh-CN" sz="1050" dirty="0">
                <a:solidFill>
                  <a:schemeClr val="accent3">
                    <a:lumMod val="50000"/>
                  </a:schemeClr>
                </a:solidFill>
              </a:rPr>
            </a:br>
            <a:r>
              <a:rPr lang="en-US" altLang="zh-CN" sz="1050" dirty="0">
                <a:solidFill>
                  <a:schemeClr val="accent3">
                    <a:lumMod val="50000"/>
                  </a:schemeClr>
                </a:solidFill>
              </a:rPr>
              <a:t>    int32_t </a:t>
            </a:r>
            <a:r>
              <a:rPr lang="en-US" altLang="zh-CN" sz="1050" dirty="0" err="1">
                <a:solidFill>
                  <a:schemeClr val="accent3">
                    <a:lumMod val="50000"/>
                  </a:schemeClr>
                </a:solidFill>
              </a:rPr>
              <a:t>mSlotId</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sp</a:t>
            </a:r>
            <a:r>
              <a:rPr lang="en-US" altLang="zh-CN" sz="1050" dirty="0">
                <a:solidFill>
                  <a:schemeClr val="accent3">
                    <a:lumMod val="50000"/>
                  </a:schemeClr>
                </a:solidFill>
              </a:rPr>
              <a:t>&lt;</a:t>
            </a:r>
            <a:r>
              <a:rPr lang="en-US" altLang="zh-CN" sz="1050" dirty="0" err="1">
                <a:solidFill>
                  <a:schemeClr val="accent3">
                    <a:lumMod val="50000"/>
                  </a:schemeClr>
                </a:solidFill>
              </a:rPr>
              <a:t>IRadioResponse</a:t>
            </a:r>
            <a:r>
              <a:rPr lang="en-US" altLang="zh-CN" sz="1050" dirty="0">
                <a:solidFill>
                  <a:schemeClr val="accent3">
                    <a:lumMod val="50000"/>
                  </a:schemeClr>
                </a:solidFill>
              </a:rPr>
              <a:t>&gt; </a:t>
            </a:r>
            <a:r>
              <a:rPr lang="en-US" altLang="zh-CN" sz="1050" dirty="0" err="1">
                <a:solidFill>
                  <a:schemeClr val="accent3">
                    <a:lumMod val="50000"/>
                  </a:schemeClr>
                </a:solidFill>
              </a:rPr>
              <a:t>mRadioResponse</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sp</a:t>
            </a:r>
            <a:r>
              <a:rPr lang="en-US" altLang="zh-CN" sz="1050" dirty="0">
                <a:solidFill>
                  <a:schemeClr val="accent3">
                    <a:lumMod val="50000"/>
                  </a:schemeClr>
                </a:solidFill>
              </a:rPr>
              <a:t>&lt;</a:t>
            </a:r>
            <a:r>
              <a:rPr lang="en-US" altLang="zh-CN" sz="1050" dirty="0" err="1">
                <a:solidFill>
                  <a:schemeClr val="accent3">
                    <a:lumMod val="50000"/>
                  </a:schemeClr>
                </a:solidFill>
              </a:rPr>
              <a:t>IRadioIndication</a:t>
            </a:r>
            <a:r>
              <a:rPr lang="en-US" altLang="zh-CN" sz="1050" dirty="0">
                <a:solidFill>
                  <a:schemeClr val="accent3">
                    <a:lumMod val="50000"/>
                  </a:schemeClr>
                </a:solidFill>
              </a:rPr>
              <a:t>&gt; </a:t>
            </a:r>
            <a:r>
              <a:rPr lang="en-US" altLang="zh-CN" sz="1050" dirty="0" err="1">
                <a:solidFill>
                  <a:schemeClr val="accent3">
                    <a:lumMod val="50000"/>
                  </a:schemeClr>
                </a:solidFill>
              </a:rPr>
              <a:t>mRadioIndication</a:t>
            </a:r>
            <a:r>
              <a:rPr lang="en-US" altLang="zh-CN" sz="1050" dirty="0" smtClean="0">
                <a:solidFill>
                  <a:schemeClr val="accent3">
                    <a:lumMod val="50000"/>
                  </a:schemeClr>
                </a:solidFill>
              </a:rPr>
              <a:t>;</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sp</a:t>
            </a:r>
            <a:r>
              <a:rPr lang="en-US" altLang="zh-CN" sz="1050" dirty="0">
                <a:solidFill>
                  <a:schemeClr val="accent3">
                    <a:lumMod val="50000"/>
                  </a:schemeClr>
                </a:solidFill>
              </a:rPr>
              <a:t>&lt;</a:t>
            </a:r>
            <a:r>
              <a:rPr lang="en-US" altLang="zh-CN" sz="1050" dirty="0" err="1">
                <a:solidFill>
                  <a:schemeClr val="accent3">
                    <a:lumMod val="50000"/>
                  </a:schemeClr>
                </a:solidFill>
              </a:rPr>
              <a:t>IExtRadioResponse</a:t>
            </a:r>
            <a:r>
              <a:rPr lang="en-US" altLang="zh-CN" sz="1050" dirty="0">
                <a:solidFill>
                  <a:schemeClr val="accent3">
                    <a:lumMod val="50000"/>
                  </a:schemeClr>
                </a:solidFill>
              </a:rPr>
              <a:t>&gt; </a:t>
            </a:r>
            <a:r>
              <a:rPr lang="en-US" altLang="zh-CN" sz="1050" dirty="0" err="1">
                <a:solidFill>
                  <a:schemeClr val="accent3">
                    <a:lumMod val="50000"/>
                  </a:schemeClr>
                </a:solidFill>
              </a:rPr>
              <a:t>mExtRadioResponse</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sp</a:t>
            </a:r>
            <a:r>
              <a:rPr lang="en-US" altLang="zh-CN" sz="1050" dirty="0">
                <a:solidFill>
                  <a:schemeClr val="accent3">
                    <a:lumMod val="50000"/>
                  </a:schemeClr>
                </a:solidFill>
              </a:rPr>
              <a:t>&lt;</a:t>
            </a:r>
            <a:r>
              <a:rPr lang="en-US" altLang="zh-CN" sz="1050" dirty="0" err="1">
                <a:solidFill>
                  <a:schemeClr val="accent3">
                    <a:lumMod val="50000"/>
                  </a:schemeClr>
                </a:solidFill>
              </a:rPr>
              <a:t>IExtRadioIndication</a:t>
            </a:r>
            <a:r>
              <a:rPr lang="en-US" altLang="zh-CN" sz="1050" dirty="0">
                <a:solidFill>
                  <a:schemeClr val="accent3">
                    <a:lumMod val="50000"/>
                  </a:schemeClr>
                </a:solidFill>
              </a:rPr>
              <a:t>&gt; </a:t>
            </a:r>
            <a:r>
              <a:rPr lang="en-US" altLang="zh-CN" sz="1050" dirty="0" err="1">
                <a:solidFill>
                  <a:schemeClr val="accent3">
                    <a:lumMod val="50000"/>
                  </a:schemeClr>
                </a:solidFill>
              </a:rPr>
              <a:t>mExtRadioIndication</a:t>
            </a:r>
            <a:r>
              <a:rPr lang="en-US" altLang="zh-CN" sz="1050" dirty="0" smtClean="0">
                <a:solidFill>
                  <a:schemeClr val="accent3">
                    <a:lumMod val="50000"/>
                  </a:schemeClr>
                </a:solidFill>
              </a:rPr>
              <a:t>;</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Return&lt;void&gt; </a:t>
            </a:r>
            <a:r>
              <a:rPr lang="en-US" altLang="zh-CN" sz="1050" dirty="0" err="1">
                <a:solidFill>
                  <a:schemeClr val="accent3">
                    <a:lumMod val="50000"/>
                  </a:schemeClr>
                </a:solidFill>
              </a:rPr>
              <a:t>setResponseFunctions</a:t>
            </a:r>
            <a:r>
              <a:rPr lang="en-US" altLang="zh-CN" sz="1050" dirty="0" smtClean="0">
                <a:solidFill>
                  <a:schemeClr val="accent3">
                    <a:lumMod val="50000"/>
                  </a:schemeClr>
                </a:solidFill>
              </a:rPr>
              <a:t>( </a:t>
            </a:r>
            <a:r>
              <a:rPr lang="en-US" altLang="zh-CN" sz="1050" dirty="0" err="1">
                <a:solidFill>
                  <a:schemeClr val="accent3">
                    <a:lumMod val="50000"/>
                  </a:schemeClr>
                </a:solidFill>
              </a:rPr>
              <a:t>const</a:t>
            </a:r>
            <a:r>
              <a:rPr lang="en-US" altLang="zh-CN" sz="1050" dirty="0">
                <a:solidFill>
                  <a:schemeClr val="accent3">
                    <a:lumMod val="50000"/>
                  </a:schemeClr>
                </a:solidFill>
              </a:rPr>
              <a:t> ::android::</a:t>
            </a:r>
            <a:r>
              <a:rPr lang="en-US" altLang="zh-CN" sz="1050" dirty="0" err="1">
                <a:solidFill>
                  <a:schemeClr val="accent3">
                    <a:lumMod val="50000"/>
                  </a:schemeClr>
                </a:solidFill>
              </a:rPr>
              <a:t>sp</a:t>
            </a:r>
            <a:r>
              <a:rPr lang="en-US" altLang="zh-CN" sz="1050" dirty="0">
                <a:solidFill>
                  <a:schemeClr val="accent3">
                    <a:lumMod val="50000"/>
                  </a:schemeClr>
                </a:solidFill>
              </a:rPr>
              <a:t>&lt;</a:t>
            </a:r>
            <a:r>
              <a:rPr lang="en-US" altLang="zh-CN" sz="1050" dirty="0" err="1">
                <a:solidFill>
                  <a:schemeClr val="accent3">
                    <a:lumMod val="50000"/>
                  </a:schemeClr>
                </a:solidFill>
              </a:rPr>
              <a:t>IRadioResponse</a:t>
            </a:r>
            <a:r>
              <a:rPr lang="en-US" altLang="zh-CN" sz="1050" dirty="0">
                <a:solidFill>
                  <a:schemeClr val="accent3">
                    <a:lumMod val="50000"/>
                  </a:schemeClr>
                </a:solidFill>
              </a:rPr>
              <a:t>&gt;&amp; </a:t>
            </a:r>
            <a:r>
              <a:rPr lang="en-US" altLang="zh-CN" sz="1050" dirty="0" err="1">
                <a:solidFill>
                  <a:schemeClr val="accent3">
                    <a:lumMod val="50000"/>
                  </a:schemeClr>
                </a:solidFill>
              </a:rPr>
              <a:t>radioResponse</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const</a:t>
            </a:r>
            <a:r>
              <a:rPr lang="en-US" altLang="zh-CN" sz="1050" dirty="0">
                <a:solidFill>
                  <a:schemeClr val="accent3">
                    <a:lumMod val="50000"/>
                  </a:schemeClr>
                </a:solidFill>
              </a:rPr>
              <a:t> ::android::</a:t>
            </a:r>
            <a:r>
              <a:rPr lang="en-US" altLang="zh-CN" sz="1050" dirty="0" err="1">
                <a:solidFill>
                  <a:schemeClr val="accent3">
                    <a:lumMod val="50000"/>
                  </a:schemeClr>
                </a:solidFill>
              </a:rPr>
              <a:t>sp</a:t>
            </a:r>
            <a:r>
              <a:rPr lang="en-US" altLang="zh-CN" sz="1050" dirty="0">
                <a:solidFill>
                  <a:schemeClr val="accent3">
                    <a:lumMod val="50000"/>
                  </a:schemeClr>
                </a:solidFill>
              </a:rPr>
              <a:t>&lt;</a:t>
            </a:r>
            <a:r>
              <a:rPr lang="en-US" altLang="zh-CN" sz="1050" dirty="0" err="1">
                <a:solidFill>
                  <a:schemeClr val="accent3">
                    <a:lumMod val="50000"/>
                  </a:schemeClr>
                </a:solidFill>
              </a:rPr>
              <a:t>IRadioIndication</a:t>
            </a:r>
            <a:r>
              <a:rPr lang="en-US" altLang="zh-CN" sz="1050" dirty="0">
                <a:solidFill>
                  <a:schemeClr val="accent3">
                    <a:lumMod val="50000"/>
                  </a:schemeClr>
                </a:solidFill>
              </a:rPr>
              <a:t>&gt;&amp; </a:t>
            </a:r>
            <a:r>
              <a:rPr lang="en-US" altLang="zh-CN" sz="1050" dirty="0" err="1">
                <a:solidFill>
                  <a:schemeClr val="accent3">
                    <a:lumMod val="50000"/>
                  </a:schemeClr>
                </a:solidFill>
              </a:rPr>
              <a:t>radioIndication</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Return&lt;void&gt; </a:t>
            </a:r>
            <a:r>
              <a:rPr lang="en-US" altLang="zh-CN" sz="1050" dirty="0" err="1" smtClean="0">
                <a:solidFill>
                  <a:schemeClr val="accent3">
                    <a:lumMod val="50000"/>
                  </a:schemeClr>
                </a:solidFill>
              </a:rPr>
              <a:t>setExtResponseFunctions</a:t>
            </a:r>
            <a:r>
              <a:rPr lang="en-US" altLang="zh-CN" sz="1050" dirty="0" smtClean="0">
                <a:solidFill>
                  <a:schemeClr val="accent3">
                    <a:lumMod val="50000"/>
                  </a:schemeClr>
                </a:solidFill>
              </a:rPr>
              <a:t>(</a:t>
            </a:r>
            <a:r>
              <a:rPr lang="en-US" altLang="zh-CN" sz="1050" dirty="0" err="1" smtClean="0">
                <a:solidFill>
                  <a:schemeClr val="accent3">
                    <a:lumMod val="50000"/>
                  </a:schemeClr>
                </a:solidFill>
              </a:rPr>
              <a:t>const</a:t>
            </a:r>
            <a:r>
              <a:rPr lang="en-US" altLang="zh-CN" sz="1050" dirty="0" smtClean="0">
                <a:solidFill>
                  <a:schemeClr val="accent3">
                    <a:lumMod val="50000"/>
                  </a:schemeClr>
                </a:solidFill>
              </a:rPr>
              <a:t> </a:t>
            </a:r>
            <a:r>
              <a:rPr lang="en-US" altLang="zh-CN" sz="1050" dirty="0">
                <a:solidFill>
                  <a:schemeClr val="accent3">
                    <a:lumMod val="50000"/>
                  </a:schemeClr>
                </a:solidFill>
              </a:rPr>
              <a:t>::android::</a:t>
            </a:r>
            <a:r>
              <a:rPr lang="en-US" altLang="zh-CN" sz="1050" dirty="0" err="1">
                <a:solidFill>
                  <a:schemeClr val="accent3">
                    <a:lumMod val="50000"/>
                  </a:schemeClr>
                </a:solidFill>
              </a:rPr>
              <a:t>sp</a:t>
            </a:r>
            <a:r>
              <a:rPr lang="en-US" altLang="zh-CN" sz="1050" dirty="0">
                <a:solidFill>
                  <a:schemeClr val="accent3">
                    <a:lumMod val="50000"/>
                  </a:schemeClr>
                </a:solidFill>
              </a:rPr>
              <a:t>&lt;</a:t>
            </a:r>
            <a:r>
              <a:rPr lang="en-US" altLang="zh-CN" sz="1050" dirty="0" err="1">
                <a:solidFill>
                  <a:schemeClr val="accent3">
                    <a:lumMod val="50000"/>
                  </a:schemeClr>
                </a:solidFill>
              </a:rPr>
              <a:t>IExtRadioResponse</a:t>
            </a:r>
            <a:r>
              <a:rPr lang="en-US" altLang="zh-CN" sz="1050" dirty="0">
                <a:solidFill>
                  <a:schemeClr val="accent3">
                    <a:lumMod val="50000"/>
                  </a:schemeClr>
                </a:solidFill>
              </a:rPr>
              <a:t>&gt;&amp; </a:t>
            </a:r>
            <a:r>
              <a:rPr lang="en-US" altLang="zh-CN" sz="1050" dirty="0" err="1">
                <a:solidFill>
                  <a:schemeClr val="accent3">
                    <a:lumMod val="50000"/>
                  </a:schemeClr>
                </a:solidFill>
              </a:rPr>
              <a:t>radioResponse</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const</a:t>
            </a:r>
            <a:r>
              <a:rPr lang="en-US" altLang="zh-CN" sz="1050" dirty="0">
                <a:solidFill>
                  <a:schemeClr val="accent3">
                    <a:lumMod val="50000"/>
                  </a:schemeClr>
                </a:solidFill>
              </a:rPr>
              <a:t> ::android::</a:t>
            </a:r>
            <a:r>
              <a:rPr lang="en-US" altLang="zh-CN" sz="1050" dirty="0" err="1">
                <a:solidFill>
                  <a:schemeClr val="accent3">
                    <a:lumMod val="50000"/>
                  </a:schemeClr>
                </a:solidFill>
              </a:rPr>
              <a:t>sp</a:t>
            </a:r>
            <a:r>
              <a:rPr lang="en-US" altLang="zh-CN" sz="1050" dirty="0">
                <a:solidFill>
                  <a:schemeClr val="accent3">
                    <a:lumMod val="50000"/>
                  </a:schemeClr>
                </a:solidFill>
              </a:rPr>
              <a:t>&lt;</a:t>
            </a:r>
            <a:r>
              <a:rPr lang="en-US" altLang="zh-CN" sz="1050" dirty="0" err="1">
                <a:solidFill>
                  <a:schemeClr val="accent3">
                    <a:lumMod val="50000"/>
                  </a:schemeClr>
                </a:solidFill>
              </a:rPr>
              <a:t>IExtRadioIndication</a:t>
            </a:r>
            <a:r>
              <a:rPr lang="en-US" altLang="zh-CN" sz="1050" dirty="0">
                <a:solidFill>
                  <a:schemeClr val="accent3">
                    <a:lumMod val="50000"/>
                  </a:schemeClr>
                </a:solidFill>
              </a:rPr>
              <a:t>&gt;&amp; </a:t>
            </a:r>
            <a:r>
              <a:rPr lang="en-US" altLang="zh-CN" sz="1050" dirty="0" err="1">
                <a:solidFill>
                  <a:schemeClr val="accent3">
                    <a:lumMod val="50000"/>
                  </a:schemeClr>
                </a:solidFill>
              </a:rPr>
              <a:t>radioIndication</a:t>
            </a:r>
            <a:r>
              <a:rPr lang="en-US" altLang="zh-CN" sz="1050" dirty="0" smtClean="0">
                <a:solidFill>
                  <a:schemeClr val="accent3">
                    <a:lumMod val="50000"/>
                  </a:schemeClr>
                </a:solidFill>
              </a:rPr>
              <a:t>);</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smtClean="0">
                <a:solidFill>
                  <a:schemeClr val="accent3">
                    <a:lumMod val="50000"/>
                  </a:schemeClr>
                </a:solidFill>
              </a:rPr>
              <a:t> Return&lt;void</a:t>
            </a:r>
            <a:r>
              <a:rPr lang="en-US" altLang="zh-CN" sz="1050" dirty="0">
                <a:solidFill>
                  <a:schemeClr val="accent3">
                    <a:lumMod val="50000"/>
                  </a:schemeClr>
                </a:solidFill>
              </a:rPr>
              <a:t>&gt; </a:t>
            </a:r>
            <a:r>
              <a:rPr lang="en-US" altLang="zh-CN" sz="1050" dirty="0" err="1">
                <a:solidFill>
                  <a:schemeClr val="accent3">
                    <a:lumMod val="50000"/>
                  </a:schemeClr>
                </a:solidFill>
              </a:rPr>
              <a:t>getIccCardStatus</a:t>
            </a:r>
            <a:r>
              <a:rPr lang="en-US" altLang="zh-CN" sz="1050" dirty="0">
                <a:solidFill>
                  <a:schemeClr val="accent3">
                    <a:lumMod val="50000"/>
                  </a:schemeClr>
                </a:solidFill>
              </a:rPr>
              <a:t>(int32_t serial);</a:t>
            </a:r>
            <a:br>
              <a:rPr lang="en-US" altLang="zh-CN" sz="1050" dirty="0">
                <a:solidFill>
                  <a:schemeClr val="accent3">
                    <a:lumMod val="50000"/>
                  </a:schemeClr>
                </a:solidFill>
              </a:rPr>
            </a:br>
            <a:r>
              <a:rPr lang="en-US" altLang="zh-CN" sz="1050" dirty="0">
                <a:solidFill>
                  <a:schemeClr val="accent3">
                    <a:lumMod val="50000"/>
                  </a:schemeClr>
                </a:solidFill>
              </a:rPr>
              <a:t>    Return&lt;void&gt; </a:t>
            </a:r>
            <a:r>
              <a:rPr lang="en-US" altLang="zh-CN" sz="1050" dirty="0" err="1">
                <a:solidFill>
                  <a:schemeClr val="accent3">
                    <a:lumMod val="50000"/>
                  </a:schemeClr>
                </a:solidFill>
              </a:rPr>
              <a:t>supplyIccPinForApp</a:t>
            </a:r>
            <a:r>
              <a:rPr lang="en-US" altLang="zh-CN" sz="1050" dirty="0">
                <a:solidFill>
                  <a:schemeClr val="accent3">
                    <a:lumMod val="50000"/>
                  </a:schemeClr>
                </a:solidFill>
              </a:rPr>
              <a:t>(int32_t serial, </a:t>
            </a:r>
            <a:r>
              <a:rPr lang="en-US" altLang="zh-CN" sz="1050" dirty="0" err="1">
                <a:solidFill>
                  <a:schemeClr val="accent3">
                    <a:lumMod val="50000"/>
                  </a:schemeClr>
                </a:solidFill>
              </a:rPr>
              <a:t>const</a:t>
            </a:r>
            <a:r>
              <a:rPr lang="en-US" altLang="zh-CN" sz="1050" dirty="0">
                <a:solidFill>
                  <a:schemeClr val="accent3">
                    <a:lumMod val="50000"/>
                  </a:schemeClr>
                </a:solidFill>
              </a:rPr>
              <a:t> </a:t>
            </a:r>
            <a:r>
              <a:rPr lang="en-US" altLang="zh-CN" sz="1050" dirty="0" err="1">
                <a:solidFill>
                  <a:schemeClr val="accent3">
                    <a:lumMod val="50000"/>
                  </a:schemeClr>
                </a:solidFill>
              </a:rPr>
              <a:t>hidl_string</a:t>
            </a:r>
            <a:r>
              <a:rPr lang="en-US" altLang="zh-CN" sz="1050" dirty="0">
                <a:solidFill>
                  <a:schemeClr val="accent3">
                    <a:lumMod val="50000"/>
                  </a:schemeClr>
                </a:solidFill>
              </a:rPr>
              <a:t>&amp; pin,</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const</a:t>
            </a:r>
            <a:r>
              <a:rPr lang="en-US" altLang="zh-CN" sz="1050" dirty="0">
                <a:solidFill>
                  <a:schemeClr val="accent3">
                    <a:lumMod val="50000"/>
                  </a:schemeClr>
                </a:solidFill>
              </a:rPr>
              <a:t> </a:t>
            </a:r>
            <a:r>
              <a:rPr lang="en-US" altLang="zh-CN" sz="1050" dirty="0" err="1">
                <a:solidFill>
                  <a:schemeClr val="accent3">
                    <a:lumMod val="50000"/>
                  </a:schemeClr>
                </a:solidFill>
              </a:rPr>
              <a:t>hidl_string</a:t>
            </a:r>
            <a:r>
              <a:rPr lang="en-US" altLang="zh-CN" sz="1050" dirty="0">
                <a:solidFill>
                  <a:schemeClr val="accent3">
                    <a:lumMod val="50000"/>
                  </a:schemeClr>
                </a:solidFill>
              </a:rPr>
              <a:t>&amp; aid);</a:t>
            </a:r>
            <a:endParaRPr lang="en-US" altLang="zh-CN" sz="1050" dirty="0">
              <a:solidFill>
                <a:schemeClr val="accent3">
                  <a:lumMod val="50000"/>
                </a:schemeClr>
              </a:solidFill>
            </a:endParaRPr>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运行过程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511992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en-US" altLang="zh-CN" sz="1400" dirty="0" err="1"/>
              <a:t>l</a:t>
            </a:r>
            <a:r>
              <a:rPr lang="en-US" altLang="zh-CN" sz="1400" dirty="0" err="1" smtClean="0"/>
              <a:t>ibrilsprd</a:t>
            </a:r>
            <a:r>
              <a:rPr lang="zh-CN" altLang="en-US" sz="1400" dirty="0" smtClean="0"/>
              <a:t>运行环境加载过程</a:t>
            </a:r>
            <a:endParaRPr lang="en-US" altLang="zh-CN" sz="1400" dirty="0" smtClean="0"/>
          </a:p>
          <a:p>
            <a:pPr lvl="1">
              <a:buFont typeface="Wingdings" panose="05000000000000000000" pitchFamily="2" charset="2"/>
              <a:buChar char="Ø"/>
            </a:pPr>
            <a:r>
              <a:rPr lang="en-US" altLang="zh-CN" sz="1200" dirty="0" err="1" smtClean="0"/>
              <a:t>RIL_startEventLoop</a:t>
            </a:r>
            <a:r>
              <a:rPr lang="zh-CN" altLang="en-US" sz="1200" dirty="0" smtClean="0"/>
              <a:t>函数开启</a:t>
            </a:r>
            <a:r>
              <a:rPr lang="en-US" altLang="zh-CN" sz="1200" dirty="0" err="1" smtClean="0"/>
              <a:t>ril_event</a:t>
            </a:r>
            <a:r>
              <a:rPr lang="zh-CN" altLang="en-US" sz="1200" dirty="0" smtClean="0"/>
              <a:t>事件监听</a:t>
            </a:r>
            <a:endParaRPr lang="en-US" altLang="zh-CN" sz="1200" dirty="0" smtClean="0"/>
          </a:p>
          <a:p>
            <a:pPr marL="709613" lvl="1" indent="-171450">
              <a:buFont typeface="Wingdings" panose="05000000000000000000" pitchFamily="2" charset="2"/>
              <a:buChar char="ü"/>
            </a:pPr>
            <a:r>
              <a:rPr lang="zh-CN" altLang="en-US" sz="1200" dirty="0" smtClean="0"/>
              <a:t>创建基于</a:t>
            </a:r>
            <a:r>
              <a:rPr lang="en-US" altLang="zh-CN" sz="1200" dirty="0" err="1" smtClean="0"/>
              <a:t>eventLoop</a:t>
            </a:r>
            <a:r>
              <a:rPr lang="zh-CN" altLang="en-US" sz="1200" dirty="0" smtClean="0"/>
              <a:t>函数调用的子线程</a:t>
            </a:r>
            <a:endParaRPr lang="en-US" altLang="zh-CN" sz="1200" dirty="0" smtClean="0"/>
          </a:p>
          <a:p>
            <a:pPr marL="709613" lvl="1" indent="-171450">
              <a:buFont typeface="Wingdings" panose="05000000000000000000" pitchFamily="2" charset="2"/>
              <a:buChar char="ü"/>
            </a:pPr>
            <a:r>
              <a:rPr lang="zh-CN" altLang="en-US" sz="1200" dirty="0" smtClean="0"/>
              <a:t>在</a:t>
            </a:r>
            <a:r>
              <a:rPr lang="en-US" altLang="zh-CN" sz="1200" dirty="0" smtClean="0"/>
              <a:t>7.0</a:t>
            </a:r>
            <a:r>
              <a:rPr lang="zh-CN" altLang="en-US" sz="1200" dirty="0" smtClean="0"/>
              <a:t>及之前的版本中，</a:t>
            </a:r>
            <a:r>
              <a:rPr lang="en-US" altLang="zh-CN" sz="1200" dirty="0" smtClean="0"/>
              <a:t>RIL</a:t>
            </a:r>
            <a:r>
              <a:rPr lang="zh-CN" altLang="en-US" sz="1200" dirty="0" smtClean="0"/>
              <a:t>与上层的通信方式为</a:t>
            </a:r>
            <a:r>
              <a:rPr lang="en-US" altLang="zh-CN" sz="1200" dirty="0" smtClean="0"/>
              <a:t>socket</a:t>
            </a:r>
            <a:r>
              <a:rPr lang="zh-CN" altLang="en-US" sz="1200" dirty="0" smtClean="0"/>
              <a:t>，在该步中会通过</a:t>
            </a:r>
            <a:r>
              <a:rPr lang="en-US" altLang="zh-CN" sz="1200" dirty="0" smtClean="0"/>
              <a:t>select</a:t>
            </a:r>
            <a:r>
              <a:rPr lang="zh-CN" altLang="en-US" sz="1200" dirty="0" smtClean="0"/>
              <a:t>监听</a:t>
            </a:r>
            <a:r>
              <a:rPr lang="en-US" altLang="zh-CN" sz="1200" dirty="0" smtClean="0"/>
              <a:t>RILJ</a:t>
            </a:r>
            <a:r>
              <a:rPr lang="zh-CN" altLang="en-US" sz="1200" dirty="0" smtClean="0"/>
              <a:t>的</a:t>
            </a:r>
            <a:r>
              <a:rPr lang="en-US" altLang="zh-CN" sz="1200" dirty="0" smtClean="0"/>
              <a:t>socket</a:t>
            </a:r>
            <a:r>
              <a:rPr lang="zh-CN" altLang="en-US" sz="1200" dirty="0" smtClean="0"/>
              <a:t>连接请求，以及之后发来的请求，同时监听处理定时的回调函数（</a:t>
            </a:r>
            <a:r>
              <a:rPr lang="en-US" altLang="zh-CN" sz="1200" dirty="0" err="1" smtClean="0"/>
              <a:t>RIL_RequestTimedCallback</a:t>
            </a:r>
            <a:r>
              <a:rPr lang="zh-CN" altLang="en-US" sz="1200" dirty="0" smtClean="0"/>
              <a:t>）</a:t>
            </a:r>
            <a:endParaRPr lang="en-US" altLang="zh-CN" sz="1200" dirty="0" smtClean="0"/>
          </a:p>
          <a:p>
            <a:pPr marL="709613" lvl="1" indent="-171450">
              <a:buFont typeface="Wingdings" panose="05000000000000000000" pitchFamily="2" charset="2"/>
              <a:buChar char="ü"/>
            </a:pPr>
            <a:r>
              <a:rPr lang="zh-CN" altLang="en-US" sz="1200" dirty="0" smtClean="0"/>
              <a:t>在</a:t>
            </a:r>
            <a:r>
              <a:rPr lang="en-US" altLang="zh-CN" sz="1200" dirty="0" smtClean="0"/>
              <a:t>8.0</a:t>
            </a:r>
            <a:r>
              <a:rPr lang="zh-CN" altLang="en-US" sz="1200" dirty="0" smtClean="0"/>
              <a:t>及之后的版本中，通信方式改为</a:t>
            </a:r>
            <a:r>
              <a:rPr lang="en-US" altLang="zh-CN" sz="1200" dirty="0" err="1" smtClean="0"/>
              <a:t>hwbinder</a:t>
            </a:r>
            <a:r>
              <a:rPr lang="zh-CN" altLang="en-US" sz="1200" dirty="0" smtClean="0"/>
              <a:t>，所以该步所建立的监听线程仅用于处理定时的回调函数</a:t>
            </a:r>
            <a:endParaRPr lang="en-US" altLang="zh-CN" sz="1200" dirty="0" smtClean="0"/>
          </a:p>
          <a:p>
            <a:pPr marL="514350" indent="-171450">
              <a:buFont typeface="Wingdings" panose="05000000000000000000" pitchFamily="2" charset="2"/>
              <a:buChar char="Ø"/>
            </a:pPr>
            <a:r>
              <a:rPr lang="en-US" altLang="zh-CN" sz="1200" dirty="0" err="1" smtClean="0"/>
              <a:t>RIL_register</a:t>
            </a:r>
            <a:r>
              <a:rPr lang="zh-CN" altLang="en-US" sz="1200" dirty="0" smtClean="0"/>
              <a:t>函数</a:t>
            </a:r>
            <a:r>
              <a:rPr lang="zh-CN" altLang="en-US" sz="1200" dirty="0"/>
              <a:t>注册</a:t>
            </a:r>
            <a:r>
              <a:rPr lang="zh-CN" altLang="en-US" sz="1200" dirty="0" smtClean="0"/>
              <a:t>服务，同时引入</a:t>
            </a:r>
            <a:r>
              <a:rPr lang="en-US" altLang="zh-CN" sz="1200" dirty="0" err="1" smtClean="0"/>
              <a:t>RIL_RadioFunctions</a:t>
            </a:r>
            <a:endParaRPr lang="en-US" altLang="zh-CN" sz="1200" dirty="0" smtClean="0"/>
          </a:p>
          <a:p>
            <a:pPr marL="709613" lvl="1" indent="-171450">
              <a:buFont typeface="Wingdings" panose="05000000000000000000" pitchFamily="2" charset="2"/>
              <a:buChar char="ü"/>
            </a:pPr>
            <a:r>
              <a:rPr lang="zh-CN" altLang="en-US" sz="1200" dirty="0" smtClean="0"/>
              <a:t>配置</a:t>
            </a:r>
            <a:r>
              <a:rPr lang="en-US" altLang="zh-CN" sz="1200" dirty="0" smtClean="0"/>
              <a:t>binder</a:t>
            </a:r>
            <a:r>
              <a:rPr lang="zh-CN" altLang="en-US" sz="1200" dirty="0" smtClean="0"/>
              <a:t>线程数为</a:t>
            </a:r>
            <a:r>
              <a:rPr lang="en-US" altLang="zh-CN" sz="1200" dirty="0" smtClean="0"/>
              <a:t>1</a:t>
            </a:r>
            <a:r>
              <a:rPr lang="zh-CN" altLang="en-US" sz="1200" dirty="0" smtClean="0"/>
              <a:t>，即主线程为</a:t>
            </a:r>
            <a:r>
              <a:rPr lang="en-US" altLang="zh-CN" sz="1200" dirty="0" smtClean="0"/>
              <a:t>binder</a:t>
            </a:r>
            <a:r>
              <a:rPr lang="zh-CN" altLang="en-US" sz="1200" dirty="0" smtClean="0"/>
              <a:t>线程</a:t>
            </a:r>
            <a:endParaRPr lang="en-US" altLang="zh-CN" sz="1200" dirty="0"/>
          </a:p>
          <a:p>
            <a:pPr marL="709613" lvl="1" indent="-171450">
              <a:buFont typeface="Wingdings" panose="05000000000000000000" pitchFamily="2" charset="2"/>
              <a:buChar char="ü"/>
            </a:pPr>
            <a:r>
              <a:rPr lang="zh-CN" altLang="en-US" sz="1200" dirty="0" smtClean="0"/>
              <a:t>向</a:t>
            </a:r>
            <a:r>
              <a:rPr lang="en-US" altLang="zh-CN" sz="1200" dirty="0" err="1" smtClean="0"/>
              <a:t>hwservicemanager</a:t>
            </a:r>
            <a:r>
              <a:rPr lang="zh-CN" altLang="en-US" sz="1200" dirty="0" smtClean="0"/>
              <a:t>注册服务后，</a:t>
            </a:r>
            <a:r>
              <a:rPr lang="en-US" altLang="zh-CN" sz="1200" dirty="0" smtClean="0"/>
              <a:t>binder</a:t>
            </a:r>
            <a:r>
              <a:rPr lang="zh-CN" altLang="en-US" sz="1200" dirty="0" smtClean="0"/>
              <a:t>线程会阻塞读取</a:t>
            </a:r>
            <a:r>
              <a:rPr lang="en-US" altLang="zh-CN" sz="1200" dirty="0" smtClean="0"/>
              <a:t>client</a:t>
            </a:r>
            <a:r>
              <a:rPr lang="zh-CN" altLang="en-US" sz="1200" dirty="0" smtClean="0"/>
              <a:t>端发来的请求</a:t>
            </a:r>
            <a:endParaRPr lang="en-US" altLang="zh-CN" sz="1200" dirty="0"/>
          </a:p>
          <a:p>
            <a:pPr indent="0">
              <a:buNone/>
            </a:pPr>
            <a:r>
              <a:rPr lang="en-US" altLang="zh-CN" sz="1050" dirty="0">
                <a:solidFill>
                  <a:schemeClr val="accent3">
                    <a:lumMod val="50000"/>
                  </a:schemeClr>
                </a:solidFill>
              </a:rPr>
              <a:t>void radio::</a:t>
            </a:r>
            <a:r>
              <a:rPr lang="en-US" altLang="zh-CN" sz="1050" dirty="0" err="1">
                <a:solidFill>
                  <a:schemeClr val="accent3">
                    <a:lumMod val="50000"/>
                  </a:schemeClr>
                </a:solidFill>
              </a:rPr>
              <a:t>registerService</a:t>
            </a:r>
            <a:r>
              <a:rPr lang="en-US" altLang="zh-CN" sz="1050" dirty="0">
                <a:solidFill>
                  <a:schemeClr val="accent3">
                    <a:lumMod val="50000"/>
                  </a:schemeClr>
                </a:solidFill>
              </a:rPr>
              <a:t>(</a:t>
            </a:r>
            <a:r>
              <a:rPr lang="en-US" altLang="zh-CN" sz="1050" dirty="0" err="1">
                <a:solidFill>
                  <a:schemeClr val="accent3">
                    <a:lumMod val="50000"/>
                  </a:schemeClr>
                </a:solidFill>
              </a:rPr>
              <a:t>RIL_RadioFunctions</a:t>
            </a:r>
            <a:r>
              <a:rPr lang="en-US" altLang="zh-CN" sz="1050" dirty="0">
                <a:solidFill>
                  <a:schemeClr val="accent3">
                    <a:lumMod val="50000"/>
                  </a:schemeClr>
                </a:solidFill>
              </a:rPr>
              <a:t> *callbacks, </a:t>
            </a:r>
            <a:r>
              <a:rPr lang="en-US" altLang="zh-CN" sz="1050" dirty="0" err="1">
                <a:solidFill>
                  <a:schemeClr val="accent3">
                    <a:lumMod val="50000"/>
                  </a:schemeClr>
                </a:solidFill>
              </a:rPr>
              <a:t>CommandInfo</a:t>
            </a:r>
            <a:r>
              <a:rPr lang="en-US" altLang="zh-CN" sz="1050" dirty="0">
                <a:solidFill>
                  <a:schemeClr val="accent3">
                    <a:lumMod val="50000"/>
                  </a:schemeClr>
                </a:solidFill>
              </a:rPr>
              <a:t> *commands) </a:t>
            </a:r>
            <a:r>
              <a:rPr lang="en-US" altLang="zh-CN" sz="1050" dirty="0" smtClean="0">
                <a:solidFill>
                  <a:schemeClr val="accent3">
                    <a:lumMod val="50000"/>
                  </a:schemeClr>
                </a:solidFill>
              </a:rPr>
              <a:t>{</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configureRpcThreadpool</a:t>
            </a:r>
            <a:r>
              <a:rPr lang="en-US" altLang="zh-CN" sz="1050" dirty="0">
                <a:solidFill>
                  <a:schemeClr val="accent3">
                    <a:lumMod val="50000"/>
                  </a:schemeClr>
                </a:solidFill>
              </a:rPr>
              <a:t>(1, true /* </a:t>
            </a:r>
            <a:r>
              <a:rPr lang="en-US" altLang="zh-CN" sz="1050" dirty="0" err="1">
                <a:solidFill>
                  <a:schemeClr val="accent3">
                    <a:lumMod val="50000"/>
                  </a:schemeClr>
                </a:solidFill>
              </a:rPr>
              <a:t>callerWillJoin</a:t>
            </a:r>
            <a:r>
              <a:rPr lang="en-US" altLang="zh-CN" sz="1050" dirty="0">
                <a:solidFill>
                  <a:schemeClr val="accent3">
                    <a:lumMod val="50000"/>
                  </a:schemeClr>
                </a:solidFill>
              </a:rPr>
              <a:t> */);</a:t>
            </a:r>
            <a:br>
              <a:rPr lang="en-US" altLang="zh-CN" sz="1050" dirty="0">
                <a:solidFill>
                  <a:schemeClr val="accent3">
                    <a:lumMod val="50000"/>
                  </a:schemeClr>
                </a:solidFill>
              </a:rPr>
            </a:br>
            <a:r>
              <a:rPr lang="en-US" altLang="zh-CN" sz="1050" dirty="0">
                <a:solidFill>
                  <a:schemeClr val="accent3">
                    <a:lumMod val="50000"/>
                  </a:schemeClr>
                </a:solidFill>
              </a:rPr>
              <a:t>    for (</a:t>
            </a:r>
            <a:r>
              <a:rPr lang="en-US" altLang="zh-CN" sz="1050" dirty="0" err="1">
                <a:solidFill>
                  <a:schemeClr val="accent3">
                    <a:lumMod val="50000"/>
                  </a:schemeClr>
                </a:solidFill>
              </a:rPr>
              <a:t>int</a:t>
            </a:r>
            <a:r>
              <a:rPr lang="en-US" altLang="zh-CN" sz="1050" dirty="0">
                <a:solidFill>
                  <a:schemeClr val="accent3">
                    <a:lumMod val="50000"/>
                  </a:schemeClr>
                </a:solidFill>
              </a:rPr>
              <a:t> </a:t>
            </a:r>
            <a:r>
              <a:rPr lang="en-US" altLang="zh-CN" sz="1050" dirty="0" err="1">
                <a:solidFill>
                  <a:schemeClr val="accent3">
                    <a:lumMod val="50000"/>
                  </a:schemeClr>
                </a:solidFill>
              </a:rPr>
              <a:t>i</a:t>
            </a:r>
            <a:r>
              <a:rPr lang="en-US" altLang="zh-CN" sz="1050" dirty="0">
                <a:solidFill>
                  <a:schemeClr val="accent3">
                    <a:lumMod val="50000"/>
                  </a:schemeClr>
                </a:solidFill>
              </a:rPr>
              <a:t> = 0; </a:t>
            </a:r>
            <a:r>
              <a:rPr lang="en-US" altLang="zh-CN" sz="1050" dirty="0" err="1">
                <a:solidFill>
                  <a:schemeClr val="accent3">
                    <a:lumMod val="50000"/>
                  </a:schemeClr>
                </a:solidFill>
              </a:rPr>
              <a:t>i</a:t>
            </a:r>
            <a:r>
              <a:rPr lang="en-US" altLang="zh-CN" sz="1050" dirty="0">
                <a:solidFill>
                  <a:schemeClr val="accent3">
                    <a:lumMod val="50000"/>
                  </a:schemeClr>
                </a:solidFill>
              </a:rPr>
              <a:t> &lt; </a:t>
            </a:r>
            <a:r>
              <a:rPr lang="en-US" altLang="zh-CN" sz="1050" dirty="0" err="1">
                <a:solidFill>
                  <a:schemeClr val="accent3">
                    <a:lumMod val="50000"/>
                  </a:schemeClr>
                </a:solidFill>
              </a:rPr>
              <a:t>simCount</a:t>
            </a:r>
            <a:r>
              <a:rPr lang="en-US" altLang="zh-CN" sz="1050" dirty="0">
                <a:solidFill>
                  <a:schemeClr val="accent3">
                    <a:lumMod val="50000"/>
                  </a:schemeClr>
                </a:solidFill>
              </a:rPr>
              <a:t>; </a:t>
            </a:r>
            <a:r>
              <a:rPr lang="en-US" altLang="zh-CN" sz="1050" dirty="0" err="1">
                <a:solidFill>
                  <a:schemeClr val="accent3">
                    <a:lumMod val="50000"/>
                  </a:schemeClr>
                </a:solidFill>
              </a:rPr>
              <a:t>i</a:t>
            </a:r>
            <a:r>
              <a:rPr lang="en-US" altLang="zh-CN" sz="1050" dirty="0">
                <a:solidFill>
                  <a:schemeClr val="accent3">
                    <a:lumMod val="50000"/>
                  </a:schemeClr>
                </a:solidFill>
              </a:rPr>
              <a:t>++) </a:t>
            </a:r>
            <a:r>
              <a:rPr lang="en-US" altLang="zh-CN" sz="1050" dirty="0" smtClean="0">
                <a:solidFill>
                  <a:schemeClr val="accent3">
                    <a:lumMod val="50000"/>
                  </a:schemeClr>
                </a:solidFill>
              </a:rPr>
              <a:t>{</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radioService</a:t>
            </a:r>
            <a:r>
              <a:rPr lang="en-US" altLang="zh-CN" sz="1050" dirty="0">
                <a:solidFill>
                  <a:schemeClr val="accent3">
                    <a:lumMod val="50000"/>
                  </a:schemeClr>
                </a:solidFill>
              </a:rPr>
              <a:t>[</a:t>
            </a:r>
            <a:r>
              <a:rPr lang="en-US" altLang="zh-CN" sz="1050" dirty="0" err="1">
                <a:solidFill>
                  <a:schemeClr val="accent3">
                    <a:lumMod val="50000"/>
                  </a:schemeClr>
                </a:solidFill>
              </a:rPr>
              <a:t>i</a:t>
            </a:r>
            <a:r>
              <a:rPr lang="en-US" altLang="zh-CN" sz="1050" dirty="0">
                <a:solidFill>
                  <a:schemeClr val="accent3">
                    <a:lumMod val="50000"/>
                  </a:schemeClr>
                </a:solidFill>
              </a:rPr>
              <a:t>] = new </a:t>
            </a:r>
            <a:r>
              <a:rPr lang="en-US" altLang="zh-CN" sz="1050" dirty="0" err="1">
                <a:solidFill>
                  <a:schemeClr val="accent3">
                    <a:lumMod val="50000"/>
                  </a:schemeClr>
                </a:solidFill>
              </a:rPr>
              <a:t>RadioImpl</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radioService</a:t>
            </a:r>
            <a:r>
              <a:rPr lang="en-US" altLang="zh-CN" sz="1050" dirty="0">
                <a:solidFill>
                  <a:schemeClr val="accent3">
                    <a:lumMod val="50000"/>
                  </a:schemeClr>
                </a:solidFill>
              </a:rPr>
              <a:t>[</a:t>
            </a:r>
            <a:r>
              <a:rPr lang="en-US" altLang="zh-CN" sz="1050" dirty="0" err="1">
                <a:solidFill>
                  <a:schemeClr val="accent3">
                    <a:lumMod val="50000"/>
                  </a:schemeClr>
                </a:solidFill>
              </a:rPr>
              <a:t>i</a:t>
            </a:r>
            <a:r>
              <a:rPr lang="en-US" altLang="zh-CN" sz="1050" dirty="0">
                <a:solidFill>
                  <a:schemeClr val="accent3">
                    <a:lumMod val="50000"/>
                  </a:schemeClr>
                </a:solidFill>
              </a:rPr>
              <a:t>]-&gt;</a:t>
            </a:r>
            <a:r>
              <a:rPr lang="en-US" altLang="zh-CN" sz="1050" dirty="0" err="1">
                <a:solidFill>
                  <a:schemeClr val="accent3">
                    <a:lumMod val="50000"/>
                  </a:schemeClr>
                </a:solidFill>
              </a:rPr>
              <a:t>mSlotId</a:t>
            </a:r>
            <a:r>
              <a:rPr lang="en-US" altLang="zh-CN" sz="1050" dirty="0">
                <a:solidFill>
                  <a:schemeClr val="accent3">
                    <a:lumMod val="50000"/>
                  </a:schemeClr>
                </a:solidFill>
              </a:rPr>
              <a:t> = </a:t>
            </a:r>
            <a:r>
              <a:rPr lang="en-US" altLang="zh-CN" sz="1050" dirty="0" err="1">
                <a:solidFill>
                  <a:schemeClr val="accent3">
                    <a:lumMod val="50000"/>
                  </a:schemeClr>
                </a:solidFill>
              </a:rPr>
              <a:t>i</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radioService</a:t>
            </a:r>
            <a:r>
              <a:rPr lang="en-US" altLang="zh-CN" sz="1050" dirty="0">
                <a:solidFill>
                  <a:schemeClr val="accent3">
                    <a:lumMod val="50000"/>
                  </a:schemeClr>
                </a:solidFill>
              </a:rPr>
              <a:t>[</a:t>
            </a:r>
            <a:r>
              <a:rPr lang="en-US" altLang="zh-CN" sz="1050" dirty="0" err="1">
                <a:solidFill>
                  <a:schemeClr val="accent3">
                    <a:lumMod val="50000"/>
                  </a:schemeClr>
                </a:solidFill>
              </a:rPr>
              <a:t>i</a:t>
            </a:r>
            <a:r>
              <a:rPr lang="en-US" altLang="zh-CN" sz="1050" dirty="0">
                <a:solidFill>
                  <a:schemeClr val="accent3">
                    <a:lumMod val="50000"/>
                  </a:schemeClr>
                </a:solidFill>
              </a:rPr>
              <a:t>]-&gt;</a:t>
            </a:r>
            <a:r>
              <a:rPr lang="en-US" altLang="zh-CN" sz="1050" dirty="0" err="1">
                <a:solidFill>
                  <a:schemeClr val="accent3">
                    <a:lumMod val="50000"/>
                  </a:schemeClr>
                </a:solidFill>
              </a:rPr>
              <a:t>mRadioResponse</a:t>
            </a:r>
            <a:r>
              <a:rPr lang="en-US" altLang="zh-CN" sz="1050" dirty="0">
                <a:solidFill>
                  <a:schemeClr val="accent3">
                    <a:lumMod val="50000"/>
                  </a:schemeClr>
                </a:solidFill>
              </a:rPr>
              <a:t> = NULL;</a:t>
            </a:r>
            <a:br>
              <a:rPr lang="en-US" altLang="zh-CN" sz="1050" dirty="0">
                <a:solidFill>
                  <a:schemeClr val="accent3">
                    <a:lumMod val="50000"/>
                  </a:schemeClr>
                </a:solidFill>
              </a:rPr>
            </a:br>
            <a:r>
              <a:rPr lang="zh-CN" altLang="en-US" sz="1050" dirty="0">
                <a:solidFill>
                  <a:schemeClr val="accent3">
                    <a:lumMod val="50000"/>
                  </a:schemeClr>
                </a:solidFill>
              </a:rPr>
              <a:t> </a:t>
            </a:r>
            <a:r>
              <a:rPr lang="zh-CN" altLang="en-US" sz="1050" dirty="0" smtClean="0">
                <a:solidFill>
                  <a:schemeClr val="accent3">
                    <a:lumMod val="50000"/>
                  </a:schemeClr>
                </a:solidFill>
              </a:rPr>
              <a:t>       </a:t>
            </a:r>
            <a:r>
              <a:rPr lang="en-US" altLang="zh-CN" sz="1050" dirty="0" smtClean="0">
                <a:solidFill>
                  <a:schemeClr val="accent3">
                    <a:lumMod val="50000"/>
                  </a:schemeClr>
                </a:solidFill>
              </a:rPr>
              <a:t>… …</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android::</a:t>
            </a:r>
            <a:r>
              <a:rPr lang="en-US" altLang="zh-CN" sz="1050" dirty="0" err="1">
                <a:solidFill>
                  <a:schemeClr val="accent3">
                    <a:lumMod val="50000"/>
                  </a:schemeClr>
                </a:solidFill>
              </a:rPr>
              <a:t>status_t</a:t>
            </a:r>
            <a:r>
              <a:rPr lang="en-US" altLang="zh-CN" sz="1050" dirty="0">
                <a:solidFill>
                  <a:schemeClr val="accent3">
                    <a:lumMod val="50000"/>
                  </a:schemeClr>
                </a:solidFill>
              </a:rPr>
              <a:t> status = </a:t>
            </a:r>
            <a:r>
              <a:rPr lang="en-US" altLang="zh-CN" sz="1050" dirty="0" err="1">
                <a:solidFill>
                  <a:schemeClr val="accent3">
                    <a:lumMod val="50000"/>
                  </a:schemeClr>
                </a:solidFill>
              </a:rPr>
              <a:t>radioService</a:t>
            </a:r>
            <a:r>
              <a:rPr lang="en-US" altLang="zh-CN" sz="1050" dirty="0">
                <a:solidFill>
                  <a:schemeClr val="accent3">
                    <a:lumMod val="50000"/>
                  </a:schemeClr>
                </a:solidFill>
              </a:rPr>
              <a:t>[</a:t>
            </a:r>
            <a:r>
              <a:rPr lang="en-US" altLang="zh-CN" sz="1050" dirty="0" err="1">
                <a:solidFill>
                  <a:schemeClr val="accent3">
                    <a:lumMod val="50000"/>
                  </a:schemeClr>
                </a:solidFill>
              </a:rPr>
              <a:t>i</a:t>
            </a:r>
            <a:r>
              <a:rPr lang="en-US" altLang="zh-CN" sz="1050" dirty="0">
                <a:solidFill>
                  <a:schemeClr val="accent3">
                    <a:lumMod val="50000"/>
                  </a:schemeClr>
                </a:solidFill>
              </a:rPr>
              <a:t>]-&gt;</a:t>
            </a:r>
            <a:r>
              <a:rPr lang="en-US" altLang="zh-CN" sz="1050" dirty="0" err="1">
                <a:solidFill>
                  <a:schemeClr val="accent3">
                    <a:lumMod val="50000"/>
                  </a:schemeClr>
                </a:solidFill>
              </a:rPr>
              <a:t>registerAsService</a:t>
            </a:r>
            <a:r>
              <a:rPr lang="en-US" altLang="zh-CN" sz="1050" dirty="0">
                <a:solidFill>
                  <a:schemeClr val="accent3">
                    <a:lumMod val="50000"/>
                  </a:schemeClr>
                </a:solidFill>
              </a:rPr>
              <a:t>(</a:t>
            </a:r>
            <a:r>
              <a:rPr lang="en-US" altLang="zh-CN" sz="1050" dirty="0" err="1">
                <a:solidFill>
                  <a:schemeClr val="accent3">
                    <a:lumMod val="50000"/>
                  </a:schemeClr>
                </a:solidFill>
              </a:rPr>
              <a:t>serviceNames</a:t>
            </a:r>
            <a:r>
              <a:rPr lang="en-US" altLang="zh-CN" sz="1050" dirty="0">
                <a:solidFill>
                  <a:schemeClr val="accent3">
                    <a:lumMod val="50000"/>
                  </a:schemeClr>
                </a:solidFill>
              </a:rPr>
              <a:t>[</a:t>
            </a:r>
            <a:r>
              <a:rPr lang="en-US" altLang="zh-CN" sz="1050" dirty="0" err="1">
                <a:solidFill>
                  <a:schemeClr val="accent3">
                    <a:lumMod val="50000"/>
                  </a:schemeClr>
                </a:solidFill>
              </a:rPr>
              <a:t>i</a:t>
            </a:r>
            <a:r>
              <a:rPr lang="en-US" altLang="zh-CN" sz="1050" dirty="0" smtClean="0">
                <a:solidFill>
                  <a:schemeClr val="accent3">
                    <a:lumMod val="50000"/>
                  </a:schemeClr>
                </a:solidFill>
              </a:rPr>
              <a:t>]);</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smtClean="0">
                <a:solidFill>
                  <a:schemeClr val="accent3">
                    <a:lumMod val="50000"/>
                  </a:schemeClr>
                </a:solidFill>
              </a:rPr>
              <a:t>        … …</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smtClean="0">
                <a:solidFill>
                  <a:schemeClr val="accent3">
                    <a:lumMod val="50000"/>
                  </a:schemeClr>
                </a:solidFill>
              </a:rPr>
              <a:t>}</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s_vendorFunctions</a:t>
            </a:r>
            <a:r>
              <a:rPr lang="en-US" altLang="zh-CN" sz="1050" dirty="0">
                <a:solidFill>
                  <a:schemeClr val="accent3">
                    <a:lumMod val="50000"/>
                  </a:schemeClr>
                </a:solidFill>
              </a:rPr>
              <a:t> = callbacks;</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s_commands</a:t>
            </a:r>
            <a:r>
              <a:rPr lang="en-US" altLang="zh-CN" sz="1050" dirty="0">
                <a:solidFill>
                  <a:schemeClr val="accent3">
                    <a:lumMod val="50000"/>
                  </a:schemeClr>
                </a:solidFill>
              </a:rPr>
              <a:t> = commands;</a:t>
            </a:r>
            <a:br>
              <a:rPr lang="en-US" altLang="zh-CN" sz="1050" dirty="0">
                <a:solidFill>
                  <a:schemeClr val="accent3">
                    <a:lumMod val="50000"/>
                  </a:schemeClr>
                </a:solidFill>
              </a:rPr>
            </a:br>
            <a:r>
              <a:rPr lang="en-US" altLang="zh-CN" sz="1050" dirty="0">
                <a:solidFill>
                  <a:schemeClr val="accent3">
                    <a:lumMod val="50000"/>
                  </a:schemeClr>
                </a:solidFill>
              </a:rPr>
              <a:t>}</a:t>
            </a:r>
            <a:endParaRPr lang="en-US" altLang="zh-CN" sz="1050" dirty="0" smtClean="0">
              <a:solidFill>
                <a:schemeClr val="accent3">
                  <a:lumMod val="50000"/>
                </a:schemeClr>
              </a:solidFill>
            </a:endParaRPr>
          </a:p>
          <a:p>
            <a:pPr marL="1200150" lvl="2" indent="-285750">
              <a:buFont typeface="Wingdings" panose="05000000000000000000" pitchFamily="2" charset="2"/>
              <a:buChar char="ü"/>
            </a:pPr>
            <a:endParaRPr lang="en-US" altLang="zh-CN" sz="1400" dirty="0" smtClean="0"/>
          </a:p>
          <a:p>
            <a:pPr>
              <a:spcAft>
                <a:spcPct val="0"/>
              </a:spcAft>
              <a:buNone/>
            </a:pPr>
            <a:endParaRPr lang="en-US" altLang="zh-CN" sz="1400" dirty="0"/>
          </a:p>
          <a:p>
            <a:pPr marL="0" indent="0">
              <a:buNone/>
            </a:pPr>
            <a:endParaRPr lang="zh-CN" altLang="en-US" sz="1050" dirty="0"/>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运行过程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236024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en-US" altLang="zh-CN" sz="1400" dirty="0" err="1"/>
              <a:t>l</a:t>
            </a:r>
            <a:r>
              <a:rPr lang="en-US" altLang="zh-CN" sz="1400" dirty="0" err="1" smtClean="0"/>
              <a:t>ibrilsprd</a:t>
            </a:r>
            <a:r>
              <a:rPr lang="zh-CN" altLang="en-US" sz="1400" dirty="0" smtClean="0"/>
              <a:t>运行环境加载过程</a:t>
            </a:r>
            <a:endParaRPr lang="en-US" altLang="zh-CN" sz="1400" dirty="0" smtClean="0"/>
          </a:p>
          <a:p>
            <a:pPr lvl="1">
              <a:buFont typeface="Wingdings" panose="05000000000000000000" pitchFamily="2" charset="2"/>
              <a:buChar char="Ø"/>
            </a:pPr>
            <a:r>
              <a:rPr lang="en-US" altLang="zh-CN" sz="1200" dirty="0" smtClean="0"/>
              <a:t>Phone</a:t>
            </a:r>
            <a:r>
              <a:rPr lang="zh-CN" altLang="en-US" sz="1200" dirty="0" smtClean="0"/>
              <a:t>进程启动后创建</a:t>
            </a:r>
            <a:r>
              <a:rPr lang="en-US" altLang="zh-CN" sz="1200" dirty="0" smtClean="0"/>
              <a:t>RILJ</a:t>
            </a:r>
            <a:r>
              <a:rPr lang="zh-CN" altLang="en-US" sz="1200" dirty="0" smtClean="0"/>
              <a:t>对象，在其构造函数中会通过</a:t>
            </a:r>
            <a:r>
              <a:rPr lang="en-US" altLang="zh-CN" sz="1200" dirty="0" err="1" smtClean="0"/>
              <a:t>getRadioProxy</a:t>
            </a:r>
            <a:r>
              <a:rPr lang="zh-CN" altLang="en-US" sz="1200" dirty="0" smtClean="0"/>
              <a:t>来获取</a:t>
            </a:r>
            <a:r>
              <a:rPr lang="en-US" altLang="zh-CN" sz="1200" dirty="0" smtClean="0"/>
              <a:t>RIL</a:t>
            </a:r>
            <a:r>
              <a:rPr lang="zh-CN" altLang="en-US" sz="1200" dirty="0" smtClean="0"/>
              <a:t>进程</a:t>
            </a:r>
            <a:r>
              <a:rPr lang="en-US" altLang="zh-CN" sz="1200" dirty="0" smtClean="0"/>
              <a:t>service</a:t>
            </a:r>
            <a:r>
              <a:rPr lang="zh-CN" altLang="en-US" sz="1200" dirty="0" smtClean="0"/>
              <a:t>的</a:t>
            </a:r>
            <a:r>
              <a:rPr lang="en-US" altLang="zh-CN" sz="1200" dirty="0" smtClean="0"/>
              <a:t>proxy</a:t>
            </a:r>
            <a:endParaRPr lang="en-US" altLang="zh-CN" sz="1200" dirty="0"/>
          </a:p>
          <a:p>
            <a:pPr lvl="1">
              <a:buFont typeface="Wingdings" panose="05000000000000000000" pitchFamily="2" charset="2"/>
              <a:buChar char="Ø"/>
            </a:pPr>
            <a:r>
              <a:rPr lang="en-US" altLang="zh-CN" sz="1200" dirty="0" smtClean="0"/>
              <a:t>RILJ</a:t>
            </a:r>
            <a:r>
              <a:rPr lang="zh-CN" altLang="en-US" sz="1200" dirty="0" smtClean="0"/>
              <a:t>调用</a:t>
            </a:r>
            <a:r>
              <a:rPr lang="en-US" altLang="zh-CN" sz="1200" dirty="0" err="1" smtClean="0"/>
              <a:t>setResponseFunctions</a:t>
            </a:r>
            <a:r>
              <a:rPr lang="zh-CN" altLang="en-US" sz="1200" dirty="0" smtClean="0"/>
              <a:t>，将其</a:t>
            </a:r>
            <a:r>
              <a:rPr lang="en-US" altLang="zh-CN" sz="1200" dirty="0" err="1" smtClean="0"/>
              <a:t>mRadioResponse</a:t>
            </a:r>
            <a:r>
              <a:rPr lang="zh-CN" altLang="en-US" sz="1200" dirty="0" smtClean="0"/>
              <a:t>和</a:t>
            </a:r>
            <a:r>
              <a:rPr lang="en-US" altLang="zh-CN" sz="1200" dirty="0" err="1" smtClean="0"/>
              <a:t>mRadioIndication</a:t>
            </a:r>
            <a:r>
              <a:rPr lang="zh-CN" altLang="en-US" sz="1200" dirty="0" smtClean="0"/>
              <a:t>通过匿名</a:t>
            </a:r>
            <a:r>
              <a:rPr lang="en-US" altLang="zh-CN" sz="1200" dirty="0" smtClean="0"/>
              <a:t>binder</a:t>
            </a:r>
            <a:r>
              <a:rPr lang="zh-CN" altLang="en-US" sz="1200" dirty="0" smtClean="0"/>
              <a:t>方式传给</a:t>
            </a:r>
            <a:r>
              <a:rPr lang="en-US" altLang="zh-CN" sz="1200" dirty="0" smtClean="0"/>
              <a:t>RIL</a:t>
            </a:r>
            <a:r>
              <a:rPr lang="zh-CN" altLang="en-US" sz="1200" dirty="0" smtClean="0"/>
              <a:t>，</a:t>
            </a:r>
            <a:r>
              <a:rPr lang="en-US" altLang="zh-CN" sz="1200" dirty="0" smtClean="0"/>
              <a:t>RIL</a:t>
            </a:r>
            <a:r>
              <a:rPr lang="zh-CN" altLang="en-US" sz="1200" dirty="0" smtClean="0"/>
              <a:t>在返回</a:t>
            </a:r>
            <a:r>
              <a:rPr lang="en-US" altLang="zh-CN" sz="1200" dirty="0" smtClean="0"/>
              <a:t>RIL Request</a:t>
            </a:r>
            <a:r>
              <a:rPr lang="zh-CN" altLang="en-US" sz="1200" dirty="0" smtClean="0"/>
              <a:t>的</a:t>
            </a:r>
            <a:r>
              <a:rPr lang="en-US" altLang="zh-CN" sz="1200" dirty="0" smtClean="0"/>
              <a:t>Response</a:t>
            </a:r>
            <a:r>
              <a:rPr lang="zh-CN" altLang="en-US" sz="1200" dirty="0" smtClean="0"/>
              <a:t>和主动上报时调用</a:t>
            </a:r>
            <a:r>
              <a:rPr lang="en-US" altLang="zh-CN" sz="1200" dirty="0" err="1"/>
              <a:t>mRadioResponse</a:t>
            </a:r>
            <a:r>
              <a:rPr lang="zh-CN" altLang="en-US" sz="1200" dirty="0"/>
              <a:t>和</a:t>
            </a:r>
            <a:r>
              <a:rPr lang="en-US" altLang="zh-CN" sz="1200" dirty="0" err="1" smtClean="0"/>
              <a:t>mRadioIndication</a:t>
            </a:r>
            <a:r>
              <a:rPr lang="zh-CN" altLang="en-US" sz="1200" dirty="0" smtClean="0"/>
              <a:t>的对应接口将结果传递给</a:t>
            </a:r>
            <a:r>
              <a:rPr lang="en-US" altLang="zh-CN" sz="1200" dirty="0" smtClean="0"/>
              <a:t>RILJ</a:t>
            </a:r>
          </a:p>
          <a:p>
            <a:pPr lvl="1">
              <a:buFont typeface="Wingdings" panose="05000000000000000000" pitchFamily="2" charset="2"/>
              <a:buChar char="Ø"/>
            </a:pPr>
            <a:r>
              <a:rPr lang="zh-CN" altLang="en-US" sz="1200" dirty="0" smtClean="0"/>
              <a:t>对于</a:t>
            </a:r>
            <a:r>
              <a:rPr lang="en-US" altLang="zh-CN" sz="1200" dirty="0" err="1" smtClean="0"/>
              <a:t>RadioInteractor</a:t>
            </a:r>
            <a:r>
              <a:rPr lang="zh-CN" altLang="en-US" sz="1200" dirty="0" smtClean="0"/>
              <a:t>和</a:t>
            </a:r>
            <a:r>
              <a:rPr lang="en-US" altLang="zh-CN" sz="1200" dirty="0" smtClean="0"/>
              <a:t>IMS</a:t>
            </a:r>
            <a:r>
              <a:rPr lang="zh-CN" altLang="en-US" sz="1200" dirty="0" smtClean="0"/>
              <a:t>，与原生类似，分别调用</a:t>
            </a:r>
            <a:r>
              <a:rPr lang="en-US" altLang="zh-CN" sz="1200" dirty="0" err="1" smtClean="0"/>
              <a:t>setExtResponseFunctions</a:t>
            </a:r>
            <a:r>
              <a:rPr lang="zh-CN" altLang="en-US" sz="1200" dirty="0" smtClean="0"/>
              <a:t>和</a:t>
            </a:r>
            <a:r>
              <a:rPr lang="en-US" altLang="zh-CN" sz="1200" dirty="0" err="1" smtClean="0"/>
              <a:t>setIMSResponseFunctions</a:t>
            </a:r>
            <a:endParaRPr lang="en-US" altLang="zh-CN" sz="1200" dirty="0" smtClean="0"/>
          </a:p>
          <a:p>
            <a:pPr indent="0">
              <a:buNone/>
            </a:pPr>
            <a:r>
              <a:rPr lang="en-US" altLang="zh-CN" sz="1050" dirty="0" smtClean="0">
                <a:solidFill>
                  <a:schemeClr val="accent3">
                    <a:lumMod val="50000"/>
                  </a:schemeClr>
                </a:solidFill>
              </a:rPr>
              <a:t>Return&lt;void&gt; </a:t>
            </a:r>
            <a:r>
              <a:rPr lang="en-US" altLang="zh-CN" sz="1050" dirty="0" err="1" smtClean="0">
                <a:solidFill>
                  <a:schemeClr val="accent3">
                    <a:lumMod val="50000"/>
                  </a:schemeClr>
                </a:solidFill>
              </a:rPr>
              <a:t>RadioImpl</a:t>
            </a:r>
            <a:r>
              <a:rPr lang="en-US" altLang="zh-CN" sz="1050" dirty="0" smtClean="0">
                <a:solidFill>
                  <a:schemeClr val="accent3">
                    <a:lumMod val="50000"/>
                  </a:schemeClr>
                </a:solidFill>
              </a:rPr>
              <a:t>::</a:t>
            </a:r>
            <a:r>
              <a:rPr lang="en-US" altLang="zh-CN" sz="1050" dirty="0" err="1" smtClean="0">
                <a:solidFill>
                  <a:schemeClr val="accent3">
                    <a:lumMod val="50000"/>
                  </a:schemeClr>
                </a:solidFill>
              </a:rPr>
              <a:t>setResponseFunctions</a:t>
            </a:r>
            <a:r>
              <a:rPr lang="en-US" altLang="zh-CN" sz="1050" dirty="0" smtClean="0">
                <a:solidFill>
                  <a:schemeClr val="accent3">
                    <a:lumMod val="50000"/>
                  </a:schemeClr>
                </a:solidFill>
              </a:rPr>
              <a:t>(</a:t>
            </a:r>
            <a:r>
              <a:rPr lang="en-US" altLang="zh-CN" sz="1050" dirty="0" err="1" smtClean="0">
                <a:solidFill>
                  <a:schemeClr val="accent3">
                    <a:lumMod val="50000"/>
                  </a:schemeClr>
                </a:solidFill>
              </a:rPr>
              <a:t>const</a:t>
            </a:r>
            <a:r>
              <a:rPr lang="en-US" altLang="zh-CN" sz="1050" dirty="0" smtClean="0">
                <a:solidFill>
                  <a:schemeClr val="accent3">
                    <a:lumMod val="50000"/>
                  </a:schemeClr>
                </a:solidFill>
              </a:rPr>
              <a:t> ::android::</a:t>
            </a:r>
            <a:r>
              <a:rPr lang="en-US" altLang="zh-CN" sz="1050" dirty="0" err="1" smtClean="0">
                <a:solidFill>
                  <a:schemeClr val="accent3">
                    <a:lumMod val="50000"/>
                  </a:schemeClr>
                </a:solidFill>
              </a:rPr>
              <a:t>sp</a:t>
            </a:r>
            <a:r>
              <a:rPr lang="en-US" altLang="zh-CN" sz="1050" dirty="0" smtClean="0">
                <a:solidFill>
                  <a:schemeClr val="accent3">
                    <a:lumMod val="50000"/>
                  </a:schemeClr>
                </a:solidFill>
              </a:rPr>
              <a:t>&lt;</a:t>
            </a:r>
            <a:r>
              <a:rPr lang="en-US" altLang="zh-CN" sz="1050" dirty="0" err="1" smtClean="0">
                <a:solidFill>
                  <a:schemeClr val="accent3">
                    <a:lumMod val="50000"/>
                  </a:schemeClr>
                </a:solidFill>
              </a:rPr>
              <a:t>IRadioResponse</a:t>
            </a:r>
            <a:r>
              <a:rPr lang="en-US" altLang="zh-CN" sz="1050" dirty="0" smtClean="0">
                <a:solidFill>
                  <a:schemeClr val="accent3">
                    <a:lumMod val="50000"/>
                  </a:schemeClr>
                </a:solidFill>
              </a:rPr>
              <a:t>&gt;&amp; </a:t>
            </a:r>
            <a:r>
              <a:rPr lang="en-US" altLang="zh-CN" sz="1050" dirty="0" err="1" smtClean="0">
                <a:solidFill>
                  <a:schemeClr val="accent3">
                    <a:lumMod val="50000"/>
                  </a:schemeClr>
                </a:solidFill>
              </a:rPr>
              <a:t>radioResponseParam</a:t>
            </a:r>
            <a:r>
              <a:rPr lang="en-US" altLang="zh-CN" sz="1050" dirty="0" smtClean="0">
                <a:solidFill>
                  <a:schemeClr val="accent3">
                    <a:lumMod val="50000"/>
                  </a:schemeClr>
                </a:solidFill>
              </a:rPr>
              <a:t>,</a:t>
            </a:r>
            <a:br>
              <a:rPr lang="en-US" altLang="zh-CN" sz="1050" dirty="0" smtClean="0">
                <a:solidFill>
                  <a:schemeClr val="accent3">
                    <a:lumMod val="50000"/>
                  </a:schemeClr>
                </a:solidFill>
              </a:rPr>
            </a:br>
            <a:r>
              <a:rPr lang="en-US" altLang="zh-CN" sz="1050" dirty="0" smtClean="0">
                <a:solidFill>
                  <a:schemeClr val="accent3">
                    <a:lumMod val="50000"/>
                  </a:schemeClr>
                </a:solidFill>
              </a:rPr>
              <a:t>        </a:t>
            </a:r>
            <a:r>
              <a:rPr lang="en-US" altLang="zh-CN" sz="1050" dirty="0" err="1" smtClean="0">
                <a:solidFill>
                  <a:schemeClr val="accent3">
                    <a:lumMod val="50000"/>
                  </a:schemeClr>
                </a:solidFill>
              </a:rPr>
              <a:t>const</a:t>
            </a:r>
            <a:r>
              <a:rPr lang="en-US" altLang="zh-CN" sz="1050" dirty="0" smtClean="0">
                <a:solidFill>
                  <a:schemeClr val="accent3">
                    <a:lumMod val="50000"/>
                  </a:schemeClr>
                </a:solidFill>
              </a:rPr>
              <a:t> ::android::</a:t>
            </a:r>
            <a:r>
              <a:rPr lang="en-US" altLang="zh-CN" sz="1050" dirty="0" err="1" smtClean="0">
                <a:solidFill>
                  <a:schemeClr val="accent3">
                    <a:lumMod val="50000"/>
                  </a:schemeClr>
                </a:solidFill>
              </a:rPr>
              <a:t>sp</a:t>
            </a:r>
            <a:r>
              <a:rPr lang="en-US" altLang="zh-CN" sz="1050" dirty="0" smtClean="0">
                <a:solidFill>
                  <a:schemeClr val="accent3">
                    <a:lumMod val="50000"/>
                  </a:schemeClr>
                </a:solidFill>
              </a:rPr>
              <a:t>&lt;</a:t>
            </a:r>
            <a:r>
              <a:rPr lang="en-US" altLang="zh-CN" sz="1050" dirty="0" err="1" smtClean="0">
                <a:solidFill>
                  <a:schemeClr val="accent3">
                    <a:lumMod val="50000"/>
                  </a:schemeClr>
                </a:solidFill>
              </a:rPr>
              <a:t>IRadioIndication</a:t>
            </a:r>
            <a:r>
              <a:rPr lang="en-US" altLang="zh-CN" sz="1050" dirty="0" smtClean="0">
                <a:solidFill>
                  <a:schemeClr val="accent3">
                    <a:lumMod val="50000"/>
                  </a:schemeClr>
                </a:solidFill>
              </a:rPr>
              <a:t>&gt;&amp; </a:t>
            </a:r>
            <a:r>
              <a:rPr lang="en-US" altLang="zh-CN" sz="1050" dirty="0" err="1" smtClean="0">
                <a:solidFill>
                  <a:schemeClr val="accent3">
                    <a:lumMod val="50000"/>
                  </a:schemeClr>
                </a:solidFill>
              </a:rPr>
              <a:t>radioIndicationParam</a:t>
            </a:r>
            <a:r>
              <a:rPr lang="en-US" altLang="zh-CN" sz="1050" dirty="0" smtClean="0">
                <a:solidFill>
                  <a:schemeClr val="accent3">
                    <a:lumMod val="50000"/>
                  </a:schemeClr>
                </a:solidFill>
              </a:rPr>
              <a:t>) {</a:t>
            </a:r>
            <a:br>
              <a:rPr lang="en-US" altLang="zh-CN" sz="1050" dirty="0" smtClean="0">
                <a:solidFill>
                  <a:schemeClr val="accent3">
                    <a:lumMod val="50000"/>
                  </a:schemeClr>
                </a:solidFill>
              </a:rPr>
            </a:br>
            <a:r>
              <a:rPr lang="en-US" altLang="zh-CN" sz="1050" dirty="0" smtClean="0">
                <a:solidFill>
                  <a:schemeClr val="accent3">
                    <a:lumMod val="50000"/>
                  </a:schemeClr>
                </a:solidFill>
              </a:rPr>
              <a:t>    … …</a:t>
            </a:r>
            <a:br>
              <a:rPr lang="en-US" altLang="zh-CN" sz="1050" dirty="0" smtClean="0">
                <a:solidFill>
                  <a:schemeClr val="accent3">
                    <a:lumMod val="50000"/>
                  </a:schemeClr>
                </a:solidFill>
              </a:rPr>
            </a:br>
            <a:r>
              <a:rPr lang="en-US" altLang="zh-CN" sz="1050" dirty="0" smtClean="0">
                <a:solidFill>
                  <a:schemeClr val="accent3">
                    <a:lumMod val="50000"/>
                  </a:schemeClr>
                </a:solidFill>
              </a:rPr>
              <a:t>    </a:t>
            </a:r>
            <a:r>
              <a:rPr lang="en-US" altLang="zh-CN" sz="1050" dirty="0" err="1" smtClean="0">
                <a:solidFill>
                  <a:schemeClr val="accent3">
                    <a:lumMod val="50000"/>
                  </a:schemeClr>
                </a:solidFill>
              </a:rPr>
              <a:t>mRadioResponse</a:t>
            </a:r>
            <a:r>
              <a:rPr lang="en-US" altLang="zh-CN" sz="1050" dirty="0" smtClean="0">
                <a:solidFill>
                  <a:schemeClr val="accent3">
                    <a:lumMod val="50000"/>
                  </a:schemeClr>
                </a:solidFill>
              </a:rPr>
              <a:t> = </a:t>
            </a:r>
            <a:r>
              <a:rPr lang="en-US" altLang="zh-CN" sz="1050" dirty="0" err="1" smtClean="0">
                <a:solidFill>
                  <a:schemeClr val="accent3">
                    <a:lumMod val="50000"/>
                  </a:schemeClr>
                </a:solidFill>
              </a:rPr>
              <a:t>radioResponseParam</a:t>
            </a:r>
            <a:r>
              <a:rPr lang="en-US" altLang="zh-CN" sz="1050" dirty="0" smtClean="0">
                <a:solidFill>
                  <a:schemeClr val="accent3">
                    <a:lumMod val="50000"/>
                  </a:schemeClr>
                </a:solidFill>
              </a:rPr>
              <a:t>;</a:t>
            </a:r>
            <a:br>
              <a:rPr lang="en-US" altLang="zh-CN" sz="1050" dirty="0" smtClean="0">
                <a:solidFill>
                  <a:schemeClr val="accent3">
                    <a:lumMod val="50000"/>
                  </a:schemeClr>
                </a:solidFill>
              </a:rPr>
            </a:br>
            <a:r>
              <a:rPr lang="en-US" altLang="zh-CN" sz="1050" dirty="0" smtClean="0">
                <a:solidFill>
                  <a:schemeClr val="accent3">
                    <a:lumMod val="50000"/>
                  </a:schemeClr>
                </a:solidFill>
              </a:rPr>
              <a:t>    </a:t>
            </a:r>
            <a:r>
              <a:rPr lang="en-US" altLang="zh-CN" sz="1050" dirty="0" err="1" smtClean="0">
                <a:solidFill>
                  <a:schemeClr val="accent3">
                    <a:lumMod val="50000"/>
                  </a:schemeClr>
                </a:solidFill>
              </a:rPr>
              <a:t>mRadioIndication</a:t>
            </a:r>
            <a:r>
              <a:rPr lang="en-US" altLang="zh-CN" sz="1050" dirty="0" smtClean="0">
                <a:solidFill>
                  <a:schemeClr val="accent3">
                    <a:lumMod val="50000"/>
                  </a:schemeClr>
                </a:solidFill>
              </a:rPr>
              <a:t> = </a:t>
            </a:r>
            <a:r>
              <a:rPr lang="en-US" altLang="zh-CN" sz="1050" dirty="0" err="1" smtClean="0">
                <a:solidFill>
                  <a:schemeClr val="accent3">
                    <a:lumMod val="50000"/>
                  </a:schemeClr>
                </a:solidFill>
              </a:rPr>
              <a:t>radioIndicationParam</a:t>
            </a:r>
            <a:r>
              <a:rPr lang="en-US" altLang="zh-CN" sz="1050" dirty="0" smtClean="0">
                <a:solidFill>
                  <a:schemeClr val="accent3">
                    <a:lumMod val="50000"/>
                  </a:schemeClr>
                </a:solidFill>
              </a:rPr>
              <a:t>;</a:t>
            </a:r>
            <a:br>
              <a:rPr lang="en-US" altLang="zh-CN" sz="1050" dirty="0" smtClean="0">
                <a:solidFill>
                  <a:schemeClr val="accent3">
                    <a:lumMod val="50000"/>
                  </a:schemeClr>
                </a:solidFill>
              </a:rPr>
            </a:br>
            <a:r>
              <a:rPr lang="en-US" altLang="zh-CN" sz="1050" dirty="0" smtClean="0">
                <a:solidFill>
                  <a:schemeClr val="accent3">
                    <a:lumMod val="50000"/>
                  </a:schemeClr>
                </a:solidFill>
              </a:rPr>
              <a:t>    … …</a:t>
            </a:r>
            <a:br>
              <a:rPr lang="en-US" altLang="zh-CN" sz="1050" dirty="0" smtClean="0">
                <a:solidFill>
                  <a:schemeClr val="accent3">
                    <a:lumMod val="50000"/>
                  </a:schemeClr>
                </a:solidFill>
              </a:rPr>
            </a:br>
            <a:r>
              <a:rPr lang="en-US" altLang="zh-CN" sz="1050" dirty="0" smtClean="0">
                <a:solidFill>
                  <a:schemeClr val="accent3">
                    <a:lumMod val="50000"/>
                  </a:schemeClr>
                </a:solidFill>
              </a:rPr>
              <a:t>    // client is connected. Send initial indications.</a:t>
            </a:r>
            <a:br>
              <a:rPr lang="en-US" altLang="zh-CN" sz="1050" dirty="0" smtClean="0">
                <a:solidFill>
                  <a:schemeClr val="accent3">
                    <a:lumMod val="50000"/>
                  </a:schemeClr>
                </a:solidFill>
              </a:rPr>
            </a:br>
            <a:r>
              <a:rPr lang="en-US" altLang="zh-CN" sz="1050" dirty="0" smtClean="0">
                <a:solidFill>
                  <a:schemeClr val="accent3">
                    <a:lumMod val="50000"/>
                  </a:schemeClr>
                </a:solidFill>
              </a:rPr>
              <a:t>    android::</a:t>
            </a:r>
            <a:r>
              <a:rPr lang="en-US" altLang="zh-CN" sz="1050" dirty="0" err="1" smtClean="0">
                <a:solidFill>
                  <a:schemeClr val="accent3">
                    <a:lumMod val="50000"/>
                  </a:schemeClr>
                </a:solidFill>
              </a:rPr>
              <a:t>onNewCommandConnect</a:t>
            </a:r>
            <a:r>
              <a:rPr lang="en-US" altLang="zh-CN" sz="1050" dirty="0" smtClean="0">
                <a:solidFill>
                  <a:schemeClr val="accent3">
                    <a:lumMod val="50000"/>
                  </a:schemeClr>
                </a:solidFill>
              </a:rPr>
              <a:t>((RIL_SOCKET_ID) </a:t>
            </a:r>
            <a:r>
              <a:rPr lang="en-US" altLang="zh-CN" sz="1050" dirty="0" err="1" smtClean="0">
                <a:solidFill>
                  <a:schemeClr val="accent3">
                    <a:lumMod val="50000"/>
                  </a:schemeClr>
                </a:solidFill>
              </a:rPr>
              <a:t>mSlotId</a:t>
            </a:r>
            <a:r>
              <a:rPr lang="en-US" altLang="zh-CN" sz="1050" dirty="0" smtClean="0">
                <a:solidFill>
                  <a:schemeClr val="accent3">
                    <a:lumMod val="50000"/>
                  </a:schemeClr>
                </a:solidFill>
              </a:rPr>
              <a:t>);</a:t>
            </a:r>
            <a:br>
              <a:rPr lang="en-US" altLang="zh-CN" sz="1050" dirty="0" smtClean="0">
                <a:solidFill>
                  <a:schemeClr val="accent3">
                    <a:lumMod val="50000"/>
                  </a:schemeClr>
                </a:solidFill>
              </a:rPr>
            </a:br>
            <a:r>
              <a:rPr lang="en-US" altLang="zh-CN" sz="1050" dirty="0" smtClean="0">
                <a:solidFill>
                  <a:schemeClr val="accent3">
                    <a:lumMod val="50000"/>
                  </a:schemeClr>
                </a:solidFill>
              </a:rPr>
              <a:t>}</a:t>
            </a:r>
          </a:p>
          <a:p>
            <a:pPr indent="0">
              <a:buNone/>
            </a:pPr>
            <a:r>
              <a:rPr lang="zh-CN" altLang="en-US" sz="1200" dirty="0" smtClean="0">
                <a:solidFill>
                  <a:srgbClr val="FF0000"/>
                </a:solidFill>
              </a:rPr>
              <a:t>至此，</a:t>
            </a:r>
            <a:r>
              <a:rPr lang="en-US" altLang="zh-CN" sz="1200" dirty="0" err="1" smtClean="0">
                <a:solidFill>
                  <a:srgbClr val="FF0000"/>
                </a:solidFill>
              </a:rPr>
              <a:t>librilsprd</a:t>
            </a:r>
            <a:r>
              <a:rPr lang="zh-CN" altLang="en-US" sz="1200" dirty="0" smtClean="0">
                <a:solidFill>
                  <a:srgbClr val="FF0000"/>
                </a:solidFill>
              </a:rPr>
              <a:t>运行环境加载完成</a:t>
            </a:r>
            <a:endParaRPr lang="en-US" altLang="zh-CN" sz="1200" dirty="0" smtClean="0">
              <a:solidFill>
                <a:srgbClr val="FF0000"/>
              </a:solidFill>
            </a:endParaRPr>
          </a:p>
          <a:p>
            <a:pPr marL="823913" lvl="1">
              <a:buFont typeface="微软雅黑" panose="020B0503020204020204" pitchFamily="34" charset="-122"/>
              <a:buChar char="※"/>
            </a:pPr>
            <a:r>
              <a:rPr lang="en-US" altLang="zh-CN" sz="1200" dirty="0" smtClean="0">
                <a:solidFill>
                  <a:srgbClr val="FF0000"/>
                </a:solidFill>
              </a:rPr>
              <a:t>Binder</a:t>
            </a:r>
            <a:r>
              <a:rPr lang="zh-CN" altLang="en-US" sz="1200" dirty="0" smtClean="0">
                <a:solidFill>
                  <a:srgbClr val="FF0000"/>
                </a:solidFill>
              </a:rPr>
              <a:t>线程数为</a:t>
            </a:r>
            <a:r>
              <a:rPr lang="en-US" altLang="zh-CN" sz="1200" dirty="0" smtClean="0">
                <a:solidFill>
                  <a:srgbClr val="FF0000"/>
                </a:solidFill>
              </a:rPr>
              <a:t>1</a:t>
            </a:r>
            <a:r>
              <a:rPr lang="zh-CN" altLang="en-US" sz="1200" dirty="0" smtClean="0">
                <a:solidFill>
                  <a:srgbClr val="FF0000"/>
                </a:solidFill>
              </a:rPr>
              <a:t>，即主线程，阻塞读取</a:t>
            </a:r>
            <a:r>
              <a:rPr lang="en-US" altLang="zh-CN" sz="1200" dirty="0" smtClean="0">
                <a:solidFill>
                  <a:srgbClr val="FF0000"/>
                </a:solidFill>
              </a:rPr>
              <a:t>client</a:t>
            </a:r>
            <a:r>
              <a:rPr lang="zh-CN" altLang="en-US" sz="1200" dirty="0" smtClean="0">
                <a:solidFill>
                  <a:srgbClr val="FF0000"/>
                </a:solidFill>
              </a:rPr>
              <a:t>端发来的事务</a:t>
            </a:r>
            <a:endParaRPr lang="en-US" altLang="zh-CN" sz="1200" dirty="0" smtClean="0">
              <a:solidFill>
                <a:srgbClr val="FF0000"/>
              </a:solidFill>
            </a:endParaRPr>
          </a:p>
          <a:p>
            <a:pPr marL="823913" lvl="1">
              <a:buFont typeface="微软雅黑" panose="020B0503020204020204" pitchFamily="34" charset="-122"/>
              <a:buChar char="※"/>
            </a:pPr>
            <a:r>
              <a:rPr lang="zh-CN" altLang="en-US" sz="1200" dirty="0" smtClean="0">
                <a:solidFill>
                  <a:srgbClr val="FF0000"/>
                </a:solidFill>
              </a:rPr>
              <a:t>上层获取</a:t>
            </a:r>
            <a:r>
              <a:rPr lang="en-US" altLang="zh-CN" sz="1200" dirty="0" smtClean="0">
                <a:solidFill>
                  <a:srgbClr val="FF0000"/>
                </a:solidFill>
              </a:rPr>
              <a:t>RIL service proxy</a:t>
            </a:r>
            <a:r>
              <a:rPr lang="zh-CN" altLang="en-US" sz="1200" dirty="0" smtClean="0">
                <a:solidFill>
                  <a:srgbClr val="FF0000"/>
                </a:solidFill>
              </a:rPr>
              <a:t>后，并将其</a:t>
            </a:r>
            <a:r>
              <a:rPr lang="en-US" altLang="zh-CN" sz="1200" dirty="0" err="1">
                <a:solidFill>
                  <a:srgbClr val="FF0000"/>
                </a:solidFill>
              </a:rPr>
              <a:t>mRadioResponse</a:t>
            </a:r>
            <a:r>
              <a:rPr lang="zh-CN" altLang="en-US" sz="1200" dirty="0">
                <a:solidFill>
                  <a:srgbClr val="FF0000"/>
                </a:solidFill>
              </a:rPr>
              <a:t>和</a:t>
            </a:r>
            <a:r>
              <a:rPr lang="en-US" altLang="zh-CN" sz="1200" dirty="0" err="1" smtClean="0">
                <a:solidFill>
                  <a:srgbClr val="FF0000"/>
                </a:solidFill>
              </a:rPr>
              <a:t>mRadioIndication</a:t>
            </a:r>
            <a:r>
              <a:rPr lang="zh-CN" altLang="en-US" sz="1200" dirty="0" smtClean="0">
                <a:solidFill>
                  <a:srgbClr val="FF0000"/>
                </a:solidFill>
              </a:rPr>
              <a:t>传递给</a:t>
            </a:r>
            <a:r>
              <a:rPr lang="en-US" altLang="zh-CN" sz="1200" dirty="0" smtClean="0">
                <a:solidFill>
                  <a:srgbClr val="FF0000"/>
                </a:solidFill>
              </a:rPr>
              <a:t>RIL</a:t>
            </a:r>
            <a:r>
              <a:rPr lang="zh-CN" altLang="en-US" sz="1200" dirty="0" smtClean="0">
                <a:solidFill>
                  <a:srgbClr val="FF0000"/>
                </a:solidFill>
              </a:rPr>
              <a:t>，这样</a:t>
            </a:r>
            <a:r>
              <a:rPr lang="en-US" altLang="zh-CN" sz="1200" dirty="0" err="1" smtClean="0">
                <a:solidFill>
                  <a:srgbClr val="FF0000"/>
                </a:solidFill>
              </a:rPr>
              <a:t>librilsprd</a:t>
            </a:r>
            <a:r>
              <a:rPr lang="zh-CN" altLang="en-US" sz="1200" dirty="0" smtClean="0">
                <a:solidFill>
                  <a:srgbClr val="FF0000"/>
                </a:solidFill>
              </a:rPr>
              <a:t>与</a:t>
            </a:r>
            <a:r>
              <a:rPr lang="en-US" altLang="zh-CN" sz="1200" dirty="0" smtClean="0">
                <a:solidFill>
                  <a:srgbClr val="FF0000"/>
                </a:solidFill>
              </a:rPr>
              <a:t>RILJ</a:t>
            </a:r>
            <a:r>
              <a:rPr lang="zh-CN" altLang="en-US" sz="1200" dirty="0" smtClean="0">
                <a:solidFill>
                  <a:srgbClr val="FF0000"/>
                </a:solidFill>
              </a:rPr>
              <a:t>之间建立好连接</a:t>
            </a:r>
            <a:endParaRPr lang="en-US" altLang="zh-CN" sz="1200" dirty="0" smtClean="0">
              <a:solidFill>
                <a:srgbClr val="FF0000"/>
              </a:solidFill>
            </a:endParaRPr>
          </a:p>
          <a:p>
            <a:pPr marL="823913" lvl="1">
              <a:buFont typeface="微软雅黑" panose="020B0503020204020204" pitchFamily="34" charset="-122"/>
              <a:buChar char="※"/>
            </a:pPr>
            <a:r>
              <a:rPr lang="en-US" altLang="zh-CN" sz="1200" dirty="0" err="1" smtClean="0">
                <a:solidFill>
                  <a:srgbClr val="FF0000"/>
                </a:solidFill>
              </a:rPr>
              <a:t>librilsprd</a:t>
            </a:r>
            <a:r>
              <a:rPr lang="zh-CN" altLang="en-US" sz="1200" dirty="0" smtClean="0">
                <a:solidFill>
                  <a:srgbClr val="FF0000"/>
                </a:solidFill>
              </a:rPr>
              <a:t>通过</a:t>
            </a:r>
            <a:r>
              <a:rPr lang="en-US" altLang="zh-CN" sz="1200" dirty="0" err="1" smtClean="0">
                <a:solidFill>
                  <a:srgbClr val="FF0000"/>
                </a:solidFill>
              </a:rPr>
              <a:t>RIL_register</a:t>
            </a:r>
            <a:r>
              <a:rPr lang="zh-CN" altLang="en-US" sz="1200" dirty="0" smtClean="0">
                <a:solidFill>
                  <a:srgbClr val="FF0000"/>
                </a:solidFill>
              </a:rPr>
              <a:t>获取到</a:t>
            </a:r>
            <a:r>
              <a:rPr lang="en-US" altLang="zh-CN" sz="1200" dirty="0" err="1" smtClean="0">
                <a:solidFill>
                  <a:srgbClr val="FF0000"/>
                </a:solidFill>
              </a:rPr>
              <a:t>libsprd-ril</a:t>
            </a:r>
            <a:r>
              <a:rPr lang="zh-CN" altLang="en-US" sz="1200" dirty="0" smtClean="0">
                <a:solidFill>
                  <a:srgbClr val="FF0000"/>
                </a:solidFill>
              </a:rPr>
              <a:t>的函数指针，这样</a:t>
            </a:r>
            <a:r>
              <a:rPr lang="en-US" altLang="zh-CN" sz="1200" dirty="0" err="1" smtClean="0">
                <a:solidFill>
                  <a:srgbClr val="FF0000"/>
                </a:solidFill>
              </a:rPr>
              <a:t>librilsprd</a:t>
            </a:r>
            <a:r>
              <a:rPr lang="zh-CN" altLang="en-US" sz="1200" dirty="0" smtClean="0">
                <a:solidFill>
                  <a:srgbClr val="FF0000"/>
                </a:solidFill>
              </a:rPr>
              <a:t>与</a:t>
            </a:r>
            <a:r>
              <a:rPr lang="en-US" altLang="zh-CN" sz="1200" dirty="0" err="1" smtClean="0">
                <a:solidFill>
                  <a:srgbClr val="FF0000"/>
                </a:solidFill>
              </a:rPr>
              <a:t>libsprd-ril</a:t>
            </a:r>
            <a:r>
              <a:rPr lang="zh-CN" altLang="en-US" sz="1200" dirty="0" smtClean="0">
                <a:solidFill>
                  <a:srgbClr val="FF0000"/>
                </a:solidFill>
              </a:rPr>
              <a:t>建立了相互调用关系</a:t>
            </a:r>
            <a:endParaRPr lang="en-US" altLang="zh-CN" sz="1200" dirty="0" smtClean="0">
              <a:solidFill>
                <a:srgbClr val="FF0000"/>
              </a:solidFill>
            </a:endParaRPr>
          </a:p>
          <a:p>
            <a:pPr>
              <a:spcAft>
                <a:spcPct val="0"/>
              </a:spcAft>
              <a:buNone/>
            </a:pPr>
            <a:endParaRPr lang="en-US" altLang="zh-CN" sz="1400" dirty="0"/>
          </a:p>
          <a:p>
            <a:pPr marL="0" indent="0">
              <a:buNone/>
            </a:pPr>
            <a:endParaRPr lang="zh-CN" altLang="en-US" sz="1050" dirty="0"/>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运行过程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86410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en-US" altLang="zh-CN" sz="1400" dirty="0" err="1"/>
              <a:t>l</a:t>
            </a:r>
            <a:r>
              <a:rPr lang="en-US" altLang="zh-CN" sz="1400" dirty="0" err="1" smtClean="0"/>
              <a:t>ibsprd-ril</a:t>
            </a:r>
            <a:r>
              <a:rPr lang="zh-CN" altLang="en-US" sz="1400" dirty="0" smtClean="0"/>
              <a:t>运行环境加载过程</a:t>
            </a:r>
            <a:endParaRPr lang="en-US" altLang="zh-CN" sz="1400" dirty="0" smtClean="0"/>
          </a:p>
          <a:p>
            <a:pPr lvl="1">
              <a:buFont typeface="Wingdings" panose="05000000000000000000" pitchFamily="2" charset="2"/>
              <a:buChar char="Ø"/>
            </a:pPr>
            <a:r>
              <a:rPr lang="en-US" altLang="zh-CN" sz="1200" dirty="0" err="1" smtClean="0"/>
              <a:t>RIL_Init</a:t>
            </a:r>
            <a:r>
              <a:rPr lang="zh-CN" altLang="en-US" sz="1200" dirty="0" smtClean="0"/>
              <a:t>函数完成</a:t>
            </a:r>
            <a:r>
              <a:rPr lang="en-US" altLang="zh-CN" sz="1200" dirty="0" smtClean="0"/>
              <a:t>modem</a:t>
            </a:r>
            <a:r>
              <a:rPr lang="zh-CN" altLang="en-US" sz="1200" dirty="0" smtClean="0"/>
              <a:t>的初始化、请求排队处理的多线程机制等</a:t>
            </a:r>
            <a:endParaRPr lang="en-US" altLang="zh-CN" sz="1200" dirty="0" smtClean="0"/>
          </a:p>
          <a:p>
            <a:pPr indent="0">
              <a:buNone/>
            </a:pPr>
            <a:r>
              <a:rPr lang="en-US" altLang="zh-CN" sz="1050" dirty="0" err="1" smtClean="0">
                <a:solidFill>
                  <a:schemeClr val="accent3">
                    <a:lumMod val="50000"/>
                  </a:schemeClr>
                </a:solidFill>
              </a:rPr>
              <a:t>const</a:t>
            </a:r>
            <a:r>
              <a:rPr lang="en-US" altLang="zh-CN" sz="1050" dirty="0" smtClean="0">
                <a:solidFill>
                  <a:schemeClr val="accent3">
                    <a:lumMod val="50000"/>
                  </a:schemeClr>
                </a:solidFill>
              </a:rPr>
              <a:t> </a:t>
            </a:r>
            <a:r>
              <a:rPr lang="en-US" altLang="zh-CN" sz="1050" dirty="0" err="1">
                <a:solidFill>
                  <a:schemeClr val="accent3">
                    <a:lumMod val="50000"/>
                  </a:schemeClr>
                </a:solidFill>
              </a:rPr>
              <a:t>RIL_RadioFunctions</a:t>
            </a:r>
            <a:r>
              <a:rPr lang="en-US" altLang="zh-CN" sz="1050" dirty="0">
                <a:solidFill>
                  <a:schemeClr val="accent3">
                    <a:lumMod val="50000"/>
                  </a:schemeClr>
                </a:solidFill>
              </a:rPr>
              <a:t> *</a:t>
            </a:r>
            <a:r>
              <a:rPr lang="en-US" altLang="zh-CN" sz="1050" dirty="0" err="1">
                <a:solidFill>
                  <a:schemeClr val="accent3">
                    <a:lumMod val="50000"/>
                  </a:schemeClr>
                </a:solidFill>
              </a:rPr>
              <a:t>RIL_Init</a:t>
            </a:r>
            <a:r>
              <a:rPr lang="en-US" altLang="zh-CN" sz="1050" dirty="0">
                <a:solidFill>
                  <a:schemeClr val="accent3">
                    <a:lumMod val="50000"/>
                  </a:schemeClr>
                </a:solidFill>
              </a:rPr>
              <a:t>(</a:t>
            </a:r>
            <a:r>
              <a:rPr lang="en-US" altLang="zh-CN" sz="1050" dirty="0" err="1">
                <a:solidFill>
                  <a:schemeClr val="accent3">
                    <a:lumMod val="50000"/>
                  </a:schemeClr>
                </a:solidFill>
              </a:rPr>
              <a:t>const</a:t>
            </a:r>
            <a:r>
              <a:rPr lang="en-US" altLang="zh-CN" sz="1050" dirty="0">
                <a:solidFill>
                  <a:schemeClr val="accent3">
                    <a:lumMod val="50000"/>
                  </a:schemeClr>
                </a:solidFill>
              </a:rPr>
              <a:t> struct </a:t>
            </a:r>
            <a:r>
              <a:rPr lang="en-US" altLang="zh-CN" sz="1050" dirty="0" err="1">
                <a:solidFill>
                  <a:schemeClr val="accent3">
                    <a:lumMod val="50000"/>
                  </a:schemeClr>
                </a:solidFill>
              </a:rPr>
              <a:t>RIL_Env</a:t>
            </a:r>
            <a:r>
              <a:rPr lang="en-US" altLang="zh-CN" sz="1050" dirty="0">
                <a:solidFill>
                  <a:schemeClr val="accent3">
                    <a:lumMod val="50000"/>
                  </a:schemeClr>
                </a:solidFill>
              </a:rPr>
              <a:t> *</a:t>
            </a:r>
            <a:r>
              <a:rPr lang="en-US" altLang="zh-CN" sz="1050" dirty="0" err="1" smtClean="0">
                <a:solidFill>
                  <a:schemeClr val="accent3">
                    <a:lumMod val="50000"/>
                  </a:schemeClr>
                </a:solidFill>
              </a:rPr>
              <a:t>env</a:t>
            </a:r>
            <a:r>
              <a:rPr lang="en-US" altLang="zh-CN" sz="1050" dirty="0" smtClean="0">
                <a:solidFill>
                  <a:schemeClr val="accent3">
                    <a:lumMod val="50000"/>
                  </a:schemeClr>
                </a:solidFill>
              </a:rPr>
              <a:t>,</a:t>
            </a:r>
            <a:r>
              <a:rPr lang="en-US" altLang="zh-CN" sz="1050" dirty="0">
                <a:solidFill>
                  <a:schemeClr val="accent3">
                    <a:lumMod val="50000"/>
                  </a:schemeClr>
                </a:solidFill>
              </a:rPr>
              <a:t> </a:t>
            </a:r>
            <a:r>
              <a:rPr lang="en-US" altLang="zh-CN" sz="1050" dirty="0" err="1" smtClean="0">
                <a:solidFill>
                  <a:schemeClr val="accent3">
                    <a:lumMod val="50000"/>
                  </a:schemeClr>
                </a:solidFill>
              </a:rPr>
              <a:t>int</a:t>
            </a:r>
            <a:r>
              <a:rPr lang="en-US" altLang="zh-CN" sz="1050" dirty="0" smtClean="0">
                <a:solidFill>
                  <a:schemeClr val="accent3">
                    <a:lumMod val="50000"/>
                  </a:schemeClr>
                </a:solidFill>
              </a:rPr>
              <a:t> </a:t>
            </a:r>
            <a:r>
              <a:rPr lang="en-US" altLang="zh-CN" sz="1050" dirty="0" err="1">
                <a:solidFill>
                  <a:schemeClr val="accent3">
                    <a:lumMod val="50000"/>
                  </a:schemeClr>
                </a:solidFill>
              </a:rPr>
              <a:t>argc</a:t>
            </a:r>
            <a:r>
              <a:rPr lang="en-US" altLang="zh-CN" sz="1050" dirty="0">
                <a:solidFill>
                  <a:schemeClr val="accent3">
                    <a:lumMod val="50000"/>
                  </a:schemeClr>
                </a:solidFill>
              </a:rPr>
              <a:t>, char **</a:t>
            </a:r>
            <a:r>
              <a:rPr lang="en-US" altLang="zh-CN" sz="1050" dirty="0" err="1">
                <a:solidFill>
                  <a:schemeClr val="accent3">
                    <a:lumMod val="50000"/>
                  </a:schemeClr>
                </a:solidFill>
              </a:rPr>
              <a:t>argv</a:t>
            </a:r>
            <a:r>
              <a:rPr lang="en-US" altLang="zh-CN" sz="1050" dirty="0">
                <a:solidFill>
                  <a:schemeClr val="accent3">
                    <a:lumMod val="50000"/>
                  </a:schemeClr>
                </a:solidFill>
              </a:rPr>
              <a:t>) </a:t>
            </a:r>
            <a:r>
              <a:rPr lang="en-US" altLang="zh-CN" sz="1050" dirty="0" smtClean="0">
                <a:solidFill>
                  <a:schemeClr val="accent3">
                    <a:lumMod val="50000"/>
                  </a:schemeClr>
                </a:solidFill>
              </a:rPr>
              <a:t>{</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s_rilEnv</a:t>
            </a:r>
            <a:r>
              <a:rPr lang="en-US" altLang="zh-CN" sz="1050" dirty="0">
                <a:solidFill>
                  <a:schemeClr val="accent3">
                    <a:lumMod val="50000"/>
                  </a:schemeClr>
                </a:solidFill>
              </a:rPr>
              <a:t> = </a:t>
            </a:r>
            <a:r>
              <a:rPr lang="en-US" altLang="zh-CN" sz="1050" dirty="0" err="1">
                <a:solidFill>
                  <a:schemeClr val="accent3">
                    <a:lumMod val="50000"/>
                  </a:schemeClr>
                </a:solidFill>
              </a:rPr>
              <a:t>env</a:t>
            </a:r>
            <a:r>
              <a:rPr lang="en-US" altLang="zh-CN" sz="1050" dirty="0" smtClean="0">
                <a:solidFill>
                  <a:schemeClr val="accent3">
                    <a:lumMod val="50000"/>
                  </a:schemeClr>
                </a:solidFill>
              </a:rPr>
              <a:t>;</a:t>
            </a:r>
            <a:r>
              <a:rPr lang="zh-CN" altLang="en-US" sz="1050" dirty="0">
                <a:solidFill>
                  <a:schemeClr val="accent3">
                    <a:lumMod val="50000"/>
                  </a:schemeClr>
                </a:solidFill>
              </a:rPr>
              <a:t> </a:t>
            </a:r>
            <a:r>
              <a:rPr lang="en-US" altLang="zh-CN" sz="1050" dirty="0" smtClean="0">
                <a:solidFill>
                  <a:srgbClr val="C00000"/>
                </a:solidFill>
              </a:rPr>
              <a:t>//</a:t>
            </a:r>
            <a:r>
              <a:rPr lang="en-US" altLang="zh-CN" sz="1050" dirty="0" err="1" smtClean="0">
                <a:solidFill>
                  <a:srgbClr val="C00000"/>
                </a:solidFill>
              </a:rPr>
              <a:t>RIL_Env</a:t>
            </a:r>
            <a:r>
              <a:rPr lang="zh-CN" altLang="en-US" sz="1050" dirty="0" smtClean="0">
                <a:solidFill>
                  <a:srgbClr val="C00000"/>
                </a:solidFill>
              </a:rPr>
              <a:t>结构体变量</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void *</a:t>
            </a:r>
            <a:r>
              <a:rPr lang="en-US" altLang="zh-CN" sz="1050" dirty="0" err="1">
                <a:solidFill>
                  <a:schemeClr val="accent3">
                    <a:lumMod val="50000"/>
                  </a:schemeClr>
                </a:solidFill>
              </a:rPr>
              <a:t>dlHandle</a:t>
            </a:r>
            <a:r>
              <a:rPr lang="en-US" altLang="zh-CN" sz="1050" dirty="0">
                <a:solidFill>
                  <a:schemeClr val="accent3">
                    <a:lumMod val="50000"/>
                  </a:schemeClr>
                </a:solidFill>
              </a:rPr>
              <a:t> = NULL;</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const</a:t>
            </a:r>
            <a:r>
              <a:rPr lang="en-US" altLang="zh-CN" sz="1050" dirty="0">
                <a:solidFill>
                  <a:schemeClr val="accent3">
                    <a:lumMod val="50000"/>
                  </a:schemeClr>
                </a:solidFill>
              </a:rPr>
              <a:t> </a:t>
            </a:r>
            <a:r>
              <a:rPr lang="en-US" altLang="zh-CN" sz="1050" dirty="0" err="1">
                <a:solidFill>
                  <a:schemeClr val="accent3">
                    <a:lumMod val="50000"/>
                  </a:schemeClr>
                </a:solidFill>
              </a:rPr>
              <a:t>RIL_TheadsFunctions</a:t>
            </a:r>
            <a:r>
              <a:rPr lang="en-US" altLang="zh-CN" sz="1050" dirty="0">
                <a:solidFill>
                  <a:schemeClr val="accent3">
                    <a:lumMod val="50000"/>
                  </a:schemeClr>
                </a:solidFill>
              </a:rPr>
              <a:t> *(*</a:t>
            </a:r>
            <a:r>
              <a:rPr lang="en-US" altLang="zh-CN" sz="1050" dirty="0" err="1">
                <a:solidFill>
                  <a:schemeClr val="accent3">
                    <a:lumMod val="50000"/>
                  </a:schemeClr>
                </a:solidFill>
              </a:rPr>
              <a:t>rilThreadsInit</a:t>
            </a:r>
            <a:r>
              <a:rPr lang="en-US" altLang="zh-CN" sz="1050" dirty="0">
                <a:solidFill>
                  <a:schemeClr val="accent3">
                    <a:lumMod val="50000"/>
                  </a:schemeClr>
                </a:solidFill>
              </a:rPr>
              <a:t>)(</a:t>
            </a:r>
            <a:r>
              <a:rPr lang="en-US" altLang="zh-CN" sz="1050" dirty="0" err="1">
                <a:solidFill>
                  <a:schemeClr val="accent3">
                    <a:lumMod val="50000"/>
                  </a:schemeClr>
                </a:solidFill>
              </a:rPr>
              <a:t>const</a:t>
            </a:r>
            <a:r>
              <a:rPr lang="en-US" altLang="zh-CN" sz="1050" dirty="0">
                <a:solidFill>
                  <a:schemeClr val="accent3">
                    <a:lumMod val="50000"/>
                  </a:schemeClr>
                </a:solidFill>
              </a:rPr>
              <a:t> </a:t>
            </a:r>
            <a:r>
              <a:rPr lang="en-US" altLang="zh-CN" sz="1050" dirty="0" err="1">
                <a:solidFill>
                  <a:schemeClr val="accent3">
                    <a:lumMod val="50000"/>
                  </a:schemeClr>
                </a:solidFill>
              </a:rPr>
              <a:t>RIL_RequestFunctions</a:t>
            </a:r>
            <a:r>
              <a:rPr lang="en-US" altLang="zh-CN" sz="1050" dirty="0">
                <a:solidFill>
                  <a:schemeClr val="accent3">
                    <a:lumMod val="50000"/>
                  </a:schemeClr>
                </a:solidFill>
              </a:rPr>
              <a:t> *, </a:t>
            </a:r>
            <a:r>
              <a:rPr lang="en-US" altLang="zh-CN" sz="1050" dirty="0" err="1">
                <a:solidFill>
                  <a:schemeClr val="accent3">
                    <a:lumMod val="50000"/>
                  </a:schemeClr>
                </a:solidFill>
              </a:rPr>
              <a:t>int</a:t>
            </a:r>
            <a:r>
              <a:rPr lang="en-US" altLang="zh-CN" sz="1050" dirty="0">
                <a:solidFill>
                  <a:schemeClr val="accent3">
                    <a:lumMod val="50000"/>
                  </a:schemeClr>
                </a:solidFill>
              </a:rPr>
              <a:t>, </a:t>
            </a:r>
            <a:r>
              <a:rPr lang="en-US" altLang="zh-CN" sz="1050" dirty="0" err="1">
                <a:solidFill>
                  <a:schemeClr val="accent3">
                    <a:lumMod val="50000"/>
                  </a:schemeClr>
                </a:solidFill>
              </a:rPr>
              <a:t>int</a:t>
            </a:r>
            <a:r>
              <a:rPr lang="en-US" altLang="zh-CN" sz="1050" dirty="0" smtClean="0">
                <a:solidFill>
                  <a:schemeClr val="accent3">
                    <a:lumMod val="50000"/>
                  </a:schemeClr>
                </a:solidFill>
              </a:rPr>
              <a:t>);</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rgbClr val="C00000"/>
                </a:solidFill>
              </a:rPr>
              <a:t>// </a:t>
            </a:r>
            <a:r>
              <a:rPr lang="zh-CN" altLang="en-US" sz="1050" dirty="0">
                <a:solidFill>
                  <a:srgbClr val="C00000"/>
                </a:solidFill>
              </a:rPr>
              <a:t>调用</a:t>
            </a:r>
            <a:r>
              <a:rPr lang="en-US" altLang="zh-CN" sz="1050" dirty="0">
                <a:solidFill>
                  <a:srgbClr val="C00000"/>
                </a:solidFill>
              </a:rPr>
              <a:t>libril_threads.so</a:t>
            </a:r>
            <a:r>
              <a:rPr lang="zh-CN" altLang="en-US" sz="1050" dirty="0">
                <a:solidFill>
                  <a:srgbClr val="C00000"/>
                </a:solidFill>
              </a:rPr>
              <a:t>的</a:t>
            </a:r>
            <a:r>
              <a:rPr lang="en-US" altLang="zh-CN" sz="1050" dirty="0" err="1">
                <a:solidFill>
                  <a:srgbClr val="C00000"/>
                </a:solidFill>
              </a:rPr>
              <a:t>requestThreadsInit</a:t>
            </a:r>
            <a:r>
              <a:rPr lang="zh-CN" altLang="en-US" sz="1050" dirty="0">
                <a:solidFill>
                  <a:srgbClr val="C00000"/>
                </a:solidFill>
              </a:rPr>
              <a:t>函数完成多线程处理机制的启动和</a:t>
            </a:r>
            <a:r>
              <a:rPr lang="zh-CN" altLang="en-US" sz="1050" dirty="0" smtClean="0">
                <a:solidFill>
                  <a:srgbClr val="C00000"/>
                </a:solidFill>
              </a:rPr>
              <a:t>初始化</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dlHandle</a:t>
            </a:r>
            <a:r>
              <a:rPr lang="en-US" altLang="zh-CN" sz="1050" dirty="0">
                <a:solidFill>
                  <a:schemeClr val="accent3">
                    <a:lumMod val="50000"/>
                  </a:schemeClr>
                </a:solidFill>
              </a:rPr>
              <a:t> = </a:t>
            </a:r>
            <a:r>
              <a:rPr lang="en-US" altLang="zh-CN" sz="1050" dirty="0" err="1" smtClean="0">
                <a:solidFill>
                  <a:schemeClr val="accent3">
                    <a:lumMod val="50000"/>
                  </a:schemeClr>
                </a:solidFill>
              </a:rPr>
              <a:t>dlopen</a:t>
            </a:r>
            <a:r>
              <a:rPr lang="en-US" altLang="zh-CN" sz="1050" dirty="0" smtClean="0">
                <a:solidFill>
                  <a:schemeClr val="accent3">
                    <a:lumMod val="50000"/>
                  </a:schemeClr>
                </a:solidFill>
              </a:rPr>
              <a:t>(“libril_threads.so”, RTLD_NOW); </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rilThreadsInit</a:t>
            </a:r>
            <a:r>
              <a:rPr lang="en-US" altLang="zh-CN" sz="1050" dirty="0">
                <a:solidFill>
                  <a:schemeClr val="accent3">
                    <a:lumMod val="50000"/>
                  </a:schemeClr>
                </a:solidFill>
              </a:rPr>
              <a:t> = (</a:t>
            </a:r>
            <a:r>
              <a:rPr lang="en-US" altLang="zh-CN" sz="1050" dirty="0" err="1">
                <a:solidFill>
                  <a:schemeClr val="accent3">
                    <a:lumMod val="50000"/>
                  </a:schemeClr>
                </a:solidFill>
              </a:rPr>
              <a:t>const</a:t>
            </a:r>
            <a:r>
              <a:rPr lang="en-US" altLang="zh-CN" sz="1050" dirty="0">
                <a:solidFill>
                  <a:schemeClr val="accent3">
                    <a:lumMod val="50000"/>
                  </a:schemeClr>
                </a:solidFill>
              </a:rPr>
              <a:t> </a:t>
            </a:r>
            <a:r>
              <a:rPr lang="en-US" altLang="zh-CN" sz="1050" dirty="0" err="1">
                <a:solidFill>
                  <a:schemeClr val="accent3">
                    <a:lumMod val="50000"/>
                  </a:schemeClr>
                </a:solidFill>
              </a:rPr>
              <a:t>RIL_TheadsFunctions</a:t>
            </a:r>
            <a:r>
              <a:rPr lang="en-US" altLang="zh-CN" sz="1050" dirty="0">
                <a:solidFill>
                  <a:schemeClr val="accent3">
                    <a:lumMod val="50000"/>
                  </a:schemeClr>
                </a:solidFill>
              </a:rPr>
              <a:t> *(*)(</a:t>
            </a:r>
            <a:r>
              <a:rPr lang="en-US" altLang="zh-CN" sz="1050" dirty="0" err="1">
                <a:solidFill>
                  <a:schemeClr val="accent3">
                    <a:lumMod val="50000"/>
                  </a:schemeClr>
                </a:solidFill>
              </a:rPr>
              <a:t>const</a:t>
            </a:r>
            <a:r>
              <a:rPr lang="en-US" altLang="zh-CN" sz="1050" dirty="0">
                <a:solidFill>
                  <a:schemeClr val="accent3">
                    <a:lumMod val="50000"/>
                  </a:schemeClr>
                </a:solidFill>
              </a:rPr>
              <a:t> </a:t>
            </a:r>
            <a:r>
              <a:rPr lang="en-US" altLang="zh-CN" sz="1050" dirty="0" err="1">
                <a:solidFill>
                  <a:schemeClr val="accent3">
                    <a:lumMod val="50000"/>
                  </a:schemeClr>
                </a:solidFill>
              </a:rPr>
              <a:t>RIL_RequestFunctions</a:t>
            </a:r>
            <a:r>
              <a:rPr lang="en-US" altLang="zh-CN" sz="1050" dirty="0">
                <a:solidFill>
                  <a:schemeClr val="accent3">
                    <a:lumMod val="50000"/>
                  </a:schemeClr>
                </a:solidFill>
              </a:rPr>
              <a:t> *, </a:t>
            </a:r>
            <a:r>
              <a:rPr lang="en-US" altLang="zh-CN" sz="1050" dirty="0" err="1">
                <a:solidFill>
                  <a:schemeClr val="accent3">
                    <a:lumMod val="50000"/>
                  </a:schemeClr>
                </a:solidFill>
              </a:rPr>
              <a:t>int</a:t>
            </a:r>
            <a:r>
              <a:rPr lang="en-US" altLang="zh-CN" sz="1050" dirty="0">
                <a:solidFill>
                  <a:schemeClr val="accent3">
                    <a:lumMod val="50000"/>
                  </a:schemeClr>
                </a:solidFill>
              </a:rPr>
              <a:t>, </a:t>
            </a:r>
            <a:r>
              <a:rPr lang="en-US" altLang="zh-CN" sz="1050" dirty="0" err="1">
                <a:solidFill>
                  <a:schemeClr val="accent3">
                    <a:lumMod val="50000"/>
                  </a:schemeClr>
                </a:solidFill>
              </a:rPr>
              <a:t>int</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dlsym</a:t>
            </a:r>
            <a:r>
              <a:rPr lang="en-US" altLang="zh-CN" sz="1050" dirty="0">
                <a:solidFill>
                  <a:schemeClr val="accent3">
                    <a:lumMod val="50000"/>
                  </a:schemeClr>
                </a:solidFill>
              </a:rPr>
              <a:t>(</a:t>
            </a:r>
            <a:r>
              <a:rPr lang="en-US" altLang="zh-CN" sz="1050" dirty="0" err="1">
                <a:solidFill>
                  <a:schemeClr val="accent3">
                    <a:lumMod val="50000"/>
                  </a:schemeClr>
                </a:solidFill>
              </a:rPr>
              <a:t>dlHandle</a:t>
            </a:r>
            <a:r>
              <a:rPr lang="en-US" altLang="zh-CN" sz="1050" dirty="0">
                <a:solidFill>
                  <a:schemeClr val="accent3">
                    <a:lumMod val="50000"/>
                  </a:schemeClr>
                </a:solidFill>
              </a:rPr>
              <a:t>, </a:t>
            </a:r>
            <a:r>
              <a:rPr lang="en-US" altLang="zh-CN" sz="1050" dirty="0" smtClean="0">
                <a:solidFill>
                  <a:schemeClr val="accent3">
                    <a:lumMod val="50000"/>
                  </a:schemeClr>
                </a:solidFill>
              </a:rPr>
              <a:t>“</a:t>
            </a:r>
            <a:r>
              <a:rPr lang="en-US" altLang="zh-CN" sz="1050" dirty="0" err="1" smtClean="0">
                <a:solidFill>
                  <a:schemeClr val="accent3">
                    <a:lumMod val="50000"/>
                  </a:schemeClr>
                </a:solidFill>
              </a:rPr>
              <a:t>requestThreadsInit</a:t>
            </a:r>
            <a:r>
              <a:rPr lang="en-US" altLang="zh-CN" sz="1050" dirty="0" smtClean="0">
                <a:solidFill>
                  <a:schemeClr val="accent3">
                    <a:lumMod val="50000"/>
                  </a:schemeClr>
                </a:solidFill>
              </a:rPr>
              <a:t>”); </a:t>
            </a:r>
          </a:p>
          <a:p>
            <a:pPr indent="0">
              <a:buNone/>
            </a:pPr>
            <a:r>
              <a:rPr lang="en-US" altLang="zh-CN" sz="1050" dirty="0">
                <a:solidFill>
                  <a:schemeClr val="accent3">
                    <a:lumMod val="50000"/>
                  </a:schemeClr>
                </a:solidFill>
              </a:rPr>
              <a:t>    </a:t>
            </a:r>
            <a:r>
              <a:rPr lang="en-US" altLang="zh-CN" sz="1050" dirty="0" err="1">
                <a:solidFill>
                  <a:schemeClr val="accent3">
                    <a:lumMod val="50000"/>
                  </a:schemeClr>
                </a:solidFill>
              </a:rPr>
              <a:t>s_threadsFunctions</a:t>
            </a:r>
            <a:r>
              <a:rPr lang="en-US" altLang="zh-CN" sz="1050" dirty="0">
                <a:solidFill>
                  <a:schemeClr val="accent3">
                    <a:lumMod val="50000"/>
                  </a:schemeClr>
                </a:solidFill>
              </a:rPr>
              <a:t> = </a:t>
            </a:r>
            <a:r>
              <a:rPr lang="en-US" altLang="zh-CN" sz="1050" dirty="0" err="1">
                <a:solidFill>
                  <a:schemeClr val="accent3">
                    <a:lumMod val="50000"/>
                  </a:schemeClr>
                </a:solidFill>
              </a:rPr>
              <a:t>rilThreadsInit</a:t>
            </a:r>
            <a:r>
              <a:rPr lang="en-US" altLang="zh-CN" sz="1050" dirty="0">
                <a:solidFill>
                  <a:schemeClr val="accent3">
                    <a:lumMod val="50000"/>
                  </a:schemeClr>
                </a:solidFill>
              </a:rPr>
              <a:t>(&amp;</a:t>
            </a:r>
            <a:r>
              <a:rPr lang="en-US" altLang="zh-CN" sz="1050" dirty="0" err="1">
                <a:solidFill>
                  <a:schemeClr val="accent3">
                    <a:lumMod val="50000"/>
                  </a:schemeClr>
                </a:solidFill>
              </a:rPr>
              <a:t>s_requestFunctions</a:t>
            </a:r>
            <a:r>
              <a:rPr lang="en-US" altLang="zh-CN" sz="1050" dirty="0">
                <a:solidFill>
                  <a:schemeClr val="accent3">
                    <a:lumMod val="50000"/>
                  </a:schemeClr>
                </a:solidFill>
              </a:rPr>
              <a:t>, SIM_COUNT, MAX_THR);</a:t>
            </a:r>
            <a:br>
              <a:rPr lang="en-US" altLang="zh-CN" sz="1050" dirty="0">
                <a:solidFill>
                  <a:schemeClr val="accent3">
                    <a:lumMod val="50000"/>
                  </a:schemeClr>
                </a:solidFill>
              </a:rPr>
            </a:b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detectATNoResponse</a:t>
            </a:r>
            <a:r>
              <a:rPr lang="en-US" altLang="zh-CN" sz="1050" dirty="0" smtClean="0">
                <a:solidFill>
                  <a:schemeClr val="accent3">
                    <a:lumMod val="50000"/>
                  </a:schemeClr>
                </a:solidFill>
              </a:rPr>
              <a:t>();  </a:t>
            </a:r>
            <a:r>
              <a:rPr lang="en-US" altLang="zh-CN" sz="1050" dirty="0" smtClean="0">
                <a:solidFill>
                  <a:srgbClr val="C00000"/>
                </a:solidFill>
              </a:rPr>
              <a:t>//</a:t>
            </a:r>
            <a:r>
              <a:rPr lang="zh-CN" altLang="en-US" sz="1050" dirty="0" smtClean="0">
                <a:solidFill>
                  <a:srgbClr val="C00000"/>
                </a:solidFill>
              </a:rPr>
              <a:t>监听</a:t>
            </a:r>
            <a:r>
              <a:rPr lang="en-US" altLang="zh-CN" sz="1050" dirty="0" smtClean="0">
                <a:solidFill>
                  <a:srgbClr val="C00000"/>
                </a:solidFill>
              </a:rPr>
              <a:t>modem</a:t>
            </a:r>
            <a:r>
              <a:rPr lang="zh-CN" altLang="en-US" sz="1050" dirty="0" smtClean="0">
                <a:solidFill>
                  <a:srgbClr val="C00000"/>
                </a:solidFill>
              </a:rPr>
              <a:t>是否</a:t>
            </a:r>
            <a:r>
              <a:rPr lang="en-US" altLang="zh-CN" sz="1050" dirty="0" smtClean="0">
                <a:solidFill>
                  <a:srgbClr val="C00000"/>
                </a:solidFill>
              </a:rPr>
              <a:t>block</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rgbClr val="C00000"/>
                </a:solidFill>
              </a:rPr>
              <a:t> </a:t>
            </a:r>
            <a:r>
              <a:rPr lang="en-US" altLang="zh-CN" sz="1050" dirty="0" smtClean="0">
                <a:solidFill>
                  <a:srgbClr val="C00000"/>
                </a:solidFill>
              </a:rPr>
              <a:t>//</a:t>
            </a:r>
            <a:r>
              <a:rPr lang="zh-CN" altLang="en-US" sz="1050" dirty="0" smtClean="0">
                <a:solidFill>
                  <a:srgbClr val="C00000"/>
                </a:solidFill>
              </a:rPr>
              <a:t>在</a:t>
            </a:r>
            <a:r>
              <a:rPr lang="en-US" altLang="zh-CN" sz="1050" dirty="0" err="1" smtClean="0">
                <a:solidFill>
                  <a:srgbClr val="C00000"/>
                </a:solidFill>
              </a:rPr>
              <a:t>mainLoop</a:t>
            </a:r>
            <a:r>
              <a:rPr lang="zh-CN" altLang="en-US" sz="1050" dirty="0" smtClean="0">
                <a:solidFill>
                  <a:srgbClr val="C00000"/>
                </a:solidFill>
              </a:rPr>
              <a:t>中，打开与</a:t>
            </a:r>
            <a:r>
              <a:rPr lang="en-US" altLang="zh-CN" sz="1050" dirty="0" smtClean="0">
                <a:solidFill>
                  <a:srgbClr val="C00000"/>
                </a:solidFill>
              </a:rPr>
              <a:t>modem</a:t>
            </a:r>
            <a:r>
              <a:rPr lang="zh-CN" altLang="en-US" sz="1050" dirty="0" smtClean="0">
                <a:solidFill>
                  <a:srgbClr val="C00000"/>
                </a:solidFill>
              </a:rPr>
              <a:t>传递</a:t>
            </a:r>
            <a:r>
              <a:rPr lang="en-US" altLang="zh-CN" sz="1050" dirty="0" smtClean="0">
                <a:solidFill>
                  <a:srgbClr val="C00000"/>
                </a:solidFill>
              </a:rPr>
              <a:t>AT</a:t>
            </a:r>
            <a:r>
              <a:rPr lang="zh-CN" altLang="en-US" sz="1050" dirty="0" smtClean="0">
                <a:solidFill>
                  <a:srgbClr val="C00000"/>
                </a:solidFill>
              </a:rPr>
              <a:t>命令的</a:t>
            </a:r>
            <a:r>
              <a:rPr lang="en-US" altLang="zh-CN" sz="1050" dirty="0" err="1" smtClean="0">
                <a:solidFill>
                  <a:srgbClr val="C00000"/>
                </a:solidFill>
              </a:rPr>
              <a:t>stty</a:t>
            </a:r>
            <a:r>
              <a:rPr lang="zh-CN" altLang="en-US" sz="1050" dirty="0" smtClean="0">
                <a:solidFill>
                  <a:srgbClr val="C00000"/>
                </a:solidFill>
              </a:rPr>
              <a:t>通道，建立</a:t>
            </a:r>
            <a:r>
              <a:rPr lang="en-US" altLang="zh-CN" sz="1050" dirty="0" err="1" smtClean="0">
                <a:solidFill>
                  <a:srgbClr val="C00000"/>
                </a:solidFill>
              </a:rPr>
              <a:t>readerLoop</a:t>
            </a:r>
            <a:r>
              <a:rPr lang="zh-CN" altLang="en-US" sz="1050" dirty="0" smtClean="0">
                <a:solidFill>
                  <a:srgbClr val="C00000"/>
                </a:solidFill>
              </a:rPr>
              <a:t>线程，监听</a:t>
            </a:r>
            <a:r>
              <a:rPr lang="en-US" altLang="zh-CN" sz="1050" dirty="0" smtClean="0">
                <a:solidFill>
                  <a:srgbClr val="C00000"/>
                </a:solidFill>
              </a:rPr>
              <a:t>modem</a:t>
            </a:r>
            <a:r>
              <a:rPr lang="zh-CN" altLang="en-US" sz="1050" dirty="0" smtClean="0">
                <a:solidFill>
                  <a:srgbClr val="C00000"/>
                </a:solidFill>
              </a:rPr>
              <a:t>的返回结果；对</a:t>
            </a:r>
            <a:r>
              <a:rPr lang="en-US" altLang="zh-CN" sz="1050" dirty="0" smtClean="0">
                <a:solidFill>
                  <a:srgbClr val="C00000"/>
                </a:solidFill>
              </a:rPr>
              <a:t>modem</a:t>
            </a:r>
            <a:r>
              <a:rPr lang="zh-CN" altLang="en-US" sz="1050" dirty="0" smtClean="0">
                <a:solidFill>
                  <a:srgbClr val="C00000"/>
                </a:solidFill>
              </a:rPr>
              <a:t>进行初始化</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for (</a:t>
            </a:r>
            <a:r>
              <a:rPr lang="en-US" altLang="zh-CN" sz="1050" dirty="0" err="1">
                <a:solidFill>
                  <a:schemeClr val="accent3">
                    <a:lumMod val="50000"/>
                  </a:schemeClr>
                </a:solidFill>
              </a:rPr>
              <a:t>simId</a:t>
            </a:r>
            <a:r>
              <a:rPr lang="en-US" altLang="zh-CN" sz="1050" dirty="0">
                <a:solidFill>
                  <a:schemeClr val="accent3">
                    <a:lumMod val="50000"/>
                  </a:schemeClr>
                </a:solidFill>
              </a:rPr>
              <a:t> = 0; </a:t>
            </a:r>
            <a:r>
              <a:rPr lang="en-US" altLang="zh-CN" sz="1050" dirty="0" err="1">
                <a:solidFill>
                  <a:schemeClr val="accent3">
                    <a:lumMod val="50000"/>
                  </a:schemeClr>
                </a:solidFill>
              </a:rPr>
              <a:t>simId</a:t>
            </a:r>
            <a:r>
              <a:rPr lang="en-US" altLang="zh-CN" sz="1050" dirty="0">
                <a:solidFill>
                  <a:schemeClr val="accent3">
                    <a:lumMod val="50000"/>
                  </a:schemeClr>
                </a:solidFill>
              </a:rPr>
              <a:t> &lt; SIM_COUNT; </a:t>
            </a:r>
            <a:r>
              <a:rPr lang="en-US" altLang="zh-CN" sz="1050" dirty="0" err="1">
                <a:solidFill>
                  <a:schemeClr val="accent3">
                    <a:lumMod val="50000"/>
                  </a:schemeClr>
                </a:solidFill>
              </a:rPr>
              <a:t>simId</a:t>
            </a:r>
            <a:r>
              <a:rPr lang="en-US" altLang="zh-CN" sz="1050" dirty="0">
                <a:solidFill>
                  <a:schemeClr val="accent3">
                    <a:lumMod val="50000"/>
                  </a:schemeClr>
                </a:solidFill>
              </a:rPr>
              <a:t>++) </a:t>
            </a:r>
            <a:r>
              <a:rPr lang="en-US" altLang="zh-CN" sz="1050" dirty="0" smtClean="0">
                <a:solidFill>
                  <a:schemeClr val="accent3">
                    <a:lumMod val="50000"/>
                  </a:schemeClr>
                </a:solidFill>
              </a:rPr>
              <a:t>{</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ret = </a:t>
            </a:r>
            <a:r>
              <a:rPr lang="en-US" altLang="zh-CN" sz="1050" dirty="0" err="1">
                <a:solidFill>
                  <a:schemeClr val="accent3">
                    <a:lumMod val="50000"/>
                  </a:schemeClr>
                </a:solidFill>
              </a:rPr>
              <a:t>pthread_create</a:t>
            </a:r>
            <a:r>
              <a:rPr lang="en-US" altLang="zh-CN" sz="1050" dirty="0">
                <a:solidFill>
                  <a:schemeClr val="accent3">
                    <a:lumMod val="50000"/>
                  </a:schemeClr>
                </a:solidFill>
              </a:rPr>
              <a:t>(&amp;</a:t>
            </a:r>
            <a:r>
              <a:rPr lang="en-US" altLang="zh-CN" sz="1050" dirty="0" err="1">
                <a:solidFill>
                  <a:schemeClr val="accent3">
                    <a:lumMod val="50000"/>
                  </a:schemeClr>
                </a:solidFill>
              </a:rPr>
              <a:t>s_mainLoopTid</a:t>
            </a:r>
            <a:r>
              <a:rPr lang="en-US" altLang="zh-CN" sz="1050" dirty="0">
                <a:solidFill>
                  <a:schemeClr val="accent3">
                    <a:lumMod val="50000"/>
                  </a:schemeClr>
                </a:solidFill>
              </a:rPr>
              <a:t>[</a:t>
            </a:r>
            <a:r>
              <a:rPr lang="en-US" altLang="zh-CN" sz="1050" dirty="0" err="1">
                <a:solidFill>
                  <a:schemeClr val="accent3">
                    <a:lumMod val="50000"/>
                  </a:schemeClr>
                </a:solidFill>
              </a:rPr>
              <a:t>simId</a:t>
            </a:r>
            <a:r>
              <a:rPr lang="en-US" altLang="zh-CN" sz="1050" dirty="0">
                <a:solidFill>
                  <a:schemeClr val="accent3">
                    <a:lumMod val="50000"/>
                  </a:schemeClr>
                </a:solidFill>
              </a:rPr>
              <a:t>], &amp;</a:t>
            </a:r>
            <a:r>
              <a:rPr lang="en-US" altLang="zh-CN" sz="1050" dirty="0" err="1">
                <a:solidFill>
                  <a:schemeClr val="accent3">
                    <a:lumMod val="50000"/>
                  </a:schemeClr>
                </a:solidFill>
              </a:rPr>
              <a:t>attr</a:t>
            </a:r>
            <a:r>
              <a:rPr lang="en-US" altLang="zh-CN" sz="1050" dirty="0">
                <a:solidFill>
                  <a:schemeClr val="accent3">
                    <a:lumMod val="50000"/>
                  </a:schemeClr>
                </a:solidFill>
              </a:rPr>
              <a:t>, </a:t>
            </a:r>
            <a:r>
              <a:rPr lang="en-US" altLang="zh-CN" sz="1050" dirty="0" err="1">
                <a:solidFill>
                  <a:schemeClr val="accent3">
                    <a:lumMod val="50000"/>
                  </a:schemeClr>
                </a:solidFill>
              </a:rPr>
              <a:t>mainLoop</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(void *)&amp;</a:t>
            </a:r>
            <a:r>
              <a:rPr lang="en-US" altLang="zh-CN" sz="1050" dirty="0" err="1">
                <a:solidFill>
                  <a:schemeClr val="accent3">
                    <a:lumMod val="50000"/>
                  </a:schemeClr>
                </a:solidFill>
              </a:rPr>
              <a:t>s_socketId</a:t>
            </a:r>
            <a:r>
              <a:rPr lang="en-US" altLang="zh-CN" sz="1050" dirty="0">
                <a:solidFill>
                  <a:schemeClr val="accent3">
                    <a:lumMod val="50000"/>
                  </a:schemeClr>
                </a:solidFill>
              </a:rPr>
              <a:t>[</a:t>
            </a:r>
            <a:r>
              <a:rPr lang="en-US" altLang="zh-CN" sz="1050" dirty="0" err="1">
                <a:solidFill>
                  <a:schemeClr val="accent3">
                    <a:lumMod val="50000"/>
                  </a:schemeClr>
                </a:solidFill>
              </a:rPr>
              <a:t>simId</a:t>
            </a:r>
            <a:r>
              <a:rPr lang="en-US" altLang="zh-CN" sz="1050" dirty="0" smtClean="0">
                <a:solidFill>
                  <a:schemeClr val="accent3">
                    <a:lumMod val="50000"/>
                  </a:schemeClr>
                </a:solidFill>
              </a:rPr>
              <a:t>]);</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smtClean="0">
                <a:solidFill>
                  <a:schemeClr val="accent3">
                    <a:lumMod val="50000"/>
                  </a:schemeClr>
                </a:solidFill>
              </a:rPr>
              <a:t>}</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ret = </a:t>
            </a:r>
            <a:r>
              <a:rPr lang="en-US" altLang="zh-CN" sz="1050" dirty="0" err="1">
                <a:solidFill>
                  <a:schemeClr val="accent3">
                    <a:lumMod val="50000"/>
                  </a:schemeClr>
                </a:solidFill>
              </a:rPr>
              <a:t>pthread_create</a:t>
            </a:r>
            <a:r>
              <a:rPr lang="en-US" altLang="zh-CN" sz="1050" dirty="0">
                <a:solidFill>
                  <a:schemeClr val="accent3">
                    <a:lumMod val="50000"/>
                  </a:schemeClr>
                </a:solidFill>
              </a:rPr>
              <a:t>(&amp;</a:t>
            </a:r>
            <a:r>
              <a:rPr lang="en-US" altLang="zh-CN" sz="1050" dirty="0" err="1">
                <a:solidFill>
                  <a:schemeClr val="accent3">
                    <a:lumMod val="50000"/>
                  </a:schemeClr>
                </a:solidFill>
              </a:rPr>
              <a:t>tid</a:t>
            </a:r>
            <a:r>
              <a:rPr lang="en-US" altLang="zh-CN" sz="1050" dirty="0">
                <a:solidFill>
                  <a:schemeClr val="accent3">
                    <a:lumMod val="50000"/>
                  </a:schemeClr>
                </a:solidFill>
              </a:rPr>
              <a:t>, &amp;</a:t>
            </a:r>
            <a:r>
              <a:rPr lang="en-US" altLang="zh-CN" sz="1050" dirty="0" err="1">
                <a:solidFill>
                  <a:schemeClr val="accent3">
                    <a:lumMod val="50000"/>
                  </a:schemeClr>
                </a:solidFill>
              </a:rPr>
              <a:t>attr</a:t>
            </a:r>
            <a:r>
              <a:rPr lang="en-US" altLang="zh-CN" sz="1050" dirty="0">
                <a:solidFill>
                  <a:schemeClr val="accent3">
                    <a:lumMod val="50000"/>
                  </a:schemeClr>
                </a:solidFill>
              </a:rPr>
              <a:t>, </a:t>
            </a:r>
            <a:r>
              <a:rPr lang="en-US" altLang="zh-CN" sz="1050" dirty="0" err="1">
                <a:solidFill>
                  <a:schemeClr val="accent3">
                    <a:lumMod val="50000"/>
                  </a:schemeClr>
                </a:solidFill>
              </a:rPr>
              <a:t>startAsyncCmdHandlerLoop</a:t>
            </a:r>
            <a:r>
              <a:rPr lang="en-US" altLang="zh-CN" sz="1050" dirty="0">
                <a:solidFill>
                  <a:schemeClr val="accent3">
                    <a:lumMod val="50000"/>
                  </a:schemeClr>
                </a:solidFill>
              </a:rPr>
              <a:t>, NULL</a:t>
            </a:r>
            <a:r>
              <a:rPr lang="en-US" altLang="zh-CN" sz="1050" dirty="0" smtClean="0">
                <a:solidFill>
                  <a:schemeClr val="accent3">
                    <a:lumMod val="50000"/>
                  </a:schemeClr>
                </a:solidFill>
              </a:rPr>
              <a:t>); </a:t>
            </a:r>
            <a:r>
              <a:rPr lang="en-US" altLang="zh-CN" sz="1050" dirty="0" smtClean="0">
                <a:solidFill>
                  <a:srgbClr val="C00000"/>
                </a:solidFill>
              </a:rPr>
              <a:t>//</a:t>
            </a:r>
            <a:r>
              <a:rPr lang="zh-CN" altLang="en-US" sz="1050" dirty="0" smtClean="0">
                <a:solidFill>
                  <a:srgbClr val="C00000"/>
                </a:solidFill>
              </a:rPr>
              <a:t>异步</a:t>
            </a:r>
            <a:r>
              <a:rPr lang="en-US" altLang="zh-CN" sz="1050" dirty="0" smtClean="0">
                <a:solidFill>
                  <a:srgbClr val="C00000"/>
                </a:solidFill>
              </a:rPr>
              <a:t>AT</a:t>
            </a:r>
            <a:r>
              <a:rPr lang="zh-CN" altLang="en-US" sz="1050" dirty="0" smtClean="0">
                <a:solidFill>
                  <a:srgbClr val="C00000"/>
                </a:solidFill>
              </a:rPr>
              <a:t>命令处理线程</a:t>
            </a:r>
            <a:r>
              <a:rPr lang="en-US" altLang="zh-CN" sz="1050" dirty="0">
                <a:solidFill>
                  <a:srgbClr val="C00000"/>
                </a:solidFill>
              </a:rPr>
              <a:t/>
            </a:r>
            <a:br>
              <a:rPr lang="en-US" altLang="zh-CN" sz="1050" dirty="0">
                <a:solidFill>
                  <a:srgbClr val="C00000"/>
                </a:solidFill>
              </a:rPr>
            </a:br>
            <a:r>
              <a:rPr lang="en-US" altLang="zh-CN" sz="1050" dirty="0">
                <a:solidFill>
                  <a:schemeClr val="accent3">
                    <a:lumMod val="50000"/>
                  </a:schemeClr>
                </a:solidFill>
              </a:rPr>
              <a:t>    ret = </a:t>
            </a:r>
            <a:r>
              <a:rPr lang="en-US" altLang="zh-CN" sz="1050" dirty="0" err="1">
                <a:solidFill>
                  <a:schemeClr val="accent3">
                    <a:lumMod val="50000"/>
                  </a:schemeClr>
                </a:solidFill>
              </a:rPr>
              <a:t>pthread_create</a:t>
            </a:r>
            <a:r>
              <a:rPr lang="en-US" altLang="zh-CN" sz="1050" dirty="0">
                <a:solidFill>
                  <a:schemeClr val="accent3">
                    <a:lumMod val="50000"/>
                  </a:schemeClr>
                </a:solidFill>
              </a:rPr>
              <a:t>(&amp;</a:t>
            </a:r>
            <a:r>
              <a:rPr lang="en-US" altLang="zh-CN" sz="1050" dirty="0" err="1">
                <a:solidFill>
                  <a:schemeClr val="accent3">
                    <a:lumMod val="50000"/>
                  </a:schemeClr>
                </a:solidFill>
              </a:rPr>
              <a:t>tid</a:t>
            </a:r>
            <a:r>
              <a:rPr lang="en-US" altLang="zh-CN" sz="1050" dirty="0">
                <a:solidFill>
                  <a:schemeClr val="accent3">
                    <a:lumMod val="50000"/>
                  </a:schemeClr>
                </a:solidFill>
              </a:rPr>
              <a:t>, &amp;</a:t>
            </a:r>
            <a:r>
              <a:rPr lang="en-US" altLang="zh-CN" sz="1050" dirty="0" err="1">
                <a:solidFill>
                  <a:schemeClr val="accent3">
                    <a:lumMod val="50000"/>
                  </a:schemeClr>
                </a:solidFill>
              </a:rPr>
              <a:t>attr</a:t>
            </a:r>
            <a:r>
              <a:rPr lang="en-US" altLang="zh-CN" sz="1050" dirty="0">
                <a:solidFill>
                  <a:schemeClr val="accent3">
                    <a:lumMod val="50000"/>
                  </a:schemeClr>
                </a:solidFill>
              </a:rPr>
              <a:t>, </a:t>
            </a:r>
            <a:r>
              <a:rPr lang="en-US" altLang="zh-CN" sz="1050" dirty="0" err="1">
                <a:solidFill>
                  <a:schemeClr val="accent3">
                    <a:lumMod val="50000"/>
                  </a:schemeClr>
                </a:solidFill>
              </a:rPr>
              <a:t>signal_process</a:t>
            </a:r>
            <a:r>
              <a:rPr lang="en-US" altLang="zh-CN" sz="1050" dirty="0">
                <a:solidFill>
                  <a:schemeClr val="accent3">
                    <a:lumMod val="50000"/>
                  </a:schemeClr>
                </a:solidFill>
              </a:rPr>
              <a:t>, NULL</a:t>
            </a:r>
            <a:r>
              <a:rPr lang="en-US" altLang="zh-CN" sz="1050" dirty="0" smtClean="0">
                <a:solidFill>
                  <a:schemeClr val="accent3">
                    <a:lumMod val="50000"/>
                  </a:schemeClr>
                </a:solidFill>
              </a:rPr>
              <a:t>);</a:t>
            </a:r>
            <a:r>
              <a:rPr lang="en-US" altLang="zh-CN" sz="1050" dirty="0" smtClean="0">
                <a:solidFill>
                  <a:srgbClr val="C00000"/>
                </a:solidFill>
              </a:rPr>
              <a:t>//</a:t>
            </a:r>
            <a:r>
              <a:rPr lang="zh-CN" altLang="en-US" sz="1050" dirty="0" smtClean="0">
                <a:solidFill>
                  <a:srgbClr val="C00000"/>
                </a:solidFill>
              </a:rPr>
              <a:t>信号平滑线程</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    return &amp;</a:t>
            </a:r>
            <a:r>
              <a:rPr lang="en-US" altLang="zh-CN" sz="1050" dirty="0" err="1">
                <a:solidFill>
                  <a:schemeClr val="accent3">
                    <a:lumMod val="50000"/>
                  </a:schemeClr>
                </a:solidFill>
              </a:rPr>
              <a:t>s_callbacks</a:t>
            </a:r>
            <a:r>
              <a:rPr lang="en-US" altLang="zh-CN" sz="1050" dirty="0" smtClean="0">
                <a:solidFill>
                  <a:schemeClr val="accent3">
                    <a:lumMod val="50000"/>
                  </a:schemeClr>
                </a:solidFill>
              </a:rPr>
              <a:t>; </a:t>
            </a:r>
            <a:r>
              <a:rPr lang="en-US" altLang="zh-CN" sz="1050" dirty="0" smtClean="0">
                <a:solidFill>
                  <a:srgbClr val="C00000"/>
                </a:solidFill>
              </a:rPr>
              <a:t>//</a:t>
            </a:r>
            <a:r>
              <a:rPr lang="en-US" altLang="zh-CN" sz="1050" dirty="0" err="1" smtClean="0">
                <a:solidFill>
                  <a:srgbClr val="C00000"/>
                </a:solidFill>
              </a:rPr>
              <a:t>RIL_RadioFunctions</a:t>
            </a:r>
            <a:r>
              <a:rPr lang="zh-CN" altLang="en-US" sz="1050" dirty="0" smtClean="0">
                <a:solidFill>
                  <a:srgbClr val="C00000"/>
                </a:solidFill>
              </a:rPr>
              <a:t>结构体变量</a:t>
            </a:r>
            <a:r>
              <a:rPr lang="en-US" altLang="zh-CN" sz="1050" dirty="0">
                <a:solidFill>
                  <a:schemeClr val="accent3">
                    <a:lumMod val="50000"/>
                  </a:schemeClr>
                </a:solidFill>
              </a:rPr>
              <a:t/>
            </a:r>
            <a:br>
              <a:rPr lang="en-US" altLang="zh-CN" sz="1050" dirty="0">
                <a:solidFill>
                  <a:schemeClr val="accent3">
                    <a:lumMod val="50000"/>
                  </a:schemeClr>
                </a:solidFill>
              </a:rPr>
            </a:br>
            <a:r>
              <a:rPr lang="en-US" altLang="zh-CN" sz="1050" dirty="0">
                <a:solidFill>
                  <a:schemeClr val="accent3">
                    <a:lumMod val="50000"/>
                  </a:schemeClr>
                </a:solidFill>
              </a:rPr>
              <a:t>}</a:t>
            </a:r>
            <a:br>
              <a:rPr lang="en-US" altLang="zh-CN" sz="1050" dirty="0">
                <a:solidFill>
                  <a:schemeClr val="accent3">
                    <a:lumMod val="50000"/>
                  </a:schemeClr>
                </a:solidFill>
              </a:rPr>
            </a:br>
            <a:endParaRPr lang="en-US" altLang="zh-CN" sz="1050" dirty="0" smtClean="0">
              <a:solidFill>
                <a:schemeClr val="accent3">
                  <a:lumMod val="50000"/>
                </a:schemeClr>
              </a:solidFill>
            </a:endParaRPr>
          </a:p>
          <a:p>
            <a:pPr marL="1200150" lvl="2" indent="-285750">
              <a:buFont typeface="Wingdings" panose="05000000000000000000" pitchFamily="2" charset="2"/>
              <a:buChar char="ü"/>
            </a:pPr>
            <a:endParaRPr lang="en-US" altLang="zh-CN" sz="1400" dirty="0" smtClean="0"/>
          </a:p>
          <a:p>
            <a:pPr>
              <a:spcAft>
                <a:spcPct val="0"/>
              </a:spcAft>
              <a:buNone/>
            </a:pPr>
            <a:endParaRPr lang="en-US" altLang="zh-CN" sz="1400" dirty="0"/>
          </a:p>
          <a:p>
            <a:pPr marL="0" indent="0">
              <a:buNone/>
            </a:pPr>
            <a:endParaRPr lang="zh-CN" altLang="en-US" sz="1050" dirty="0"/>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运行过程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03186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en-US" altLang="zh-CN" sz="1400" dirty="0" err="1"/>
              <a:t>l</a:t>
            </a:r>
            <a:r>
              <a:rPr lang="en-US" altLang="zh-CN" sz="1400" dirty="0" err="1" smtClean="0"/>
              <a:t>ibsprd-ril</a:t>
            </a:r>
            <a:r>
              <a:rPr lang="zh-CN" altLang="en-US" sz="1400" dirty="0" smtClean="0"/>
              <a:t>运行环境加载过程</a:t>
            </a:r>
            <a:endParaRPr lang="en-US" altLang="zh-CN" sz="1400" dirty="0" smtClean="0"/>
          </a:p>
          <a:p>
            <a:pPr lvl="1">
              <a:buFont typeface="Wingdings" panose="05000000000000000000" pitchFamily="2" charset="2"/>
              <a:buChar char="Ø"/>
            </a:pPr>
            <a:r>
              <a:rPr lang="en-US" altLang="zh-CN" sz="1200" dirty="0" smtClean="0"/>
              <a:t>RIL </a:t>
            </a:r>
            <a:r>
              <a:rPr lang="en-US" altLang="zh-CN" sz="1200" dirty="0"/>
              <a:t>Request</a:t>
            </a:r>
            <a:r>
              <a:rPr lang="zh-CN" altLang="en-US" sz="1200" dirty="0"/>
              <a:t>排队处理的多线程机制</a:t>
            </a:r>
            <a:endParaRPr lang="en-US" altLang="zh-CN" sz="1200" dirty="0">
              <a:solidFill>
                <a:schemeClr val="accent3">
                  <a:lumMod val="50000"/>
                </a:schemeClr>
              </a:solidFill>
            </a:endParaRPr>
          </a:p>
          <a:p>
            <a:pPr marL="709613" lvl="1" indent="-171450">
              <a:buFont typeface="Wingdings" panose="05000000000000000000" pitchFamily="2" charset="2"/>
              <a:buChar char="ü"/>
            </a:pPr>
            <a:r>
              <a:rPr lang="en-US" altLang="zh-CN" sz="1200" dirty="0" err="1" smtClean="0"/>
              <a:t>libsprd-ril</a:t>
            </a:r>
            <a:r>
              <a:rPr lang="zh-CN" altLang="en-US" sz="1200" dirty="0" smtClean="0"/>
              <a:t>调用</a:t>
            </a:r>
            <a:r>
              <a:rPr lang="en-US" altLang="zh-CN" sz="1200" dirty="0" err="1" smtClean="0"/>
              <a:t>libril_threads</a:t>
            </a:r>
            <a:r>
              <a:rPr lang="zh-CN" altLang="en-US" sz="1200" dirty="0" smtClean="0"/>
              <a:t>的</a:t>
            </a:r>
            <a:r>
              <a:rPr lang="en-US" altLang="zh-CN" sz="1200" dirty="0" err="1" smtClean="0"/>
              <a:t>requestThreadsInit</a:t>
            </a:r>
            <a:r>
              <a:rPr lang="zh-CN" altLang="en-US" sz="1200" dirty="0" smtClean="0"/>
              <a:t>函数完成</a:t>
            </a:r>
            <a:r>
              <a:rPr lang="en-US" altLang="zh-CN" sz="1200" dirty="0" smtClean="0"/>
              <a:t>list</a:t>
            </a:r>
            <a:r>
              <a:rPr lang="zh-CN" altLang="en-US" sz="1200" dirty="0" smtClean="0"/>
              <a:t>的初始化、线程的启动等</a:t>
            </a:r>
            <a:endParaRPr lang="en-US" altLang="zh-CN" sz="1200" dirty="0" smtClean="0"/>
          </a:p>
          <a:p>
            <a:pPr marL="709613" lvl="1" indent="-171450">
              <a:buFont typeface="Wingdings" panose="05000000000000000000" pitchFamily="2" charset="2"/>
              <a:buChar char="ü"/>
            </a:pPr>
            <a:r>
              <a:rPr lang="en-US" altLang="zh-CN" sz="1200" dirty="0" err="1" smtClean="0"/>
              <a:t>libsprd-ril</a:t>
            </a:r>
            <a:r>
              <a:rPr lang="zh-CN" altLang="en-US" sz="1200" dirty="0" smtClean="0"/>
              <a:t>和</a:t>
            </a:r>
            <a:r>
              <a:rPr lang="en-US" altLang="zh-CN" sz="1200" dirty="0" err="1" smtClean="0"/>
              <a:t>libril_threads</a:t>
            </a:r>
            <a:r>
              <a:rPr lang="zh-CN" altLang="en-US" sz="1200" dirty="0" smtClean="0"/>
              <a:t>之间的相互调用实现方式与</a:t>
            </a:r>
            <a:r>
              <a:rPr lang="en-US" altLang="zh-CN" sz="1200" dirty="0" err="1" smtClean="0"/>
              <a:t>librilsprd</a:t>
            </a:r>
            <a:r>
              <a:rPr lang="zh-CN" altLang="en-US" sz="1200" dirty="0" smtClean="0"/>
              <a:t>和</a:t>
            </a:r>
            <a:r>
              <a:rPr lang="en-US" altLang="zh-CN" sz="1200" dirty="0" err="1" smtClean="0"/>
              <a:t>libsprd-ril</a:t>
            </a:r>
            <a:r>
              <a:rPr lang="zh-CN" altLang="en-US" sz="1200" dirty="0" smtClean="0"/>
              <a:t>之间的调用实现方式相同</a:t>
            </a:r>
            <a:endParaRPr lang="en-US" altLang="zh-CN" sz="1200" dirty="0" smtClean="0"/>
          </a:p>
          <a:p>
            <a:pPr marL="709613" lvl="1" indent="-171450">
              <a:buFont typeface="Wingdings" panose="05000000000000000000" pitchFamily="2" charset="2"/>
              <a:buChar char="ü"/>
            </a:pPr>
            <a:r>
              <a:rPr lang="en-US" altLang="zh-CN" sz="1200" dirty="0" err="1" smtClean="0"/>
              <a:t>libsprd-ril</a:t>
            </a:r>
            <a:r>
              <a:rPr lang="zh-CN" altLang="en-US" sz="1200" dirty="0" smtClean="0"/>
              <a:t>调用</a:t>
            </a:r>
            <a:r>
              <a:rPr lang="en-US" altLang="zh-CN" sz="1200" dirty="0" err="1" smtClean="0"/>
              <a:t>libril_threads</a:t>
            </a:r>
            <a:r>
              <a:rPr lang="zh-CN" altLang="en-US" sz="1200" dirty="0" smtClean="0"/>
              <a:t>的函数有如下，其中</a:t>
            </a:r>
            <a:r>
              <a:rPr lang="en-US" altLang="zh-CN" sz="1200" dirty="0" err="1" smtClean="0"/>
              <a:t>librilsprd</a:t>
            </a:r>
            <a:r>
              <a:rPr lang="zh-CN" altLang="en-US" sz="1200" dirty="0" smtClean="0"/>
              <a:t>调用</a:t>
            </a:r>
            <a:r>
              <a:rPr lang="en-US" altLang="zh-CN" sz="1200" dirty="0" err="1" smtClean="0"/>
              <a:t>libsprd-ril</a:t>
            </a:r>
            <a:r>
              <a:rPr lang="zh-CN" altLang="en-US" sz="1200" dirty="0" smtClean="0"/>
              <a:t>的</a:t>
            </a:r>
            <a:r>
              <a:rPr lang="en-US" altLang="zh-CN" sz="1200" dirty="0" err="1" smtClean="0"/>
              <a:t>onRequest</a:t>
            </a:r>
            <a:r>
              <a:rPr lang="zh-CN" altLang="en-US" sz="1200" dirty="0" smtClean="0"/>
              <a:t>中会调用</a:t>
            </a:r>
            <a:r>
              <a:rPr lang="en-US" altLang="zh-CN" sz="1200" dirty="0" err="1" smtClean="0"/>
              <a:t>enqueueRequest</a:t>
            </a:r>
            <a:r>
              <a:rPr lang="zh-CN" altLang="en-US" sz="1200" dirty="0" smtClean="0"/>
              <a:t>先将</a:t>
            </a:r>
            <a:r>
              <a:rPr lang="en-US" altLang="zh-CN" sz="1200" dirty="0" smtClean="0"/>
              <a:t>Request</a:t>
            </a:r>
            <a:r>
              <a:rPr lang="zh-CN" altLang="en-US" sz="1200" dirty="0" smtClean="0"/>
              <a:t>根据其类型加入到对应的等待队列中排队处理</a:t>
            </a:r>
            <a:endParaRPr lang="en-US" altLang="zh-CN" sz="1200" dirty="0" smtClean="0"/>
          </a:p>
          <a:p>
            <a:pPr lvl="1" indent="0"/>
            <a:r>
              <a:rPr lang="en-US" altLang="zh-CN" sz="1050" dirty="0" err="1" smtClean="0">
                <a:solidFill>
                  <a:schemeClr val="accent3">
                    <a:lumMod val="50000"/>
                  </a:schemeClr>
                </a:solidFill>
              </a:rPr>
              <a:t>typedef</a:t>
            </a:r>
            <a:r>
              <a:rPr lang="en-US" altLang="zh-CN" sz="1050" dirty="0" smtClean="0">
                <a:solidFill>
                  <a:schemeClr val="accent3">
                    <a:lumMod val="50000"/>
                  </a:schemeClr>
                </a:solidFill>
              </a:rPr>
              <a:t> struct {</a:t>
            </a:r>
            <a:br>
              <a:rPr lang="en-US" altLang="zh-CN" sz="1050" dirty="0" smtClean="0">
                <a:solidFill>
                  <a:schemeClr val="accent3">
                    <a:lumMod val="50000"/>
                  </a:schemeClr>
                </a:solidFill>
              </a:rPr>
            </a:br>
            <a:r>
              <a:rPr lang="en-US" altLang="zh-CN" sz="1050" dirty="0" smtClean="0">
                <a:solidFill>
                  <a:schemeClr val="accent3">
                    <a:lumMod val="50000"/>
                  </a:schemeClr>
                </a:solidFill>
              </a:rPr>
              <a:t>    </a:t>
            </a:r>
            <a:r>
              <a:rPr lang="en-US" altLang="zh-CN" sz="1050" dirty="0" err="1" smtClean="0">
                <a:solidFill>
                  <a:schemeClr val="accent3">
                    <a:lumMod val="50000"/>
                  </a:schemeClr>
                </a:solidFill>
              </a:rPr>
              <a:t>RIL_setChannelInfo</a:t>
            </a:r>
            <a:r>
              <a:rPr lang="en-US" altLang="zh-CN" sz="1050" dirty="0" smtClean="0">
                <a:solidFill>
                  <a:schemeClr val="accent3">
                    <a:lumMod val="50000"/>
                  </a:schemeClr>
                </a:solidFill>
              </a:rPr>
              <a:t> </a:t>
            </a:r>
            <a:r>
              <a:rPr lang="en-US" altLang="zh-CN" sz="1050" dirty="0" err="1" smtClean="0">
                <a:solidFill>
                  <a:schemeClr val="accent3">
                    <a:lumMod val="50000"/>
                  </a:schemeClr>
                </a:solidFill>
              </a:rPr>
              <a:t>setChannelInfo</a:t>
            </a:r>
            <a:r>
              <a:rPr lang="en-US" altLang="zh-CN" sz="1050" dirty="0" smtClean="0">
                <a:solidFill>
                  <a:schemeClr val="accent3">
                    <a:lumMod val="50000"/>
                  </a:schemeClr>
                </a:solidFill>
              </a:rPr>
              <a:t>;</a:t>
            </a:r>
            <a:br>
              <a:rPr lang="en-US" altLang="zh-CN" sz="1050" dirty="0" smtClean="0">
                <a:solidFill>
                  <a:schemeClr val="accent3">
                    <a:lumMod val="50000"/>
                  </a:schemeClr>
                </a:solidFill>
              </a:rPr>
            </a:br>
            <a:r>
              <a:rPr lang="en-US" altLang="zh-CN" sz="1050" dirty="0" smtClean="0">
                <a:solidFill>
                  <a:schemeClr val="accent3">
                    <a:lumMod val="50000"/>
                  </a:schemeClr>
                </a:solidFill>
              </a:rPr>
              <a:t>    </a:t>
            </a:r>
            <a:r>
              <a:rPr lang="en-US" altLang="zh-CN" sz="1050" dirty="0" err="1" smtClean="0">
                <a:solidFill>
                  <a:schemeClr val="accent3">
                    <a:lumMod val="50000"/>
                  </a:schemeClr>
                </a:solidFill>
              </a:rPr>
              <a:t>RIL_setChannelOpened</a:t>
            </a:r>
            <a:r>
              <a:rPr lang="en-US" altLang="zh-CN" sz="1050" dirty="0" smtClean="0">
                <a:solidFill>
                  <a:schemeClr val="accent3">
                    <a:lumMod val="50000"/>
                  </a:schemeClr>
                </a:solidFill>
              </a:rPr>
              <a:t> </a:t>
            </a:r>
            <a:r>
              <a:rPr lang="en-US" altLang="zh-CN" sz="1050" dirty="0" err="1" smtClean="0">
                <a:solidFill>
                  <a:schemeClr val="accent3">
                    <a:lumMod val="50000"/>
                  </a:schemeClr>
                </a:solidFill>
              </a:rPr>
              <a:t>setChannelOpened</a:t>
            </a:r>
            <a:r>
              <a:rPr lang="en-US" altLang="zh-CN" sz="1050" dirty="0" smtClean="0">
                <a:solidFill>
                  <a:schemeClr val="accent3">
                    <a:lumMod val="50000"/>
                  </a:schemeClr>
                </a:solidFill>
              </a:rPr>
              <a:t>;</a:t>
            </a:r>
            <a:br>
              <a:rPr lang="en-US" altLang="zh-CN" sz="1050" dirty="0" smtClean="0">
                <a:solidFill>
                  <a:schemeClr val="accent3">
                    <a:lumMod val="50000"/>
                  </a:schemeClr>
                </a:solidFill>
              </a:rPr>
            </a:br>
            <a:r>
              <a:rPr lang="en-US" altLang="zh-CN" sz="1050" dirty="0" smtClean="0">
                <a:solidFill>
                  <a:schemeClr val="accent3">
                    <a:lumMod val="50000"/>
                  </a:schemeClr>
                </a:solidFill>
              </a:rPr>
              <a:t>    </a:t>
            </a:r>
            <a:r>
              <a:rPr lang="en-US" altLang="zh-CN" sz="1050" dirty="0" err="1" smtClean="0">
                <a:solidFill>
                  <a:schemeClr val="accent3">
                    <a:lumMod val="50000"/>
                  </a:schemeClr>
                </a:solidFill>
              </a:rPr>
              <a:t>RIL_getChannel</a:t>
            </a:r>
            <a:r>
              <a:rPr lang="en-US" altLang="zh-CN" sz="1050" dirty="0" smtClean="0">
                <a:solidFill>
                  <a:schemeClr val="accent3">
                    <a:lumMod val="50000"/>
                  </a:schemeClr>
                </a:solidFill>
              </a:rPr>
              <a:t> </a:t>
            </a:r>
            <a:r>
              <a:rPr lang="en-US" altLang="zh-CN" sz="1050" dirty="0" err="1" smtClean="0">
                <a:solidFill>
                  <a:schemeClr val="accent3">
                    <a:lumMod val="50000"/>
                  </a:schemeClr>
                </a:solidFill>
              </a:rPr>
              <a:t>getChannel</a:t>
            </a:r>
            <a:r>
              <a:rPr lang="en-US" altLang="zh-CN" sz="1050" dirty="0" smtClean="0">
                <a:solidFill>
                  <a:schemeClr val="accent3">
                    <a:lumMod val="50000"/>
                  </a:schemeClr>
                </a:solidFill>
              </a:rPr>
              <a:t>;</a:t>
            </a:r>
            <a:br>
              <a:rPr lang="en-US" altLang="zh-CN" sz="1050" dirty="0" smtClean="0">
                <a:solidFill>
                  <a:schemeClr val="accent3">
                    <a:lumMod val="50000"/>
                  </a:schemeClr>
                </a:solidFill>
              </a:rPr>
            </a:br>
            <a:r>
              <a:rPr lang="en-US" altLang="zh-CN" sz="1050" dirty="0" smtClean="0">
                <a:solidFill>
                  <a:schemeClr val="accent3">
                    <a:lumMod val="50000"/>
                  </a:schemeClr>
                </a:solidFill>
              </a:rPr>
              <a:t>    </a:t>
            </a:r>
            <a:r>
              <a:rPr lang="en-US" altLang="zh-CN" sz="1050" dirty="0" err="1" smtClean="0">
                <a:solidFill>
                  <a:schemeClr val="accent3">
                    <a:lumMod val="50000"/>
                  </a:schemeClr>
                </a:solidFill>
              </a:rPr>
              <a:t>RIL_putChannel</a:t>
            </a:r>
            <a:r>
              <a:rPr lang="en-US" altLang="zh-CN" sz="1050" dirty="0" smtClean="0">
                <a:solidFill>
                  <a:schemeClr val="accent3">
                    <a:lumMod val="50000"/>
                  </a:schemeClr>
                </a:solidFill>
              </a:rPr>
              <a:t> </a:t>
            </a:r>
            <a:r>
              <a:rPr lang="en-US" altLang="zh-CN" sz="1050" dirty="0" err="1" smtClean="0">
                <a:solidFill>
                  <a:schemeClr val="accent3">
                    <a:lumMod val="50000"/>
                  </a:schemeClr>
                </a:solidFill>
              </a:rPr>
              <a:t>putChannel</a:t>
            </a:r>
            <a:r>
              <a:rPr lang="en-US" altLang="zh-CN" sz="1050" dirty="0" smtClean="0">
                <a:solidFill>
                  <a:schemeClr val="accent3">
                    <a:lumMod val="50000"/>
                  </a:schemeClr>
                </a:solidFill>
              </a:rPr>
              <a:t>;</a:t>
            </a:r>
            <a:br>
              <a:rPr lang="en-US" altLang="zh-CN" sz="1050" dirty="0" smtClean="0">
                <a:solidFill>
                  <a:schemeClr val="accent3">
                    <a:lumMod val="50000"/>
                  </a:schemeClr>
                </a:solidFill>
              </a:rPr>
            </a:br>
            <a:r>
              <a:rPr lang="en-US" altLang="zh-CN" sz="1050" dirty="0" smtClean="0">
                <a:solidFill>
                  <a:schemeClr val="accent3">
                    <a:lumMod val="50000"/>
                  </a:schemeClr>
                </a:solidFill>
              </a:rPr>
              <a:t>    </a:t>
            </a:r>
            <a:r>
              <a:rPr lang="en-US" altLang="zh-CN" sz="1050" dirty="0" err="1" smtClean="0">
                <a:solidFill>
                  <a:schemeClr val="accent3">
                    <a:lumMod val="50000"/>
                  </a:schemeClr>
                </a:solidFill>
              </a:rPr>
              <a:t>RIL_getSocketIdByChannelID</a:t>
            </a:r>
            <a:r>
              <a:rPr lang="en-US" altLang="zh-CN" sz="1050" dirty="0" smtClean="0">
                <a:solidFill>
                  <a:schemeClr val="accent3">
                    <a:lumMod val="50000"/>
                  </a:schemeClr>
                </a:solidFill>
              </a:rPr>
              <a:t> </a:t>
            </a:r>
            <a:r>
              <a:rPr lang="en-US" altLang="zh-CN" sz="1050" dirty="0" err="1" smtClean="0">
                <a:solidFill>
                  <a:schemeClr val="accent3">
                    <a:lumMod val="50000"/>
                  </a:schemeClr>
                </a:solidFill>
              </a:rPr>
              <a:t>getSocketIdByChannelID</a:t>
            </a:r>
            <a:r>
              <a:rPr lang="en-US" altLang="zh-CN" sz="1050" dirty="0" smtClean="0">
                <a:solidFill>
                  <a:schemeClr val="accent3">
                    <a:lumMod val="50000"/>
                  </a:schemeClr>
                </a:solidFill>
              </a:rPr>
              <a:t>;</a:t>
            </a:r>
            <a:br>
              <a:rPr lang="en-US" altLang="zh-CN" sz="1050" dirty="0" smtClean="0">
                <a:solidFill>
                  <a:schemeClr val="accent3">
                    <a:lumMod val="50000"/>
                  </a:schemeClr>
                </a:solidFill>
              </a:rPr>
            </a:br>
            <a:r>
              <a:rPr lang="en-US" altLang="zh-CN" sz="1050" dirty="0" smtClean="0">
                <a:solidFill>
                  <a:schemeClr val="accent3">
                    <a:lumMod val="50000"/>
                  </a:schemeClr>
                </a:solidFill>
              </a:rPr>
              <a:t>    </a:t>
            </a:r>
            <a:r>
              <a:rPr lang="en-US" altLang="zh-CN" sz="1050" dirty="0" err="1" smtClean="0">
                <a:solidFill>
                  <a:schemeClr val="accent3">
                    <a:lumMod val="50000"/>
                  </a:schemeClr>
                </a:solidFill>
              </a:rPr>
              <a:t>RIL_enqueueRequest</a:t>
            </a:r>
            <a:r>
              <a:rPr lang="en-US" altLang="zh-CN" sz="1050" dirty="0" smtClean="0">
                <a:solidFill>
                  <a:schemeClr val="accent3">
                    <a:lumMod val="50000"/>
                  </a:schemeClr>
                </a:solidFill>
              </a:rPr>
              <a:t> </a:t>
            </a:r>
            <a:r>
              <a:rPr lang="en-US" altLang="zh-CN" sz="1050" dirty="0" err="1" smtClean="0">
                <a:solidFill>
                  <a:schemeClr val="accent3">
                    <a:lumMod val="50000"/>
                  </a:schemeClr>
                </a:solidFill>
              </a:rPr>
              <a:t>enqueueRequest</a:t>
            </a:r>
            <a:r>
              <a:rPr lang="en-US" altLang="zh-CN" sz="1050" dirty="0" smtClean="0">
                <a:solidFill>
                  <a:schemeClr val="accent3">
                    <a:lumMod val="50000"/>
                  </a:schemeClr>
                </a:solidFill>
              </a:rPr>
              <a:t>;</a:t>
            </a:r>
            <a:br>
              <a:rPr lang="en-US" altLang="zh-CN" sz="1050" dirty="0" smtClean="0">
                <a:solidFill>
                  <a:schemeClr val="accent3">
                    <a:lumMod val="50000"/>
                  </a:schemeClr>
                </a:solidFill>
              </a:rPr>
            </a:br>
            <a:r>
              <a:rPr lang="en-US" altLang="zh-CN" sz="1050" dirty="0" smtClean="0">
                <a:solidFill>
                  <a:schemeClr val="accent3">
                    <a:lumMod val="50000"/>
                  </a:schemeClr>
                </a:solidFill>
              </a:rPr>
              <a:t>} </a:t>
            </a:r>
            <a:r>
              <a:rPr lang="en-US" altLang="zh-CN" sz="1050" dirty="0" err="1" smtClean="0">
                <a:solidFill>
                  <a:schemeClr val="accent3">
                    <a:lumMod val="50000"/>
                  </a:schemeClr>
                </a:solidFill>
              </a:rPr>
              <a:t>RIL_TheadsFunctions</a:t>
            </a:r>
            <a:r>
              <a:rPr lang="en-US" altLang="zh-CN" sz="1050" dirty="0" smtClean="0">
                <a:solidFill>
                  <a:schemeClr val="accent3">
                    <a:lumMod val="50000"/>
                  </a:schemeClr>
                </a:solidFill>
              </a:rPr>
              <a:t>;</a:t>
            </a:r>
          </a:p>
          <a:p>
            <a:pPr lvl="1" indent="0"/>
            <a:endParaRPr lang="en-US" altLang="zh-CN" sz="1050" dirty="0"/>
          </a:p>
          <a:p>
            <a:pPr marL="709613" lvl="1" indent="-171450">
              <a:buFont typeface="Wingdings" panose="05000000000000000000" pitchFamily="2" charset="2"/>
              <a:buChar char="ü"/>
            </a:pPr>
            <a:r>
              <a:rPr lang="en-US" altLang="zh-CN" sz="1200" dirty="0" err="1"/>
              <a:t>libril_threads</a:t>
            </a:r>
            <a:r>
              <a:rPr lang="zh-CN" altLang="en-US" sz="1200" dirty="0" smtClean="0"/>
              <a:t>调用</a:t>
            </a:r>
            <a:r>
              <a:rPr lang="en-US" altLang="zh-CN" sz="1200" dirty="0" err="1" smtClean="0"/>
              <a:t>libsprd</a:t>
            </a:r>
            <a:r>
              <a:rPr lang="zh-CN" altLang="en-US" sz="1200" dirty="0" smtClean="0"/>
              <a:t>的函数为</a:t>
            </a:r>
            <a:r>
              <a:rPr lang="en-US" altLang="zh-CN" sz="1200" dirty="0" err="1" smtClean="0"/>
              <a:t>processRequest</a:t>
            </a:r>
            <a:r>
              <a:rPr lang="zh-CN" altLang="en-US" sz="1200" dirty="0" smtClean="0"/>
              <a:t>，在</a:t>
            </a:r>
            <a:r>
              <a:rPr lang="en-US" altLang="zh-CN" sz="1200" dirty="0" smtClean="0"/>
              <a:t>RIL Request</a:t>
            </a:r>
            <a:r>
              <a:rPr lang="zh-CN" altLang="en-US" sz="1200" dirty="0" smtClean="0"/>
              <a:t>获取到处理线程时调用该函数去实现与</a:t>
            </a:r>
            <a:r>
              <a:rPr lang="en-US" altLang="zh-CN" sz="1200" dirty="0" smtClean="0"/>
              <a:t>modem</a:t>
            </a:r>
            <a:r>
              <a:rPr lang="zh-CN" altLang="en-US" sz="1200" dirty="0" smtClean="0"/>
              <a:t>的</a:t>
            </a:r>
            <a:r>
              <a:rPr lang="en-US" altLang="zh-CN" sz="1200" dirty="0" smtClean="0"/>
              <a:t>AT</a:t>
            </a:r>
            <a:r>
              <a:rPr lang="zh-CN" altLang="en-US" sz="1200" dirty="0" smtClean="0"/>
              <a:t>命令交互</a:t>
            </a:r>
            <a:r>
              <a:rPr lang="en-US" altLang="zh-CN" sz="1050" dirty="0"/>
              <a:t/>
            </a:r>
            <a:br>
              <a:rPr lang="en-US" altLang="zh-CN" sz="1050" dirty="0"/>
            </a:br>
            <a:r>
              <a:rPr lang="en-US" altLang="zh-CN" sz="1050" dirty="0" err="1">
                <a:solidFill>
                  <a:schemeClr val="accent3">
                    <a:lumMod val="50000"/>
                  </a:schemeClr>
                </a:solidFill>
              </a:rPr>
              <a:t>typedef</a:t>
            </a:r>
            <a:r>
              <a:rPr lang="en-US" altLang="zh-CN" sz="1050" dirty="0">
                <a:solidFill>
                  <a:schemeClr val="accent3">
                    <a:lumMod val="50000"/>
                  </a:schemeClr>
                </a:solidFill>
              </a:rPr>
              <a:t> struct {</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RIL_processRequest</a:t>
            </a:r>
            <a:r>
              <a:rPr lang="en-US" altLang="zh-CN" sz="1050" dirty="0">
                <a:solidFill>
                  <a:schemeClr val="accent3">
                    <a:lumMod val="50000"/>
                  </a:schemeClr>
                </a:solidFill>
              </a:rPr>
              <a:t> </a:t>
            </a:r>
            <a:r>
              <a:rPr lang="en-US" altLang="zh-CN" sz="1050" dirty="0" err="1">
                <a:solidFill>
                  <a:schemeClr val="accent3">
                    <a:lumMod val="50000"/>
                  </a:schemeClr>
                </a:solidFill>
              </a:rPr>
              <a:t>processRequest</a:t>
            </a:r>
            <a:r>
              <a:rPr lang="en-US" altLang="zh-CN" sz="1050" dirty="0">
                <a:solidFill>
                  <a:schemeClr val="accent3">
                    <a:lumMod val="50000"/>
                  </a:schemeClr>
                </a:solidFill>
              </a:rPr>
              <a:t>;</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RIL_RequestFunctions</a:t>
            </a:r>
            <a:r>
              <a:rPr lang="en-US" altLang="zh-CN" sz="1050" dirty="0">
                <a:solidFill>
                  <a:schemeClr val="accent3">
                    <a:lumMod val="50000"/>
                  </a:schemeClr>
                </a:solidFill>
              </a:rPr>
              <a:t>;</a:t>
            </a:r>
            <a:endParaRPr lang="en-US" altLang="zh-CN" sz="1050" dirty="0">
              <a:solidFill>
                <a:schemeClr val="accent3">
                  <a:lumMod val="50000"/>
                </a:schemeClr>
              </a:solidFill>
            </a:endParaRPr>
          </a:p>
          <a:p>
            <a:pPr marL="0" indent="0">
              <a:buNone/>
            </a:pPr>
            <a:endParaRPr lang="zh-CN" altLang="en-US" sz="1050" dirty="0">
              <a:solidFill>
                <a:schemeClr val="accent3">
                  <a:lumMod val="50000"/>
                </a:schemeClr>
              </a:solidFill>
            </a:endParaRPr>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运行过程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84888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en-US" altLang="zh-CN" sz="1400" dirty="0" err="1"/>
              <a:t>l</a:t>
            </a:r>
            <a:r>
              <a:rPr lang="en-US" altLang="zh-CN" sz="1400" dirty="0" err="1" smtClean="0"/>
              <a:t>ibsprd-ril</a:t>
            </a:r>
            <a:r>
              <a:rPr lang="zh-CN" altLang="en-US" sz="1400" dirty="0" smtClean="0"/>
              <a:t>运行环境加载过程</a:t>
            </a:r>
            <a:endParaRPr lang="en-US" altLang="zh-CN" sz="1400" dirty="0" smtClean="0"/>
          </a:p>
          <a:p>
            <a:pPr lvl="1">
              <a:buFont typeface="Wingdings" panose="05000000000000000000" pitchFamily="2" charset="2"/>
              <a:buChar char="Ø"/>
            </a:pPr>
            <a:r>
              <a:rPr lang="en-US" altLang="zh-CN" sz="1200" dirty="0" smtClean="0"/>
              <a:t>RIL </a:t>
            </a:r>
            <a:r>
              <a:rPr lang="en-US" altLang="zh-CN" sz="1200" dirty="0"/>
              <a:t>Request</a:t>
            </a:r>
            <a:r>
              <a:rPr lang="zh-CN" altLang="en-US" sz="1200" dirty="0"/>
              <a:t>排队处理的多线程机制</a:t>
            </a:r>
            <a:endParaRPr lang="en-US" altLang="zh-CN" sz="1200" dirty="0">
              <a:solidFill>
                <a:schemeClr val="accent3">
                  <a:lumMod val="50000"/>
                </a:schemeClr>
              </a:solidFill>
            </a:endParaRPr>
          </a:p>
          <a:p>
            <a:pPr marL="709613" lvl="1" indent="-171450">
              <a:buFont typeface="Wingdings" panose="05000000000000000000" pitchFamily="2" charset="2"/>
              <a:buChar char="ü"/>
            </a:pPr>
            <a:r>
              <a:rPr lang="en-US" altLang="zh-CN" sz="1200" dirty="0" smtClean="0"/>
              <a:t>RIL Request</a:t>
            </a:r>
            <a:r>
              <a:rPr lang="zh-CN" altLang="en-US" sz="1200" dirty="0" smtClean="0"/>
              <a:t>处理类型分为如下</a:t>
            </a:r>
            <a:endParaRPr lang="en-US" altLang="zh-CN" sz="1200" dirty="0" smtClean="0"/>
          </a:p>
          <a:p>
            <a:pPr lvl="1" indent="0"/>
            <a:r>
              <a:rPr lang="en-US" altLang="zh-CN" sz="1050" dirty="0" err="1">
                <a:solidFill>
                  <a:schemeClr val="accent3">
                    <a:lumMod val="50000"/>
                  </a:schemeClr>
                </a:solidFill>
              </a:rPr>
              <a:t>typedef</a:t>
            </a:r>
            <a:r>
              <a:rPr lang="en-US" altLang="zh-CN" sz="1050" dirty="0">
                <a:solidFill>
                  <a:schemeClr val="accent3">
                    <a:lumMod val="50000"/>
                  </a:schemeClr>
                </a:solidFill>
              </a:rPr>
              <a:t> </a:t>
            </a:r>
            <a:r>
              <a:rPr lang="en-US" altLang="zh-CN" sz="1050" dirty="0" err="1">
                <a:solidFill>
                  <a:schemeClr val="accent3">
                    <a:lumMod val="50000"/>
                  </a:schemeClr>
                </a:solidFill>
              </a:rPr>
              <a:t>enum</a:t>
            </a:r>
            <a:r>
              <a:rPr lang="en-US" altLang="zh-CN" sz="1050" dirty="0">
                <a:solidFill>
                  <a:schemeClr val="accent3">
                    <a:lumMod val="50000"/>
                  </a:schemeClr>
                </a:solidFill>
              </a:rPr>
              <a:t> {</a:t>
            </a:r>
            <a:br>
              <a:rPr lang="en-US" altLang="zh-CN" sz="1050" dirty="0">
                <a:solidFill>
                  <a:schemeClr val="accent3">
                    <a:lumMod val="50000"/>
                  </a:schemeClr>
                </a:solidFill>
              </a:rPr>
            </a:br>
            <a:r>
              <a:rPr lang="en-US" altLang="zh-CN" sz="1050" dirty="0">
                <a:solidFill>
                  <a:schemeClr val="accent3">
                    <a:lumMod val="50000"/>
                  </a:schemeClr>
                </a:solidFill>
              </a:rPr>
              <a:t>    AT_CMD_TYPE_UNKOWN = -1,</a:t>
            </a:r>
            <a:br>
              <a:rPr lang="en-US" altLang="zh-CN" sz="1050" dirty="0">
                <a:solidFill>
                  <a:schemeClr val="accent3">
                    <a:lumMod val="50000"/>
                  </a:schemeClr>
                </a:solidFill>
              </a:rPr>
            </a:br>
            <a:r>
              <a:rPr lang="en-US" altLang="zh-CN" sz="1050" dirty="0">
                <a:solidFill>
                  <a:schemeClr val="accent3">
                    <a:lumMod val="50000"/>
                  </a:schemeClr>
                </a:solidFill>
              </a:rPr>
              <a:t>    AT_CMD_TYPE_SLOW,</a:t>
            </a:r>
            <a:br>
              <a:rPr lang="en-US" altLang="zh-CN" sz="1050" dirty="0">
                <a:solidFill>
                  <a:schemeClr val="accent3">
                    <a:lumMod val="50000"/>
                  </a:schemeClr>
                </a:solidFill>
              </a:rPr>
            </a:br>
            <a:r>
              <a:rPr lang="en-US" altLang="zh-CN" sz="1050" dirty="0">
                <a:solidFill>
                  <a:schemeClr val="accent3">
                    <a:lumMod val="50000"/>
                  </a:schemeClr>
                </a:solidFill>
              </a:rPr>
              <a:t>    AT_CMD_TYPE_NORMAL_SLOW,</a:t>
            </a:r>
            <a:br>
              <a:rPr lang="en-US" altLang="zh-CN" sz="1050" dirty="0">
                <a:solidFill>
                  <a:schemeClr val="accent3">
                    <a:lumMod val="50000"/>
                  </a:schemeClr>
                </a:solidFill>
              </a:rPr>
            </a:br>
            <a:r>
              <a:rPr lang="en-US" altLang="zh-CN" sz="1050" dirty="0">
                <a:solidFill>
                  <a:schemeClr val="accent3">
                    <a:lumMod val="50000"/>
                  </a:schemeClr>
                </a:solidFill>
              </a:rPr>
              <a:t>    AT_CMD_TYPE_NORMAL_FAST,</a:t>
            </a:r>
            <a:br>
              <a:rPr lang="en-US" altLang="zh-CN" sz="1050" dirty="0">
                <a:solidFill>
                  <a:schemeClr val="accent3">
                    <a:lumMod val="50000"/>
                  </a:schemeClr>
                </a:solidFill>
              </a:rPr>
            </a:br>
            <a:r>
              <a:rPr lang="en-US" altLang="zh-CN" sz="1050" dirty="0">
                <a:solidFill>
                  <a:schemeClr val="accent3">
                    <a:lumMod val="50000"/>
                  </a:schemeClr>
                </a:solidFill>
              </a:rPr>
              <a:t>    AT_CMD_TYPE_DATA,</a:t>
            </a:r>
            <a:br>
              <a:rPr lang="en-US" altLang="zh-CN" sz="1050" dirty="0">
                <a:solidFill>
                  <a:schemeClr val="accent3">
                    <a:lumMod val="50000"/>
                  </a:schemeClr>
                </a:solidFill>
              </a:rPr>
            </a:br>
            <a:r>
              <a:rPr lang="en-US" altLang="zh-CN" sz="1050" dirty="0">
                <a:solidFill>
                  <a:schemeClr val="accent3">
                    <a:lumMod val="50000"/>
                  </a:schemeClr>
                </a:solidFill>
              </a:rPr>
              <a:t>    AT_CMD_TYPE_OTHER,</a:t>
            </a:r>
            <a:br>
              <a:rPr lang="en-US" altLang="zh-CN" sz="1050" dirty="0">
                <a:solidFill>
                  <a:schemeClr val="accent3">
                    <a:lumMod val="50000"/>
                  </a:schemeClr>
                </a:solidFill>
              </a:rPr>
            </a:br>
            <a:r>
              <a:rPr lang="en-US" altLang="zh-CN" sz="1050" dirty="0">
                <a:solidFill>
                  <a:schemeClr val="accent3">
                    <a:lumMod val="50000"/>
                  </a:schemeClr>
                </a:solidFill>
              </a:rPr>
              <a:t>} </a:t>
            </a:r>
            <a:r>
              <a:rPr lang="en-US" altLang="zh-CN" sz="1050" dirty="0" err="1">
                <a:solidFill>
                  <a:schemeClr val="accent3">
                    <a:lumMod val="50000"/>
                  </a:schemeClr>
                </a:solidFill>
              </a:rPr>
              <a:t>ATCmdType</a:t>
            </a:r>
            <a:r>
              <a:rPr lang="en-US" altLang="zh-CN" sz="1050" dirty="0">
                <a:solidFill>
                  <a:schemeClr val="accent3">
                    <a:lumMod val="50000"/>
                  </a:schemeClr>
                </a:solidFill>
              </a:rPr>
              <a:t>;</a:t>
            </a:r>
            <a:endParaRPr lang="en-US" altLang="zh-CN" sz="1050" dirty="0" smtClean="0">
              <a:solidFill>
                <a:schemeClr val="accent3">
                  <a:lumMod val="50000"/>
                </a:schemeClr>
              </a:solidFill>
            </a:endParaRPr>
          </a:p>
          <a:p>
            <a:pPr marL="709613" lvl="1" indent="-171450">
              <a:buFont typeface="Wingdings" panose="05000000000000000000" pitchFamily="2" charset="2"/>
              <a:buChar char="ü"/>
            </a:pPr>
            <a:r>
              <a:rPr lang="zh-CN" altLang="en-US" sz="1200" dirty="0" smtClean="0"/>
              <a:t>根据</a:t>
            </a:r>
            <a:r>
              <a:rPr lang="en-US" altLang="zh-CN" sz="1200" dirty="0" smtClean="0"/>
              <a:t>Request</a:t>
            </a:r>
            <a:r>
              <a:rPr lang="zh-CN" altLang="en-US" sz="1200" dirty="0" smtClean="0"/>
              <a:t>类型，处理线程有：</a:t>
            </a:r>
            <a:r>
              <a:rPr lang="en-US" altLang="zh-CN" sz="1200" dirty="0" smtClean="0"/>
              <a:t>normal</a:t>
            </a:r>
            <a:r>
              <a:rPr lang="zh-CN" altLang="en-US" sz="1200" dirty="0" smtClean="0"/>
              <a:t>、</a:t>
            </a:r>
            <a:r>
              <a:rPr lang="en-US" altLang="zh-CN" sz="1200" dirty="0" smtClean="0"/>
              <a:t>slow</a:t>
            </a:r>
            <a:r>
              <a:rPr lang="zh-CN" altLang="en-US" sz="1200" dirty="0" smtClean="0"/>
              <a:t>、线程池。其中每个</a:t>
            </a:r>
            <a:r>
              <a:rPr lang="en-US" altLang="zh-CN" sz="1200" dirty="0" err="1" smtClean="0"/>
              <a:t>simId</a:t>
            </a:r>
            <a:r>
              <a:rPr lang="zh-CN" altLang="en-US" sz="1200" dirty="0" smtClean="0"/>
              <a:t>都对应有以上线程，如果</a:t>
            </a:r>
            <a:r>
              <a:rPr lang="en-US" altLang="zh-CN" sz="1200" dirty="0" smtClean="0"/>
              <a:t>SIM_COUNT</a:t>
            </a:r>
            <a:r>
              <a:rPr lang="zh-CN" altLang="en-US" sz="1200" dirty="0" smtClean="0"/>
              <a:t>为</a:t>
            </a:r>
            <a:r>
              <a:rPr lang="en-US" altLang="zh-CN" sz="1200" dirty="0" smtClean="0"/>
              <a:t>2</a:t>
            </a:r>
            <a:r>
              <a:rPr lang="zh-CN" altLang="en-US" sz="1200" dirty="0" smtClean="0"/>
              <a:t>，会多创建一个</a:t>
            </a:r>
            <a:r>
              <a:rPr lang="en-US" altLang="zh-CN" sz="1200" dirty="0" smtClean="0"/>
              <a:t>data</a:t>
            </a:r>
            <a:r>
              <a:rPr lang="zh-CN" altLang="en-US" sz="1200" dirty="0" smtClean="0"/>
              <a:t>线程，两个卡共用这个线程。</a:t>
            </a:r>
            <a:endParaRPr lang="en-US" altLang="zh-CN" sz="1200" dirty="0" smtClean="0"/>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运行过程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00334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en-US" altLang="zh-CN" sz="1400" dirty="0" err="1"/>
              <a:t>l</a:t>
            </a:r>
            <a:r>
              <a:rPr lang="en-US" altLang="zh-CN" sz="1400" dirty="0" err="1" smtClean="0"/>
              <a:t>ibsprd-ril</a:t>
            </a:r>
            <a:r>
              <a:rPr lang="zh-CN" altLang="en-US" sz="1400" dirty="0" smtClean="0"/>
              <a:t>运行环境加载过程</a:t>
            </a:r>
            <a:endParaRPr lang="en-US" altLang="zh-CN" sz="1400" dirty="0" smtClean="0"/>
          </a:p>
          <a:p>
            <a:pPr lvl="1">
              <a:buFont typeface="Wingdings" panose="05000000000000000000" pitchFamily="2" charset="2"/>
              <a:buChar char="Ø"/>
            </a:pPr>
            <a:r>
              <a:rPr lang="en-US" altLang="zh-CN" sz="1200" dirty="0" err="1" smtClean="0"/>
              <a:t>mainLoop</a:t>
            </a:r>
            <a:r>
              <a:rPr lang="zh-CN" altLang="en-US" sz="1200" dirty="0" smtClean="0"/>
              <a:t>函数</a:t>
            </a:r>
            <a:endParaRPr lang="en-US" altLang="zh-CN" sz="1200" dirty="0" smtClean="0">
              <a:solidFill>
                <a:schemeClr val="accent3">
                  <a:lumMod val="50000"/>
                </a:schemeClr>
              </a:solidFill>
            </a:endParaRPr>
          </a:p>
          <a:p>
            <a:pPr marL="709613" lvl="1" indent="-171450">
              <a:buFont typeface="Wingdings" panose="05000000000000000000" pitchFamily="2" charset="2"/>
              <a:buChar char="ü"/>
            </a:pPr>
            <a:r>
              <a:rPr lang="zh-CN" altLang="en-US" sz="1200" dirty="0" smtClean="0"/>
              <a:t>打开</a:t>
            </a:r>
            <a:r>
              <a:rPr lang="en-US" altLang="zh-CN" sz="1200" dirty="0" err="1" smtClean="0"/>
              <a:t>stty</a:t>
            </a:r>
            <a:r>
              <a:rPr lang="zh-CN" altLang="en-US" sz="1200" dirty="0" smtClean="0"/>
              <a:t>通道</a:t>
            </a:r>
            <a:endParaRPr lang="en-US" altLang="zh-CN" sz="1200" dirty="0" smtClean="0"/>
          </a:p>
          <a:p>
            <a:pPr marL="1085850" lvl="2" indent="-171450">
              <a:buFont typeface="Arial" panose="020B0604020202020204" pitchFamily="34" charset="0"/>
              <a:buChar char="•"/>
            </a:pPr>
            <a:r>
              <a:rPr lang="zh-CN" altLang="en-US" sz="1200" dirty="0"/>
              <a:t>单</a:t>
            </a:r>
            <a:r>
              <a:rPr lang="zh-CN" altLang="en-US" sz="1200" dirty="0" smtClean="0"/>
              <a:t>卡：</a:t>
            </a:r>
            <a:r>
              <a:rPr lang="en-US" altLang="zh-CN" sz="1200" dirty="0" smtClean="0"/>
              <a:t>4</a:t>
            </a:r>
            <a:r>
              <a:rPr lang="zh-CN" altLang="en-US" sz="1200" dirty="0" smtClean="0"/>
              <a:t>个通道，</a:t>
            </a:r>
            <a:r>
              <a:rPr lang="en-US" altLang="zh-CN" sz="1200" dirty="0" smtClean="0"/>
              <a:t>channel0</a:t>
            </a:r>
            <a:r>
              <a:rPr lang="zh-CN" altLang="en-US" sz="1200" dirty="0" smtClean="0"/>
              <a:t>用于主动上报，</a:t>
            </a:r>
            <a:r>
              <a:rPr lang="en-US" altLang="zh-CN" sz="1200" dirty="0" smtClean="0"/>
              <a:t>channel1/2/3</a:t>
            </a:r>
            <a:r>
              <a:rPr lang="zh-CN" altLang="en-US" sz="1200" dirty="0" smtClean="0"/>
              <a:t>用于发送</a:t>
            </a:r>
            <a:r>
              <a:rPr lang="en-US" altLang="zh-CN" sz="1200" dirty="0" smtClean="0"/>
              <a:t>AT</a:t>
            </a:r>
            <a:r>
              <a:rPr lang="zh-CN" altLang="en-US" sz="1200" dirty="0" smtClean="0"/>
              <a:t>命令和接收</a:t>
            </a:r>
            <a:r>
              <a:rPr lang="en-US" altLang="zh-CN" sz="1200" dirty="0" smtClean="0"/>
              <a:t>AT</a:t>
            </a:r>
            <a:r>
              <a:rPr lang="zh-CN" altLang="en-US" sz="1200" dirty="0" smtClean="0"/>
              <a:t>命令结果</a:t>
            </a:r>
            <a:endParaRPr lang="en-US" altLang="zh-CN" sz="1200" dirty="0" smtClean="0"/>
          </a:p>
          <a:p>
            <a:pPr marL="1085850" lvl="2" indent="-171450">
              <a:buFont typeface="Arial" panose="020B0604020202020204" pitchFamily="34" charset="0"/>
              <a:buChar char="•"/>
            </a:pPr>
            <a:r>
              <a:rPr lang="zh-CN" altLang="en-US" sz="1200" dirty="0" smtClean="0"/>
              <a:t>双卡：</a:t>
            </a:r>
            <a:r>
              <a:rPr lang="en-US" altLang="zh-CN" sz="1200" dirty="0" smtClean="0"/>
              <a:t>6</a:t>
            </a:r>
            <a:r>
              <a:rPr lang="zh-CN" altLang="en-US" sz="1200" dirty="0" smtClean="0"/>
              <a:t>个通道，</a:t>
            </a:r>
            <a:r>
              <a:rPr lang="en-US" altLang="zh-CN" sz="1200" dirty="0" smtClean="0"/>
              <a:t>channel0/3</a:t>
            </a:r>
            <a:r>
              <a:rPr lang="zh-CN" altLang="en-US" sz="1200" dirty="0" smtClean="0"/>
              <a:t>用于卡</a:t>
            </a:r>
            <a:r>
              <a:rPr lang="en-US" altLang="zh-CN" sz="1200" dirty="0" smtClean="0"/>
              <a:t>1</a:t>
            </a:r>
            <a:r>
              <a:rPr lang="zh-CN" altLang="en-US" sz="1200" dirty="0" smtClean="0"/>
              <a:t>和卡</a:t>
            </a:r>
            <a:r>
              <a:rPr lang="en-US" altLang="zh-CN" sz="1200" dirty="0" smtClean="0"/>
              <a:t>2</a:t>
            </a:r>
            <a:r>
              <a:rPr lang="zh-CN" altLang="en-US" sz="1200" dirty="0" smtClean="0"/>
              <a:t>的主动上报，</a:t>
            </a:r>
            <a:r>
              <a:rPr lang="en-US" altLang="zh-CN" sz="1200" dirty="0" smtClean="0"/>
              <a:t>channel1/2</a:t>
            </a:r>
            <a:r>
              <a:rPr lang="zh-CN" altLang="en-US" sz="1200" dirty="0" smtClean="0"/>
              <a:t>用于卡</a:t>
            </a:r>
            <a:r>
              <a:rPr lang="en-US" altLang="zh-CN" sz="1200" dirty="0" smtClean="0"/>
              <a:t>1</a:t>
            </a:r>
            <a:r>
              <a:rPr lang="zh-CN" altLang="en-US" sz="1200" dirty="0" smtClean="0"/>
              <a:t>发送</a:t>
            </a:r>
            <a:r>
              <a:rPr lang="en-US" altLang="zh-CN" sz="1200" dirty="0" smtClean="0"/>
              <a:t>AT</a:t>
            </a:r>
            <a:r>
              <a:rPr lang="zh-CN" altLang="en-US" sz="1200" dirty="0" smtClean="0"/>
              <a:t>命令和接收</a:t>
            </a:r>
            <a:r>
              <a:rPr lang="en-US" altLang="zh-CN" sz="1200" dirty="0" smtClean="0"/>
              <a:t>AT</a:t>
            </a:r>
            <a:r>
              <a:rPr lang="zh-CN" altLang="en-US" sz="1200" dirty="0" smtClean="0"/>
              <a:t>命令结果，</a:t>
            </a:r>
            <a:r>
              <a:rPr lang="en-US" altLang="zh-CN" sz="1200" dirty="0" smtClean="0"/>
              <a:t>channel4/5</a:t>
            </a:r>
            <a:r>
              <a:rPr lang="zh-CN" altLang="en-US" sz="1200" dirty="0" smtClean="0"/>
              <a:t>用于卡</a:t>
            </a:r>
            <a:r>
              <a:rPr lang="en-US" altLang="zh-CN" sz="1200" dirty="0" smtClean="0"/>
              <a:t>2</a:t>
            </a:r>
            <a:r>
              <a:rPr lang="zh-CN" altLang="en-US" sz="1200" dirty="0" smtClean="0"/>
              <a:t>发送</a:t>
            </a:r>
            <a:r>
              <a:rPr lang="en-US" altLang="zh-CN" sz="1200" dirty="0" smtClean="0"/>
              <a:t>AT</a:t>
            </a:r>
            <a:r>
              <a:rPr lang="zh-CN" altLang="en-US" sz="1200" dirty="0" smtClean="0"/>
              <a:t>命令和接收</a:t>
            </a:r>
            <a:r>
              <a:rPr lang="en-US" altLang="zh-CN" sz="1200" dirty="0" smtClean="0"/>
              <a:t>AT</a:t>
            </a:r>
            <a:r>
              <a:rPr lang="zh-CN" altLang="en-US" sz="1200" dirty="0" smtClean="0"/>
              <a:t>命令结果</a:t>
            </a:r>
            <a:endParaRPr lang="en-US" altLang="zh-CN" sz="1200" dirty="0" smtClean="0"/>
          </a:p>
          <a:p>
            <a:pPr marL="709613" lvl="1" indent="-171450">
              <a:buFont typeface="Wingdings" panose="05000000000000000000" pitchFamily="2" charset="2"/>
              <a:buChar char="ü"/>
            </a:pPr>
            <a:r>
              <a:rPr lang="zh-CN" altLang="en-US" sz="1200" dirty="0" smtClean="0"/>
              <a:t>建立</a:t>
            </a:r>
            <a:r>
              <a:rPr lang="en-US" altLang="zh-CN" sz="1200" dirty="0" err="1" smtClean="0"/>
              <a:t>readerLoop</a:t>
            </a:r>
            <a:r>
              <a:rPr lang="zh-CN" altLang="en-US" sz="1200" dirty="0" smtClean="0"/>
              <a:t>线程，</a:t>
            </a:r>
            <a:r>
              <a:rPr lang="en-US" altLang="zh-CN" sz="1200" dirty="0" smtClean="0"/>
              <a:t>select</a:t>
            </a:r>
            <a:r>
              <a:rPr lang="zh-CN" altLang="en-US" sz="1200" dirty="0" smtClean="0"/>
              <a:t>监听</a:t>
            </a:r>
            <a:r>
              <a:rPr lang="en-US" altLang="zh-CN" sz="1200" dirty="0" smtClean="0"/>
              <a:t>modem</a:t>
            </a:r>
            <a:r>
              <a:rPr lang="zh-CN" altLang="en-US" sz="1200" dirty="0" smtClean="0"/>
              <a:t>的上报</a:t>
            </a:r>
            <a:endParaRPr lang="en-US" altLang="zh-CN" sz="1200" dirty="0" smtClean="0"/>
          </a:p>
          <a:p>
            <a:pPr marL="709613" lvl="1" indent="-171450">
              <a:buFont typeface="Wingdings" panose="05000000000000000000" pitchFamily="2" charset="2"/>
              <a:buChar char="ü"/>
            </a:pPr>
            <a:r>
              <a:rPr lang="zh-CN" altLang="en-US" sz="1200" dirty="0" smtClean="0"/>
              <a:t>初始化</a:t>
            </a:r>
            <a:r>
              <a:rPr lang="en-US" altLang="zh-CN" sz="1200" dirty="0" smtClean="0"/>
              <a:t>modem</a:t>
            </a:r>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运行过程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17451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ct val="0"/>
              </a:spcAft>
            </a:pPr>
            <a:r>
              <a:rPr lang="zh-CN" altLang="en-US" dirty="0">
                <a:solidFill>
                  <a:srgbClr val="A18449"/>
                </a:solidFill>
              </a:rPr>
              <a:t>目录</a:t>
            </a:r>
            <a:endParaRPr lang="en-US" altLang="zh-CN" dirty="0">
              <a:solidFill>
                <a:srgbClr val="A18449"/>
              </a:solidFill>
            </a:endParaRPr>
          </a:p>
        </p:txBody>
      </p:sp>
      <p:sp>
        <p:nvSpPr>
          <p:cNvPr id="3" name="内容占位符 2"/>
          <p:cNvSpPr>
            <a:spLocks noGrp="1"/>
          </p:cNvSpPr>
          <p:nvPr>
            <p:ph sz="quarter" idx="10"/>
          </p:nvPr>
        </p:nvSpPr>
        <p:spPr/>
        <p:txBody>
          <a:bodyPr/>
          <a:lstStyle/>
          <a:p>
            <a:pPr>
              <a:lnSpc>
                <a:spcPts val="2300"/>
              </a:lnSpc>
              <a:spcBef>
                <a:spcPts val="600"/>
              </a:spcBef>
            </a:pPr>
            <a:r>
              <a:rPr lang="en-US" altLang="zh-CN" dirty="0" smtClean="0"/>
              <a:t>RIL</a:t>
            </a:r>
            <a:r>
              <a:rPr lang="zh-CN" altLang="en-US" dirty="0" smtClean="0"/>
              <a:t>整体介绍</a:t>
            </a:r>
            <a:endParaRPr lang="en-US" altLang="zh-CN" dirty="0" smtClean="0"/>
          </a:p>
          <a:p>
            <a:pPr lvl="1">
              <a:lnSpc>
                <a:spcPts val="2300"/>
              </a:lnSpc>
              <a:buFont typeface="Wingdings" panose="05000000000000000000" pitchFamily="2" charset="2"/>
              <a:buChar char="Ø"/>
            </a:pPr>
            <a:r>
              <a:rPr lang="en-US" altLang="zh-CN" sz="1400" dirty="0" smtClean="0"/>
              <a:t>RIL</a:t>
            </a:r>
            <a:r>
              <a:rPr lang="zh-CN" altLang="en-US" sz="1400" dirty="0" smtClean="0"/>
              <a:t>框架结构</a:t>
            </a:r>
            <a:endParaRPr lang="en-US" altLang="zh-CN" sz="1400" dirty="0" smtClean="0"/>
          </a:p>
          <a:p>
            <a:pPr lvl="1">
              <a:lnSpc>
                <a:spcPts val="2300"/>
              </a:lnSpc>
              <a:buFont typeface="Wingdings" panose="05000000000000000000" pitchFamily="2" charset="2"/>
              <a:buChar char="Ø"/>
            </a:pPr>
            <a:r>
              <a:rPr lang="en-US" altLang="zh-CN" sz="1400" dirty="0" smtClean="0"/>
              <a:t>RIL</a:t>
            </a:r>
            <a:r>
              <a:rPr lang="zh-CN" altLang="en-US" sz="1400" dirty="0" smtClean="0"/>
              <a:t>数据交互</a:t>
            </a:r>
            <a:endParaRPr lang="en-US" altLang="zh-CN" sz="1400" dirty="0" smtClean="0"/>
          </a:p>
          <a:p>
            <a:pPr lvl="1">
              <a:lnSpc>
                <a:spcPts val="2300"/>
              </a:lnSpc>
              <a:buFont typeface="Wingdings" panose="05000000000000000000" pitchFamily="2" charset="2"/>
              <a:buChar char="Ø"/>
            </a:pPr>
            <a:r>
              <a:rPr lang="en-US" altLang="zh-CN" sz="1400" dirty="0" smtClean="0"/>
              <a:t>RIL</a:t>
            </a:r>
            <a:r>
              <a:rPr lang="zh-CN" altLang="en-US" sz="1400" dirty="0" smtClean="0"/>
              <a:t>主要代码目录结构</a:t>
            </a:r>
            <a:endParaRPr lang="en-US" altLang="zh-CN" sz="1400" dirty="0" smtClean="0"/>
          </a:p>
          <a:p>
            <a:pPr>
              <a:lnSpc>
                <a:spcPts val="2300"/>
              </a:lnSpc>
              <a:spcBef>
                <a:spcPts val="600"/>
              </a:spcBef>
            </a:pPr>
            <a:r>
              <a:rPr lang="en-US" altLang="zh-CN" dirty="0" smtClean="0"/>
              <a:t>RIL</a:t>
            </a:r>
            <a:r>
              <a:rPr lang="zh-CN" altLang="en-US" dirty="0" smtClean="0"/>
              <a:t>启动过程</a:t>
            </a:r>
            <a:endParaRPr lang="en-US" altLang="zh-CN" dirty="0" smtClean="0"/>
          </a:p>
          <a:p>
            <a:pPr>
              <a:lnSpc>
                <a:spcPts val="2300"/>
              </a:lnSpc>
              <a:spcBef>
                <a:spcPts val="600"/>
              </a:spcBef>
            </a:pPr>
            <a:r>
              <a:rPr lang="en-US" altLang="zh-CN" dirty="0" smtClean="0"/>
              <a:t>RIL</a:t>
            </a:r>
            <a:r>
              <a:rPr lang="zh-CN" altLang="en-US" dirty="0" smtClean="0"/>
              <a:t>运行过程</a:t>
            </a:r>
            <a:endParaRPr lang="en-US" altLang="zh-CN" dirty="0" smtClean="0"/>
          </a:p>
          <a:p>
            <a:pPr lvl="1">
              <a:lnSpc>
                <a:spcPts val="2300"/>
              </a:lnSpc>
              <a:buFont typeface="Wingdings" panose="05000000000000000000" pitchFamily="2" charset="2"/>
              <a:buChar char="Ø"/>
            </a:pPr>
            <a:r>
              <a:rPr lang="en-US" altLang="zh-CN" dirty="0" err="1" smtClean="0"/>
              <a:t>librilsprd</a:t>
            </a:r>
            <a:r>
              <a:rPr lang="zh-CN" altLang="en-US" sz="1400" dirty="0" smtClean="0"/>
              <a:t>运行环境加载过程</a:t>
            </a:r>
            <a:endParaRPr lang="en-US" altLang="zh-CN" sz="1400" dirty="0" smtClean="0"/>
          </a:p>
          <a:p>
            <a:pPr lvl="1">
              <a:lnSpc>
                <a:spcPts val="2300"/>
              </a:lnSpc>
              <a:buFont typeface="Wingdings" panose="05000000000000000000" pitchFamily="2" charset="2"/>
              <a:buChar char="Ø"/>
            </a:pPr>
            <a:r>
              <a:rPr lang="en-US" altLang="zh-CN" dirty="0" err="1" smtClean="0"/>
              <a:t>libsprd-ril</a:t>
            </a:r>
            <a:r>
              <a:rPr lang="zh-CN" altLang="en-US" sz="1400" dirty="0"/>
              <a:t>运行环境加载过程</a:t>
            </a:r>
            <a:endParaRPr lang="en-US" altLang="zh-CN" sz="1400" dirty="0"/>
          </a:p>
          <a:p>
            <a:pPr lvl="1">
              <a:lnSpc>
                <a:spcPts val="2300"/>
              </a:lnSpc>
              <a:buFont typeface="Wingdings" panose="05000000000000000000" pitchFamily="2" charset="2"/>
              <a:buChar char="Ø"/>
            </a:pPr>
            <a:r>
              <a:rPr lang="en-US" altLang="zh-CN" sz="1400" dirty="0" smtClean="0"/>
              <a:t>Solicited</a:t>
            </a:r>
            <a:r>
              <a:rPr lang="zh-CN" altLang="en-US" sz="1400" dirty="0" smtClean="0"/>
              <a:t>消息处理流程</a:t>
            </a:r>
            <a:endParaRPr lang="en-US" altLang="zh-CN" sz="1400" dirty="0" smtClean="0"/>
          </a:p>
          <a:p>
            <a:pPr lvl="1">
              <a:lnSpc>
                <a:spcPts val="2300"/>
              </a:lnSpc>
              <a:buFont typeface="Wingdings" panose="05000000000000000000" pitchFamily="2" charset="2"/>
              <a:buChar char="Ø"/>
            </a:pPr>
            <a:r>
              <a:rPr lang="en-US" altLang="zh-CN" sz="1400" dirty="0" smtClean="0"/>
              <a:t>Unsolicited</a:t>
            </a:r>
            <a:r>
              <a:rPr lang="zh-CN" altLang="en-US" sz="1400" dirty="0" smtClean="0"/>
              <a:t>消息处理流程</a:t>
            </a:r>
            <a:endParaRPr lang="en-US" altLang="zh-CN" sz="1400" dirty="0" smtClean="0"/>
          </a:p>
          <a:p>
            <a:pPr lvl="1">
              <a:lnSpc>
                <a:spcPts val="2300"/>
              </a:lnSpc>
              <a:buFont typeface="Wingdings" panose="05000000000000000000" pitchFamily="2" charset="2"/>
              <a:buChar char="Ø"/>
            </a:pPr>
            <a:r>
              <a:rPr lang="zh-CN" altLang="en-US" sz="1400" dirty="0"/>
              <a:t>多</a:t>
            </a:r>
            <a:r>
              <a:rPr lang="zh-CN" altLang="en-US" sz="1400" dirty="0" smtClean="0"/>
              <a:t>线程处理流程</a:t>
            </a:r>
            <a:endParaRPr lang="en-US" altLang="zh-CN" sz="1400" dirty="0" smtClean="0"/>
          </a:p>
          <a:p>
            <a:pPr>
              <a:lnSpc>
                <a:spcPts val="2300"/>
              </a:lnSpc>
            </a:pPr>
            <a:r>
              <a:rPr lang="zh-CN" altLang="en-US" dirty="0" smtClean="0"/>
              <a:t>如何扩展</a:t>
            </a:r>
            <a:r>
              <a:rPr lang="en-US" altLang="zh-CN" dirty="0" smtClean="0"/>
              <a:t>Solicited</a:t>
            </a:r>
            <a:r>
              <a:rPr lang="zh-CN" altLang="en-US" dirty="0" smtClean="0"/>
              <a:t>消息类型的接口</a:t>
            </a:r>
            <a:endParaRPr lang="en-US" altLang="zh-CN" dirty="0" smtClean="0"/>
          </a:p>
          <a:p>
            <a:pPr>
              <a:lnSpc>
                <a:spcPts val="2300"/>
              </a:lnSpc>
            </a:pPr>
            <a:r>
              <a:rPr lang="zh-CN" altLang="en-US" dirty="0" smtClean="0"/>
              <a:t>如何扩展</a:t>
            </a:r>
            <a:r>
              <a:rPr lang="en-US" altLang="zh-CN" dirty="0" smtClean="0"/>
              <a:t>Unsolicited</a:t>
            </a:r>
            <a:r>
              <a:rPr lang="zh-CN" altLang="en-US" dirty="0" smtClean="0"/>
              <a:t>消息类型的接口</a:t>
            </a:r>
            <a:endParaRPr lang="en-US" altLang="zh-CN" dirty="0"/>
          </a:p>
          <a:p>
            <a:pPr marL="0" indent="0">
              <a:lnSpc>
                <a:spcPts val="2300"/>
              </a:lnSpc>
              <a:buNone/>
            </a:pPr>
            <a:endParaRPr lang="zh-CN" altLang="en-US" sz="1200" dirty="0"/>
          </a:p>
        </p:txBody>
      </p:sp>
    </p:spTree>
    <p:extLst>
      <p:ext uri="{BB962C8B-B14F-4D97-AF65-F5344CB8AC3E}">
        <p14:creationId xmlns:p14="http://schemas.microsoft.com/office/powerpoint/2010/main" val="707288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en-US" altLang="zh-CN" sz="1400" dirty="0" smtClean="0"/>
              <a:t>Solicited</a:t>
            </a:r>
            <a:r>
              <a:rPr lang="zh-CN" altLang="en-US" sz="1400" dirty="0" smtClean="0"/>
              <a:t>消息处理流程</a:t>
            </a:r>
            <a:endParaRPr lang="en-US" altLang="zh-CN" sz="1400" dirty="0" smtClean="0"/>
          </a:p>
          <a:p>
            <a:pPr>
              <a:spcAft>
                <a:spcPct val="0"/>
              </a:spcAft>
              <a:buNone/>
            </a:pPr>
            <a:endParaRPr lang="en-US" altLang="zh-CN" sz="1400" dirty="0"/>
          </a:p>
          <a:p>
            <a:pPr marL="0" indent="0">
              <a:buNone/>
            </a:pPr>
            <a:endParaRPr lang="zh-CN" altLang="en-US" sz="1050" dirty="0"/>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运行过程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3"/>
          <p:cNvGraphicFramePr>
            <a:graphicFrameLocks noChangeAspect="1"/>
          </p:cNvGraphicFramePr>
          <p:nvPr>
            <p:extLst>
              <p:ext uri="{D42A27DB-BD31-4B8C-83A1-F6EECF244321}">
                <p14:modId xmlns:p14="http://schemas.microsoft.com/office/powerpoint/2010/main" val="1468979192"/>
              </p:ext>
            </p:extLst>
          </p:nvPr>
        </p:nvGraphicFramePr>
        <p:xfrm>
          <a:off x="899592" y="1700436"/>
          <a:ext cx="6911975" cy="3960812"/>
        </p:xfrm>
        <a:graphic>
          <a:graphicData uri="http://schemas.openxmlformats.org/presentationml/2006/ole">
            <mc:AlternateContent xmlns:mc="http://schemas.openxmlformats.org/markup-compatibility/2006">
              <mc:Choice xmlns:v="urn:schemas-microsoft-com:vml" Requires="v">
                <p:oleObj spid="_x0000_s3087" name="Visio" r:id="rId3" imgW="7270623" imgH="4000786" progId="Visio.Drawing.11">
                  <p:embed/>
                </p:oleObj>
              </mc:Choice>
              <mc:Fallback>
                <p:oleObj name="Visio" r:id="rId3" imgW="7270623" imgH="4000786" progId="Visio.Drawing.11">
                  <p:embed/>
                  <p:pic>
                    <p:nvPicPr>
                      <p:cNvPr id="0" name=""/>
                      <p:cNvPicPr>
                        <a:picLocks noChangeAspect="1" noChangeArrowheads="1"/>
                      </p:cNvPicPr>
                      <p:nvPr/>
                    </p:nvPicPr>
                    <p:blipFill>
                      <a:blip r:embed="rId4"/>
                      <a:srcRect/>
                      <a:stretch>
                        <a:fillRect/>
                      </a:stretch>
                    </p:blipFill>
                    <p:spPr bwMode="auto">
                      <a:xfrm>
                        <a:off x="899592" y="1700436"/>
                        <a:ext cx="6911975" cy="396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00160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en-US" altLang="zh-CN" sz="1400" dirty="0" smtClean="0"/>
              <a:t>Unsolicited</a:t>
            </a:r>
            <a:r>
              <a:rPr lang="zh-CN" altLang="en-US" sz="1400" dirty="0" smtClean="0"/>
              <a:t>消息处理流程</a:t>
            </a:r>
            <a:endParaRPr lang="en-US" altLang="zh-CN" sz="1200" dirty="0" smtClean="0"/>
          </a:p>
          <a:p>
            <a:pPr marL="1200150" lvl="2" indent="-285750">
              <a:buFont typeface="Wingdings" panose="05000000000000000000" pitchFamily="2" charset="2"/>
              <a:buChar char="ü"/>
            </a:pPr>
            <a:endParaRPr lang="en-US" altLang="zh-CN" sz="1400" dirty="0" smtClean="0"/>
          </a:p>
          <a:p>
            <a:pPr>
              <a:spcAft>
                <a:spcPct val="0"/>
              </a:spcAft>
              <a:buNone/>
            </a:pPr>
            <a:endParaRPr lang="en-US" altLang="zh-CN" sz="1400" dirty="0"/>
          </a:p>
          <a:p>
            <a:pPr marL="0" indent="0">
              <a:buNone/>
            </a:pPr>
            <a:endParaRPr lang="zh-CN" altLang="en-US" sz="1050" dirty="0"/>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运行过程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3"/>
          <p:cNvGraphicFramePr>
            <a:graphicFrameLocks noChangeAspect="1"/>
          </p:cNvGraphicFramePr>
          <p:nvPr>
            <p:extLst>
              <p:ext uri="{D42A27DB-BD31-4B8C-83A1-F6EECF244321}">
                <p14:modId xmlns:p14="http://schemas.microsoft.com/office/powerpoint/2010/main" val="802863674"/>
              </p:ext>
            </p:extLst>
          </p:nvPr>
        </p:nvGraphicFramePr>
        <p:xfrm>
          <a:off x="1295400" y="1700808"/>
          <a:ext cx="6553200" cy="3684588"/>
        </p:xfrm>
        <a:graphic>
          <a:graphicData uri="http://schemas.openxmlformats.org/presentationml/2006/ole">
            <mc:AlternateContent xmlns:mc="http://schemas.openxmlformats.org/markup-compatibility/2006">
              <mc:Choice xmlns:v="urn:schemas-microsoft-com:vml" Requires="v">
                <p:oleObj spid="_x0000_s4109" name="Visio" r:id="rId3" imgW="7270623" imgH="4084796" progId="Visio.Drawing.11">
                  <p:embed/>
                </p:oleObj>
              </mc:Choice>
              <mc:Fallback>
                <p:oleObj name="Visio" r:id="rId3" imgW="7270623" imgH="4084796" progId="Visio.Drawing.11">
                  <p:embed/>
                  <p:pic>
                    <p:nvPicPr>
                      <p:cNvPr id="0" name=""/>
                      <p:cNvPicPr>
                        <a:picLocks noChangeAspect="1" noChangeArrowheads="1"/>
                      </p:cNvPicPr>
                      <p:nvPr/>
                    </p:nvPicPr>
                    <p:blipFill>
                      <a:blip r:embed="rId4"/>
                      <a:srcRect/>
                      <a:stretch>
                        <a:fillRect/>
                      </a:stretch>
                    </p:blipFill>
                    <p:spPr bwMode="auto">
                      <a:xfrm>
                        <a:off x="1295400" y="1700808"/>
                        <a:ext cx="6553200" cy="368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691914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zh-CN" altLang="en-US" sz="1400" dirty="0" smtClean="0"/>
              <a:t>多线程处理流程</a:t>
            </a:r>
            <a:endParaRPr lang="en-US" altLang="zh-CN" sz="1400" dirty="0" smtClean="0"/>
          </a:p>
          <a:p>
            <a:pPr lvl="1">
              <a:buFont typeface="Wingdings" panose="05000000000000000000" pitchFamily="2" charset="2"/>
              <a:buChar char="Ø"/>
            </a:pPr>
            <a:r>
              <a:rPr lang="zh-CN" altLang="en-US" sz="1200" dirty="0" smtClean="0"/>
              <a:t>原生在</a:t>
            </a:r>
            <a:r>
              <a:rPr lang="en-US" altLang="zh-CN" sz="1200" dirty="0" err="1" smtClean="0"/>
              <a:t>librilsprd</a:t>
            </a:r>
            <a:r>
              <a:rPr lang="zh-CN" altLang="en-US" sz="1200" dirty="0" smtClean="0"/>
              <a:t>中在调用完</a:t>
            </a:r>
            <a:r>
              <a:rPr lang="en-US" altLang="zh-CN" sz="1200" dirty="0" err="1" smtClean="0"/>
              <a:t>onRequest</a:t>
            </a:r>
            <a:r>
              <a:rPr lang="zh-CN" altLang="en-US" sz="1200" dirty="0" smtClean="0"/>
              <a:t>后就会</a:t>
            </a:r>
            <a:r>
              <a:rPr lang="en-US" altLang="zh-CN" sz="1200" dirty="0" smtClean="0"/>
              <a:t>free</a:t>
            </a:r>
            <a:r>
              <a:rPr lang="zh-CN" altLang="en-US" sz="1200" dirty="0" smtClean="0"/>
              <a:t>存储数据的内存</a:t>
            </a:r>
            <a:endParaRPr lang="en-US" altLang="zh-CN" sz="1200" dirty="0" smtClean="0"/>
          </a:p>
          <a:p>
            <a:pPr lvl="1">
              <a:buFont typeface="Wingdings" panose="05000000000000000000" pitchFamily="2" charset="2"/>
              <a:buChar char="Ø"/>
            </a:pPr>
            <a:r>
              <a:rPr lang="zh-CN" altLang="en-US" sz="1200" dirty="0" smtClean="0"/>
              <a:t>展讯修改为在</a:t>
            </a:r>
            <a:r>
              <a:rPr lang="en-US" altLang="zh-CN" sz="1200" dirty="0" err="1" smtClean="0"/>
              <a:t>onRequest</a:t>
            </a:r>
            <a:r>
              <a:rPr lang="zh-CN" altLang="en-US" sz="1200" dirty="0" smtClean="0"/>
              <a:t>中只是将</a:t>
            </a:r>
            <a:r>
              <a:rPr lang="en-US" altLang="zh-CN" sz="1200" dirty="0" smtClean="0"/>
              <a:t>Request</a:t>
            </a:r>
            <a:r>
              <a:rPr lang="zh-CN" altLang="en-US" sz="1200" dirty="0" smtClean="0"/>
              <a:t>加入到对应队列中，在处理完请求后再去</a:t>
            </a:r>
            <a:r>
              <a:rPr lang="en-US" altLang="zh-CN" sz="1200" dirty="0" smtClean="0"/>
              <a:t>free</a:t>
            </a:r>
            <a:r>
              <a:rPr lang="zh-CN" altLang="en-US" sz="1200" dirty="0" smtClean="0"/>
              <a:t>之前分配的内存</a:t>
            </a:r>
            <a:endParaRPr lang="en-US" altLang="zh-CN" sz="1200" dirty="0" smtClean="0"/>
          </a:p>
          <a:p>
            <a:pPr lvl="1">
              <a:buFont typeface="Wingdings" panose="05000000000000000000" pitchFamily="2" charset="2"/>
              <a:buChar char="Ø"/>
            </a:pPr>
            <a:r>
              <a:rPr lang="en-US" altLang="zh-CN" sz="1200" dirty="0" smtClean="0"/>
              <a:t>RIL Request</a:t>
            </a:r>
            <a:r>
              <a:rPr lang="zh-CN" altLang="en-US" sz="1200" dirty="0" smtClean="0"/>
              <a:t>对应的</a:t>
            </a:r>
            <a:r>
              <a:rPr lang="en-US" altLang="zh-CN" sz="1200" dirty="0" smtClean="0"/>
              <a:t>free</a:t>
            </a:r>
            <a:r>
              <a:rPr lang="zh-CN" altLang="en-US" sz="1200" dirty="0" smtClean="0"/>
              <a:t>函数表和实现分别定义在</a:t>
            </a:r>
            <a:r>
              <a:rPr lang="en-US" altLang="zh-CN" sz="1200" dirty="0" err="1" smtClean="0"/>
              <a:t>ril_aosp_mmgr.h</a:t>
            </a:r>
            <a:r>
              <a:rPr lang="zh-CN" altLang="en-US" sz="1200" dirty="0" smtClean="0"/>
              <a:t>、</a:t>
            </a:r>
            <a:r>
              <a:rPr lang="en-US" altLang="zh-CN" sz="1200" dirty="0" err="1" smtClean="0"/>
              <a:t>ril_oem_mmgr.h</a:t>
            </a:r>
            <a:r>
              <a:rPr lang="zh-CN" altLang="en-US" sz="1200" dirty="0" smtClean="0"/>
              <a:t>、</a:t>
            </a:r>
            <a:r>
              <a:rPr lang="en-US" altLang="zh-CN" sz="1200" dirty="0" err="1" smtClean="0"/>
              <a:t>ril_ims_mmgr.h</a:t>
            </a:r>
            <a:r>
              <a:rPr lang="zh-CN" altLang="en-US" sz="1200" dirty="0" smtClean="0"/>
              <a:t>和</a:t>
            </a:r>
            <a:r>
              <a:rPr lang="en-US" altLang="zh-CN" sz="1200" dirty="0" err="1" smtClean="0"/>
              <a:t>ril_mmgr.c</a:t>
            </a:r>
            <a:r>
              <a:rPr lang="zh-CN" altLang="en-US" sz="1200" dirty="0" smtClean="0"/>
              <a:t>中。</a:t>
            </a:r>
            <a:endParaRPr lang="en-US" altLang="zh-CN" sz="1200" dirty="0" smtClean="0"/>
          </a:p>
          <a:p>
            <a:pPr lvl="1">
              <a:buFont typeface="Wingdings" panose="05000000000000000000" pitchFamily="2" charset="2"/>
              <a:buChar char="Ø"/>
            </a:pPr>
            <a:endParaRPr lang="en-US" altLang="zh-CN" sz="1200" dirty="0" smtClean="0"/>
          </a:p>
          <a:p>
            <a:pPr marL="514350" indent="-171450">
              <a:buFont typeface="Wingdings" panose="05000000000000000000" pitchFamily="2" charset="2"/>
              <a:buChar char="Ø"/>
            </a:pPr>
            <a:endParaRPr lang="en-US" altLang="zh-CN" sz="1200" dirty="0" smtClean="0"/>
          </a:p>
          <a:p>
            <a:pPr marL="1200150" lvl="2" indent="-285750">
              <a:buFont typeface="Wingdings" panose="05000000000000000000" pitchFamily="2" charset="2"/>
              <a:buChar char="ü"/>
            </a:pPr>
            <a:endParaRPr lang="en-US" altLang="zh-CN" sz="1400" dirty="0" smtClean="0"/>
          </a:p>
          <a:p>
            <a:pPr>
              <a:spcAft>
                <a:spcPct val="0"/>
              </a:spcAft>
              <a:buNone/>
            </a:pPr>
            <a:endParaRPr lang="en-US" altLang="zh-CN" sz="1400" dirty="0"/>
          </a:p>
          <a:p>
            <a:pPr marL="0" indent="0">
              <a:buNone/>
            </a:pPr>
            <a:endParaRPr lang="zh-CN" altLang="en-US" sz="1050" dirty="0"/>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运行过程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395537"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270128054"/>
              </p:ext>
            </p:extLst>
          </p:nvPr>
        </p:nvGraphicFramePr>
        <p:xfrm>
          <a:off x="395537" y="2969865"/>
          <a:ext cx="4819650" cy="2619375"/>
        </p:xfrm>
        <a:graphic>
          <a:graphicData uri="http://schemas.openxmlformats.org/presentationml/2006/ole">
            <mc:AlternateContent xmlns:mc="http://schemas.openxmlformats.org/markup-compatibility/2006">
              <mc:Choice xmlns:v="urn:schemas-microsoft-com:vml" Requires="v">
                <p:oleObj spid="_x0000_s14361" name="Visio" r:id="rId3" imgW="4818316" imgH="2626614" progId="Visio.Drawing.11">
                  <p:embed/>
                </p:oleObj>
              </mc:Choice>
              <mc:Fallback>
                <p:oleObj name="Visio" r:id="rId3" imgW="4818316" imgH="2626614" progId="Visio.Drawing.11">
                  <p:embed/>
                  <p:pic>
                    <p:nvPicPr>
                      <p:cNvPr id="0" name="Object 1"/>
                      <p:cNvPicPr>
                        <a:picLocks noChangeAspect="1" noChangeArrowheads="1"/>
                      </p:cNvPicPr>
                      <p:nvPr/>
                    </p:nvPicPr>
                    <p:blipFill>
                      <a:blip r:embed="rId4"/>
                      <a:srcRect/>
                      <a:stretch>
                        <a:fillRect/>
                      </a:stretch>
                    </p:blipFill>
                    <p:spPr bwMode="auto">
                      <a:xfrm>
                        <a:off x="395537" y="2969865"/>
                        <a:ext cx="4819650" cy="261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p:cNvSpPr>
            <a:spLocks noChangeArrowheads="1"/>
          </p:cNvSpPr>
          <p:nvPr/>
        </p:nvSpPr>
        <p:spPr bwMode="auto">
          <a:xfrm>
            <a:off x="6588224" y="26554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0"/>
          <p:cNvSpPr>
            <a:spLocks noChangeArrowheads="1"/>
          </p:cNvSpPr>
          <p:nvPr/>
        </p:nvSpPr>
        <p:spPr bwMode="auto">
          <a:xfrm>
            <a:off x="5948925" y="29249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594273219"/>
              </p:ext>
            </p:extLst>
          </p:nvPr>
        </p:nvGraphicFramePr>
        <p:xfrm>
          <a:off x="5948925" y="2924944"/>
          <a:ext cx="1857375" cy="2571750"/>
        </p:xfrm>
        <a:graphic>
          <a:graphicData uri="http://schemas.openxmlformats.org/presentationml/2006/ole">
            <mc:AlternateContent xmlns:mc="http://schemas.openxmlformats.org/markup-compatibility/2006">
              <mc:Choice xmlns:v="urn:schemas-microsoft-com:vml" Requires="v">
                <p:oleObj spid="_x0000_s14362" name="Visio" r:id="rId5" imgW="1861376" imgH="2576036" progId="Visio.Drawing.11">
                  <p:embed/>
                </p:oleObj>
              </mc:Choice>
              <mc:Fallback>
                <p:oleObj name="Visio" r:id="rId5" imgW="1861376" imgH="2576036" progId="Visio.Drawing.11">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8925" y="2924944"/>
                        <a:ext cx="1857375" cy="257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3212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zh-CN" altLang="en-US" sz="1400" dirty="0" smtClean="0"/>
              <a:t>接口的定义</a:t>
            </a:r>
            <a:endParaRPr lang="en-US" altLang="zh-CN" sz="1400" dirty="0" smtClean="0"/>
          </a:p>
          <a:p>
            <a:pPr lvl="1">
              <a:buFont typeface="Wingdings" panose="05000000000000000000" pitchFamily="2" charset="2"/>
              <a:buChar char="Ø"/>
            </a:pPr>
            <a:r>
              <a:rPr lang="zh-CN" altLang="en-US" sz="1200" dirty="0" smtClean="0"/>
              <a:t>在</a:t>
            </a:r>
            <a:r>
              <a:rPr lang="en-US" altLang="zh-CN" sz="1200" dirty="0" smtClean="0"/>
              <a:t>vendor/</a:t>
            </a:r>
            <a:r>
              <a:rPr lang="en-US" altLang="zh-CN" sz="1200" dirty="0" err="1" smtClean="0"/>
              <a:t>sprd</a:t>
            </a:r>
            <a:r>
              <a:rPr lang="en-US" altLang="zh-CN" sz="1200" dirty="0" smtClean="0"/>
              <a:t>/interfaces/radio/1.0/</a:t>
            </a:r>
            <a:r>
              <a:rPr lang="en-US" altLang="zh-CN" sz="1200" dirty="0" err="1" smtClean="0"/>
              <a:t>IExtRadio.hal</a:t>
            </a:r>
            <a:r>
              <a:rPr lang="zh-CN" altLang="en-US" sz="1200" dirty="0" smtClean="0"/>
              <a:t>中定义新的接口</a:t>
            </a:r>
            <a:endParaRPr lang="en-US" altLang="zh-CN" sz="1200" dirty="0" smtClean="0"/>
          </a:p>
          <a:p>
            <a:pPr lvl="1">
              <a:buFont typeface="Wingdings" panose="05000000000000000000" pitchFamily="2" charset="2"/>
              <a:buChar char="Ø"/>
            </a:pPr>
            <a:r>
              <a:rPr lang="zh-CN" altLang="en-US" sz="1200" dirty="0" smtClean="0"/>
              <a:t>如果新增的接口需要定义新的结构体，则在</a:t>
            </a:r>
            <a:r>
              <a:rPr lang="en-US" altLang="zh-CN" sz="1200" dirty="0" err="1" smtClean="0"/>
              <a:t>Types.hal</a:t>
            </a:r>
            <a:r>
              <a:rPr lang="zh-CN" altLang="en-US" sz="1200" dirty="0" smtClean="0"/>
              <a:t>中定义</a:t>
            </a:r>
            <a:endParaRPr lang="en-US" altLang="zh-CN" sz="1200" dirty="0" smtClean="0"/>
          </a:p>
          <a:p>
            <a:pPr lvl="1">
              <a:buFont typeface="Wingdings" panose="05000000000000000000" pitchFamily="2" charset="2"/>
              <a:buChar char="Ø"/>
            </a:pPr>
            <a:r>
              <a:rPr lang="zh-CN" altLang="en-US" sz="1200" dirty="0" smtClean="0"/>
              <a:t>如果新增的接口与</a:t>
            </a:r>
            <a:r>
              <a:rPr lang="en-US" altLang="zh-CN" sz="1200" dirty="0" err="1" smtClean="0"/>
              <a:t>RadioInteractor</a:t>
            </a:r>
            <a:r>
              <a:rPr lang="zh-CN" altLang="en-US" sz="1200" dirty="0" smtClean="0"/>
              <a:t>相对应，则在</a:t>
            </a:r>
            <a:r>
              <a:rPr lang="en-US" altLang="zh-CN" sz="1200" dirty="0" err="1" smtClean="0"/>
              <a:t>IExtResponse.hal</a:t>
            </a:r>
            <a:r>
              <a:rPr lang="zh-CN" altLang="en-US" sz="1200" dirty="0" smtClean="0"/>
              <a:t>中定义该接口所对应的返回结果的回调函数，该回调函数需要在</a:t>
            </a:r>
            <a:r>
              <a:rPr lang="en-US" altLang="zh-CN" sz="1200" dirty="0" err="1" smtClean="0"/>
              <a:t>RadioInteractor</a:t>
            </a:r>
            <a:r>
              <a:rPr lang="zh-CN" altLang="en-US" sz="1200" dirty="0" smtClean="0"/>
              <a:t>中实现</a:t>
            </a:r>
            <a:endParaRPr lang="en-US" altLang="zh-CN" sz="1200" dirty="0" smtClean="0"/>
          </a:p>
          <a:p>
            <a:pPr lvl="1">
              <a:buFont typeface="Wingdings" panose="05000000000000000000" pitchFamily="2" charset="2"/>
              <a:buChar char="Ø"/>
            </a:pPr>
            <a:r>
              <a:rPr lang="zh-CN" altLang="en-US" sz="1200" dirty="0" smtClean="0"/>
              <a:t>如果新增的接口是</a:t>
            </a:r>
            <a:r>
              <a:rPr lang="en-US" altLang="zh-CN" sz="1200" dirty="0" smtClean="0"/>
              <a:t>IMS</a:t>
            </a:r>
            <a:r>
              <a:rPr lang="zh-CN" altLang="en-US" sz="1200" dirty="0" smtClean="0"/>
              <a:t>的，则在</a:t>
            </a:r>
            <a:r>
              <a:rPr lang="en-US" altLang="zh-CN" sz="1200" dirty="0" err="1" smtClean="0"/>
              <a:t>IIMSResponse.hal</a:t>
            </a:r>
            <a:r>
              <a:rPr lang="zh-CN" altLang="en-US" sz="1200" dirty="0" smtClean="0"/>
              <a:t>中定义该接口所对应的返回结果的回调函数，该函数在</a:t>
            </a:r>
            <a:r>
              <a:rPr lang="en-US" altLang="zh-CN" sz="1200" dirty="0" smtClean="0"/>
              <a:t>IMS</a:t>
            </a:r>
            <a:r>
              <a:rPr lang="zh-CN" altLang="en-US" sz="1200" dirty="0" smtClean="0"/>
              <a:t>中实现</a:t>
            </a:r>
            <a:endParaRPr lang="en-US" altLang="zh-CN" sz="1200" dirty="0"/>
          </a:p>
          <a:p>
            <a:r>
              <a:rPr lang="en-US" altLang="zh-CN" sz="1400" dirty="0" smtClean="0"/>
              <a:t>RIL</a:t>
            </a:r>
            <a:r>
              <a:rPr lang="zh-CN" altLang="en-US" sz="1400" dirty="0" smtClean="0"/>
              <a:t>中接口的实现</a:t>
            </a:r>
            <a:endParaRPr lang="en-US" altLang="zh-CN" sz="1400" dirty="0" smtClean="0"/>
          </a:p>
          <a:p>
            <a:pPr lvl="1">
              <a:buFont typeface="Wingdings" panose="05000000000000000000" pitchFamily="2" charset="2"/>
              <a:buChar char="Ø"/>
            </a:pPr>
            <a:r>
              <a:rPr lang="en-US" altLang="zh-CN" sz="1200" dirty="0" err="1"/>
              <a:t>l</a:t>
            </a:r>
            <a:r>
              <a:rPr lang="en-US" altLang="zh-CN" sz="1200" dirty="0" err="1" smtClean="0"/>
              <a:t>ibrilsprd</a:t>
            </a:r>
            <a:r>
              <a:rPr lang="zh-CN" altLang="en-US" sz="1200" dirty="0" smtClean="0"/>
              <a:t>中的修改</a:t>
            </a:r>
            <a:endParaRPr lang="en-US" altLang="zh-CN" sz="1200" dirty="0" smtClean="0"/>
          </a:p>
          <a:p>
            <a:pPr marL="709613" lvl="1" indent="-171450">
              <a:buFont typeface="Wingdings" panose="05000000000000000000" pitchFamily="2" charset="2"/>
              <a:buChar char="ü"/>
            </a:pPr>
            <a:r>
              <a:rPr lang="zh-CN" altLang="en-US" sz="1200" dirty="0" smtClean="0"/>
              <a:t>在</a:t>
            </a:r>
            <a:r>
              <a:rPr lang="en-US" altLang="zh-CN" sz="1200" dirty="0" err="1" smtClean="0"/>
              <a:t>RadioImpl</a:t>
            </a:r>
            <a:r>
              <a:rPr lang="zh-CN" altLang="en-US" sz="1200" dirty="0" smtClean="0"/>
              <a:t>类中定义该接口</a:t>
            </a:r>
            <a:endParaRPr lang="en-US" altLang="zh-CN" sz="1200" dirty="0" smtClean="0"/>
          </a:p>
          <a:p>
            <a:pPr marL="709613" lvl="1" indent="-171450">
              <a:buFont typeface="Wingdings" panose="05000000000000000000" pitchFamily="2" charset="2"/>
              <a:buChar char="ü"/>
            </a:pPr>
            <a:r>
              <a:rPr lang="zh-CN" altLang="en-US" sz="1200" dirty="0" smtClean="0"/>
              <a:t>在</a:t>
            </a:r>
            <a:r>
              <a:rPr lang="en-US" altLang="zh-CN" sz="1200" dirty="0" err="1" smtClean="0"/>
              <a:t>ril.h</a:t>
            </a:r>
            <a:r>
              <a:rPr lang="zh-CN" altLang="en-US" sz="1200" dirty="0" smtClean="0"/>
              <a:t>中定义与该接口对应的请求</a:t>
            </a:r>
            <a:r>
              <a:rPr lang="en-US" altLang="zh-CN" sz="1200" dirty="0" smtClean="0"/>
              <a:t>RIL_EXT_REQUEST_XXXX</a:t>
            </a:r>
          </a:p>
          <a:p>
            <a:pPr marL="709613" lvl="1" indent="-171450">
              <a:buFont typeface="Wingdings" panose="05000000000000000000" pitchFamily="2" charset="2"/>
              <a:buChar char="ü"/>
            </a:pPr>
            <a:r>
              <a:rPr lang="zh-CN" altLang="en-US" sz="1200" dirty="0" smtClean="0"/>
              <a:t>在</a:t>
            </a:r>
            <a:r>
              <a:rPr lang="en-US" altLang="zh-CN" sz="1200" dirty="0" smtClean="0"/>
              <a:t>ril_service.cpp</a:t>
            </a:r>
            <a:r>
              <a:rPr lang="zh-CN" altLang="en-US" sz="1200" dirty="0" smtClean="0"/>
              <a:t>中实现该接口</a:t>
            </a:r>
            <a:endParaRPr lang="en-US" altLang="zh-CN" sz="1200" dirty="0" smtClean="0"/>
          </a:p>
          <a:p>
            <a:pPr marL="709613" lvl="1" indent="-171450">
              <a:buFont typeface="Wingdings" panose="05000000000000000000" pitchFamily="2" charset="2"/>
              <a:buChar char="ü"/>
            </a:pPr>
            <a:r>
              <a:rPr lang="zh-CN" altLang="en-US" sz="1200" dirty="0" smtClean="0"/>
              <a:t>在</a:t>
            </a:r>
            <a:r>
              <a:rPr lang="en-US" altLang="zh-CN" sz="1200" dirty="0" err="1" smtClean="0"/>
              <a:t>ril_service.h</a:t>
            </a:r>
            <a:r>
              <a:rPr lang="zh-CN" altLang="en-US" sz="1200" dirty="0" smtClean="0"/>
              <a:t>中声明该</a:t>
            </a:r>
            <a:r>
              <a:rPr lang="en-US" altLang="zh-CN" sz="1200" dirty="0" smtClean="0"/>
              <a:t>RIL Request</a:t>
            </a:r>
            <a:r>
              <a:rPr lang="zh-CN" altLang="en-US" sz="1200" dirty="0" smtClean="0"/>
              <a:t>在</a:t>
            </a:r>
            <a:r>
              <a:rPr lang="en-US" altLang="zh-CN" sz="1200" dirty="0" err="1" smtClean="0"/>
              <a:t>librilsprd</a:t>
            </a:r>
            <a:r>
              <a:rPr lang="zh-CN" altLang="en-US" sz="1200" dirty="0" smtClean="0"/>
              <a:t>中的返回结果处理函数，并在</a:t>
            </a:r>
            <a:r>
              <a:rPr lang="en-US" altLang="zh-CN" sz="1200" dirty="0" smtClean="0"/>
              <a:t>ril_service.cpp</a:t>
            </a:r>
            <a:r>
              <a:rPr lang="zh-CN" altLang="en-US" sz="1200" dirty="0" smtClean="0"/>
              <a:t>中实现</a:t>
            </a:r>
            <a:endParaRPr lang="en-US" altLang="zh-CN" sz="1200" dirty="0" smtClean="0"/>
          </a:p>
          <a:p>
            <a:pPr marL="709613" lvl="1" indent="-171450">
              <a:buFont typeface="Wingdings" panose="05000000000000000000" pitchFamily="2" charset="2"/>
              <a:buChar char="ü"/>
            </a:pPr>
            <a:r>
              <a:rPr lang="zh-CN" altLang="en-US" sz="1200" dirty="0" smtClean="0"/>
              <a:t>在</a:t>
            </a:r>
            <a:r>
              <a:rPr lang="en-US" altLang="zh-CN" sz="1200" dirty="0" err="1" smtClean="0"/>
              <a:t>ril_oem_commands.h</a:t>
            </a:r>
            <a:r>
              <a:rPr lang="zh-CN" altLang="en-US" sz="1200" dirty="0" smtClean="0"/>
              <a:t>中添加该</a:t>
            </a:r>
            <a:r>
              <a:rPr lang="en-US" altLang="zh-CN" sz="1200" dirty="0" smtClean="0"/>
              <a:t>RIL Request</a:t>
            </a:r>
            <a:r>
              <a:rPr lang="zh-CN" altLang="en-US" sz="1200" dirty="0" smtClean="0"/>
              <a:t>和其返回结果处理函数的对应关系</a:t>
            </a:r>
            <a:endParaRPr lang="en-US" altLang="zh-CN" sz="1200" dirty="0" smtClean="0"/>
          </a:p>
          <a:p>
            <a:pPr lvl="1">
              <a:buFont typeface="Wingdings" panose="05000000000000000000" pitchFamily="2" charset="2"/>
              <a:buChar char="Ø"/>
            </a:pPr>
            <a:endParaRPr lang="en-US" altLang="zh-CN" sz="1200" dirty="0" smtClean="0"/>
          </a:p>
          <a:p>
            <a:pPr lvl="1">
              <a:buFont typeface="Wingdings" panose="05000000000000000000" pitchFamily="2" charset="2"/>
              <a:buChar char="Ø"/>
            </a:pPr>
            <a:endParaRPr lang="en-US" altLang="zh-CN" sz="1200" dirty="0" smtClean="0"/>
          </a:p>
          <a:p>
            <a:pPr marL="514350" indent="-171450">
              <a:buFont typeface="Wingdings" panose="05000000000000000000" pitchFamily="2" charset="2"/>
              <a:buChar char="Ø"/>
            </a:pPr>
            <a:endParaRPr lang="en-US" altLang="zh-CN" sz="1200" dirty="0" smtClean="0"/>
          </a:p>
          <a:p>
            <a:pPr marL="1200150" lvl="2" indent="-285750">
              <a:buFont typeface="Wingdings" panose="05000000000000000000" pitchFamily="2" charset="2"/>
              <a:buChar char="ü"/>
            </a:pPr>
            <a:endParaRPr lang="en-US" altLang="zh-CN" sz="1400" dirty="0" smtClean="0"/>
          </a:p>
          <a:p>
            <a:pPr>
              <a:spcAft>
                <a:spcPct val="0"/>
              </a:spcAft>
              <a:buNone/>
            </a:pPr>
            <a:endParaRPr lang="en-US" altLang="zh-CN" sz="1400" dirty="0"/>
          </a:p>
          <a:p>
            <a:pPr marL="0" indent="0">
              <a:buNone/>
            </a:pPr>
            <a:endParaRPr lang="zh-CN" altLang="en-US" sz="1050" dirty="0"/>
          </a:p>
        </p:txBody>
      </p:sp>
      <p:sp>
        <p:nvSpPr>
          <p:cNvPr id="3" name="标题 2"/>
          <p:cNvSpPr>
            <a:spLocks noGrp="1"/>
          </p:cNvSpPr>
          <p:nvPr>
            <p:ph type="title"/>
          </p:nvPr>
        </p:nvSpPr>
        <p:spPr/>
        <p:txBody>
          <a:bodyPr/>
          <a:lstStyle/>
          <a:p>
            <a:r>
              <a:rPr lang="zh-CN" altLang="en-US" dirty="0" smtClean="0">
                <a:solidFill>
                  <a:srgbClr val="A18449"/>
                </a:solidFill>
              </a:rPr>
              <a:t>如何扩展</a:t>
            </a:r>
            <a:r>
              <a:rPr lang="en-US" altLang="zh-CN" dirty="0" smtClean="0">
                <a:solidFill>
                  <a:srgbClr val="A18449"/>
                </a:solidFill>
              </a:rPr>
              <a:t>Solicited</a:t>
            </a:r>
            <a:r>
              <a:rPr lang="zh-CN" altLang="en-US" dirty="0" smtClean="0">
                <a:solidFill>
                  <a:srgbClr val="A18449"/>
                </a:solidFill>
              </a:rPr>
              <a:t>消息类型的接口</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395537"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6588224" y="26554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89445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sz="1400" dirty="0" smtClean="0"/>
              <a:t>RIL</a:t>
            </a:r>
            <a:r>
              <a:rPr lang="zh-CN" altLang="en-US" sz="1400" dirty="0" smtClean="0"/>
              <a:t>中接口的实现</a:t>
            </a:r>
            <a:endParaRPr lang="en-US" altLang="zh-CN" sz="1400" dirty="0" smtClean="0"/>
          </a:p>
          <a:p>
            <a:pPr lvl="1">
              <a:buFont typeface="Wingdings" panose="05000000000000000000" pitchFamily="2" charset="2"/>
              <a:buChar char="Ø"/>
            </a:pPr>
            <a:r>
              <a:rPr lang="en-US" altLang="zh-CN" sz="1200" dirty="0" err="1" smtClean="0"/>
              <a:t>libril_threads</a:t>
            </a:r>
            <a:r>
              <a:rPr lang="zh-CN" altLang="en-US" sz="1200" dirty="0" smtClean="0"/>
              <a:t>中的修改</a:t>
            </a:r>
            <a:endParaRPr lang="en-US" altLang="zh-CN" sz="1200" dirty="0" smtClean="0"/>
          </a:p>
          <a:p>
            <a:pPr marL="709613" lvl="1" indent="-171450">
              <a:buFont typeface="Wingdings" panose="05000000000000000000" pitchFamily="2" charset="2"/>
              <a:buChar char="ü"/>
            </a:pPr>
            <a:r>
              <a:rPr lang="zh-CN" altLang="en-US" sz="1200" dirty="0" smtClean="0"/>
              <a:t>根据新增的</a:t>
            </a:r>
            <a:r>
              <a:rPr lang="en-US" altLang="zh-CN" sz="1200" dirty="0" smtClean="0"/>
              <a:t>RIL Request</a:t>
            </a:r>
            <a:r>
              <a:rPr lang="zh-CN" altLang="en-US" sz="1200" dirty="0" smtClean="0"/>
              <a:t>判断其处理类型，决定加入到哪一个队列中，在</a:t>
            </a:r>
            <a:r>
              <a:rPr lang="en-US" altLang="zh-CN" sz="1200" dirty="0" err="1" smtClean="0"/>
              <a:t>request_threads.c</a:t>
            </a:r>
            <a:r>
              <a:rPr lang="zh-CN" altLang="en-US" sz="1200" dirty="0" smtClean="0"/>
              <a:t>中的</a:t>
            </a:r>
            <a:r>
              <a:rPr lang="en-US" altLang="zh-CN" sz="1200" dirty="0" err="1" smtClean="0"/>
              <a:t>getCmdType</a:t>
            </a:r>
            <a:r>
              <a:rPr lang="zh-CN" altLang="en-US" sz="1200" dirty="0" smtClean="0"/>
              <a:t>函数中修改</a:t>
            </a:r>
            <a:endParaRPr lang="en-US" altLang="zh-CN" sz="1200" dirty="0" smtClean="0"/>
          </a:p>
          <a:p>
            <a:pPr marL="709613" lvl="1" indent="-171450">
              <a:buFont typeface="Wingdings" panose="05000000000000000000" pitchFamily="2" charset="2"/>
              <a:buChar char="ü"/>
            </a:pPr>
            <a:r>
              <a:rPr lang="zh-CN" altLang="en-US" sz="1200" dirty="0" smtClean="0"/>
              <a:t>如果不需要排队处理，则直接回加入到线程池中，不用修改</a:t>
            </a:r>
            <a:r>
              <a:rPr lang="en-US" altLang="zh-CN" sz="1200" dirty="0" err="1" smtClean="0"/>
              <a:t>libril_threads</a:t>
            </a:r>
            <a:endParaRPr lang="en-US" altLang="zh-CN" sz="1200" dirty="0" smtClean="0"/>
          </a:p>
          <a:p>
            <a:pPr lvl="1">
              <a:buFont typeface="Wingdings" panose="05000000000000000000" pitchFamily="2" charset="2"/>
              <a:buChar char="Ø"/>
            </a:pPr>
            <a:r>
              <a:rPr lang="en-US" altLang="zh-CN" sz="1200" dirty="0" err="1"/>
              <a:t>l</a:t>
            </a:r>
            <a:r>
              <a:rPr lang="en-US" altLang="zh-CN" sz="1200" dirty="0" err="1" smtClean="0"/>
              <a:t>ibsprd-ril</a:t>
            </a:r>
            <a:r>
              <a:rPr lang="zh-CN" altLang="en-US" sz="1200" dirty="0" smtClean="0"/>
              <a:t>中的修改</a:t>
            </a:r>
            <a:endParaRPr lang="en-US" altLang="zh-CN" sz="1200" dirty="0" smtClean="0"/>
          </a:p>
          <a:p>
            <a:pPr marL="709613" lvl="1" indent="-171450">
              <a:buFont typeface="Wingdings" panose="05000000000000000000" pitchFamily="2" charset="2"/>
              <a:buChar char="ü"/>
            </a:pPr>
            <a:r>
              <a:rPr lang="zh-CN" altLang="en-US" sz="1200" dirty="0" smtClean="0"/>
              <a:t>根据新增</a:t>
            </a:r>
            <a:r>
              <a:rPr lang="en-US" altLang="zh-CN" sz="1200" dirty="0" smtClean="0"/>
              <a:t>RIL Request</a:t>
            </a:r>
            <a:r>
              <a:rPr lang="zh-CN" altLang="en-US" sz="1200" dirty="0" smtClean="0"/>
              <a:t>的业务类型，决定加入到哪一个文件中，</a:t>
            </a:r>
            <a:r>
              <a:rPr lang="en-US" altLang="zh-CN" sz="1200" dirty="0" err="1" smtClean="0"/>
              <a:t>ril_sim.c</a:t>
            </a:r>
            <a:r>
              <a:rPr lang="zh-CN" altLang="en-US" sz="1200" dirty="0" smtClean="0"/>
              <a:t>、</a:t>
            </a:r>
            <a:r>
              <a:rPr lang="en-US" altLang="zh-CN" sz="1200" dirty="0" err="1" smtClean="0"/>
              <a:t>ril_network.c</a:t>
            </a:r>
            <a:r>
              <a:rPr lang="zh-CN" altLang="en-US" sz="1200" dirty="0" smtClean="0"/>
              <a:t>等</a:t>
            </a:r>
            <a:endParaRPr lang="en-US" altLang="zh-CN" sz="1200" dirty="0" smtClean="0"/>
          </a:p>
          <a:p>
            <a:pPr marL="709613" lvl="1" indent="-171450">
              <a:buFont typeface="Wingdings" panose="05000000000000000000" pitchFamily="2" charset="2"/>
              <a:buChar char="ü"/>
            </a:pPr>
            <a:r>
              <a:rPr lang="zh-CN" altLang="en-US" sz="1200" dirty="0" smtClean="0"/>
              <a:t>在对应的业务文件中实现该</a:t>
            </a:r>
            <a:r>
              <a:rPr lang="en-US" altLang="zh-CN" sz="1200" dirty="0" smtClean="0"/>
              <a:t>RIL Request</a:t>
            </a:r>
            <a:r>
              <a:rPr lang="zh-CN" altLang="en-US" sz="1200" dirty="0" smtClean="0"/>
              <a:t>的处理函数</a:t>
            </a:r>
            <a:r>
              <a:rPr lang="en-US" altLang="zh-CN" sz="1200" dirty="0" err="1" smtClean="0"/>
              <a:t>requestXXXX</a:t>
            </a:r>
            <a:r>
              <a:rPr lang="zh-CN" altLang="en-US" sz="1200" dirty="0" smtClean="0"/>
              <a:t>，完成与</a:t>
            </a:r>
            <a:r>
              <a:rPr lang="en-US" altLang="zh-CN" sz="1200" dirty="0" smtClean="0"/>
              <a:t>modem</a:t>
            </a:r>
            <a:r>
              <a:rPr lang="zh-CN" altLang="en-US" sz="1200" dirty="0" smtClean="0"/>
              <a:t>的</a:t>
            </a:r>
            <a:r>
              <a:rPr lang="en-US" altLang="zh-CN" sz="1200" dirty="0" smtClean="0"/>
              <a:t>AT</a:t>
            </a:r>
            <a:r>
              <a:rPr lang="zh-CN" altLang="en-US" sz="1200" dirty="0" smtClean="0"/>
              <a:t>命令交互</a:t>
            </a:r>
            <a:endParaRPr lang="en-US" altLang="zh-CN" sz="1200" dirty="0"/>
          </a:p>
          <a:p>
            <a:pPr marL="709613" lvl="1" indent="-171450">
              <a:buFont typeface="Wingdings" panose="05000000000000000000" pitchFamily="2" charset="2"/>
              <a:buChar char="ü"/>
            </a:pPr>
            <a:r>
              <a:rPr lang="zh-CN" altLang="en-US" sz="1200" dirty="0" smtClean="0"/>
              <a:t>在</a:t>
            </a:r>
            <a:r>
              <a:rPr lang="en-US" altLang="zh-CN" sz="1200" dirty="0" err="1" smtClean="0"/>
              <a:t>ril_mmgr.c</a:t>
            </a:r>
            <a:r>
              <a:rPr lang="zh-CN" altLang="en-US" sz="1200" dirty="0" smtClean="0"/>
              <a:t>中定义并实现该</a:t>
            </a:r>
            <a:r>
              <a:rPr lang="en-US" altLang="zh-CN" sz="1200" dirty="0" smtClean="0"/>
              <a:t>RIL Request</a:t>
            </a:r>
            <a:r>
              <a:rPr lang="zh-CN" altLang="en-US" sz="1200" dirty="0" smtClean="0"/>
              <a:t>的</a:t>
            </a:r>
            <a:r>
              <a:rPr lang="en-US" altLang="zh-CN" sz="1200" dirty="0" smtClean="0"/>
              <a:t>free</a:t>
            </a:r>
            <a:r>
              <a:rPr lang="zh-CN" altLang="en-US" sz="1200" dirty="0" smtClean="0"/>
              <a:t>内存函数，如果可复用已有的函数，则不需要修改该文件</a:t>
            </a:r>
            <a:endParaRPr lang="en-US" altLang="zh-CN" sz="1200" dirty="0" smtClean="0"/>
          </a:p>
          <a:p>
            <a:pPr marL="709613" lvl="1" indent="-171450">
              <a:buFont typeface="Wingdings" panose="05000000000000000000" pitchFamily="2" charset="2"/>
              <a:buChar char="ü"/>
            </a:pPr>
            <a:r>
              <a:rPr lang="zh-CN" altLang="en-US" sz="1200" dirty="0" smtClean="0"/>
              <a:t>在</a:t>
            </a:r>
            <a:r>
              <a:rPr lang="en-US" altLang="zh-CN" sz="1200" dirty="0" err="1" smtClean="0"/>
              <a:t>ril_oem_mmgr.h</a:t>
            </a:r>
            <a:r>
              <a:rPr lang="zh-CN" altLang="en-US" sz="1200" dirty="0" smtClean="0"/>
              <a:t>中添加该</a:t>
            </a:r>
            <a:r>
              <a:rPr lang="en-US" altLang="zh-CN" sz="1200" dirty="0" smtClean="0"/>
              <a:t>RIL Request</a:t>
            </a:r>
            <a:r>
              <a:rPr lang="zh-CN" altLang="en-US" sz="1200" dirty="0" smtClean="0"/>
              <a:t>和</a:t>
            </a:r>
            <a:r>
              <a:rPr lang="en-US" altLang="zh-CN" sz="1200" dirty="0" smtClean="0"/>
              <a:t>free</a:t>
            </a:r>
            <a:r>
              <a:rPr lang="zh-CN" altLang="en-US" sz="1200" dirty="0" smtClean="0"/>
              <a:t>内存函数的对应关系</a:t>
            </a:r>
            <a:endParaRPr lang="en-US" altLang="zh-CN" sz="1200" dirty="0" smtClean="0"/>
          </a:p>
          <a:p>
            <a:pPr lvl="2">
              <a:buFont typeface="Wingdings" panose="05000000000000000000" pitchFamily="2" charset="2"/>
              <a:buChar char="Ø"/>
            </a:pPr>
            <a:endParaRPr lang="en-US" altLang="zh-CN" sz="1200" dirty="0" smtClean="0"/>
          </a:p>
          <a:p>
            <a:pPr lvl="1">
              <a:buFont typeface="Wingdings" panose="05000000000000000000" pitchFamily="2" charset="2"/>
              <a:buChar char="Ø"/>
            </a:pPr>
            <a:endParaRPr lang="en-US" altLang="zh-CN" sz="1200" dirty="0" smtClean="0"/>
          </a:p>
          <a:p>
            <a:pPr lvl="1">
              <a:buFont typeface="Wingdings" panose="05000000000000000000" pitchFamily="2" charset="2"/>
              <a:buChar char="Ø"/>
            </a:pPr>
            <a:endParaRPr lang="en-US" altLang="zh-CN" sz="1200" dirty="0" smtClean="0"/>
          </a:p>
          <a:p>
            <a:pPr marL="514350" indent="-171450">
              <a:buFont typeface="Wingdings" panose="05000000000000000000" pitchFamily="2" charset="2"/>
              <a:buChar char="Ø"/>
            </a:pPr>
            <a:endParaRPr lang="en-US" altLang="zh-CN" sz="1200" dirty="0" smtClean="0"/>
          </a:p>
          <a:p>
            <a:pPr marL="1200150" lvl="2" indent="-285750">
              <a:buFont typeface="Wingdings" panose="05000000000000000000" pitchFamily="2" charset="2"/>
              <a:buChar char="ü"/>
            </a:pPr>
            <a:endParaRPr lang="en-US" altLang="zh-CN" sz="1400" dirty="0" smtClean="0"/>
          </a:p>
          <a:p>
            <a:pPr>
              <a:spcAft>
                <a:spcPct val="0"/>
              </a:spcAft>
              <a:buNone/>
            </a:pPr>
            <a:endParaRPr lang="en-US" altLang="zh-CN" sz="1400" dirty="0"/>
          </a:p>
          <a:p>
            <a:pPr marL="0" indent="0">
              <a:buNone/>
            </a:pPr>
            <a:endParaRPr lang="zh-CN" altLang="en-US" sz="1050" dirty="0"/>
          </a:p>
        </p:txBody>
      </p:sp>
      <p:sp>
        <p:nvSpPr>
          <p:cNvPr id="3" name="标题 2"/>
          <p:cNvSpPr>
            <a:spLocks noGrp="1"/>
          </p:cNvSpPr>
          <p:nvPr>
            <p:ph type="title"/>
          </p:nvPr>
        </p:nvSpPr>
        <p:spPr/>
        <p:txBody>
          <a:bodyPr/>
          <a:lstStyle/>
          <a:p>
            <a:r>
              <a:rPr lang="zh-CN" altLang="en-US" dirty="0" smtClean="0">
                <a:solidFill>
                  <a:srgbClr val="A18449"/>
                </a:solidFill>
              </a:rPr>
              <a:t>如何扩展</a:t>
            </a:r>
            <a:r>
              <a:rPr lang="en-US" altLang="zh-CN" dirty="0" smtClean="0">
                <a:solidFill>
                  <a:srgbClr val="A18449"/>
                </a:solidFill>
              </a:rPr>
              <a:t>Solicited</a:t>
            </a:r>
            <a:r>
              <a:rPr lang="zh-CN" altLang="en-US" dirty="0" smtClean="0">
                <a:solidFill>
                  <a:srgbClr val="A18449"/>
                </a:solidFill>
              </a:rPr>
              <a:t>消息类型的接口</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395537"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6588224" y="26554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4808181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sz="1400" dirty="0" smtClean="0"/>
              <a:t>接口的定义</a:t>
            </a:r>
            <a:endParaRPr lang="en-US" altLang="zh-CN" sz="1400" dirty="0" smtClean="0"/>
          </a:p>
          <a:p>
            <a:pPr lvl="1">
              <a:buFont typeface="Wingdings" panose="05000000000000000000" pitchFamily="2" charset="2"/>
              <a:buChar char="Ø"/>
            </a:pPr>
            <a:r>
              <a:rPr lang="zh-CN" altLang="en-US" sz="1200" dirty="0"/>
              <a:t>在</a:t>
            </a:r>
            <a:r>
              <a:rPr lang="en-US" altLang="zh-CN" sz="1200" dirty="0" smtClean="0"/>
              <a:t>vendor/</a:t>
            </a:r>
            <a:r>
              <a:rPr lang="en-US" altLang="zh-CN" sz="1200" dirty="0" err="1" smtClean="0"/>
              <a:t>sprd</a:t>
            </a:r>
            <a:r>
              <a:rPr lang="en-US" altLang="zh-CN" sz="1200" dirty="0" smtClean="0"/>
              <a:t>/interfaces/radio/1.0/</a:t>
            </a:r>
            <a:r>
              <a:rPr lang="en-US" altLang="zh-CN" sz="1200" dirty="0" err="1" smtClean="0"/>
              <a:t>IExtRadioIndication.hal</a:t>
            </a:r>
            <a:r>
              <a:rPr lang="zh-CN" altLang="en-US" sz="1200" dirty="0"/>
              <a:t>中定义新</a:t>
            </a:r>
            <a:r>
              <a:rPr lang="zh-CN" altLang="en-US" sz="1200" dirty="0" smtClean="0"/>
              <a:t>的接口</a:t>
            </a:r>
            <a:endParaRPr lang="en-US" altLang="zh-CN" sz="1200" dirty="0" smtClean="0"/>
          </a:p>
          <a:p>
            <a:pPr lvl="1">
              <a:buFont typeface="Wingdings" panose="05000000000000000000" pitchFamily="2" charset="2"/>
              <a:buChar char="Ø"/>
            </a:pPr>
            <a:r>
              <a:rPr lang="zh-CN" altLang="en-US" sz="1200" dirty="0"/>
              <a:t>如果新增的接口需要定义新的结构体，则在</a:t>
            </a:r>
            <a:r>
              <a:rPr lang="en-US" altLang="zh-CN" sz="1200" dirty="0" err="1"/>
              <a:t>Types.hal</a:t>
            </a:r>
            <a:r>
              <a:rPr lang="zh-CN" altLang="en-US" sz="1200" dirty="0"/>
              <a:t>中</a:t>
            </a:r>
            <a:r>
              <a:rPr lang="zh-CN" altLang="en-US" sz="1200" dirty="0" smtClean="0"/>
              <a:t>定义</a:t>
            </a:r>
            <a:endParaRPr lang="en-US" altLang="zh-CN" sz="1200" dirty="0" smtClean="0"/>
          </a:p>
          <a:p>
            <a:r>
              <a:rPr lang="en-US" altLang="zh-CN" sz="1400" dirty="0" smtClean="0"/>
              <a:t>RIL</a:t>
            </a:r>
            <a:r>
              <a:rPr lang="zh-CN" altLang="en-US" sz="1400" dirty="0" smtClean="0"/>
              <a:t>中接口的实现</a:t>
            </a:r>
            <a:endParaRPr lang="en-US" altLang="zh-CN" sz="1400" dirty="0" smtClean="0"/>
          </a:p>
          <a:p>
            <a:pPr lvl="1">
              <a:buFont typeface="Wingdings" panose="05000000000000000000" pitchFamily="2" charset="2"/>
              <a:buChar char="Ø"/>
            </a:pPr>
            <a:r>
              <a:rPr lang="en-US" altLang="zh-CN" sz="1200" dirty="0" err="1" smtClean="0"/>
              <a:t>libsprd-ril</a:t>
            </a:r>
            <a:r>
              <a:rPr lang="zh-CN" altLang="en-US" sz="1200" dirty="0" smtClean="0"/>
              <a:t>中的修改</a:t>
            </a:r>
            <a:endParaRPr lang="en-US" altLang="zh-CN" sz="1200" dirty="0" smtClean="0"/>
          </a:p>
          <a:p>
            <a:pPr marL="709613" lvl="1" indent="-171450">
              <a:buFont typeface="Wingdings" panose="05000000000000000000" pitchFamily="2" charset="2"/>
              <a:buChar char="ü"/>
            </a:pPr>
            <a:r>
              <a:rPr lang="zh-CN" altLang="en-US" sz="1200" dirty="0" smtClean="0"/>
              <a:t>根据</a:t>
            </a:r>
            <a:r>
              <a:rPr lang="en-US" altLang="zh-CN" sz="1200" dirty="0" smtClean="0"/>
              <a:t>modem</a:t>
            </a:r>
            <a:r>
              <a:rPr lang="zh-CN" altLang="en-US" sz="1200" dirty="0" smtClean="0"/>
              <a:t>上报的消息类型决定添加在哪一个业务文件中的</a:t>
            </a:r>
            <a:r>
              <a:rPr lang="en-US" altLang="zh-CN" sz="1200" dirty="0" err="1" smtClean="0"/>
              <a:t>processXXXXUnsolicited</a:t>
            </a:r>
            <a:r>
              <a:rPr lang="zh-CN" altLang="en-US" sz="1200" dirty="0" smtClean="0"/>
              <a:t>函数中进行处理</a:t>
            </a:r>
            <a:endParaRPr lang="en-US" altLang="zh-CN" sz="1200" dirty="0" smtClean="0"/>
          </a:p>
          <a:p>
            <a:pPr marL="709613" lvl="1" indent="-171450">
              <a:buFont typeface="Wingdings" panose="05000000000000000000" pitchFamily="2" charset="2"/>
              <a:buChar char="ü"/>
            </a:pPr>
            <a:r>
              <a:rPr lang="zh-CN" altLang="en-US" sz="1200" dirty="0"/>
              <a:t>在</a:t>
            </a:r>
            <a:r>
              <a:rPr lang="en-US" altLang="zh-CN" sz="1200" dirty="0" err="1"/>
              <a:t>ril.h</a:t>
            </a:r>
            <a:r>
              <a:rPr lang="zh-CN" altLang="en-US" sz="1200" dirty="0"/>
              <a:t>中定义与该接口对应</a:t>
            </a:r>
            <a:r>
              <a:rPr lang="zh-CN" altLang="en-US" sz="1200" dirty="0" smtClean="0"/>
              <a:t>的主动上报</a:t>
            </a:r>
            <a:r>
              <a:rPr lang="en-US" altLang="zh-CN" sz="1200" dirty="0" smtClean="0"/>
              <a:t>RIL_EXT_UNSOL_RESPONSE_XXXX</a:t>
            </a:r>
            <a:endParaRPr lang="en-US" altLang="zh-CN" sz="1200" dirty="0"/>
          </a:p>
          <a:p>
            <a:pPr marL="709613" lvl="1" indent="-171450">
              <a:buFont typeface="Wingdings" panose="05000000000000000000" pitchFamily="2" charset="2"/>
              <a:buChar char="ü"/>
            </a:pPr>
            <a:r>
              <a:rPr lang="zh-CN" altLang="en-US" sz="1200" dirty="0" smtClean="0"/>
              <a:t>调用</a:t>
            </a:r>
            <a:r>
              <a:rPr lang="en-US" altLang="zh-CN" sz="1200" dirty="0" err="1" smtClean="0"/>
              <a:t>RIL_onUnsolicitedResponse</a:t>
            </a:r>
            <a:r>
              <a:rPr lang="zh-CN" altLang="en-US" sz="1200" dirty="0" smtClean="0"/>
              <a:t>函数，将该消息上传到</a:t>
            </a:r>
            <a:r>
              <a:rPr lang="en-US" altLang="zh-CN" sz="1200" dirty="0" err="1" smtClean="0"/>
              <a:t>librilsprd</a:t>
            </a:r>
            <a:endParaRPr lang="en-US" altLang="zh-CN" sz="1200" dirty="0" smtClean="0"/>
          </a:p>
          <a:p>
            <a:pPr lvl="1">
              <a:buFont typeface="Wingdings" panose="05000000000000000000" pitchFamily="2" charset="2"/>
              <a:buChar char="Ø"/>
            </a:pPr>
            <a:r>
              <a:rPr lang="en-US" altLang="zh-CN" sz="1200" dirty="0" err="1"/>
              <a:t>l</a:t>
            </a:r>
            <a:r>
              <a:rPr lang="en-US" altLang="zh-CN" sz="1200" dirty="0" err="1" smtClean="0"/>
              <a:t>ibrilsprd</a:t>
            </a:r>
            <a:r>
              <a:rPr lang="zh-CN" altLang="en-US" sz="1200" dirty="0" smtClean="0"/>
              <a:t>中的修改</a:t>
            </a:r>
            <a:endParaRPr lang="en-US" altLang="zh-CN" sz="1200" dirty="0"/>
          </a:p>
          <a:p>
            <a:pPr marL="709613" lvl="1" indent="-171450">
              <a:buFont typeface="Wingdings" panose="05000000000000000000" pitchFamily="2" charset="2"/>
              <a:buChar char="ü"/>
            </a:pPr>
            <a:r>
              <a:rPr lang="zh-CN" altLang="en-US" sz="1200" dirty="0"/>
              <a:t>在</a:t>
            </a:r>
            <a:r>
              <a:rPr lang="en-US" altLang="zh-CN" sz="1200" dirty="0" err="1"/>
              <a:t>ril_service.h</a:t>
            </a:r>
            <a:r>
              <a:rPr lang="zh-CN" altLang="en-US" sz="1200" dirty="0"/>
              <a:t>中声明</a:t>
            </a:r>
            <a:r>
              <a:rPr lang="zh-CN" altLang="en-US" sz="1200" dirty="0" smtClean="0"/>
              <a:t>该</a:t>
            </a:r>
            <a:r>
              <a:rPr lang="en-US" altLang="zh-CN" sz="1200" dirty="0" smtClean="0"/>
              <a:t>Unsolicited</a:t>
            </a:r>
            <a:r>
              <a:rPr lang="zh-CN" altLang="en-US" sz="1200" dirty="0" smtClean="0"/>
              <a:t>消息在</a:t>
            </a:r>
            <a:r>
              <a:rPr lang="en-US" altLang="zh-CN" sz="1200" dirty="0" err="1"/>
              <a:t>librilsprd</a:t>
            </a:r>
            <a:r>
              <a:rPr lang="zh-CN" altLang="en-US" sz="1200" dirty="0"/>
              <a:t>中</a:t>
            </a:r>
            <a:r>
              <a:rPr lang="zh-CN" altLang="en-US" sz="1200" dirty="0" smtClean="0"/>
              <a:t>的处理</a:t>
            </a:r>
            <a:r>
              <a:rPr lang="zh-CN" altLang="en-US" sz="1200" dirty="0"/>
              <a:t>函数，并在</a:t>
            </a:r>
            <a:r>
              <a:rPr lang="en-US" altLang="zh-CN" sz="1200" dirty="0"/>
              <a:t>ril_service.cpp</a:t>
            </a:r>
            <a:r>
              <a:rPr lang="zh-CN" altLang="en-US" sz="1200" dirty="0"/>
              <a:t>中实现</a:t>
            </a:r>
            <a:endParaRPr lang="en-US" altLang="zh-CN" sz="1200" dirty="0"/>
          </a:p>
          <a:p>
            <a:pPr marL="709613" lvl="1" indent="-171450">
              <a:buFont typeface="Wingdings" panose="05000000000000000000" pitchFamily="2" charset="2"/>
              <a:buChar char="ü"/>
            </a:pPr>
            <a:r>
              <a:rPr lang="zh-CN" altLang="en-US" sz="1200" dirty="0"/>
              <a:t>在</a:t>
            </a:r>
            <a:r>
              <a:rPr lang="en-US" altLang="zh-CN" sz="1200" dirty="0" err="1" smtClean="0"/>
              <a:t>ril_oem_unsol_commands.h</a:t>
            </a:r>
            <a:r>
              <a:rPr lang="zh-CN" altLang="en-US" sz="1200" dirty="0"/>
              <a:t>中添加</a:t>
            </a:r>
            <a:r>
              <a:rPr lang="zh-CN" altLang="en-US" sz="1200" dirty="0" smtClean="0"/>
              <a:t>该</a:t>
            </a:r>
            <a:r>
              <a:rPr lang="en-US" altLang="zh-CN" sz="1200" dirty="0"/>
              <a:t>Unsolicited</a:t>
            </a:r>
            <a:r>
              <a:rPr lang="zh-CN" altLang="en-US" sz="1200" dirty="0"/>
              <a:t>消息</a:t>
            </a:r>
            <a:r>
              <a:rPr lang="zh-CN" altLang="en-US" sz="1200" dirty="0" smtClean="0"/>
              <a:t>和其处理</a:t>
            </a:r>
            <a:r>
              <a:rPr lang="zh-CN" altLang="en-US" sz="1200" dirty="0"/>
              <a:t>函数的对应关系</a:t>
            </a:r>
            <a:endParaRPr lang="en-US" altLang="zh-CN" sz="1200" dirty="0"/>
          </a:p>
          <a:p>
            <a:pPr marL="252413" lvl="1" indent="0"/>
            <a:endParaRPr lang="en-US" altLang="zh-CN" sz="1200" dirty="0" smtClean="0"/>
          </a:p>
          <a:p>
            <a:pPr marL="1200150" lvl="2" indent="-285750">
              <a:buFont typeface="Wingdings" panose="05000000000000000000" pitchFamily="2" charset="2"/>
              <a:buChar char="ü"/>
            </a:pPr>
            <a:endParaRPr lang="en-US" altLang="zh-CN" sz="1400" dirty="0" smtClean="0"/>
          </a:p>
          <a:p>
            <a:pPr>
              <a:spcAft>
                <a:spcPct val="0"/>
              </a:spcAft>
              <a:buNone/>
            </a:pPr>
            <a:endParaRPr lang="en-US" altLang="zh-CN" sz="1400" dirty="0"/>
          </a:p>
          <a:p>
            <a:pPr marL="0" indent="0">
              <a:buNone/>
            </a:pPr>
            <a:endParaRPr lang="zh-CN" altLang="en-US" sz="1050" dirty="0"/>
          </a:p>
        </p:txBody>
      </p:sp>
      <p:sp>
        <p:nvSpPr>
          <p:cNvPr id="3" name="标题 2"/>
          <p:cNvSpPr>
            <a:spLocks noGrp="1"/>
          </p:cNvSpPr>
          <p:nvPr>
            <p:ph type="title"/>
          </p:nvPr>
        </p:nvSpPr>
        <p:spPr/>
        <p:txBody>
          <a:bodyPr/>
          <a:lstStyle/>
          <a:p>
            <a:r>
              <a:rPr lang="zh-CN" altLang="en-US" dirty="0" smtClean="0">
                <a:solidFill>
                  <a:srgbClr val="A18449"/>
                </a:solidFill>
              </a:rPr>
              <a:t>如何扩展</a:t>
            </a:r>
            <a:r>
              <a:rPr lang="en-US" altLang="zh-CN" dirty="0" smtClean="0">
                <a:solidFill>
                  <a:srgbClr val="A18449"/>
                </a:solidFill>
              </a:rPr>
              <a:t>Unsolicited</a:t>
            </a:r>
            <a:r>
              <a:rPr lang="zh-CN" altLang="en-US" dirty="0" smtClean="0">
                <a:solidFill>
                  <a:srgbClr val="A18449"/>
                </a:solidFill>
              </a:rPr>
              <a:t>消息类型的接口</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395537"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6588224" y="26554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9460003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en-US" altLang="zh-CN" sz="1400" dirty="0" smtClean="0"/>
              <a:t>RIL</a:t>
            </a:r>
            <a:r>
              <a:rPr lang="zh-CN" altLang="en-US" sz="1400" dirty="0" smtClean="0"/>
              <a:t>（</a:t>
            </a:r>
            <a:r>
              <a:rPr lang="en-US" altLang="zh-CN" sz="1400" dirty="0" smtClean="0"/>
              <a:t>Radio</a:t>
            </a:r>
            <a:r>
              <a:rPr lang="en-US" altLang="zh-CN" sz="1400" dirty="0"/>
              <a:t> </a:t>
            </a:r>
            <a:r>
              <a:rPr lang="en-US" altLang="zh-CN" sz="1400" dirty="0" smtClean="0"/>
              <a:t>Interface Layer</a:t>
            </a:r>
            <a:r>
              <a:rPr lang="zh-CN" altLang="en-US" sz="1400" dirty="0" smtClean="0"/>
              <a:t>，无线通信接口层）在</a:t>
            </a:r>
            <a:r>
              <a:rPr lang="en-US" altLang="zh-CN" sz="1400" dirty="0" smtClean="0"/>
              <a:t>Android</a:t>
            </a:r>
            <a:r>
              <a:rPr lang="zh-CN" altLang="en-US" sz="1400" dirty="0" smtClean="0"/>
              <a:t>中的实现源代码可分为两大部分：</a:t>
            </a:r>
            <a:endParaRPr lang="en-US" altLang="zh-CN" sz="1400" dirty="0" smtClean="0"/>
          </a:p>
          <a:p>
            <a:pPr lvl="1">
              <a:buFont typeface="Wingdings" panose="05000000000000000000" pitchFamily="2" charset="2"/>
              <a:buChar char="Ø"/>
            </a:pPr>
            <a:r>
              <a:rPr lang="en-US" altLang="zh-CN" sz="1200" dirty="0" smtClean="0"/>
              <a:t>Framework</a:t>
            </a:r>
            <a:r>
              <a:rPr lang="zh-CN" altLang="en-US" sz="1200" dirty="0" smtClean="0"/>
              <a:t>框架层中的</a:t>
            </a:r>
            <a:r>
              <a:rPr lang="en-US" altLang="zh-CN" sz="1200" dirty="0" smtClean="0"/>
              <a:t>Java</a:t>
            </a:r>
            <a:r>
              <a:rPr lang="zh-CN" altLang="en-US" sz="1200" dirty="0" smtClean="0"/>
              <a:t>相关程序，简称</a:t>
            </a:r>
            <a:r>
              <a:rPr lang="en-US" altLang="zh-CN" sz="1200" dirty="0" smtClean="0"/>
              <a:t>RILJ</a:t>
            </a:r>
          </a:p>
          <a:p>
            <a:pPr lvl="1">
              <a:buFont typeface="Wingdings" panose="05000000000000000000" pitchFamily="2" charset="2"/>
              <a:buChar char="Ø"/>
            </a:pPr>
            <a:r>
              <a:rPr lang="en-US" altLang="zh-CN" sz="1200" dirty="0" smtClean="0"/>
              <a:t>HAL</a:t>
            </a:r>
            <a:r>
              <a:rPr lang="zh-CN" altLang="en-US" sz="1200" dirty="0" smtClean="0"/>
              <a:t>层中的</a:t>
            </a:r>
            <a:r>
              <a:rPr lang="en-US" altLang="zh-CN" sz="1200" dirty="0" smtClean="0"/>
              <a:t>C</a:t>
            </a:r>
            <a:r>
              <a:rPr lang="en-US" altLang="zh-CN" sz="1200" dirty="0"/>
              <a:t>/</a:t>
            </a:r>
            <a:r>
              <a:rPr lang="en-US" altLang="zh-CN" sz="1200" dirty="0" smtClean="0"/>
              <a:t>C++</a:t>
            </a:r>
            <a:r>
              <a:rPr lang="zh-CN" altLang="en-US" sz="1200" dirty="0" smtClean="0"/>
              <a:t>程序，简称</a:t>
            </a:r>
            <a:r>
              <a:rPr lang="en-US" altLang="zh-CN" sz="1200" dirty="0" smtClean="0"/>
              <a:t>RILC</a:t>
            </a:r>
            <a:endParaRPr lang="en-US" altLang="zh-CN" sz="1200" dirty="0"/>
          </a:p>
          <a:p>
            <a:r>
              <a:rPr lang="en-US" altLang="zh-CN" sz="1400" dirty="0" smtClean="0"/>
              <a:t>RILJ</a:t>
            </a:r>
            <a:r>
              <a:rPr lang="zh-CN" altLang="en-US" sz="1400" dirty="0" smtClean="0"/>
              <a:t>与</a:t>
            </a:r>
            <a:r>
              <a:rPr lang="en-US" altLang="zh-CN" sz="1400" dirty="0" smtClean="0"/>
              <a:t>RILC</a:t>
            </a:r>
            <a:r>
              <a:rPr lang="zh-CN" altLang="en-US" sz="1400" dirty="0" smtClean="0"/>
              <a:t>之间通过</a:t>
            </a:r>
            <a:r>
              <a:rPr lang="en-US" altLang="zh-CN" sz="1400" dirty="0" err="1" smtClean="0"/>
              <a:t>hwbinder</a:t>
            </a:r>
            <a:r>
              <a:rPr lang="zh-CN" altLang="en-US" sz="1400" dirty="0" smtClean="0"/>
              <a:t>进行通信，</a:t>
            </a:r>
            <a:r>
              <a:rPr lang="en-US" altLang="zh-CN" sz="1400" dirty="0" smtClean="0"/>
              <a:t>RILC</a:t>
            </a:r>
            <a:r>
              <a:rPr lang="zh-CN" altLang="en-US" sz="1400" dirty="0" smtClean="0"/>
              <a:t>与</a:t>
            </a:r>
            <a:r>
              <a:rPr lang="en-US" altLang="zh-CN" sz="1400" dirty="0" smtClean="0"/>
              <a:t>modem</a:t>
            </a:r>
            <a:r>
              <a:rPr lang="zh-CN" altLang="en-US" sz="1400" dirty="0" smtClean="0"/>
              <a:t>之间通过串口用</a:t>
            </a:r>
            <a:r>
              <a:rPr lang="en-US" altLang="zh-CN" sz="1400" dirty="0" smtClean="0"/>
              <a:t>AT</a:t>
            </a:r>
            <a:r>
              <a:rPr lang="zh-CN" altLang="en-US" sz="1400" dirty="0" smtClean="0"/>
              <a:t>命令实现</a:t>
            </a:r>
            <a:endParaRPr lang="en-US" altLang="zh-CN" sz="1400" dirty="0"/>
          </a:p>
          <a:p>
            <a:pPr>
              <a:spcAft>
                <a:spcPct val="0"/>
              </a:spcAft>
              <a:buNone/>
            </a:pPr>
            <a:endParaRPr lang="en-US" altLang="zh-CN" sz="1400" dirty="0"/>
          </a:p>
          <a:p>
            <a:pPr marL="0" indent="0">
              <a:buNone/>
            </a:pPr>
            <a:endParaRPr lang="zh-CN" altLang="en-US" sz="1050" dirty="0"/>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框架结构</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38220964"/>
              </p:ext>
            </p:extLst>
          </p:nvPr>
        </p:nvGraphicFramePr>
        <p:xfrm>
          <a:off x="2555776" y="2708920"/>
          <a:ext cx="4032448" cy="2730492"/>
        </p:xfrm>
        <a:graphic>
          <a:graphicData uri="http://schemas.openxmlformats.org/presentationml/2006/ole">
            <mc:AlternateContent xmlns:mc="http://schemas.openxmlformats.org/markup-compatibility/2006">
              <mc:Choice xmlns:v="urn:schemas-microsoft-com:vml" Requires="v">
                <p:oleObj spid="_x0000_s1050" name="Visio" r:id="rId3" imgW="2122551" imgH="1438465" progId="Visio.Drawing.11">
                  <p:embed/>
                </p:oleObj>
              </mc:Choice>
              <mc:Fallback>
                <p:oleObj name="Visio" r:id="rId3" imgW="2122551" imgH="143846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708920"/>
                        <a:ext cx="4032448" cy="2730492"/>
                      </a:xfrm>
                      <a:prstGeom prst="rect">
                        <a:avLst/>
                      </a:prstGeom>
                      <a:noFill/>
                    </p:spPr>
                  </p:pic>
                </p:oleObj>
              </mc:Fallback>
            </mc:AlternateContent>
          </a:graphicData>
        </a:graphic>
      </p:graphicFrame>
    </p:spTree>
    <p:extLst>
      <p:ext uri="{BB962C8B-B14F-4D97-AF65-F5344CB8AC3E}">
        <p14:creationId xmlns:p14="http://schemas.microsoft.com/office/powerpoint/2010/main" val="656159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zh-CN" altLang="en-US" sz="1400" dirty="0" smtClean="0"/>
              <a:t>在</a:t>
            </a:r>
            <a:r>
              <a:rPr lang="en-US" altLang="zh-CN" sz="1400" dirty="0" smtClean="0"/>
              <a:t>RIL</a:t>
            </a:r>
            <a:r>
              <a:rPr lang="zh-CN" altLang="en-US" sz="1400" dirty="0" smtClean="0"/>
              <a:t>层中的数据交互按其处理方式可分为两大类：</a:t>
            </a:r>
            <a:endParaRPr lang="en-US" altLang="zh-CN" sz="1400" dirty="0" smtClean="0"/>
          </a:p>
          <a:p>
            <a:pPr lvl="1">
              <a:buFont typeface="Wingdings" panose="05000000000000000000" pitchFamily="2" charset="2"/>
              <a:buChar char="Ø"/>
            </a:pPr>
            <a:r>
              <a:rPr lang="en-US" altLang="zh-CN" sz="1400" dirty="0" smtClean="0"/>
              <a:t>Solicited</a:t>
            </a:r>
            <a:r>
              <a:rPr lang="zh-CN" altLang="en-US" sz="1400" dirty="0" smtClean="0"/>
              <a:t>类型消息</a:t>
            </a:r>
            <a:endParaRPr lang="en-US" altLang="zh-CN" sz="1400" dirty="0" smtClean="0"/>
          </a:p>
          <a:p>
            <a:pPr marL="881063" lvl="1" indent="-342900">
              <a:buFont typeface="Wingdings" panose="05000000000000000000" pitchFamily="2" charset="2"/>
              <a:buChar char="ü"/>
            </a:pPr>
            <a:r>
              <a:rPr lang="en-US" altLang="zh-CN" sz="1200" dirty="0" smtClean="0"/>
              <a:t>Dial</a:t>
            </a:r>
            <a:r>
              <a:rPr lang="zh-CN" altLang="en-US" sz="1200" dirty="0" smtClean="0"/>
              <a:t>拨号、</a:t>
            </a:r>
            <a:r>
              <a:rPr lang="en-US" altLang="zh-CN" sz="1200" dirty="0" smtClean="0"/>
              <a:t>answer</a:t>
            </a:r>
            <a:r>
              <a:rPr lang="zh-CN" altLang="en-US" sz="1200" dirty="0" smtClean="0"/>
              <a:t>接听电话、</a:t>
            </a:r>
            <a:r>
              <a:rPr lang="en-US" altLang="zh-CN" sz="1200" dirty="0" err="1" smtClean="0"/>
              <a:t>hangup</a:t>
            </a:r>
            <a:r>
              <a:rPr lang="zh-CN" altLang="en-US" sz="1200" dirty="0" smtClean="0"/>
              <a:t>挂断电话等做主动请求类的操作</a:t>
            </a:r>
            <a:endParaRPr lang="en-US" altLang="zh-CN" sz="1200" dirty="0" smtClean="0"/>
          </a:p>
          <a:p>
            <a:pPr marL="881063" lvl="1" indent="-342900">
              <a:buFont typeface="Wingdings" panose="05000000000000000000" pitchFamily="2" charset="2"/>
              <a:buChar char="ü"/>
            </a:pPr>
            <a:r>
              <a:rPr lang="zh-CN" altLang="en-US" sz="1200" dirty="0" smtClean="0"/>
              <a:t>可再细分为</a:t>
            </a:r>
            <a:r>
              <a:rPr lang="en-US" altLang="zh-CN" sz="1200" dirty="0" smtClean="0"/>
              <a:t>Solicited Request</a:t>
            </a:r>
            <a:r>
              <a:rPr lang="zh-CN" altLang="en-US" sz="1200" dirty="0" smtClean="0"/>
              <a:t>和</a:t>
            </a:r>
            <a:r>
              <a:rPr lang="en-US" altLang="zh-CN" sz="1200" dirty="0" smtClean="0"/>
              <a:t>Solicited Response</a:t>
            </a:r>
            <a:r>
              <a:rPr lang="zh-CN" altLang="en-US" sz="1200" dirty="0" smtClean="0"/>
              <a:t>，成对出现，请求和应答</a:t>
            </a:r>
            <a:endParaRPr lang="en-US" altLang="zh-CN" sz="1200" dirty="0" smtClean="0"/>
          </a:p>
          <a:p>
            <a:pPr marL="881063" lvl="1" indent="-342900">
              <a:buFont typeface="Wingdings" panose="05000000000000000000" pitchFamily="2" charset="2"/>
              <a:buChar char="ü"/>
            </a:pPr>
            <a:r>
              <a:rPr lang="zh-CN" altLang="en-US" sz="1200" dirty="0" smtClean="0"/>
              <a:t>原生支持</a:t>
            </a:r>
            <a:r>
              <a:rPr lang="en-US" altLang="zh-CN" sz="1200" dirty="0" smtClean="0"/>
              <a:t>143</a:t>
            </a:r>
            <a:r>
              <a:rPr lang="zh-CN" altLang="en-US" sz="1200" dirty="0" smtClean="0"/>
              <a:t>个标准</a:t>
            </a:r>
            <a:r>
              <a:rPr lang="en-US" altLang="zh-CN" sz="1200" dirty="0" smtClean="0"/>
              <a:t>Solicited</a:t>
            </a:r>
            <a:r>
              <a:rPr lang="zh-CN" altLang="en-US" sz="1200" dirty="0" smtClean="0"/>
              <a:t>消息，消息编号</a:t>
            </a:r>
            <a:r>
              <a:rPr lang="en-US" altLang="zh-CN" sz="1200" dirty="0" smtClean="0"/>
              <a:t>1~143</a:t>
            </a:r>
            <a:r>
              <a:rPr lang="zh-CN" altLang="en-US" sz="1200" dirty="0" smtClean="0"/>
              <a:t>，定义在</a:t>
            </a:r>
            <a:r>
              <a:rPr lang="en-US" altLang="zh-CN" sz="1200" dirty="0" smtClean="0"/>
              <a:t>RILConstants.java</a:t>
            </a:r>
            <a:r>
              <a:rPr lang="zh-CN" altLang="en-US" sz="1200" dirty="0" smtClean="0"/>
              <a:t>文件或</a:t>
            </a:r>
            <a:r>
              <a:rPr lang="en-US" altLang="zh-CN" sz="1200" dirty="0" err="1" smtClean="0"/>
              <a:t>ril.h</a:t>
            </a:r>
            <a:r>
              <a:rPr lang="zh-CN" altLang="en-US" sz="1200" dirty="0" smtClean="0"/>
              <a:t>文件中，以</a:t>
            </a:r>
            <a:r>
              <a:rPr lang="en-US" altLang="zh-CN" sz="1200" dirty="0" smtClean="0"/>
              <a:t>RIL_REQUEST_XXXX</a:t>
            </a:r>
            <a:r>
              <a:rPr lang="zh-CN" altLang="en-US" sz="1200" dirty="0" smtClean="0"/>
              <a:t>为开头</a:t>
            </a:r>
            <a:endParaRPr lang="en-US" altLang="zh-CN" sz="1200" dirty="0" smtClean="0"/>
          </a:p>
          <a:p>
            <a:pPr marL="881063" lvl="1" indent="-342900">
              <a:buFont typeface="Wingdings" panose="05000000000000000000" pitchFamily="2" charset="2"/>
              <a:buChar char="ü"/>
            </a:pPr>
            <a:r>
              <a:rPr lang="zh-CN" altLang="en-US" sz="1200" dirty="0" smtClean="0"/>
              <a:t>展讯扩展</a:t>
            </a:r>
            <a:r>
              <a:rPr lang="en-US" altLang="zh-CN" sz="1200" dirty="0"/>
              <a:t>Solicited</a:t>
            </a:r>
            <a:r>
              <a:rPr lang="zh-CN" altLang="en-US" sz="1200" dirty="0" smtClean="0"/>
              <a:t>消息目前有</a:t>
            </a:r>
            <a:r>
              <a:rPr lang="en-US" altLang="zh-CN" sz="1200" dirty="0" smtClean="0"/>
              <a:t>58</a:t>
            </a:r>
            <a:r>
              <a:rPr lang="zh-CN" altLang="en-US" sz="1200" dirty="0" smtClean="0"/>
              <a:t>个，消息编号</a:t>
            </a:r>
            <a:r>
              <a:rPr lang="en-US" altLang="zh-CN" sz="1200" dirty="0" smtClean="0"/>
              <a:t>4001~4058</a:t>
            </a:r>
            <a:r>
              <a:rPr lang="zh-CN" altLang="en-US" sz="1200" dirty="0" smtClean="0"/>
              <a:t>，定义在</a:t>
            </a:r>
            <a:r>
              <a:rPr lang="en-US" altLang="zh-CN" sz="1200" dirty="0" smtClean="0"/>
              <a:t>RIConstants.java</a:t>
            </a:r>
            <a:r>
              <a:rPr lang="zh-CN" altLang="en-US" sz="1200" dirty="0" smtClean="0"/>
              <a:t>或</a:t>
            </a:r>
            <a:r>
              <a:rPr lang="en-US" altLang="zh-CN" sz="1200" dirty="0" err="1" smtClean="0"/>
              <a:t>ril.h</a:t>
            </a:r>
            <a:r>
              <a:rPr lang="zh-CN" altLang="en-US" sz="1200" dirty="0" smtClean="0"/>
              <a:t>中，以</a:t>
            </a:r>
            <a:r>
              <a:rPr lang="en-US" altLang="zh-CN" sz="1200" dirty="0" smtClean="0"/>
              <a:t>RIL_EXT_REQUEST_XXXX</a:t>
            </a:r>
            <a:r>
              <a:rPr lang="zh-CN" altLang="en-US" sz="1200" dirty="0" smtClean="0"/>
              <a:t>为开头</a:t>
            </a:r>
            <a:endParaRPr lang="en-US" altLang="zh-CN" sz="1200" dirty="0" smtClean="0"/>
          </a:p>
          <a:p>
            <a:pPr marL="881063" lvl="1" indent="-342900">
              <a:buFont typeface="Wingdings" panose="05000000000000000000" pitchFamily="2" charset="2"/>
              <a:buChar char="ü"/>
            </a:pPr>
            <a:r>
              <a:rPr lang="zh-CN" altLang="en-US" sz="1200" dirty="0" smtClean="0"/>
              <a:t>展讯</a:t>
            </a:r>
            <a:r>
              <a:rPr lang="en-US" altLang="zh-CN" sz="1200" dirty="0" smtClean="0"/>
              <a:t>IMS</a:t>
            </a:r>
            <a:r>
              <a:rPr lang="zh-CN" altLang="en-US" sz="1200" dirty="0" smtClean="0"/>
              <a:t>扩展的</a:t>
            </a:r>
            <a:r>
              <a:rPr lang="en-US" altLang="zh-CN" sz="1200" dirty="0"/>
              <a:t>Solicited</a:t>
            </a:r>
            <a:r>
              <a:rPr lang="zh-CN" altLang="en-US" sz="1200" dirty="0" smtClean="0"/>
              <a:t>消息</a:t>
            </a:r>
            <a:r>
              <a:rPr lang="zh-CN" altLang="en-US" sz="1200" dirty="0"/>
              <a:t>目前</a:t>
            </a:r>
            <a:r>
              <a:rPr lang="zh-CN" altLang="en-US" sz="1200" dirty="0" smtClean="0"/>
              <a:t>有</a:t>
            </a:r>
            <a:r>
              <a:rPr lang="en-US" altLang="zh-CN" sz="1200" dirty="0" smtClean="0"/>
              <a:t>34</a:t>
            </a:r>
            <a:r>
              <a:rPr lang="zh-CN" altLang="en-US" sz="1200" dirty="0" smtClean="0"/>
              <a:t>个，消息编号</a:t>
            </a:r>
            <a:r>
              <a:rPr lang="en-US" altLang="zh-CN" sz="1200" dirty="0" smtClean="0"/>
              <a:t>2001~2034</a:t>
            </a:r>
            <a:r>
              <a:rPr lang="zh-CN" altLang="en-US" sz="1200" dirty="0" smtClean="0"/>
              <a:t>，定义在</a:t>
            </a:r>
            <a:r>
              <a:rPr lang="en-US" altLang="zh-CN" sz="1200" dirty="0" err="1"/>
              <a:t>ril.h</a:t>
            </a:r>
            <a:r>
              <a:rPr lang="zh-CN" altLang="en-US" sz="1200" dirty="0"/>
              <a:t>中</a:t>
            </a:r>
            <a:endParaRPr lang="en-US" altLang="zh-CN" sz="1200" dirty="0" smtClean="0"/>
          </a:p>
          <a:p>
            <a:pPr lvl="1">
              <a:buFont typeface="Wingdings" panose="05000000000000000000" pitchFamily="2" charset="2"/>
              <a:buChar char="Ø"/>
            </a:pPr>
            <a:r>
              <a:rPr lang="en-US" altLang="zh-CN" sz="1400" dirty="0" smtClean="0"/>
              <a:t>Unsolicited</a:t>
            </a:r>
            <a:r>
              <a:rPr lang="zh-CN" altLang="en-US" sz="1400" dirty="0" smtClean="0"/>
              <a:t>类型消息</a:t>
            </a:r>
            <a:endParaRPr lang="en-US" altLang="zh-CN" sz="1400" dirty="0" smtClean="0"/>
          </a:p>
          <a:p>
            <a:pPr marL="823913" lvl="1">
              <a:buFont typeface="Wingdings" panose="05000000000000000000" pitchFamily="2" charset="2"/>
              <a:buChar char="ü"/>
            </a:pPr>
            <a:r>
              <a:rPr lang="en-US" altLang="zh-CN" sz="1200" dirty="0" smtClean="0"/>
              <a:t>Modem</a:t>
            </a:r>
            <a:r>
              <a:rPr lang="zh-CN" altLang="en-US" sz="1200" dirty="0" smtClean="0"/>
              <a:t>主动上报的来电、接收短信等消息</a:t>
            </a:r>
            <a:endParaRPr lang="en-US" altLang="zh-CN" sz="1200" dirty="0" smtClean="0"/>
          </a:p>
          <a:p>
            <a:pPr marL="823913" lvl="1">
              <a:buFont typeface="Wingdings" panose="05000000000000000000" pitchFamily="2" charset="2"/>
              <a:buChar char="ü"/>
            </a:pPr>
            <a:r>
              <a:rPr lang="zh-CN" altLang="en-US" sz="1200" dirty="0"/>
              <a:t>仅</a:t>
            </a:r>
            <a:r>
              <a:rPr lang="zh-CN" altLang="en-US" sz="1200" dirty="0" smtClean="0"/>
              <a:t>有</a:t>
            </a:r>
            <a:r>
              <a:rPr lang="en-US" altLang="zh-CN" sz="1200" dirty="0" smtClean="0"/>
              <a:t>modem</a:t>
            </a:r>
            <a:r>
              <a:rPr lang="zh-CN" altLang="en-US" sz="1200" dirty="0" smtClean="0"/>
              <a:t>主动上报，也称</a:t>
            </a:r>
            <a:r>
              <a:rPr lang="en-US" altLang="zh-CN" sz="1200" dirty="0" smtClean="0"/>
              <a:t>Unsolicited Response</a:t>
            </a:r>
            <a:r>
              <a:rPr lang="zh-CN" altLang="en-US" sz="1200" dirty="0" smtClean="0"/>
              <a:t>消息</a:t>
            </a:r>
            <a:endParaRPr lang="en-US" altLang="zh-CN" sz="1200" dirty="0" smtClean="0"/>
          </a:p>
          <a:p>
            <a:pPr marL="823913" lvl="1">
              <a:buFont typeface="Wingdings" panose="05000000000000000000" pitchFamily="2" charset="2"/>
              <a:buChar char="ü"/>
            </a:pPr>
            <a:r>
              <a:rPr lang="zh-CN" altLang="en-US" sz="1200" dirty="0" smtClean="0"/>
              <a:t>原生支持</a:t>
            </a:r>
            <a:r>
              <a:rPr lang="en-US" altLang="zh-CN" sz="1200" dirty="0" smtClean="0"/>
              <a:t>50</a:t>
            </a:r>
            <a:r>
              <a:rPr lang="zh-CN" altLang="en-US" sz="1200" dirty="0" smtClean="0"/>
              <a:t>个标准</a:t>
            </a:r>
            <a:r>
              <a:rPr lang="en-US" altLang="zh-CN" sz="1200" dirty="0" smtClean="0"/>
              <a:t>Unsolicited</a:t>
            </a:r>
            <a:r>
              <a:rPr lang="zh-CN" altLang="en-US" sz="1200" dirty="0" smtClean="0"/>
              <a:t>消息，消息编号</a:t>
            </a:r>
            <a:r>
              <a:rPr lang="en-US" altLang="zh-CN" sz="1200" dirty="0" smtClean="0"/>
              <a:t>1000~1049</a:t>
            </a:r>
            <a:r>
              <a:rPr lang="zh-CN" altLang="en-US" sz="1200" dirty="0" smtClean="0"/>
              <a:t>，</a:t>
            </a:r>
            <a:r>
              <a:rPr lang="zh-CN" altLang="en-US" sz="1200" dirty="0"/>
              <a:t>定义在</a:t>
            </a:r>
            <a:r>
              <a:rPr lang="en-US" altLang="zh-CN" sz="1200" dirty="0"/>
              <a:t>RILConstants.java</a:t>
            </a:r>
            <a:r>
              <a:rPr lang="zh-CN" altLang="en-US" sz="1200" dirty="0"/>
              <a:t>文件或</a:t>
            </a:r>
            <a:r>
              <a:rPr lang="en-US" altLang="zh-CN" sz="1200" dirty="0" err="1"/>
              <a:t>ril.h</a:t>
            </a:r>
            <a:r>
              <a:rPr lang="zh-CN" altLang="en-US" sz="1200" dirty="0"/>
              <a:t>文件中，以</a:t>
            </a:r>
            <a:r>
              <a:rPr lang="en-US" altLang="zh-CN" sz="1200" dirty="0" smtClean="0"/>
              <a:t>RIL_UNSOL_XXXX</a:t>
            </a:r>
            <a:r>
              <a:rPr lang="zh-CN" altLang="en-US" sz="1200" dirty="0"/>
              <a:t>为</a:t>
            </a:r>
            <a:r>
              <a:rPr lang="zh-CN" altLang="en-US" sz="1200" dirty="0" smtClean="0"/>
              <a:t>开头</a:t>
            </a:r>
            <a:endParaRPr lang="en-US" altLang="zh-CN" sz="1200" dirty="0" smtClean="0"/>
          </a:p>
          <a:p>
            <a:pPr marL="823913" lvl="1">
              <a:buFont typeface="Wingdings" panose="05000000000000000000" pitchFamily="2" charset="2"/>
              <a:buChar char="ü"/>
            </a:pPr>
            <a:r>
              <a:rPr lang="zh-CN" altLang="en-US" sz="1200" dirty="0" smtClean="0"/>
              <a:t>展讯扩展</a:t>
            </a:r>
            <a:r>
              <a:rPr lang="en-US" altLang="zh-CN" sz="1200" dirty="0" smtClean="0"/>
              <a:t>Unsolicited</a:t>
            </a:r>
            <a:r>
              <a:rPr lang="zh-CN" altLang="en-US" sz="1200" dirty="0" smtClean="0"/>
              <a:t>消息目前有</a:t>
            </a:r>
            <a:r>
              <a:rPr lang="en-US" altLang="zh-CN" sz="1200" dirty="0" smtClean="0"/>
              <a:t>23</a:t>
            </a:r>
            <a:r>
              <a:rPr lang="zh-CN" altLang="en-US" sz="1200" dirty="0" smtClean="0"/>
              <a:t>个，</a:t>
            </a:r>
            <a:r>
              <a:rPr lang="zh-CN" altLang="en-US" sz="1200" dirty="0"/>
              <a:t>消息</a:t>
            </a:r>
            <a:r>
              <a:rPr lang="zh-CN" altLang="en-US" sz="1200" dirty="0" smtClean="0"/>
              <a:t>编号</a:t>
            </a:r>
            <a:r>
              <a:rPr lang="en-US" altLang="zh-CN" sz="1200" dirty="0" smtClean="0"/>
              <a:t>5000~5022</a:t>
            </a:r>
            <a:r>
              <a:rPr lang="zh-CN" altLang="en-US" sz="1200" dirty="0" smtClean="0"/>
              <a:t>，</a:t>
            </a:r>
            <a:r>
              <a:rPr lang="zh-CN" altLang="en-US" sz="1200" dirty="0"/>
              <a:t>定义在</a:t>
            </a:r>
            <a:r>
              <a:rPr lang="en-US" altLang="zh-CN" sz="1200" dirty="0" smtClean="0"/>
              <a:t>RIConstants.java</a:t>
            </a:r>
            <a:r>
              <a:rPr lang="zh-CN" altLang="en-US" sz="1200" dirty="0"/>
              <a:t>文件或</a:t>
            </a:r>
            <a:r>
              <a:rPr lang="en-US" altLang="zh-CN" sz="1200" dirty="0" err="1"/>
              <a:t>ril.h</a:t>
            </a:r>
            <a:r>
              <a:rPr lang="zh-CN" altLang="en-US" sz="1200" dirty="0"/>
              <a:t>文件中，以</a:t>
            </a:r>
            <a:r>
              <a:rPr lang="en-US" altLang="zh-CN" sz="1200" dirty="0" smtClean="0"/>
              <a:t>RIL_EXT_UNSOL_XXXX</a:t>
            </a:r>
            <a:r>
              <a:rPr lang="zh-CN" altLang="en-US" sz="1200" dirty="0"/>
              <a:t>为</a:t>
            </a:r>
            <a:r>
              <a:rPr lang="zh-CN" altLang="en-US" sz="1200" dirty="0" smtClean="0"/>
              <a:t>开头</a:t>
            </a:r>
            <a:endParaRPr lang="en-US" altLang="zh-CN" sz="1200" dirty="0" smtClean="0"/>
          </a:p>
          <a:p>
            <a:pPr marL="823913" lvl="1">
              <a:buFont typeface="Wingdings" panose="05000000000000000000" pitchFamily="2" charset="2"/>
              <a:buChar char="ü"/>
            </a:pPr>
            <a:r>
              <a:rPr lang="zh-CN" altLang="en-US" sz="1200" dirty="0" smtClean="0"/>
              <a:t>展讯</a:t>
            </a:r>
            <a:r>
              <a:rPr lang="en-US" altLang="zh-CN" sz="1200" dirty="0" smtClean="0"/>
              <a:t>IMS</a:t>
            </a:r>
            <a:r>
              <a:rPr lang="zh-CN" altLang="en-US" sz="1200" dirty="0" smtClean="0"/>
              <a:t>扩展</a:t>
            </a:r>
            <a:r>
              <a:rPr lang="en-US" altLang="zh-CN" sz="1200" dirty="0"/>
              <a:t>Unsolicited</a:t>
            </a:r>
            <a:r>
              <a:rPr lang="zh-CN" altLang="en-US" sz="1200" dirty="0"/>
              <a:t>消息目前</a:t>
            </a:r>
            <a:r>
              <a:rPr lang="zh-CN" altLang="en-US" sz="1200" dirty="0" smtClean="0"/>
              <a:t>有</a:t>
            </a:r>
            <a:r>
              <a:rPr lang="en-US" altLang="zh-CN" sz="1200" dirty="0" smtClean="0"/>
              <a:t>9</a:t>
            </a:r>
            <a:r>
              <a:rPr lang="zh-CN" altLang="en-US" sz="1200" dirty="0" smtClean="0"/>
              <a:t>个</a:t>
            </a:r>
            <a:r>
              <a:rPr lang="zh-CN" altLang="en-US" sz="1200" dirty="0"/>
              <a:t>，消息</a:t>
            </a:r>
            <a:r>
              <a:rPr lang="zh-CN" altLang="en-US" sz="1200" dirty="0" smtClean="0"/>
              <a:t>编号</a:t>
            </a:r>
            <a:r>
              <a:rPr lang="en-US" altLang="zh-CN" sz="1200" dirty="0" smtClean="0"/>
              <a:t>3000~3008</a:t>
            </a:r>
            <a:r>
              <a:rPr lang="zh-CN" altLang="en-US" sz="1200" dirty="0" smtClean="0"/>
              <a:t>，</a:t>
            </a:r>
            <a:r>
              <a:rPr lang="zh-CN" altLang="en-US" sz="1200" dirty="0"/>
              <a:t>定义</a:t>
            </a:r>
            <a:r>
              <a:rPr lang="zh-CN" altLang="en-US" sz="1200" dirty="0" smtClean="0"/>
              <a:t>在</a:t>
            </a:r>
            <a:r>
              <a:rPr lang="en-US" altLang="zh-CN" sz="1200" dirty="0" err="1" smtClean="0"/>
              <a:t>ril.h</a:t>
            </a:r>
            <a:r>
              <a:rPr lang="zh-CN" altLang="en-US" sz="1200" dirty="0"/>
              <a:t>文件中</a:t>
            </a:r>
            <a:endParaRPr lang="en-US" altLang="zh-CN" sz="1200" dirty="0"/>
          </a:p>
          <a:p>
            <a:pPr marL="1200150" lvl="2" indent="-285750">
              <a:buFont typeface="Wingdings" panose="05000000000000000000" pitchFamily="2" charset="2"/>
              <a:buChar char="ü"/>
            </a:pPr>
            <a:endParaRPr lang="en-US" altLang="zh-CN" sz="1400" dirty="0" smtClean="0"/>
          </a:p>
          <a:p>
            <a:pPr>
              <a:spcAft>
                <a:spcPct val="0"/>
              </a:spcAft>
              <a:buNone/>
            </a:pPr>
            <a:endParaRPr lang="en-US" altLang="zh-CN" sz="1400" dirty="0"/>
          </a:p>
          <a:p>
            <a:pPr marL="0" indent="0">
              <a:buNone/>
            </a:pPr>
            <a:endParaRPr lang="zh-CN" altLang="en-US" sz="1050" dirty="0"/>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数据交互</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26735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en-US" altLang="zh-CN" sz="1400" dirty="0" smtClean="0"/>
              <a:t>/vendor/</a:t>
            </a:r>
            <a:r>
              <a:rPr lang="en-US" altLang="zh-CN" sz="1400" dirty="0" err="1" smtClean="0"/>
              <a:t>sprd</a:t>
            </a:r>
            <a:r>
              <a:rPr lang="en-US" altLang="zh-CN" sz="1400" dirty="0" smtClean="0"/>
              <a:t>/</a:t>
            </a:r>
            <a:r>
              <a:rPr lang="en-US" altLang="zh-CN" sz="1400" dirty="0" err="1" smtClean="0"/>
              <a:t>proprietories</a:t>
            </a:r>
            <a:r>
              <a:rPr lang="en-US" altLang="zh-CN" sz="1400" dirty="0" smtClean="0"/>
              <a:t>-source/</a:t>
            </a:r>
            <a:r>
              <a:rPr lang="en-US" altLang="zh-CN" sz="1400" dirty="0" err="1" smtClean="0"/>
              <a:t>ril</a:t>
            </a:r>
            <a:endParaRPr lang="en-US" altLang="zh-CN" sz="1400" dirty="0" smtClean="0"/>
          </a:p>
          <a:p>
            <a:pPr lvl="1">
              <a:buFont typeface="Wingdings" panose="05000000000000000000" pitchFamily="2" charset="2"/>
              <a:buChar char="Ø"/>
            </a:pPr>
            <a:r>
              <a:rPr lang="en-US" altLang="zh-CN" sz="1400" dirty="0" err="1" smtClean="0"/>
              <a:t>sprdrild</a:t>
            </a:r>
            <a:r>
              <a:rPr lang="zh-CN" altLang="en-US" sz="1400" dirty="0" smtClean="0"/>
              <a:t>：守护进程</a:t>
            </a:r>
            <a:r>
              <a:rPr lang="en-US" altLang="zh-CN" sz="1400" dirty="0" err="1" smtClean="0"/>
              <a:t>sprdrild</a:t>
            </a:r>
            <a:endParaRPr lang="en-US" altLang="zh-CN" sz="1400" dirty="0" smtClean="0"/>
          </a:p>
          <a:p>
            <a:pPr marL="823913" lvl="1">
              <a:buFont typeface="Wingdings" panose="05000000000000000000" pitchFamily="2" charset="2"/>
              <a:buChar char="ü"/>
            </a:pPr>
            <a:r>
              <a:rPr lang="en-US" altLang="zh-CN" sz="1200" dirty="0" err="1" smtClean="0"/>
              <a:t>rild.c</a:t>
            </a:r>
            <a:r>
              <a:rPr lang="zh-CN" altLang="en-US" sz="1200" dirty="0" smtClean="0"/>
              <a:t>：</a:t>
            </a:r>
            <a:r>
              <a:rPr lang="en-US" altLang="zh-CN" sz="1200" dirty="0" smtClean="0"/>
              <a:t>main</a:t>
            </a:r>
            <a:r>
              <a:rPr lang="zh-CN" altLang="en-US" sz="1200" dirty="0" smtClean="0"/>
              <a:t>函数，加载</a:t>
            </a:r>
            <a:r>
              <a:rPr lang="en-US" altLang="zh-CN" sz="1200" dirty="0" smtClean="0"/>
              <a:t>librilsprd.so</a:t>
            </a:r>
            <a:r>
              <a:rPr lang="zh-CN" altLang="en-US" sz="1200" dirty="0" smtClean="0"/>
              <a:t>和</a:t>
            </a:r>
            <a:r>
              <a:rPr lang="en-US" altLang="zh-CN" sz="1200" dirty="0" smtClean="0"/>
              <a:t>libsprd-ril.so</a:t>
            </a:r>
            <a:r>
              <a:rPr lang="zh-CN" altLang="en-US" sz="1200" dirty="0" smtClean="0"/>
              <a:t>，搭建处理框架</a:t>
            </a:r>
            <a:endParaRPr lang="en-US" altLang="zh-CN" sz="1200" dirty="0" smtClean="0"/>
          </a:p>
          <a:p>
            <a:pPr marL="823913" lvl="1">
              <a:buFont typeface="Wingdings" panose="05000000000000000000" pitchFamily="2" charset="2"/>
              <a:buChar char="ü"/>
            </a:pPr>
            <a:r>
              <a:rPr lang="en-US" altLang="zh-CN" sz="1200" dirty="0" err="1" smtClean="0"/>
              <a:t>sprdrild.rc</a:t>
            </a:r>
            <a:r>
              <a:rPr lang="zh-CN" altLang="en-US" sz="1200" dirty="0" smtClean="0"/>
              <a:t>：定义</a:t>
            </a:r>
            <a:r>
              <a:rPr lang="en-US" altLang="zh-CN" sz="1200" dirty="0" err="1" smtClean="0"/>
              <a:t>spril-dameon</a:t>
            </a:r>
            <a:r>
              <a:rPr lang="zh-CN" altLang="en-US" sz="1200" dirty="0" smtClean="0"/>
              <a:t>服务</a:t>
            </a:r>
            <a:endParaRPr lang="en-US" altLang="zh-CN" sz="1200" dirty="0" smtClean="0"/>
          </a:p>
          <a:p>
            <a:pPr lvl="1">
              <a:buFont typeface="Wingdings" panose="05000000000000000000" pitchFamily="2" charset="2"/>
              <a:buChar char="Ø"/>
            </a:pPr>
            <a:r>
              <a:rPr lang="en-US" altLang="zh-CN" sz="1400" dirty="0" smtClean="0"/>
              <a:t>include</a:t>
            </a:r>
            <a:r>
              <a:rPr lang="zh-CN" altLang="en-US" sz="1400" dirty="0"/>
              <a:t>：</a:t>
            </a:r>
            <a:r>
              <a:rPr lang="zh-CN" altLang="en-US" sz="1400" dirty="0" smtClean="0"/>
              <a:t>关键头文件</a:t>
            </a:r>
            <a:endParaRPr lang="en-US" altLang="zh-CN" sz="1400" dirty="0" smtClean="0"/>
          </a:p>
          <a:p>
            <a:pPr marL="823913" lvl="1">
              <a:buFont typeface="Wingdings" panose="05000000000000000000" pitchFamily="2" charset="2"/>
              <a:buChar char="ü"/>
            </a:pPr>
            <a:r>
              <a:rPr lang="zh-CN" altLang="en-US" sz="1200" dirty="0" smtClean="0"/>
              <a:t>定义</a:t>
            </a:r>
            <a:r>
              <a:rPr lang="en-US" altLang="zh-CN" sz="1200" dirty="0" smtClean="0"/>
              <a:t>Solicited</a:t>
            </a:r>
            <a:r>
              <a:rPr lang="zh-CN" altLang="en-US" sz="1200" dirty="0" smtClean="0"/>
              <a:t>和</a:t>
            </a:r>
            <a:r>
              <a:rPr lang="en-US" altLang="zh-CN" sz="1200" dirty="0" smtClean="0"/>
              <a:t>Unsolicited</a:t>
            </a:r>
            <a:r>
              <a:rPr lang="zh-CN" altLang="en-US" sz="1200" dirty="0" smtClean="0"/>
              <a:t>消息，结构体，函数声明等</a:t>
            </a:r>
            <a:endParaRPr lang="en-US" altLang="zh-CN" sz="1200" dirty="0" smtClean="0"/>
          </a:p>
          <a:p>
            <a:pPr lvl="1">
              <a:buFont typeface="Wingdings" panose="05000000000000000000" pitchFamily="2" charset="2"/>
              <a:buChar char="Ø"/>
            </a:pPr>
            <a:r>
              <a:rPr lang="en-US" altLang="zh-CN" sz="1400" dirty="0" err="1" smtClean="0"/>
              <a:t>libril</a:t>
            </a:r>
            <a:r>
              <a:rPr lang="zh-CN" altLang="en-US" sz="1400" dirty="0" smtClean="0"/>
              <a:t>：</a:t>
            </a:r>
            <a:r>
              <a:rPr lang="en-US" altLang="zh-CN" sz="1400" dirty="0" smtClean="0"/>
              <a:t>librilsprd.so</a:t>
            </a:r>
          </a:p>
          <a:p>
            <a:pPr marL="823913" lvl="1">
              <a:buFont typeface="Wingdings" panose="05000000000000000000" pitchFamily="2" charset="2"/>
              <a:buChar char="ü"/>
            </a:pPr>
            <a:r>
              <a:rPr lang="en-US" altLang="zh-CN" sz="1200" dirty="0" smtClean="0"/>
              <a:t>ril.cpp</a:t>
            </a:r>
            <a:r>
              <a:rPr lang="zh-CN" altLang="en-US" sz="1200" dirty="0" smtClean="0"/>
              <a:t>：关键流程代码，负责搭建与</a:t>
            </a:r>
            <a:r>
              <a:rPr lang="en-US" altLang="zh-CN" sz="1200" dirty="0" smtClean="0"/>
              <a:t>RILJ</a:t>
            </a:r>
            <a:r>
              <a:rPr lang="zh-CN" altLang="en-US" sz="1200" dirty="0" smtClean="0"/>
              <a:t>通信的运行框架</a:t>
            </a:r>
            <a:endParaRPr lang="en-US" altLang="zh-CN" sz="1200" dirty="0" smtClean="0"/>
          </a:p>
          <a:p>
            <a:pPr marL="823913" lvl="1">
              <a:buFont typeface="Wingdings" panose="05000000000000000000" pitchFamily="2" charset="2"/>
              <a:buChar char="ü"/>
            </a:pPr>
            <a:r>
              <a:rPr lang="en-US" altLang="zh-CN" sz="1200" dirty="0" smtClean="0"/>
              <a:t>ril_service.cpp</a:t>
            </a:r>
            <a:r>
              <a:rPr lang="zh-CN" altLang="en-US" sz="1200" dirty="0" smtClean="0"/>
              <a:t>：</a:t>
            </a:r>
            <a:r>
              <a:rPr lang="en-US" altLang="zh-CN" sz="1200" dirty="0" smtClean="0"/>
              <a:t>request</a:t>
            </a:r>
            <a:r>
              <a:rPr lang="zh-CN" altLang="en-US" sz="1200" dirty="0" smtClean="0"/>
              <a:t>或</a:t>
            </a:r>
            <a:r>
              <a:rPr lang="en-US" altLang="zh-CN" sz="1200" dirty="0" smtClean="0"/>
              <a:t>response</a:t>
            </a:r>
            <a:r>
              <a:rPr lang="zh-CN" altLang="en-US" sz="1200" dirty="0" smtClean="0"/>
              <a:t>对应的接口实现</a:t>
            </a:r>
            <a:endParaRPr lang="en-US" altLang="zh-CN" sz="1200" dirty="0" smtClean="0"/>
          </a:p>
          <a:p>
            <a:pPr marL="823913" lvl="1">
              <a:buFont typeface="Wingdings" panose="05000000000000000000" pitchFamily="2" charset="2"/>
              <a:buChar char="ü"/>
            </a:pPr>
            <a:r>
              <a:rPr lang="en-US" altLang="zh-CN" sz="1200" dirty="0" err="1" smtClean="0"/>
              <a:t>ril_commands.h</a:t>
            </a:r>
            <a:r>
              <a:rPr lang="zh-CN" altLang="en-US" sz="1200" dirty="0" smtClean="0"/>
              <a:t>和</a:t>
            </a:r>
            <a:r>
              <a:rPr lang="en-US" altLang="zh-CN" sz="1200" dirty="0" err="1" smtClean="0"/>
              <a:t>ril_unsol_commands.h</a:t>
            </a:r>
            <a:r>
              <a:rPr lang="zh-CN" altLang="en-US" sz="1200" dirty="0" smtClean="0"/>
              <a:t>：原生</a:t>
            </a:r>
            <a:r>
              <a:rPr lang="en-US" altLang="zh-CN" sz="1200" dirty="0" smtClean="0"/>
              <a:t>Solicited</a:t>
            </a:r>
            <a:r>
              <a:rPr lang="zh-CN" altLang="en-US" sz="1200" dirty="0" smtClean="0"/>
              <a:t>和</a:t>
            </a:r>
            <a:r>
              <a:rPr lang="en-US" altLang="zh-CN" sz="1200" dirty="0" smtClean="0"/>
              <a:t>Unsolicited</a:t>
            </a:r>
            <a:r>
              <a:rPr lang="zh-CN" altLang="en-US" sz="1200" dirty="0" smtClean="0"/>
              <a:t>消息对应的返回调用函数定义</a:t>
            </a:r>
            <a:endParaRPr lang="en-US" altLang="zh-CN" sz="1200" dirty="0" smtClean="0"/>
          </a:p>
          <a:p>
            <a:pPr marL="823913" lvl="1">
              <a:buFont typeface="Wingdings" panose="05000000000000000000" pitchFamily="2" charset="2"/>
              <a:buChar char="ü"/>
            </a:pPr>
            <a:r>
              <a:rPr lang="en-US" altLang="zh-CN" sz="1200" dirty="0" err="1" smtClean="0"/>
              <a:t>ril_oem_commands.h</a:t>
            </a:r>
            <a:r>
              <a:rPr lang="zh-CN" altLang="en-US" sz="1200" dirty="0" smtClean="0"/>
              <a:t>和</a:t>
            </a:r>
            <a:r>
              <a:rPr lang="en-US" altLang="zh-CN" sz="1200" dirty="0" err="1" smtClean="0"/>
              <a:t>ril_oem_unsol_commands.h</a:t>
            </a:r>
            <a:r>
              <a:rPr lang="zh-CN" altLang="en-US" sz="1200" dirty="0" smtClean="0"/>
              <a:t>：展讯扩展</a:t>
            </a:r>
            <a:r>
              <a:rPr lang="en-US" altLang="zh-CN" sz="1200" dirty="0"/>
              <a:t>Solicited</a:t>
            </a:r>
            <a:r>
              <a:rPr lang="zh-CN" altLang="en-US" sz="1200" dirty="0"/>
              <a:t>和</a:t>
            </a:r>
            <a:r>
              <a:rPr lang="en-US" altLang="zh-CN" sz="1200" dirty="0"/>
              <a:t>Unsolicited</a:t>
            </a:r>
            <a:r>
              <a:rPr lang="zh-CN" altLang="en-US" sz="1200" dirty="0"/>
              <a:t>消息对应的返回调用</a:t>
            </a:r>
            <a:r>
              <a:rPr lang="zh-CN" altLang="en-US" sz="1200" dirty="0" smtClean="0"/>
              <a:t>函数定义</a:t>
            </a:r>
            <a:endParaRPr lang="en-US" altLang="zh-CN" sz="1200" dirty="0" smtClean="0"/>
          </a:p>
          <a:p>
            <a:pPr marL="823913" lvl="1">
              <a:buFont typeface="Wingdings" panose="05000000000000000000" pitchFamily="2" charset="2"/>
              <a:buChar char="ü"/>
            </a:pPr>
            <a:r>
              <a:rPr lang="en-US" altLang="zh-CN" sz="1200" dirty="0" err="1" smtClean="0"/>
              <a:t>ril_ims_commands.h</a:t>
            </a:r>
            <a:r>
              <a:rPr lang="zh-CN" altLang="en-US" sz="1200" dirty="0"/>
              <a:t>和</a:t>
            </a:r>
            <a:r>
              <a:rPr lang="en-US" altLang="zh-CN" sz="1200" dirty="0" err="1" smtClean="0"/>
              <a:t>ril_ims_unsol_commands.h</a:t>
            </a:r>
            <a:r>
              <a:rPr lang="zh-CN" altLang="en-US" sz="1200" dirty="0"/>
              <a:t>：</a:t>
            </a:r>
            <a:r>
              <a:rPr lang="zh-CN" altLang="en-US" sz="1200" dirty="0" smtClean="0"/>
              <a:t>展讯</a:t>
            </a:r>
            <a:r>
              <a:rPr lang="en-US" altLang="zh-CN" sz="1200" dirty="0" smtClean="0"/>
              <a:t>IMS</a:t>
            </a:r>
            <a:r>
              <a:rPr lang="zh-CN" altLang="en-US" sz="1200" dirty="0" smtClean="0"/>
              <a:t>扩展</a:t>
            </a:r>
            <a:r>
              <a:rPr lang="en-US" altLang="zh-CN" sz="1200" dirty="0"/>
              <a:t>Solicited</a:t>
            </a:r>
            <a:r>
              <a:rPr lang="zh-CN" altLang="en-US" sz="1200" dirty="0"/>
              <a:t>和</a:t>
            </a:r>
            <a:r>
              <a:rPr lang="en-US" altLang="zh-CN" sz="1200" dirty="0"/>
              <a:t>Unsolicited</a:t>
            </a:r>
            <a:r>
              <a:rPr lang="zh-CN" altLang="en-US" sz="1200" dirty="0"/>
              <a:t>消息对应的返回调用函数</a:t>
            </a:r>
            <a:r>
              <a:rPr lang="zh-CN" altLang="en-US" sz="1200" dirty="0" smtClean="0"/>
              <a:t>定义</a:t>
            </a:r>
            <a:endParaRPr lang="en-US" altLang="zh-CN" sz="1200" dirty="0" smtClean="0"/>
          </a:p>
          <a:p>
            <a:pPr marL="823913" lvl="1">
              <a:buFont typeface="Wingdings" panose="05000000000000000000" pitchFamily="2" charset="2"/>
              <a:buChar char="ü"/>
            </a:pPr>
            <a:r>
              <a:rPr lang="en-US" altLang="zh-CN" sz="1200" dirty="0" smtClean="0"/>
              <a:t>ril_event.cpp</a:t>
            </a:r>
            <a:r>
              <a:rPr lang="zh-CN" altLang="en-US" sz="1200" dirty="0" smtClean="0"/>
              <a:t>和</a:t>
            </a:r>
            <a:r>
              <a:rPr lang="en-US" altLang="zh-CN" sz="1200" dirty="0" err="1" smtClean="0"/>
              <a:t>ril_event.h</a:t>
            </a:r>
            <a:r>
              <a:rPr lang="zh-CN" altLang="en-US" sz="1200" dirty="0" smtClean="0"/>
              <a:t>：</a:t>
            </a:r>
            <a:r>
              <a:rPr lang="en-US" altLang="zh-CN" sz="1200" dirty="0" err="1" smtClean="0"/>
              <a:t>ril_event</a:t>
            </a:r>
            <a:r>
              <a:rPr lang="zh-CN" altLang="en-US" sz="1200" dirty="0" smtClean="0"/>
              <a:t>事件的结构定义以及实现基于</a:t>
            </a:r>
            <a:r>
              <a:rPr lang="en-US" altLang="zh-CN" sz="1200" dirty="0" err="1" smtClean="0"/>
              <a:t>ril_event</a:t>
            </a:r>
            <a:r>
              <a:rPr lang="zh-CN" altLang="en-US" sz="1200" dirty="0" smtClean="0"/>
              <a:t>双向链表的操作函数</a:t>
            </a:r>
            <a:endParaRPr lang="en-US" altLang="zh-CN" sz="1200" dirty="0" smtClean="0"/>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主要代码目录</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18891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en-US" altLang="zh-CN" sz="1400" dirty="0" smtClean="0"/>
              <a:t>/vendor/</a:t>
            </a:r>
            <a:r>
              <a:rPr lang="en-US" altLang="zh-CN" sz="1400" dirty="0" err="1" smtClean="0"/>
              <a:t>sprd</a:t>
            </a:r>
            <a:r>
              <a:rPr lang="en-US" altLang="zh-CN" sz="1400" dirty="0" smtClean="0"/>
              <a:t>/</a:t>
            </a:r>
            <a:r>
              <a:rPr lang="en-US" altLang="zh-CN" sz="1400" dirty="0" err="1" smtClean="0"/>
              <a:t>proprietories</a:t>
            </a:r>
            <a:r>
              <a:rPr lang="en-US" altLang="zh-CN" sz="1400" dirty="0" smtClean="0"/>
              <a:t>-source/</a:t>
            </a:r>
            <a:r>
              <a:rPr lang="en-US" altLang="zh-CN" sz="1400" dirty="0" err="1" smtClean="0"/>
              <a:t>ril</a:t>
            </a:r>
            <a:endParaRPr lang="en-US" altLang="zh-CN" sz="1400" dirty="0" smtClean="0"/>
          </a:p>
          <a:p>
            <a:pPr lvl="1">
              <a:buFont typeface="Wingdings" panose="05000000000000000000" pitchFamily="2" charset="2"/>
              <a:buChar char="Ø"/>
            </a:pPr>
            <a:r>
              <a:rPr lang="en-US" altLang="zh-CN" sz="1400" dirty="0" err="1" smtClean="0"/>
              <a:t>sprd-ril</a:t>
            </a:r>
            <a:r>
              <a:rPr lang="zh-CN" altLang="en-US" sz="1400" dirty="0" smtClean="0"/>
              <a:t>：</a:t>
            </a:r>
            <a:r>
              <a:rPr lang="en-US" altLang="zh-CN" sz="1400" dirty="0" smtClean="0"/>
              <a:t>libsprd-ril.so</a:t>
            </a:r>
          </a:p>
          <a:p>
            <a:pPr marL="823913" lvl="1">
              <a:buFont typeface="Wingdings" panose="05000000000000000000" pitchFamily="2" charset="2"/>
              <a:buChar char="ü"/>
            </a:pPr>
            <a:r>
              <a:rPr lang="en-US" altLang="zh-CN" sz="1200" dirty="0" err="1" smtClean="0"/>
              <a:t>sprd_ril.c</a:t>
            </a:r>
            <a:r>
              <a:rPr lang="zh-CN" altLang="en-US" sz="1200" dirty="0" smtClean="0"/>
              <a:t>：关键流程代码，负责搭建与</a:t>
            </a:r>
            <a:r>
              <a:rPr lang="en-US" altLang="zh-CN" sz="1200" dirty="0" smtClean="0"/>
              <a:t>modem</a:t>
            </a:r>
            <a:r>
              <a:rPr lang="zh-CN" altLang="en-US" sz="1200" dirty="0" smtClean="0"/>
              <a:t>通信的运行框架</a:t>
            </a:r>
            <a:endParaRPr lang="en-US" altLang="zh-CN" sz="1200" dirty="0" smtClean="0"/>
          </a:p>
          <a:p>
            <a:pPr marL="823913" lvl="1">
              <a:buFont typeface="Wingdings" panose="05000000000000000000" pitchFamily="2" charset="2"/>
              <a:buChar char="ü"/>
            </a:pPr>
            <a:r>
              <a:rPr lang="en-US" altLang="zh-CN" sz="1200" dirty="0" err="1" smtClean="0"/>
              <a:t>ril_sim.c</a:t>
            </a:r>
            <a:r>
              <a:rPr lang="zh-CN" altLang="en-US" sz="1200" dirty="0" smtClean="0"/>
              <a:t>、</a:t>
            </a:r>
            <a:r>
              <a:rPr lang="en-US" altLang="zh-CN" sz="1200" dirty="0" err="1" smtClean="0"/>
              <a:t>ril_network.c</a:t>
            </a:r>
            <a:r>
              <a:rPr lang="zh-CN" altLang="en-US" sz="1200" dirty="0" smtClean="0"/>
              <a:t>、</a:t>
            </a:r>
            <a:r>
              <a:rPr lang="en-US" altLang="zh-CN" sz="1200" dirty="0" err="1" smtClean="0"/>
              <a:t>ril_call.c</a:t>
            </a:r>
            <a:r>
              <a:rPr lang="zh-CN" altLang="en-US" sz="1200" dirty="0" smtClean="0"/>
              <a:t>、</a:t>
            </a:r>
            <a:r>
              <a:rPr lang="en-US" altLang="zh-CN" sz="1200" dirty="0" err="1" smtClean="0"/>
              <a:t>ril_data.c</a:t>
            </a:r>
            <a:r>
              <a:rPr lang="zh-CN" altLang="en-US" sz="1200" dirty="0" smtClean="0"/>
              <a:t>、</a:t>
            </a:r>
            <a:r>
              <a:rPr lang="en-US" altLang="zh-CN" sz="1200" dirty="0" err="1" smtClean="0"/>
              <a:t>ril_sms.c</a:t>
            </a:r>
            <a:r>
              <a:rPr lang="zh-CN" altLang="en-US" sz="1200" dirty="0" smtClean="0"/>
              <a:t>、</a:t>
            </a:r>
            <a:r>
              <a:rPr lang="en-US" altLang="zh-CN" sz="1200" dirty="0" err="1" smtClean="0"/>
              <a:t>ril_stk.c</a:t>
            </a:r>
            <a:r>
              <a:rPr lang="zh-CN" altLang="en-US" sz="1200" dirty="0" smtClean="0"/>
              <a:t>、</a:t>
            </a:r>
            <a:r>
              <a:rPr lang="en-US" altLang="zh-CN" sz="1200" dirty="0" err="1" smtClean="0"/>
              <a:t>ril_ss.c</a:t>
            </a:r>
            <a:r>
              <a:rPr lang="zh-CN" altLang="en-US" sz="1200" dirty="0" smtClean="0"/>
              <a:t>等</a:t>
            </a:r>
            <a:r>
              <a:rPr lang="zh-CN" altLang="en-US" sz="1200" dirty="0"/>
              <a:t>：</a:t>
            </a:r>
            <a:r>
              <a:rPr lang="zh-CN" altLang="en-US" sz="1200" dirty="0" smtClean="0"/>
              <a:t>根据业务对代码进行划分，</a:t>
            </a:r>
            <a:r>
              <a:rPr lang="en-US" altLang="zh-CN" sz="1200" dirty="0" smtClean="0"/>
              <a:t> Solicited</a:t>
            </a:r>
            <a:r>
              <a:rPr lang="zh-CN" altLang="en-US" sz="1200" dirty="0"/>
              <a:t>和</a:t>
            </a:r>
            <a:r>
              <a:rPr lang="en-US" altLang="zh-CN" sz="1200" dirty="0"/>
              <a:t>Unsolicited</a:t>
            </a:r>
            <a:r>
              <a:rPr lang="zh-CN" altLang="en-US" sz="1200" dirty="0" smtClean="0"/>
              <a:t>消息的具体处理流程</a:t>
            </a:r>
            <a:endParaRPr lang="en-US" altLang="zh-CN" sz="1200" dirty="0" smtClean="0"/>
          </a:p>
          <a:p>
            <a:pPr marL="881063" lvl="1" indent="-342900">
              <a:buFont typeface="Wingdings" panose="05000000000000000000" pitchFamily="2" charset="2"/>
              <a:buChar char="ü"/>
            </a:pPr>
            <a:r>
              <a:rPr lang="en-US" altLang="zh-CN" sz="1200" dirty="0" err="1"/>
              <a:t>at_channel.c</a:t>
            </a:r>
            <a:r>
              <a:rPr lang="zh-CN" altLang="en-US" sz="1200" dirty="0"/>
              <a:t>：与</a:t>
            </a:r>
            <a:r>
              <a:rPr lang="en-US" altLang="zh-CN" sz="1200" dirty="0"/>
              <a:t>modem</a:t>
            </a:r>
            <a:r>
              <a:rPr lang="zh-CN" altLang="en-US" sz="1200" dirty="0"/>
              <a:t>通信的关键流程代码，包括发送</a:t>
            </a:r>
            <a:r>
              <a:rPr lang="en-US" altLang="zh-CN" sz="1200" dirty="0"/>
              <a:t>AT</a:t>
            </a:r>
            <a:r>
              <a:rPr lang="zh-CN" altLang="en-US" sz="1200" dirty="0"/>
              <a:t>命令函数，接收</a:t>
            </a:r>
            <a:r>
              <a:rPr lang="en-US" altLang="zh-CN" sz="1200" dirty="0"/>
              <a:t>AT</a:t>
            </a:r>
            <a:r>
              <a:rPr lang="zh-CN" altLang="en-US" sz="1200" dirty="0"/>
              <a:t>命令函数等</a:t>
            </a:r>
            <a:endParaRPr lang="en-US" altLang="zh-CN" sz="1200" dirty="0"/>
          </a:p>
          <a:p>
            <a:pPr marL="881063" lvl="1" indent="-342900">
              <a:buFont typeface="Wingdings" panose="05000000000000000000" pitchFamily="2" charset="2"/>
              <a:buChar char="ü"/>
            </a:pPr>
            <a:r>
              <a:rPr lang="en-US" altLang="zh-CN" sz="1200" dirty="0" err="1"/>
              <a:t>at_tok.c</a:t>
            </a:r>
            <a:r>
              <a:rPr lang="zh-CN" altLang="en-US" sz="1200" dirty="0"/>
              <a:t>：解析</a:t>
            </a:r>
            <a:r>
              <a:rPr lang="en-US" altLang="zh-CN" sz="1200" dirty="0"/>
              <a:t>modem</a:t>
            </a:r>
            <a:r>
              <a:rPr lang="zh-CN" altLang="en-US" sz="1200" dirty="0"/>
              <a:t>返回的</a:t>
            </a:r>
            <a:r>
              <a:rPr lang="en-US" altLang="zh-CN" sz="1200" dirty="0"/>
              <a:t>AT</a:t>
            </a:r>
            <a:r>
              <a:rPr lang="zh-CN" altLang="en-US" sz="1200" dirty="0"/>
              <a:t>命令方法</a:t>
            </a:r>
            <a:endParaRPr lang="en-US" altLang="zh-CN" sz="1200" dirty="0"/>
          </a:p>
          <a:p>
            <a:pPr marL="881063" lvl="1" indent="-342900">
              <a:buFont typeface="Wingdings" panose="05000000000000000000" pitchFamily="2" charset="2"/>
              <a:buChar char="ü"/>
            </a:pPr>
            <a:r>
              <a:rPr lang="en-US" altLang="zh-CN" sz="1200" dirty="0" err="1"/>
              <a:t>c</a:t>
            </a:r>
            <a:r>
              <a:rPr lang="en-US" altLang="zh-CN" sz="1200" dirty="0" err="1"/>
              <a:t>hannel_controller.c</a:t>
            </a:r>
            <a:r>
              <a:rPr lang="zh-CN" altLang="en-US" sz="1200" dirty="0"/>
              <a:t>：定义接收</a:t>
            </a:r>
            <a:r>
              <a:rPr lang="en-US" altLang="zh-CN" sz="1200" dirty="0"/>
              <a:t>AT</a:t>
            </a:r>
            <a:r>
              <a:rPr lang="zh-CN" altLang="en-US" sz="1200" dirty="0"/>
              <a:t>命令结果的超时时间</a:t>
            </a:r>
            <a:endParaRPr lang="en-US" altLang="zh-CN" sz="1200" dirty="0"/>
          </a:p>
          <a:p>
            <a:pPr marL="881063" lvl="1" indent="-342900">
              <a:buFont typeface="Wingdings" panose="05000000000000000000" pitchFamily="2" charset="2"/>
              <a:buChar char="ü"/>
            </a:pPr>
            <a:r>
              <a:rPr lang="en-US" altLang="zh-CN" sz="1200" dirty="0" err="1"/>
              <a:t>ril_async_cmd_handler.c</a:t>
            </a:r>
            <a:r>
              <a:rPr lang="zh-CN" altLang="en-US" sz="1200" dirty="0"/>
              <a:t>：异步</a:t>
            </a:r>
            <a:r>
              <a:rPr lang="en-US" altLang="zh-CN" sz="1200" dirty="0"/>
              <a:t>AT</a:t>
            </a:r>
            <a:r>
              <a:rPr lang="zh-CN" altLang="en-US" sz="1200" dirty="0"/>
              <a:t>命令的处理</a:t>
            </a:r>
            <a:endParaRPr lang="en-US" altLang="zh-CN" sz="1200" dirty="0"/>
          </a:p>
          <a:p>
            <a:pPr lvl="1">
              <a:buFont typeface="Wingdings" panose="05000000000000000000" pitchFamily="2" charset="2"/>
              <a:buChar char="Ø"/>
            </a:pPr>
            <a:r>
              <a:rPr lang="en-US" altLang="zh-CN" sz="1400" dirty="0" err="1" smtClean="0"/>
              <a:t>libril_threads</a:t>
            </a:r>
            <a:r>
              <a:rPr lang="zh-CN" altLang="en-US" sz="1400" dirty="0" smtClean="0"/>
              <a:t>：</a:t>
            </a:r>
            <a:r>
              <a:rPr lang="en-US" altLang="zh-CN" sz="1400" dirty="0" smtClean="0"/>
              <a:t>libril_threads.so</a:t>
            </a:r>
          </a:p>
          <a:p>
            <a:pPr marL="823913" lvl="1">
              <a:buFont typeface="Wingdings" panose="05000000000000000000" pitchFamily="2" charset="2"/>
              <a:buChar char="ü"/>
            </a:pPr>
            <a:r>
              <a:rPr lang="en-US" altLang="zh-CN" sz="1200" dirty="0" err="1"/>
              <a:t>r</a:t>
            </a:r>
            <a:r>
              <a:rPr lang="en-US" altLang="zh-CN" sz="1200" dirty="0" err="1" smtClean="0"/>
              <a:t>equest_threads.c</a:t>
            </a:r>
            <a:r>
              <a:rPr lang="zh-CN" altLang="en-US" sz="1200" dirty="0" smtClean="0"/>
              <a:t>：请求排队处理多线程机制</a:t>
            </a:r>
            <a:endParaRPr lang="en-US" altLang="zh-CN" sz="1200" dirty="0" smtClean="0"/>
          </a:p>
          <a:p>
            <a:pPr marL="823913" lvl="1">
              <a:buFont typeface="Wingdings" panose="05000000000000000000" pitchFamily="2" charset="2"/>
              <a:buChar char="ü"/>
            </a:pPr>
            <a:r>
              <a:rPr lang="en-US" altLang="zh-CN" sz="1200" dirty="0"/>
              <a:t>t</a:t>
            </a:r>
            <a:r>
              <a:rPr lang="en-US" altLang="zh-CN" sz="1200" dirty="0" smtClean="0"/>
              <a:t>hread_pool.cpp</a:t>
            </a:r>
            <a:r>
              <a:rPr lang="zh-CN" altLang="en-US" sz="1200" dirty="0" smtClean="0"/>
              <a:t>：线程池的实现</a:t>
            </a:r>
            <a:endParaRPr lang="en-US" altLang="zh-CN" sz="1200" dirty="0" smtClean="0"/>
          </a:p>
          <a:p>
            <a:pPr lvl="1">
              <a:buFont typeface="Wingdings" panose="05000000000000000000" pitchFamily="2" charset="2"/>
              <a:buChar char="Ø"/>
            </a:pPr>
            <a:endParaRPr lang="en-US" altLang="zh-CN" sz="1400" dirty="0"/>
          </a:p>
          <a:p>
            <a:pPr marL="1200150" lvl="2" indent="-285750">
              <a:buFont typeface="Wingdings" panose="05000000000000000000" pitchFamily="2" charset="2"/>
              <a:buChar char="ü"/>
            </a:pPr>
            <a:endParaRPr lang="en-US" altLang="zh-CN" sz="1400" dirty="0" smtClean="0"/>
          </a:p>
          <a:p>
            <a:pPr>
              <a:spcAft>
                <a:spcPct val="0"/>
              </a:spcAft>
              <a:buNone/>
            </a:pPr>
            <a:endParaRPr lang="en-US" altLang="zh-CN" sz="1400" dirty="0"/>
          </a:p>
          <a:p>
            <a:pPr marL="0" indent="0">
              <a:buNone/>
            </a:pPr>
            <a:endParaRPr lang="zh-CN" altLang="en-US" sz="1050" dirty="0"/>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主要代码目录</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951620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en-US" altLang="zh-CN" sz="1400" dirty="0" smtClean="0"/>
              <a:t>/hardware/interface/radio</a:t>
            </a:r>
          </a:p>
          <a:p>
            <a:pPr lvl="1">
              <a:buFont typeface="Wingdings" panose="05000000000000000000" pitchFamily="2" charset="2"/>
              <a:buChar char="Ø"/>
            </a:pPr>
            <a:r>
              <a:rPr lang="en-US" altLang="zh-CN" sz="1200" dirty="0" err="1" smtClean="0"/>
              <a:t>IRadio.hal</a:t>
            </a:r>
            <a:r>
              <a:rPr lang="zh-CN" altLang="en-US" sz="1200" dirty="0" smtClean="0"/>
              <a:t>：定义</a:t>
            </a:r>
            <a:r>
              <a:rPr lang="en-US" altLang="zh-CN" sz="1200" dirty="0" err="1" smtClean="0"/>
              <a:t>IRadio</a:t>
            </a:r>
            <a:r>
              <a:rPr lang="zh-CN" altLang="en-US" sz="1200" dirty="0" smtClean="0"/>
              <a:t>接口，</a:t>
            </a:r>
            <a:r>
              <a:rPr lang="en-US" altLang="zh-CN" sz="1200" dirty="0" smtClean="0"/>
              <a:t>RIL Request</a:t>
            </a:r>
            <a:r>
              <a:rPr lang="zh-CN" altLang="en-US" sz="1200" dirty="0" smtClean="0"/>
              <a:t>消息的处理方法</a:t>
            </a:r>
            <a:endParaRPr lang="en-US" altLang="zh-CN" sz="1200" dirty="0" smtClean="0"/>
          </a:p>
          <a:p>
            <a:pPr lvl="1">
              <a:buFont typeface="Wingdings" panose="05000000000000000000" pitchFamily="2" charset="2"/>
              <a:buChar char="Ø"/>
            </a:pPr>
            <a:r>
              <a:rPr lang="en-US" altLang="zh-CN" sz="1200" dirty="0" err="1" smtClean="0"/>
              <a:t>IRadioResponse.hal</a:t>
            </a:r>
            <a:r>
              <a:rPr lang="zh-CN" altLang="en-US" sz="1200" dirty="0" smtClean="0"/>
              <a:t>：定义</a:t>
            </a:r>
            <a:r>
              <a:rPr lang="en-US" altLang="zh-CN" sz="1200" dirty="0" err="1" smtClean="0"/>
              <a:t>IRadioResponse</a:t>
            </a:r>
            <a:r>
              <a:rPr lang="zh-CN" altLang="en-US" sz="1200" dirty="0" smtClean="0"/>
              <a:t>接口，</a:t>
            </a:r>
            <a:r>
              <a:rPr lang="en-US" altLang="zh-CN" sz="1200" dirty="0" smtClean="0"/>
              <a:t>RIL Request</a:t>
            </a:r>
            <a:r>
              <a:rPr lang="zh-CN" altLang="en-US" sz="1200" dirty="0" smtClean="0"/>
              <a:t>消息的返回处理方法</a:t>
            </a:r>
            <a:endParaRPr lang="en-US" altLang="zh-CN" sz="1200" dirty="0" smtClean="0"/>
          </a:p>
          <a:p>
            <a:pPr lvl="1">
              <a:buFont typeface="Wingdings" panose="05000000000000000000" pitchFamily="2" charset="2"/>
              <a:buChar char="Ø"/>
            </a:pPr>
            <a:r>
              <a:rPr lang="en-US" altLang="zh-CN" sz="1200" dirty="0" err="1" smtClean="0"/>
              <a:t>IRadioIndication.hal</a:t>
            </a:r>
            <a:r>
              <a:rPr lang="zh-CN" altLang="en-US" sz="1200" dirty="0" smtClean="0"/>
              <a:t>：定义</a:t>
            </a:r>
            <a:r>
              <a:rPr lang="en-US" altLang="zh-CN" sz="1200" dirty="0" err="1"/>
              <a:t>IRadioIndication</a:t>
            </a:r>
            <a:r>
              <a:rPr lang="zh-CN" altLang="en-US" sz="1200" dirty="0" smtClean="0"/>
              <a:t>接口，</a:t>
            </a:r>
            <a:r>
              <a:rPr lang="en-US" altLang="zh-CN" sz="1200" dirty="0" smtClean="0"/>
              <a:t>Unsolicited</a:t>
            </a:r>
            <a:r>
              <a:rPr lang="zh-CN" altLang="en-US" sz="1200" dirty="0" smtClean="0"/>
              <a:t>消息的上报处理方法</a:t>
            </a:r>
            <a:endParaRPr lang="en-US" altLang="zh-CN" sz="1200" dirty="0"/>
          </a:p>
          <a:p>
            <a:pPr lvl="1">
              <a:buFont typeface="Wingdings" panose="05000000000000000000" pitchFamily="2" charset="2"/>
              <a:buChar char="Ø"/>
            </a:pPr>
            <a:r>
              <a:rPr lang="en-US" altLang="zh-CN" sz="1200" dirty="0" err="1" smtClean="0"/>
              <a:t>types.hal</a:t>
            </a:r>
            <a:r>
              <a:rPr lang="zh-CN" altLang="en-US" sz="1200" dirty="0" smtClean="0"/>
              <a:t>：结构体定义</a:t>
            </a:r>
            <a:endParaRPr lang="en-US" altLang="zh-CN" sz="1200" dirty="0" smtClean="0"/>
          </a:p>
          <a:p>
            <a:pPr lvl="1">
              <a:buFont typeface="Wingdings" panose="05000000000000000000" pitchFamily="2" charset="2"/>
              <a:buChar char="Ø"/>
            </a:pPr>
            <a:endParaRPr lang="en-US" altLang="zh-CN" sz="1400" dirty="0"/>
          </a:p>
          <a:p>
            <a:pPr marL="1200150" lvl="2" indent="-285750">
              <a:buFont typeface="Wingdings" panose="05000000000000000000" pitchFamily="2" charset="2"/>
              <a:buChar char="ü"/>
            </a:pPr>
            <a:endParaRPr lang="en-US" altLang="zh-CN" sz="1400" dirty="0" smtClean="0"/>
          </a:p>
          <a:p>
            <a:pPr>
              <a:spcAft>
                <a:spcPct val="0"/>
              </a:spcAft>
              <a:buNone/>
            </a:pPr>
            <a:endParaRPr lang="en-US" altLang="zh-CN" sz="1400" dirty="0"/>
          </a:p>
          <a:p>
            <a:pPr marL="0" indent="0">
              <a:buNone/>
            </a:pPr>
            <a:endParaRPr lang="zh-CN" altLang="en-US" sz="1050" dirty="0"/>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主要代码目录</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Picture 1"/>
          <p:cNvPicPr>
            <a:picLocks noChangeAspect="1" noChangeArrowheads="1"/>
          </p:cNvPicPr>
          <p:nvPr/>
        </p:nvPicPr>
        <p:blipFill>
          <a:blip r:embed="rId3" cstate="print"/>
          <a:srcRect/>
          <a:stretch>
            <a:fillRect/>
          </a:stretch>
        </p:blipFill>
        <p:spPr bwMode="auto">
          <a:xfrm>
            <a:off x="899592" y="2823170"/>
            <a:ext cx="2066925" cy="3486150"/>
          </a:xfrm>
          <a:prstGeom prst="rect">
            <a:avLst/>
          </a:prstGeom>
          <a:noFill/>
          <a:ln w="9525">
            <a:noFill/>
            <a:miter lim="800000"/>
            <a:headEnd/>
            <a:tailEnd/>
          </a:ln>
        </p:spPr>
      </p:pic>
      <p:graphicFrame>
        <p:nvGraphicFramePr>
          <p:cNvPr id="6" name="Object 1"/>
          <p:cNvGraphicFramePr>
            <a:graphicFrameLocks noChangeAspect="1"/>
          </p:cNvGraphicFramePr>
          <p:nvPr>
            <p:extLst>
              <p:ext uri="{D42A27DB-BD31-4B8C-83A1-F6EECF244321}">
                <p14:modId xmlns:p14="http://schemas.microsoft.com/office/powerpoint/2010/main" val="2789534169"/>
              </p:ext>
            </p:extLst>
          </p:nvPr>
        </p:nvGraphicFramePr>
        <p:xfrm>
          <a:off x="3491880" y="3140968"/>
          <a:ext cx="4968552" cy="2612332"/>
        </p:xfrm>
        <a:graphic>
          <a:graphicData uri="http://schemas.openxmlformats.org/presentationml/2006/ole">
            <mc:AlternateContent xmlns:mc="http://schemas.openxmlformats.org/markup-compatibility/2006">
              <mc:Choice xmlns:v="urn:schemas-microsoft-com:vml" Requires="v">
                <p:oleObj spid="_x0000_s2069" name="Visio" r:id="rId4" imgW="4192722" imgH="2341944" progId="Visio.Drawing.11">
                  <p:embed/>
                </p:oleObj>
              </mc:Choice>
              <mc:Fallback>
                <p:oleObj name="Visio" r:id="rId4" imgW="4192722" imgH="234194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3140968"/>
                        <a:ext cx="4968552" cy="2612332"/>
                      </a:xfrm>
                      <a:prstGeom prst="rect">
                        <a:avLst/>
                      </a:prstGeom>
                      <a:noFill/>
                    </p:spPr>
                  </p:pic>
                </p:oleObj>
              </mc:Fallback>
            </mc:AlternateContent>
          </a:graphicData>
        </a:graphic>
      </p:graphicFrame>
    </p:spTree>
    <p:extLst>
      <p:ext uri="{BB962C8B-B14F-4D97-AF65-F5344CB8AC3E}">
        <p14:creationId xmlns:p14="http://schemas.microsoft.com/office/powerpoint/2010/main" val="1202226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en-US" altLang="zh-CN" sz="1400" dirty="0" smtClean="0"/>
              <a:t>/vendor/</a:t>
            </a:r>
            <a:r>
              <a:rPr lang="en-US" altLang="zh-CN" sz="1400" dirty="0" err="1" smtClean="0"/>
              <a:t>sprd</a:t>
            </a:r>
            <a:r>
              <a:rPr lang="en-US" altLang="zh-CN" sz="1400" dirty="0" smtClean="0"/>
              <a:t>/interfaces/radio</a:t>
            </a:r>
          </a:p>
          <a:p>
            <a:pPr lvl="1">
              <a:buFont typeface="Wingdings" panose="05000000000000000000" pitchFamily="2" charset="2"/>
              <a:buChar char="Ø"/>
            </a:pPr>
            <a:r>
              <a:rPr lang="en-US" altLang="zh-CN" sz="1200" dirty="0" err="1" smtClean="0"/>
              <a:t>IExtRadio.hal</a:t>
            </a:r>
            <a:r>
              <a:rPr lang="zh-CN" altLang="en-US" sz="1200" dirty="0" smtClean="0"/>
              <a:t>：</a:t>
            </a:r>
            <a:r>
              <a:rPr lang="zh-CN" altLang="en-US" sz="1200" dirty="0"/>
              <a:t>继承</a:t>
            </a:r>
            <a:r>
              <a:rPr lang="zh-CN" altLang="en-US" sz="1200" dirty="0" smtClean="0"/>
              <a:t>自</a:t>
            </a:r>
            <a:r>
              <a:rPr lang="en-US" altLang="zh-CN" sz="1200" dirty="0" err="1" smtClean="0"/>
              <a:t>IRadio</a:t>
            </a:r>
            <a:r>
              <a:rPr lang="zh-CN" altLang="en-US" sz="1200" dirty="0" smtClean="0"/>
              <a:t>，定义展讯扩展的</a:t>
            </a:r>
            <a:r>
              <a:rPr lang="en-US" altLang="zh-CN" sz="1200" dirty="0" smtClean="0"/>
              <a:t>RIL Request</a:t>
            </a:r>
            <a:r>
              <a:rPr lang="zh-CN" altLang="en-US" sz="1200" dirty="0" smtClean="0"/>
              <a:t>（包含</a:t>
            </a:r>
            <a:r>
              <a:rPr lang="en-US" altLang="zh-CN" sz="1200" dirty="0" smtClean="0"/>
              <a:t>IMS</a:t>
            </a:r>
            <a:r>
              <a:rPr lang="zh-CN" altLang="en-US" sz="1200" dirty="0" smtClean="0"/>
              <a:t>扩展的）消息的处理方法</a:t>
            </a:r>
            <a:endParaRPr lang="en-US" altLang="zh-CN" sz="1200" dirty="0" smtClean="0"/>
          </a:p>
          <a:p>
            <a:pPr lvl="1">
              <a:buFont typeface="Wingdings" panose="05000000000000000000" pitchFamily="2" charset="2"/>
              <a:buChar char="Ø"/>
            </a:pPr>
            <a:r>
              <a:rPr lang="en-US" altLang="zh-CN" sz="1200" dirty="0" err="1" smtClean="0"/>
              <a:t>IExtRadioResponse.hal</a:t>
            </a:r>
            <a:r>
              <a:rPr lang="zh-CN" altLang="en-US" sz="1200" dirty="0" smtClean="0"/>
              <a:t>：定义</a:t>
            </a:r>
            <a:r>
              <a:rPr lang="en-US" altLang="zh-CN" sz="1200" dirty="0" err="1" smtClean="0"/>
              <a:t>IExtRadioResponse</a:t>
            </a:r>
            <a:r>
              <a:rPr lang="zh-CN" altLang="en-US" sz="1200" dirty="0" smtClean="0"/>
              <a:t>接口，定义展讯扩展</a:t>
            </a:r>
            <a:r>
              <a:rPr lang="en-US" altLang="zh-CN" sz="1200" dirty="0" smtClean="0"/>
              <a:t>RIL Request</a:t>
            </a:r>
            <a:r>
              <a:rPr lang="zh-CN" altLang="en-US" sz="1200" dirty="0" smtClean="0"/>
              <a:t>消息的返回处理方法</a:t>
            </a:r>
            <a:endParaRPr lang="en-US" altLang="zh-CN" sz="1200" dirty="0" smtClean="0"/>
          </a:p>
          <a:p>
            <a:pPr lvl="1">
              <a:buFont typeface="Wingdings" panose="05000000000000000000" pitchFamily="2" charset="2"/>
              <a:buChar char="Ø"/>
            </a:pPr>
            <a:r>
              <a:rPr lang="en-US" altLang="zh-CN" sz="1200" dirty="0" err="1" smtClean="0"/>
              <a:t>I</a:t>
            </a:r>
            <a:r>
              <a:rPr lang="en-US" altLang="zh-CN" sz="1200" dirty="0" err="1"/>
              <a:t>Ext</a:t>
            </a:r>
            <a:r>
              <a:rPr lang="en-US" altLang="zh-CN" sz="1200" dirty="0" err="1" smtClean="0"/>
              <a:t>RadioIndication.hal</a:t>
            </a:r>
            <a:r>
              <a:rPr lang="zh-CN" altLang="en-US" sz="1200" dirty="0" smtClean="0"/>
              <a:t>：定义</a:t>
            </a:r>
            <a:r>
              <a:rPr lang="en-US" altLang="zh-CN" sz="1200" dirty="0" err="1"/>
              <a:t>IExtRadioIndication</a:t>
            </a:r>
            <a:r>
              <a:rPr lang="zh-CN" altLang="en-US" sz="1200" dirty="0" smtClean="0"/>
              <a:t>接口，定义展讯扩展</a:t>
            </a:r>
            <a:r>
              <a:rPr lang="en-US" altLang="zh-CN" sz="1200" dirty="0" smtClean="0"/>
              <a:t>Unsolicited</a:t>
            </a:r>
            <a:r>
              <a:rPr lang="zh-CN" altLang="en-US" sz="1200" dirty="0" smtClean="0"/>
              <a:t>消息的上报处理方法</a:t>
            </a:r>
            <a:endParaRPr lang="en-US" altLang="zh-CN" sz="1200" dirty="0" smtClean="0"/>
          </a:p>
          <a:p>
            <a:pPr lvl="1">
              <a:buFont typeface="Wingdings" panose="05000000000000000000" pitchFamily="2" charset="2"/>
              <a:buChar char="Ø"/>
            </a:pPr>
            <a:r>
              <a:rPr lang="en-US" altLang="zh-CN" sz="1200" dirty="0" err="1" smtClean="0"/>
              <a:t>IIMSRadioResponse.hal</a:t>
            </a:r>
            <a:r>
              <a:rPr lang="zh-CN" altLang="en-US" sz="1200" dirty="0" smtClean="0"/>
              <a:t>：定义</a:t>
            </a:r>
            <a:r>
              <a:rPr lang="en-US" altLang="zh-CN" sz="1200" dirty="0" err="1"/>
              <a:t>IIMSRadioResponse</a:t>
            </a:r>
            <a:r>
              <a:rPr lang="zh-CN" altLang="en-US" sz="1200" dirty="0" smtClean="0"/>
              <a:t>接口，定义展讯</a:t>
            </a:r>
            <a:r>
              <a:rPr lang="en-US" altLang="zh-CN" sz="1200" dirty="0" smtClean="0"/>
              <a:t>IMS</a:t>
            </a:r>
            <a:r>
              <a:rPr lang="zh-CN" altLang="en-US" sz="1200" dirty="0" smtClean="0"/>
              <a:t>扩展</a:t>
            </a:r>
            <a:r>
              <a:rPr lang="en-US" altLang="zh-CN" sz="1200" dirty="0"/>
              <a:t>RIL Request</a:t>
            </a:r>
            <a:r>
              <a:rPr lang="zh-CN" altLang="en-US" sz="1200" dirty="0"/>
              <a:t>消息的返回处理方法</a:t>
            </a:r>
            <a:endParaRPr lang="en-US" altLang="zh-CN" sz="1200" dirty="0"/>
          </a:p>
          <a:p>
            <a:pPr lvl="1">
              <a:buFont typeface="Wingdings" panose="05000000000000000000" pitchFamily="2" charset="2"/>
              <a:buChar char="Ø"/>
            </a:pPr>
            <a:r>
              <a:rPr lang="en-US" altLang="zh-CN" sz="1200" dirty="0" err="1" smtClean="0"/>
              <a:t>IIMSRadioIndication.hal</a:t>
            </a:r>
            <a:r>
              <a:rPr lang="zh-CN" altLang="en-US" sz="1200" dirty="0" smtClean="0"/>
              <a:t>：定义</a:t>
            </a:r>
            <a:r>
              <a:rPr lang="en-US" altLang="zh-CN" sz="1200" dirty="0" err="1"/>
              <a:t>IIMSRadioIndication</a:t>
            </a:r>
            <a:r>
              <a:rPr lang="zh-CN" altLang="en-US" sz="1200" dirty="0" smtClean="0"/>
              <a:t>接口，定义</a:t>
            </a:r>
            <a:r>
              <a:rPr lang="zh-CN" altLang="en-US" sz="1200" dirty="0"/>
              <a:t>展讯</a:t>
            </a:r>
            <a:r>
              <a:rPr lang="en-US" altLang="zh-CN" sz="1200" dirty="0"/>
              <a:t>IMS</a:t>
            </a:r>
            <a:r>
              <a:rPr lang="zh-CN" altLang="en-US" sz="1200" dirty="0" smtClean="0"/>
              <a:t>扩展</a:t>
            </a:r>
            <a:r>
              <a:rPr lang="en-US" altLang="zh-CN" sz="1200" dirty="0"/>
              <a:t>Unsolicited</a:t>
            </a:r>
            <a:r>
              <a:rPr lang="zh-CN" altLang="en-US" sz="1200" dirty="0"/>
              <a:t>消息的上报处理</a:t>
            </a:r>
            <a:r>
              <a:rPr lang="zh-CN" altLang="en-US" sz="1200" dirty="0" smtClean="0"/>
              <a:t>方法</a:t>
            </a:r>
            <a:endParaRPr lang="en-US" altLang="zh-CN" sz="1200" dirty="0"/>
          </a:p>
          <a:p>
            <a:pPr lvl="1">
              <a:buFont typeface="Wingdings" panose="05000000000000000000" pitchFamily="2" charset="2"/>
              <a:buChar char="Ø"/>
            </a:pPr>
            <a:r>
              <a:rPr lang="en-US" altLang="zh-CN" sz="1200" dirty="0" err="1" smtClean="0"/>
              <a:t>types.hal</a:t>
            </a:r>
            <a:r>
              <a:rPr lang="zh-CN" altLang="en-US" sz="1200" dirty="0" smtClean="0"/>
              <a:t>：新增数据类型，或扩展原生定义的数据类型</a:t>
            </a:r>
            <a:endParaRPr lang="en-US" altLang="zh-CN" sz="1200" dirty="0" smtClean="0"/>
          </a:p>
          <a:p>
            <a:r>
              <a:rPr lang="zh-CN" altLang="en-US" sz="1400" dirty="0" smtClean="0">
                <a:solidFill>
                  <a:srgbClr val="FF0000"/>
                </a:solidFill>
              </a:rPr>
              <a:t>总结</a:t>
            </a:r>
            <a:endParaRPr lang="en-US" altLang="zh-CN" sz="1400" dirty="0" smtClean="0">
              <a:solidFill>
                <a:srgbClr val="FF0000"/>
              </a:solidFill>
            </a:endParaRPr>
          </a:p>
          <a:p>
            <a:pPr lvl="1">
              <a:buFont typeface="Wingdings" panose="05000000000000000000" pitchFamily="2" charset="2"/>
              <a:buChar char="Ø"/>
            </a:pPr>
            <a:r>
              <a:rPr lang="en-US" altLang="zh-CN" sz="1200" dirty="0" smtClean="0"/>
              <a:t>RIL</a:t>
            </a:r>
            <a:r>
              <a:rPr lang="zh-CN" altLang="en-US" sz="1200" dirty="0" smtClean="0"/>
              <a:t>模块生成的文件有：</a:t>
            </a:r>
            <a:endParaRPr lang="en-US" altLang="zh-CN" sz="1200" dirty="0" smtClean="0"/>
          </a:p>
          <a:p>
            <a:pPr marL="709613" lvl="1" indent="-171450">
              <a:buFont typeface="Wingdings" panose="05000000000000000000" pitchFamily="2" charset="2"/>
              <a:buChar char="ü"/>
            </a:pPr>
            <a:r>
              <a:rPr lang="en-US" altLang="zh-CN" sz="1200" dirty="0" err="1" smtClean="0"/>
              <a:t>sprdrild</a:t>
            </a:r>
            <a:r>
              <a:rPr lang="zh-CN" altLang="en-US" sz="1200" dirty="0" smtClean="0"/>
              <a:t>：可执行文件，守护进程</a:t>
            </a:r>
            <a:endParaRPr lang="en-US" altLang="zh-CN" sz="1200" dirty="0" smtClean="0"/>
          </a:p>
          <a:p>
            <a:pPr marL="709613" lvl="1" indent="-171450">
              <a:buFont typeface="Wingdings" panose="05000000000000000000" pitchFamily="2" charset="2"/>
              <a:buChar char="ü"/>
            </a:pPr>
            <a:r>
              <a:rPr lang="en-US" altLang="zh-CN" sz="1200" dirty="0" err="1"/>
              <a:t>l</a:t>
            </a:r>
            <a:r>
              <a:rPr lang="en-US" altLang="zh-CN" sz="1200" dirty="0" err="1" smtClean="0"/>
              <a:t>ibrilsprd</a:t>
            </a:r>
            <a:r>
              <a:rPr lang="zh-CN" altLang="en-US" sz="1200" dirty="0" smtClean="0"/>
              <a:t>：</a:t>
            </a:r>
            <a:r>
              <a:rPr lang="en-US" altLang="zh-CN" sz="1200" dirty="0" smtClean="0"/>
              <a:t>so</a:t>
            </a:r>
            <a:r>
              <a:rPr lang="zh-CN" altLang="en-US" sz="1200" dirty="0" smtClean="0"/>
              <a:t>文件，主要完成同</a:t>
            </a:r>
            <a:r>
              <a:rPr lang="en-US" altLang="zh-CN" sz="1200" dirty="0" smtClean="0"/>
              <a:t>RILJ</a:t>
            </a:r>
            <a:r>
              <a:rPr lang="zh-CN" altLang="en-US" sz="1200" dirty="0" smtClean="0"/>
              <a:t>的通信</a:t>
            </a:r>
            <a:endParaRPr lang="en-US" altLang="zh-CN" sz="1200" dirty="0" smtClean="0"/>
          </a:p>
          <a:p>
            <a:pPr marL="709613" lvl="1" indent="-171450">
              <a:buFont typeface="Wingdings" panose="05000000000000000000" pitchFamily="2" charset="2"/>
              <a:buChar char="ü"/>
            </a:pPr>
            <a:r>
              <a:rPr lang="en-US" altLang="zh-CN" sz="1200" dirty="0" err="1"/>
              <a:t>l</a:t>
            </a:r>
            <a:r>
              <a:rPr lang="en-US" altLang="zh-CN" sz="1200" dirty="0" err="1" smtClean="0"/>
              <a:t>ibsprd-ril</a:t>
            </a:r>
            <a:r>
              <a:rPr lang="zh-CN" altLang="en-US" sz="1200" dirty="0" smtClean="0"/>
              <a:t>：</a:t>
            </a:r>
            <a:r>
              <a:rPr lang="en-US" altLang="zh-CN" sz="1200" dirty="0" smtClean="0"/>
              <a:t>so</a:t>
            </a:r>
            <a:r>
              <a:rPr lang="zh-CN" altLang="en-US" sz="1200" dirty="0" smtClean="0"/>
              <a:t>文件，主要完成同</a:t>
            </a:r>
            <a:r>
              <a:rPr lang="en-US" altLang="zh-CN" sz="1200" dirty="0" smtClean="0"/>
              <a:t>modem</a:t>
            </a:r>
            <a:r>
              <a:rPr lang="zh-CN" altLang="en-US" sz="1200" dirty="0" smtClean="0"/>
              <a:t>的通信</a:t>
            </a:r>
            <a:endParaRPr lang="en-US" altLang="zh-CN" sz="1200" dirty="0" smtClean="0"/>
          </a:p>
          <a:p>
            <a:pPr marL="709613" lvl="1" indent="-171450">
              <a:buFont typeface="Wingdings" panose="05000000000000000000" pitchFamily="2" charset="2"/>
              <a:buChar char="ü"/>
            </a:pPr>
            <a:r>
              <a:rPr lang="en-US" altLang="zh-CN" sz="1200" dirty="0" err="1" smtClean="0"/>
              <a:t>libril_threads</a:t>
            </a:r>
            <a:r>
              <a:rPr lang="zh-CN" altLang="en-US" sz="1200" dirty="0" smtClean="0"/>
              <a:t>：</a:t>
            </a:r>
            <a:r>
              <a:rPr lang="en-US" altLang="zh-CN" sz="1200" dirty="0" smtClean="0"/>
              <a:t>so</a:t>
            </a:r>
            <a:r>
              <a:rPr lang="zh-CN" altLang="en-US" sz="1200" dirty="0" smtClean="0"/>
              <a:t>文件，</a:t>
            </a:r>
            <a:r>
              <a:rPr lang="en-US" altLang="zh-CN" sz="1200" dirty="0" smtClean="0"/>
              <a:t>RIL</a:t>
            </a:r>
            <a:r>
              <a:rPr lang="zh-CN" altLang="en-US" sz="1200" dirty="0"/>
              <a:t> </a:t>
            </a:r>
            <a:r>
              <a:rPr lang="en-US" altLang="zh-CN" sz="1200" dirty="0" smtClean="0"/>
              <a:t>Request</a:t>
            </a:r>
            <a:r>
              <a:rPr lang="zh-CN" altLang="en-US" sz="1200" dirty="0" smtClean="0"/>
              <a:t>的多线程排队处理机制</a:t>
            </a:r>
            <a:endParaRPr lang="en-US" altLang="zh-CN" sz="1200" dirty="0" smtClean="0"/>
          </a:p>
          <a:p>
            <a:pPr marL="709613" lvl="1" indent="-171450">
              <a:buFont typeface="Wingdings" panose="05000000000000000000" pitchFamily="2" charset="2"/>
              <a:buChar char="ü"/>
            </a:pPr>
            <a:r>
              <a:rPr lang="en-US" altLang="zh-CN" sz="1200" dirty="0" smtClean="0"/>
              <a:t>android.hareware.radio@1.0</a:t>
            </a:r>
            <a:r>
              <a:rPr lang="zh-CN" altLang="en-US" sz="1200" dirty="0" smtClean="0"/>
              <a:t>：</a:t>
            </a:r>
            <a:r>
              <a:rPr lang="en-US" altLang="zh-CN" sz="1200" dirty="0" smtClean="0"/>
              <a:t>so</a:t>
            </a:r>
            <a:r>
              <a:rPr lang="zh-CN" altLang="en-US" sz="1200" dirty="0" smtClean="0"/>
              <a:t>文件，原生，接口的定义，</a:t>
            </a:r>
            <a:r>
              <a:rPr lang="en-US" altLang="zh-CN" sz="1200" dirty="0" err="1" smtClean="0"/>
              <a:t>hwbinder</a:t>
            </a:r>
            <a:r>
              <a:rPr lang="zh-CN" altLang="en-US" sz="1200" dirty="0" smtClean="0"/>
              <a:t>通信所需方法的封装（自动生成）</a:t>
            </a:r>
            <a:endParaRPr lang="en-US" altLang="zh-CN" sz="1200" dirty="0" smtClean="0"/>
          </a:p>
          <a:p>
            <a:pPr marL="709613" lvl="1" indent="-171450">
              <a:buFont typeface="Wingdings" panose="05000000000000000000" pitchFamily="2" charset="2"/>
              <a:buChar char="ü"/>
            </a:pPr>
            <a:r>
              <a:rPr lang="en-US" altLang="zh-CN" sz="1200" dirty="0" smtClean="0"/>
              <a:t>vendor.sprd.hardware.radio@1.0</a:t>
            </a:r>
            <a:r>
              <a:rPr lang="zh-CN" altLang="en-US" sz="1200" dirty="0" smtClean="0"/>
              <a:t>：</a:t>
            </a:r>
            <a:r>
              <a:rPr lang="en-US" altLang="zh-CN" sz="1200" dirty="0" smtClean="0"/>
              <a:t>so</a:t>
            </a:r>
            <a:r>
              <a:rPr lang="zh-CN" altLang="en-US" sz="1200" dirty="0" smtClean="0"/>
              <a:t>文件，展讯继承原生并扩展</a:t>
            </a:r>
            <a:endParaRPr lang="en-US" altLang="zh-CN" sz="1400" dirty="0"/>
          </a:p>
          <a:p>
            <a:pPr marL="1200150" lvl="2" indent="-285750">
              <a:buFont typeface="Wingdings" panose="05000000000000000000" pitchFamily="2" charset="2"/>
              <a:buChar char="ü"/>
            </a:pPr>
            <a:endParaRPr lang="en-US" altLang="zh-CN" sz="1400" dirty="0" smtClean="0"/>
          </a:p>
          <a:p>
            <a:pPr>
              <a:spcAft>
                <a:spcPct val="0"/>
              </a:spcAft>
              <a:buNone/>
            </a:pPr>
            <a:endParaRPr lang="en-US" altLang="zh-CN" sz="1400" dirty="0"/>
          </a:p>
          <a:p>
            <a:pPr marL="0" indent="0">
              <a:buNone/>
            </a:pPr>
            <a:endParaRPr lang="zh-CN" altLang="en-US" sz="1050" dirty="0"/>
          </a:p>
        </p:txBody>
      </p:sp>
      <p:sp>
        <p:nvSpPr>
          <p:cNvPr id="3" name="标题 2"/>
          <p:cNvSpPr>
            <a:spLocks noGrp="1"/>
          </p:cNvSpPr>
          <p:nvPr>
            <p:ph type="title"/>
          </p:nvPr>
        </p:nvSpPr>
        <p:spPr/>
        <p:txBody>
          <a:bodyPr/>
          <a:lstStyle/>
          <a:p>
            <a:r>
              <a:rPr lang="en-US" altLang="zh-CN" dirty="0" smtClean="0">
                <a:solidFill>
                  <a:srgbClr val="A18449"/>
                </a:solidFill>
              </a:rPr>
              <a:t>RIL</a:t>
            </a:r>
            <a:r>
              <a:rPr lang="zh-CN" altLang="en-US" dirty="0" smtClean="0">
                <a:solidFill>
                  <a:srgbClr val="A18449"/>
                </a:solidFill>
              </a:rPr>
              <a:t>主要代码目录</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28178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spcAft>
                <a:spcPct val="0"/>
              </a:spcAft>
            </a:pPr>
            <a:r>
              <a:rPr lang="en-US" altLang="zh-CN" sz="1400" dirty="0" smtClean="0"/>
              <a:t>RILD</a:t>
            </a:r>
            <a:r>
              <a:rPr lang="zh-CN" altLang="en-US" sz="1400" dirty="0" smtClean="0"/>
              <a:t>启动方式</a:t>
            </a:r>
            <a:endParaRPr lang="en-US" altLang="zh-CN" sz="1400" dirty="0" smtClean="0"/>
          </a:p>
          <a:p>
            <a:pPr lvl="1">
              <a:buFont typeface="Wingdings" panose="05000000000000000000" pitchFamily="2" charset="2"/>
              <a:buChar char="Ø"/>
            </a:pPr>
            <a:r>
              <a:rPr lang="zh-CN" altLang="en-US" sz="1200" dirty="0" smtClean="0"/>
              <a:t>由</a:t>
            </a:r>
            <a:r>
              <a:rPr lang="en-US" altLang="zh-CN" sz="1200" dirty="0" err="1" smtClean="0"/>
              <a:t>modemd</a:t>
            </a:r>
            <a:r>
              <a:rPr lang="zh-CN" altLang="en-US" sz="1200" dirty="0" smtClean="0"/>
              <a:t>通过</a:t>
            </a:r>
            <a:r>
              <a:rPr lang="en-US" altLang="zh-CN" sz="1200" dirty="0" err="1" smtClean="0"/>
              <a:t>ctl.start</a:t>
            </a:r>
            <a:r>
              <a:rPr lang="zh-CN" altLang="en-US" sz="1200" dirty="0" smtClean="0"/>
              <a:t>启动</a:t>
            </a:r>
            <a:endParaRPr lang="en-US" altLang="zh-CN" sz="1200" dirty="0" smtClean="0"/>
          </a:p>
          <a:p>
            <a:r>
              <a:rPr lang="en-US" altLang="zh-CN" sz="1400" dirty="0" smtClean="0"/>
              <a:t>RILD</a:t>
            </a:r>
            <a:r>
              <a:rPr lang="zh-CN" altLang="en-US" sz="1400" dirty="0" smtClean="0"/>
              <a:t>启动条件</a:t>
            </a:r>
            <a:endParaRPr lang="en-US" altLang="zh-CN" sz="1400" dirty="0" smtClean="0"/>
          </a:p>
          <a:p>
            <a:pPr lvl="1">
              <a:buFont typeface="Wingdings" panose="05000000000000000000" pitchFamily="2" charset="2"/>
              <a:buChar char="Ø"/>
            </a:pPr>
            <a:r>
              <a:rPr lang="zh-CN" altLang="en-US" sz="1200" dirty="0" smtClean="0"/>
              <a:t>在</a:t>
            </a:r>
            <a:r>
              <a:rPr lang="en-US" altLang="zh-CN" sz="1200" dirty="0" err="1" smtClean="0"/>
              <a:t>modemd</a:t>
            </a:r>
            <a:r>
              <a:rPr lang="zh-CN" altLang="en-US" sz="1200" dirty="0" smtClean="0"/>
              <a:t>收到</a:t>
            </a:r>
            <a:r>
              <a:rPr lang="en-US" altLang="zh-CN" sz="1200" dirty="0" err="1" smtClean="0"/>
              <a:t>modem_control</a:t>
            </a:r>
            <a:r>
              <a:rPr lang="zh-CN" altLang="en-US" sz="1200" dirty="0" smtClean="0"/>
              <a:t>发送的</a:t>
            </a:r>
            <a:r>
              <a:rPr lang="en-US" altLang="zh-CN" sz="1200" dirty="0" smtClean="0"/>
              <a:t>modem alive</a:t>
            </a:r>
            <a:r>
              <a:rPr lang="zh-CN" altLang="en-US" sz="1200" dirty="0" smtClean="0"/>
              <a:t>消息时，启动</a:t>
            </a:r>
            <a:r>
              <a:rPr lang="en-US" altLang="zh-CN" sz="1200" dirty="0" smtClean="0"/>
              <a:t>RILD</a:t>
            </a:r>
          </a:p>
          <a:p>
            <a:pPr lvl="1">
              <a:buFont typeface="Wingdings" panose="05000000000000000000" pitchFamily="2" charset="2"/>
              <a:buChar char="Ø"/>
            </a:pPr>
            <a:r>
              <a:rPr lang="zh-CN" altLang="en-US" sz="1200" dirty="0" smtClean="0"/>
              <a:t>在发生</a:t>
            </a:r>
            <a:r>
              <a:rPr lang="en-US" altLang="zh-CN" sz="1200" dirty="0" smtClean="0"/>
              <a:t>modem block</a:t>
            </a:r>
            <a:r>
              <a:rPr lang="zh-CN" altLang="en-US" sz="1200" dirty="0" smtClean="0"/>
              <a:t>或</a:t>
            </a:r>
            <a:r>
              <a:rPr lang="en-US" altLang="zh-CN" sz="1200" dirty="0" smtClean="0"/>
              <a:t>modem assert</a:t>
            </a:r>
            <a:r>
              <a:rPr lang="zh-CN" altLang="en-US" sz="1200" dirty="0" smtClean="0"/>
              <a:t>时通过</a:t>
            </a:r>
            <a:r>
              <a:rPr lang="en-US" altLang="zh-CN" sz="1200" dirty="0" err="1" smtClean="0"/>
              <a:t>ctl.stop</a:t>
            </a:r>
            <a:r>
              <a:rPr lang="zh-CN" altLang="en-US" sz="1200" dirty="0" smtClean="0"/>
              <a:t>杀掉</a:t>
            </a:r>
            <a:r>
              <a:rPr lang="en-US" altLang="zh-CN" sz="1200" dirty="0" smtClean="0"/>
              <a:t>RILD</a:t>
            </a:r>
          </a:p>
          <a:p>
            <a:r>
              <a:rPr lang="en-US" altLang="zh-CN" sz="1400" dirty="0" smtClean="0"/>
              <a:t>RILD</a:t>
            </a:r>
            <a:r>
              <a:rPr lang="zh-CN" altLang="en-US" sz="1400" dirty="0" smtClean="0"/>
              <a:t>启动流程</a:t>
            </a:r>
            <a:endParaRPr lang="en-US" altLang="zh-CN" sz="1400" dirty="0" smtClean="0"/>
          </a:p>
          <a:p>
            <a:pPr lvl="1">
              <a:buFont typeface="Wingdings" panose="05000000000000000000" pitchFamily="2" charset="2"/>
              <a:buChar char="Ø"/>
            </a:pPr>
            <a:r>
              <a:rPr lang="zh-CN" altLang="en-US" sz="1200" dirty="0" smtClean="0"/>
              <a:t>调用共享库</a:t>
            </a:r>
            <a:r>
              <a:rPr lang="en-US" altLang="zh-CN" sz="1200" dirty="0" smtClean="0"/>
              <a:t>librilsprd.so</a:t>
            </a:r>
            <a:r>
              <a:rPr lang="zh-CN" altLang="en-US" sz="1200" dirty="0" smtClean="0"/>
              <a:t>的</a:t>
            </a:r>
            <a:r>
              <a:rPr lang="en-US" altLang="zh-CN" sz="1200" dirty="0" err="1" smtClean="0"/>
              <a:t>RIL_startEventLoop</a:t>
            </a:r>
            <a:r>
              <a:rPr lang="zh-CN" altLang="en-US" sz="1200" dirty="0" smtClean="0"/>
              <a:t>函数，启动其</a:t>
            </a:r>
            <a:r>
              <a:rPr lang="en-US" altLang="zh-CN" sz="1200" dirty="0" smtClean="0"/>
              <a:t>event</a:t>
            </a:r>
            <a:r>
              <a:rPr lang="zh-CN" altLang="en-US" sz="1200" dirty="0" smtClean="0"/>
              <a:t>机制</a:t>
            </a:r>
            <a:endParaRPr lang="en-US" altLang="zh-CN" sz="1200" dirty="0" smtClean="0"/>
          </a:p>
          <a:p>
            <a:pPr lvl="1">
              <a:buFont typeface="Wingdings" panose="05000000000000000000" pitchFamily="2" charset="2"/>
              <a:buChar char="Ø"/>
            </a:pPr>
            <a:r>
              <a:rPr lang="zh-CN" altLang="en-US" sz="1200" dirty="0" smtClean="0"/>
              <a:t>通过</a:t>
            </a:r>
            <a:r>
              <a:rPr lang="en-US" altLang="zh-CN" sz="1200" dirty="0" err="1" smtClean="0"/>
              <a:t>dlopen</a:t>
            </a:r>
            <a:r>
              <a:rPr lang="zh-CN" altLang="en-US" sz="1200" dirty="0" smtClean="0"/>
              <a:t>方式打开</a:t>
            </a:r>
            <a:r>
              <a:rPr lang="en-US" altLang="zh-CN" sz="1200" dirty="0" smtClean="0"/>
              <a:t>libsprd-ril.so</a:t>
            </a:r>
            <a:r>
              <a:rPr lang="zh-CN" altLang="en-US" sz="1200" dirty="0" smtClean="0"/>
              <a:t>，通过其</a:t>
            </a:r>
            <a:r>
              <a:rPr lang="en-US" altLang="zh-CN" sz="1200" dirty="0" err="1" smtClean="0"/>
              <a:t>RIL_Init</a:t>
            </a:r>
            <a:r>
              <a:rPr lang="zh-CN" altLang="en-US" sz="1200" dirty="0" smtClean="0"/>
              <a:t>函数，将</a:t>
            </a:r>
            <a:r>
              <a:rPr lang="en-US" altLang="zh-CN" sz="1200" dirty="0" smtClean="0"/>
              <a:t>librilsprd.so</a:t>
            </a:r>
            <a:r>
              <a:rPr lang="zh-CN" altLang="en-US" sz="1200" dirty="0" smtClean="0"/>
              <a:t>的</a:t>
            </a:r>
            <a:r>
              <a:rPr lang="en-US" altLang="zh-CN" sz="1200" dirty="0" err="1" smtClean="0"/>
              <a:t>s_rilEnv</a:t>
            </a:r>
            <a:r>
              <a:rPr lang="zh-CN" altLang="en-US" sz="1200" dirty="0" smtClean="0"/>
              <a:t>传递给</a:t>
            </a:r>
            <a:r>
              <a:rPr lang="en-US" altLang="zh-CN" sz="1200" dirty="0" smtClean="0"/>
              <a:t>libsprd-ril.so</a:t>
            </a:r>
            <a:r>
              <a:rPr lang="zh-CN" altLang="en-US" sz="1200" dirty="0" smtClean="0"/>
              <a:t>，并完成对</a:t>
            </a:r>
            <a:r>
              <a:rPr lang="en-US" altLang="zh-CN" sz="1200" dirty="0" smtClean="0"/>
              <a:t>modem</a:t>
            </a:r>
            <a:r>
              <a:rPr lang="zh-CN" altLang="en-US" sz="1200" dirty="0" smtClean="0"/>
              <a:t>的初始化，搭建监听</a:t>
            </a:r>
            <a:r>
              <a:rPr lang="en-US" altLang="zh-CN" sz="1200" dirty="0" smtClean="0"/>
              <a:t>modem</a:t>
            </a:r>
            <a:r>
              <a:rPr lang="zh-CN" altLang="en-US" sz="1200" dirty="0" smtClean="0"/>
              <a:t>上报的框架，同时返回</a:t>
            </a:r>
            <a:r>
              <a:rPr lang="en-US" altLang="zh-CN" sz="1200" dirty="0" smtClean="0"/>
              <a:t>libsprd-ril.so</a:t>
            </a:r>
            <a:r>
              <a:rPr lang="zh-CN" altLang="en-US" sz="1200" dirty="0" smtClean="0"/>
              <a:t>的结构体指针</a:t>
            </a:r>
            <a:r>
              <a:rPr lang="en-US" altLang="zh-CN" sz="1200" dirty="0" err="1" smtClean="0"/>
              <a:t>funcs</a:t>
            </a:r>
            <a:endParaRPr lang="en-US" altLang="zh-CN" sz="1200" dirty="0"/>
          </a:p>
          <a:p>
            <a:pPr lvl="1">
              <a:buFont typeface="Wingdings" panose="05000000000000000000" pitchFamily="2" charset="2"/>
              <a:buChar char="Ø"/>
            </a:pPr>
            <a:r>
              <a:rPr lang="zh-CN" altLang="en-US" sz="1200" dirty="0" smtClean="0"/>
              <a:t>调用</a:t>
            </a:r>
            <a:r>
              <a:rPr lang="en-US" altLang="zh-CN" sz="1200" dirty="0" smtClean="0"/>
              <a:t>librilsprd.so</a:t>
            </a:r>
            <a:r>
              <a:rPr lang="zh-CN" altLang="en-US" sz="1200" dirty="0" smtClean="0"/>
              <a:t>的</a:t>
            </a:r>
            <a:r>
              <a:rPr lang="en-US" altLang="zh-CN" sz="1200" dirty="0" err="1" smtClean="0"/>
              <a:t>RIL_register</a:t>
            </a:r>
            <a:r>
              <a:rPr lang="zh-CN" altLang="en-US" sz="1200" dirty="0" smtClean="0"/>
              <a:t>函数，将</a:t>
            </a:r>
            <a:r>
              <a:rPr lang="en-US" altLang="zh-CN" sz="1200" dirty="0" err="1" smtClean="0"/>
              <a:t>funcs</a:t>
            </a:r>
            <a:r>
              <a:rPr lang="zh-CN" altLang="en-US" sz="1200" dirty="0" smtClean="0"/>
              <a:t>传递给</a:t>
            </a:r>
            <a:r>
              <a:rPr lang="en-US" altLang="zh-CN" sz="1200" dirty="0" smtClean="0"/>
              <a:t>librilsprd.so</a:t>
            </a:r>
            <a:r>
              <a:rPr lang="zh-CN" altLang="en-US" sz="1200" dirty="0" smtClean="0"/>
              <a:t>，同时注册服务，等待</a:t>
            </a:r>
            <a:r>
              <a:rPr lang="en-US" altLang="zh-CN" sz="1200" dirty="0" smtClean="0"/>
              <a:t>RILJ</a:t>
            </a:r>
            <a:r>
              <a:rPr lang="zh-CN" altLang="en-US" sz="1200" dirty="0" smtClean="0"/>
              <a:t>发来的请求</a:t>
            </a:r>
            <a:endParaRPr lang="en-US" altLang="zh-CN" sz="1200" dirty="0"/>
          </a:p>
          <a:p>
            <a:pPr lvl="1">
              <a:buFont typeface="Wingdings" panose="05000000000000000000" pitchFamily="2" charset="2"/>
              <a:buChar char="Ø"/>
            </a:pPr>
            <a:r>
              <a:rPr lang="zh-CN" altLang="en-US" sz="1200" dirty="0" smtClean="0"/>
              <a:t>最后，调用</a:t>
            </a:r>
            <a:r>
              <a:rPr lang="en-US" altLang="zh-CN" sz="1200" dirty="0"/>
              <a:t>librilsprd.so </a:t>
            </a:r>
            <a:r>
              <a:rPr lang="zh-CN" altLang="en-US" sz="1200" dirty="0" smtClean="0"/>
              <a:t>的</a:t>
            </a:r>
            <a:r>
              <a:rPr lang="en-US" altLang="zh-CN" sz="1200" dirty="0" err="1" smtClean="0"/>
              <a:t>rilc_thread_pool</a:t>
            </a:r>
            <a:r>
              <a:rPr lang="zh-CN" altLang="en-US" sz="1200" dirty="0" smtClean="0"/>
              <a:t>函数，让其主线程也加入到</a:t>
            </a:r>
            <a:r>
              <a:rPr lang="en-US" altLang="zh-CN" sz="1200" dirty="0" smtClean="0"/>
              <a:t>binder</a:t>
            </a:r>
            <a:r>
              <a:rPr lang="zh-CN" altLang="en-US" sz="1200" dirty="0" smtClean="0"/>
              <a:t>线程池中处理</a:t>
            </a:r>
            <a:r>
              <a:rPr lang="en-US" altLang="zh-CN" sz="1200" dirty="0" smtClean="0"/>
              <a:t>client</a:t>
            </a:r>
            <a:r>
              <a:rPr lang="zh-CN" altLang="en-US" sz="1200" dirty="0" smtClean="0"/>
              <a:t>端发来的请求</a:t>
            </a:r>
            <a:endParaRPr lang="en-US" altLang="zh-CN" sz="1200" dirty="0" smtClean="0"/>
          </a:p>
          <a:p>
            <a:pPr lvl="1">
              <a:buFont typeface="Wingdings" panose="05000000000000000000" pitchFamily="2" charset="2"/>
              <a:buChar char="Ø"/>
            </a:pPr>
            <a:endParaRPr lang="en-US" altLang="zh-CN" sz="1200" dirty="0"/>
          </a:p>
          <a:p>
            <a:pPr lvl="1">
              <a:buFont typeface="微软雅黑" panose="020B0503020204020204" pitchFamily="34" charset="-122"/>
              <a:buChar char="※"/>
            </a:pPr>
            <a:r>
              <a:rPr lang="zh-CN" altLang="en-US" sz="1200" dirty="0" smtClean="0">
                <a:solidFill>
                  <a:srgbClr val="C00000"/>
                </a:solidFill>
              </a:rPr>
              <a:t>中间的两个步骤完成了</a:t>
            </a:r>
            <a:r>
              <a:rPr lang="en-US" altLang="zh-CN" sz="1200" dirty="0" smtClean="0">
                <a:solidFill>
                  <a:srgbClr val="C00000"/>
                </a:solidFill>
              </a:rPr>
              <a:t>librilsprd.so</a:t>
            </a:r>
            <a:r>
              <a:rPr lang="zh-CN" altLang="en-US" sz="1200" dirty="0" smtClean="0">
                <a:solidFill>
                  <a:srgbClr val="C00000"/>
                </a:solidFill>
              </a:rPr>
              <a:t>和</a:t>
            </a:r>
            <a:r>
              <a:rPr lang="en-US" altLang="zh-CN" sz="1200" dirty="0" smtClean="0">
                <a:solidFill>
                  <a:srgbClr val="C00000"/>
                </a:solidFill>
              </a:rPr>
              <a:t>libsprd-ril.so</a:t>
            </a:r>
            <a:r>
              <a:rPr lang="zh-CN" altLang="en-US" sz="1200" dirty="0" smtClean="0">
                <a:solidFill>
                  <a:srgbClr val="C00000"/>
                </a:solidFill>
              </a:rPr>
              <a:t>之间的相互调用能力，</a:t>
            </a:r>
            <a:r>
              <a:rPr lang="en-US" altLang="zh-CN" sz="1200" dirty="0" smtClean="0">
                <a:solidFill>
                  <a:srgbClr val="C00000"/>
                </a:solidFill>
              </a:rPr>
              <a:t>librilsprd.so</a:t>
            </a:r>
            <a:r>
              <a:rPr lang="zh-CN" altLang="en-US" sz="1200" dirty="0" smtClean="0">
                <a:solidFill>
                  <a:srgbClr val="C00000"/>
                </a:solidFill>
              </a:rPr>
              <a:t>中有指向</a:t>
            </a:r>
            <a:r>
              <a:rPr lang="en-US" altLang="zh-CN" sz="1200" dirty="0" smtClean="0">
                <a:solidFill>
                  <a:srgbClr val="C00000"/>
                </a:solidFill>
              </a:rPr>
              <a:t>libsprd-ril.so</a:t>
            </a:r>
            <a:r>
              <a:rPr lang="zh-CN" altLang="en-US" sz="1200" dirty="0" smtClean="0">
                <a:solidFill>
                  <a:srgbClr val="C00000"/>
                </a:solidFill>
              </a:rPr>
              <a:t>中</a:t>
            </a:r>
            <a:r>
              <a:rPr lang="en-US" altLang="zh-CN" sz="1200" dirty="0" err="1" smtClean="0">
                <a:solidFill>
                  <a:srgbClr val="C00000"/>
                </a:solidFill>
              </a:rPr>
              <a:t>funcs</a:t>
            </a:r>
            <a:r>
              <a:rPr lang="zh-CN" altLang="en-US" sz="1200" dirty="0" smtClean="0">
                <a:solidFill>
                  <a:srgbClr val="C00000"/>
                </a:solidFill>
              </a:rPr>
              <a:t>结构体的指针，而</a:t>
            </a:r>
            <a:r>
              <a:rPr lang="en-US" altLang="zh-CN" sz="1200" dirty="0" smtClean="0">
                <a:solidFill>
                  <a:srgbClr val="C00000"/>
                </a:solidFill>
              </a:rPr>
              <a:t>libsprd-ril.so</a:t>
            </a:r>
            <a:r>
              <a:rPr lang="zh-CN" altLang="en-US" sz="1200" dirty="0" smtClean="0">
                <a:solidFill>
                  <a:srgbClr val="C00000"/>
                </a:solidFill>
              </a:rPr>
              <a:t>中有指向</a:t>
            </a:r>
            <a:r>
              <a:rPr lang="en-US" altLang="zh-CN" sz="1200" dirty="0" smtClean="0">
                <a:solidFill>
                  <a:srgbClr val="C00000"/>
                </a:solidFill>
              </a:rPr>
              <a:t>librilsprd.so</a:t>
            </a:r>
            <a:r>
              <a:rPr lang="zh-CN" altLang="en-US" sz="1200" dirty="0" smtClean="0">
                <a:solidFill>
                  <a:srgbClr val="C00000"/>
                </a:solidFill>
              </a:rPr>
              <a:t>结构体的指针。这种关系建立后，两个</a:t>
            </a:r>
            <a:r>
              <a:rPr lang="en-US" altLang="zh-CN" sz="1200" dirty="0" smtClean="0">
                <a:solidFill>
                  <a:srgbClr val="C00000"/>
                </a:solidFill>
              </a:rPr>
              <a:t>so</a:t>
            </a:r>
            <a:r>
              <a:rPr lang="zh-CN" altLang="en-US" sz="1200" dirty="0" smtClean="0">
                <a:solidFill>
                  <a:srgbClr val="C00000"/>
                </a:solidFill>
              </a:rPr>
              <a:t>库便会抛开</a:t>
            </a:r>
            <a:r>
              <a:rPr lang="en-US" altLang="zh-CN" sz="1200" dirty="0" err="1" smtClean="0">
                <a:solidFill>
                  <a:srgbClr val="C00000"/>
                </a:solidFill>
              </a:rPr>
              <a:t>rild</a:t>
            </a:r>
            <a:r>
              <a:rPr lang="zh-CN" altLang="en-US" sz="1200" dirty="0" smtClean="0">
                <a:solidFill>
                  <a:srgbClr val="C00000"/>
                </a:solidFill>
              </a:rPr>
              <a:t>，直接进行对方提供的函数调用，从而完成</a:t>
            </a:r>
            <a:r>
              <a:rPr lang="en-US" altLang="zh-CN" sz="1200" dirty="0" smtClean="0">
                <a:solidFill>
                  <a:srgbClr val="C00000"/>
                </a:solidFill>
              </a:rPr>
              <a:t>RIL</a:t>
            </a:r>
            <a:r>
              <a:rPr lang="zh-CN" altLang="en-US" sz="1200" dirty="0" smtClean="0">
                <a:solidFill>
                  <a:srgbClr val="C00000"/>
                </a:solidFill>
              </a:rPr>
              <a:t>消息的交互。</a:t>
            </a:r>
            <a:endParaRPr lang="en-US" altLang="zh-CN" sz="1200" dirty="0" smtClean="0">
              <a:solidFill>
                <a:srgbClr val="C00000"/>
              </a:solidFill>
            </a:endParaRPr>
          </a:p>
          <a:p>
            <a:pPr lvl="1">
              <a:buFont typeface="Wingdings" panose="05000000000000000000" pitchFamily="2" charset="2"/>
              <a:buChar char="Ø"/>
            </a:pPr>
            <a:endParaRPr lang="en-US" altLang="zh-CN" sz="1200" dirty="0" smtClean="0"/>
          </a:p>
          <a:p>
            <a:pPr marL="1200150" lvl="2" indent="-285750">
              <a:buFont typeface="Wingdings" panose="05000000000000000000" pitchFamily="2" charset="2"/>
              <a:buChar char="ü"/>
            </a:pPr>
            <a:endParaRPr lang="en-US" altLang="zh-CN" sz="1400" dirty="0" smtClean="0"/>
          </a:p>
          <a:p>
            <a:pPr>
              <a:spcAft>
                <a:spcPct val="0"/>
              </a:spcAft>
              <a:buNone/>
            </a:pPr>
            <a:endParaRPr lang="en-US" altLang="zh-CN" sz="1400" dirty="0"/>
          </a:p>
          <a:p>
            <a:pPr marL="0" indent="0">
              <a:buNone/>
            </a:pPr>
            <a:endParaRPr lang="zh-CN" altLang="en-US" sz="1050" dirty="0"/>
          </a:p>
        </p:txBody>
      </p:sp>
      <p:sp>
        <p:nvSpPr>
          <p:cNvPr id="3" name="标题 2"/>
          <p:cNvSpPr>
            <a:spLocks noGrp="1"/>
          </p:cNvSpPr>
          <p:nvPr>
            <p:ph type="title"/>
          </p:nvPr>
        </p:nvSpPr>
        <p:spPr/>
        <p:txBody>
          <a:bodyPr/>
          <a:lstStyle/>
          <a:p>
            <a:r>
              <a:rPr lang="en-US" altLang="zh-CN" dirty="0" smtClean="0">
                <a:solidFill>
                  <a:srgbClr val="A18449"/>
                </a:solidFill>
              </a:rPr>
              <a:t>RILD</a:t>
            </a:r>
            <a:r>
              <a:rPr lang="zh-CN" altLang="en-US" dirty="0" smtClean="0">
                <a:solidFill>
                  <a:srgbClr val="A18449"/>
                </a:solidFill>
              </a:rPr>
              <a:t>启动过程</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887382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PRD HWE">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SOC CPST PPT Template_V1.0" id="{907DAD57-E2D2-4D7F-870A-8D2EF6DF89C5}" vid="{787631D8-6CD1-4A28-AF96-158F20C6CBDB}"/>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8FE9273EE0984DBE1A55B98E2BFD54" ma:contentTypeVersion="0" ma:contentTypeDescription="Create a new document." ma:contentTypeScope="" ma:versionID="f82ee03732abf9f87388ab1bfc91bdf4">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224438-2494-4F54-9E28-B51AAFDAFE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2D83A9F-9631-43CD-92F4-221921203797}">
  <ds:schemaRefs>
    <ds:schemaRef ds:uri="http://schemas.microsoft.com/sharepoint/v3/contenttype/forms"/>
  </ds:schemaRefs>
</ds:datastoreItem>
</file>

<file path=customXml/itemProps3.xml><?xml version="1.0" encoding="utf-8"?>
<ds:datastoreItem xmlns:ds="http://schemas.openxmlformats.org/officeDocument/2006/customXml" ds:itemID="{F3D99A8E-62B0-4D02-A52A-A0B7B2AE1C1A}">
  <ds:schemaRefs>
    <ds:schemaRef ds:uri="http://schemas.microsoft.com/office/2006/metadata/properties"/>
    <ds:schemaRef ds:uri="http://schemas.microsoft.com/office/2006/documentManagement/types"/>
    <ds:schemaRef ds:uri="http://purl.org/dc/elements/1.1/"/>
    <ds:schemaRef ds:uri="http://purl.org/dc/terms/"/>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UNISOC CPST PPT Template_V1.0</Template>
  <TotalTime>3131</TotalTime>
  <Pages>0</Pages>
  <Words>2219</Words>
  <Characters>0</Characters>
  <Application>Microsoft Office PowerPoint</Application>
  <DocSecurity>0</DocSecurity>
  <PresentationFormat>全屏显示(4:3)</PresentationFormat>
  <Lines>0</Lines>
  <Paragraphs>237</Paragraphs>
  <Slides>26</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37" baseType="lpstr">
      <vt:lpstr>Arial Unicode MS</vt:lpstr>
      <vt:lpstr>宋体</vt:lpstr>
      <vt:lpstr>微软雅黑</vt:lpstr>
      <vt:lpstr>Arial</vt:lpstr>
      <vt:lpstr>Calibri</vt:lpstr>
      <vt:lpstr>Helvetica</vt:lpstr>
      <vt:lpstr>Tahoma</vt:lpstr>
      <vt:lpstr>Wingdings</vt:lpstr>
      <vt:lpstr>Office 主题</vt:lpstr>
      <vt:lpstr>Microsoft Office Visio 绘图</vt:lpstr>
      <vt:lpstr>Visio</vt:lpstr>
      <vt:lpstr> UNISOC AndroidO RIL Introduction </vt:lpstr>
      <vt:lpstr>目录</vt:lpstr>
      <vt:lpstr>RIL框架结构</vt:lpstr>
      <vt:lpstr>RIL数据交互</vt:lpstr>
      <vt:lpstr>RIL主要代码目录</vt:lpstr>
      <vt:lpstr>RIL主要代码目录</vt:lpstr>
      <vt:lpstr>RIL主要代码目录</vt:lpstr>
      <vt:lpstr>RIL主要代码目录</vt:lpstr>
      <vt:lpstr>RILD启动过程</vt:lpstr>
      <vt:lpstr>RILD启动过程</vt:lpstr>
      <vt:lpstr>RIL运行过程</vt:lpstr>
      <vt:lpstr>RIL运行过程</vt:lpstr>
      <vt:lpstr>RIL运行过程</vt:lpstr>
      <vt:lpstr>RIL运行过程</vt:lpstr>
      <vt:lpstr>RIL运行过程</vt:lpstr>
      <vt:lpstr>RIL运行过程</vt:lpstr>
      <vt:lpstr>RIL运行过程</vt:lpstr>
      <vt:lpstr>RIL运行过程</vt:lpstr>
      <vt:lpstr>RIL运行过程</vt:lpstr>
      <vt:lpstr>RIL运行过程</vt:lpstr>
      <vt:lpstr>RIL运行过程</vt:lpstr>
      <vt:lpstr>RIL运行过程</vt:lpstr>
      <vt:lpstr>如何扩展Solicited消息类型的接口</vt:lpstr>
      <vt:lpstr>如何扩展Solicited消息类型的接口</vt:lpstr>
      <vt:lpstr>如何扩展Unsolicited消息类型的接口</vt:lpstr>
      <vt:lpstr>PowerPoint 演示文稿</vt:lpstr>
    </vt:vector>
  </TitlesOfParts>
  <Company>sprd</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CPSD PPT模板</dc:title>
  <dc:creator>Phoebe Chen (陈飞悦)</dc:creator>
  <cp:lastModifiedBy>Yan Cao (曹艳)</cp:lastModifiedBy>
  <cp:revision>88</cp:revision>
  <cp:lastPrinted>1899-12-30T00:00:00Z</cp:lastPrinted>
  <dcterms:created xsi:type="dcterms:W3CDTF">2018-05-22T02:54:28Z</dcterms:created>
  <dcterms:modified xsi:type="dcterms:W3CDTF">2018-08-15T06:45:45Z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y fmtid="{D5CDD505-2E9C-101B-9397-08002B2CF9AE}" pid="3" name="ContentTypeId">
    <vt:lpwstr>0x010100628FE9273EE0984DBE1A55B98E2BFD54</vt:lpwstr>
  </property>
  <property fmtid="{D5CDD505-2E9C-101B-9397-08002B2CF9AE}" pid="4" name="FormName">
    <vt:lpwstr/>
  </property>
  <property fmtid="{D5CDD505-2E9C-101B-9397-08002B2CF9AE}" pid="5" name="CustomContentTypeId">
    <vt:lpwstr/>
  </property>
  <property fmtid="{D5CDD505-2E9C-101B-9397-08002B2CF9AE}" pid="6" name="FormId">
    <vt:lpwstr/>
  </property>
  <property fmtid="{D5CDD505-2E9C-101B-9397-08002B2CF9AE}" pid="7" name="FormCategory">
    <vt:lpwstr/>
  </property>
  <property fmtid="{D5CDD505-2E9C-101B-9397-08002B2CF9AE}" pid="8" name="ShowInCatalog">
    <vt:lpwstr>1</vt:lpwstr>
  </property>
  <property fmtid="{D5CDD505-2E9C-101B-9397-08002B2CF9AE}" pid="9" name="FormVersion">
    <vt:lpwstr/>
  </property>
  <property fmtid="{D5CDD505-2E9C-101B-9397-08002B2CF9AE}" pid="10" name="FormLocale">
    <vt:lpwstr/>
  </property>
  <property fmtid="{D5CDD505-2E9C-101B-9397-08002B2CF9AE}" pid="11" name="FormDescription">
    <vt:lpwstr/>
  </property>
</Properties>
</file>