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7C03C-A3F0-224B-B808-E5899DF45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64796-B6D7-A847-9891-ADF74C067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5BD21B-E6A7-4149-A7E5-D7DDC82A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0D242-36C6-404F-86BD-F3A02BB5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C58AC-F6FB-AF42-BD51-3CEFAFE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48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CC3454-5507-074F-8AE8-5D495ADE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8995CB-6C56-F64D-9089-D720965BE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EBFFD-9D77-D441-9D92-9DDC8F06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D99C52-20FF-8040-A7E0-C079FACF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F4336-ECFD-9F44-910C-2BEF366F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9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ED0C2E-B933-A544-B7AA-A480CD7C3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C4947C-1D00-594D-AB99-DA3F4EB3D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A8361-1335-F446-BAAB-F7D2A95F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C452F-3F41-E342-99EF-AFCB1F4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F8548-18BE-4047-A898-4971EF32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55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A48B7-11E5-0741-8B5C-D254852A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935F6-6B99-8C4E-B7D6-1823556E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9368D-4C08-9041-AC90-D320BAA7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75F8C-B083-1D40-B57B-64C9318A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1BCF2-9E6A-874C-BF5B-ADBCB172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2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A5DBF-C01B-C64B-9DD1-9BBC92F6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4C8740-7606-BB48-A3B7-8AD897F8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64921-5AE5-234A-AC1B-E32086FA1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C557B1-1A4B-584B-9114-0980A51B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46DAB8-D5F6-684A-95C0-B28ADDA9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8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8CE19-92AD-7F4A-A4EC-48B73461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40A44-4E8A-5549-8A52-5A5501201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6AFE3E-97EE-1943-80C7-F8AEDF9D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2A8D7F-6A96-AC40-951E-3555FFB9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C37E7-AA92-7242-8F99-41A38AD4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391E79-D1E9-7E4F-9DC4-A23C4CA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26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A20A0-8704-5849-A9B8-E36A0A6F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738EF-F646-1C4D-82F1-6585E714E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FF5670-0868-2A4D-86C2-9D47B5490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5A1111-A4E7-CF48-AD61-11A763D5F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732A58-A579-FB45-9EBA-668F0E3C9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E8E1A7-3560-EF46-9343-0CFED1E2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AB8E51-52B8-184C-87DC-9129EEA6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EC406A-4D05-614E-A0FA-25B68251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22F78-9850-614D-8A05-F0FD845F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FFA2D-5B00-5045-81F3-88A538B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B0314C-C503-0A4F-8F12-222C83E5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E6CAC9-9600-2C40-99B0-5865117A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82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413D59-4263-6246-AC3C-242AD6F2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F6E219-41D3-A84C-B802-A727DDDB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D00D23-42A8-7647-8B1B-0CEE5B3E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67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B5F89F-E7E5-9445-9B89-C82C253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8C889-EDA8-4641-8EFF-7C0746F5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0992EB-BF56-5A4C-B1FD-BACF24C2B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D2AC82-7EA3-0A4E-B3A0-C10B50F5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F8EE5F-C488-AE4A-B5B7-BEBAF0A0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84E9CC-528C-104C-8F73-3C7EB933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31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BE2C2-E535-1641-92E4-85CB24D0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A05692-E803-F04A-AABC-8BE0E5C7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7ABC33-F5D6-D24B-AAA6-B4C0EBC7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441FE9-3756-4543-9237-9780595E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A43425-32E7-1E49-9339-B0A3400C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13FA9D-80F7-E54C-8ADA-AC4033B2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19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0E7F99-5670-544B-AF35-88F754B0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C42E2C-C37A-C642-B996-B2A7FAFA9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71669-1A15-694F-9CED-AD2989A46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3B9B2-9A73-114B-8C13-F8D4DE38AC52}" type="datetimeFigureOut">
              <a:rPr lang="de-DE" smtClean="0"/>
              <a:t>28.01.19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396F6-FB1A-854B-9469-A6F33B549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FDB29-856D-E74B-8F54-CBE49D72B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406F-716A-A54F-9602-16AAED3A73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97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8ECCB-6E9F-4A4C-B32D-9473DD928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GET FIT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7758EE-B88E-2645-8A37-BD7A99C54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Gamification</a:t>
            </a:r>
            <a:endParaRPr lang="de-DE" dirty="0"/>
          </a:p>
          <a:p>
            <a:r>
              <a:rPr lang="de-DE" dirty="0"/>
              <a:t>Martin </a:t>
            </a:r>
            <a:r>
              <a:rPr lang="de-DE" dirty="0" err="1"/>
              <a:t>Pluisch</a:t>
            </a:r>
            <a:r>
              <a:rPr lang="de-DE" dirty="0"/>
              <a:t> &amp; Björn Bamberg</a:t>
            </a:r>
          </a:p>
        </p:txBody>
      </p:sp>
    </p:spTree>
    <p:extLst>
      <p:ext uri="{BB962C8B-B14F-4D97-AF65-F5344CB8AC3E}">
        <p14:creationId xmlns:p14="http://schemas.microsoft.com/office/powerpoint/2010/main" val="279202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04417-0C30-0D44-86E5-65DB6BA5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E66B4D-8E7C-974C-A0E9-BF89159FD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Levelbasierte</a:t>
            </a:r>
            <a:r>
              <a:rPr lang="de-DE" dirty="0"/>
              <a:t> Fitness-App</a:t>
            </a:r>
          </a:p>
          <a:p>
            <a:r>
              <a:rPr lang="de-DE" dirty="0"/>
              <a:t>21 freischaltbare Übungen</a:t>
            </a:r>
          </a:p>
          <a:p>
            <a:r>
              <a:rPr lang="de-DE" dirty="0"/>
              <a:t>Freischaltbare Modi, Farbschemas, </a:t>
            </a:r>
            <a:r>
              <a:rPr lang="de-DE" dirty="0" err="1"/>
              <a:t>Notifications</a:t>
            </a:r>
            <a:endParaRPr lang="de-DE" dirty="0"/>
          </a:p>
          <a:p>
            <a:r>
              <a:rPr lang="de-DE" dirty="0"/>
              <a:t>Täglich wechselnde Herausforderungen</a:t>
            </a:r>
          </a:p>
          <a:p>
            <a:r>
              <a:rPr lang="de-DE" dirty="0"/>
              <a:t>Ernährungstipps, Muskelaufbautipps</a:t>
            </a:r>
          </a:p>
        </p:txBody>
      </p:sp>
    </p:spTree>
    <p:extLst>
      <p:ext uri="{BB962C8B-B14F-4D97-AF65-F5344CB8AC3E}">
        <p14:creationId xmlns:p14="http://schemas.microsoft.com/office/powerpoint/2010/main" val="265357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1848-2166-A44B-8DB4-47F42190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516" y="883578"/>
            <a:ext cx="2415283" cy="80711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CFF9F19-4DF6-4648-A2E9-D26073945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57" y="483727"/>
            <a:ext cx="1863616" cy="3313096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8A0425-67F8-6942-B3AC-F957DC546BD3}"/>
              </a:ext>
            </a:extLst>
          </p:cNvPr>
          <p:cNvSpPr txBox="1"/>
          <p:nvPr/>
        </p:nvSpPr>
        <p:spPr>
          <a:xfrm>
            <a:off x="4458984" y="626724"/>
            <a:ext cx="68948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 err="1"/>
              <a:t>Workout</a:t>
            </a:r>
            <a:r>
              <a:rPr lang="de-DE" sz="3000" dirty="0"/>
              <a:t>-View</a:t>
            </a:r>
          </a:p>
          <a:p>
            <a:endParaRPr lang="de-DE" sz="3000" dirty="0"/>
          </a:p>
          <a:p>
            <a:pPr marL="342900" indent="-342900">
              <a:buFontTx/>
              <a:buChar char="-"/>
            </a:pPr>
            <a:r>
              <a:rPr lang="de-DE" sz="2000" dirty="0"/>
              <a:t>Zugriff zu allen Trainingsgruppen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Touch auf Gruppe ermöglicht Zugriff zu einzelnen </a:t>
            </a:r>
            <a:r>
              <a:rPr lang="de-DE" sz="2000" dirty="0" err="1"/>
              <a:t>Workouts</a:t>
            </a: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Navigation via</a:t>
            </a:r>
          </a:p>
          <a:p>
            <a:pPr marL="800100" lvl="1" indent="-342900">
              <a:buFontTx/>
              <a:buChar char="-"/>
            </a:pPr>
            <a:r>
              <a:rPr lang="de-DE" sz="2000" dirty="0" err="1"/>
              <a:t>Workouts</a:t>
            </a:r>
            <a:r>
              <a:rPr lang="de-DE" sz="2000" dirty="0"/>
              <a:t> (hier)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Fortschritt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Anleitungen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„Hamburger“-Button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AFC511-A22D-EC46-A2BD-EE6C4246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82" y="3300198"/>
            <a:ext cx="1849348" cy="328773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3AFD9D7-F1E0-F646-865B-014BA1A795A2}"/>
              </a:ext>
            </a:extLst>
          </p:cNvPr>
          <p:cNvCxnSpPr/>
          <p:nvPr/>
        </p:nvCxnSpPr>
        <p:spPr>
          <a:xfrm>
            <a:off x="1191802" y="3359649"/>
            <a:ext cx="1602769" cy="90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7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15E1874-A1A9-4947-A8CE-9F4CE4D1A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78" y="1387009"/>
            <a:ext cx="2207659" cy="392472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016A321-68AD-A84C-ACF2-BB02B57E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643" y="1387010"/>
            <a:ext cx="2207658" cy="39247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1AB766-DDA5-6D45-A89D-CD011FB4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608" y="1387010"/>
            <a:ext cx="2207658" cy="39247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45CE278-8152-5A41-B12E-02316B7EB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573" y="1387010"/>
            <a:ext cx="2207658" cy="392472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8CF8B10-A3F0-D748-8443-44EF0B1F75BF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844337" y="3349373"/>
            <a:ext cx="5853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EF88B7C-E156-264C-983B-AF577D034458}"/>
              </a:ext>
            </a:extLst>
          </p:cNvPr>
          <p:cNvCxnSpPr/>
          <p:nvPr/>
        </p:nvCxnSpPr>
        <p:spPr>
          <a:xfrm>
            <a:off x="5637301" y="3349372"/>
            <a:ext cx="5853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154CC03-6BA8-4D49-A8E6-75F5BE048221}"/>
              </a:ext>
            </a:extLst>
          </p:cNvPr>
          <p:cNvCxnSpPr/>
          <p:nvPr/>
        </p:nvCxnSpPr>
        <p:spPr>
          <a:xfrm>
            <a:off x="8430265" y="3349371"/>
            <a:ext cx="5853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7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1848-2166-A44B-8DB4-47F42190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516" y="883578"/>
            <a:ext cx="2415283" cy="80711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8A0425-67F8-6942-B3AC-F957DC546BD3}"/>
              </a:ext>
            </a:extLst>
          </p:cNvPr>
          <p:cNvSpPr txBox="1"/>
          <p:nvPr/>
        </p:nvSpPr>
        <p:spPr>
          <a:xfrm>
            <a:off x="4458984" y="626724"/>
            <a:ext cx="68948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Fortschritt-View</a:t>
            </a:r>
          </a:p>
          <a:p>
            <a:endParaRPr lang="de-DE" sz="3000" dirty="0"/>
          </a:p>
          <a:p>
            <a:pPr marL="342900" indent="-342900">
              <a:buFontTx/>
              <a:buChar char="-"/>
            </a:pPr>
            <a:r>
              <a:rPr lang="de-DE" sz="2000" dirty="0"/>
              <a:t>Trainingskalender, Tage je nach Trainingsdauer eingefärbt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Bronze: &lt; 5min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Silber: &gt;= 5min &amp;&amp; &lt; 10min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Gold: &gt;= 10min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Zeigt Gesamtstatistiken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Gesamtverbrauch an Kalorien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Gesamt-Trainingsdauer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Trainings-</a:t>
            </a:r>
            <a:r>
              <a:rPr lang="de-DE" sz="2000" dirty="0" err="1"/>
              <a:t>Streak</a:t>
            </a:r>
            <a:r>
              <a:rPr lang="de-DE" sz="2000" dirty="0"/>
              <a:t> (Trainingstage in Folge)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Benötigte XP zum nächsten Level</a:t>
            </a:r>
          </a:p>
          <a:p>
            <a:pPr marL="800100" lvl="1" indent="-342900">
              <a:buFontTx/>
              <a:buChar char="-"/>
            </a:pPr>
            <a:r>
              <a:rPr lang="de-DE" sz="2000" dirty="0" err="1"/>
              <a:t>Unlockables</a:t>
            </a:r>
            <a:r>
              <a:rPr lang="de-DE" sz="2000" dirty="0"/>
              <a:t> des nächsten Levels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393E5C-2C87-9F48-8A61-80D8383D8E0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800" y="6176963"/>
            <a:ext cx="112160" cy="1724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424EC2F-E27E-3343-9BD9-7357B8F0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7" y="446926"/>
            <a:ext cx="3320158" cy="59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9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1848-2166-A44B-8DB4-47F42190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516" y="883578"/>
            <a:ext cx="2415283" cy="80711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CFF9F19-4DF6-4648-A2E9-D26073945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57" y="483727"/>
            <a:ext cx="1863616" cy="331309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48A0425-67F8-6942-B3AC-F957DC546BD3}"/>
              </a:ext>
            </a:extLst>
          </p:cNvPr>
          <p:cNvSpPr txBox="1"/>
          <p:nvPr/>
        </p:nvSpPr>
        <p:spPr>
          <a:xfrm>
            <a:off x="4458984" y="626724"/>
            <a:ext cx="6894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Anleitungen-View</a:t>
            </a:r>
          </a:p>
          <a:p>
            <a:endParaRPr lang="de-DE" sz="3000" dirty="0"/>
          </a:p>
          <a:p>
            <a:pPr marL="342900" indent="-342900">
              <a:buFontTx/>
              <a:buChar char="-"/>
            </a:pPr>
            <a:r>
              <a:rPr lang="de-DE" sz="2000" dirty="0"/>
              <a:t>Zeigt Trainingsanleitungen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Sortiert nach Trainingsgruppen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In Video und Textform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8AFC511-A22D-EC46-A2BD-EE6C4246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82" y="3300199"/>
            <a:ext cx="1849348" cy="328772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3AFD9D7-F1E0-F646-865B-014BA1A795A2}"/>
              </a:ext>
            </a:extLst>
          </p:cNvPr>
          <p:cNvCxnSpPr>
            <a:cxnSpLocks/>
          </p:cNvCxnSpPr>
          <p:nvPr/>
        </p:nvCxnSpPr>
        <p:spPr>
          <a:xfrm>
            <a:off x="1150706" y="1551398"/>
            <a:ext cx="1643865" cy="2712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1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F1848-2166-A44B-8DB4-47F421900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8516" y="883578"/>
            <a:ext cx="2415283" cy="80711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8A0425-67F8-6942-B3AC-F957DC546BD3}"/>
              </a:ext>
            </a:extLst>
          </p:cNvPr>
          <p:cNvSpPr txBox="1"/>
          <p:nvPr/>
        </p:nvSpPr>
        <p:spPr>
          <a:xfrm>
            <a:off x="4458984" y="626724"/>
            <a:ext cx="68948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dirty="0"/>
              <a:t>Menu-View</a:t>
            </a:r>
          </a:p>
          <a:p>
            <a:endParaRPr lang="de-DE" sz="3000" dirty="0"/>
          </a:p>
          <a:p>
            <a:pPr marL="342900" indent="-342900">
              <a:buFontTx/>
              <a:buChar char="-"/>
            </a:pPr>
            <a:r>
              <a:rPr lang="de-DE" sz="2000" dirty="0"/>
              <a:t>Zugriff zu 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freigeschalteten Farbschemas</a:t>
            </a:r>
          </a:p>
          <a:p>
            <a:pPr marL="800100" lvl="1" indent="-342900">
              <a:buFontTx/>
              <a:buChar char="-"/>
            </a:pPr>
            <a:r>
              <a:rPr lang="de-DE" sz="2000" dirty="0"/>
              <a:t>Freigeschalteten Ernährungs- und Muskelaufbautipps</a:t>
            </a:r>
          </a:p>
          <a:p>
            <a:pPr marL="800100" lvl="1" indent="-342900">
              <a:buFontTx/>
              <a:buChar char="-"/>
            </a:pPr>
            <a:r>
              <a:rPr lang="de-DE" sz="2000" dirty="0" err="1"/>
              <a:t>Notification</a:t>
            </a:r>
            <a:r>
              <a:rPr lang="de-DE" sz="2000" dirty="0"/>
              <a:t>-Einstellungen</a:t>
            </a:r>
          </a:p>
          <a:p>
            <a:pPr marL="800100" lvl="1" indent="-342900">
              <a:buFontTx/>
              <a:buChar char="-"/>
            </a:pPr>
            <a:r>
              <a:rPr lang="de-DE" sz="2000" dirty="0" err="1"/>
              <a:t>Credits</a:t>
            </a:r>
            <a:r>
              <a:rPr lang="de-DE" sz="2000" dirty="0"/>
              <a:t> &amp; Privacy </a:t>
            </a:r>
            <a:r>
              <a:rPr lang="de-DE" sz="2000" dirty="0" err="1"/>
              <a:t>Policy</a:t>
            </a: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393E5C-2C87-9F48-8A61-80D8383D8E0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353800" y="6176963"/>
            <a:ext cx="112160" cy="1724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424EC2F-E27E-3343-9BD9-7357B8F0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7" y="446926"/>
            <a:ext cx="3320157" cy="59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7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03C9F9-679B-B846-8F5E-3728E285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1" y="256854"/>
            <a:ext cx="2704672" cy="480830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7E1FFB-0C49-C845-8FBA-DD1F471D4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35" y="1940103"/>
            <a:ext cx="2704672" cy="480830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07D603-4AB9-7740-9E66-3C0631DCF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909" y="256854"/>
            <a:ext cx="2704672" cy="480830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BD778B-26B1-3D41-8566-FA50BF1D5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783" y="1940103"/>
            <a:ext cx="2704672" cy="480830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914D02B-4CDB-A747-BFCB-89A82B8365AA}"/>
              </a:ext>
            </a:extLst>
          </p:cNvPr>
          <p:cNvSpPr txBox="1"/>
          <p:nvPr/>
        </p:nvSpPr>
        <p:spPr>
          <a:xfrm>
            <a:off x="3275106" y="606175"/>
            <a:ext cx="318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 freischaltbare Farbschemas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0C38F2-FFB4-1B4F-9786-94038C6E0869}"/>
              </a:ext>
            </a:extLst>
          </p:cNvPr>
          <p:cNvSpPr txBox="1"/>
          <p:nvPr/>
        </p:nvSpPr>
        <p:spPr>
          <a:xfrm>
            <a:off x="4390920" y="975507"/>
            <a:ext cx="144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z.B.:</a:t>
            </a:r>
          </a:p>
        </p:txBody>
      </p:sp>
    </p:spTree>
    <p:extLst>
      <p:ext uri="{BB962C8B-B14F-4D97-AF65-F5344CB8AC3E}">
        <p14:creationId xmlns:p14="http://schemas.microsoft.com/office/powerpoint/2010/main" val="7182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EB717-69D3-1644-91A4-E688FF2E1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Vielen Dank für Eure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90ECAB-D2E5-EF48-8E5A-C9DEA32CA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787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Macintosh PowerPoint</Application>
  <PresentationFormat>Breitbild</PresentationFormat>
  <Paragraphs>52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GET FIT</vt:lpstr>
      <vt:lpstr>Hauptfeatures</vt:lpstr>
      <vt:lpstr> </vt:lpstr>
      <vt:lpstr>PowerPoint-Präsentation</vt:lpstr>
      <vt:lpstr> </vt:lpstr>
      <vt:lpstr> </vt:lpstr>
      <vt:lpstr> </vt:lpstr>
      <vt:lpstr>PowerPoint-Präsentation</vt:lpstr>
      <vt:lpstr>Vielen Dank für Eure Aufmerksamkeit!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FIT</dc:title>
  <dc:creator>Martin Pluisch</dc:creator>
  <cp:lastModifiedBy>Martin Pluisch</cp:lastModifiedBy>
  <cp:revision>3</cp:revision>
  <dcterms:created xsi:type="dcterms:W3CDTF">2019-01-28T22:59:42Z</dcterms:created>
  <dcterms:modified xsi:type="dcterms:W3CDTF">2019-01-28T23:23:20Z</dcterms:modified>
</cp:coreProperties>
</file>