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66" d="100"/>
          <a:sy n="66" d="100"/>
        </p:scale>
        <p:origin x="225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48CC9-B18F-41A8-AD7B-009299D0B71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36C6BF46-DD52-4FD3-BA52-281CFABD2A7A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0D9273D1-5C62-4B86-8B19-C0E5095ED89D}" type="parTrans" cxnId="{9696C555-F7DE-4D5F-873F-A567589DE8DA}">
      <dgm:prSet/>
      <dgm:spPr/>
      <dgm:t>
        <a:bodyPr/>
        <a:lstStyle/>
        <a:p>
          <a:endParaRPr lang="en-US"/>
        </a:p>
      </dgm:t>
    </dgm:pt>
    <dgm:pt modelId="{9CC63ECD-FAF6-47D1-88D9-F38B66911D35}" type="sibTrans" cxnId="{9696C555-F7DE-4D5F-873F-A567589DE8DA}">
      <dgm:prSet/>
      <dgm:spPr/>
      <dgm:t>
        <a:bodyPr/>
        <a:lstStyle/>
        <a:p>
          <a:endParaRPr lang="en-US"/>
        </a:p>
      </dgm:t>
    </dgm:pt>
    <dgm:pt modelId="{5E00E763-6E4B-4CD6-8540-EAF0049EAE6B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D2ED6653-E7CD-4AB0-AA61-17BEB74EA70C}" type="parTrans" cxnId="{0DED7817-6821-4B73-993C-ADBA4AFD877F}">
      <dgm:prSet/>
      <dgm:spPr/>
      <dgm:t>
        <a:bodyPr/>
        <a:lstStyle/>
        <a:p>
          <a:endParaRPr lang="en-US"/>
        </a:p>
      </dgm:t>
    </dgm:pt>
    <dgm:pt modelId="{D1B2FE3E-45DD-479F-8F00-F725ADAB3681}" type="sibTrans" cxnId="{0DED7817-6821-4B73-993C-ADBA4AFD877F}">
      <dgm:prSet/>
      <dgm:spPr/>
      <dgm:t>
        <a:bodyPr/>
        <a:lstStyle/>
        <a:p>
          <a:endParaRPr lang="en-US"/>
        </a:p>
      </dgm:t>
    </dgm:pt>
    <dgm:pt modelId="{7FB57C9C-AF27-4397-B712-B4E6BD23F65F}">
      <dgm:prSet phldrT="[Text]"/>
      <dgm:spPr/>
      <dgm:t>
        <a:bodyPr/>
        <a:lstStyle/>
        <a:p>
          <a:r>
            <a:rPr lang="en-US" dirty="0"/>
            <a:t>Semantic Layer</a:t>
          </a:r>
        </a:p>
      </dgm:t>
    </dgm:pt>
    <dgm:pt modelId="{CDC2BB72-A6EF-4E85-9B48-99B353DEADD7}" type="parTrans" cxnId="{6350F6E0-1816-48D4-A987-3EE132FE65A9}">
      <dgm:prSet/>
      <dgm:spPr/>
      <dgm:t>
        <a:bodyPr/>
        <a:lstStyle/>
        <a:p>
          <a:endParaRPr lang="en-US"/>
        </a:p>
      </dgm:t>
    </dgm:pt>
    <dgm:pt modelId="{DDF35C08-DC7C-4E63-B064-773855FECC6E}" type="sibTrans" cxnId="{6350F6E0-1816-48D4-A987-3EE132FE65A9}">
      <dgm:prSet/>
      <dgm:spPr/>
      <dgm:t>
        <a:bodyPr/>
        <a:lstStyle/>
        <a:p>
          <a:endParaRPr lang="en-US"/>
        </a:p>
      </dgm:t>
    </dgm:pt>
    <dgm:pt modelId="{2FF3583A-E8BB-44FF-A91C-BBA4954F2EE7}">
      <dgm:prSet phldrT="[Text]"/>
      <dgm:spPr/>
      <dgm:t>
        <a:bodyPr/>
        <a:lstStyle/>
        <a:p>
          <a:r>
            <a:rPr lang="en-US" dirty="0"/>
            <a:t>Authoring</a:t>
          </a:r>
        </a:p>
      </dgm:t>
    </dgm:pt>
    <dgm:pt modelId="{A581E786-625D-453D-8662-797061E3BB3F}" type="parTrans" cxnId="{754E7D4E-1A46-4865-8122-8CEFEA99D4E9}">
      <dgm:prSet/>
      <dgm:spPr/>
      <dgm:t>
        <a:bodyPr/>
        <a:lstStyle/>
        <a:p>
          <a:endParaRPr lang="en-US"/>
        </a:p>
      </dgm:t>
    </dgm:pt>
    <dgm:pt modelId="{DAB93D94-C75E-4736-B9F4-887DC658289F}" type="sibTrans" cxnId="{754E7D4E-1A46-4865-8122-8CEFEA99D4E9}">
      <dgm:prSet/>
      <dgm:spPr/>
      <dgm:t>
        <a:bodyPr/>
        <a:lstStyle/>
        <a:p>
          <a:endParaRPr lang="en-US"/>
        </a:p>
      </dgm:t>
    </dgm:pt>
    <dgm:pt modelId="{41DC9F4F-0659-41C8-A6BF-5ED35C7E5252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A4EB76F2-576A-4DCF-AF94-7B8A13CECA79}" type="parTrans" cxnId="{D5D38C76-D5B5-48E9-87F6-1A296CF139CA}">
      <dgm:prSet/>
      <dgm:spPr/>
      <dgm:t>
        <a:bodyPr/>
        <a:lstStyle/>
        <a:p>
          <a:endParaRPr lang="en-US"/>
        </a:p>
      </dgm:t>
    </dgm:pt>
    <dgm:pt modelId="{5DD52307-DA17-40DB-AD3C-7D072609C2D9}" type="sibTrans" cxnId="{D5D38C76-D5B5-48E9-87F6-1A296CF139CA}">
      <dgm:prSet/>
      <dgm:spPr/>
      <dgm:t>
        <a:bodyPr/>
        <a:lstStyle/>
        <a:p>
          <a:endParaRPr lang="en-US"/>
        </a:p>
      </dgm:t>
    </dgm:pt>
    <dgm:pt modelId="{1C81E439-F9BA-46B3-A304-3F959171443E}" type="pres">
      <dgm:prSet presAssocID="{DC648CC9-B18F-41A8-AD7B-009299D0B714}" presName="Name0" presStyleCnt="0">
        <dgm:presLayoutVars>
          <dgm:dir/>
          <dgm:animLvl val="lvl"/>
          <dgm:resizeHandles val="exact"/>
        </dgm:presLayoutVars>
      </dgm:prSet>
      <dgm:spPr/>
    </dgm:pt>
    <dgm:pt modelId="{9F75CE71-75EE-41B8-B597-5E258C1F7B94}" type="pres">
      <dgm:prSet presAssocID="{36C6BF46-DD52-4FD3-BA52-281CFABD2A7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8C35470-8703-47CA-A5F8-BE74138D7F46}" type="pres">
      <dgm:prSet presAssocID="{9CC63ECD-FAF6-47D1-88D9-F38B66911D35}" presName="parTxOnlySpace" presStyleCnt="0"/>
      <dgm:spPr/>
    </dgm:pt>
    <dgm:pt modelId="{1C73C98F-F73E-4DC0-BB5B-DA6B48033326}" type="pres">
      <dgm:prSet presAssocID="{5E00E763-6E4B-4CD6-8540-EAF0049EAE6B}" presName="parTxOnly" presStyleLbl="node1" presStyleIdx="1" presStyleCnt="5" custScaleX="216583">
        <dgm:presLayoutVars>
          <dgm:chMax val="0"/>
          <dgm:chPref val="0"/>
          <dgm:bulletEnabled val="1"/>
        </dgm:presLayoutVars>
      </dgm:prSet>
      <dgm:spPr/>
    </dgm:pt>
    <dgm:pt modelId="{6F64ECC1-1F76-4C11-BE09-4961336432AB}" type="pres">
      <dgm:prSet presAssocID="{D1B2FE3E-45DD-479F-8F00-F725ADAB3681}" presName="parTxOnlySpace" presStyleCnt="0"/>
      <dgm:spPr/>
    </dgm:pt>
    <dgm:pt modelId="{EBA9D158-25D2-45DA-A7D9-7482AC183EC1}" type="pres">
      <dgm:prSet presAssocID="{7FB57C9C-AF27-4397-B712-B4E6BD23F65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59EFA68-C836-4FBB-A587-BC082A27404E}" type="pres">
      <dgm:prSet presAssocID="{DDF35C08-DC7C-4E63-B064-773855FECC6E}" presName="parTxOnlySpace" presStyleCnt="0"/>
      <dgm:spPr/>
    </dgm:pt>
    <dgm:pt modelId="{2065B3D2-22E6-45B4-A5CC-2DAB9D08C95C}" type="pres">
      <dgm:prSet presAssocID="{2FF3583A-E8BB-44FF-A91C-BBA4954F2EE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0A6DE39-8D82-40F3-9B3F-16D3162559AF}" type="pres">
      <dgm:prSet presAssocID="{DAB93D94-C75E-4736-B9F4-887DC658289F}" presName="parTxOnlySpace" presStyleCnt="0"/>
      <dgm:spPr/>
    </dgm:pt>
    <dgm:pt modelId="{E6282DF6-1B1B-4C54-89DA-C51D07256EED}" type="pres">
      <dgm:prSet presAssocID="{41DC9F4F-0659-41C8-A6BF-5ED35C7E525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DED7817-6821-4B73-993C-ADBA4AFD877F}" srcId="{DC648CC9-B18F-41A8-AD7B-009299D0B714}" destId="{5E00E763-6E4B-4CD6-8540-EAF0049EAE6B}" srcOrd="1" destOrd="0" parTransId="{D2ED6653-E7CD-4AB0-AA61-17BEB74EA70C}" sibTransId="{D1B2FE3E-45DD-479F-8F00-F725ADAB3681}"/>
    <dgm:cxn modelId="{AB7D3B2A-A961-457C-AC67-175E398E1D0A}" type="presOf" srcId="{7FB57C9C-AF27-4397-B712-B4E6BD23F65F}" destId="{EBA9D158-25D2-45DA-A7D9-7482AC183EC1}" srcOrd="0" destOrd="0" presId="urn:microsoft.com/office/officeart/2005/8/layout/chevron1"/>
    <dgm:cxn modelId="{CDDEA03A-47FB-46C3-9C42-AFB5C12BA7F7}" type="presOf" srcId="{2FF3583A-E8BB-44FF-A91C-BBA4954F2EE7}" destId="{2065B3D2-22E6-45B4-A5CC-2DAB9D08C95C}" srcOrd="0" destOrd="0" presId="urn:microsoft.com/office/officeart/2005/8/layout/chevron1"/>
    <dgm:cxn modelId="{2D603240-3523-4131-8222-1F9F904D9890}" type="presOf" srcId="{DC648CC9-B18F-41A8-AD7B-009299D0B714}" destId="{1C81E439-F9BA-46B3-A304-3F959171443E}" srcOrd="0" destOrd="0" presId="urn:microsoft.com/office/officeart/2005/8/layout/chevron1"/>
    <dgm:cxn modelId="{754E7D4E-1A46-4865-8122-8CEFEA99D4E9}" srcId="{DC648CC9-B18F-41A8-AD7B-009299D0B714}" destId="{2FF3583A-E8BB-44FF-A91C-BBA4954F2EE7}" srcOrd="3" destOrd="0" parTransId="{A581E786-625D-453D-8662-797061E3BB3F}" sibTransId="{DAB93D94-C75E-4736-B9F4-887DC658289F}"/>
    <dgm:cxn modelId="{9696C555-F7DE-4D5F-873F-A567589DE8DA}" srcId="{DC648CC9-B18F-41A8-AD7B-009299D0B714}" destId="{36C6BF46-DD52-4FD3-BA52-281CFABD2A7A}" srcOrd="0" destOrd="0" parTransId="{0D9273D1-5C62-4B86-8B19-C0E5095ED89D}" sibTransId="{9CC63ECD-FAF6-47D1-88D9-F38B66911D35}"/>
    <dgm:cxn modelId="{D5D38C76-D5B5-48E9-87F6-1A296CF139CA}" srcId="{DC648CC9-B18F-41A8-AD7B-009299D0B714}" destId="{41DC9F4F-0659-41C8-A6BF-5ED35C7E5252}" srcOrd="4" destOrd="0" parTransId="{A4EB76F2-576A-4DCF-AF94-7B8A13CECA79}" sibTransId="{5DD52307-DA17-40DB-AD3C-7D072609C2D9}"/>
    <dgm:cxn modelId="{1FA8F48A-D399-4A4D-BB52-7D1836AD9517}" type="presOf" srcId="{5E00E763-6E4B-4CD6-8540-EAF0049EAE6B}" destId="{1C73C98F-F73E-4DC0-BB5B-DA6B48033326}" srcOrd="0" destOrd="0" presId="urn:microsoft.com/office/officeart/2005/8/layout/chevron1"/>
    <dgm:cxn modelId="{D93A0FB9-D6D4-4A05-9105-930A4A7DC83A}" type="presOf" srcId="{36C6BF46-DD52-4FD3-BA52-281CFABD2A7A}" destId="{9F75CE71-75EE-41B8-B597-5E258C1F7B94}" srcOrd="0" destOrd="0" presId="urn:microsoft.com/office/officeart/2005/8/layout/chevron1"/>
    <dgm:cxn modelId="{6350F6E0-1816-48D4-A987-3EE132FE65A9}" srcId="{DC648CC9-B18F-41A8-AD7B-009299D0B714}" destId="{7FB57C9C-AF27-4397-B712-B4E6BD23F65F}" srcOrd="2" destOrd="0" parTransId="{CDC2BB72-A6EF-4E85-9B48-99B353DEADD7}" sibTransId="{DDF35C08-DC7C-4E63-B064-773855FECC6E}"/>
    <dgm:cxn modelId="{AB0C89E6-7448-481F-BBB3-E199CC55AB6D}" type="presOf" srcId="{41DC9F4F-0659-41C8-A6BF-5ED35C7E5252}" destId="{E6282DF6-1B1B-4C54-89DA-C51D07256EED}" srcOrd="0" destOrd="0" presId="urn:microsoft.com/office/officeart/2005/8/layout/chevron1"/>
    <dgm:cxn modelId="{D3C9C438-251B-4A8B-8D5C-1221C6C65F27}" type="presParOf" srcId="{1C81E439-F9BA-46B3-A304-3F959171443E}" destId="{9F75CE71-75EE-41B8-B597-5E258C1F7B94}" srcOrd="0" destOrd="0" presId="urn:microsoft.com/office/officeart/2005/8/layout/chevron1"/>
    <dgm:cxn modelId="{322D2C2E-9761-40ED-AE8F-BA99B3BC1A3A}" type="presParOf" srcId="{1C81E439-F9BA-46B3-A304-3F959171443E}" destId="{98C35470-8703-47CA-A5F8-BE74138D7F46}" srcOrd="1" destOrd="0" presId="urn:microsoft.com/office/officeart/2005/8/layout/chevron1"/>
    <dgm:cxn modelId="{AC32712D-7102-4622-A268-1FA1C497C72E}" type="presParOf" srcId="{1C81E439-F9BA-46B3-A304-3F959171443E}" destId="{1C73C98F-F73E-4DC0-BB5B-DA6B48033326}" srcOrd="2" destOrd="0" presId="urn:microsoft.com/office/officeart/2005/8/layout/chevron1"/>
    <dgm:cxn modelId="{C39BB662-0119-4C29-AB29-987896A251E8}" type="presParOf" srcId="{1C81E439-F9BA-46B3-A304-3F959171443E}" destId="{6F64ECC1-1F76-4C11-BE09-4961336432AB}" srcOrd="3" destOrd="0" presId="urn:microsoft.com/office/officeart/2005/8/layout/chevron1"/>
    <dgm:cxn modelId="{8A605992-BC60-48ED-8BC1-BEAC13B89EDC}" type="presParOf" srcId="{1C81E439-F9BA-46B3-A304-3F959171443E}" destId="{EBA9D158-25D2-45DA-A7D9-7482AC183EC1}" srcOrd="4" destOrd="0" presId="urn:microsoft.com/office/officeart/2005/8/layout/chevron1"/>
    <dgm:cxn modelId="{763EBF56-A5EC-4223-868E-510BFE96457B}" type="presParOf" srcId="{1C81E439-F9BA-46B3-A304-3F959171443E}" destId="{659EFA68-C836-4FBB-A587-BC082A27404E}" srcOrd="5" destOrd="0" presId="urn:microsoft.com/office/officeart/2005/8/layout/chevron1"/>
    <dgm:cxn modelId="{D15350DA-A16B-4F58-8141-6825B8134D90}" type="presParOf" srcId="{1C81E439-F9BA-46B3-A304-3F959171443E}" destId="{2065B3D2-22E6-45B4-A5CC-2DAB9D08C95C}" srcOrd="6" destOrd="0" presId="urn:microsoft.com/office/officeart/2005/8/layout/chevron1"/>
    <dgm:cxn modelId="{15D4547C-5E81-4882-A724-41F07AC89C81}" type="presParOf" srcId="{1C81E439-F9BA-46B3-A304-3F959171443E}" destId="{D0A6DE39-8D82-40F3-9B3F-16D3162559AF}" srcOrd="7" destOrd="0" presId="urn:microsoft.com/office/officeart/2005/8/layout/chevron1"/>
    <dgm:cxn modelId="{0B4A7DE6-6615-4FED-927C-74EC6B9FF00C}" type="presParOf" srcId="{1C81E439-F9BA-46B3-A304-3F959171443E}" destId="{E6282DF6-1B1B-4C54-89DA-C51D07256EE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CE71-75EE-41B8-B597-5E258C1F7B94}">
      <dsp:nvSpPr>
        <dsp:cNvPr id="0" name=""/>
        <dsp:cNvSpPr/>
      </dsp:nvSpPr>
      <dsp:spPr>
        <a:xfrm>
          <a:off x="2888" y="1290574"/>
          <a:ext cx="1814383" cy="7257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Sources</a:t>
          </a:r>
        </a:p>
      </dsp:txBody>
      <dsp:txXfrm>
        <a:off x="365765" y="1290574"/>
        <a:ext cx="1088630" cy="725753"/>
      </dsp:txXfrm>
    </dsp:sp>
    <dsp:sp modelId="{1C73C98F-F73E-4DC0-BB5B-DA6B48033326}">
      <dsp:nvSpPr>
        <dsp:cNvPr id="0" name=""/>
        <dsp:cNvSpPr/>
      </dsp:nvSpPr>
      <dsp:spPr>
        <a:xfrm>
          <a:off x="1635834" y="1290574"/>
          <a:ext cx="3929646" cy="7257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Preparation</a:t>
          </a:r>
        </a:p>
      </dsp:txBody>
      <dsp:txXfrm>
        <a:off x="1998711" y="1290574"/>
        <a:ext cx="3203893" cy="725753"/>
      </dsp:txXfrm>
    </dsp:sp>
    <dsp:sp modelId="{EBA9D158-25D2-45DA-A7D9-7482AC183EC1}">
      <dsp:nvSpPr>
        <dsp:cNvPr id="0" name=""/>
        <dsp:cNvSpPr/>
      </dsp:nvSpPr>
      <dsp:spPr>
        <a:xfrm>
          <a:off x="5384042" y="1290574"/>
          <a:ext cx="1814383" cy="7257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Layer</a:t>
          </a:r>
        </a:p>
      </dsp:txBody>
      <dsp:txXfrm>
        <a:off x="5746919" y="1290574"/>
        <a:ext cx="1088630" cy="725753"/>
      </dsp:txXfrm>
    </dsp:sp>
    <dsp:sp modelId="{2065B3D2-22E6-45B4-A5CC-2DAB9D08C95C}">
      <dsp:nvSpPr>
        <dsp:cNvPr id="0" name=""/>
        <dsp:cNvSpPr/>
      </dsp:nvSpPr>
      <dsp:spPr>
        <a:xfrm>
          <a:off x="7016988" y="1290574"/>
          <a:ext cx="1814383" cy="7257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Authoring</a:t>
          </a:r>
        </a:p>
      </dsp:txBody>
      <dsp:txXfrm>
        <a:off x="7379865" y="1290574"/>
        <a:ext cx="1088630" cy="725753"/>
      </dsp:txXfrm>
    </dsp:sp>
    <dsp:sp modelId="{E6282DF6-1B1B-4C54-89DA-C51D07256EED}">
      <dsp:nvSpPr>
        <dsp:cNvPr id="0" name=""/>
        <dsp:cNvSpPr/>
      </dsp:nvSpPr>
      <dsp:spPr>
        <a:xfrm>
          <a:off x="8649933" y="1290574"/>
          <a:ext cx="1814383" cy="7257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</a:p>
      </dsp:txBody>
      <dsp:txXfrm>
        <a:off x="9012810" y="1290574"/>
        <a:ext cx="1088630" cy="72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C21-3849-8F22-8AEE-0C14441F2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ED57-985A-CE93-EAA1-87DFE1BD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EAD7-4F79-A66E-CA85-191158DD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C64F-31A4-3063-F0C1-DA9C5356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243E-E330-78E1-B51F-998CE568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E59B-0C75-1D17-1205-CD94C6F7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04CC2-9459-AAAF-210D-366F26BA8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1593-DC2E-2EDE-E1D5-3F52E27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F7D3-4B36-0EAA-401C-0C46EB97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B209-2649-E0C8-4AAB-D31B0294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689F9-0522-D7FE-86F6-458F676DD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5FCDE-748C-33B1-E3A1-79EDB4BC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6388-7794-4BD2-35DF-0B5DE7F6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EE9E-CB7C-66D6-660F-B0825804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B958-BED3-D252-A7FE-5866596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EFD6-1E82-26D1-E14C-5F95578B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92C0-7481-C1C5-61B0-CE8205AE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9CD8-6519-602D-1A2D-88257C6F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C06B-9210-0E7F-D618-7B404DA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B00B-6C04-6FCE-D52A-7E19D6E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89B-D6AB-B9C1-666D-9A7426E1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C654-DCC2-EA71-ADF2-85A56F55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4FBF-F8DB-EBB1-6328-BF128AE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18AB-EAB8-86DE-9216-B3E3C6A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FF6C-D71B-2BA8-2F73-BF7FD8ED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1EC1-929D-C562-14BE-3CA1CD9E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DE07-6F29-C853-01E2-E382BBEFD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64B7C-FC4F-6A23-DBD6-AA342BF5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4809-991E-D4B4-0B25-821E200C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2934-A0FD-E20E-1592-3F2CC2D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218AC-AAB1-FBD5-28E0-05EC6C0C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B7D0-001A-E947-1F9F-2E0A7176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BA15-EB81-38C0-B7D0-80008539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818A-55E7-5960-A0F1-0633C1ED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FCF78-0C85-1048-8839-03FDFD27F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D7BBF-33DE-3BF6-EF93-6CD3C07F1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CEDB5-32E7-82DF-BD0E-D6F22BC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99399-9C04-3353-5584-34AAE842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C347E-41F6-D6BB-F1D1-234D2D3C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6261-CD9C-3BEC-E875-6D3AD38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D158-AD57-A054-539A-8F4BDD33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7C05-8F0E-BE02-E8AB-F5796710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C86F-4717-61DA-E777-41364FC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5D47A-8D27-A080-B98D-A96CEE1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C9BB1-29CC-D1DF-842D-C3AF607F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D3E7-1377-4735-88E1-ED82BA8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BB00-5FEA-CBF8-111E-003A929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BAB9-E56F-F8F3-8A66-4E94671B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99B5-0E9A-83CF-050F-94F3732D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8AFF-7A61-C3F5-94F6-7F1B472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EC3D-2D2E-86CF-84A6-493AF9B2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D65A-0A68-4CAE-7138-799E661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52F5-BB55-D561-94F4-5EF327C5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916F8-88C9-4163-9986-F2E98EA5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9CC99-5533-4872-A159-9D031FBA2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0370-49AB-8425-E8B2-08417162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C2CBA-86DC-BB96-ECA9-94E75837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71CA-3B60-2537-2952-CDD8D483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477CD-4466-9691-4BF1-DC37234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F8F1-9A23-62A4-D3EB-CBEBE6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99C5-5D6D-BF39-5868-CEA29D9FF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4C1C-D070-4F51-B739-163CBB9987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3C89-7C15-865A-62D1-0DD6311B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1A72-E714-D45C-C132-2B468E11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AEA7-A147-4CC6-8B80-9CBC6D8E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2C5D03E-AE5C-A5E8-0CF7-0268DB3E1D09}"/>
              </a:ext>
            </a:extLst>
          </p:cNvPr>
          <p:cNvSpPr/>
          <p:nvPr/>
        </p:nvSpPr>
        <p:spPr>
          <a:xfrm>
            <a:off x="1219200" y="83027"/>
            <a:ext cx="10784114" cy="6303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ABC58A-5007-F959-9E88-4334E0315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59675"/>
              </p:ext>
            </p:extLst>
          </p:nvPr>
        </p:nvGraphicFramePr>
        <p:xfrm>
          <a:off x="1374274" y="-242860"/>
          <a:ext cx="10467206" cy="3306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ylinder 6">
            <a:extLst>
              <a:ext uri="{FF2B5EF4-FFF2-40B4-BE49-F238E27FC236}">
                <a16:creationId xmlns:a16="http://schemas.microsoft.com/office/drawing/2014/main" id="{DDB00844-1485-FF36-3C27-1023B9A669CD}"/>
              </a:ext>
            </a:extLst>
          </p:cNvPr>
          <p:cNvSpPr/>
          <p:nvPr/>
        </p:nvSpPr>
        <p:spPr>
          <a:xfrm>
            <a:off x="3533775" y="2228850"/>
            <a:ext cx="619125" cy="835192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DQS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72F33BD-0F67-220D-4943-C3BEAED812B3}"/>
              </a:ext>
            </a:extLst>
          </p:cNvPr>
          <p:cNvSpPr/>
          <p:nvPr/>
        </p:nvSpPr>
        <p:spPr>
          <a:xfrm>
            <a:off x="5295900" y="2228850"/>
            <a:ext cx="619125" cy="835192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MDS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2FBA1DB-6D95-4049-0895-F1E0537E57A7}"/>
              </a:ext>
            </a:extLst>
          </p:cNvPr>
          <p:cNvSpPr/>
          <p:nvPr/>
        </p:nvSpPr>
        <p:spPr>
          <a:xfrm>
            <a:off x="4448175" y="3924300"/>
            <a:ext cx="619125" cy="8351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FDCFED-86B8-B54D-E6B7-24891250FF71}"/>
              </a:ext>
            </a:extLst>
          </p:cNvPr>
          <p:cNvSpPr/>
          <p:nvPr/>
        </p:nvSpPr>
        <p:spPr>
          <a:xfrm>
            <a:off x="5786437" y="3930817"/>
            <a:ext cx="619125" cy="8351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3B101-5ED4-4959-EFB8-97344A1373EA}"/>
              </a:ext>
            </a:extLst>
          </p:cNvPr>
          <p:cNvSpPr txBox="1"/>
          <p:nvPr/>
        </p:nvSpPr>
        <p:spPr>
          <a:xfrm>
            <a:off x="4310062" y="4766009"/>
            <a:ext cx="8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4BB42-7074-3E11-75E9-33174FA2C745}"/>
              </a:ext>
            </a:extLst>
          </p:cNvPr>
          <p:cNvSpPr txBox="1"/>
          <p:nvPr/>
        </p:nvSpPr>
        <p:spPr>
          <a:xfrm>
            <a:off x="5724523" y="4232609"/>
            <a:ext cx="7429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b="1" dirty="0"/>
              <a:t>DWH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26E6BEAE-9B0C-179D-98FB-4E65914E9D17}"/>
              </a:ext>
            </a:extLst>
          </p:cNvPr>
          <p:cNvSpPr/>
          <p:nvPr/>
        </p:nvSpPr>
        <p:spPr>
          <a:xfrm>
            <a:off x="1834899" y="2228850"/>
            <a:ext cx="619125" cy="835192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DBs</a:t>
            </a:r>
          </a:p>
        </p:txBody>
      </p:sp>
      <p:pic>
        <p:nvPicPr>
          <p:cNvPr id="17" name="Picture 16" descr="A yellow folder with a white background&#10;&#10;Description automatically generated">
            <a:extLst>
              <a:ext uri="{FF2B5EF4-FFF2-40B4-BE49-F238E27FC236}">
                <a16:creationId xmlns:a16="http://schemas.microsoft.com/office/drawing/2014/main" id="{C2CAA232-D210-E811-E680-D648AC020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49" y="3257173"/>
            <a:ext cx="835569" cy="835569"/>
          </a:xfrm>
          <a:prstGeom prst="rect">
            <a:avLst/>
          </a:prstGeom>
        </p:spPr>
      </p:pic>
      <p:pic>
        <p:nvPicPr>
          <p:cNvPr id="19" name="Picture 18" descr="A couple of clouds in black&#10;&#10;Description automatically generated">
            <a:extLst>
              <a:ext uri="{FF2B5EF4-FFF2-40B4-BE49-F238E27FC236}">
                <a16:creationId xmlns:a16="http://schemas.microsoft.com/office/drawing/2014/main" id="{3114FAC5-B6CB-619A-9E81-4D7182F4C6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16740" r="53771" b="23884"/>
          <a:stretch/>
        </p:blipFill>
        <p:spPr>
          <a:xfrm>
            <a:off x="1771252" y="4069630"/>
            <a:ext cx="708319" cy="745370"/>
          </a:xfrm>
          <a:prstGeom prst="rect">
            <a:avLst/>
          </a:prstGeom>
        </p:spPr>
      </p:pic>
      <p:pic>
        <p:nvPicPr>
          <p:cNvPr id="22" name="Picture 21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3860E1B2-2424-ADC8-CD73-B4113864D9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89" y="5027209"/>
            <a:ext cx="746375" cy="6941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324532-0F87-3A3F-4BAA-78897DA81EF4}"/>
              </a:ext>
            </a:extLst>
          </p:cNvPr>
          <p:cNvSpPr txBox="1"/>
          <p:nvPr/>
        </p:nvSpPr>
        <p:spPr>
          <a:xfrm>
            <a:off x="1918087" y="3931130"/>
            <a:ext cx="517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b="1" dirty="0"/>
              <a:t>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4791F-0D53-8D3B-17F8-59C3FACB5000}"/>
              </a:ext>
            </a:extLst>
          </p:cNvPr>
          <p:cNvSpPr txBox="1"/>
          <p:nvPr/>
        </p:nvSpPr>
        <p:spPr>
          <a:xfrm>
            <a:off x="1701360" y="4676500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b="1" dirty="0"/>
              <a:t>Cloud apps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678E7-CB19-B8D6-470A-330C916EE403}"/>
              </a:ext>
            </a:extLst>
          </p:cNvPr>
          <p:cNvSpPr txBox="1"/>
          <p:nvPr/>
        </p:nvSpPr>
        <p:spPr>
          <a:xfrm>
            <a:off x="1729200" y="5760359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b="1" dirty="0"/>
              <a:t>.xlsx, .</a:t>
            </a:r>
            <a:r>
              <a:rPr lang="en-US" sz="1200" b="1" dirty="0" err="1"/>
              <a:t>csvs</a:t>
            </a:r>
            <a:endParaRPr lang="en-US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BC9858-10E3-97FB-BA19-BDC263C92FC4}"/>
              </a:ext>
            </a:extLst>
          </p:cNvPr>
          <p:cNvSpPr/>
          <p:nvPr/>
        </p:nvSpPr>
        <p:spPr>
          <a:xfrm>
            <a:off x="1514475" y="2066925"/>
            <a:ext cx="1300163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C2F724-5866-88EB-C894-DE56669E8C0B}"/>
              </a:ext>
            </a:extLst>
          </p:cNvPr>
          <p:cNvCxnSpPr>
            <a:cxnSpLocks/>
          </p:cNvCxnSpPr>
          <p:nvPr/>
        </p:nvCxnSpPr>
        <p:spPr>
          <a:xfrm flipV="1">
            <a:off x="2876552" y="4346909"/>
            <a:ext cx="14335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ADC0CF-1F1A-7598-24A8-C6F33D296D15}"/>
              </a:ext>
            </a:extLst>
          </p:cNvPr>
          <p:cNvCxnSpPr>
            <a:cxnSpLocks/>
          </p:cNvCxnSpPr>
          <p:nvPr/>
        </p:nvCxnSpPr>
        <p:spPr>
          <a:xfrm>
            <a:off x="5205412" y="4346909"/>
            <a:ext cx="3952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048A1C45-DF28-315B-BDEF-115C280C573D}"/>
              </a:ext>
            </a:extLst>
          </p:cNvPr>
          <p:cNvSpPr/>
          <p:nvPr/>
        </p:nvSpPr>
        <p:spPr>
          <a:xfrm rot="16200000">
            <a:off x="4706315" y="2238965"/>
            <a:ext cx="143252" cy="1893164"/>
          </a:xfrm>
          <a:prstGeom prst="leftBrace">
            <a:avLst>
              <a:gd name="adj1" fmla="val 8333"/>
              <a:gd name="adj2" fmla="val 48994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3BC0DB-E324-DCDA-4596-94998C0D384A}"/>
              </a:ext>
            </a:extLst>
          </p:cNvPr>
          <p:cNvCxnSpPr>
            <a:cxnSpLocks/>
          </p:cNvCxnSpPr>
          <p:nvPr/>
        </p:nvCxnSpPr>
        <p:spPr>
          <a:xfrm>
            <a:off x="4760912" y="3226822"/>
            <a:ext cx="0" cy="643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55CBB6-E619-0F21-5C2D-CD9438A628FC}"/>
              </a:ext>
            </a:extLst>
          </p:cNvPr>
          <p:cNvSpPr txBox="1"/>
          <p:nvPr/>
        </p:nvSpPr>
        <p:spPr>
          <a:xfrm>
            <a:off x="4484270" y="2860736"/>
            <a:ext cx="8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70AD47"/>
                </a:solidFill>
              </a:rPr>
              <a:t>SSIS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3CBE7A-55E4-9D62-88AB-EFA2B9741E41}"/>
              </a:ext>
            </a:extLst>
          </p:cNvPr>
          <p:cNvSpPr txBox="1"/>
          <p:nvPr/>
        </p:nvSpPr>
        <p:spPr>
          <a:xfrm>
            <a:off x="3257550" y="3979081"/>
            <a:ext cx="8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70AD47"/>
                </a:solidFill>
              </a:rPr>
              <a:t>SSIS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27216-7602-B582-FA15-2C9C978962F6}"/>
              </a:ext>
            </a:extLst>
          </p:cNvPr>
          <p:cNvSpPr txBox="1"/>
          <p:nvPr/>
        </p:nvSpPr>
        <p:spPr>
          <a:xfrm>
            <a:off x="5116353" y="3994252"/>
            <a:ext cx="8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70AD47"/>
                </a:solidFill>
              </a:rPr>
              <a:t>SSIS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D571EE-C727-3DF0-CCEC-37CFEFAAAA4C}"/>
              </a:ext>
            </a:extLst>
          </p:cNvPr>
          <p:cNvCxnSpPr/>
          <p:nvPr/>
        </p:nvCxnSpPr>
        <p:spPr>
          <a:xfrm>
            <a:off x="6720840" y="1920240"/>
            <a:ext cx="0" cy="426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E4F1E5-B03C-8027-07E7-02AD3F836BF1}"/>
              </a:ext>
            </a:extLst>
          </p:cNvPr>
          <p:cNvCxnSpPr/>
          <p:nvPr/>
        </p:nvCxnSpPr>
        <p:spPr>
          <a:xfrm>
            <a:off x="8511540" y="1938887"/>
            <a:ext cx="0" cy="426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7F1C22-4779-329F-6F4D-A4D624EFA5F6}"/>
              </a:ext>
            </a:extLst>
          </p:cNvPr>
          <p:cNvCxnSpPr>
            <a:cxnSpLocks/>
          </p:cNvCxnSpPr>
          <p:nvPr/>
        </p:nvCxnSpPr>
        <p:spPr>
          <a:xfrm>
            <a:off x="6572252" y="4453589"/>
            <a:ext cx="727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E805F-1992-840B-C0AF-BA78EF343451}"/>
              </a:ext>
            </a:extLst>
          </p:cNvPr>
          <p:cNvCxnSpPr>
            <a:cxnSpLocks/>
          </p:cNvCxnSpPr>
          <p:nvPr/>
        </p:nvCxnSpPr>
        <p:spPr>
          <a:xfrm>
            <a:off x="8147686" y="4464718"/>
            <a:ext cx="727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01B32F-D974-F12F-34A3-8D6FA44007BD}"/>
              </a:ext>
            </a:extLst>
          </p:cNvPr>
          <p:cNvCxnSpPr>
            <a:cxnSpLocks/>
          </p:cNvCxnSpPr>
          <p:nvPr/>
        </p:nvCxnSpPr>
        <p:spPr>
          <a:xfrm>
            <a:off x="9763126" y="4452987"/>
            <a:ext cx="727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7" name="Picture 46" descr="A yellow background with black text and a black logo&#10;&#10;Description automatically generated">
            <a:extLst>
              <a:ext uri="{FF2B5EF4-FFF2-40B4-BE49-F238E27FC236}">
                <a16:creationId xmlns:a16="http://schemas.microsoft.com/office/drawing/2014/main" id="{5A022846-5989-B37B-F0C2-C99415064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22" y="4069630"/>
            <a:ext cx="727705" cy="72770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99AAA18-83E9-7096-1DBA-C06F4CC68566}"/>
              </a:ext>
            </a:extLst>
          </p:cNvPr>
          <p:cNvSpPr txBox="1"/>
          <p:nvPr/>
        </p:nvSpPr>
        <p:spPr>
          <a:xfrm>
            <a:off x="7407844" y="3104491"/>
            <a:ext cx="8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SSAS</a:t>
            </a:r>
          </a:p>
        </p:txBody>
      </p:sp>
      <p:pic>
        <p:nvPicPr>
          <p:cNvPr id="52" name="Picture 51" descr="A group of cubes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CBB10B63-33BE-78C9-6849-E7A07567B47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12679" r="49908" b="8125"/>
          <a:stretch/>
        </p:blipFill>
        <p:spPr>
          <a:xfrm>
            <a:off x="7396776" y="4676500"/>
            <a:ext cx="662326" cy="733700"/>
          </a:xfrm>
          <a:prstGeom prst="rect">
            <a:avLst/>
          </a:prstGeom>
        </p:spPr>
      </p:pic>
      <p:pic>
        <p:nvPicPr>
          <p:cNvPr id="53" name="Picture 52" descr="A group of cubes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BB37F1EC-1850-B193-8FE2-359F73FCE22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8" t="13623" r="9858" b="15679"/>
          <a:stretch/>
        </p:blipFill>
        <p:spPr>
          <a:xfrm>
            <a:off x="7393236" y="3674957"/>
            <a:ext cx="662322" cy="65496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C20F4FA-8710-8346-5E1D-5E869D0B2711}"/>
              </a:ext>
            </a:extLst>
          </p:cNvPr>
          <p:cNvSpPr txBox="1"/>
          <p:nvPr/>
        </p:nvSpPr>
        <p:spPr>
          <a:xfrm>
            <a:off x="7413653" y="4310508"/>
            <a:ext cx="627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7030A0"/>
                </a:solidFill>
              </a:rPr>
              <a:t>Tabular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7F916B-D46B-5F67-C296-FFB46198E301}"/>
              </a:ext>
            </a:extLst>
          </p:cNvPr>
          <p:cNvSpPr txBox="1"/>
          <p:nvPr/>
        </p:nvSpPr>
        <p:spPr>
          <a:xfrm>
            <a:off x="7129768" y="5432209"/>
            <a:ext cx="1277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7030A0"/>
                </a:solidFill>
              </a:rPr>
              <a:t>Multidimensional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78750F0-32D9-A4DB-A0FC-1C6491A3A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933" y="4003593"/>
            <a:ext cx="1086035" cy="898788"/>
          </a:xfrm>
          <a:prstGeom prst="rect">
            <a:avLst/>
          </a:prstGeom>
        </p:spPr>
      </p:pic>
      <p:pic>
        <p:nvPicPr>
          <p:cNvPr id="60" name="Picture 59" descr="A logo for a software company&#10;&#10;Description automatically generated">
            <a:extLst>
              <a:ext uri="{FF2B5EF4-FFF2-40B4-BE49-F238E27FC236}">
                <a16:creationId xmlns:a16="http://schemas.microsoft.com/office/drawing/2014/main" id="{A37DF4CA-B81A-987C-F441-C4A135B85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74" y="5348384"/>
            <a:ext cx="1095446" cy="818588"/>
          </a:xfrm>
          <a:prstGeom prst="rect">
            <a:avLst/>
          </a:prstGeom>
        </p:spPr>
      </p:pic>
      <p:pic>
        <p:nvPicPr>
          <p:cNvPr id="64" name="Picture 63" descr="A logo for a company&#10;&#10;Description automatically generated">
            <a:extLst>
              <a:ext uri="{FF2B5EF4-FFF2-40B4-BE49-F238E27FC236}">
                <a16:creationId xmlns:a16="http://schemas.microsoft.com/office/drawing/2014/main" id="{A479B706-C48F-6B55-6B17-D12AA4C4173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9" t="17408" r="17573" b="17774"/>
          <a:stretch/>
        </p:blipFill>
        <p:spPr>
          <a:xfrm>
            <a:off x="1479724" y="179051"/>
            <a:ext cx="974300" cy="7669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AAFF06B-D321-4A16-88B9-07044C2BCB40}"/>
              </a:ext>
            </a:extLst>
          </p:cNvPr>
          <p:cNvSpPr txBox="1"/>
          <p:nvPr/>
        </p:nvSpPr>
        <p:spPr>
          <a:xfrm>
            <a:off x="2641853" y="264183"/>
            <a:ext cx="904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Building a Data Warehouse for Adventure Works business</a:t>
            </a:r>
          </a:p>
        </p:txBody>
      </p:sp>
    </p:spTree>
    <p:extLst>
      <p:ext uri="{BB962C8B-B14F-4D97-AF65-F5344CB8AC3E}">
        <p14:creationId xmlns:p14="http://schemas.microsoft.com/office/powerpoint/2010/main" val="32614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Guerreiro</dc:creator>
  <cp:lastModifiedBy>Bruno Guerreiro</cp:lastModifiedBy>
  <cp:revision>2</cp:revision>
  <dcterms:created xsi:type="dcterms:W3CDTF">2024-01-26T13:47:15Z</dcterms:created>
  <dcterms:modified xsi:type="dcterms:W3CDTF">2024-01-26T18:32:14Z</dcterms:modified>
</cp:coreProperties>
</file>