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102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5.png" ContentType="image/png"/>
  <Override PartName="/ppt/media/image35.png" ContentType="image/png"/>
  <Override PartName="/ppt/media/image107.png" ContentType="image/png"/>
  <Override PartName="/ppt/media/image10.png" ContentType="image/png"/>
  <Override PartName="/ppt/media/image6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7.png" ContentType="image/png"/>
  <Override PartName="/ppt/media/image37.png" ContentType="image/png"/>
  <Override PartName="/ppt/media/image109.png" ContentType="image/png"/>
  <Override PartName="/ppt/media/image127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38.png" ContentType="image/png"/>
  <Override PartName="/ppt/media/image1.png" ContentType="image/png"/>
  <Override PartName="/ppt/media/image39.png" ContentType="image/png"/>
  <Override PartName="/ppt/media/image40.png" ContentType="image/png"/>
  <Override PartName="/ppt/media/image137.png" ContentType="image/png"/>
  <Override PartName="/ppt/media/image41.png" ContentType="image/png"/>
  <Override PartName="/ppt/media/image138.png" ContentType="image/png"/>
  <Override PartName="/ppt/media/image42.png" ContentType="image/png"/>
  <Override PartName="/ppt/media/image139.png" ContentType="image/png"/>
  <Override PartName="/ppt/media/image43.png" ContentType="image/png"/>
  <Override PartName="/ppt/media/image100.png" ContentType="image/png"/>
  <Override PartName="/ppt/media/image49.png" ContentType="image/png"/>
  <Override PartName="/ppt/media/image50.png" ContentType="image/png"/>
  <Override PartName="/ppt/media/image147.png" ContentType="image/png"/>
  <Override PartName="/ppt/media/image143.png" ContentType="image/png"/>
  <Override PartName="/ppt/media/image51.png" ContentType="image/png"/>
  <Override PartName="/ppt/media/image148.png" ContentType="image/png"/>
  <Override PartName="/ppt/media/image144.png" ContentType="image/png"/>
  <Override PartName="/ppt/media/image52.png" ContentType="image/png"/>
  <Override PartName="/ppt/media/image145.png" ContentType="image/png"/>
  <Override PartName="/ppt/media/image53.png" ContentType="image/png"/>
  <Override PartName="/ppt/media/image146.png" ContentType="image/png"/>
  <Override PartName="/ppt/media/image140.png" ContentType="image/png"/>
  <Override PartName="/ppt/media/image89.png" ContentType="image/png"/>
  <Override PartName="/ppt/media/image54.png" ContentType="image/png"/>
  <Override PartName="/ppt/media/image141.png" ContentType="image/png"/>
  <Override PartName="/ppt/media/image55.png" ContentType="image/png"/>
  <Override PartName="/ppt/media/image136.png" ContentType="image/png"/>
  <Override PartName="/ppt/media/image142.png" ContentType="image/png"/>
  <Override PartName="/ppt/media/image56.png" ContentType="image/png"/>
  <Override PartName="/ppt/media/image135.png" ContentType="image/png"/>
  <Override PartName="/ppt/media/image48.png" ContentType="image/png"/>
  <Override PartName="/ppt/media/image134.png" ContentType="image/png"/>
  <Override PartName="/ppt/media/image47.png" ContentType="image/png"/>
  <Override PartName="/ppt/media/image133.png" ContentType="image/png"/>
  <Override PartName="/ppt/media/image46.png" ContentType="image/png"/>
  <Override PartName="/ppt/media/image132.png" ContentType="image/png"/>
  <Override PartName="/ppt/media/image45.png" ContentType="image/png"/>
  <Override PartName="/ppt/media/image131.png" ContentType="image/png"/>
  <Override PartName="/ppt/media/image129.png" ContentType="image/png"/>
  <Override PartName="/ppt/media/image32.png" ContentType="image/png"/>
  <Override PartName="/ppt/media/image44.png" ContentType="image/png"/>
  <Override PartName="/ppt/media/image130.png" ContentType="image/png"/>
  <Override PartName="/ppt/media/image79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34.png" ContentType="image/png"/>
  <Override PartName="/ppt/media/image4.png" ContentType="image/png"/>
  <Override PartName="/ppt/media/image84.png" ContentType="image/png"/>
  <Override PartName="/ppt/media/image16.png" ContentType="image/png"/>
  <Override PartName="/ppt/media/image13.png" ContentType="image/png"/>
  <Override PartName="/ppt/media/image81.png" ContentType="image/png"/>
  <Override PartName="/ppt/media/image33.png" ContentType="image/png"/>
  <Override PartName="/ppt/media/image3.png" ContentType="image/png"/>
  <Override PartName="/ppt/media/image83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97.png" ContentType="image/png"/>
  <Override PartName="/ppt/media/image29.png" ContentType="image/png"/>
  <Override PartName="/ppt/media/image94.png" ContentType="image/png"/>
  <Override PartName="/ppt/media/image26.png" ContentType="image/png"/>
  <Override PartName="/ppt/media/image2.png" ContentType="image/png"/>
  <Override PartName="/ppt/media/image82.png" ContentType="image/png"/>
  <Override PartName="/ppt/media/image14.png" ContentType="image/png"/>
  <Override PartName="/ppt/media/image93.png" ContentType="image/png"/>
  <Override PartName="/ppt/media/image25.png" ContentType="image/png"/>
  <Override PartName="/ppt/media/image92.png" ContentType="image/png"/>
  <Override PartName="/ppt/media/image24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21.png" ContentType="image/png"/>
  <Override PartName="/ppt/media/image11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5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9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3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7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9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3.png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7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image" Target="../media/image34.png"/><Relationship Id="rId34" Type="http://schemas.openxmlformats.org/officeDocument/2006/relationships/image" Target="../media/image35.png"/><Relationship Id="rId35" Type="http://schemas.openxmlformats.org/officeDocument/2006/relationships/image" Target="../media/image36.png"/><Relationship Id="rId36" Type="http://schemas.openxmlformats.org/officeDocument/2006/relationships/image" Target="../media/image37.png"/><Relationship Id="rId37" Type="http://schemas.openxmlformats.org/officeDocument/2006/relationships/image" Target="../media/image38.png"/><Relationship Id="rId38" Type="http://schemas.openxmlformats.org/officeDocument/2006/relationships/image" Target="../media/image39.png"/><Relationship Id="rId39" Type="http://schemas.openxmlformats.org/officeDocument/2006/relationships/image" Target="../media/image40.png"/><Relationship Id="rId40" Type="http://schemas.openxmlformats.org/officeDocument/2006/relationships/image" Target="../media/image41.png"/><Relationship Id="rId41" Type="http://schemas.openxmlformats.org/officeDocument/2006/relationships/image" Target="../media/image42.png"/><Relationship Id="rId42" Type="http://schemas.openxmlformats.org/officeDocument/2006/relationships/image" Target="../media/image43.png"/><Relationship Id="rId43" Type="http://schemas.openxmlformats.org/officeDocument/2006/relationships/image" Target="../media/image44.png"/><Relationship Id="rId44" Type="http://schemas.openxmlformats.org/officeDocument/2006/relationships/image" Target="../media/image45.png"/><Relationship Id="rId45" Type="http://schemas.openxmlformats.org/officeDocument/2006/relationships/image" Target="../media/image46.png"/><Relationship Id="rId46" Type="http://schemas.openxmlformats.org/officeDocument/2006/relationships/image" Target="../media/image47.png"/><Relationship Id="rId47" Type="http://schemas.openxmlformats.org/officeDocument/2006/relationships/image" Target="../media/image48.png"/><Relationship Id="rId48" Type="http://schemas.openxmlformats.org/officeDocument/2006/relationships/image" Target="../media/image49.png"/><Relationship Id="rId49" Type="http://schemas.openxmlformats.org/officeDocument/2006/relationships/image" Target="../media/image50.png"/><Relationship Id="rId50" Type="http://schemas.openxmlformats.org/officeDocument/2006/relationships/image" Target="../media/image51.png"/><Relationship Id="rId51" Type="http://schemas.openxmlformats.org/officeDocument/2006/relationships/image" Target="../media/image52.png"/><Relationship Id="rId52" Type="http://schemas.openxmlformats.org/officeDocument/2006/relationships/image" Target="../media/image53.png"/><Relationship Id="rId53" Type="http://schemas.openxmlformats.org/officeDocument/2006/relationships/image" Target="../media/image54.png"/><Relationship Id="rId54" Type="http://schemas.openxmlformats.org/officeDocument/2006/relationships/image" Target="../media/image55.png"/><Relationship Id="rId55" Type="http://schemas.openxmlformats.org/officeDocument/2006/relationships/image" Target="../media/image56.png"/><Relationship Id="rId56" Type="http://schemas.openxmlformats.org/officeDocument/2006/relationships/image" Target="../media/image57.png"/><Relationship Id="rId57" Type="http://schemas.openxmlformats.org/officeDocument/2006/relationships/image" Target="../media/image58.png"/><Relationship Id="rId58" Type="http://schemas.openxmlformats.org/officeDocument/2006/relationships/image" Target="../media/image59.png"/><Relationship Id="rId59" Type="http://schemas.openxmlformats.org/officeDocument/2006/relationships/image" Target="../media/image60.png"/><Relationship Id="rId60" Type="http://schemas.openxmlformats.org/officeDocument/2006/relationships/image" Target="../media/image61.png"/><Relationship Id="rId61" Type="http://schemas.openxmlformats.org/officeDocument/2006/relationships/image" Target="../media/image62.png"/><Relationship Id="rId62" Type="http://schemas.openxmlformats.org/officeDocument/2006/relationships/image" Target="../media/image63.png"/><Relationship Id="rId63" Type="http://schemas.openxmlformats.org/officeDocument/2006/relationships/image" Target="../media/image64.png"/><Relationship Id="rId64" Type="http://schemas.openxmlformats.org/officeDocument/2006/relationships/image" Target="../media/image65.png"/><Relationship Id="rId65" Type="http://schemas.openxmlformats.org/officeDocument/2006/relationships/image" Target="../media/image66.png"/><Relationship Id="rId66" Type="http://schemas.openxmlformats.org/officeDocument/2006/relationships/image" Target="../media/image67.png"/><Relationship Id="rId67" Type="http://schemas.openxmlformats.org/officeDocument/2006/relationships/image" Target="../media/image68.png"/><Relationship Id="rId68" Type="http://schemas.openxmlformats.org/officeDocument/2006/relationships/image" Target="../media/image69.png"/><Relationship Id="rId69" Type="http://schemas.openxmlformats.org/officeDocument/2006/relationships/image" Target="../media/image70.png"/><Relationship Id="rId70" Type="http://schemas.openxmlformats.org/officeDocument/2006/relationships/image" Target="../media/image71.png"/><Relationship Id="rId71" Type="http://schemas.openxmlformats.org/officeDocument/2006/relationships/image" Target="../media/image72.png"/><Relationship Id="rId72" Type="http://schemas.openxmlformats.org/officeDocument/2006/relationships/image" Target="../media/image73.png"/><Relationship Id="rId73" Type="http://schemas.openxmlformats.org/officeDocument/2006/relationships/image" Target="../media/image74.png"/><Relationship Id="rId74" Type="http://schemas.openxmlformats.org/officeDocument/2006/relationships/image" Target="../media/image75.png"/><Relationship Id="rId75" Type="http://schemas.openxmlformats.org/officeDocument/2006/relationships/image" Target="../media/image76.png"/><Relationship Id="rId76" Type="http://schemas.openxmlformats.org/officeDocument/2006/relationships/image" Target="../media/image77.png"/><Relationship Id="rId77" Type="http://schemas.openxmlformats.org/officeDocument/2006/relationships/image" Target="../media/image78.png"/><Relationship Id="rId78" Type="http://schemas.openxmlformats.org/officeDocument/2006/relationships/image" Target="../media/image79.png"/><Relationship Id="rId79" Type="http://schemas.openxmlformats.org/officeDocument/2006/relationships/image" Target="../media/image80.png"/><Relationship Id="rId80" Type="http://schemas.openxmlformats.org/officeDocument/2006/relationships/image" Target="../media/image81.png"/><Relationship Id="rId81" Type="http://schemas.openxmlformats.org/officeDocument/2006/relationships/image" Target="../media/image82.png"/><Relationship Id="rId82" Type="http://schemas.openxmlformats.org/officeDocument/2006/relationships/image" Target="../media/image83.png"/><Relationship Id="rId83" Type="http://schemas.openxmlformats.org/officeDocument/2006/relationships/image" Target="../media/image84.png"/><Relationship Id="rId84" Type="http://schemas.openxmlformats.org/officeDocument/2006/relationships/image" Target="../media/image85.png"/><Relationship Id="rId85" Type="http://schemas.openxmlformats.org/officeDocument/2006/relationships/image" Target="../media/image86.png"/><Relationship Id="rId86" Type="http://schemas.openxmlformats.org/officeDocument/2006/relationships/image" Target="../media/image87.png"/><Relationship Id="rId87" Type="http://schemas.openxmlformats.org/officeDocument/2006/relationships/image" Target="../media/image88.png"/><Relationship Id="rId88" Type="http://schemas.openxmlformats.org/officeDocument/2006/relationships/image" Target="../media/image89.png"/><Relationship Id="rId89" Type="http://schemas.openxmlformats.org/officeDocument/2006/relationships/image" Target="../media/image90.png"/><Relationship Id="rId90" Type="http://schemas.openxmlformats.org/officeDocument/2006/relationships/image" Target="../media/image91.png"/><Relationship Id="rId91" Type="http://schemas.openxmlformats.org/officeDocument/2006/relationships/image" Target="../media/image92.png"/><Relationship Id="rId92" Type="http://schemas.openxmlformats.org/officeDocument/2006/relationships/image" Target="../media/image93.png"/><Relationship Id="rId93" Type="http://schemas.openxmlformats.org/officeDocument/2006/relationships/image" Target="../media/image94.png"/><Relationship Id="rId94" Type="http://schemas.openxmlformats.org/officeDocument/2006/relationships/image" Target="../media/image95.png"/><Relationship Id="rId95" Type="http://schemas.openxmlformats.org/officeDocument/2006/relationships/image" Target="../media/image96.png"/><Relationship Id="rId96" Type="http://schemas.openxmlformats.org/officeDocument/2006/relationships/image" Target="../media/image97.png"/><Relationship Id="rId97" Type="http://schemas.openxmlformats.org/officeDocument/2006/relationships/image" Target="../media/image98.png"/><Relationship Id="rId98" Type="http://schemas.openxmlformats.org/officeDocument/2006/relationships/image" Target="../media/image99.png"/><Relationship Id="rId99" Type="http://schemas.openxmlformats.org/officeDocument/2006/relationships/image" Target="../media/image100.png"/><Relationship Id="rId100" Type="http://schemas.openxmlformats.org/officeDocument/2006/relationships/image" Target="../media/image101.png"/><Relationship Id="rId101" Type="http://schemas.openxmlformats.org/officeDocument/2006/relationships/image" Target="../media/image102.png"/><Relationship Id="rId102" Type="http://schemas.openxmlformats.org/officeDocument/2006/relationships/image" Target="../media/image103.png"/><Relationship Id="rId103" Type="http://schemas.openxmlformats.org/officeDocument/2006/relationships/image" Target="../media/image104.png"/><Relationship Id="rId104" Type="http://schemas.openxmlformats.org/officeDocument/2006/relationships/image" Target="../media/image105.png"/><Relationship Id="rId105" Type="http://schemas.openxmlformats.org/officeDocument/2006/relationships/image" Target="../media/image106.png"/><Relationship Id="rId106" Type="http://schemas.openxmlformats.org/officeDocument/2006/relationships/image" Target="../media/image107.png"/><Relationship Id="rId107" Type="http://schemas.openxmlformats.org/officeDocument/2006/relationships/image" Target="../media/image108.png"/><Relationship Id="rId108" Type="http://schemas.openxmlformats.org/officeDocument/2006/relationships/image" Target="../media/image109.png"/><Relationship Id="rId109" Type="http://schemas.openxmlformats.org/officeDocument/2006/relationships/image" Target="../media/image110.png"/><Relationship Id="rId110" Type="http://schemas.openxmlformats.org/officeDocument/2006/relationships/image" Target="../media/image111.png"/><Relationship Id="rId111" Type="http://schemas.openxmlformats.org/officeDocument/2006/relationships/image" Target="../media/image112.png"/><Relationship Id="rId112" Type="http://schemas.openxmlformats.org/officeDocument/2006/relationships/image" Target="../media/image113.png"/><Relationship Id="rId113" Type="http://schemas.openxmlformats.org/officeDocument/2006/relationships/image" Target="../media/image114.png"/><Relationship Id="rId114" Type="http://schemas.openxmlformats.org/officeDocument/2006/relationships/image" Target="../media/image115.png"/><Relationship Id="rId115" Type="http://schemas.openxmlformats.org/officeDocument/2006/relationships/image" Target="../media/image116.png"/><Relationship Id="rId116" Type="http://schemas.openxmlformats.org/officeDocument/2006/relationships/image" Target="../media/image117.png"/><Relationship Id="rId117" Type="http://schemas.openxmlformats.org/officeDocument/2006/relationships/image" Target="../media/image118.png"/><Relationship Id="rId118" Type="http://schemas.openxmlformats.org/officeDocument/2006/relationships/image" Target="../media/image119.png"/><Relationship Id="rId119" Type="http://schemas.openxmlformats.org/officeDocument/2006/relationships/image" Target="../media/image120.png"/><Relationship Id="rId120" Type="http://schemas.openxmlformats.org/officeDocument/2006/relationships/image" Target="../media/image121.png"/><Relationship Id="rId121" Type="http://schemas.openxmlformats.org/officeDocument/2006/relationships/image" Target="../media/image122.png"/><Relationship Id="rId122" Type="http://schemas.openxmlformats.org/officeDocument/2006/relationships/image" Target="../media/image123.png"/><Relationship Id="rId123" Type="http://schemas.openxmlformats.org/officeDocument/2006/relationships/image" Target="../media/image124.png"/><Relationship Id="rId124" Type="http://schemas.openxmlformats.org/officeDocument/2006/relationships/image" Target="../media/image125.png"/><Relationship Id="rId125" Type="http://schemas.openxmlformats.org/officeDocument/2006/relationships/image" Target="../media/image126.png"/><Relationship Id="rId126" Type="http://schemas.openxmlformats.org/officeDocument/2006/relationships/image" Target="../media/image127.png"/><Relationship Id="rId127" Type="http://schemas.openxmlformats.org/officeDocument/2006/relationships/image" Target="../media/image128.png"/><Relationship Id="rId128" Type="http://schemas.openxmlformats.org/officeDocument/2006/relationships/image" Target="../media/image129.png"/><Relationship Id="rId129" Type="http://schemas.openxmlformats.org/officeDocument/2006/relationships/image" Target="../media/image130.png"/><Relationship Id="rId130" Type="http://schemas.openxmlformats.org/officeDocument/2006/relationships/image" Target="../media/image131.png"/><Relationship Id="rId131" Type="http://schemas.openxmlformats.org/officeDocument/2006/relationships/image" Target="../media/image132.png"/><Relationship Id="rId132" Type="http://schemas.openxmlformats.org/officeDocument/2006/relationships/image" Target="../media/image133.png"/><Relationship Id="rId133" Type="http://schemas.openxmlformats.org/officeDocument/2006/relationships/image" Target="../media/image134.png"/><Relationship Id="rId134" Type="http://schemas.openxmlformats.org/officeDocument/2006/relationships/image" Target="../media/image135.png"/><Relationship Id="rId135" Type="http://schemas.openxmlformats.org/officeDocument/2006/relationships/image" Target="../media/image136.png"/><Relationship Id="rId136" Type="http://schemas.openxmlformats.org/officeDocument/2006/relationships/image" Target="../media/image137.png"/><Relationship Id="rId137" Type="http://schemas.openxmlformats.org/officeDocument/2006/relationships/image" Target="../media/image138.png"/><Relationship Id="rId138" Type="http://schemas.openxmlformats.org/officeDocument/2006/relationships/image" Target="../media/image139.png"/><Relationship Id="rId139" Type="http://schemas.openxmlformats.org/officeDocument/2006/relationships/image" Target="../media/image140.png"/><Relationship Id="rId140" Type="http://schemas.openxmlformats.org/officeDocument/2006/relationships/image" Target="../media/image141.png"/><Relationship Id="rId14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ansible.com/ansible/latest/installation_guide/intro_installation.html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17287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943920" y="491760"/>
            <a:ext cx="10057680" cy="565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838080" y="365040"/>
            <a:ext cx="5610960" cy="7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0c226"/>
                </a:solidFill>
                <a:latin typeface="Trebuchet MS"/>
              </a:rPr>
              <a:t>Playbooks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838080" y="1563480"/>
            <a:ext cx="10514880" cy="49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Ansible commands &amp; modules embedded in YAML file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Used to perform complex tasks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Case-sensitive &amp; Indentation sensitive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Use built-in or plugin modules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Easy to code and human readable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to be continued…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339240" y="517680"/>
            <a:ext cx="538488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rebuchet MS"/>
              </a:rPr>
              <a:t>Copying files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75" name="Content Placeholder 3" descr=""/>
          <p:cNvPicPr/>
          <p:nvPr/>
        </p:nvPicPr>
        <p:blipFill>
          <a:blip r:embed="rId1"/>
          <a:stretch/>
        </p:blipFill>
        <p:spPr>
          <a:xfrm>
            <a:off x="990720" y="987480"/>
            <a:ext cx="4567320" cy="205668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953640" y="3339360"/>
            <a:ext cx="538488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Installing python packages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77" name="Picture 5" descr=""/>
          <p:cNvPicPr/>
          <p:nvPr/>
        </p:nvPicPr>
        <p:blipFill>
          <a:blip r:embed="rId2"/>
          <a:stretch/>
        </p:blipFill>
        <p:spPr>
          <a:xfrm>
            <a:off x="953640" y="3809160"/>
            <a:ext cx="4567320" cy="2315520"/>
          </a:xfrm>
          <a:prstGeom prst="rect">
            <a:avLst/>
          </a:prstGeom>
          <a:ln>
            <a:noFill/>
          </a:ln>
        </p:spPr>
      </p:pic>
      <p:sp>
        <p:nvSpPr>
          <p:cNvPr id="378" name="CustomShape 3"/>
          <p:cNvSpPr/>
          <p:nvPr/>
        </p:nvSpPr>
        <p:spPr>
          <a:xfrm>
            <a:off x="990720" y="517680"/>
            <a:ext cx="538488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Installing apt packages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79" name="Picture 7" descr=""/>
          <p:cNvPicPr/>
          <p:nvPr/>
        </p:nvPicPr>
        <p:blipFill>
          <a:blip r:embed="rId3"/>
          <a:stretch/>
        </p:blipFill>
        <p:spPr>
          <a:xfrm>
            <a:off x="6376320" y="987480"/>
            <a:ext cx="4654800" cy="2056680"/>
          </a:xfrm>
          <a:prstGeom prst="rect">
            <a:avLst/>
          </a:prstGeom>
          <a:ln>
            <a:noFill/>
          </a:ln>
        </p:spPr>
      </p:pic>
      <p:sp>
        <p:nvSpPr>
          <p:cNvPr id="380" name="CustomShape 4"/>
          <p:cNvSpPr/>
          <p:nvPr/>
        </p:nvSpPr>
        <p:spPr>
          <a:xfrm>
            <a:off x="6376320" y="3339360"/>
            <a:ext cx="5384880" cy="37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Installing &amp; service restarting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81" name="Picture 9" descr=""/>
          <p:cNvPicPr/>
          <p:nvPr/>
        </p:nvPicPr>
        <p:blipFill>
          <a:blip r:embed="rId4"/>
          <a:stretch/>
        </p:blipFill>
        <p:spPr>
          <a:xfrm>
            <a:off x="6376320" y="3809160"/>
            <a:ext cx="4654800" cy="231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838080" y="365040"/>
            <a:ext cx="7959960" cy="6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Architecture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838080" y="1276560"/>
            <a:ext cx="10399320" cy="5157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838080" y="365040"/>
            <a:ext cx="9279720" cy="91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How Ansible works?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85" name="Content Placeholder 3" descr=""/>
          <p:cNvPicPr/>
          <p:nvPr/>
        </p:nvPicPr>
        <p:blipFill>
          <a:blip r:embed="rId1"/>
          <a:stretch/>
        </p:blipFill>
        <p:spPr>
          <a:xfrm>
            <a:off x="838080" y="1276560"/>
            <a:ext cx="702396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Ad-hoc commands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677160" y="17182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Ad-hoc commands are great for tasks you repeat rarely.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For example, if you want to power off all the machines in your lab for Christmas vacation, you could execute a quick one-liner in Ansible without writing a playbook. An ad-hoc command looks like this: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$ ansible [pattern] –m [module] –a “[module options]”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to be continued…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838080" y="365040"/>
            <a:ext cx="600444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More Ad-hoc commands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838080" y="1121040"/>
            <a:ext cx="10514880" cy="50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Rebooting servers</a:t>
            </a:r>
            <a:r>
              <a:rPr b="1" lang="en-IN" sz="2000" spc="-1" strike="noStrike">
                <a:solidFill>
                  <a:srgbClr val="404040"/>
                </a:solidFill>
                <a:latin typeface="Trebuchet MS"/>
              </a:rPr>
              <a:t>: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1800" spc="-1" strike="noStrike">
                <a:solidFill>
                  <a:srgbClr val="404040"/>
                </a:solidFill>
                <a:latin typeface="Trebuchet M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$ ansible atlanta -a “/sbin/reboot”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Executing shell command: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$ ansible atlanta -m  shell -a “echo $SHELL”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Copying files: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$ ansible atlanta -m copy -a “src=/etc/passwd dest=/tmp/”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$ ansible atlanta -m file -a  “src=/tmp/test.py dest=/tmp/ mode=600”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Creating directories: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$ ansible atlanta -m file -a “dest=/path/to/c  mode=755 owner=root group=root state=directory ”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Deleting directories: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$ ansible atlanta -m file -a  “dest=/path/to/c  state=present”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Install package: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    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$ ansible atlanta -m apt -a “name=htop state=present”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677160" y="609480"/>
            <a:ext cx="8596080" cy="6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Before executing playbook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677160" y="19051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Ansible must be installed on control machine(linux), optional on remote machine.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Must be same root user with same password on all machines.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Control machine’s ssh key(id_rsa.pub) should be pasted in authorized_keys of remote machine(s)</a:t>
            </a:r>
            <a:r>
              <a:rPr b="0" lang="en-IN" sz="1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Check whether all remote hosts are alive or not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$ ansible -i host_inventory -m ping all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Executing Playbook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677160" y="149184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$ ansible-playbook -i host_inventory -K apt.yml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where: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ansible-playbook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: to initiate command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-i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: flag used to pass host_inventory files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host_inventory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: simple text file containing remote hosts address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-K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: to become sudo on remote machine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apt.yml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: YAML file containing tasks to be executed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677160" y="609480"/>
            <a:ext cx="8596080" cy="10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Advantages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677160" y="16419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Easy to install and configure</a:t>
            </a:r>
            <a:r>
              <a:rPr b="0" lang="en-IN" sz="1800" spc="-1" strike="noStrike">
                <a:solidFill>
                  <a:srgbClr val="404040"/>
                </a:solidFill>
                <a:latin typeface="Trebuchet MS"/>
              </a:rPr>
              <a:t>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Have less dependencies.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Reduce downtime.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Increase productivity.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Easy readable syntax of YAML files.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677160" y="609480"/>
            <a:ext cx="859608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Disadvantages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677160" y="168876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8000"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Error reporting method is not user friendly. It will display numbers of lines in logs that will create confusion all times.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After executing playbook, we cannot edit it. If we will do ansible will not update latest changes.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Ansible is OS dependent means it is not necessary playbook that is working on Centos will work on Ubuntu also.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Somewhere it is lacking in case of Windows OS.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We can not explore ansible cli more. For that we must go with Ansible tower that is paid.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276480"/>
            <a:ext cx="4785120" cy="5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Agenda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080" y="1307520"/>
            <a:ext cx="10514880" cy="51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Challenges before ansible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Introduction to ansible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Why use ansible?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Main features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Basic Terminologies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Architecture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How ansible works?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Installing ansible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And much more…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77160" y="609480"/>
            <a:ext cx="8596080" cy="61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Challenges before Ansible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7160" y="16099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Installing or deleting application in large number of computers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Rolling back changes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Downtime is high since there is no automation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Less productivity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6240240" cy="7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90c226"/>
                </a:solidFill>
                <a:latin typeface="Calibri"/>
              </a:rPr>
              <a:t>Introduction to Ansible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386360"/>
            <a:ext cx="10514880" cy="47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Ansible is simple open source IT engine which automates application deployment, intra service orchestration, cloud provisioning and many other IT tools.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Apply changes to your system to bring it to a desired states.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Follows Push-Model.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Similar application includes puppet, chef, salt, juju, cfengine.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7160" y="609480"/>
            <a:ext cx="859608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Why use Ansible?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77160" y="17575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Free open source application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Python/YAML based.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Simple and human readable.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Highly flexible &amp; configuration management of system.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Large number of ready to use modules for system management.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Target system requires only sshd and python.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Security relies on ssh.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24440" y="-156960"/>
            <a:ext cx="342936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ctr">
            <a:noAutofit/>
          </a:bodyPr>
          <a:p>
            <a:pPr marL="9360">
              <a:lnSpc>
                <a:spcPct val="100000"/>
              </a:lnSpc>
              <a:spcBef>
                <a:spcPts val="91"/>
              </a:spcBef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Main Features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171880" y="3361680"/>
            <a:ext cx="133560" cy="210240"/>
          </a:xfrm>
          <a:custGeom>
            <a:avLst/>
            <a:gdLst/>
            <a:ahLst/>
            <a:rect l="l" t="t" r="r" b="b"/>
            <a:pathLst>
              <a:path w="179069" h="281304">
                <a:moveTo>
                  <a:pt x="172649" y="233260"/>
                </a:moveTo>
                <a:lnTo>
                  <a:pt x="81699" y="233260"/>
                </a:lnTo>
                <a:lnTo>
                  <a:pt x="89375" y="233151"/>
                </a:lnTo>
                <a:lnTo>
                  <a:pt x="96902" y="231875"/>
                </a:lnTo>
                <a:lnTo>
                  <a:pt x="104146" y="229462"/>
                </a:lnTo>
                <a:lnTo>
                  <a:pt x="110972" y="225945"/>
                </a:lnTo>
                <a:lnTo>
                  <a:pt x="117906" y="220941"/>
                </a:lnTo>
                <a:lnTo>
                  <a:pt x="121793" y="212712"/>
                </a:lnTo>
                <a:lnTo>
                  <a:pt x="121246" y="204177"/>
                </a:lnTo>
                <a:lnTo>
                  <a:pt x="121310" y="199047"/>
                </a:lnTo>
                <a:lnTo>
                  <a:pt x="86321" y="168130"/>
                </a:lnTo>
                <a:lnTo>
                  <a:pt x="58684" y="154671"/>
                </a:lnTo>
                <a:lnTo>
                  <a:pt x="49077" y="149309"/>
                </a:lnTo>
                <a:lnTo>
                  <a:pt x="15050" y="118508"/>
                </a:lnTo>
                <a:lnTo>
                  <a:pt x="3593" y="80835"/>
                </a:lnTo>
                <a:lnTo>
                  <a:pt x="3594" y="76123"/>
                </a:lnTo>
                <a:lnTo>
                  <a:pt x="17060" y="32593"/>
                </a:lnTo>
                <a:lnTo>
                  <a:pt x="60156" y="4271"/>
                </a:lnTo>
                <a:lnTo>
                  <a:pt x="95986" y="0"/>
                </a:lnTo>
                <a:lnTo>
                  <a:pt x="106285" y="275"/>
                </a:lnTo>
                <a:lnTo>
                  <a:pt x="147097" y="8035"/>
                </a:lnTo>
                <a:lnTo>
                  <a:pt x="177342" y="19329"/>
                </a:lnTo>
                <a:lnTo>
                  <a:pt x="165321" y="48425"/>
                </a:lnTo>
                <a:lnTo>
                  <a:pt x="94246" y="48425"/>
                </a:lnTo>
                <a:lnTo>
                  <a:pt x="87481" y="48586"/>
                </a:lnTo>
                <a:lnTo>
                  <a:pt x="59994" y="68478"/>
                </a:lnTo>
                <a:lnTo>
                  <a:pt x="60274" y="76123"/>
                </a:lnTo>
                <a:lnTo>
                  <a:pt x="60134" y="80835"/>
                </a:lnTo>
                <a:lnTo>
                  <a:pt x="93173" y="110650"/>
                </a:lnTo>
                <a:lnTo>
                  <a:pt x="111836" y="119684"/>
                </a:lnTo>
                <a:lnTo>
                  <a:pt x="126365" y="126667"/>
                </a:lnTo>
                <a:lnTo>
                  <a:pt x="164096" y="156438"/>
                </a:lnTo>
                <a:lnTo>
                  <a:pt x="178904" y="200863"/>
                </a:lnTo>
                <a:lnTo>
                  <a:pt x="177655" y="217777"/>
                </a:lnTo>
                <a:lnTo>
                  <a:pt x="172649" y="233260"/>
                </a:lnTo>
                <a:close/>
                <a:moveTo>
                  <a:pt x="158699" y="64452"/>
                </a:moveTo>
                <a:lnTo>
                  <a:pt x="122466" y="51917"/>
                </a:lnTo>
                <a:lnTo>
                  <a:pt x="94246" y="48425"/>
                </a:lnTo>
                <a:lnTo>
                  <a:pt x="165321" y="48425"/>
                </a:lnTo>
                <a:lnTo>
                  <a:pt x="158699" y="64452"/>
                </a:lnTo>
                <a:close/>
                <a:moveTo>
                  <a:pt x="77520" y="281177"/>
                </a:moveTo>
                <a:lnTo>
                  <a:pt x="57519" y="280408"/>
                </a:lnTo>
                <a:lnTo>
                  <a:pt x="37803" y="277366"/>
                </a:lnTo>
                <a:lnTo>
                  <a:pt x="18565" y="272092"/>
                </a:lnTo>
                <a:lnTo>
                  <a:pt x="0" y="264629"/>
                </a:lnTo>
                <a:lnTo>
                  <a:pt x="0" y="210794"/>
                </a:lnTo>
                <a:lnTo>
                  <a:pt x="11451" y="215837"/>
                </a:lnTo>
                <a:lnTo>
                  <a:pt x="23088" y="220425"/>
                </a:lnTo>
                <a:lnTo>
                  <a:pt x="64123" y="231844"/>
                </a:lnTo>
                <a:lnTo>
                  <a:pt x="81699" y="233260"/>
                </a:lnTo>
                <a:lnTo>
                  <a:pt x="172649" y="233260"/>
                </a:lnTo>
                <a:lnTo>
                  <a:pt x="172508" y="233695"/>
                </a:lnTo>
                <a:lnTo>
                  <a:pt x="134752" y="269948"/>
                </a:lnTo>
                <a:lnTo>
                  <a:pt x="97236" y="280692"/>
                </a:lnTo>
                <a:lnTo>
                  <a:pt x="77520" y="281177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2342880" y="3363840"/>
            <a:ext cx="43200" cy="205200"/>
          </a:xfrm>
          <a:custGeom>
            <a:avLst/>
            <a:gdLst/>
            <a:ahLst/>
            <a:rect l="l" t="t" r="r" b="b"/>
            <a:pathLst>
              <a:path w="58419" h="274320">
                <a:moveTo>
                  <a:pt x="58013" y="274205"/>
                </a:moveTo>
                <a:lnTo>
                  <a:pt x="0" y="274205"/>
                </a:lnTo>
                <a:lnTo>
                  <a:pt x="0" y="0"/>
                </a:lnTo>
                <a:lnTo>
                  <a:pt x="58013" y="0"/>
                </a:lnTo>
                <a:lnTo>
                  <a:pt x="58013" y="27420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2437920" y="3363840"/>
            <a:ext cx="218880" cy="205560"/>
          </a:xfrm>
          <a:custGeom>
            <a:avLst/>
            <a:gdLst/>
            <a:ahLst/>
            <a:rect l="l" t="t" r="r" b="b"/>
            <a:pathLst>
              <a:path w="292735" h="274954">
                <a:moveTo>
                  <a:pt x="169506" y="274383"/>
                </a:moveTo>
                <a:lnTo>
                  <a:pt x="115849" y="274205"/>
                </a:lnTo>
                <a:lnTo>
                  <a:pt x="50520" y="59055"/>
                </a:lnTo>
                <a:lnTo>
                  <a:pt x="48780" y="59055"/>
                </a:lnTo>
                <a:lnTo>
                  <a:pt x="51392" y="113582"/>
                </a:lnTo>
                <a:lnTo>
                  <a:pt x="52043" y="132617"/>
                </a:lnTo>
                <a:lnTo>
                  <a:pt x="52260" y="146164"/>
                </a:lnTo>
                <a:lnTo>
                  <a:pt x="52260" y="274205"/>
                </a:lnTo>
                <a:lnTo>
                  <a:pt x="0" y="274205"/>
                </a:lnTo>
                <a:lnTo>
                  <a:pt x="0" y="0"/>
                </a:lnTo>
                <a:lnTo>
                  <a:pt x="78917" y="0"/>
                </a:lnTo>
                <a:lnTo>
                  <a:pt x="143725" y="209054"/>
                </a:lnTo>
                <a:lnTo>
                  <a:pt x="144767" y="209054"/>
                </a:lnTo>
                <a:lnTo>
                  <a:pt x="213410" y="0"/>
                </a:lnTo>
                <a:lnTo>
                  <a:pt x="292328" y="0"/>
                </a:lnTo>
                <a:lnTo>
                  <a:pt x="292328" y="274205"/>
                </a:lnTo>
                <a:lnTo>
                  <a:pt x="238328" y="274205"/>
                </a:lnTo>
                <a:lnTo>
                  <a:pt x="238328" y="123685"/>
                </a:lnTo>
                <a:lnTo>
                  <a:pt x="238977" y="101863"/>
                </a:lnTo>
                <a:lnTo>
                  <a:pt x="240931" y="60096"/>
                </a:lnTo>
                <a:lnTo>
                  <a:pt x="239191" y="60096"/>
                </a:lnTo>
                <a:lnTo>
                  <a:pt x="169506" y="274383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2709000" y="3363840"/>
            <a:ext cx="141120" cy="205200"/>
          </a:xfrm>
          <a:custGeom>
            <a:avLst/>
            <a:gdLst/>
            <a:ahLst/>
            <a:rect l="l" t="t" r="r" b="b"/>
            <a:pathLst>
              <a:path w="189229" h="274320">
                <a:moveTo>
                  <a:pt x="58013" y="274205"/>
                </a:moveTo>
                <a:lnTo>
                  <a:pt x="0" y="274205"/>
                </a:lnTo>
                <a:lnTo>
                  <a:pt x="0" y="0"/>
                </a:lnTo>
                <a:lnTo>
                  <a:pt x="87109" y="0"/>
                </a:lnTo>
                <a:lnTo>
                  <a:pt x="107236" y="329"/>
                </a:lnTo>
                <a:lnTo>
                  <a:pt x="145563" y="11165"/>
                </a:lnTo>
                <a:lnTo>
                  <a:pt x="181786" y="47383"/>
                </a:lnTo>
                <a:lnTo>
                  <a:pt x="58191" y="47383"/>
                </a:lnTo>
                <a:lnTo>
                  <a:pt x="58013" y="128739"/>
                </a:lnTo>
                <a:lnTo>
                  <a:pt x="179519" y="128739"/>
                </a:lnTo>
                <a:lnTo>
                  <a:pt x="174058" y="138763"/>
                </a:lnTo>
                <a:lnTo>
                  <a:pt x="143652" y="163996"/>
                </a:lnTo>
                <a:lnTo>
                  <a:pt x="103894" y="175808"/>
                </a:lnTo>
                <a:lnTo>
                  <a:pt x="82918" y="176301"/>
                </a:lnTo>
                <a:lnTo>
                  <a:pt x="58013" y="176301"/>
                </a:lnTo>
                <a:lnTo>
                  <a:pt x="58013" y="274205"/>
                </a:lnTo>
                <a:close/>
                <a:moveTo>
                  <a:pt x="179519" y="128739"/>
                </a:moveTo>
                <a:lnTo>
                  <a:pt x="77177" y="128739"/>
                </a:lnTo>
                <a:lnTo>
                  <a:pt x="87753" y="128627"/>
                </a:lnTo>
                <a:lnTo>
                  <a:pt x="98097" y="126782"/>
                </a:lnTo>
                <a:lnTo>
                  <a:pt x="130022" y="96012"/>
                </a:lnTo>
                <a:lnTo>
                  <a:pt x="130479" y="87274"/>
                </a:lnTo>
                <a:lnTo>
                  <a:pt x="130253" y="78950"/>
                </a:lnTo>
                <a:lnTo>
                  <a:pt x="102787" y="49150"/>
                </a:lnTo>
                <a:lnTo>
                  <a:pt x="84493" y="47383"/>
                </a:lnTo>
                <a:lnTo>
                  <a:pt x="181786" y="47383"/>
                </a:lnTo>
                <a:lnTo>
                  <a:pt x="183410" y="50342"/>
                </a:lnTo>
                <a:lnTo>
                  <a:pt x="188211" y="67412"/>
                </a:lnTo>
                <a:lnTo>
                  <a:pt x="189014" y="85356"/>
                </a:lnTo>
                <a:lnTo>
                  <a:pt x="188092" y="104295"/>
                </a:lnTo>
                <a:lnTo>
                  <a:pt x="183016" y="122320"/>
                </a:lnTo>
                <a:lnTo>
                  <a:pt x="179519" y="128739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2889720" y="3364200"/>
            <a:ext cx="126360" cy="205200"/>
          </a:xfrm>
          <a:custGeom>
            <a:avLst/>
            <a:gdLst/>
            <a:ahLst/>
            <a:rect l="l" t="t" r="r" b="b"/>
            <a:pathLst>
              <a:path w="169545" h="274320">
                <a:moveTo>
                  <a:pt x="169164" y="226047"/>
                </a:moveTo>
                <a:lnTo>
                  <a:pt x="58191" y="226047"/>
                </a:lnTo>
                <a:lnTo>
                  <a:pt x="58191" y="0"/>
                </a:lnTo>
                <a:lnTo>
                  <a:pt x="0" y="0"/>
                </a:lnTo>
                <a:lnTo>
                  <a:pt x="0" y="226047"/>
                </a:lnTo>
                <a:lnTo>
                  <a:pt x="0" y="274307"/>
                </a:lnTo>
                <a:lnTo>
                  <a:pt x="169164" y="274307"/>
                </a:lnTo>
                <a:lnTo>
                  <a:pt x="169164" y="226047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7"/>
          <p:cNvSpPr/>
          <p:nvPr/>
        </p:nvSpPr>
        <p:spPr>
          <a:xfrm>
            <a:off x="3052440" y="3364200"/>
            <a:ext cx="117000" cy="205200"/>
          </a:xfrm>
          <a:custGeom>
            <a:avLst/>
            <a:gdLst/>
            <a:ahLst/>
            <a:rect l="l" t="t" r="r" b="b"/>
            <a:pathLst>
              <a:path w="156845" h="274320">
                <a:moveTo>
                  <a:pt x="156794" y="0"/>
                </a:moveTo>
                <a:lnTo>
                  <a:pt x="0" y="0"/>
                </a:lnTo>
                <a:lnTo>
                  <a:pt x="0" y="46990"/>
                </a:lnTo>
                <a:lnTo>
                  <a:pt x="0" y="107950"/>
                </a:lnTo>
                <a:lnTo>
                  <a:pt x="0" y="154940"/>
                </a:lnTo>
                <a:lnTo>
                  <a:pt x="0" y="224790"/>
                </a:lnTo>
                <a:lnTo>
                  <a:pt x="0" y="274307"/>
                </a:lnTo>
                <a:lnTo>
                  <a:pt x="156794" y="274307"/>
                </a:lnTo>
                <a:lnTo>
                  <a:pt x="156794" y="224790"/>
                </a:lnTo>
                <a:lnTo>
                  <a:pt x="57315" y="224790"/>
                </a:lnTo>
                <a:lnTo>
                  <a:pt x="57315" y="154940"/>
                </a:lnTo>
                <a:lnTo>
                  <a:pt x="149999" y="154940"/>
                </a:lnTo>
                <a:lnTo>
                  <a:pt x="149999" y="107950"/>
                </a:lnTo>
                <a:lnTo>
                  <a:pt x="57315" y="107950"/>
                </a:lnTo>
                <a:lnTo>
                  <a:pt x="57315" y="46990"/>
                </a:lnTo>
                <a:lnTo>
                  <a:pt x="156794" y="46990"/>
                </a:lnTo>
                <a:lnTo>
                  <a:pt x="156794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"/>
          <p:cNvSpPr/>
          <p:nvPr/>
        </p:nvSpPr>
        <p:spPr>
          <a:xfrm>
            <a:off x="5015160" y="3360960"/>
            <a:ext cx="804960" cy="209880"/>
          </a:xfrm>
          <a:custGeom>
            <a:avLst/>
            <a:gdLst/>
            <a:ahLst/>
            <a:rect l="l" t="t" r="r" b="b"/>
            <a:pathLst>
              <a:path w="1074420" h="280670">
                <a:moveTo>
                  <a:pt x="189014" y="89369"/>
                </a:moveTo>
                <a:lnTo>
                  <a:pt x="181775" y="51396"/>
                </a:lnTo>
                <a:lnTo>
                  <a:pt x="145554" y="15189"/>
                </a:lnTo>
                <a:lnTo>
                  <a:pt x="130479" y="9486"/>
                </a:lnTo>
                <a:lnTo>
                  <a:pt x="130479" y="91287"/>
                </a:lnTo>
                <a:lnTo>
                  <a:pt x="130022" y="100037"/>
                </a:lnTo>
                <a:lnTo>
                  <a:pt x="98094" y="130797"/>
                </a:lnTo>
                <a:lnTo>
                  <a:pt x="77177" y="132753"/>
                </a:lnTo>
                <a:lnTo>
                  <a:pt x="58013" y="132753"/>
                </a:lnTo>
                <a:lnTo>
                  <a:pt x="58178" y="51396"/>
                </a:lnTo>
                <a:lnTo>
                  <a:pt x="84493" y="51396"/>
                </a:lnTo>
                <a:lnTo>
                  <a:pt x="124574" y="67627"/>
                </a:lnTo>
                <a:lnTo>
                  <a:pt x="130479" y="91287"/>
                </a:lnTo>
                <a:lnTo>
                  <a:pt x="130479" y="9486"/>
                </a:lnTo>
                <a:lnTo>
                  <a:pt x="126860" y="8115"/>
                </a:lnTo>
                <a:lnTo>
                  <a:pt x="107226" y="4343"/>
                </a:lnTo>
                <a:lnTo>
                  <a:pt x="87109" y="4013"/>
                </a:lnTo>
                <a:lnTo>
                  <a:pt x="0" y="4013"/>
                </a:lnTo>
                <a:lnTo>
                  <a:pt x="0" y="278218"/>
                </a:lnTo>
                <a:lnTo>
                  <a:pt x="58013" y="278218"/>
                </a:lnTo>
                <a:lnTo>
                  <a:pt x="58013" y="180314"/>
                </a:lnTo>
                <a:lnTo>
                  <a:pt x="82918" y="180314"/>
                </a:lnTo>
                <a:lnTo>
                  <a:pt x="124294" y="175679"/>
                </a:lnTo>
                <a:lnTo>
                  <a:pt x="161493" y="156972"/>
                </a:lnTo>
                <a:lnTo>
                  <a:pt x="179514" y="132753"/>
                </a:lnTo>
                <a:lnTo>
                  <a:pt x="183007" y="126339"/>
                </a:lnTo>
                <a:lnTo>
                  <a:pt x="188087" y="108318"/>
                </a:lnTo>
                <a:lnTo>
                  <a:pt x="189014" y="89369"/>
                </a:lnTo>
                <a:close/>
                <a:moveTo>
                  <a:pt x="489013" y="140589"/>
                </a:moveTo>
                <a:lnTo>
                  <a:pt x="488251" y="112483"/>
                </a:lnTo>
                <a:lnTo>
                  <a:pt x="482307" y="85255"/>
                </a:lnTo>
                <a:lnTo>
                  <a:pt x="471398" y="59601"/>
                </a:lnTo>
                <a:lnTo>
                  <a:pt x="464019" y="48602"/>
                </a:lnTo>
                <a:lnTo>
                  <a:pt x="455739" y="36233"/>
                </a:lnTo>
                <a:lnTo>
                  <a:pt x="434962" y="19507"/>
                </a:lnTo>
                <a:lnTo>
                  <a:pt x="428726" y="16383"/>
                </a:lnTo>
                <a:lnTo>
                  <a:pt x="428726" y="141109"/>
                </a:lnTo>
                <a:lnTo>
                  <a:pt x="424370" y="181508"/>
                </a:lnTo>
                <a:lnTo>
                  <a:pt x="411302" y="210375"/>
                </a:lnTo>
                <a:lnTo>
                  <a:pt x="389521" y="227685"/>
                </a:lnTo>
                <a:lnTo>
                  <a:pt x="359041" y="233451"/>
                </a:lnTo>
                <a:lnTo>
                  <a:pt x="344119" y="232676"/>
                </a:lnTo>
                <a:lnTo>
                  <a:pt x="306781" y="210273"/>
                </a:lnTo>
                <a:lnTo>
                  <a:pt x="289458" y="158902"/>
                </a:lnTo>
                <a:lnTo>
                  <a:pt x="289356" y="140589"/>
                </a:lnTo>
                <a:lnTo>
                  <a:pt x="289191" y="140589"/>
                </a:lnTo>
                <a:lnTo>
                  <a:pt x="298310" y="87909"/>
                </a:lnTo>
                <a:lnTo>
                  <a:pt x="330009" y="53809"/>
                </a:lnTo>
                <a:lnTo>
                  <a:pt x="359041" y="48602"/>
                </a:lnTo>
                <a:lnTo>
                  <a:pt x="389521" y="54457"/>
                </a:lnTo>
                <a:lnTo>
                  <a:pt x="411302" y="71831"/>
                </a:lnTo>
                <a:lnTo>
                  <a:pt x="424370" y="100711"/>
                </a:lnTo>
                <a:lnTo>
                  <a:pt x="428726" y="141109"/>
                </a:lnTo>
                <a:lnTo>
                  <a:pt x="428726" y="16383"/>
                </a:lnTo>
                <a:lnTo>
                  <a:pt x="411403" y="7683"/>
                </a:lnTo>
                <a:lnTo>
                  <a:pt x="385864" y="1066"/>
                </a:lnTo>
                <a:lnTo>
                  <a:pt x="359219" y="0"/>
                </a:lnTo>
                <a:lnTo>
                  <a:pt x="332524" y="1104"/>
                </a:lnTo>
                <a:lnTo>
                  <a:pt x="283260" y="19443"/>
                </a:lnTo>
                <a:lnTo>
                  <a:pt x="246418" y="59372"/>
                </a:lnTo>
                <a:lnTo>
                  <a:pt x="229285" y="112382"/>
                </a:lnTo>
                <a:lnTo>
                  <a:pt x="228561" y="140589"/>
                </a:lnTo>
                <a:lnTo>
                  <a:pt x="229362" y="168783"/>
                </a:lnTo>
                <a:lnTo>
                  <a:pt x="246392" y="221754"/>
                </a:lnTo>
                <a:lnTo>
                  <a:pt x="298157" y="268503"/>
                </a:lnTo>
                <a:lnTo>
                  <a:pt x="338124" y="280200"/>
                </a:lnTo>
                <a:lnTo>
                  <a:pt x="379425" y="280200"/>
                </a:lnTo>
                <a:lnTo>
                  <a:pt x="419392" y="268503"/>
                </a:lnTo>
                <a:lnTo>
                  <a:pt x="455383" y="245122"/>
                </a:lnTo>
                <a:lnTo>
                  <a:pt x="463270" y="233451"/>
                </a:lnTo>
                <a:lnTo>
                  <a:pt x="471182" y="221767"/>
                </a:lnTo>
                <a:lnTo>
                  <a:pt x="482206" y="196075"/>
                </a:lnTo>
                <a:lnTo>
                  <a:pt x="488226" y="168783"/>
                </a:lnTo>
                <a:lnTo>
                  <a:pt x="489013" y="140589"/>
                </a:lnTo>
                <a:close/>
                <a:moveTo>
                  <a:pt x="882726" y="4533"/>
                </a:moveTo>
                <a:lnTo>
                  <a:pt x="825588" y="4533"/>
                </a:lnTo>
                <a:lnTo>
                  <a:pt x="788962" y="160921"/>
                </a:lnTo>
                <a:lnTo>
                  <a:pt x="785215" y="178333"/>
                </a:lnTo>
                <a:lnTo>
                  <a:pt x="781367" y="199123"/>
                </a:lnTo>
                <a:lnTo>
                  <a:pt x="777328" y="225082"/>
                </a:lnTo>
                <a:lnTo>
                  <a:pt x="774877" y="208457"/>
                </a:lnTo>
                <a:lnTo>
                  <a:pt x="771410" y="188849"/>
                </a:lnTo>
                <a:lnTo>
                  <a:pt x="766165" y="163309"/>
                </a:lnTo>
                <a:lnTo>
                  <a:pt x="724890" y="4178"/>
                </a:lnTo>
                <a:lnTo>
                  <a:pt x="670013" y="4178"/>
                </a:lnTo>
                <a:lnTo>
                  <a:pt x="630123" y="157492"/>
                </a:lnTo>
                <a:lnTo>
                  <a:pt x="619048" y="211848"/>
                </a:lnTo>
                <a:lnTo>
                  <a:pt x="617232" y="225437"/>
                </a:lnTo>
                <a:lnTo>
                  <a:pt x="614895" y="209600"/>
                </a:lnTo>
                <a:lnTo>
                  <a:pt x="611911" y="192379"/>
                </a:lnTo>
                <a:lnTo>
                  <a:pt x="608266" y="173799"/>
                </a:lnTo>
                <a:lnTo>
                  <a:pt x="603986" y="153835"/>
                </a:lnTo>
                <a:lnTo>
                  <a:pt x="569150" y="4533"/>
                </a:lnTo>
                <a:lnTo>
                  <a:pt x="511302" y="4533"/>
                </a:lnTo>
                <a:lnTo>
                  <a:pt x="580986" y="278218"/>
                </a:lnTo>
                <a:lnTo>
                  <a:pt x="646849" y="278218"/>
                </a:lnTo>
                <a:lnTo>
                  <a:pt x="683780" y="133451"/>
                </a:lnTo>
                <a:lnTo>
                  <a:pt x="686739" y="120700"/>
                </a:lnTo>
                <a:lnTo>
                  <a:pt x="694397" y="82321"/>
                </a:lnTo>
                <a:lnTo>
                  <a:pt x="696315" y="69164"/>
                </a:lnTo>
                <a:lnTo>
                  <a:pt x="696772" y="74637"/>
                </a:lnTo>
                <a:lnTo>
                  <a:pt x="697801" y="81978"/>
                </a:lnTo>
                <a:lnTo>
                  <a:pt x="701548" y="102260"/>
                </a:lnTo>
                <a:lnTo>
                  <a:pt x="707288" y="129120"/>
                </a:lnTo>
                <a:lnTo>
                  <a:pt x="746137" y="278218"/>
                </a:lnTo>
                <a:lnTo>
                  <a:pt x="812165" y="278218"/>
                </a:lnTo>
                <a:lnTo>
                  <a:pt x="882726" y="4533"/>
                </a:lnTo>
                <a:close/>
                <a:moveTo>
                  <a:pt x="1074356" y="4419"/>
                </a:moveTo>
                <a:lnTo>
                  <a:pt x="917562" y="4419"/>
                </a:lnTo>
                <a:lnTo>
                  <a:pt x="917562" y="51409"/>
                </a:lnTo>
                <a:lnTo>
                  <a:pt x="917562" y="112369"/>
                </a:lnTo>
                <a:lnTo>
                  <a:pt x="917562" y="159359"/>
                </a:lnTo>
                <a:lnTo>
                  <a:pt x="917562" y="229209"/>
                </a:lnTo>
                <a:lnTo>
                  <a:pt x="917562" y="278726"/>
                </a:lnTo>
                <a:lnTo>
                  <a:pt x="1074356" y="278726"/>
                </a:lnTo>
                <a:lnTo>
                  <a:pt x="1074356" y="229209"/>
                </a:lnTo>
                <a:lnTo>
                  <a:pt x="974877" y="229209"/>
                </a:lnTo>
                <a:lnTo>
                  <a:pt x="974877" y="159359"/>
                </a:lnTo>
                <a:lnTo>
                  <a:pt x="1067562" y="159359"/>
                </a:lnTo>
                <a:lnTo>
                  <a:pt x="1067562" y="112369"/>
                </a:lnTo>
                <a:lnTo>
                  <a:pt x="974877" y="112369"/>
                </a:lnTo>
                <a:lnTo>
                  <a:pt x="974877" y="51409"/>
                </a:lnTo>
                <a:lnTo>
                  <a:pt x="1074356" y="51409"/>
                </a:lnTo>
                <a:lnTo>
                  <a:pt x="1074356" y="4419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9"/>
          <p:cNvSpPr/>
          <p:nvPr/>
        </p:nvSpPr>
        <p:spPr>
          <a:xfrm>
            <a:off x="5863320" y="3363840"/>
            <a:ext cx="306360" cy="205560"/>
          </a:xfrm>
          <a:custGeom>
            <a:avLst/>
            <a:gdLst/>
            <a:ahLst/>
            <a:rect l="l" t="t" r="r" b="b"/>
            <a:pathLst>
              <a:path w="409575" h="274954">
                <a:moveTo>
                  <a:pt x="218630" y="273507"/>
                </a:moveTo>
                <a:lnTo>
                  <a:pt x="206540" y="256006"/>
                </a:lnTo>
                <a:lnTo>
                  <a:pt x="189090" y="230314"/>
                </a:lnTo>
                <a:lnTo>
                  <a:pt x="147688" y="168630"/>
                </a:lnTo>
                <a:lnTo>
                  <a:pt x="138137" y="154343"/>
                </a:lnTo>
                <a:lnTo>
                  <a:pt x="149021" y="149021"/>
                </a:lnTo>
                <a:lnTo>
                  <a:pt x="159004" y="142265"/>
                </a:lnTo>
                <a:lnTo>
                  <a:pt x="167970" y="134188"/>
                </a:lnTo>
                <a:lnTo>
                  <a:pt x="175768" y="124904"/>
                </a:lnTo>
                <a:lnTo>
                  <a:pt x="177241" y="121424"/>
                </a:lnTo>
                <a:lnTo>
                  <a:pt x="187071" y="98259"/>
                </a:lnTo>
                <a:lnTo>
                  <a:pt x="188379" y="70167"/>
                </a:lnTo>
                <a:lnTo>
                  <a:pt x="181330" y="47536"/>
                </a:lnTo>
                <a:lnTo>
                  <a:pt x="180022" y="43319"/>
                </a:lnTo>
                <a:lnTo>
                  <a:pt x="162356" y="20383"/>
                </a:lnTo>
                <a:lnTo>
                  <a:pt x="143129" y="10388"/>
                </a:lnTo>
                <a:lnTo>
                  <a:pt x="130302" y="6134"/>
                </a:lnTo>
                <a:lnTo>
                  <a:pt x="130302" y="83439"/>
                </a:lnTo>
                <a:lnTo>
                  <a:pt x="129882" y="91719"/>
                </a:lnTo>
                <a:lnTo>
                  <a:pt x="97624" y="119824"/>
                </a:lnTo>
                <a:lnTo>
                  <a:pt x="76644" y="121424"/>
                </a:lnTo>
                <a:lnTo>
                  <a:pt x="58000" y="121424"/>
                </a:lnTo>
                <a:lnTo>
                  <a:pt x="58000" y="47561"/>
                </a:lnTo>
                <a:lnTo>
                  <a:pt x="86118" y="47536"/>
                </a:lnTo>
                <a:lnTo>
                  <a:pt x="123012" y="61087"/>
                </a:lnTo>
                <a:lnTo>
                  <a:pt x="130302" y="83439"/>
                </a:lnTo>
                <a:lnTo>
                  <a:pt x="130302" y="6134"/>
                </a:lnTo>
                <a:lnTo>
                  <a:pt x="122694" y="3594"/>
                </a:lnTo>
                <a:lnTo>
                  <a:pt x="101447" y="101"/>
                </a:lnTo>
                <a:lnTo>
                  <a:pt x="79781" y="0"/>
                </a:lnTo>
                <a:lnTo>
                  <a:pt x="0" y="0"/>
                </a:lnTo>
                <a:lnTo>
                  <a:pt x="0" y="273164"/>
                </a:lnTo>
                <a:lnTo>
                  <a:pt x="58000" y="273164"/>
                </a:lnTo>
                <a:lnTo>
                  <a:pt x="58000" y="168630"/>
                </a:lnTo>
                <a:lnTo>
                  <a:pt x="88836" y="168986"/>
                </a:lnTo>
                <a:lnTo>
                  <a:pt x="154165" y="273507"/>
                </a:lnTo>
                <a:lnTo>
                  <a:pt x="218630" y="273507"/>
                </a:lnTo>
                <a:close/>
                <a:moveTo>
                  <a:pt x="409041" y="406"/>
                </a:moveTo>
                <a:lnTo>
                  <a:pt x="252247" y="406"/>
                </a:lnTo>
                <a:lnTo>
                  <a:pt x="252247" y="47396"/>
                </a:lnTo>
                <a:lnTo>
                  <a:pt x="252247" y="117246"/>
                </a:lnTo>
                <a:lnTo>
                  <a:pt x="252247" y="164223"/>
                </a:lnTo>
                <a:lnTo>
                  <a:pt x="252247" y="274713"/>
                </a:lnTo>
                <a:lnTo>
                  <a:pt x="309397" y="274713"/>
                </a:lnTo>
                <a:lnTo>
                  <a:pt x="309397" y="164223"/>
                </a:lnTo>
                <a:lnTo>
                  <a:pt x="402247" y="164223"/>
                </a:lnTo>
                <a:lnTo>
                  <a:pt x="402247" y="117246"/>
                </a:lnTo>
                <a:lnTo>
                  <a:pt x="309397" y="117246"/>
                </a:lnTo>
                <a:lnTo>
                  <a:pt x="309397" y="47396"/>
                </a:lnTo>
                <a:lnTo>
                  <a:pt x="409041" y="47396"/>
                </a:lnTo>
                <a:lnTo>
                  <a:pt x="409041" y="406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0"/>
          <p:cNvSpPr/>
          <p:nvPr/>
        </p:nvSpPr>
        <p:spPr>
          <a:xfrm>
            <a:off x="6209280" y="3363840"/>
            <a:ext cx="167760" cy="207360"/>
          </a:xfrm>
          <a:custGeom>
            <a:avLst/>
            <a:gdLst/>
            <a:ahLst/>
            <a:rect l="l" t="t" r="r" b="b"/>
            <a:pathLst>
              <a:path w="224790" h="277495">
                <a:moveTo>
                  <a:pt x="111328" y="277164"/>
                </a:moveTo>
                <a:lnTo>
                  <a:pt x="67695" y="271584"/>
                </a:lnTo>
                <a:lnTo>
                  <a:pt x="29273" y="250164"/>
                </a:lnTo>
                <a:lnTo>
                  <a:pt x="6583" y="216330"/>
                </a:lnTo>
                <a:lnTo>
                  <a:pt x="0" y="176123"/>
                </a:lnTo>
                <a:lnTo>
                  <a:pt x="0" y="0"/>
                </a:lnTo>
                <a:lnTo>
                  <a:pt x="57835" y="0"/>
                </a:lnTo>
                <a:lnTo>
                  <a:pt x="57889" y="179710"/>
                </a:lnTo>
                <a:lnTo>
                  <a:pt x="60078" y="191716"/>
                </a:lnTo>
                <a:lnTo>
                  <a:pt x="89976" y="225891"/>
                </a:lnTo>
                <a:lnTo>
                  <a:pt x="112725" y="228561"/>
                </a:lnTo>
                <a:lnTo>
                  <a:pt x="124078" y="228334"/>
                </a:lnTo>
                <a:lnTo>
                  <a:pt x="160293" y="203076"/>
                </a:lnTo>
                <a:lnTo>
                  <a:pt x="166903" y="0"/>
                </a:lnTo>
                <a:lnTo>
                  <a:pt x="224739" y="0"/>
                </a:lnTo>
                <a:lnTo>
                  <a:pt x="224739" y="176999"/>
                </a:lnTo>
                <a:lnTo>
                  <a:pt x="224087" y="190885"/>
                </a:lnTo>
                <a:lnTo>
                  <a:pt x="211150" y="230124"/>
                </a:lnTo>
                <a:lnTo>
                  <a:pt x="183644" y="258568"/>
                </a:lnTo>
                <a:lnTo>
                  <a:pt x="142322" y="274473"/>
                </a:lnTo>
                <a:lnTo>
                  <a:pt x="126925" y="276686"/>
                </a:lnTo>
                <a:lnTo>
                  <a:pt x="111328" y="277164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1"/>
          <p:cNvSpPr/>
          <p:nvPr/>
        </p:nvSpPr>
        <p:spPr>
          <a:xfrm>
            <a:off x="6428160" y="3364200"/>
            <a:ext cx="126360" cy="205200"/>
          </a:xfrm>
          <a:custGeom>
            <a:avLst/>
            <a:gdLst/>
            <a:ahLst/>
            <a:rect l="l" t="t" r="r" b="b"/>
            <a:pathLst>
              <a:path w="169545" h="274320">
                <a:moveTo>
                  <a:pt x="168986" y="226047"/>
                </a:moveTo>
                <a:lnTo>
                  <a:pt x="58013" y="226047"/>
                </a:lnTo>
                <a:lnTo>
                  <a:pt x="58013" y="0"/>
                </a:lnTo>
                <a:lnTo>
                  <a:pt x="0" y="0"/>
                </a:lnTo>
                <a:lnTo>
                  <a:pt x="0" y="226047"/>
                </a:lnTo>
                <a:lnTo>
                  <a:pt x="0" y="274307"/>
                </a:lnTo>
                <a:lnTo>
                  <a:pt x="168986" y="274307"/>
                </a:lnTo>
                <a:lnTo>
                  <a:pt x="168986" y="226047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2"/>
          <p:cNvSpPr/>
          <p:nvPr/>
        </p:nvSpPr>
        <p:spPr>
          <a:xfrm>
            <a:off x="7988400" y="3360960"/>
            <a:ext cx="382680" cy="210600"/>
          </a:xfrm>
          <a:custGeom>
            <a:avLst/>
            <a:gdLst/>
            <a:ahLst/>
            <a:rect l="l" t="t" r="r" b="b"/>
            <a:pathLst>
              <a:path w="511175" h="281939">
                <a:moveTo>
                  <a:pt x="264452" y="278218"/>
                </a:moveTo>
                <a:lnTo>
                  <a:pt x="241439" y="213067"/>
                </a:lnTo>
                <a:lnTo>
                  <a:pt x="224269" y="164452"/>
                </a:lnTo>
                <a:lnTo>
                  <a:pt x="182435" y="45999"/>
                </a:lnTo>
                <a:lnTo>
                  <a:pt x="168287" y="5943"/>
                </a:lnTo>
                <a:lnTo>
                  <a:pt x="168287" y="164452"/>
                </a:lnTo>
                <a:lnTo>
                  <a:pt x="97383" y="164452"/>
                </a:lnTo>
                <a:lnTo>
                  <a:pt x="110337" y="121653"/>
                </a:lnTo>
                <a:lnTo>
                  <a:pt x="120459" y="87642"/>
                </a:lnTo>
                <a:lnTo>
                  <a:pt x="127762" y="62420"/>
                </a:lnTo>
                <a:lnTo>
                  <a:pt x="132232" y="45999"/>
                </a:lnTo>
                <a:lnTo>
                  <a:pt x="133273" y="50406"/>
                </a:lnTo>
                <a:lnTo>
                  <a:pt x="146761" y="95173"/>
                </a:lnTo>
                <a:lnTo>
                  <a:pt x="168287" y="164452"/>
                </a:lnTo>
                <a:lnTo>
                  <a:pt x="168287" y="5943"/>
                </a:lnTo>
                <a:lnTo>
                  <a:pt x="167424" y="3492"/>
                </a:lnTo>
                <a:lnTo>
                  <a:pt x="96520" y="3492"/>
                </a:lnTo>
                <a:lnTo>
                  <a:pt x="0" y="278218"/>
                </a:lnTo>
                <a:lnTo>
                  <a:pt x="62547" y="278218"/>
                </a:lnTo>
                <a:lnTo>
                  <a:pt x="82232" y="213067"/>
                </a:lnTo>
                <a:lnTo>
                  <a:pt x="182054" y="213067"/>
                </a:lnTo>
                <a:lnTo>
                  <a:pt x="201917" y="278218"/>
                </a:lnTo>
                <a:lnTo>
                  <a:pt x="264452" y="278218"/>
                </a:lnTo>
                <a:close/>
                <a:moveTo>
                  <a:pt x="510959" y="124040"/>
                </a:moveTo>
                <a:lnTo>
                  <a:pt x="402424" y="124040"/>
                </a:lnTo>
                <a:lnTo>
                  <a:pt x="399986" y="172821"/>
                </a:lnTo>
                <a:lnTo>
                  <a:pt x="452259" y="172821"/>
                </a:lnTo>
                <a:lnTo>
                  <a:pt x="452259" y="229958"/>
                </a:lnTo>
                <a:lnTo>
                  <a:pt x="443090" y="231571"/>
                </a:lnTo>
                <a:lnTo>
                  <a:pt x="433870" y="232714"/>
                </a:lnTo>
                <a:lnTo>
                  <a:pt x="424599" y="233400"/>
                </a:lnTo>
                <a:lnTo>
                  <a:pt x="415315" y="233616"/>
                </a:lnTo>
                <a:lnTo>
                  <a:pt x="400405" y="232587"/>
                </a:lnTo>
                <a:lnTo>
                  <a:pt x="363054" y="210096"/>
                </a:lnTo>
                <a:lnTo>
                  <a:pt x="345719" y="159931"/>
                </a:lnTo>
                <a:lnTo>
                  <a:pt x="345630" y="141986"/>
                </a:lnTo>
                <a:lnTo>
                  <a:pt x="346392" y="123634"/>
                </a:lnTo>
                <a:lnTo>
                  <a:pt x="368287" y="74041"/>
                </a:lnTo>
                <a:lnTo>
                  <a:pt x="411657" y="49949"/>
                </a:lnTo>
                <a:lnTo>
                  <a:pt x="428561" y="48780"/>
                </a:lnTo>
                <a:lnTo>
                  <a:pt x="444728" y="49745"/>
                </a:lnTo>
                <a:lnTo>
                  <a:pt x="460629" y="52590"/>
                </a:lnTo>
                <a:lnTo>
                  <a:pt x="476084" y="57277"/>
                </a:lnTo>
                <a:lnTo>
                  <a:pt x="490931" y="63766"/>
                </a:lnTo>
                <a:lnTo>
                  <a:pt x="510260" y="17424"/>
                </a:lnTo>
                <a:lnTo>
                  <a:pt x="490715" y="9956"/>
                </a:lnTo>
                <a:lnTo>
                  <a:pt x="470573" y="4533"/>
                </a:lnTo>
                <a:lnTo>
                  <a:pt x="449973" y="1206"/>
                </a:lnTo>
                <a:lnTo>
                  <a:pt x="429082" y="0"/>
                </a:lnTo>
                <a:lnTo>
                  <a:pt x="400545" y="1282"/>
                </a:lnTo>
                <a:lnTo>
                  <a:pt x="347497" y="20116"/>
                </a:lnTo>
                <a:lnTo>
                  <a:pt x="307136" y="59550"/>
                </a:lnTo>
                <a:lnTo>
                  <a:pt x="287845" y="112039"/>
                </a:lnTo>
                <a:lnTo>
                  <a:pt x="286575" y="140411"/>
                </a:lnTo>
                <a:lnTo>
                  <a:pt x="287274" y="168490"/>
                </a:lnTo>
                <a:lnTo>
                  <a:pt x="303784" y="221449"/>
                </a:lnTo>
                <a:lnTo>
                  <a:pt x="339344" y="261721"/>
                </a:lnTo>
                <a:lnTo>
                  <a:pt x="387515" y="280250"/>
                </a:lnTo>
                <a:lnTo>
                  <a:pt x="413753" y="281355"/>
                </a:lnTo>
                <a:lnTo>
                  <a:pt x="425678" y="281152"/>
                </a:lnTo>
                <a:lnTo>
                  <a:pt x="473900" y="275653"/>
                </a:lnTo>
                <a:lnTo>
                  <a:pt x="510959" y="265849"/>
                </a:lnTo>
                <a:lnTo>
                  <a:pt x="510959" y="12404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3"/>
          <p:cNvSpPr/>
          <p:nvPr/>
        </p:nvSpPr>
        <p:spPr>
          <a:xfrm>
            <a:off x="8420760" y="3364200"/>
            <a:ext cx="117000" cy="205200"/>
          </a:xfrm>
          <a:custGeom>
            <a:avLst/>
            <a:gdLst/>
            <a:ahLst/>
            <a:rect l="l" t="t" r="r" b="b"/>
            <a:pathLst>
              <a:path w="156845" h="274320">
                <a:moveTo>
                  <a:pt x="156781" y="0"/>
                </a:moveTo>
                <a:lnTo>
                  <a:pt x="0" y="0"/>
                </a:lnTo>
                <a:lnTo>
                  <a:pt x="0" y="46990"/>
                </a:lnTo>
                <a:lnTo>
                  <a:pt x="0" y="107950"/>
                </a:lnTo>
                <a:lnTo>
                  <a:pt x="0" y="154940"/>
                </a:lnTo>
                <a:lnTo>
                  <a:pt x="0" y="224790"/>
                </a:lnTo>
                <a:lnTo>
                  <a:pt x="0" y="274307"/>
                </a:lnTo>
                <a:lnTo>
                  <a:pt x="156781" y="274307"/>
                </a:lnTo>
                <a:lnTo>
                  <a:pt x="156781" y="224790"/>
                </a:lnTo>
                <a:lnTo>
                  <a:pt x="57315" y="224790"/>
                </a:lnTo>
                <a:lnTo>
                  <a:pt x="57315" y="154940"/>
                </a:lnTo>
                <a:lnTo>
                  <a:pt x="149987" y="154940"/>
                </a:lnTo>
                <a:lnTo>
                  <a:pt x="149987" y="107950"/>
                </a:lnTo>
                <a:lnTo>
                  <a:pt x="57315" y="107950"/>
                </a:lnTo>
                <a:lnTo>
                  <a:pt x="57315" y="46990"/>
                </a:lnTo>
                <a:lnTo>
                  <a:pt x="156781" y="46990"/>
                </a:lnTo>
                <a:lnTo>
                  <a:pt x="156781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4"/>
          <p:cNvSpPr/>
          <p:nvPr/>
        </p:nvSpPr>
        <p:spPr>
          <a:xfrm>
            <a:off x="8581320" y="3363120"/>
            <a:ext cx="527040" cy="205920"/>
          </a:xfrm>
          <a:custGeom>
            <a:avLst/>
            <a:gdLst/>
            <a:ahLst/>
            <a:rect l="l" t="t" r="r" b="b"/>
            <a:pathLst>
              <a:path w="703579" h="275589">
                <a:moveTo>
                  <a:pt x="243547" y="520"/>
                </a:moveTo>
                <a:lnTo>
                  <a:pt x="191287" y="520"/>
                </a:lnTo>
                <a:lnTo>
                  <a:pt x="191287" y="129959"/>
                </a:lnTo>
                <a:lnTo>
                  <a:pt x="191452" y="142976"/>
                </a:lnTo>
                <a:lnTo>
                  <a:pt x="191973" y="159893"/>
                </a:lnTo>
                <a:lnTo>
                  <a:pt x="194068" y="205397"/>
                </a:lnTo>
                <a:lnTo>
                  <a:pt x="192684" y="205397"/>
                </a:lnTo>
                <a:lnTo>
                  <a:pt x="73164" y="876"/>
                </a:lnTo>
                <a:lnTo>
                  <a:pt x="0" y="876"/>
                </a:lnTo>
                <a:lnTo>
                  <a:pt x="0" y="275082"/>
                </a:lnTo>
                <a:lnTo>
                  <a:pt x="52260" y="275082"/>
                </a:lnTo>
                <a:lnTo>
                  <a:pt x="52260" y="146342"/>
                </a:lnTo>
                <a:lnTo>
                  <a:pt x="52031" y="132702"/>
                </a:lnTo>
                <a:lnTo>
                  <a:pt x="51384" y="115112"/>
                </a:lnTo>
                <a:lnTo>
                  <a:pt x="48780" y="68122"/>
                </a:lnTo>
                <a:lnTo>
                  <a:pt x="50520" y="68122"/>
                </a:lnTo>
                <a:lnTo>
                  <a:pt x="169506" y="275082"/>
                </a:lnTo>
                <a:lnTo>
                  <a:pt x="243370" y="275082"/>
                </a:lnTo>
                <a:lnTo>
                  <a:pt x="243547" y="520"/>
                </a:lnTo>
                <a:close/>
                <a:moveTo>
                  <a:pt x="492150" y="0"/>
                </a:moveTo>
                <a:lnTo>
                  <a:pt x="285534" y="0"/>
                </a:lnTo>
                <a:lnTo>
                  <a:pt x="285534" y="48272"/>
                </a:lnTo>
                <a:lnTo>
                  <a:pt x="359752" y="48272"/>
                </a:lnTo>
                <a:lnTo>
                  <a:pt x="359752" y="275590"/>
                </a:lnTo>
                <a:lnTo>
                  <a:pt x="417830" y="275590"/>
                </a:lnTo>
                <a:lnTo>
                  <a:pt x="417830" y="48272"/>
                </a:lnTo>
                <a:lnTo>
                  <a:pt x="492150" y="48272"/>
                </a:lnTo>
                <a:lnTo>
                  <a:pt x="492150" y="0"/>
                </a:lnTo>
                <a:close/>
                <a:moveTo>
                  <a:pt x="703122" y="227330"/>
                </a:moveTo>
                <a:lnTo>
                  <a:pt x="592150" y="227330"/>
                </a:lnTo>
                <a:lnTo>
                  <a:pt x="592150" y="1282"/>
                </a:lnTo>
                <a:lnTo>
                  <a:pt x="534136" y="1282"/>
                </a:lnTo>
                <a:lnTo>
                  <a:pt x="534136" y="227330"/>
                </a:lnTo>
                <a:lnTo>
                  <a:pt x="534136" y="275590"/>
                </a:lnTo>
                <a:lnTo>
                  <a:pt x="703122" y="275590"/>
                </a:lnTo>
                <a:lnTo>
                  <a:pt x="703122" y="22733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5"/>
          <p:cNvSpPr/>
          <p:nvPr/>
        </p:nvSpPr>
        <p:spPr>
          <a:xfrm>
            <a:off x="9144720" y="3360960"/>
            <a:ext cx="439200" cy="210240"/>
          </a:xfrm>
          <a:custGeom>
            <a:avLst/>
            <a:gdLst/>
            <a:ahLst/>
            <a:rect l="l" t="t" r="r" b="b"/>
            <a:pathLst>
              <a:path w="586740" h="281304">
                <a:moveTo>
                  <a:pt x="156794" y="4241"/>
                </a:moveTo>
                <a:lnTo>
                  <a:pt x="0" y="4241"/>
                </a:lnTo>
                <a:lnTo>
                  <a:pt x="0" y="51231"/>
                </a:lnTo>
                <a:lnTo>
                  <a:pt x="0" y="112191"/>
                </a:lnTo>
                <a:lnTo>
                  <a:pt x="0" y="159181"/>
                </a:lnTo>
                <a:lnTo>
                  <a:pt x="0" y="229031"/>
                </a:lnTo>
                <a:lnTo>
                  <a:pt x="0" y="278549"/>
                </a:lnTo>
                <a:lnTo>
                  <a:pt x="156705" y="278549"/>
                </a:lnTo>
                <a:lnTo>
                  <a:pt x="156705" y="229031"/>
                </a:lnTo>
                <a:lnTo>
                  <a:pt x="57150" y="229031"/>
                </a:lnTo>
                <a:lnTo>
                  <a:pt x="57150" y="159181"/>
                </a:lnTo>
                <a:lnTo>
                  <a:pt x="149821" y="159181"/>
                </a:lnTo>
                <a:lnTo>
                  <a:pt x="149821" y="112191"/>
                </a:lnTo>
                <a:lnTo>
                  <a:pt x="57315" y="112191"/>
                </a:lnTo>
                <a:lnTo>
                  <a:pt x="57315" y="51231"/>
                </a:lnTo>
                <a:lnTo>
                  <a:pt x="156794" y="51231"/>
                </a:lnTo>
                <a:lnTo>
                  <a:pt x="156794" y="4241"/>
                </a:lnTo>
                <a:close/>
                <a:moveTo>
                  <a:pt x="376301" y="201561"/>
                </a:moveTo>
                <a:lnTo>
                  <a:pt x="361835" y="156438"/>
                </a:lnTo>
                <a:lnTo>
                  <a:pt x="324104" y="126669"/>
                </a:lnTo>
                <a:lnTo>
                  <a:pt x="300164" y="115316"/>
                </a:lnTo>
                <a:lnTo>
                  <a:pt x="290906" y="110655"/>
                </a:lnTo>
                <a:lnTo>
                  <a:pt x="259092" y="85496"/>
                </a:lnTo>
                <a:lnTo>
                  <a:pt x="257873" y="80835"/>
                </a:lnTo>
                <a:lnTo>
                  <a:pt x="258013" y="76123"/>
                </a:lnTo>
                <a:lnTo>
                  <a:pt x="257721" y="68478"/>
                </a:lnTo>
                <a:lnTo>
                  <a:pt x="291985" y="48425"/>
                </a:lnTo>
                <a:lnTo>
                  <a:pt x="299097" y="48653"/>
                </a:lnTo>
                <a:lnTo>
                  <a:pt x="338531" y="57556"/>
                </a:lnTo>
                <a:lnTo>
                  <a:pt x="356438" y="64452"/>
                </a:lnTo>
                <a:lnTo>
                  <a:pt x="363054" y="48425"/>
                </a:lnTo>
                <a:lnTo>
                  <a:pt x="375081" y="19342"/>
                </a:lnTo>
                <a:lnTo>
                  <a:pt x="365137" y="15189"/>
                </a:lnTo>
                <a:lnTo>
                  <a:pt x="355053" y="11417"/>
                </a:lnTo>
                <a:lnTo>
                  <a:pt x="314261" y="1219"/>
                </a:lnTo>
                <a:lnTo>
                  <a:pt x="293725" y="0"/>
                </a:lnTo>
                <a:lnTo>
                  <a:pt x="275539" y="558"/>
                </a:lnTo>
                <a:lnTo>
                  <a:pt x="225780" y="20726"/>
                </a:lnTo>
                <a:lnTo>
                  <a:pt x="202260" y="61747"/>
                </a:lnTo>
                <a:lnTo>
                  <a:pt x="201320" y="76123"/>
                </a:lnTo>
                <a:lnTo>
                  <a:pt x="201320" y="80835"/>
                </a:lnTo>
                <a:lnTo>
                  <a:pt x="212788" y="118516"/>
                </a:lnTo>
                <a:lnTo>
                  <a:pt x="246811" y="149313"/>
                </a:lnTo>
                <a:lnTo>
                  <a:pt x="275272" y="163639"/>
                </a:lnTo>
                <a:lnTo>
                  <a:pt x="284060" y="168135"/>
                </a:lnTo>
                <a:lnTo>
                  <a:pt x="317461" y="194043"/>
                </a:lnTo>
                <a:lnTo>
                  <a:pt x="319049" y="199047"/>
                </a:lnTo>
                <a:lnTo>
                  <a:pt x="318985" y="204177"/>
                </a:lnTo>
                <a:lnTo>
                  <a:pt x="319570" y="212686"/>
                </a:lnTo>
                <a:lnTo>
                  <a:pt x="287286" y="233159"/>
                </a:lnTo>
                <a:lnTo>
                  <a:pt x="279615" y="233273"/>
                </a:lnTo>
                <a:lnTo>
                  <a:pt x="270789" y="232841"/>
                </a:lnTo>
                <a:lnTo>
                  <a:pt x="232791" y="224561"/>
                </a:lnTo>
                <a:lnTo>
                  <a:pt x="197904" y="210794"/>
                </a:lnTo>
                <a:lnTo>
                  <a:pt x="197904" y="264629"/>
                </a:lnTo>
                <a:lnTo>
                  <a:pt x="216471" y="272097"/>
                </a:lnTo>
                <a:lnTo>
                  <a:pt x="235712" y="277368"/>
                </a:lnTo>
                <a:lnTo>
                  <a:pt x="255422" y="280416"/>
                </a:lnTo>
                <a:lnTo>
                  <a:pt x="275424" y="281178"/>
                </a:lnTo>
                <a:lnTo>
                  <a:pt x="295135" y="280708"/>
                </a:lnTo>
                <a:lnTo>
                  <a:pt x="332651" y="269951"/>
                </a:lnTo>
                <a:lnTo>
                  <a:pt x="369963" y="233946"/>
                </a:lnTo>
                <a:lnTo>
                  <a:pt x="370179" y="233273"/>
                </a:lnTo>
                <a:lnTo>
                  <a:pt x="375018" y="218236"/>
                </a:lnTo>
                <a:lnTo>
                  <a:pt x="376301" y="201561"/>
                </a:lnTo>
                <a:close/>
                <a:moveTo>
                  <a:pt x="586587" y="201561"/>
                </a:moveTo>
                <a:lnTo>
                  <a:pt x="572109" y="156438"/>
                </a:lnTo>
                <a:lnTo>
                  <a:pt x="534390" y="126669"/>
                </a:lnTo>
                <a:lnTo>
                  <a:pt x="510463" y="115316"/>
                </a:lnTo>
                <a:lnTo>
                  <a:pt x="501180" y="110655"/>
                </a:lnTo>
                <a:lnTo>
                  <a:pt x="469366" y="85496"/>
                </a:lnTo>
                <a:lnTo>
                  <a:pt x="468147" y="80835"/>
                </a:lnTo>
                <a:lnTo>
                  <a:pt x="468287" y="76123"/>
                </a:lnTo>
                <a:lnTo>
                  <a:pt x="467995" y="68478"/>
                </a:lnTo>
                <a:lnTo>
                  <a:pt x="502259" y="48425"/>
                </a:lnTo>
                <a:lnTo>
                  <a:pt x="509397" y="48653"/>
                </a:lnTo>
                <a:lnTo>
                  <a:pt x="548805" y="57556"/>
                </a:lnTo>
                <a:lnTo>
                  <a:pt x="566775" y="64452"/>
                </a:lnTo>
                <a:lnTo>
                  <a:pt x="573354" y="48425"/>
                </a:lnTo>
                <a:lnTo>
                  <a:pt x="585317" y="19342"/>
                </a:lnTo>
                <a:lnTo>
                  <a:pt x="575411" y="15189"/>
                </a:lnTo>
                <a:lnTo>
                  <a:pt x="565340" y="11417"/>
                </a:lnTo>
                <a:lnTo>
                  <a:pt x="524548" y="1219"/>
                </a:lnTo>
                <a:lnTo>
                  <a:pt x="503999" y="0"/>
                </a:lnTo>
                <a:lnTo>
                  <a:pt x="485813" y="558"/>
                </a:lnTo>
                <a:lnTo>
                  <a:pt x="436054" y="20726"/>
                </a:lnTo>
                <a:lnTo>
                  <a:pt x="412534" y="61747"/>
                </a:lnTo>
                <a:lnTo>
                  <a:pt x="411594" y="76123"/>
                </a:lnTo>
                <a:lnTo>
                  <a:pt x="411594" y="80835"/>
                </a:lnTo>
                <a:lnTo>
                  <a:pt x="423062" y="118516"/>
                </a:lnTo>
                <a:lnTo>
                  <a:pt x="457085" y="149313"/>
                </a:lnTo>
                <a:lnTo>
                  <a:pt x="485546" y="163639"/>
                </a:lnTo>
                <a:lnTo>
                  <a:pt x="494334" y="168135"/>
                </a:lnTo>
                <a:lnTo>
                  <a:pt x="527786" y="194043"/>
                </a:lnTo>
                <a:lnTo>
                  <a:pt x="529310" y="199047"/>
                </a:lnTo>
                <a:lnTo>
                  <a:pt x="529310" y="204177"/>
                </a:lnTo>
                <a:lnTo>
                  <a:pt x="529818" y="212686"/>
                </a:lnTo>
                <a:lnTo>
                  <a:pt x="497560" y="233159"/>
                </a:lnTo>
                <a:lnTo>
                  <a:pt x="489889" y="233273"/>
                </a:lnTo>
                <a:lnTo>
                  <a:pt x="481063" y="232841"/>
                </a:lnTo>
                <a:lnTo>
                  <a:pt x="443064" y="224561"/>
                </a:lnTo>
                <a:lnTo>
                  <a:pt x="408178" y="210794"/>
                </a:lnTo>
                <a:lnTo>
                  <a:pt x="408178" y="264629"/>
                </a:lnTo>
                <a:lnTo>
                  <a:pt x="426745" y="272097"/>
                </a:lnTo>
                <a:lnTo>
                  <a:pt x="445985" y="277368"/>
                </a:lnTo>
                <a:lnTo>
                  <a:pt x="465696" y="280416"/>
                </a:lnTo>
                <a:lnTo>
                  <a:pt x="485698" y="281178"/>
                </a:lnTo>
                <a:lnTo>
                  <a:pt x="505421" y="280708"/>
                </a:lnTo>
                <a:lnTo>
                  <a:pt x="542925" y="269951"/>
                </a:lnTo>
                <a:lnTo>
                  <a:pt x="580199" y="233946"/>
                </a:lnTo>
                <a:lnTo>
                  <a:pt x="580415" y="233273"/>
                </a:lnTo>
                <a:lnTo>
                  <a:pt x="585266" y="218236"/>
                </a:lnTo>
                <a:lnTo>
                  <a:pt x="586587" y="201561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2" name="Group 16"/>
          <p:cNvGrpSpPr/>
          <p:nvPr/>
        </p:nvGrpSpPr>
        <p:grpSpPr>
          <a:xfrm>
            <a:off x="4500000" y="4186440"/>
            <a:ext cx="280800" cy="149400"/>
            <a:chOff x="4500000" y="4186440"/>
            <a:chExt cx="280800" cy="149400"/>
          </a:xfrm>
        </p:grpSpPr>
        <p:sp>
          <p:nvSpPr>
            <p:cNvPr id="173" name="CustomShape 17"/>
            <p:cNvSpPr/>
            <p:nvPr/>
          </p:nvSpPr>
          <p:spPr>
            <a:xfrm>
              <a:off x="4500000" y="4186440"/>
              <a:ext cx="185040" cy="149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8"/>
            <p:cNvSpPr/>
            <p:nvPr/>
          </p:nvSpPr>
          <p:spPr>
            <a:xfrm>
              <a:off x="4708080" y="4213080"/>
              <a:ext cx="72720" cy="122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" name="Group 19"/>
          <p:cNvGrpSpPr/>
          <p:nvPr/>
        </p:nvGrpSpPr>
        <p:grpSpPr>
          <a:xfrm>
            <a:off x="4840560" y="4179600"/>
            <a:ext cx="866160" cy="156240"/>
            <a:chOff x="4840560" y="4179600"/>
            <a:chExt cx="866160" cy="156240"/>
          </a:xfrm>
        </p:grpSpPr>
        <p:sp>
          <p:nvSpPr>
            <p:cNvPr id="176" name="CustomShape 20"/>
            <p:cNvSpPr/>
            <p:nvPr/>
          </p:nvSpPr>
          <p:spPr>
            <a:xfrm>
              <a:off x="4840560" y="4179600"/>
              <a:ext cx="74880" cy="1198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21"/>
            <p:cNvSpPr/>
            <p:nvPr/>
          </p:nvSpPr>
          <p:spPr>
            <a:xfrm>
              <a:off x="4936680" y="4213080"/>
              <a:ext cx="70200" cy="86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22"/>
            <p:cNvSpPr/>
            <p:nvPr/>
          </p:nvSpPr>
          <p:spPr>
            <a:xfrm>
              <a:off x="5028840" y="4213080"/>
              <a:ext cx="72720" cy="12240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23"/>
            <p:cNvSpPr/>
            <p:nvPr/>
          </p:nvSpPr>
          <p:spPr>
            <a:xfrm>
              <a:off x="5124960" y="4179600"/>
              <a:ext cx="12600" cy="118800"/>
            </a:xfrm>
            <a:custGeom>
              <a:avLst/>
              <a:gdLst/>
              <a:ahLst/>
              <a:rect l="l" t="t" r="r" b="b"/>
              <a:pathLst>
                <a:path w="17779" h="159385">
                  <a:moveTo>
                    <a:pt x="17424" y="158876"/>
                  </a:moveTo>
                  <a:lnTo>
                    <a:pt x="0" y="158876"/>
                  </a:lnTo>
                  <a:lnTo>
                    <a:pt x="0" y="0"/>
                  </a:lnTo>
                  <a:lnTo>
                    <a:pt x="17424" y="0"/>
                  </a:lnTo>
                  <a:lnTo>
                    <a:pt x="17424" y="158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24"/>
            <p:cNvSpPr/>
            <p:nvPr/>
          </p:nvSpPr>
          <p:spPr>
            <a:xfrm>
              <a:off x="5160600" y="4213080"/>
              <a:ext cx="161280" cy="1227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25"/>
            <p:cNvSpPr/>
            <p:nvPr/>
          </p:nvSpPr>
          <p:spPr>
            <a:xfrm>
              <a:off x="5338800" y="4213440"/>
              <a:ext cx="118080" cy="8496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26"/>
            <p:cNvSpPr/>
            <p:nvPr/>
          </p:nvSpPr>
          <p:spPr>
            <a:xfrm>
              <a:off x="5480280" y="4213080"/>
              <a:ext cx="70200" cy="86400"/>
            </a:xfrm>
            <a:prstGeom prst="rect">
              <a:avLst/>
            </a:prstGeom>
            <a:blipFill rotWithShape="0"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27"/>
            <p:cNvSpPr/>
            <p:nvPr/>
          </p:nvSpPr>
          <p:spPr>
            <a:xfrm>
              <a:off x="5572080" y="4213080"/>
              <a:ext cx="68760" cy="84960"/>
            </a:xfrm>
            <a:prstGeom prst="rect">
              <a:avLst/>
            </a:prstGeom>
            <a:blipFill rotWithShape="0">
              <a:blip r:embed="rId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28"/>
            <p:cNvSpPr/>
            <p:nvPr/>
          </p:nvSpPr>
          <p:spPr>
            <a:xfrm>
              <a:off x="5657760" y="4194720"/>
              <a:ext cx="48960" cy="104760"/>
            </a:xfrm>
            <a:prstGeom prst="rect">
              <a:avLst/>
            </a:prstGeom>
            <a:blipFill rotWithShape="0">
              <a:blip r:embed="rId1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5" name="CustomShape 29"/>
          <p:cNvSpPr/>
          <p:nvPr/>
        </p:nvSpPr>
        <p:spPr>
          <a:xfrm>
            <a:off x="4509000" y="4518720"/>
            <a:ext cx="978480" cy="15768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0"/>
          <p:cNvSpPr/>
          <p:nvPr/>
        </p:nvSpPr>
        <p:spPr>
          <a:xfrm>
            <a:off x="5555880" y="4534200"/>
            <a:ext cx="958320" cy="14184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7" name="Group 31"/>
          <p:cNvGrpSpPr/>
          <p:nvPr/>
        </p:nvGrpSpPr>
        <p:grpSpPr>
          <a:xfrm>
            <a:off x="4501080" y="4858200"/>
            <a:ext cx="691200" cy="120600"/>
            <a:chOff x="4501080" y="4858200"/>
            <a:chExt cx="691200" cy="120600"/>
          </a:xfrm>
        </p:grpSpPr>
        <p:sp>
          <p:nvSpPr>
            <p:cNvPr id="188" name="CustomShape 32"/>
            <p:cNvSpPr/>
            <p:nvPr/>
          </p:nvSpPr>
          <p:spPr>
            <a:xfrm>
              <a:off x="4501080" y="4865760"/>
              <a:ext cx="228960" cy="113040"/>
            </a:xfrm>
            <a:prstGeom prst="rect">
              <a:avLst/>
            </a:prstGeom>
            <a:blipFill rotWithShape="0">
              <a:blip r:embed="rId1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33"/>
            <p:cNvSpPr/>
            <p:nvPr/>
          </p:nvSpPr>
          <p:spPr>
            <a:xfrm>
              <a:off x="4752720" y="4892400"/>
              <a:ext cx="47880" cy="84960"/>
            </a:xfrm>
            <a:prstGeom prst="rect">
              <a:avLst/>
            </a:prstGeom>
            <a:blipFill rotWithShape="0">
              <a:blip r:embed="rId1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34"/>
            <p:cNvSpPr/>
            <p:nvPr/>
          </p:nvSpPr>
          <p:spPr>
            <a:xfrm>
              <a:off x="4816440" y="4858200"/>
              <a:ext cx="147960" cy="119520"/>
            </a:xfrm>
            <a:prstGeom prst="rect">
              <a:avLst/>
            </a:prstGeom>
            <a:blipFill rotWithShape="0">
              <a:blip r:embed="rId1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35"/>
            <p:cNvSpPr/>
            <p:nvPr/>
          </p:nvSpPr>
          <p:spPr>
            <a:xfrm>
              <a:off x="4987800" y="4892400"/>
              <a:ext cx="204480" cy="86400"/>
            </a:xfrm>
            <a:prstGeom prst="rect">
              <a:avLst/>
            </a:prstGeom>
            <a:blipFill rotWithShape="0">
              <a:blip r:embed="rId1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2" name="CustomShape 36"/>
          <p:cNvSpPr/>
          <p:nvPr/>
        </p:nvSpPr>
        <p:spPr>
          <a:xfrm>
            <a:off x="5244840" y="4858920"/>
            <a:ext cx="961560" cy="12024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7"/>
          <p:cNvSpPr/>
          <p:nvPr/>
        </p:nvSpPr>
        <p:spPr>
          <a:xfrm>
            <a:off x="4509720" y="5212080"/>
            <a:ext cx="927360" cy="11988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38"/>
          <p:cNvGrpSpPr/>
          <p:nvPr/>
        </p:nvGrpSpPr>
        <p:grpSpPr>
          <a:xfrm>
            <a:off x="5488560" y="5212080"/>
            <a:ext cx="253080" cy="119880"/>
            <a:chOff x="5488560" y="5212080"/>
            <a:chExt cx="253080" cy="119880"/>
          </a:xfrm>
        </p:grpSpPr>
        <p:sp>
          <p:nvSpPr>
            <p:cNvPr id="195" name="CustomShape 39"/>
            <p:cNvSpPr/>
            <p:nvPr/>
          </p:nvSpPr>
          <p:spPr>
            <a:xfrm>
              <a:off x="5488560" y="5226840"/>
              <a:ext cx="58680" cy="104760"/>
            </a:xfrm>
            <a:prstGeom prst="rect">
              <a:avLst/>
            </a:prstGeom>
            <a:blipFill rotWithShape="0">
              <a:blip r:embed="rId1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40"/>
            <p:cNvSpPr/>
            <p:nvPr/>
          </p:nvSpPr>
          <p:spPr>
            <a:xfrm>
              <a:off x="5565600" y="5212080"/>
              <a:ext cx="79200" cy="118440"/>
            </a:xfrm>
            <a:prstGeom prst="rect">
              <a:avLst/>
            </a:prstGeom>
            <a:blipFill rotWithShape="0">
              <a:blip r:embed="rId2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41"/>
            <p:cNvSpPr/>
            <p:nvPr/>
          </p:nvSpPr>
          <p:spPr>
            <a:xfrm>
              <a:off x="5663520" y="5243760"/>
              <a:ext cx="78120" cy="88200"/>
            </a:xfrm>
            <a:prstGeom prst="rect">
              <a:avLst/>
            </a:prstGeom>
            <a:blipFill rotWithShape="0">
              <a:blip r:embed="rId2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" name="Group 42"/>
          <p:cNvGrpSpPr/>
          <p:nvPr/>
        </p:nvGrpSpPr>
        <p:grpSpPr>
          <a:xfrm>
            <a:off x="5796720" y="5243040"/>
            <a:ext cx="278280" cy="124560"/>
            <a:chOff x="5796720" y="5243040"/>
            <a:chExt cx="278280" cy="124560"/>
          </a:xfrm>
        </p:grpSpPr>
        <p:sp>
          <p:nvSpPr>
            <p:cNvPr id="199" name="CustomShape 43"/>
            <p:cNvSpPr/>
            <p:nvPr/>
          </p:nvSpPr>
          <p:spPr>
            <a:xfrm>
              <a:off x="5796720" y="5243760"/>
              <a:ext cx="75600" cy="88200"/>
            </a:xfrm>
            <a:prstGeom prst="rect">
              <a:avLst/>
            </a:prstGeom>
            <a:blipFill rotWithShape="0">
              <a:blip r:embed="rId2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44"/>
            <p:cNvSpPr/>
            <p:nvPr/>
          </p:nvSpPr>
          <p:spPr>
            <a:xfrm>
              <a:off x="5896440" y="5243040"/>
              <a:ext cx="79200" cy="124560"/>
            </a:xfrm>
            <a:prstGeom prst="rect">
              <a:avLst/>
            </a:prstGeom>
            <a:blipFill rotWithShape="0">
              <a:blip r:embed="rId2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45"/>
            <p:cNvSpPr/>
            <p:nvPr/>
          </p:nvSpPr>
          <p:spPr>
            <a:xfrm>
              <a:off x="5995800" y="5243040"/>
              <a:ext cx="79200" cy="124560"/>
            </a:xfrm>
            <a:prstGeom prst="rect">
              <a:avLst/>
            </a:prstGeom>
            <a:blipFill rotWithShape="0">
              <a:blip r:embed="rId2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2" name="Group 46"/>
          <p:cNvGrpSpPr/>
          <p:nvPr/>
        </p:nvGrpSpPr>
        <p:grpSpPr>
          <a:xfrm>
            <a:off x="6135840" y="5211000"/>
            <a:ext cx="620640" cy="156960"/>
            <a:chOff x="6135840" y="5211000"/>
            <a:chExt cx="620640" cy="156960"/>
          </a:xfrm>
        </p:grpSpPr>
        <p:sp>
          <p:nvSpPr>
            <p:cNvPr id="203" name="CustomShape 47"/>
            <p:cNvSpPr/>
            <p:nvPr/>
          </p:nvSpPr>
          <p:spPr>
            <a:xfrm>
              <a:off x="6135840" y="5211720"/>
              <a:ext cx="23040" cy="118800"/>
            </a:xfrm>
            <a:custGeom>
              <a:avLst/>
              <a:gdLst/>
              <a:ahLst/>
              <a:rect l="l" t="t" r="r" b="b"/>
              <a:pathLst>
                <a:path w="31750" h="159384">
                  <a:moveTo>
                    <a:pt x="31178" y="158889"/>
                  </a:moveTo>
                  <a:lnTo>
                    <a:pt x="0" y="158889"/>
                  </a:lnTo>
                  <a:lnTo>
                    <a:pt x="0" y="0"/>
                  </a:lnTo>
                  <a:lnTo>
                    <a:pt x="31178" y="0"/>
                  </a:lnTo>
                  <a:lnTo>
                    <a:pt x="31178" y="158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48"/>
            <p:cNvSpPr/>
            <p:nvPr/>
          </p:nvSpPr>
          <p:spPr>
            <a:xfrm>
              <a:off x="6182640" y="5211000"/>
              <a:ext cx="181800" cy="120960"/>
            </a:xfrm>
            <a:prstGeom prst="rect">
              <a:avLst/>
            </a:prstGeom>
            <a:blipFill rotWithShape="0">
              <a:blip r:embed="rId2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49"/>
            <p:cNvSpPr/>
            <p:nvPr/>
          </p:nvSpPr>
          <p:spPr>
            <a:xfrm>
              <a:off x="6379560" y="5243760"/>
              <a:ext cx="237240" cy="124200"/>
            </a:xfrm>
            <a:prstGeom prst="rect">
              <a:avLst/>
            </a:prstGeom>
            <a:blipFill rotWithShape="0">
              <a:blip r:embed="rId2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50"/>
            <p:cNvSpPr/>
            <p:nvPr/>
          </p:nvSpPr>
          <p:spPr>
            <a:xfrm>
              <a:off x="6635520" y="5211720"/>
              <a:ext cx="23040" cy="118800"/>
            </a:xfrm>
            <a:custGeom>
              <a:avLst/>
              <a:gdLst/>
              <a:ahLst/>
              <a:rect l="l" t="t" r="r" b="b"/>
              <a:pathLst>
                <a:path w="31750" h="159384">
                  <a:moveTo>
                    <a:pt x="31178" y="158889"/>
                  </a:moveTo>
                  <a:lnTo>
                    <a:pt x="0" y="158889"/>
                  </a:lnTo>
                  <a:lnTo>
                    <a:pt x="0" y="0"/>
                  </a:lnTo>
                  <a:lnTo>
                    <a:pt x="31178" y="0"/>
                  </a:lnTo>
                  <a:lnTo>
                    <a:pt x="31178" y="158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51"/>
            <p:cNvSpPr/>
            <p:nvPr/>
          </p:nvSpPr>
          <p:spPr>
            <a:xfrm>
              <a:off x="6678360" y="5243760"/>
              <a:ext cx="78120" cy="88200"/>
            </a:xfrm>
            <a:prstGeom prst="rect">
              <a:avLst/>
            </a:prstGeom>
            <a:blipFill rotWithShape="0">
              <a:blip r:embed="rId2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8" name="Group 52"/>
          <p:cNvGrpSpPr/>
          <p:nvPr/>
        </p:nvGrpSpPr>
        <p:grpSpPr>
          <a:xfrm>
            <a:off x="1615680" y="4172040"/>
            <a:ext cx="511560" cy="113040"/>
            <a:chOff x="1615680" y="4172040"/>
            <a:chExt cx="511560" cy="113040"/>
          </a:xfrm>
        </p:grpSpPr>
        <p:sp>
          <p:nvSpPr>
            <p:cNvPr id="209" name="CustomShape 53"/>
            <p:cNvSpPr/>
            <p:nvPr/>
          </p:nvSpPr>
          <p:spPr>
            <a:xfrm>
              <a:off x="1615680" y="4172040"/>
              <a:ext cx="84600" cy="111600"/>
            </a:xfrm>
            <a:custGeom>
              <a:avLst/>
              <a:gdLst/>
              <a:ahLst/>
              <a:rect l="l" t="t" r="r" b="b"/>
              <a:pathLst>
                <a:path w="113664" h="149860">
                  <a:moveTo>
                    <a:pt x="113411" y="0"/>
                  </a:moveTo>
                  <a:lnTo>
                    <a:pt x="95999" y="0"/>
                  </a:lnTo>
                  <a:lnTo>
                    <a:pt x="95999" y="63500"/>
                  </a:lnTo>
                  <a:lnTo>
                    <a:pt x="17424" y="63500"/>
                  </a:lnTo>
                  <a:lnTo>
                    <a:pt x="17424" y="0"/>
                  </a:lnTo>
                  <a:lnTo>
                    <a:pt x="0" y="0"/>
                  </a:lnTo>
                  <a:lnTo>
                    <a:pt x="0" y="63500"/>
                  </a:lnTo>
                  <a:lnTo>
                    <a:pt x="0" y="80010"/>
                  </a:lnTo>
                  <a:lnTo>
                    <a:pt x="0" y="149860"/>
                  </a:lnTo>
                  <a:lnTo>
                    <a:pt x="17424" y="149860"/>
                  </a:lnTo>
                  <a:lnTo>
                    <a:pt x="17424" y="80010"/>
                  </a:lnTo>
                  <a:lnTo>
                    <a:pt x="95999" y="80010"/>
                  </a:lnTo>
                  <a:lnTo>
                    <a:pt x="95999" y="149860"/>
                  </a:lnTo>
                  <a:lnTo>
                    <a:pt x="113411" y="149860"/>
                  </a:lnTo>
                  <a:lnTo>
                    <a:pt x="113411" y="80010"/>
                  </a:lnTo>
                  <a:lnTo>
                    <a:pt x="113411" y="63500"/>
                  </a:lnTo>
                  <a:lnTo>
                    <a:pt x="1134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54"/>
            <p:cNvSpPr/>
            <p:nvPr/>
          </p:nvSpPr>
          <p:spPr>
            <a:xfrm>
              <a:off x="1729440" y="4200120"/>
              <a:ext cx="69480" cy="84960"/>
            </a:xfrm>
            <a:prstGeom prst="rect">
              <a:avLst/>
            </a:prstGeom>
            <a:blipFill rotWithShape="0">
              <a:blip r:embed="rId2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55"/>
            <p:cNvSpPr/>
            <p:nvPr/>
          </p:nvSpPr>
          <p:spPr>
            <a:xfrm>
              <a:off x="1825920" y="4198680"/>
              <a:ext cx="117720" cy="84960"/>
            </a:xfrm>
            <a:prstGeom prst="rect">
              <a:avLst/>
            </a:prstGeom>
            <a:blipFill rotWithShape="0">
              <a:blip r:embed="rId2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56"/>
            <p:cNvSpPr/>
            <p:nvPr/>
          </p:nvSpPr>
          <p:spPr>
            <a:xfrm>
              <a:off x="1965600" y="4199760"/>
              <a:ext cx="66240" cy="85320"/>
            </a:xfrm>
            <a:prstGeom prst="rect">
              <a:avLst/>
            </a:prstGeom>
            <a:blipFill rotWithShape="0">
              <a:blip r:embed="rId3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57"/>
            <p:cNvSpPr/>
            <p:nvPr/>
          </p:nvSpPr>
          <p:spPr>
            <a:xfrm>
              <a:off x="2058480" y="4199040"/>
              <a:ext cx="68760" cy="84960"/>
            </a:xfrm>
            <a:prstGeom prst="rect">
              <a:avLst/>
            </a:prstGeom>
            <a:blipFill rotWithShape="0">
              <a:blip r:embed="rId3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4" name="Group 58"/>
          <p:cNvGrpSpPr/>
          <p:nvPr/>
        </p:nvGrpSpPr>
        <p:grpSpPr>
          <a:xfrm>
            <a:off x="2195640" y="4164840"/>
            <a:ext cx="623880" cy="120240"/>
            <a:chOff x="2195640" y="4164840"/>
            <a:chExt cx="623880" cy="120240"/>
          </a:xfrm>
        </p:grpSpPr>
        <p:sp>
          <p:nvSpPr>
            <p:cNvPr id="215" name="CustomShape 59"/>
            <p:cNvSpPr/>
            <p:nvPr/>
          </p:nvSpPr>
          <p:spPr>
            <a:xfrm>
              <a:off x="2195640" y="4197960"/>
              <a:ext cx="129600" cy="86760"/>
            </a:xfrm>
            <a:prstGeom prst="rect">
              <a:avLst/>
            </a:prstGeom>
            <a:blipFill rotWithShape="0">
              <a:blip r:embed="rId3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60"/>
            <p:cNvSpPr/>
            <p:nvPr/>
          </p:nvSpPr>
          <p:spPr>
            <a:xfrm>
              <a:off x="2341800" y="4199760"/>
              <a:ext cx="66240" cy="85320"/>
            </a:xfrm>
            <a:prstGeom prst="rect">
              <a:avLst/>
            </a:prstGeom>
            <a:blipFill rotWithShape="0">
              <a:blip r:embed="rId3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61"/>
            <p:cNvSpPr/>
            <p:nvPr/>
          </p:nvSpPr>
          <p:spPr>
            <a:xfrm>
              <a:off x="2430000" y="4165200"/>
              <a:ext cx="74880" cy="119880"/>
            </a:xfrm>
            <a:prstGeom prst="rect">
              <a:avLst/>
            </a:prstGeom>
            <a:blipFill rotWithShape="0">
              <a:blip r:embed="rId3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62"/>
            <p:cNvSpPr/>
            <p:nvPr/>
          </p:nvSpPr>
          <p:spPr>
            <a:xfrm>
              <a:off x="2525040" y="4199760"/>
              <a:ext cx="66240" cy="85320"/>
            </a:xfrm>
            <a:prstGeom prst="rect">
              <a:avLst/>
            </a:prstGeom>
            <a:blipFill rotWithShape="0">
              <a:blip r:embed="rId3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63"/>
            <p:cNvSpPr/>
            <p:nvPr/>
          </p:nvSpPr>
          <p:spPr>
            <a:xfrm>
              <a:off x="2618280" y="4164840"/>
              <a:ext cx="73800" cy="119880"/>
            </a:xfrm>
            <a:prstGeom prst="rect">
              <a:avLst/>
            </a:prstGeom>
            <a:blipFill rotWithShape="0">
              <a:blip r:embed="rId3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64"/>
            <p:cNvSpPr/>
            <p:nvPr/>
          </p:nvSpPr>
          <p:spPr>
            <a:xfrm>
              <a:off x="2714040" y="4164840"/>
              <a:ext cx="12600" cy="118800"/>
            </a:xfrm>
            <a:custGeom>
              <a:avLst/>
              <a:gdLst/>
              <a:ahLst/>
              <a:rect l="l" t="t" r="r" b="b"/>
              <a:pathLst>
                <a:path w="17779" h="159385">
                  <a:moveTo>
                    <a:pt x="17424" y="158876"/>
                  </a:moveTo>
                  <a:lnTo>
                    <a:pt x="0" y="158876"/>
                  </a:lnTo>
                  <a:lnTo>
                    <a:pt x="0" y="0"/>
                  </a:lnTo>
                  <a:lnTo>
                    <a:pt x="17424" y="0"/>
                  </a:lnTo>
                  <a:lnTo>
                    <a:pt x="17424" y="158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65"/>
            <p:cNvSpPr/>
            <p:nvPr/>
          </p:nvSpPr>
          <p:spPr>
            <a:xfrm>
              <a:off x="2749320" y="4198320"/>
              <a:ext cx="70200" cy="86400"/>
            </a:xfrm>
            <a:prstGeom prst="rect">
              <a:avLst/>
            </a:prstGeom>
            <a:blipFill rotWithShape="0">
              <a:blip r:embed="rId3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" name="CustomShape 66"/>
          <p:cNvSpPr/>
          <p:nvPr/>
        </p:nvSpPr>
        <p:spPr>
          <a:xfrm>
            <a:off x="2876760" y="4168080"/>
            <a:ext cx="830880" cy="116640"/>
          </a:xfrm>
          <a:prstGeom prst="rect">
            <a:avLst/>
          </a:prstGeom>
          <a:blipFill rotWithShape="0">
            <a:blip r:embed="rId3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3" name="Group 67"/>
          <p:cNvGrpSpPr/>
          <p:nvPr/>
        </p:nvGrpSpPr>
        <p:grpSpPr>
          <a:xfrm>
            <a:off x="1615680" y="4511520"/>
            <a:ext cx="188280" cy="113040"/>
            <a:chOff x="1615680" y="4511520"/>
            <a:chExt cx="188280" cy="113040"/>
          </a:xfrm>
        </p:grpSpPr>
        <p:sp>
          <p:nvSpPr>
            <p:cNvPr id="224" name="CustomShape 68"/>
            <p:cNvSpPr/>
            <p:nvPr/>
          </p:nvSpPr>
          <p:spPr>
            <a:xfrm>
              <a:off x="1728000" y="4538160"/>
              <a:ext cx="75960" cy="86400"/>
            </a:xfrm>
            <a:prstGeom prst="rect">
              <a:avLst/>
            </a:prstGeom>
            <a:blipFill rotWithShape="0">
              <a:blip r:embed="rId3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69"/>
            <p:cNvSpPr/>
            <p:nvPr/>
          </p:nvSpPr>
          <p:spPr>
            <a:xfrm>
              <a:off x="1615680" y="4511520"/>
              <a:ext cx="87120" cy="111240"/>
            </a:xfrm>
            <a:prstGeom prst="rect">
              <a:avLst/>
            </a:prstGeom>
            <a:blipFill rotWithShape="0">
              <a:blip r:embed="rId4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6" name="Group 70"/>
          <p:cNvGrpSpPr/>
          <p:nvPr/>
        </p:nvGrpSpPr>
        <p:grpSpPr>
          <a:xfrm>
            <a:off x="1861920" y="4504320"/>
            <a:ext cx="478080" cy="156240"/>
            <a:chOff x="1861920" y="4504320"/>
            <a:chExt cx="478080" cy="156240"/>
          </a:xfrm>
        </p:grpSpPr>
        <p:sp>
          <p:nvSpPr>
            <p:cNvPr id="227" name="CustomShape 71"/>
            <p:cNvSpPr/>
            <p:nvPr/>
          </p:nvSpPr>
          <p:spPr>
            <a:xfrm>
              <a:off x="1861920" y="4538160"/>
              <a:ext cx="59400" cy="86040"/>
            </a:xfrm>
            <a:prstGeom prst="rect">
              <a:avLst/>
            </a:prstGeom>
            <a:blipFill rotWithShape="0">
              <a:blip r:embed="rId4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72"/>
            <p:cNvSpPr/>
            <p:nvPr/>
          </p:nvSpPr>
          <p:spPr>
            <a:xfrm>
              <a:off x="1941840" y="4538160"/>
              <a:ext cx="73800" cy="122400"/>
            </a:xfrm>
            <a:prstGeom prst="rect">
              <a:avLst/>
            </a:prstGeom>
            <a:blipFill rotWithShape="0">
              <a:blip r:embed="rId4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73"/>
            <p:cNvSpPr/>
            <p:nvPr/>
          </p:nvSpPr>
          <p:spPr>
            <a:xfrm>
              <a:off x="2034000" y="4538160"/>
              <a:ext cx="70200" cy="86400"/>
            </a:xfrm>
            <a:prstGeom prst="rect">
              <a:avLst/>
            </a:prstGeom>
            <a:blipFill rotWithShape="0">
              <a:blip r:embed="rId4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74"/>
            <p:cNvSpPr/>
            <p:nvPr/>
          </p:nvSpPr>
          <p:spPr>
            <a:xfrm>
              <a:off x="2121840" y="4538160"/>
              <a:ext cx="60120" cy="86400"/>
            </a:xfrm>
            <a:prstGeom prst="rect">
              <a:avLst/>
            </a:prstGeom>
            <a:blipFill rotWithShape="0">
              <a:blip r:embed="rId4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75"/>
            <p:cNvSpPr/>
            <p:nvPr/>
          </p:nvSpPr>
          <p:spPr>
            <a:xfrm>
              <a:off x="2199600" y="4507560"/>
              <a:ext cx="14400" cy="115560"/>
            </a:xfrm>
            <a:custGeom>
              <a:avLst/>
              <a:gdLst/>
              <a:ahLst/>
              <a:rect l="l" t="t" r="r" b="b"/>
              <a:pathLst>
                <a:path w="20319" h="154939">
                  <a:moveTo>
                    <a:pt x="12788" y="24295"/>
                  </a:moveTo>
                  <a:lnTo>
                    <a:pt x="6667" y="24295"/>
                  </a:lnTo>
                  <a:lnTo>
                    <a:pt x="2679" y="20650"/>
                  </a:lnTo>
                  <a:lnTo>
                    <a:pt x="965" y="18275"/>
                  </a:lnTo>
                  <a:lnTo>
                    <a:pt x="215" y="15354"/>
                  </a:lnTo>
                  <a:lnTo>
                    <a:pt x="584" y="12458"/>
                  </a:lnTo>
                  <a:lnTo>
                    <a:pt x="0" y="9334"/>
                  </a:lnTo>
                  <a:lnTo>
                    <a:pt x="762" y="6108"/>
                  </a:lnTo>
                  <a:lnTo>
                    <a:pt x="2679" y="3568"/>
                  </a:lnTo>
                  <a:lnTo>
                    <a:pt x="6692" y="0"/>
                  </a:lnTo>
                  <a:lnTo>
                    <a:pt x="12763" y="0"/>
                  </a:lnTo>
                  <a:lnTo>
                    <a:pt x="16789" y="3568"/>
                  </a:lnTo>
                  <a:lnTo>
                    <a:pt x="18948" y="5867"/>
                  </a:lnTo>
                  <a:lnTo>
                    <a:pt x="20027" y="8966"/>
                  </a:lnTo>
                  <a:lnTo>
                    <a:pt x="19748" y="12115"/>
                  </a:lnTo>
                  <a:lnTo>
                    <a:pt x="20002" y="15239"/>
                  </a:lnTo>
                  <a:lnTo>
                    <a:pt x="18935" y="18351"/>
                  </a:lnTo>
                  <a:lnTo>
                    <a:pt x="16789" y="20650"/>
                  </a:lnTo>
                  <a:lnTo>
                    <a:pt x="12788" y="24295"/>
                  </a:lnTo>
                  <a:close/>
                  <a:moveTo>
                    <a:pt x="18872" y="154609"/>
                  </a:moveTo>
                  <a:lnTo>
                    <a:pt x="2679" y="154609"/>
                  </a:lnTo>
                  <a:lnTo>
                    <a:pt x="2679" y="42773"/>
                  </a:lnTo>
                  <a:lnTo>
                    <a:pt x="20091" y="42773"/>
                  </a:lnTo>
                  <a:lnTo>
                    <a:pt x="18872" y="1546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76"/>
            <p:cNvSpPr/>
            <p:nvPr/>
          </p:nvSpPr>
          <p:spPr>
            <a:xfrm>
              <a:off x="2234520" y="4539240"/>
              <a:ext cx="66240" cy="85320"/>
            </a:xfrm>
            <a:prstGeom prst="rect">
              <a:avLst/>
            </a:prstGeom>
            <a:blipFill rotWithShape="0">
              <a:blip r:embed="rId4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77"/>
            <p:cNvSpPr/>
            <p:nvPr/>
          </p:nvSpPr>
          <p:spPr>
            <a:xfrm>
              <a:off x="2327400" y="4504320"/>
              <a:ext cx="12600" cy="118800"/>
            </a:xfrm>
            <a:custGeom>
              <a:avLst/>
              <a:gdLst/>
              <a:ahLst/>
              <a:rect l="l" t="t" r="r" b="b"/>
              <a:pathLst>
                <a:path w="17780" h="159385">
                  <a:moveTo>
                    <a:pt x="17424" y="158876"/>
                  </a:moveTo>
                  <a:lnTo>
                    <a:pt x="0" y="158876"/>
                  </a:lnTo>
                  <a:lnTo>
                    <a:pt x="0" y="0"/>
                  </a:lnTo>
                  <a:lnTo>
                    <a:pt x="17424" y="0"/>
                  </a:lnTo>
                  <a:lnTo>
                    <a:pt x="17424" y="158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" name="Group 78"/>
          <p:cNvGrpSpPr/>
          <p:nvPr/>
        </p:nvGrpSpPr>
        <p:grpSpPr>
          <a:xfrm>
            <a:off x="2403720" y="4504680"/>
            <a:ext cx="473760" cy="156960"/>
            <a:chOff x="2403720" y="4504680"/>
            <a:chExt cx="473760" cy="156960"/>
          </a:xfrm>
        </p:grpSpPr>
        <p:sp>
          <p:nvSpPr>
            <p:cNvPr id="235" name="CustomShape 79"/>
            <p:cNvSpPr/>
            <p:nvPr/>
          </p:nvSpPr>
          <p:spPr>
            <a:xfrm>
              <a:off x="2403720" y="4538160"/>
              <a:ext cx="150840" cy="86400"/>
            </a:xfrm>
            <a:prstGeom prst="rect">
              <a:avLst/>
            </a:prstGeom>
            <a:blipFill rotWithShape="0">
              <a:blip r:embed="rId4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80"/>
            <p:cNvSpPr/>
            <p:nvPr/>
          </p:nvSpPr>
          <p:spPr>
            <a:xfrm>
              <a:off x="2572560" y="4504680"/>
              <a:ext cx="74880" cy="119880"/>
            </a:xfrm>
            <a:prstGeom prst="rect">
              <a:avLst/>
            </a:prstGeom>
            <a:blipFill rotWithShape="0">
              <a:blip r:embed="rId4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81"/>
            <p:cNvSpPr/>
            <p:nvPr/>
          </p:nvSpPr>
          <p:spPr>
            <a:xfrm>
              <a:off x="2672280" y="4507920"/>
              <a:ext cx="15120" cy="114840"/>
            </a:xfrm>
            <a:custGeom>
              <a:avLst/>
              <a:gdLst/>
              <a:ahLst/>
              <a:rect l="l" t="t" r="r" b="b"/>
              <a:pathLst>
                <a:path w="20954" h="154304">
                  <a:moveTo>
                    <a:pt x="13186" y="24307"/>
                  </a:moveTo>
                  <a:lnTo>
                    <a:pt x="7065" y="24307"/>
                  </a:lnTo>
                  <a:lnTo>
                    <a:pt x="3065" y="20650"/>
                  </a:lnTo>
                  <a:lnTo>
                    <a:pt x="1020" y="18300"/>
                  </a:lnTo>
                  <a:lnTo>
                    <a:pt x="17" y="15227"/>
                  </a:lnTo>
                  <a:lnTo>
                    <a:pt x="283" y="12115"/>
                  </a:lnTo>
                  <a:lnTo>
                    <a:pt x="0" y="8978"/>
                  </a:lnTo>
                  <a:lnTo>
                    <a:pt x="1007" y="5918"/>
                  </a:lnTo>
                  <a:lnTo>
                    <a:pt x="3065" y="3581"/>
                  </a:lnTo>
                  <a:lnTo>
                    <a:pt x="7090" y="0"/>
                  </a:lnTo>
                  <a:lnTo>
                    <a:pt x="13161" y="0"/>
                  </a:lnTo>
                  <a:lnTo>
                    <a:pt x="17174" y="3581"/>
                  </a:lnTo>
                  <a:lnTo>
                    <a:pt x="19346" y="5867"/>
                  </a:lnTo>
                  <a:lnTo>
                    <a:pt x="20423" y="9004"/>
                  </a:lnTo>
                  <a:lnTo>
                    <a:pt x="20146" y="12115"/>
                  </a:lnTo>
                  <a:lnTo>
                    <a:pt x="20400" y="15252"/>
                  </a:lnTo>
                  <a:lnTo>
                    <a:pt x="19333" y="18351"/>
                  </a:lnTo>
                  <a:lnTo>
                    <a:pt x="17174" y="20650"/>
                  </a:lnTo>
                  <a:lnTo>
                    <a:pt x="13186" y="24307"/>
                  </a:lnTo>
                  <a:close/>
                  <a:moveTo>
                    <a:pt x="18571" y="154266"/>
                  </a:moveTo>
                  <a:lnTo>
                    <a:pt x="1147" y="154266"/>
                  </a:lnTo>
                  <a:lnTo>
                    <a:pt x="1147" y="42430"/>
                  </a:lnTo>
                  <a:lnTo>
                    <a:pt x="18571" y="42430"/>
                  </a:lnTo>
                  <a:lnTo>
                    <a:pt x="18571" y="1542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82"/>
            <p:cNvSpPr/>
            <p:nvPr/>
          </p:nvSpPr>
          <p:spPr>
            <a:xfrm>
              <a:off x="2712960" y="4538160"/>
              <a:ext cx="69840" cy="84960"/>
            </a:xfrm>
            <a:prstGeom prst="rect">
              <a:avLst/>
            </a:prstGeom>
            <a:blipFill rotWithShape="0">
              <a:blip r:embed="rId4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83"/>
            <p:cNvSpPr/>
            <p:nvPr/>
          </p:nvSpPr>
          <p:spPr>
            <a:xfrm>
              <a:off x="2799000" y="4539240"/>
              <a:ext cx="78480" cy="122400"/>
            </a:xfrm>
            <a:prstGeom prst="rect">
              <a:avLst/>
            </a:prstGeom>
            <a:blipFill rotWithShape="0">
              <a:blip r:embed="rId4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0" name="Group 84"/>
          <p:cNvGrpSpPr/>
          <p:nvPr/>
        </p:nvGrpSpPr>
        <p:grpSpPr>
          <a:xfrm>
            <a:off x="2930400" y="4504320"/>
            <a:ext cx="335520" cy="119880"/>
            <a:chOff x="2930400" y="4504320"/>
            <a:chExt cx="335520" cy="119880"/>
          </a:xfrm>
        </p:grpSpPr>
        <p:sp>
          <p:nvSpPr>
            <p:cNvPr id="241" name="CustomShape 85"/>
            <p:cNvSpPr/>
            <p:nvPr/>
          </p:nvSpPr>
          <p:spPr>
            <a:xfrm>
              <a:off x="2930400" y="4538160"/>
              <a:ext cx="59400" cy="86040"/>
            </a:xfrm>
            <a:prstGeom prst="rect">
              <a:avLst/>
            </a:prstGeom>
            <a:blipFill rotWithShape="0">
              <a:blip r:embed="rId5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86"/>
            <p:cNvSpPr/>
            <p:nvPr/>
          </p:nvSpPr>
          <p:spPr>
            <a:xfrm>
              <a:off x="3010320" y="4504680"/>
              <a:ext cx="96480" cy="118440"/>
            </a:xfrm>
            <a:prstGeom prst="rect">
              <a:avLst/>
            </a:prstGeom>
            <a:blipFill rotWithShape="0">
              <a:blip r:embed="rId5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87"/>
            <p:cNvSpPr/>
            <p:nvPr/>
          </p:nvSpPr>
          <p:spPr>
            <a:xfrm>
              <a:off x="3132720" y="4504320"/>
              <a:ext cx="52200" cy="118800"/>
            </a:xfrm>
            <a:custGeom>
              <a:avLst/>
              <a:gdLst/>
              <a:ahLst/>
              <a:rect l="l" t="t" r="r" b="b"/>
              <a:pathLst>
                <a:path w="70485" h="159385">
                  <a:moveTo>
                    <a:pt x="17424" y="0"/>
                  </a:moveTo>
                  <a:lnTo>
                    <a:pt x="0" y="0"/>
                  </a:lnTo>
                  <a:lnTo>
                    <a:pt x="0" y="158877"/>
                  </a:lnTo>
                  <a:lnTo>
                    <a:pt x="17424" y="158877"/>
                  </a:lnTo>
                  <a:lnTo>
                    <a:pt x="17424" y="0"/>
                  </a:lnTo>
                  <a:close/>
                  <a:moveTo>
                    <a:pt x="70205" y="0"/>
                  </a:moveTo>
                  <a:lnTo>
                    <a:pt x="52781" y="0"/>
                  </a:lnTo>
                  <a:lnTo>
                    <a:pt x="52781" y="158877"/>
                  </a:lnTo>
                  <a:lnTo>
                    <a:pt x="70205" y="158877"/>
                  </a:lnTo>
                  <a:lnTo>
                    <a:pt x="702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88"/>
            <p:cNvSpPr/>
            <p:nvPr/>
          </p:nvSpPr>
          <p:spPr>
            <a:xfrm>
              <a:off x="3206520" y="4538160"/>
              <a:ext cx="59400" cy="86040"/>
            </a:xfrm>
            <a:prstGeom prst="rect">
              <a:avLst/>
            </a:prstGeom>
            <a:blipFill rotWithShape="0">
              <a:blip r:embed="rId5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5" name="Group 89"/>
          <p:cNvGrpSpPr/>
          <p:nvPr/>
        </p:nvGrpSpPr>
        <p:grpSpPr>
          <a:xfrm>
            <a:off x="3327480" y="4504680"/>
            <a:ext cx="526680" cy="119880"/>
            <a:chOff x="3327480" y="4504680"/>
            <a:chExt cx="526680" cy="119880"/>
          </a:xfrm>
        </p:grpSpPr>
        <p:sp>
          <p:nvSpPr>
            <p:cNvPr id="246" name="CustomShape 90"/>
            <p:cNvSpPr/>
            <p:nvPr/>
          </p:nvSpPr>
          <p:spPr>
            <a:xfrm>
              <a:off x="3327480" y="4538160"/>
              <a:ext cx="69480" cy="84960"/>
            </a:xfrm>
            <a:prstGeom prst="rect">
              <a:avLst/>
            </a:prstGeom>
            <a:blipFill rotWithShape="0">
              <a:blip r:embed="rId5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91"/>
            <p:cNvSpPr/>
            <p:nvPr/>
          </p:nvSpPr>
          <p:spPr>
            <a:xfrm>
              <a:off x="3419640" y="4537800"/>
              <a:ext cx="70560" cy="86760"/>
            </a:xfrm>
            <a:prstGeom prst="rect">
              <a:avLst/>
            </a:prstGeom>
            <a:blipFill rotWithShape="0">
              <a:blip r:embed="rId5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92"/>
            <p:cNvSpPr/>
            <p:nvPr/>
          </p:nvSpPr>
          <p:spPr>
            <a:xfrm>
              <a:off x="3507120" y="4538160"/>
              <a:ext cx="70200" cy="86400"/>
            </a:xfrm>
            <a:prstGeom prst="rect">
              <a:avLst/>
            </a:prstGeom>
            <a:blipFill rotWithShape="0">
              <a:blip r:embed="rId5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93"/>
            <p:cNvSpPr/>
            <p:nvPr/>
          </p:nvSpPr>
          <p:spPr>
            <a:xfrm>
              <a:off x="3594960" y="4504680"/>
              <a:ext cx="74880" cy="119880"/>
            </a:xfrm>
            <a:prstGeom prst="rect">
              <a:avLst/>
            </a:prstGeom>
            <a:blipFill rotWithShape="0">
              <a:blip r:embed="rId5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94"/>
            <p:cNvSpPr/>
            <p:nvPr/>
          </p:nvSpPr>
          <p:spPr>
            <a:xfrm>
              <a:off x="3691440" y="4538160"/>
              <a:ext cx="70200" cy="86400"/>
            </a:xfrm>
            <a:prstGeom prst="rect">
              <a:avLst/>
            </a:prstGeom>
            <a:blipFill rotWithShape="0">
              <a:blip r:embed="rId5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95"/>
            <p:cNvSpPr/>
            <p:nvPr/>
          </p:nvSpPr>
          <p:spPr>
            <a:xfrm>
              <a:off x="3779280" y="4504680"/>
              <a:ext cx="74880" cy="119880"/>
            </a:xfrm>
            <a:prstGeom prst="rect">
              <a:avLst/>
            </a:prstGeom>
            <a:blipFill rotWithShape="0">
              <a:blip r:embed="rId5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" name="Group 96"/>
          <p:cNvGrpSpPr/>
          <p:nvPr/>
        </p:nvGrpSpPr>
        <p:grpSpPr>
          <a:xfrm>
            <a:off x="1602000" y="4844880"/>
            <a:ext cx="396360" cy="119520"/>
            <a:chOff x="1602000" y="4844880"/>
            <a:chExt cx="396360" cy="119520"/>
          </a:xfrm>
        </p:grpSpPr>
        <p:sp>
          <p:nvSpPr>
            <p:cNvPr id="253" name="CustomShape 97"/>
            <p:cNvSpPr/>
            <p:nvPr/>
          </p:nvSpPr>
          <p:spPr>
            <a:xfrm>
              <a:off x="1602000" y="4852080"/>
              <a:ext cx="158760" cy="112320"/>
            </a:xfrm>
            <a:prstGeom prst="rect">
              <a:avLst/>
            </a:prstGeom>
            <a:blipFill rotWithShape="0">
              <a:blip r:embed="rId5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98"/>
            <p:cNvSpPr/>
            <p:nvPr/>
          </p:nvSpPr>
          <p:spPr>
            <a:xfrm>
              <a:off x="1782000" y="4878000"/>
              <a:ext cx="59400" cy="86040"/>
            </a:xfrm>
            <a:prstGeom prst="rect">
              <a:avLst/>
            </a:prstGeom>
            <a:blipFill rotWithShape="0">
              <a:blip r:embed="rId6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99"/>
            <p:cNvSpPr/>
            <p:nvPr/>
          </p:nvSpPr>
          <p:spPr>
            <a:xfrm>
              <a:off x="1861920" y="4844880"/>
              <a:ext cx="136440" cy="119520"/>
            </a:xfrm>
            <a:prstGeom prst="rect">
              <a:avLst/>
            </a:prstGeom>
            <a:blipFill rotWithShape="0">
              <a:blip r:embed="rId6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" name="Group 100"/>
          <p:cNvGrpSpPr/>
          <p:nvPr/>
        </p:nvGrpSpPr>
        <p:grpSpPr>
          <a:xfrm>
            <a:off x="2055960" y="4844520"/>
            <a:ext cx="646560" cy="119880"/>
            <a:chOff x="2055960" y="4844520"/>
            <a:chExt cx="646560" cy="119880"/>
          </a:xfrm>
        </p:grpSpPr>
        <p:sp>
          <p:nvSpPr>
            <p:cNvPr id="257" name="CustomShape 101"/>
            <p:cNvSpPr/>
            <p:nvPr/>
          </p:nvSpPr>
          <p:spPr>
            <a:xfrm>
              <a:off x="2055960" y="4878000"/>
              <a:ext cx="240120" cy="86400"/>
            </a:xfrm>
            <a:prstGeom prst="rect">
              <a:avLst/>
            </a:prstGeom>
            <a:blipFill rotWithShape="0">
              <a:blip r:embed="rId6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02"/>
            <p:cNvSpPr/>
            <p:nvPr/>
          </p:nvSpPr>
          <p:spPr>
            <a:xfrm>
              <a:off x="2314080" y="4878000"/>
              <a:ext cx="60120" cy="86400"/>
            </a:xfrm>
            <a:prstGeom prst="rect">
              <a:avLst/>
            </a:prstGeom>
            <a:blipFill rotWithShape="0">
              <a:blip r:embed="rId6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03"/>
            <p:cNvSpPr/>
            <p:nvPr/>
          </p:nvSpPr>
          <p:spPr>
            <a:xfrm>
              <a:off x="2392920" y="4879440"/>
              <a:ext cx="69480" cy="84960"/>
            </a:xfrm>
            <a:prstGeom prst="rect">
              <a:avLst/>
            </a:prstGeom>
            <a:blipFill rotWithShape="0">
              <a:blip r:embed="rId6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04"/>
            <p:cNvSpPr/>
            <p:nvPr/>
          </p:nvSpPr>
          <p:spPr>
            <a:xfrm>
              <a:off x="2478600" y="4860000"/>
              <a:ext cx="132120" cy="104400"/>
            </a:xfrm>
            <a:prstGeom prst="rect">
              <a:avLst/>
            </a:prstGeom>
            <a:blipFill rotWithShape="0">
              <a:blip r:embed="rId6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05"/>
            <p:cNvSpPr/>
            <p:nvPr/>
          </p:nvSpPr>
          <p:spPr>
            <a:xfrm>
              <a:off x="2627640" y="4844520"/>
              <a:ext cx="74880" cy="119880"/>
            </a:xfrm>
            <a:prstGeom prst="rect">
              <a:avLst/>
            </a:prstGeom>
            <a:blipFill rotWithShape="0">
              <a:blip r:embed="rId6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2" name="Group 106"/>
          <p:cNvGrpSpPr/>
          <p:nvPr/>
        </p:nvGrpSpPr>
        <p:grpSpPr>
          <a:xfrm>
            <a:off x="2768400" y="4847760"/>
            <a:ext cx="109080" cy="114840"/>
            <a:chOff x="2768400" y="4847760"/>
            <a:chExt cx="109080" cy="114840"/>
          </a:xfrm>
        </p:grpSpPr>
        <p:sp>
          <p:nvSpPr>
            <p:cNvPr id="263" name="CustomShape 107"/>
            <p:cNvSpPr/>
            <p:nvPr/>
          </p:nvSpPr>
          <p:spPr>
            <a:xfrm>
              <a:off x="2768400" y="4847760"/>
              <a:ext cx="15120" cy="114840"/>
            </a:xfrm>
            <a:custGeom>
              <a:avLst/>
              <a:gdLst/>
              <a:ahLst/>
              <a:rect l="l" t="t" r="r" b="b"/>
              <a:pathLst>
                <a:path w="20954" h="154304">
                  <a:moveTo>
                    <a:pt x="13195" y="24295"/>
                  </a:moveTo>
                  <a:lnTo>
                    <a:pt x="7061" y="24295"/>
                  </a:lnTo>
                  <a:lnTo>
                    <a:pt x="3073" y="20637"/>
                  </a:lnTo>
                  <a:lnTo>
                    <a:pt x="1028" y="18287"/>
                  </a:lnTo>
                  <a:lnTo>
                    <a:pt x="12" y="15214"/>
                  </a:lnTo>
                  <a:lnTo>
                    <a:pt x="279" y="12103"/>
                  </a:lnTo>
                  <a:lnTo>
                    <a:pt x="0" y="9004"/>
                  </a:lnTo>
                  <a:lnTo>
                    <a:pt x="1003" y="5905"/>
                  </a:lnTo>
                  <a:lnTo>
                    <a:pt x="3073" y="3568"/>
                  </a:lnTo>
                  <a:lnTo>
                    <a:pt x="7099" y="0"/>
                  </a:lnTo>
                  <a:lnTo>
                    <a:pt x="13157" y="0"/>
                  </a:lnTo>
                  <a:lnTo>
                    <a:pt x="17183" y="3568"/>
                  </a:lnTo>
                  <a:lnTo>
                    <a:pt x="19354" y="5854"/>
                  </a:lnTo>
                  <a:lnTo>
                    <a:pt x="20434" y="8966"/>
                  </a:lnTo>
                  <a:lnTo>
                    <a:pt x="20142" y="12103"/>
                  </a:lnTo>
                  <a:lnTo>
                    <a:pt x="20408" y="15239"/>
                  </a:lnTo>
                  <a:lnTo>
                    <a:pt x="19329" y="18338"/>
                  </a:lnTo>
                  <a:lnTo>
                    <a:pt x="17183" y="20637"/>
                  </a:lnTo>
                  <a:lnTo>
                    <a:pt x="13195" y="24295"/>
                  </a:lnTo>
                  <a:close/>
                  <a:moveTo>
                    <a:pt x="18580" y="154266"/>
                  </a:moveTo>
                  <a:lnTo>
                    <a:pt x="1155" y="154266"/>
                  </a:lnTo>
                  <a:lnTo>
                    <a:pt x="1155" y="42418"/>
                  </a:lnTo>
                  <a:lnTo>
                    <a:pt x="18580" y="42418"/>
                  </a:lnTo>
                  <a:lnTo>
                    <a:pt x="18580" y="1542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108"/>
            <p:cNvSpPr/>
            <p:nvPr/>
          </p:nvSpPr>
          <p:spPr>
            <a:xfrm>
              <a:off x="2808720" y="4877640"/>
              <a:ext cx="68760" cy="84960"/>
            </a:xfrm>
            <a:prstGeom prst="rect">
              <a:avLst/>
            </a:prstGeom>
            <a:blipFill rotWithShape="0">
              <a:blip r:embed="rId6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5" name="Group 109"/>
          <p:cNvGrpSpPr/>
          <p:nvPr/>
        </p:nvGrpSpPr>
        <p:grpSpPr>
          <a:xfrm>
            <a:off x="2941920" y="4844520"/>
            <a:ext cx="394920" cy="119880"/>
            <a:chOff x="2941920" y="4844520"/>
            <a:chExt cx="394920" cy="119880"/>
          </a:xfrm>
        </p:grpSpPr>
        <p:sp>
          <p:nvSpPr>
            <p:cNvPr id="266" name="CustomShape 110"/>
            <p:cNvSpPr/>
            <p:nvPr/>
          </p:nvSpPr>
          <p:spPr>
            <a:xfrm>
              <a:off x="2941920" y="4877640"/>
              <a:ext cx="75960" cy="86400"/>
            </a:xfrm>
            <a:prstGeom prst="rect">
              <a:avLst/>
            </a:prstGeom>
            <a:blipFill rotWithShape="0">
              <a:blip r:embed="rId6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111"/>
            <p:cNvSpPr/>
            <p:nvPr/>
          </p:nvSpPr>
          <p:spPr>
            <a:xfrm>
              <a:off x="3040920" y="4844520"/>
              <a:ext cx="133920" cy="119880"/>
            </a:xfrm>
            <a:prstGeom prst="rect">
              <a:avLst/>
            </a:prstGeom>
            <a:blipFill rotWithShape="0">
              <a:blip r:embed="rId6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112"/>
            <p:cNvSpPr/>
            <p:nvPr/>
          </p:nvSpPr>
          <p:spPr>
            <a:xfrm>
              <a:off x="3196440" y="4878000"/>
              <a:ext cx="70200" cy="86400"/>
            </a:xfrm>
            <a:prstGeom prst="rect">
              <a:avLst/>
            </a:prstGeom>
            <a:blipFill rotWithShape="0">
              <a:blip r:embed="rId7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113"/>
            <p:cNvSpPr/>
            <p:nvPr/>
          </p:nvSpPr>
          <p:spPr>
            <a:xfrm>
              <a:off x="3288960" y="4877640"/>
              <a:ext cx="47880" cy="84960"/>
            </a:xfrm>
            <a:prstGeom prst="rect">
              <a:avLst/>
            </a:prstGeom>
            <a:blipFill rotWithShape="0">
              <a:blip r:embed="rId7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" name="Group 114"/>
          <p:cNvGrpSpPr/>
          <p:nvPr/>
        </p:nvGrpSpPr>
        <p:grpSpPr>
          <a:xfrm>
            <a:off x="1609200" y="5202720"/>
            <a:ext cx="259920" cy="114480"/>
            <a:chOff x="1609200" y="5202720"/>
            <a:chExt cx="259920" cy="114480"/>
          </a:xfrm>
        </p:grpSpPr>
        <p:sp>
          <p:nvSpPr>
            <p:cNvPr id="271" name="CustomShape 115"/>
            <p:cNvSpPr/>
            <p:nvPr/>
          </p:nvSpPr>
          <p:spPr>
            <a:xfrm>
              <a:off x="1609200" y="5202720"/>
              <a:ext cx="91440" cy="114120"/>
            </a:xfrm>
            <a:prstGeom prst="rect">
              <a:avLst/>
            </a:prstGeom>
            <a:blipFill rotWithShape="0">
              <a:blip r:embed="rId7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116"/>
            <p:cNvSpPr/>
            <p:nvPr/>
          </p:nvSpPr>
          <p:spPr>
            <a:xfrm>
              <a:off x="1721160" y="5212080"/>
              <a:ext cx="147960" cy="105120"/>
            </a:xfrm>
            <a:prstGeom prst="rect">
              <a:avLst/>
            </a:prstGeom>
            <a:blipFill rotWithShape="0">
              <a:blip r:embed="rId7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3" name="Group 117"/>
          <p:cNvGrpSpPr/>
          <p:nvPr/>
        </p:nvGrpSpPr>
        <p:grpSpPr>
          <a:xfrm>
            <a:off x="1927080" y="5196960"/>
            <a:ext cx="829080" cy="156240"/>
            <a:chOff x="1927080" y="5196960"/>
            <a:chExt cx="829080" cy="156240"/>
          </a:xfrm>
        </p:grpSpPr>
        <p:sp>
          <p:nvSpPr>
            <p:cNvPr id="274" name="CustomShape 118"/>
            <p:cNvSpPr/>
            <p:nvPr/>
          </p:nvSpPr>
          <p:spPr>
            <a:xfrm>
              <a:off x="1927080" y="5228640"/>
              <a:ext cx="79200" cy="124560"/>
            </a:xfrm>
            <a:prstGeom prst="rect">
              <a:avLst/>
            </a:prstGeom>
            <a:blipFill rotWithShape="0">
              <a:blip r:embed="rId7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19"/>
            <p:cNvSpPr/>
            <p:nvPr/>
          </p:nvSpPr>
          <p:spPr>
            <a:xfrm>
              <a:off x="2026800" y="5228640"/>
              <a:ext cx="147960" cy="87840"/>
            </a:xfrm>
            <a:prstGeom prst="rect">
              <a:avLst/>
            </a:prstGeom>
            <a:blipFill rotWithShape="0">
              <a:blip r:embed="rId7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20"/>
            <p:cNvSpPr/>
            <p:nvPr/>
          </p:nvSpPr>
          <p:spPr>
            <a:xfrm>
              <a:off x="2189880" y="5197320"/>
              <a:ext cx="79200" cy="119520"/>
            </a:xfrm>
            <a:prstGeom prst="rect">
              <a:avLst/>
            </a:prstGeom>
            <a:blipFill rotWithShape="0">
              <a:blip r:embed="rId7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21"/>
            <p:cNvSpPr/>
            <p:nvPr/>
          </p:nvSpPr>
          <p:spPr>
            <a:xfrm>
              <a:off x="2293920" y="5230440"/>
              <a:ext cx="78120" cy="86400"/>
            </a:xfrm>
            <a:prstGeom prst="rect">
              <a:avLst/>
            </a:prstGeom>
            <a:blipFill rotWithShape="0">
              <a:blip r:embed="rId7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22"/>
            <p:cNvSpPr/>
            <p:nvPr/>
          </p:nvSpPr>
          <p:spPr>
            <a:xfrm>
              <a:off x="2392200" y="5212080"/>
              <a:ext cx="136080" cy="105120"/>
            </a:xfrm>
            <a:prstGeom prst="rect">
              <a:avLst/>
            </a:prstGeom>
            <a:blipFill rotWithShape="0">
              <a:blip r:embed="rId7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123"/>
            <p:cNvSpPr/>
            <p:nvPr/>
          </p:nvSpPr>
          <p:spPr>
            <a:xfrm>
              <a:off x="2545200" y="5196960"/>
              <a:ext cx="210960" cy="119880"/>
            </a:xfrm>
            <a:prstGeom prst="rect">
              <a:avLst/>
            </a:prstGeom>
            <a:blipFill rotWithShape="0">
              <a:blip r:embed="rId7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" name="Group 124"/>
          <p:cNvGrpSpPr/>
          <p:nvPr/>
        </p:nvGrpSpPr>
        <p:grpSpPr>
          <a:xfrm>
            <a:off x="2811240" y="5196240"/>
            <a:ext cx="557280" cy="156960"/>
            <a:chOff x="2811240" y="5196240"/>
            <a:chExt cx="557280" cy="156960"/>
          </a:xfrm>
        </p:grpSpPr>
        <p:sp>
          <p:nvSpPr>
            <p:cNvPr id="281" name="CustomShape 125"/>
            <p:cNvSpPr/>
            <p:nvPr/>
          </p:nvSpPr>
          <p:spPr>
            <a:xfrm>
              <a:off x="2811240" y="5229000"/>
              <a:ext cx="78480" cy="124200"/>
            </a:xfrm>
            <a:prstGeom prst="rect">
              <a:avLst/>
            </a:prstGeom>
            <a:blipFill rotWithShape="0">
              <a:blip r:embed="rId8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26"/>
            <p:cNvSpPr/>
            <p:nvPr/>
          </p:nvSpPr>
          <p:spPr>
            <a:xfrm>
              <a:off x="2915640" y="5230440"/>
              <a:ext cx="78120" cy="86400"/>
            </a:xfrm>
            <a:prstGeom prst="rect">
              <a:avLst/>
            </a:prstGeom>
            <a:blipFill rotWithShape="0">
              <a:blip r:embed="rId8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27"/>
            <p:cNvSpPr/>
            <p:nvPr/>
          </p:nvSpPr>
          <p:spPr>
            <a:xfrm>
              <a:off x="3017880" y="5196960"/>
              <a:ext cx="25920" cy="118440"/>
            </a:xfrm>
            <a:custGeom>
              <a:avLst/>
              <a:gdLst/>
              <a:ahLst/>
              <a:rect l="l" t="t" r="r" b="b"/>
              <a:pathLst>
                <a:path w="35560" h="158750">
                  <a:moveTo>
                    <a:pt x="22555" y="30899"/>
                  </a:moveTo>
                  <a:lnTo>
                    <a:pt x="17945" y="30492"/>
                  </a:lnTo>
                  <a:lnTo>
                    <a:pt x="5981" y="30492"/>
                  </a:lnTo>
                  <a:lnTo>
                    <a:pt x="0" y="25374"/>
                  </a:lnTo>
                  <a:lnTo>
                    <a:pt x="0" y="5054"/>
                  </a:lnTo>
                  <a:lnTo>
                    <a:pt x="5816" y="0"/>
                  </a:lnTo>
                  <a:lnTo>
                    <a:pt x="29044" y="0"/>
                  </a:lnTo>
                  <a:lnTo>
                    <a:pt x="34848" y="5054"/>
                  </a:lnTo>
                  <a:lnTo>
                    <a:pt x="34848" y="15163"/>
                  </a:lnTo>
                  <a:lnTo>
                    <a:pt x="35128" y="19354"/>
                  </a:lnTo>
                  <a:lnTo>
                    <a:pt x="33604" y="23469"/>
                  </a:lnTo>
                  <a:lnTo>
                    <a:pt x="30670" y="26479"/>
                  </a:lnTo>
                  <a:lnTo>
                    <a:pt x="27127" y="29451"/>
                  </a:lnTo>
                  <a:lnTo>
                    <a:pt x="22555" y="30899"/>
                  </a:lnTo>
                  <a:close/>
                  <a:moveTo>
                    <a:pt x="32410" y="158711"/>
                  </a:moveTo>
                  <a:lnTo>
                    <a:pt x="1219" y="158711"/>
                  </a:lnTo>
                  <a:lnTo>
                    <a:pt x="1219" y="44602"/>
                  </a:lnTo>
                  <a:lnTo>
                    <a:pt x="32410" y="44602"/>
                  </a:lnTo>
                  <a:lnTo>
                    <a:pt x="32410" y="1587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28"/>
            <p:cNvSpPr/>
            <p:nvPr/>
          </p:nvSpPr>
          <p:spPr>
            <a:xfrm>
              <a:off x="3061440" y="5229000"/>
              <a:ext cx="66960" cy="88200"/>
            </a:xfrm>
            <a:prstGeom prst="rect">
              <a:avLst/>
            </a:prstGeom>
            <a:blipFill rotWithShape="0">
              <a:blip r:embed="rId8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29"/>
            <p:cNvSpPr/>
            <p:nvPr/>
          </p:nvSpPr>
          <p:spPr>
            <a:xfrm>
              <a:off x="3147120" y="5196240"/>
              <a:ext cx="221400" cy="156960"/>
            </a:xfrm>
            <a:prstGeom prst="rect">
              <a:avLst/>
            </a:prstGeom>
            <a:blipFill rotWithShape="0">
              <a:blip r:embed="rId8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6" name="Group 130"/>
          <p:cNvGrpSpPr/>
          <p:nvPr/>
        </p:nvGrpSpPr>
        <p:grpSpPr>
          <a:xfrm>
            <a:off x="7617600" y="4166280"/>
            <a:ext cx="694440" cy="157320"/>
            <a:chOff x="7617600" y="4166280"/>
            <a:chExt cx="694440" cy="157320"/>
          </a:xfrm>
        </p:grpSpPr>
        <p:sp>
          <p:nvSpPr>
            <p:cNvPr id="287" name="CustomShape 131"/>
            <p:cNvSpPr/>
            <p:nvPr/>
          </p:nvSpPr>
          <p:spPr>
            <a:xfrm>
              <a:off x="7617600" y="4173120"/>
              <a:ext cx="264240" cy="150480"/>
            </a:xfrm>
            <a:prstGeom prst="rect">
              <a:avLst/>
            </a:prstGeom>
            <a:blipFill rotWithShape="0">
              <a:blip r:embed="rId8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32"/>
            <p:cNvSpPr/>
            <p:nvPr/>
          </p:nvSpPr>
          <p:spPr>
            <a:xfrm>
              <a:off x="7903800" y="4200120"/>
              <a:ext cx="68760" cy="84960"/>
            </a:xfrm>
            <a:prstGeom prst="rect">
              <a:avLst/>
            </a:prstGeom>
            <a:blipFill rotWithShape="0">
              <a:blip r:embed="rId8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33"/>
            <p:cNvSpPr/>
            <p:nvPr/>
          </p:nvSpPr>
          <p:spPr>
            <a:xfrm>
              <a:off x="7989840" y="4181760"/>
              <a:ext cx="48600" cy="104760"/>
            </a:xfrm>
            <a:prstGeom prst="rect">
              <a:avLst/>
            </a:prstGeom>
            <a:blipFill rotWithShape="0">
              <a:blip r:embed="rId8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34"/>
            <p:cNvSpPr/>
            <p:nvPr/>
          </p:nvSpPr>
          <p:spPr>
            <a:xfrm>
              <a:off x="8055000" y="4166280"/>
              <a:ext cx="12600" cy="118800"/>
            </a:xfrm>
            <a:custGeom>
              <a:avLst/>
              <a:gdLst/>
              <a:ahLst/>
              <a:rect l="l" t="t" r="r" b="b"/>
              <a:pathLst>
                <a:path w="17779" h="159385">
                  <a:moveTo>
                    <a:pt x="17424" y="158876"/>
                  </a:moveTo>
                  <a:lnTo>
                    <a:pt x="0" y="158876"/>
                  </a:lnTo>
                  <a:lnTo>
                    <a:pt x="0" y="0"/>
                  </a:lnTo>
                  <a:lnTo>
                    <a:pt x="17424" y="0"/>
                  </a:lnTo>
                  <a:lnTo>
                    <a:pt x="17424" y="158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35"/>
            <p:cNvSpPr/>
            <p:nvPr/>
          </p:nvSpPr>
          <p:spPr>
            <a:xfrm>
              <a:off x="8091000" y="4200120"/>
              <a:ext cx="70200" cy="86400"/>
            </a:xfrm>
            <a:prstGeom prst="rect">
              <a:avLst/>
            </a:prstGeom>
            <a:blipFill rotWithShape="0">
              <a:blip r:embed="rId8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36"/>
            <p:cNvSpPr/>
            <p:nvPr/>
          </p:nvSpPr>
          <p:spPr>
            <a:xfrm>
              <a:off x="8178120" y="4199760"/>
              <a:ext cx="59400" cy="86040"/>
            </a:xfrm>
            <a:prstGeom prst="rect">
              <a:avLst/>
            </a:prstGeom>
            <a:blipFill rotWithShape="0">
              <a:blip r:embed="rId8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37"/>
            <p:cNvSpPr/>
            <p:nvPr/>
          </p:nvSpPr>
          <p:spPr>
            <a:xfrm>
              <a:off x="8252640" y="4199760"/>
              <a:ext cx="59400" cy="86040"/>
            </a:xfrm>
            <a:prstGeom prst="rect">
              <a:avLst/>
            </a:prstGeom>
            <a:blipFill rotWithShape="0">
              <a:blip r:embed="rId8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4" name="CustomShape 138"/>
          <p:cNvSpPr/>
          <p:nvPr/>
        </p:nvSpPr>
        <p:spPr>
          <a:xfrm>
            <a:off x="8367840" y="4166280"/>
            <a:ext cx="866880" cy="120240"/>
          </a:xfrm>
          <a:prstGeom prst="rect">
            <a:avLst/>
          </a:prstGeom>
          <a:blipFill rotWithShape="0">
            <a:blip r:embed="rId9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5" name="Group 139"/>
          <p:cNvGrpSpPr/>
          <p:nvPr/>
        </p:nvGrpSpPr>
        <p:grpSpPr>
          <a:xfrm>
            <a:off x="7632000" y="4513320"/>
            <a:ext cx="329760" cy="112680"/>
            <a:chOff x="7632000" y="4513320"/>
            <a:chExt cx="329760" cy="112680"/>
          </a:xfrm>
        </p:grpSpPr>
        <p:sp>
          <p:nvSpPr>
            <p:cNvPr id="296" name="CustomShape 140"/>
            <p:cNvSpPr/>
            <p:nvPr/>
          </p:nvSpPr>
          <p:spPr>
            <a:xfrm>
              <a:off x="7632000" y="4513320"/>
              <a:ext cx="84960" cy="112680"/>
            </a:xfrm>
            <a:prstGeom prst="rect">
              <a:avLst/>
            </a:prstGeom>
            <a:blipFill rotWithShape="0">
              <a:blip r:embed="rId9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41"/>
            <p:cNvSpPr/>
            <p:nvPr/>
          </p:nvSpPr>
          <p:spPr>
            <a:xfrm>
              <a:off x="7739640" y="4539240"/>
              <a:ext cx="59040" cy="86040"/>
            </a:xfrm>
            <a:prstGeom prst="rect">
              <a:avLst/>
            </a:prstGeom>
            <a:blipFill rotWithShape="0">
              <a:blip r:embed="rId9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42"/>
            <p:cNvSpPr/>
            <p:nvPr/>
          </p:nvSpPr>
          <p:spPr>
            <a:xfrm>
              <a:off x="7815600" y="4539600"/>
              <a:ext cx="70200" cy="86400"/>
            </a:xfrm>
            <a:prstGeom prst="rect">
              <a:avLst/>
            </a:prstGeom>
            <a:blipFill rotWithShape="0">
              <a:blip r:embed="rId9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143"/>
            <p:cNvSpPr/>
            <p:nvPr/>
          </p:nvSpPr>
          <p:spPr>
            <a:xfrm>
              <a:off x="7902360" y="4539240"/>
              <a:ext cx="59400" cy="86040"/>
            </a:xfrm>
            <a:prstGeom prst="rect">
              <a:avLst/>
            </a:prstGeom>
            <a:blipFill rotWithShape="0">
              <a:blip r:embed="rId9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0" name="Group 144"/>
          <p:cNvGrpSpPr/>
          <p:nvPr/>
        </p:nvGrpSpPr>
        <p:grpSpPr>
          <a:xfrm>
            <a:off x="8020800" y="4511520"/>
            <a:ext cx="663840" cy="150840"/>
            <a:chOff x="8020800" y="4511520"/>
            <a:chExt cx="663840" cy="150840"/>
          </a:xfrm>
        </p:grpSpPr>
        <p:sp>
          <p:nvSpPr>
            <p:cNvPr id="301" name="CustomShape 145"/>
            <p:cNvSpPr/>
            <p:nvPr/>
          </p:nvSpPr>
          <p:spPr>
            <a:xfrm>
              <a:off x="8020800" y="4511520"/>
              <a:ext cx="101160" cy="114480"/>
            </a:xfrm>
            <a:prstGeom prst="rect">
              <a:avLst/>
            </a:prstGeom>
            <a:blipFill rotWithShape="0">
              <a:blip r:embed="rId9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146"/>
            <p:cNvSpPr/>
            <p:nvPr/>
          </p:nvSpPr>
          <p:spPr>
            <a:xfrm>
              <a:off x="8145360" y="4539960"/>
              <a:ext cx="72720" cy="122400"/>
            </a:xfrm>
            <a:prstGeom prst="rect">
              <a:avLst/>
            </a:prstGeom>
            <a:blipFill rotWithShape="0">
              <a:blip r:embed="rId9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147"/>
            <p:cNvSpPr/>
            <p:nvPr/>
          </p:nvSpPr>
          <p:spPr>
            <a:xfrm>
              <a:off x="8237160" y="4539600"/>
              <a:ext cx="70200" cy="86400"/>
            </a:xfrm>
            <a:prstGeom prst="rect">
              <a:avLst/>
            </a:prstGeom>
            <a:blipFill rotWithShape="0">
              <a:blip r:embed="rId9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148"/>
            <p:cNvSpPr/>
            <p:nvPr/>
          </p:nvSpPr>
          <p:spPr>
            <a:xfrm>
              <a:off x="8329320" y="4539600"/>
              <a:ext cx="68760" cy="84960"/>
            </a:xfrm>
            <a:prstGeom prst="rect">
              <a:avLst/>
            </a:prstGeom>
            <a:blipFill rotWithShape="0">
              <a:blip r:embed="rId9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149"/>
            <p:cNvSpPr/>
            <p:nvPr/>
          </p:nvSpPr>
          <p:spPr>
            <a:xfrm>
              <a:off x="8420760" y="4511520"/>
              <a:ext cx="69840" cy="114480"/>
            </a:xfrm>
            <a:prstGeom prst="rect">
              <a:avLst/>
            </a:prstGeom>
            <a:blipFill rotWithShape="0">
              <a:blip r:embed="rId9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150"/>
            <p:cNvSpPr/>
            <p:nvPr/>
          </p:nvSpPr>
          <p:spPr>
            <a:xfrm>
              <a:off x="8507160" y="4511520"/>
              <a:ext cx="69840" cy="114480"/>
            </a:xfrm>
            <a:prstGeom prst="rect">
              <a:avLst/>
            </a:prstGeom>
            <a:blipFill rotWithShape="0">
              <a:blip r:embed="rId10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151"/>
            <p:cNvSpPr/>
            <p:nvPr/>
          </p:nvSpPr>
          <p:spPr>
            <a:xfrm>
              <a:off x="8600040" y="4512960"/>
              <a:ext cx="84600" cy="111600"/>
            </a:xfrm>
            <a:custGeom>
              <a:avLst/>
              <a:gdLst/>
              <a:ahLst/>
              <a:rect l="l" t="t" r="r" b="b"/>
              <a:pathLst>
                <a:path w="113665" h="149860">
                  <a:moveTo>
                    <a:pt x="113411" y="0"/>
                  </a:moveTo>
                  <a:lnTo>
                    <a:pt x="95999" y="0"/>
                  </a:lnTo>
                  <a:lnTo>
                    <a:pt x="95999" y="63500"/>
                  </a:lnTo>
                  <a:lnTo>
                    <a:pt x="17411" y="63500"/>
                  </a:lnTo>
                  <a:lnTo>
                    <a:pt x="17411" y="0"/>
                  </a:lnTo>
                  <a:lnTo>
                    <a:pt x="0" y="0"/>
                  </a:lnTo>
                  <a:lnTo>
                    <a:pt x="0" y="63500"/>
                  </a:lnTo>
                  <a:lnTo>
                    <a:pt x="0" y="80010"/>
                  </a:lnTo>
                  <a:lnTo>
                    <a:pt x="0" y="149860"/>
                  </a:lnTo>
                  <a:lnTo>
                    <a:pt x="17411" y="149860"/>
                  </a:lnTo>
                  <a:lnTo>
                    <a:pt x="17411" y="80010"/>
                  </a:lnTo>
                  <a:lnTo>
                    <a:pt x="95999" y="80010"/>
                  </a:lnTo>
                  <a:lnTo>
                    <a:pt x="95999" y="149860"/>
                  </a:lnTo>
                  <a:lnTo>
                    <a:pt x="113411" y="149860"/>
                  </a:lnTo>
                  <a:lnTo>
                    <a:pt x="113411" y="80010"/>
                  </a:lnTo>
                  <a:lnTo>
                    <a:pt x="113411" y="63500"/>
                  </a:lnTo>
                  <a:lnTo>
                    <a:pt x="1134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8" name="CustomShape 152"/>
          <p:cNvSpPr/>
          <p:nvPr/>
        </p:nvSpPr>
        <p:spPr>
          <a:xfrm>
            <a:off x="8749800" y="4512240"/>
            <a:ext cx="105120" cy="115200"/>
          </a:xfrm>
          <a:prstGeom prst="rect">
            <a:avLst/>
          </a:prstGeom>
          <a:blipFill rotWithShape="0">
            <a:blip r:embed="rId10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9" name="Group 153"/>
          <p:cNvGrpSpPr/>
          <p:nvPr/>
        </p:nvGrpSpPr>
        <p:grpSpPr>
          <a:xfrm>
            <a:off x="8897400" y="4509360"/>
            <a:ext cx="502560" cy="115560"/>
            <a:chOff x="8897400" y="4509360"/>
            <a:chExt cx="502560" cy="115560"/>
          </a:xfrm>
        </p:grpSpPr>
        <p:sp>
          <p:nvSpPr>
            <p:cNvPr id="310" name="CustomShape 154"/>
            <p:cNvSpPr/>
            <p:nvPr/>
          </p:nvSpPr>
          <p:spPr>
            <a:xfrm>
              <a:off x="8897400" y="4512600"/>
              <a:ext cx="140040" cy="112320"/>
            </a:xfrm>
            <a:prstGeom prst="rect">
              <a:avLst/>
            </a:prstGeom>
            <a:blipFill rotWithShape="0">
              <a:blip r:embed="rId10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155"/>
            <p:cNvSpPr/>
            <p:nvPr/>
          </p:nvSpPr>
          <p:spPr>
            <a:xfrm>
              <a:off x="9053640" y="4509360"/>
              <a:ext cx="15120" cy="114840"/>
            </a:xfrm>
            <a:custGeom>
              <a:avLst/>
              <a:gdLst/>
              <a:ahLst/>
              <a:rect l="l" t="t" r="r" b="b"/>
              <a:pathLst>
                <a:path w="20954" h="154304">
                  <a:moveTo>
                    <a:pt x="13195" y="24295"/>
                  </a:moveTo>
                  <a:lnTo>
                    <a:pt x="7073" y="24295"/>
                  </a:lnTo>
                  <a:lnTo>
                    <a:pt x="3073" y="20650"/>
                  </a:lnTo>
                  <a:lnTo>
                    <a:pt x="1028" y="18300"/>
                  </a:lnTo>
                  <a:lnTo>
                    <a:pt x="25" y="15214"/>
                  </a:lnTo>
                  <a:lnTo>
                    <a:pt x="292" y="12115"/>
                  </a:lnTo>
                  <a:lnTo>
                    <a:pt x="0" y="9004"/>
                  </a:lnTo>
                  <a:lnTo>
                    <a:pt x="1016" y="5918"/>
                  </a:lnTo>
                  <a:lnTo>
                    <a:pt x="3073" y="3568"/>
                  </a:lnTo>
                  <a:lnTo>
                    <a:pt x="7099" y="0"/>
                  </a:lnTo>
                  <a:lnTo>
                    <a:pt x="13169" y="0"/>
                  </a:lnTo>
                  <a:lnTo>
                    <a:pt x="17195" y="3568"/>
                  </a:lnTo>
                  <a:lnTo>
                    <a:pt x="19354" y="5867"/>
                  </a:lnTo>
                  <a:lnTo>
                    <a:pt x="20434" y="8966"/>
                  </a:lnTo>
                  <a:lnTo>
                    <a:pt x="20154" y="12115"/>
                  </a:lnTo>
                  <a:lnTo>
                    <a:pt x="20408" y="15252"/>
                  </a:lnTo>
                  <a:lnTo>
                    <a:pt x="19342" y="18351"/>
                  </a:lnTo>
                  <a:lnTo>
                    <a:pt x="17195" y="20650"/>
                  </a:lnTo>
                  <a:lnTo>
                    <a:pt x="13195" y="24295"/>
                  </a:lnTo>
                  <a:close/>
                  <a:moveTo>
                    <a:pt x="18580" y="154266"/>
                  </a:moveTo>
                  <a:lnTo>
                    <a:pt x="1168" y="154266"/>
                  </a:lnTo>
                  <a:lnTo>
                    <a:pt x="1168" y="42418"/>
                  </a:lnTo>
                  <a:lnTo>
                    <a:pt x="18580" y="42418"/>
                  </a:lnTo>
                  <a:lnTo>
                    <a:pt x="18580" y="1542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156"/>
            <p:cNvSpPr/>
            <p:nvPr/>
          </p:nvSpPr>
          <p:spPr>
            <a:xfrm>
              <a:off x="9094680" y="4539600"/>
              <a:ext cx="68760" cy="84960"/>
            </a:xfrm>
            <a:prstGeom prst="rect">
              <a:avLst/>
            </a:prstGeom>
            <a:blipFill rotWithShape="0">
              <a:blip r:embed="rId10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157"/>
            <p:cNvSpPr/>
            <p:nvPr/>
          </p:nvSpPr>
          <p:spPr>
            <a:xfrm>
              <a:off x="9192600" y="4513320"/>
              <a:ext cx="78120" cy="111240"/>
            </a:xfrm>
            <a:prstGeom prst="rect">
              <a:avLst/>
            </a:prstGeom>
            <a:blipFill rotWithShape="0">
              <a:blip r:embed="rId10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158"/>
            <p:cNvSpPr/>
            <p:nvPr/>
          </p:nvSpPr>
          <p:spPr>
            <a:xfrm>
              <a:off x="9290160" y="4513320"/>
              <a:ext cx="109800" cy="111240"/>
            </a:xfrm>
            <a:prstGeom prst="rect">
              <a:avLst/>
            </a:prstGeom>
            <a:blipFill rotWithShape="0">
              <a:blip r:embed="rId10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5" name="Group 159"/>
          <p:cNvGrpSpPr/>
          <p:nvPr/>
        </p:nvGrpSpPr>
        <p:grpSpPr>
          <a:xfrm>
            <a:off x="7633800" y="4853160"/>
            <a:ext cx="187200" cy="112680"/>
            <a:chOff x="7633800" y="4853160"/>
            <a:chExt cx="187200" cy="112680"/>
          </a:xfrm>
        </p:grpSpPr>
        <p:sp>
          <p:nvSpPr>
            <p:cNvPr id="316" name="CustomShape 160"/>
            <p:cNvSpPr/>
            <p:nvPr/>
          </p:nvSpPr>
          <p:spPr>
            <a:xfrm>
              <a:off x="7633800" y="4853160"/>
              <a:ext cx="86400" cy="111240"/>
            </a:xfrm>
            <a:prstGeom prst="rect">
              <a:avLst/>
            </a:prstGeom>
            <a:blipFill rotWithShape="0">
              <a:blip r:embed="rId10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61"/>
            <p:cNvSpPr/>
            <p:nvPr/>
          </p:nvSpPr>
          <p:spPr>
            <a:xfrm>
              <a:off x="7745040" y="4879440"/>
              <a:ext cx="75960" cy="86400"/>
            </a:xfrm>
            <a:prstGeom prst="rect">
              <a:avLst/>
            </a:prstGeom>
            <a:blipFill rotWithShape="0">
              <a:blip r:embed="rId10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8" name="Group 162"/>
          <p:cNvGrpSpPr/>
          <p:nvPr/>
        </p:nvGrpSpPr>
        <p:grpSpPr>
          <a:xfrm>
            <a:off x="7878960" y="4861080"/>
            <a:ext cx="471960" cy="141840"/>
            <a:chOff x="7878960" y="4861080"/>
            <a:chExt cx="471960" cy="141840"/>
          </a:xfrm>
        </p:grpSpPr>
        <p:sp>
          <p:nvSpPr>
            <p:cNvPr id="319" name="CustomShape 163"/>
            <p:cNvSpPr/>
            <p:nvPr/>
          </p:nvSpPr>
          <p:spPr>
            <a:xfrm>
              <a:off x="7878960" y="4880880"/>
              <a:ext cx="66240" cy="85320"/>
            </a:xfrm>
            <a:prstGeom prst="rect">
              <a:avLst/>
            </a:prstGeom>
            <a:blipFill rotWithShape="0">
              <a:blip r:embed="rId10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64"/>
            <p:cNvSpPr/>
            <p:nvPr/>
          </p:nvSpPr>
          <p:spPr>
            <a:xfrm>
              <a:off x="7961400" y="4879440"/>
              <a:ext cx="162000" cy="123480"/>
            </a:xfrm>
            <a:prstGeom prst="rect">
              <a:avLst/>
            </a:prstGeom>
            <a:blipFill rotWithShape="0">
              <a:blip r:embed="rId10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65"/>
            <p:cNvSpPr/>
            <p:nvPr/>
          </p:nvSpPr>
          <p:spPr>
            <a:xfrm>
              <a:off x="8145360" y="4879440"/>
              <a:ext cx="68760" cy="84960"/>
            </a:xfrm>
            <a:prstGeom prst="rect">
              <a:avLst/>
            </a:prstGeom>
            <a:blipFill rotWithShape="0">
              <a:blip r:embed="rId11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66"/>
            <p:cNvSpPr/>
            <p:nvPr/>
          </p:nvSpPr>
          <p:spPr>
            <a:xfrm>
              <a:off x="8231040" y="4861080"/>
              <a:ext cx="119880" cy="104760"/>
            </a:xfrm>
            <a:prstGeom prst="rect">
              <a:avLst/>
            </a:prstGeom>
            <a:blipFill rotWithShape="0">
              <a:blip r:embed="rId11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3" name="CustomShape 167"/>
          <p:cNvSpPr/>
          <p:nvPr/>
        </p:nvSpPr>
        <p:spPr>
          <a:xfrm>
            <a:off x="8402040" y="4861080"/>
            <a:ext cx="138240" cy="104760"/>
          </a:xfrm>
          <a:prstGeom prst="rect">
            <a:avLst/>
          </a:prstGeom>
          <a:blipFill rotWithShape="0">
            <a:blip r:embed="rId1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" name="Group 168"/>
          <p:cNvGrpSpPr/>
          <p:nvPr/>
        </p:nvGrpSpPr>
        <p:grpSpPr>
          <a:xfrm>
            <a:off x="8599320" y="4845960"/>
            <a:ext cx="482400" cy="155520"/>
            <a:chOff x="8599320" y="4845960"/>
            <a:chExt cx="482400" cy="155520"/>
          </a:xfrm>
        </p:grpSpPr>
        <p:sp>
          <p:nvSpPr>
            <p:cNvPr id="325" name="CustomShape 169"/>
            <p:cNvSpPr/>
            <p:nvPr/>
          </p:nvSpPr>
          <p:spPr>
            <a:xfrm>
              <a:off x="8599320" y="4879440"/>
              <a:ext cx="156960" cy="86400"/>
            </a:xfrm>
            <a:prstGeom prst="rect">
              <a:avLst/>
            </a:prstGeom>
            <a:blipFill rotWithShape="0">
              <a:blip r:embed="rId11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70"/>
            <p:cNvSpPr/>
            <p:nvPr/>
          </p:nvSpPr>
          <p:spPr>
            <a:xfrm>
              <a:off x="8773560" y="4879080"/>
              <a:ext cx="72720" cy="122400"/>
            </a:xfrm>
            <a:prstGeom prst="rect">
              <a:avLst/>
            </a:prstGeom>
            <a:blipFill rotWithShape="0">
              <a:blip r:embed="rId11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71"/>
            <p:cNvSpPr/>
            <p:nvPr/>
          </p:nvSpPr>
          <p:spPr>
            <a:xfrm>
              <a:off x="8869680" y="4845960"/>
              <a:ext cx="12600" cy="118800"/>
            </a:xfrm>
            <a:custGeom>
              <a:avLst/>
              <a:gdLst/>
              <a:ahLst/>
              <a:rect l="l" t="t" r="r" b="b"/>
              <a:pathLst>
                <a:path w="17779" h="159384">
                  <a:moveTo>
                    <a:pt x="17424" y="158876"/>
                  </a:moveTo>
                  <a:lnTo>
                    <a:pt x="0" y="158876"/>
                  </a:lnTo>
                  <a:lnTo>
                    <a:pt x="0" y="0"/>
                  </a:lnTo>
                  <a:lnTo>
                    <a:pt x="17424" y="0"/>
                  </a:lnTo>
                  <a:lnTo>
                    <a:pt x="17424" y="158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72"/>
            <p:cNvSpPr/>
            <p:nvPr/>
          </p:nvSpPr>
          <p:spPr>
            <a:xfrm>
              <a:off x="8906040" y="4879440"/>
              <a:ext cx="75960" cy="86400"/>
            </a:xfrm>
            <a:prstGeom prst="rect">
              <a:avLst/>
            </a:prstGeom>
            <a:blipFill rotWithShape="0">
              <a:blip r:embed="rId11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73"/>
            <p:cNvSpPr/>
            <p:nvPr/>
          </p:nvSpPr>
          <p:spPr>
            <a:xfrm>
              <a:off x="9003240" y="4849200"/>
              <a:ext cx="15120" cy="114840"/>
            </a:xfrm>
            <a:custGeom>
              <a:avLst/>
              <a:gdLst/>
              <a:ahLst/>
              <a:rect l="l" t="t" r="r" b="b"/>
              <a:pathLst>
                <a:path w="20954" h="154304">
                  <a:moveTo>
                    <a:pt x="13174" y="24307"/>
                  </a:moveTo>
                  <a:lnTo>
                    <a:pt x="7052" y="24307"/>
                  </a:lnTo>
                  <a:lnTo>
                    <a:pt x="3065" y="20650"/>
                  </a:lnTo>
                  <a:lnTo>
                    <a:pt x="1020" y="18300"/>
                  </a:lnTo>
                  <a:lnTo>
                    <a:pt x="4" y="15214"/>
                  </a:lnTo>
                  <a:lnTo>
                    <a:pt x="271" y="12115"/>
                  </a:lnTo>
                  <a:lnTo>
                    <a:pt x="0" y="8978"/>
                  </a:lnTo>
                  <a:lnTo>
                    <a:pt x="995" y="5918"/>
                  </a:lnTo>
                  <a:lnTo>
                    <a:pt x="3065" y="3581"/>
                  </a:lnTo>
                  <a:lnTo>
                    <a:pt x="7091" y="0"/>
                  </a:lnTo>
                  <a:lnTo>
                    <a:pt x="13148" y="0"/>
                  </a:lnTo>
                  <a:lnTo>
                    <a:pt x="17174" y="3581"/>
                  </a:lnTo>
                  <a:lnTo>
                    <a:pt x="19333" y="5867"/>
                  </a:lnTo>
                  <a:lnTo>
                    <a:pt x="20411" y="9004"/>
                  </a:lnTo>
                  <a:lnTo>
                    <a:pt x="20133" y="12115"/>
                  </a:lnTo>
                  <a:lnTo>
                    <a:pt x="20400" y="15252"/>
                  </a:lnTo>
                  <a:lnTo>
                    <a:pt x="19321" y="18351"/>
                  </a:lnTo>
                  <a:lnTo>
                    <a:pt x="17174" y="20650"/>
                  </a:lnTo>
                  <a:lnTo>
                    <a:pt x="13174" y="24307"/>
                  </a:lnTo>
                  <a:close/>
                  <a:moveTo>
                    <a:pt x="18571" y="154266"/>
                  </a:moveTo>
                  <a:lnTo>
                    <a:pt x="1147" y="154266"/>
                  </a:lnTo>
                  <a:lnTo>
                    <a:pt x="1147" y="42430"/>
                  </a:lnTo>
                  <a:lnTo>
                    <a:pt x="18571" y="42430"/>
                  </a:lnTo>
                  <a:lnTo>
                    <a:pt x="18571" y="1542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74"/>
            <p:cNvSpPr/>
            <p:nvPr/>
          </p:nvSpPr>
          <p:spPr>
            <a:xfrm>
              <a:off x="9032760" y="4861080"/>
              <a:ext cx="48960" cy="104760"/>
            </a:xfrm>
            <a:prstGeom prst="rect">
              <a:avLst/>
            </a:prstGeom>
            <a:blipFill rotWithShape="0">
              <a:blip r:embed="rId11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" name="Group 175"/>
          <p:cNvGrpSpPr/>
          <p:nvPr/>
        </p:nvGrpSpPr>
        <p:grpSpPr>
          <a:xfrm>
            <a:off x="9136080" y="4879080"/>
            <a:ext cx="146520" cy="86760"/>
            <a:chOff x="9136080" y="4879080"/>
            <a:chExt cx="146520" cy="86760"/>
          </a:xfrm>
        </p:grpSpPr>
        <p:sp>
          <p:nvSpPr>
            <p:cNvPr id="332" name="CustomShape 176"/>
            <p:cNvSpPr/>
            <p:nvPr/>
          </p:nvSpPr>
          <p:spPr>
            <a:xfrm>
              <a:off x="9136080" y="4879440"/>
              <a:ext cx="75960" cy="86400"/>
            </a:xfrm>
            <a:prstGeom prst="rect">
              <a:avLst/>
            </a:prstGeom>
            <a:blipFill rotWithShape="0">
              <a:blip r:embed="rId11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77"/>
            <p:cNvSpPr/>
            <p:nvPr/>
          </p:nvSpPr>
          <p:spPr>
            <a:xfrm>
              <a:off x="9234720" y="4879080"/>
              <a:ext cx="47880" cy="84960"/>
            </a:xfrm>
            <a:prstGeom prst="rect">
              <a:avLst/>
            </a:prstGeom>
            <a:blipFill rotWithShape="0">
              <a:blip r:embed="rId11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4" name="Group 178"/>
          <p:cNvGrpSpPr/>
          <p:nvPr/>
        </p:nvGrpSpPr>
        <p:grpSpPr>
          <a:xfrm>
            <a:off x="9339120" y="4845960"/>
            <a:ext cx="496800" cy="155880"/>
            <a:chOff x="9339120" y="4845960"/>
            <a:chExt cx="496800" cy="155880"/>
          </a:xfrm>
        </p:grpSpPr>
        <p:sp>
          <p:nvSpPr>
            <p:cNvPr id="335" name="CustomShape 179"/>
            <p:cNvSpPr/>
            <p:nvPr/>
          </p:nvSpPr>
          <p:spPr>
            <a:xfrm>
              <a:off x="9339120" y="4880880"/>
              <a:ext cx="69480" cy="84960"/>
            </a:xfrm>
            <a:prstGeom prst="rect">
              <a:avLst/>
            </a:prstGeom>
            <a:blipFill rotWithShape="0">
              <a:blip r:embed="rId11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80"/>
            <p:cNvSpPr/>
            <p:nvPr/>
          </p:nvSpPr>
          <p:spPr>
            <a:xfrm>
              <a:off x="9435240" y="4879440"/>
              <a:ext cx="72720" cy="122400"/>
            </a:xfrm>
            <a:prstGeom prst="rect">
              <a:avLst/>
            </a:prstGeom>
            <a:blipFill rotWithShape="0">
              <a:blip r:embed="rId12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181"/>
            <p:cNvSpPr/>
            <p:nvPr/>
          </p:nvSpPr>
          <p:spPr>
            <a:xfrm>
              <a:off x="9527040" y="4845960"/>
              <a:ext cx="74880" cy="119880"/>
            </a:xfrm>
            <a:prstGeom prst="rect">
              <a:avLst/>
            </a:prstGeom>
            <a:blipFill rotWithShape="0">
              <a:blip r:embed="rId12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82"/>
            <p:cNvSpPr/>
            <p:nvPr/>
          </p:nvSpPr>
          <p:spPr>
            <a:xfrm>
              <a:off x="9621720" y="4880880"/>
              <a:ext cx="66240" cy="85320"/>
            </a:xfrm>
            <a:prstGeom prst="rect">
              <a:avLst/>
            </a:prstGeom>
            <a:blipFill rotWithShape="0">
              <a:blip r:embed="rId12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83"/>
            <p:cNvSpPr/>
            <p:nvPr/>
          </p:nvSpPr>
          <p:spPr>
            <a:xfrm>
              <a:off x="9703800" y="4860720"/>
              <a:ext cx="132120" cy="105120"/>
            </a:xfrm>
            <a:prstGeom prst="rect">
              <a:avLst/>
            </a:prstGeom>
            <a:blipFill rotWithShape="0">
              <a:blip r:embed="rId12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0" name="Group 184"/>
          <p:cNvGrpSpPr/>
          <p:nvPr/>
        </p:nvGrpSpPr>
        <p:grpSpPr>
          <a:xfrm>
            <a:off x="7632000" y="5205960"/>
            <a:ext cx="387000" cy="112680"/>
            <a:chOff x="7632000" y="5205960"/>
            <a:chExt cx="387000" cy="112680"/>
          </a:xfrm>
        </p:grpSpPr>
        <p:sp>
          <p:nvSpPr>
            <p:cNvPr id="341" name="CustomShape 185"/>
            <p:cNvSpPr/>
            <p:nvPr/>
          </p:nvSpPr>
          <p:spPr>
            <a:xfrm>
              <a:off x="7632000" y="5205960"/>
              <a:ext cx="118080" cy="111240"/>
            </a:xfrm>
            <a:prstGeom prst="rect">
              <a:avLst/>
            </a:prstGeom>
            <a:blipFill rotWithShape="0">
              <a:blip r:embed="rId12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86"/>
            <p:cNvSpPr/>
            <p:nvPr/>
          </p:nvSpPr>
          <p:spPr>
            <a:xfrm>
              <a:off x="7772760" y="5230440"/>
              <a:ext cx="82080" cy="87840"/>
            </a:xfrm>
            <a:prstGeom prst="rect">
              <a:avLst/>
            </a:prstGeom>
            <a:blipFill rotWithShape="0">
              <a:blip r:embed="rId12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87"/>
            <p:cNvSpPr/>
            <p:nvPr/>
          </p:nvSpPr>
          <p:spPr>
            <a:xfrm>
              <a:off x="7875000" y="5230440"/>
              <a:ext cx="144000" cy="88200"/>
            </a:xfrm>
            <a:prstGeom prst="rect">
              <a:avLst/>
            </a:prstGeom>
            <a:blipFill rotWithShape="0">
              <a:blip r:embed="rId12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4" name="Group 188"/>
          <p:cNvGrpSpPr/>
          <p:nvPr/>
        </p:nvGrpSpPr>
        <p:grpSpPr>
          <a:xfrm>
            <a:off x="8074440" y="5197680"/>
            <a:ext cx="641160" cy="120960"/>
            <a:chOff x="8074440" y="5197680"/>
            <a:chExt cx="641160" cy="120960"/>
          </a:xfrm>
        </p:grpSpPr>
        <p:sp>
          <p:nvSpPr>
            <p:cNvPr id="345" name="CustomShape 189"/>
            <p:cNvSpPr/>
            <p:nvPr/>
          </p:nvSpPr>
          <p:spPr>
            <a:xfrm>
              <a:off x="8074440" y="5197680"/>
              <a:ext cx="243360" cy="120960"/>
            </a:xfrm>
            <a:prstGeom prst="rect">
              <a:avLst/>
            </a:prstGeom>
            <a:blipFill rotWithShape="0">
              <a:blip r:embed="rId12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190"/>
            <p:cNvSpPr/>
            <p:nvPr/>
          </p:nvSpPr>
          <p:spPr>
            <a:xfrm>
              <a:off x="8335800" y="5230440"/>
              <a:ext cx="67320" cy="88200"/>
            </a:xfrm>
            <a:prstGeom prst="rect">
              <a:avLst/>
            </a:prstGeom>
            <a:blipFill rotWithShape="0">
              <a:blip r:embed="rId12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91"/>
            <p:cNvSpPr/>
            <p:nvPr/>
          </p:nvSpPr>
          <p:spPr>
            <a:xfrm>
              <a:off x="8420760" y="5198760"/>
              <a:ext cx="25920" cy="118440"/>
            </a:xfrm>
            <a:custGeom>
              <a:avLst/>
              <a:gdLst/>
              <a:ahLst/>
              <a:rect l="l" t="t" r="r" b="b"/>
              <a:pathLst>
                <a:path w="35559" h="158750">
                  <a:moveTo>
                    <a:pt x="22542" y="30886"/>
                  </a:moveTo>
                  <a:lnTo>
                    <a:pt x="17945" y="30479"/>
                  </a:lnTo>
                  <a:lnTo>
                    <a:pt x="5981" y="30479"/>
                  </a:lnTo>
                  <a:lnTo>
                    <a:pt x="0" y="25374"/>
                  </a:lnTo>
                  <a:lnTo>
                    <a:pt x="0" y="5054"/>
                  </a:lnTo>
                  <a:lnTo>
                    <a:pt x="5803" y="0"/>
                  </a:lnTo>
                  <a:lnTo>
                    <a:pt x="29032" y="0"/>
                  </a:lnTo>
                  <a:lnTo>
                    <a:pt x="34836" y="5054"/>
                  </a:lnTo>
                  <a:lnTo>
                    <a:pt x="34836" y="15151"/>
                  </a:lnTo>
                  <a:lnTo>
                    <a:pt x="35115" y="19354"/>
                  </a:lnTo>
                  <a:lnTo>
                    <a:pt x="33591" y="23469"/>
                  </a:lnTo>
                  <a:lnTo>
                    <a:pt x="30657" y="26479"/>
                  </a:lnTo>
                  <a:lnTo>
                    <a:pt x="27114" y="29451"/>
                  </a:lnTo>
                  <a:lnTo>
                    <a:pt x="22542" y="30886"/>
                  </a:lnTo>
                  <a:close/>
                  <a:moveTo>
                    <a:pt x="32397" y="158699"/>
                  </a:moveTo>
                  <a:lnTo>
                    <a:pt x="1219" y="158699"/>
                  </a:lnTo>
                  <a:lnTo>
                    <a:pt x="1219" y="44589"/>
                  </a:lnTo>
                  <a:lnTo>
                    <a:pt x="32397" y="44589"/>
                  </a:lnTo>
                  <a:lnTo>
                    <a:pt x="32397" y="1586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92"/>
            <p:cNvSpPr/>
            <p:nvPr/>
          </p:nvSpPr>
          <p:spPr>
            <a:xfrm>
              <a:off x="8464320" y="5230440"/>
              <a:ext cx="78120" cy="88200"/>
            </a:xfrm>
            <a:prstGeom prst="rect">
              <a:avLst/>
            </a:prstGeom>
            <a:blipFill rotWithShape="0">
              <a:blip r:embed="rId129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93"/>
            <p:cNvSpPr/>
            <p:nvPr/>
          </p:nvSpPr>
          <p:spPr>
            <a:xfrm>
              <a:off x="8562240" y="5230800"/>
              <a:ext cx="78120" cy="86400"/>
            </a:xfrm>
            <a:prstGeom prst="rect">
              <a:avLst/>
            </a:prstGeom>
            <a:blipFill rotWithShape="0">
              <a:blip r:embed="rId130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94"/>
            <p:cNvSpPr/>
            <p:nvPr/>
          </p:nvSpPr>
          <p:spPr>
            <a:xfrm>
              <a:off x="8656200" y="5213880"/>
              <a:ext cx="59400" cy="104760"/>
            </a:xfrm>
            <a:prstGeom prst="rect">
              <a:avLst/>
            </a:prstGeom>
            <a:blipFill rotWithShape="0">
              <a:blip r:embed="rId13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CustomShape 195"/>
          <p:cNvSpPr/>
          <p:nvPr/>
        </p:nvSpPr>
        <p:spPr>
          <a:xfrm>
            <a:off x="8767800" y="5203800"/>
            <a:ext cx="110880" cy="114840"/>
          </a:xfrm>
          <a:prstGeom prst="rect">
            <a:avLst/>
          </a:prstGeom>
          <a:blipFill rotWithShape="0">
            <a:blip r:embed="rId13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2" name="Group 196"/>
          <p:cNvGrpSpPr/>
          <p:nvPr/>
        </p:nvGrpSpPr>
        <p:grpSpPr>
          <a:xfrm>
            <a:off x="8931960" y="5230440"/>
            <a:ext cx="395640" cy="88200"/>
            <a:chOff x="8931960" y="5230440"/>
            <a:chExt cx="395640" cy="88200"/>
          </a:xfrm>
        </p:grpSpPr>
        <p:sp>
          <p:nvSpPr>
            <p:cNvPr id="353" name="CustomShape 197"/>
            <p:cNvSpPr/>
            <p:nvPr/>
          </p:nvSpPr>
          <p:spPr>
            <a:xfrm>
              <a:off x="8931960" y="5230800"/>
              <a:ext cx="129600" cy="87120"/>
            </a:xfrm>
            <a:prstGeom prst="rect">
              <a:avLst/>
            </a:prstGeom>
            <a:blipFill rotWithShape="0">
              <a:blip r:embed="rId13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198"/>
            <p:cNvSpPr/>
            <p:nvPr/>
          </p:nvSpPr>
          <p:spPr>
            <a:xfrm>
              <a:off x="9080640" y="5230440"/>
              <a:ext cx="82800" cy="87840"/>
            </a:xfrm>
            <a:prstGeom prst="rect">
              <a:avLst/>
            </a:prstGeom>
            <a:blipFill rotWithShape="0">
              <a:blip r:embed="rId13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199"/>
            <p:cNvSpPr/>
            <p:nvPr/>
          </p:nvSpPr>
          <p:spPr>
            <a:xfrm>
              <a:off x="9183240" y="5230440"/>
              <a:ext cx="144360" cy="88200"/>
            </a:xfrm>
            <a:prstGeom prst="rect">
              <a:avLst/>
            </a:prstGeom>
            <a:blipFill rotWithShape="0">
              <a:blip r:embed="rId13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6" name="Group 200"/>
          <p:cNvGrpSpPr/>
          <p:nvPr/>
        </p:nvGrpSpPr>
        <p:grpSpPr>
          <a:xfrm>
            <a:off x="9383040" y="5230080"/>
            <a:ext cx="503280" cy="88920"/>
            <a:chOff x="9383040" y="5230080"/>
            <a:chExt cx="503280" cy="88920"/>
          </a:xfrm>
        </p:grpSpPr>
        <p:sp>
          <p:nvSpPr>
            <p:cNvPr id="357" name="CustomShape 201"/>
            <p:cNvSpPr/>
            <p:nvPr/>
          </p:nvSpPr>
          <p:spPr>
            <a:xfrm>
              <a:off x="9383040" y="5230440"/>
              <a:ext cx="237600" cy="88560"/>
            </a:xfrm>
            <a:prstGeom prst="rect">
              <a:avLst/>
            </a:prstGeom>
            <a:blipFill rotWithShape="0">
              <a:blip r:embed="rId136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202"/>
            <p:cNvSpPr/>
            <p:nvPr/>
          </p:nvSpPr>
          <p:spPr>
            <a:xfrm>
              <a:off x="9639000" y="5232240"/>
              <a:ext cx="78120" cy="86400"/>
            </a:xfrm>
            <a:prstGeom prst="rect">
              <a:avLst/>
            </a:prstGeom>
            <a:blipFill rotWithShape="0">
              <a:blip r:embed="rId137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203"/>
            <p:cNvSpPr/>
            <p:nvPr/>
          </p:nvSpPr>
          <p:spPr>
            <a:xfrm>
              <a:off x="9742320" y="5230080"/>
              <a:ext cx="144000" cy="88560"/>
            </a:xfrm>
            <a:prstGeom prst="rect">
              <a:avLst/>
            </a:prstGeom>
            <a:blipFill rotWithShape="0">
              <a:blip r:embed="rId138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0" name="CustomShape 204"/>
          <p:cNvSpPr/>
          <p:nvPr/>
        </p:nvSpPr>
        <p:spPr>
          <a:xfrm>
            <a:off x="4217040" y="2288160"/>
            <a:ext cx="12240" cy="3376800"/>
          </a:xfrm>
          <a:prstGeom prst="rect">
            <a:avLst/>
          </a:prstGeom>
          <a:blipFill rotWithShape="0">
            <a:blip r:embed="rId13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05"/>
          <p:cNvSpPr/>
          <p:nvPr/>
        </p:nvSpPr>
        <p:spPr>
          <a:xfrm>
            <a:off x="7318080" y="2279880"/>
            <a:ext cx="12240" cy="3385080"/>
          </a:xfrm>
          <a:prstGeom prst="rect">
            <a:avLst/>
          </a:prstGeom>
          <a:blipFill rotWithShape="0">
            <a:blip r:embed="rId14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06"/>
          <p:cNvSpPr/>
          <p:nvPr/>
        </p:nvSpPr>
        <p:spPr>
          <a:xfrm>
            <a:off x="5337360" y="2166480"/>
            <a:ext cx="875160" cy="875160"/>
          </a:xfrm>
          <a:custGeom>
            <a:avLst/>
            <a:gdLst/>
            <a:ahLst/>
            <a:rect l="l" t="t" r="r" b="b"/>
            <a:pathLst>
              <a:path w="1167765" h="1167764">
                <a:moveTo>
                  <a:pt x="993005" y="168481"/>
                </a:moveTo>
                <a:lnTo>
                  <a:pt x="172466" y="168481"/>
                </a:lnTo>
                <a:lnTo>
                  <a:pt x="209587" y="134800"/>
                </a:lnTo>
                <a:lnTo>
                  <a:pt x="248998" y="104744"/>
                </a:lnTo>
                <a:lnTo>
                  <a:pt x="290442" y="78362"/>
                </a:lnTo>
                <a:lnTo>
                  <a:pt x="333667" y="55704"/>
                </a:lnTo>
                <a:lnTo>
                  <a:pt x="378417" y="36819"/>
                </a:lnTo>
                <a:lnTo>
                  <a:pt x="424439" y="21757"/>
                </a:lnTo>
                <a:lnTo>
                  <a:pt x="471479" y="10566"/>
                </a:lnTo>
                <a:lnTo>
                  <a:pt x="519282" y="3297"/>
                </a:lnTo>
                <a:lnTo>
                  <a:pt x="567594" y="0"/>
                </a:lnTo>
                <a:lnTo>
                  <a:pt x="616162" y="722"/>
                </a:lnTo>
                <a:lnTo>
                  <a:pt x="664730" y="5515"/>
                </a:lnTo>
                <a:lnTo>
                  <a:pt x="713045" y="14427"/>
                </a:lnTo>
                <a:lnTo>
                  <a:pt x="760852" y="27509"/>
                </a:lnTo>
                <a:lnTo>
                  <a:pt x="807897" y="44809"/>
                </a:lnTo>
                <a:lnTo>
                  <a:pt x="853295" y="66058"/>
                </a:lnTo>
                <a:lnTo>
                  <a:pt x="896231" y="90817"/>
                </a:lnTo>
                <a:lnTo>
                  <a:pt x="936563" y="118870"/>
                </a:lnTo>
                <a:lnTo>
                  <a:pt x="974147" y="150002"/>
                </a:lnTo>
                <a:lnTo>
                  <a:pt x="993005" y="168481"/>
                </a:lnTo>
                <a:close/>
                <a:moveTo>
                  <a:pt x="443712" y="439728"/>
                </a:moveTo>
                <a:lnTo>
                  <a:pt x="37795" y="439728"/>
                </a:lnTo>
                <a:lnTo>
                  <a:pt x="37795" y="33823"/>
                </a:lnTo>
                <a:lnTo>
                  <a:pt x="172466" y="168481"/>
                </a:lnTo>
                <a:lnTo>
                  <a:pt x="993005" y="168481"/>
                </a:lnTo>
                <a:lnTo>
                  <a:pt x="1001154" y="176466"/>
                </a:lnTo>
                <a:lnTo>
                  <a:pt x="600351" y="176466"/>
                </a:lnTo>
                <a:lnTo>
                  <a:pt x="553026" y="177301"/>
                </a:lnTo>
                <a:lnTo>
                  <a:pt x="506255" y="183591"/>
                </a:lnTo>
                <a:lnTo>
                  <a:pt x="460523" y="195241"/>
                </a:lnTo>
                <a:lnTo>
                  <a:pt x="416318" y="212158"/>
                </a:lnTo>
                <a:lnTo>
                  <a:pt x="374126" y="234247"/>
                </a:lnTo>
                <a:lnTo>
                  <a:pt x="334433" y="261414"/>
                </a:lnTo>
                <a:lnTo>
                  <a:pt x="297726" y="293563"/>
                </a:lnTo>
                <a:lnTo>
                  <a:pt x="443712" y="439563"/>
                </a:lnTo>
                <a:lnTo>
                  <a:pt x="443712" y="439728"/>
                </a:lnTo>
                <a:close/>
                <a:moveTo>
                  <a:pt x="1167206" y="583276"/>
                </a:moveTo>
                <a:lnTo>
                  <a:pt x="990904" y="583276"/>
                </a:lnTo>
                <a:lnTo>
                  <a:pt x="987994" y="534567"/>
                </a:lnTo>
                <a:lnTo>
                  <a:pt x="979440" y="487235"/>
                </a:lnTo>
                <a:lnTo>
                  <a:pt x="965516" y="441691"/>
                </a:lnTo>
                <a:lnTo>
                  <a:pt x="946497" y="398350"/>
                </a:lnTo>
                <a:lnTo>
                  <a:pt x="922658" y="357622"/>
                </a:lnTo>
                <a:lnTo>
                  <a:pt x="894273" y="319921"/>
                </a:lnTo>
                <a:lnTo>
                  <a:pt x="861618" y="285660"/>
                </a:lnTo>
                <a:lnTo>
                  <a:pt x="824968" y="255250"/>
                </a:lnTo>
                <a:lnTo>
                  <a:pt x="784596" y="229104"/>
                </a:lnTo>
                <a:lnTo>
                  <a:pt x="740778" y="207635"/>
                </a:lnTo>
                <a:lnTo>
                  <a:pt x="694713" y="191539"/>
                </a:lnTo>
                <a:lnTo>
                  <a:pt x="647742" y="181181"/>
                </a:lnTo>
                <a:lnTo>
                  <a:pt x="600351" y="176466"/>
                </a:lnTo>
                <a:lnTo>
                  <a:pt x="1001154" y="176466"/>
                </a:lnTo>
                <a:lnTo>
                  <a:pt x="1040495" y="220640"/>
                </a:lnTo>
                <a:lnTo>
                  <a:pt x="1068971" y="259716"/>
                </a:lnTo>
                <a:lnTo>
                  <a:pt x="1094124" y="301010"/>
                </a:lnTo>
                <a:lnTo>
                  <a:pt x="1115811" y="344305"/>
                </a:lnTo>
                <a:lnTo>
                  <a:pt x="1133886" y="389387"/>
                </a:lnTo>
                <a:lnTo>
                  <a:pt x="1148207" y="436041"/>
                </a:lnTo>
                <a:lnTo>
                  <a:pt x="1158630" y="484050"/>
                </a:lnTo>
                <a:lnTo>
                  <a:pt x="1165011" y="533200"/>
                </a:lnTo>
                <a:lnTo>
                  <a:pt x="1167206" y="583276"/>
                </a:lnTo>
                <a:close/>
                <a:moveTo>
                  <a:pt x="603250" y="1167317"/>
                </a:moveTo>
                <a:lnTo>
                  <a:pt x="554459" y="1166886"/>
                </a:lnTo>
                <a:lnTo>
                  <a:pt x="505641" y="1162348"/>
                </a:lnTo>
                <a:lnTo>
                  <a:pt x="457056" y="1153651"/>
                </a:lnTo>
                <a:lnTo>
                  <a:pt x="408958" y="1140743"/>
                </a:lnTo>
                <a:lnTo>
                  <a:pt x="361607" y="1123572"/>
                </a:lnTo>
                <a:lnTo>
                  <a:pt x="315904" y="1102404"/>
                </a:lnTo>
                <a:lnTo>
                  <a:pt x="272675" y="1077685"/>
                </a:lnTo>
                <a:lnTo>
                  <a:pt x="232066" y="1049634"/>
                </a:lnTo>
                <a:lnTo>
                  <a:pt x="194221" y="1018467"/>
                </a:lnTo>
                <a:lnTo>
                  <a:pt x="159288" y="984403"/>
                </a:lnTo>
                <a:lnTo>
                  <a:pt x="127413" y="947661"/>
                </a:lnTo>
                <a:lnTo>
                  <a:pt x="98740" y="908458"/>
                </a:lnTo>
                <a:lnTo>
                  <a:pt x="73418" y="867012"/>
                </a:lnTo>
                <a:lnTo>
                  <a:pt x="51591" y="823542"/>
                </a:lnTo>
                <a:lnTo>
                  <a:pt x="33405" y="778265"/>
                </a:lnTo>
                <a:lnTo>
                  <a:pt x="19007" y="731399"/>
                </a:lnTo>
                <a:lnTo>
                  <a:pt x="8543" y="683164"/>
                </a:lnTo>
                <a:lnTo>
                  <a:pt x="2158" y="633776"/>
                </a:lnTo>
                <a:lnTo>
                  <a:pt x="0" y="583454"/>
                </a:lnTo>
                <a:lnTo>
                  <a:pt x="176301" y="583454"/>
                </a:lnTo>
                <a:lnTo>
                  <a:pt x="179226" y="632447"/>
                </a:lnTo>
                <a:lnTo>
                  <a:pt x="187858" y="680043"/>
                </a:lnTo>
                <a:lnTo>
                  <a:pt x="201918" y="725822"/>
                </a:lnTo>
                <a:lnTo>
                  <a:pt x="221125" y="769365"/>
                </a:lnTo>
                <a:lnTo>
                  <a:pt x="245198" y="810255"/>
                </a:lnTo>
                <a:lnTo>
                  <a:pt x="273857" y="848072"/>
                </a:lnTo>
                <a:lnTo>
                  <a:pt x="306821" y="882397"/>
                </a:lnTo>
                <a:lnTo>
                  <a:pt x="343810" y="912812"/>
                </a:lnTo>
                <a:lnTo>
                  <a:pt x="384543" y="938899"/>
                </a:lnTo>
                <a:lnTo>
                  <a:pt x="428739" y="960237"/>
                </a:lnTo>
                <a:lnTo>
                  <a:pt x="475178" y="976127"/>
                </a:lnTo>
                <a:lnTo>
                  <a:pt x="522489" y="986205"/>
                </a:lnTo>
                <a:lnTo>
                  <a:pt x="570179" y="990572"/>
                </a:lnTo>
                <a:lnTo>
                  <a:pt x="1129753" y="990572"/>
                </a:lnTo>
                <a:lnTo>
                  <a:pt x="1129753" y="994946"/>
                </a:lnTo>
                <a:lnTo>
                  <a:pt x="998753" y="994946"/>
                </a:lnTo>
                <a:lnTo>
                  <a:pt x="961772" y="1029143"/>
                </a:lnTo>
                <a:lnTo>
                  <a:pt x="922450" y="1059699"/>
                </a:lnTo>
                <a:lnTo>
                  <a:pt x="881044" y="1086564"/>
                </a:lnTo>
                <a:lnTo>
                  <a:pt x="837812" y="1109685"/>
                </a:lnTo>
                <a:lnTo>
                  <a:pt x="793009" y="1129010"/>
                </a:lnTo>
                <a:lnTo>
                  <a:pt x="746895" y="1144488"/>
                </a:lnTo>
                <a:lnTo>
                  <a:pt x="699725" y="1156066"/>
                </a:lnTo>
                <a:lnTo>
                  <a:pt x="651758" y="1163694"/>
                </a:lnTo>
                <a:lnTo>
                  <a:pt x="603250" y="1167317"/>
                </a:lnTo>
                <a:close/>
                <a:moveTo>
                  <a:pt x="1129753" y="990572"/>
                </a:moveTo>
                <a:lnTo>
                  <a:pt x="570179" y="990572"/>
                </a:lnTo>
                <a:lnTo>
                  <a:pt x="617754" y="989328"/>
                </a:lnTo>
                <a:lnTo>
                  <a:pt x="664721" y="982575"/>
                </a:lnTo>
                <a:lnTo>
                  <a:pt x="710584" y="970413"/>
                </a:lnTo>
                <a:lnTo>
                  <a:pt x="754852" y="952942"/>
                </a:lnTo>
                <a:lnTo>
                  <a:pt x="797029" y="930264"/>
                </a:lnTo>
                <a:lnTo>
                  <a:pt x="836622" y="902478"/>
                </a:lnTo>
                <a:lnTo>
                  <a:pt x="873137" y="869686"/>
                </a:lnTo>
                <a:lnTo>
                  <a:pt x="733425" y="729796"/>
                </a:lnTo>
                <a:lnTo>
                  <a:pt x="1129753" y="729796"/>
                </a:lnTo>
                <a:lnTo>
                  <a:pt x="1129753" y="990572"/>
                </a:lnTo>
                <a:close/>
                <a:moveTo>
                  <a:pt x="1129753" y="1126125"/>
                </a:moveTo>
                <a:lnTo>
                  <a:pt x="998753" y="994946"/>
                </a:lnTo>
                <a:lnTo>
                  <a:pt x="1129753" y="994946"/>
                </a:lnTo>
                <a:lnTo>
                  <a:pt x="1129753" y="112612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07"/>
          <p:cNvSpPr/>
          <p:nvPr/>
        </p:nvSpPr>
        <p:spPr>
          <a:xfrm>
            <a:off x="8417160" y="2127960"/>
            <a:ext cx="753840" cy="983520"/>
          </a:xfrm>
          <a:custGeom>
            <a:avLst/>
            <a:gdLst/>
            <a:ahLst/>
            <a:rect l="l" t="t" r="r" b="b"/>
            <a:pathLst>
              <a:path w="1005840" h="1312545">
                <a:moveTo>
                  <a:pt x="299466" y="627710"/>
                </a:moveTo>
                <a:lnTo>
                  <a:pt x="116192" y="627710"/>
                </a:lnTo>
                <a:lnTo>
                  <a:pt x="116192" y="406450"/>
                </a:lnTo>
                <a:lnTo>
                  <a:pt x="119239" y="354013"/>
                </a:lnTo>
                <a:lnTo>
                  <a:pt x="128763" y="302772"/>
                </a:lnTo>
                <a:lnTo>
                  <a:pt x="144541" y="253303"/>
                </a:lnTo>
                <a:lnTo>
                  <a:pt x="166350" y="206180"/>
                </a:lnTo>
                <a:lnTo>
                  <a:pt x="193966" y="161978"/>
                </a:lnTo>
                <a:lnTo>
                  <a:pt x="227164" y="121272"/>
                </a:lnTo>
                <a:lnTo>
                  <a:pt x="264804" y="85460"/>
                </a:lnTo>
                <a:lnTo>
                  <a:pt x="306636" y="55490"/>
                </a:lnTo>
                <a:lnTo>
                  <a:pt x="351982" y="31661"/>
                </a:lnTo>
                <a:lnTo>
                  <a:pt x="400165" y="14270"/>
                </a:lnTo>
                <a:lnTo>
                  <a:pt x="450508" y="3617"/>
                </a:lnTo>
                <a:lnTo>
                  <a:pt x="502335" y="0"/>
                </a:lnTo>
                <a:lnTo>
                  <a:pt x="554158" y="3617"/>
                </a:lnTo>
                <a:lnTo>
                  <a:pt x="604500" y="14270"/>
                </a:lnTo>
                <a:lnTo>
                  <a:pt x="652684" y="31661"/>
                </a:lnTo>
                <a:lnTo>
                  <a:pt x="698032" y="55490"/>
                </a:lnTo>
                <a:lnTo>
                  <a:pt x="739865" y="85460"/>
                </a:lnTo>
                <a:lnTo>
                  <a:pt x="777506" y="121272"/>
                </a:lnTo>
                <a:lnTo>
                  <a:pt x="810699" y="161982"/>
                </a:lnTo>
                <a:lnTo>
                  <a:pt x="824037" y="183337"/>
                </a:lnTo>
                <a:lnTo>
                  <a:pt x="502246" y="183337"/>
                </a:lnTo>
                <a:lnTo>
                  <a:pt x="462473" y="187557"/>
                </a:lnTo>
                <a:lnTo>
                  <a:pt x="424864" y="199856"/>
                </a:lnTo>
                <a:lnTo>
                  <a:pt x="390624" y="219695"/>
                </a:lnTo>
                <a:lnTo>
                  <a:pt x="360959" y="246532"/>
                </a:lnTo>
                <a:lnTo>
                  <a:pt x="334391" y="281586"/>
                </a:lnTo>
                <a:lnTo>
                  <a:pt x="315010" y="320648"/>
                </a:lnTo>
                <a:lnTo>
                  <a:pt x="303230" y="362630"/>
                </a:lnTo>
                <a:lnTo>
                  <a:pt x="299466" y="406450"/>
                </a:lnTo>
                <a:lnTo>
                  <a:pt x="299466" y="627710"/>
                </a:lnTo>
                <a:close/>
                <a:moveTo>
                  <a:pt x="955713" y="1312011"/>
                </a:moveTo>
                <a:lnTo>
                  <a:pt x="49822" y="1312011"/>
                </a:lnTo>
                <a:lnTo>
                  <a:pt x="30427" y="1308095"/>
                </a:lnTo>
                <a:lnTo>
                  <a:pt x="14590" y="1297414"/>
                </a:lnTo>
                <a:lnTo>
                  <a:pt x="3914" y="1281573"/>
                </a:lnTo>
                <a:lnTo>
                  <a:pt x="0" y="1262176"/>
                </a:lnTo>
                <a:lnTo>
                  <a:pt x="0" y="677532"/>
                </a:lnTo>
                <a:lnTo>
                  <a:pt x="3914" y="658137"/>
                </a:lnTo>
                <a:lnTo>
                  <a:pt x="14590" y="642300"/>
                </a:lnTo>
                <a:lnTo>
                  <a:pt x="30427" y="631624"/>
                </a:lnTo>
                <a:lnTo>
                  <a:pt x="49822" y="627710"/>
                </a:lnTo>
                <a:lnTo>
                  <a:pt x="705027" y="627710"/>
                </a:lnTo>
                <a:lnTo>
                  <a:pt x="705027" y="406450"/>
                </a:lnTo>
                <a:lnTo>
                  <a:pt x="701275" y="362629"/>
                </a:lnTo>
                <a:lnTo>
                  <a:pt x="689497" y="320643"/>
                </a:lnTo>
                <a:lnTo>
                  <a:pt x="670110" y="281581"/>
                </a:lnTo>
                <a:lnTo>
                  <a:pt x="643534" y="246532"/>
                </a:lnTo>
                <a:lnTo>
                  <a:pt x="613875" y="219695"/>
                </a:lnTo>
                <a:lnTo>
                  <a:pt x="579634" y="199856"/>
                </a:lnTo>
                <a:lnTo>
                  <a:pt x="542021" y="187557"/>
                </a:lnTo>
                <a:lnTo>
                  <a:pt x="502246" y="183337"/>
                </a:lnTo>
                <a:lnTo>
                  <a:pt x="824037" y="183337"/>
                </a:lnTo>
                <a:lnTo>
                  <a:pt x="860115" y="253307"/>
                </a:lnTo>
                <a:lnTo>
                  <a:pt x="875894" y="302775"/>
                </a:lnTo>
                <a:lnTo>
                  <a:pt x="885422" y="354013"/>
                </a:lnTo>
                <a:lnTo>
                  <a:pt x="888479" y="406450"/>
                </a:lnTo>
                <a:lnTo>
                  <a:pt x="888479" y="627011"/>
                </a:lnTo>
                <a:lnTo>
                  <a:pt x="955713" y="627011"/>
                </a:lnTo>
                <a:lnTo>
                  <a:pt x="975110" y="630926"/>
                </a:lnTo>
                <a:lnTo>
                  <a:pt x="990950" y="641602"/>
                </a:lnTo>
                <a:lnTo>
                  <a:pt x="1001631" y="657438"/>
                </a:lnTo>
                <a:lnTo>
                  <a:pt x="1005547" y="676833"/>
                </a:lnTo>
                <a:lnTo>
                  <a:pt x="1005547" y="1262176"/>
                </a:lnTo>
                <a:lnTo>
                  <a:pt x="1001631" y="1281573"/>
                </a:lnTo>
                <a:lnTo>
                  <a:pt x="990950" y="1297414"/>
                </a:lnTo>
                <a:lnTo>
                  <a:pt x="975110" y="1308095"/>
                </a:lnTo>
                <a:lnTo>
                  <a:pt x="955713" y="1312011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08"/>
          <p:cNvSpPr/>
          <p:nvPr/>
        </p:nvSpPr>
        <p:spPr>
          <a:xfrm>
            <a:off x="2416320" y="2137680"/>
            <a:ext cx="548280" cy="973800"/>
          </a:xfrm>
          <a:custGeom>
            <a:avLst/>
            <a:gdLst/>
            <a:ahLst/>
            <a:rect l="l" t="t" r="r" b="b"/>
            <a:pathLst>
              <a:path w="732154" h="1299210">
                <a:moveTo>
                  <a:pt x="497725" y="1035172"/>
                </a:moveTo>
                <a:lnTo>
                  <a:pt x="233616" y="1035172"/>
                </a:lnTo>
                <a:lnTo>
                  <a:pt x="217684" y="1032275"/>
                </a:lnTo>
                <a:lnTo>
                  <a:pt x="187451" y="989350"/>
                </a:lnTo>
                <a:lnTo>
                  <a:pt x="182930" y="943706"/>
                </a:lnTo>
                <a:lnTo>
                  <a:pt x="178203" y="889402"/>
                </a:lnTo>
                <a:lnTo>
                  <a:pt x="165533" y="831008"/>
                </a:lnTo>
                <a:lnTo>
                  <a:pt x="147188" y="771297"/>
                </a:lnTo>
                <a:lnTo>
                  <a:pt x="125438" y="713044"/>
                </a:lnTo>
                <a:lnTo>
                  <a:pt x="102556" y="659023"/>
                </a:lnTo>
                <a:lnTo>
                  <a:pt x="80812" y="612010"/>
                </a:lnTo>
                <a:lnTo>
                  <a:pt x="62477" y="574779"/>
                </a:lnTo>
                <a:lnTo>
                  <a:pt x="49825" y="550104"/>
                </a:lnTo>
                <a:lnTo>
                  <a:pt x="45123" y="540761"/>
                </a:lnTo>
                <a:lnTo>
                  <a:pt x="15986" y="471849"/>
                </a:lnTo>
                <a:lnTo>
                  <a:pt x="1574" y="398432"/>
                </a:lnTo>
                <a:lnTo>
                  <a:pt x="0" y="364802"/>
                </a:lnTo>
                <a:lnTo>
                  <a:pt x="3059" y="316754"/>
                </a:lnTo>
                <a:lnTo>
                  <a:pt x="12343" y="269934"/>
                </a:lnTo>
                <a:lnTo>
                  <a:pt x="27616" y="224918"/>
                </a:lnTo>
                <a:lnTo>
                  <a:pt x="48637" y="182280"/>
                </a:lnTo>
                <a:lnTo>
                  <a:pt x="75168" y="142598"/>
                </a:lnTo>
                <a:lnTo>
                  <a:pt x="106972" y="106446"/>
                </a:lnTo>
                <a:lnTo>
                  <a:pt x="141430" y="76033"/>
                </a:lnTo>
                <a:lnTo>
                  <a:pt x="178553" y="50688"/>
                </a:lnTo>
                <a:lnTo>
                  <a:pt x="217855" y="30413"/>
                </a:lnTo>
                <a:lnTo>
                  <a:pt x="258852" y="15206"/>
                </a:lnTo>
                <a:lnTo>
                  <a:pt x="301060" y="5068"/>
                </a:lnTo>
                <a:lnTo>
                  <a:pt x="343995" y="0"/>
                </a:lnTo>
                <a:lnTo>
                  <a:pt x="387172" y="0"/>
                </a:lnTo>
                <a:lnTo>
                  <a:pt x="430107" y="5068"/>
                </a:lnTo>
                <a:lnTo>
                  <a:pt x="472316" y="15206"/>
                </a:lnTo>
                <a:lnTo>
                  <a:pt x="513315" y="30413"/>
                </a:lnTo>
                <a:lnTo>
                  <a:pt x="552618" y="50688"/>
                </a:lnTo>
                <a:lnTo>
                  <a:pt x="589743" y="76033"/>
                </a:lnTo>
                <a:lnTo>
                  <a:pt x="624205" y="106446"/>
                </a:lnTo>
                <a:lnTo>
                  <a:pt x="624903" y="106446"/>
                </a:lnTo>
                <a:lnTo>
                  <a:pt x="656705" y="142598"/>
                </a:lnTo>
                <a:lnTo>
                  <a:pt x="683235" y="182280"/>
                </a:lnTo>
                <a:lnTo>
                  <a:pt x="704253" y="224918"/>
                </a:lnTo>
                <a:lnTo>
                  <a:pt x="719522" y="269934"/>
                </a:lnTo>
                <a:lnTo>
                  <a:pt x="728804" y="316754"/>
                </a:lnTo>
                <a:lnTo>
                  <a:pt x="731862" y="364802"/>
                </a:lnTo>
                <a:lnTo>
                  <a:pt x="730300" y="398432"/>
                </a:lnTo>
                <a:lnTo>
                  <a:pt x="716135" y="471677"/>
                </a:lnTo>
                <a:lnTo>
                  <a:pt x="687959" y="540761"/>
                </a:lnTo>
                <a:lnTo>
                  <a:pt x="682606" y="550151"/>
                </a:lnTo>
                <a:lnTo>
                  <a:pt x="669494" y="574851"/>
                </a:lnTo>
                <a:lnTo>
                  <a:pt x="650863" y="612089"/>
                </a:lnTo>
                <a:lnTo>
                  <a:pt x="628952" y="659097"/>
                </a:lnTo>
                <a:lnTo>
                  <a:pt x="606000" y="713102"/>
                </a:lnTo>
                <a:lnTo>
                  <a:pt x="584247" y="771336"/>
                </a:lnTo>
                <a:lnTo>
                  <a:pt x="565933" y="831028"/>
                </a:lnTo>
                <a:lnTo>
                  <a:pt x="553299" y="889408"/>
                </a:lnTo>
                <a:lnTo>
                  <a:pt x="548589" y="943706"/>
                </a:lnTo>
                <a:lnTo>
                  <a:pt x="543890" y="989350"/>
                </a:lnTo>
                <a:lnTo>
                  <a:pt x="536773" y="1009299"/>
                </a:lnTo>
                <a:lnTo>
                  <a:pt x="526684" y="1023629"/>
                </a:lnTo>
                <a:lnTo>
                  <a:pt x="513657" y="1032275"/>
                </a:lnTo>
                <a:lnTo>
                  <a:pt x="497725" y="1035172"/>
                </a:lnTo>
                <a:close/>
                <a:moveTo>
                  <a:pt x="515150" y="1191610"/>
                </a:moveTo>
                <a:lnTo>
                  <a:pt x="217766" y="1191610"/>
                </a:lnTo>
                <a:lnTo>
                  <a:pt x="217068" y="1098583"/>
                </a:lnTo>
                <a:lnTo>
                  <a:pt x="515150" y="1098583"/>
                </a:lnTo>
                <a:lnTo>
                  <a:pt x="515150" y="1191610"/>
                </a:lnTo>
                <a:close/>
                <a:moveTo>
                  <a:pt x="450519" y="1298925"/>
                </a:moveTo>
                <a:lnTo>
                  <a:pt x="282397" y="1298925"/>
                </a:lnTo>
                <a:lnTo>
                  <a:pt x="282397" y="1246665"/>
                </a:lnTo>
                <a:lnTo>
                  <a:pt x="450519" y="1246665"/>
                </a:lnTo>
                <a:lnTo>
                  <a:pt x="450519" y="129892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838080" y="365040"/>
            <a:ext cx="932292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Installing Ansible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838080" y="1328400"/>
            <a:ext cx="10514880" cy="441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On Ubuntu: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$ sudo apt update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$ sudo apt install software-properties-common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$ sudo apt-add-repository ppa:ansible/ansible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$ sudo apt update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$ sudo apt install ansible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Or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$ sudo pip install ansible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If you have other distribution, then visit: </a:t>
            </a:r>
            <a:r>
              <a:rPr b="0" lang="en-US" sz="1600" spc="-1" strike="noStrike" u="sng">
                <a:solidFill>
                  <a:srgbClr val="99ca3c"/>
                </a:solidFill>
                <a:uFillTx/>
                <a:latin typeface="Trebuchet MS"/>
                <a:hlinkClick r:id="rId1"/>
              </a:rPr>
              <a:t>https://docs.ansible.com/ansible/latest/installation_guide/intro_installation.html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838080" y="365040"/>
            <a:ext cx="582732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Basic Terminologies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38080" y="127548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Controller node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 The machine where ansible is installed, responsible for running the provisioning on the servers you are managing.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Remote node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 Machines on which changes to be made.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Inventory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 An initialization file that contains information about the servers you are managing.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Playbook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 The entry point for Ansible provisioning, where the automation is defined through tasks using YAML format.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Play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 A provisioning executed from start to finish is called a play</a:t>
            </a:r>
            <a:r>
              <a:rPr b="0" i="1" lang="en-US" sz="1800" spc="-1" strike="noStrike">
                <a:solidFill>
                  <a:srgbClr val="404040"/>
                </a:solidFill>
                <a:latin typeface="Trebuchet MS"/>
              </a:rPr>
              <a:t>. 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 simple words, execution of a playbook is called a play.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Module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: A module typically abstracts a system task, like dealing with packages or creating and changing files.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838080" y="365040"/>
            <a:ext cx="364464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Inventory File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769320" y="1009440"/>
            <a:ext cx="10514880" cy="47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Plain text file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File containing remote hosts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It might contain IP address or FQDN.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Default ansible host file: /etc/ansible/hosts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371" name="Picture 4" descr=""/>
          <p:cNvPicPr/>
          <p:nvPr/>
        </p:nvPicPr>
        <p:blipFill>
          <a:blip r:embed="rId1"/>
          <a:stretch/>
        </p:blipFill>
        <p:spPr>
          <a:xfrm>
            <a:off x="838080" y="2903760"/>
            <a:ext cx="5814000" cy="355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1069</TotalTime>
  <Application>LibreOffice/6.4.7.2$Linux_X86_64 LibreOffice_project/40$Build-2</Application>
  <Words>691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2020-06-18T05:42:56Z</dcterms:created>
  <dc:creator>workspace</dc:creator>
  <dc:description/>
  <dc:language>en-IN</dc:language>
  <cp:lastModifiedBy/>
  <dcterms:modified xsi:type="dcterms:W3CDTF">2022-04-07T09:24:46Z</dcterms:modified>
  <cp:revision>92</cp:revision>
  <dc:subject/>
  <dc:title>Introduction to Ansible Presented by Aakash Kumar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