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notesMasterIdLst>
    <p:notesMasterId r:id="rId15"/>
  </p:notesMasterIdLst>
  <p:sldIdLst>
    <p:sldId id="256" r:id="rId2"/>
    <p:sldId id="263" r:id="rId3"/>
    <p:sldId id="257" r:id="rId4"/>
    <p:sldId id="258" r:id="rId5"/>
    <p:sldId id="260" r:id="rId6"/>
    <p:sldId id="261" r:id="rId7"/>
    <p:sldId id="266" r:id="rId8"/>
    <p:sldId id="267" r:id="rId9"/>
    <p:sldId id="264" r:id="rId10"/>
    <p:sldId id="268" r:id="rId11"/>
    <p:sldId id="262"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000A81-4570-48AC-8BDB-E2A07800AF2D}" v="27" dt="2024-09-20T07:00:49.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325" autoAdjust="0"/>
  </p:normalViewPr>
  <p:slideViewPr>
    <p:cSldViewPr snapToGrid="0">
      <p:cViewPr>
        <p:scale>
          <a:sx n="54" d="100"/>
          <a:sy n="54" d="100"/>
        </p:scale>
        <p:origin x="11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T" userId="2dbf2cd2-7f01-4e77-a7d3-d0c83e583ac1" providerId="ADAL" clId="{AE000A81-4570-48AC-8BDB-E2A07800AF2D}"/>
    <pc:docChg chg="undo redo custSel addSld delSld modSld sldOrd">
      <pc:chgData name="Vishnu T" userId="2dbf2cd2-7f01-4e77-a7d3-d0c83e583ac1" providerId="ADAL" clId="{AE000A81-4570-48AC-8BDB-E2A07800AF2D}" dt="2024-09-20T07:06:56.985" v="683" actId="14100"/>
      <pc:docMkLst>
        <pc:docMk/>
      </pc:docMkLst>
      <pc:sldChg chg="modSp mod">
        <pc:chgData name="Vishnu T" userId="2dbf2cd2-7f01-4e77-a7d3-d0c83e583ac1" providerId="ADAL" clId="{AE000A81-4570-48AC-8BDB-E2A07800AF2D}" dt="2024-09-20T07:06:56.985" v="683" actId="14100"/>
        <pc:sldMkLst>
          <pc:docMk/>
          <pc:sldMk cId="3402113325" sldId="256"/>
        </pc:sldMkLst>
        <pc:spChg chg="mod">
          <ac:chgData name="Vishnu T" userId="2dbf2cd2-7f01-4e77-a7d3-d0c83e583ac1" providerId="ADAL" clId="{AE000A81-4570-48AC-8BDB-E2A07800AF2D}" dt="2024-09-20T07:06:56.985" v="683" actId="14100"/>
          <ac:spMkLst>
            <pc:docMk/>
            <pc:sldMk cId="3402113325" sldId="256"/>
            <ac:spMk id="2" creationId="{51759696-42CD-FD92-6487-51732CC458BA}"/>
          </ac:spMkLst>
        </pc:spChg>
      </pc:sldChg>
      <pc:sldChg chg="modSp mod">
        <pc:chgData name="Vishnu T" userId="2dbf2cd2-7f01-4e77-a7d3-d0c83e583ac1" providerId="ADAL" clId="{AE000A81-4570-48AC-8BDB-E2A07800AF2D}" dt="2024-09-20T04:14:49.157" v="544" actId="13926"/>
        <pc:sldMkLst>
          <pc:docMk/>
          <pc:sldMk cId="643727697" sldId="257"/>
        </pc:sldMkLst>
        <pc:spChg chg="mod">
          <ac:chgData name="Vishnu T" userId="2dbf2cd2-7f01-4e77-a7d3-d0c83e583ac1" providerId="ADAL" clId="{AE000A81-4570-48AC-8BDB-E2A07800AF2D}" dt="2024-09-20T04:14:49.157" v="544" actId="13926"/>
          <ac:spMkLst>
            <pc:docMk/>
            <pc:sldMk cId="643727697" sldId="257"/>
            <ac:spMk id="6" creationId="{3638BFF6-0536-A441-739C-382DDD2CADAC}"/>
          </ac:spMkLst>
        </pc:spChg>
      </pc:sldChg>
      <pc:sldChg chg="modSp del mod">
        <pc:chgData name="Vishnu T" userId="2dbf2cd2-7f01-4e77-a7d3-d0c83e583ac1" providerId="ADAL" clId="{AE000A81-4570-48AC-8BDB-E2A07800AF2D}" dt="2024-09-20T06:57:31.593" v="617" actId="2696"/>
        <pc:sldMkLst>
          <pc:docMk/>
          <pc:sldMk cId="230688577" sldId="259"/>
        </pc:sldMkLst>
        <pc:spChg chg="mod">
          <ac:chgData name="Vishnu T" userId="2dbf2cd2-7f01-4e77-a7d3-d0c83e583ac1" providerId="ADAL" clId="{AE000A81-4570-48AC-8BDB-E2A07800AF2D}" dt="2024-09-20T02:05:31.407" v="436" actId="20577"/>
          <ac:spMkLst>
            <pc:docMk/>
            <pc:sldMk cId="230688577" sldId="259"/>
            <ac:spMk id="2" creationId="{51759696-42CD-FD92-6487-51732CC458BA}"/>
          </ac:spMkLst>
        </pc:spChg>
      </pc:sldChg>
      <pc:sldChg chg="modSp mod">
        <pc:chgData name="Vishnu T" userId="2dbf2cd2-7f01-4e77-a7d3-d0c83e583ac1" providerId="ADAL" clId="{AE000A81-4570-48AC-8BDB-E2A07800AF2D}" dt="2024-09-20T02:06:05.048" v="449" actId="20577"/>
        <pc:sldMkLst>
          <pc:docMk/>
          <pc:sldMk cId="2308478369" sldId="260"/>
        </pc:sldMkLst>
        <pc:spChg chg="mod">
          <ac:chgData name="Vishnu T" userId="2dbf2cd2-7f01-4e77-a7d3-d0c83e583ac1" providerId="ADAL" clId="{AE000A81-4570-48AC-8BDB-E2A07800AF2D}" dt="2024-09-20T02:06:05.048" v="449" actId="20577"/>
          <ac:spMkLst>
            <pc:docMk/>
            <pc:sldMk cId="2308478369" sldId="260"/>
            <ac:spMk id="2" creationId="{51759696-42CD-FD92-6487-51732CC458BA}"/>
          </ac:spMkLst>
        </pc:spChg>
      </pc:sldChg>
      <pc:sldChg chg="delSp modSp mod">
        <pc:chgData name="Vishnu T" userId="2dbf2cd2-7f01-4e77-a7d3-d0c83e583ac1" providerId="ADAL" clId="{AE000A81-4570-48AC-8BDB-E2A07800AF2D}" dt="2024-09-20T03:55:24.459" v="542" actId="20577"/>
        <pc:sldMkLst>
          <pc:docMk/>
          <pc:sldMk cId="3126381654" sldId="261"/>
        </pc:sldMkLst>
        <pc:spChg chg="mod">
          <ac:chgData name="Vishnu T" userId="2dbf2cd2-7f01-4e77-a7d3-d0c83e583ac1" providerId="ADAL" clId="{AE000A81-4570-48AC-8BDB-E2A07800AF2D}" dt="2024-09-20T03:55:24.459" v="542" actId="20577"/>
          <ac:spMkLst>
            <pc:docMk/>
            <pc:sldMk cId="3126381654" sldId="261"/>
            <ac:spMk id="3" creationId="{C3B8D0DB-EF95-4EEA-8052-3F76E6C728DA}"/>
          </ac:spMkLst>
        </pc:spChg>
        <pc:picChg chg="del">
          <ac:chgData name="Vishnu T" userId="2dbf2cd2-7f01-4e77-a7d3-d0c83e583ac1" providerId="ADAL" clId="{AE000A81-4570-48AC-8BDB-E2A07800AF2D}" dt="2024-09-20T01:03:11.649" v="16" actId="478"/>
          <ac:picMkLst>
            <pc:docMk/>
            <pc:sldMk cId="3126381654" sldId="261"/>
            <ac:picMk id="4" creationId="{8D7A3411-C64E-3DAF-B677-95B8034F0050}"/>
          </ac:picMkLst>
        </pc:picChg>
      </pc:sldChg>
      <pc:sldChg chg="addSp delSp modSp mod ord">
        <pc:chgData name="Vishnu T" userId="2dbf2cd2-7f01-4e77-a7d3-d0c83e583ac1" providerId="ADAL" clId="{AE000A81-4570-48AC-8BDB-E2A07800AF2D}" dt="2024-09-20T07:01:27.514" v="682" actId="14100"/>
        <pc:sldMkLst>
          <pc:docMk/>
          <pc:sldMk cId="99910468" sldId="262"/>
        </pc:sldMkLst>
        <pc:spChg chg="mod">
          <ac:chgData name="Vishnu T" userId="2dbf2cd2-7f01-4e77-a7d3-d0c83e583ac1" providerId="ADAL" clId="{AE000A81-4570-48AC-8BDB-E2A07800AF2D}" dt="2024-09-20T07:01:17.535" v="680" actId="5793"/>
          <ac:spMkLst>
            <pc:docMk/>
            <pc:sldMk cId="99910468" sldId="262"/>
            <ac:spMk id="5" creationId="{C99EEAE9-BD5F-80FC-73C4-474135A4B010}"/>
          </ac:spMkLst>
        </pc:spChg>
        <pc:spChg chg="add del mod">
          <ac:chgData name="Vishnu T" userId="2dbf2cd2-7f01-4e77-a7d3-d0c83e583ac1" providerId="ADAL" clId="{AE000A81-4570-48AC-8BDB-E2A07800AF2D}" dt="2024-09-20T01:32:03.630" v="143" actId="478"/>
          <ac:spMkLst>
            <pc:docMk/>
            <pc:sldMk cId="99910468" sldId="262"/>
            <ac:spMk id="7" creationId="{6F6597E0-590D-B9EC-28CA-C266DD17A373}"/>
          </ac:spMkLst>
        </pc:spChg>
        <pc:picChg chg="del">
          <ac:chgData name="Vishnu T" userId="2dbf2cd2-7f01-4e77-a7d3-d0c83e583ac1" providerId="ADAL" clId="{AE000A81-4570-48AC-8BDB-E2A07800AF2D}" dt="2024-09-20T01:31:52.761" v="142" actId="478"/>
          <ac:picMkLst>
            <pc:docMk/>
            <pc:sldMk cId="99910468" sldId="262"/>
            <ac:picMk id="4" creationId="{3F3F9E0F-CCE0-6B6F-CE7C-3746ADE0D90E}"/>
          </ac:picMkLst>
        </pc:picChg>
        <pc:picChg chg="add del mod">
          <ac:chgData name="Vishnu T" userId="2dbf2cd2-7f01-4e77-a7d3-d0c83e583ac1" providerId="ADAL" clId="{AE000A81-4570-48AC-8BDB-E2A07800AF2D}" dt="2024-09-20T02:12:15.363" v="491" actId="478"/>
          <ac:picMkLst>
            <pc:docMk/>
            <pc:sldMk cId="99910468" sldId="262"/>
            <ac:picMk id="9" creationId="{0571300A-FEA8-7306-A466-B7C039ECDED4}"/>
          </ac:picMkLst>
        </pc:picChg>
        <pc:picChg chg="add mod">
          <ac:chgData name="Vishnu T" userId="2dbf2cd2-7f01-4e77-a7d3-d0c83e583ac1" providerId="ADAL" clId="{AE000A81-4570-48AC-8BDB-E2A07800AF2D}" dt="2024-09-20T07:01:27.514" v="682" actId="14100"/>
          <ac:picMkLst>
            <pc:docMk/>
            <pc:sldMk cId="99910468" sldId="262"/>
            <ac:picMk id="11" creationId="{03AE00CE-E7EB-FBA3-5586-2412118B0191}"/>
          </ac:picMkLst>
        </pc:picChg>
      </pc:sldChg>
      <pc:sldChg chg="modSp mod">
        <pc:chgData name="Vishnu T" userId="2dbf2cd2-7f01-4e77-a7d3-d0c83e583ac1" providerId="ADAL" clId="{AE000A81-4570-48AC-8BDB-E2A07800AF2D}" dt="2024-09-20T02:04:06.497" v="423" actId="20577"/>
        <pc:sldMkLst>
          <pc:docMk/>
          <pc:sldMk cId="1136930492" sldId="263"/>
        </pc:sldMkLst>
        <pc:spChg chg="mod">
          <ac:chgData name="Vishnu T" userId="2dbf2cd2-7f01-4e77-a7d3-d0c83e583ac1" providerId="ADAL" clId="{AE000A81-4570-48AC-8BDB-E2A07800AF2D}" dt="2024-09-20T02:04:06.497" v="423" actId="20577"/>
          <ac:spMkLst>
            <pc:docMk/>
            <pc:sldMk cId="1136930492" sldId="263"/>
            <ac:spMk id="3" creationId="{9011313F-BDD5-BE3E-4BF7-2D95093DF758}"/>
          </ac:spMkLst>
        </pc:spChg>
      </pc:sldChg>
      <pc:sldChg chg="modSp add mod">
        <pc:chgData name="Vishnu T" userId="2dbf2cd2-7f01-4e77-a7d3-d0c83e583ac1" providerId="ADAL" clId="{AE000A81-4570-48AC-8BDB-E2A07800AF2D}" dt="2024-09-20T01:27:11.022" v="134" actId="403"/>
        <pc:sldMkLst>
          <pc:docMk/>
          <pc:sldMk cId="2884187693" sldId="264"/>
        </pc:sldMkLst>
        <pc:spChg chg="mod">
          <ac:chgData name="Vishnu T" userId="2dbf2cd2-7f01-4e77-a7d3-d0c83e583ac1" providerId="ADAL" clId="{AE000A81-4570-48AC-8BDB-E2A07800AF2D}" dt="2024-09-20T01:27:11.022" v="134" actId="403"/>
          <ac:spMkLst>
            <pc:docMk/>
            <pc:sldMk cId="2884187693" sldId="264"/>
            <ac:spMk id="3" creationId="{C3B8D0DB-EF95-4EEA-8052-3F76E6C728DA}"/>
          </ac:spMkLst>
        </pc:spChg>
      </pc:sldChg>
      <pc:sldChg chg="modSp add del mod">
        <pc:chgData name="Vishnu T" userId="2dbf2cd2-7f01-4e77-a7d3-d0c83e583ac1" providerId="ADAL" clId="{AE000A81-4570-48AC-8BDB-E2A07800AF2D}" dt="2024-09-20T06:57:41.448" v="618" actId="2696"/>
        <pc:sldMkLst>
          <pc:docMk/>
          <pc:sldMk cId="936143871" sldId="265"/>
        </pc:sldMkLst>
        <pc:spChg chg="mod">
          <ac:chgData name="Vishnu T" userId="2dbf2cd2-7f01-4e77-a7d3-d0c83e583ac1" providerId="ADAL" clId="{AE000A81-4570-48AC-8BDB-E2A07800AF2D}" dt="2024-09-20T02:10:23.524" v="457" actId="12"/>
          <ac:spMkLst>
            <pc:docMk/>
            <pc:sldMk cId="936143871" sldId="265"/>
            <ac:spMk id="3" creationId="{C3B8D0DB-EF95-4EEA-8052-3F76E6C728DA}"/>
          </ac:spMkLst>
        </pc:spChg>
      </pc:sldChg>
      <pc:sldChg chg="modSp add mod">
        <pc:chgData name="Vishnu T" userId="2dbf2cd2-7f01-4e77-a7d3-d0c83e583ac1" providerId="ADAL" clId="{AE000A81-4570-48AC-8BDB-E2A07800AF2D}" dt="2024-09-20T03:55:42.813" v="543" actId="20577"/>
        <pc:sldMkLst>
          <pc:docMk/>
          <pc:sldMk cId="3672292722" sldId="266"/>
        </pc:sldMkLst>
        <pc:spChg chg="mod">
          <ac:chgData name="Vishnu T" userId="2dbf2cd2-7f01-4e77-a7d3-d0c83e583ac1" providerId="ADAL" clId="{AE000A81-4570-48AC-8BDB-E2A07800AF2D}" dt="2024-09-20T03:55:42.813" v="543" actId="20577"/>
          <ac:spMkLst>
            <pc:docMk/>
            <pc:sldMk cId="3672292722" sldId="266"/>
            <ac:spMk id="3" creationId="{C3B8D0DB-EF95-4EEA-8052-3F76E6C728DA}"/>
          </ac:spMkLst>
        </pc:spChg>
      </pc:sldChg>
      <pc:sldChg chg="addSp modSp add mod">
        <pc:chgData name="Vishnu T" userId="2dbf2cd2-7f01-4e77-a7d3-d0c83e583ac1" providerId="ADAL" clId="{AE000A81-4570-48AC-8BDB-E2A07800AF2D}" dt="2024-09-20T01:26:09.803" v="131" actId="27107"/>
        <pc:sldMkLst>
          <pc:docMk/>
          <pc:sldMk cId="1831500037" sldId="267"/>
        </pc:sldMkLst>
        <pc:spChg chg="add mod">
          <ac:chgData name="Vishnu T" userId="2dbf2cd2-7f01-4e77-a7d3-d0c83e583ac1" providerId="ADAL" clId="{AE000A81-4570-48AC-8BDB-E2A07800AF2D}" dt="2024-09-20T01:23:00.494" v="118" actId="14100"/>
          <ac:spMkLst>
            <pc:docMk/>
            <pc:sldMk cId="1831500037" sldId="267"/>
            <ac:spMk id="2" creationId="{8A138AE9-DE57-4C86-5696-38DFB19149A1}"/>
          </ac:spMkLst>
        </pc:spChg>
        <pc:spChg chg="mod">
          <ac:chgData name="Vishnu T" userId="2dbf2cd2-7f01-4e77-a7d3-d0c83e583ac1" providerId="ADAL" clId="{AE000A81-4570-48AC-8BDB-E2A07800AF2D}" dt="2024-09-20T01:26:09.803" v="131" actId="27107"/>
          <ac:spMkLst>
            <pc:docMk/>
            <pc:sldMk cId="1831500037" sldId="267"/>
            <ac:spMk id="3" creationId="{C3B8D0DB-EF95-4EEA-8052-3F76E6C728DA}"/>
          </ac:spMkLst>
        </pc:spChg>
        <pc:picChg chg="add mod">
          <ac:chgData name="Vishnu T" userId="2dbf2cd2-7f01-4e77-a7d3-d0c83e583ac1" providerId="ADAL" clId="{AE000A81-4570-48AC-8BDB-E2A07800AF2D}" dt="2024-09-20T01:19:18.622" v="97" actId="1076"/>
          <ac:picMkLst>
            <pc:docMk/>
            <pc:sldMk cId="1831500037" sldId="267"/>
            <ac:picMk id="2050" creationId="{5E513141-87F3-7379-AA13-103469E8B622}"/>
          </ac:picMkLst>
        </pc:picChg>
        <pc:picChg chg="add mod">
          <ac:chgData name="Vishnu T" userId="2dbf2cd2-7f01-4e77-a7d3-d0c83e583ac1" providerId="ADAL" clId="{AE000A81-4570-48AC-8BDB-E2A07800AF2D}" dt="2024-09-20T01:21:08.683" v="105" actId="1076"/>
          <ac:picMkLst>
            <pc:docMk/>
            <pc:sldMk cId="1831500037" sldId="267"/>
            <ac:picMk id="2052" creationId="{7AAD8F6B-E346-5AF8-BFC3-69E0BD929862}"/>
          </ac:picMkLst>
        </pc:picChg>
      </pc:sldChg>
      <pc:sldChg chg="modSp add mod">
        <pc:chgData name="Vishnu T" userId="2dbf2cd2-7f01-4e77-a7d3-d0c83e583ac1" providerId="ADAL" clId="{AE000A81-4570-48AC-8BDB-E2A07800AF2D}" dt="2024-09-20T06:59:05.685" v="670" actId="20577"/>
        <pc:sldMkLst>
          <pc:docMk/>
          <pc:sldMk cId="61494819" sldId="268"/>
        </pc:sldMkLst>
        <pc:spChg chg="mod">
          <ac:chgData name="Vishnu T" userId="2dbf2cd2-7f01-4e77-a7d3-d0c83e583ac1" providerId="ADAL" clId="{AE000A81-4570-48AC-8BDB-E2A07800AF2D}" dt="2024-09-20T06:59:05.685" v="670" actId="20577"/>
          <ac:spMkLst>
            <pc:docMk/>
            <pc:sldMk cId="61494819" sldId="268"/>
            <ac:spMk id="5" creationId="{C99EEAE9-BD5F-80FC-73C4-474135A4B010}"/>
          </ac:spMkLst>
        </pc:spChg>
      </pc:sldChg>
      <pc:sldChg chg="addSp delSp modSp add del mod">
        <pc:chgData name="Vishnu T" userId="2dbf2cd2-7f01-4e77-a7d3-d0c83e583ac1" providerId="ADAL" clId="{AE000A81-4570-48AC-8BDB-E2A07800AF2D}" dt="2024-09-20T02:03:44.246" v="404" actId="2696"/>
        <pc:sldMkLst>
          <pc:docMk/>
          <pc:sldMk cId="2333535270" sldId="269"/>
        </pc:sldMkLst>
        <pc:spChg chg="add mod">
          <ac:chgData name="Vishnu T" userId="2dbf2cd2-7f01-4e77-a7d3-d0c83e583ac1" providerId="ADAL" clId="{AE000A81-4570-48AC-8BDB-E2A07800AF2D}" dt="2024-09-20T01:46:06.197" v="251" actId="5793"/>
          <ac:spMkLst>
            <pc:docMk/>
            <pc:sldMk cId="2333535270" sldId="269"/>
            <ac:spMk id="3" creationId="{E71444E2-E486-7E52-8FF6-6211EB7ED83D}"/>
          </ac:spMkLst>
        </pc:spChg>
        <pc:spChg chg="mod">
          <ac:chgData name="Vishnu T" userId="2dbf2cd2-7f01-4e77-a7d3-d0c83e583ac1" providerId="ADAL" clId="{AE000A81-4570-48AC-8BDB-E2A07800AF2D}" dt="2024-09-20T01:42:51.609" v="223" actId="403"/>
          <ac:spMkLst>
            <pc:docMk/>
            <pc:sldMk cId="2333535270" sldId="269"/>
            <ac:spMk id="5" creationId="{C99EEAE9-BD5F-80FC-73C4-474135A4B010}"/>
          </ac:spMkLst>
        </pc:spChg>
        <pc:picChg chg="del">
          <ac:chgData name="Vishnu T" userId="2dbf2cd2-7f01-4e77-a7d3-d0c83e583ac1" providerId="ADAL" clId="{AE000A81-4570-48AC-8BDB-E2A07800AF2D}" dt="2024-09-20T01:42:21.878" v="189" actId="478"/>
          <ac:picMkLst>
            <pc:docMk/>
            <pc:sldMk cId="2333535270" sldId="269"/>
            <ac:picMk id="4" creationId="{3F3F9E0F-CCE0-6B6F-CE7C-3746ADE0D90E}"/>
          </ac:picMkLst>
        </pc:picChg>
      </pc:sldChg>
      <pc:sldChg chg="addSp delSp modSp add mod">
        <pc:chgData name="Vishnu T" userId="2dbf2cd2-7f01-4e77-a7d3-d0c83e583ac1" providerId="ADAL" clId="{AE000A81-4570-48AC-8BDB-E2A07800AF2D}" dt="2024-09-20T05:33:01.211" v="612" actId="20577"/>
        <pc:sldMkLst>
          <pc:docMk/>
          <pc:sldMk cId="3520907623" sldId="270"/>
        </pc:sldMkLst>
        <pc:spChg chg="mod">
          <ac:chgData name="Vishnu T" userId="2dbf2cd2-7f01-4e77-a7d3-d0c83e583ac1" providerId="ADAL" clId="{AE000A81-4570-48AC-8BDB-E2A07800AF2D}" dt="2024-09-20T05:32:24.708" v="585" actId="27636"/>
          <ac:spMkLst>
            <pc:docMk/>
            <pc:sldMk cId="3520907623" sldId="270"/>
            <ac:spMk id="3" creationId="{E71444E2-E486-7E52-8FF6-6211EB7ED83D}"/>
          </ac:spMkLst>
        </pc:spChg>
        <pc:spChg chg="mod">
          <ac:chgData name="Vishnu T" userId="2dbf2cd2-7f01-4e77-a7d3-d0c83e583ac1" providerId="ADAL" clId="{AE000A81-4570-48AC-8BDB-E2A07800AF2D}" dt="2024-09-20T05:33:01.211" v="612" actId="20577"/>
          <ac:spMkLst>
            <pc:docMk/>
            <pc:sldMk cId="3520907623" sldId="270"/>
            <ac:spMk id="5" creationId="{C99EEAE9-BD5F-80FC-73C4-474135A4B010}"/>
          </ac:spMkLst>
        </pc:spChg>
        <pc:picChg chg="add del mod">
          <ac:chgData name="Vishnu T" userId="2dbf2cd2-7f01-4e77-a7d3-d0c83e583ac1" providerId="ADAL" clId="{AE000A81-4570-48AC-8BDB-E2A07800AF2D}" dt="2024-09-20T01:56:04.505" v="265" actId="478"/>
          <ac:picMkLst>
            <pc:docMk/>
            <pc:sldMk cId="3520907623" sldId="270"/>
            <ac:picMk id="3074" creationId="{FA6514DD-C9F5-C3D3-BF50-3688CEBAEF18}"/>
          </ac:picMkLst>
        </pc:picChg>
      </pc:sldChg>
      <pc:sldChg chg="modSp add del mod">
        <pc:chgData name="Vishnu T" userId="2dbf2cd2-7f01-4e77-a7d3-d0c83e583ac1" providerId="ADAL" clId="{AE000A81-4570-48AC-8BDB-E2A07800AF2D}" dt="2024-09-20T02:12:08.019" v="490" actId="2696"/>
        <pc:sldMkLst>
          <pc:docMk/>
          <pc:sldMk cId="2837161503" sldId="271"/>
        </pc:sldMkLst>
        <pc:spChg chg="mod">
          <ac:chgData name="Vishnu T" userId="2dbf2cd2-7f01-4e77-a7d3-d0c83e583ac1" providerId="ADAL" clId="{AE000A81-4570-48AC-8BDB-E2A07800AF2D}" dt="2024-09-20T02:11:54.254" v="487" actId="20577"/>
          <ac:spMkLst>
            <pc:docMk/>
            <pc:sldMk cId="2837161503" sldId="271"/>
            <ac:spMk id="5" creationId="{C99EEAE9-BD5F-80FC-73C4-474135A4B010}"/>
          </ac:spMkLst>
        </pc:spChg>
        <pc:picChg chg="mod">
          <ac:chgData name="Vishnu T" userId="2dbf2cd2-7f01-4e77-a7d3-d0c83e583ac1" providerId="ADAL" clId="{AE000A81-4570-48AC-8BDB-E2A07800AF2D}" dt="2024-09-20T02:12:01.519" v="489" actId="14100"/>
          <ac:picMkLst>
            <pc:docMk/>
            <pc:sldMk cId="2837161503" sldId="271"/>
            <ac:picMk id="9" creationId="{0571300A-FEA8-7306-A466-B7C039ECDED4}"/>
          </ac:picMkLst>
        </pc:picChg>
      </pc:sldChg>
      <pc:sldChg chg="modSp new mod">
        <pc:chgData name="Vishnu T" userId="2dbf2cd2-7f01-4e77-a7d3-d0c83e583ac1" providerId="ADAL" clId="{AE000A81-4570-48AC-8BDB-E2A07800AF2D}" dt="2024-09-20T06:56:22.463" v="616"/>
        <pc:sldMkLst>
          <pc:docMk/>
          <pc:sldMk cId="2860515376" sldId="271"/>
        </pc:sldMkLst>
        <pc:spChg chg="mod">
          <ac:chgData name="Vishnu T" userId="2dbf2cd2-7f01-4e77-a7d3-d0c83e583ac1" providerId="ADAL" clId="{AE000A81-4570-48AC-8BDB-E2A07800AF2D}" dt="2024-09-20T02:13:29.757" v="529" actId="20577"/>
          <ac:spMkLst>
            <pc:docMk/>
            <pc:sldMk cId="2860515376" sldId="271"/>
            <ac:spMk id="2" creationId="{734FF25C-1E2F-40D7-A495-2703790F1BF1}"/>
          </ac:spMkLst>
        </pc:spChg>
        <pc:spChg chg="mod">
          <ac:chgData name="Vishnu T" userId="2dbf2cd2-7f01-4e77-a7d3-d0c83e583ac1" providerId="ADAL" clId="{AE000A81-4570-48AC-8BDB-E2A07800AF2D}" dt="2024-09-20T06:56:22.463" v="616"/>
          <ac:spMkLst>
            <pc:docMk/>
            <pc:sldMk cId="2860515376" sldId="271"/>
            <ac:spMk id="3" creationId="{095A5D13-2D82-25B5-ECEC-2FB8E6EC854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0FD33-FF45-42D0-B818-5B652F7C4567}" type="datetimeFigureOut">
              <a:rPr lang="en-US" smtClean="0"/>
              <a:t>9/19/2024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8AB322-C61D-4FED-A988-CC5298981CE5}" type="slidenum">
              <a:rPr lang="en-US" smtClean="0"/>
              <a:t>‹#›</a:t>
            </a:fld>
            <a:endParaRPr lang="en-US"/>
          </a:p>
        </p:txBody>
      </p:sp>
    </p:spTree>
    <p:extLst>
      <p:ext uri="{BB962C8B-B14F-4D97-AF65-F5344CB8AC3E}">
        <p14:creationId xmlns:p14="http://schemas.microsoft.com/office/powerpoint/2010/main" val="527282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000000"/>
                </a:solidFill>
                <a:effectLst/>
                <a:latin typeface="Arial" panose="020B0604020202020204" pitchFamily="34" charset="0"/>
              </a:rPr>
              <a:t>Check that you haven't already used this code.</a:t>
            </a:r>
          </a:p>
          <a:p>
            <a:pPr algn="l">
              <a:buFont typeface="+mj-lt"/>
              <a:buAutoNum type="arabicPeriod"/>
            </a:pPr>
            <a:r>
              <a:rPr lang="en-US" b="0" i="0" dirty="0">
                <a:solidFill>
                  <a:srgbClr val="000000"/>
                </a:solidFill>
                <a:effectLst/>
                <a:latin typeface="Arial" panose="020B0604020202020204" pitchFamily="34" charset="0"/>
              </a:rPr>
              <a:t>Apply the discount to the order total.</a:t>
            </a:r>
          </a:p>
          <a:p>
            <a:pPr algn="l">
              <a:buFont typeface="+mj-lt"/>
              <a:buAutoNum type="arabicPeriod"/>
            </a:pPr>
            <a:r>
              <a:rPr lang="en-US" b="0" i="0" dirty="0">
                <a:solidFill>
                  <a:srgbClr val="000000"/>
                </a:solidFill>
                <a:effectLst/>
                <a:latin typeface="Arial" panose="020B0604020202020204" pitchFamily="34" charset="0"/>
              </a:rPr>
              <a:t>Update the record in the database to reflect the fact that you've now used this code.</a:t>
            </a:r>
          </a:p>
          <a:p>
            <a:pPr algn="l"/>
            <a:r>
              <a:rPr lang="en-US" b="0" i="0" dirty="0">
                <a:effectLst/>
                <a:latin typeface="Arial" panose="020B0604020202020204" pitchFamily="34" charset="0"/>
              </a:rPr>
              <a:t>If you later attempt to reuse this code, the initial checks performed at the start of the process should prevent you from doing this:</a:t>
            </a:r>
          </a:p>
          <a:p>
            <a:endParaRPr lang="en-US" dirty="0"/>
          </a:p>
        </p:txBody>
      </p:sp>
      <p:sp>
        <p:nvSpPr>
          <p:cNvPr id="4" name="Slide Number Placeholder 3"/>
          <p:cNvSpPr>
            <a:spLocks noGrp="1"/>
          </p:cNvSpPr>
          <p:nvPr>
            <p:ph type="sldNum" sz="quarter" idx="5"/>
          </p:nvPr>
        </p:nvSpPr>
        <p:spPr/>
        <p:txBody>
          <a:bodyPr/>
          <a:lstStyle/>
          <a:p>
            <a:fld id="{018AB322-C61D-4FED-A988-CC5298981CE5}" type="slidenum">
              <a:rPr lang="en-US" smtClean="0"/>
              <a:t>4</a:t>
            </a:fld>
            <a:endParaRPr lang="en-US"/>
          </a:p>
        </p:txBody>
      </p:sp>
    </p:spTree>
    <p:extLst>
      <p:ext uri="{BB962C8B-B14F-4D97-AF65-F5344CB8AC3E}">
        <p14:creationId xmlns:p14="http://schemas.microsoft.com/office/powerpoint/2010/main" val="1275668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9/19/2024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793848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9/19/2024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569708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9/19/2024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27279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9/19/2024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7236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9/19/2024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95196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9/19/2024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13997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9/19/2024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713175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9/19/2024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82834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9/19/2024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9069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9/19/2024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80899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9/19/2024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12904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9/19/2024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748185138"/>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83" r:id="rId6"/>
    <p:sldLayoutId id="2147483788" r:id="rId7"/>
    <p:sldLayoutId id="2147483784" r:id="rId8"/>
    <p:sldLayoutId id="2147483785" r:id="rId9"/>
    <p:sldLayoutId id="2147483786" r:id="rId10"/>
    <p:sldLayoutId id="2147483787"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ortswigger.net/bappstore/9abaa233088242e8be252cd4ff53498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ortswigger.net/web-security/race-conditions#how-to-prevent-race-condition-vulnerabilities" TargetMode="External"/><Relationship Id="rId2" Type="http://schemas.openxmlformats.org/officeDocument/2006/relationships/hyperlink" Target="https://cwe.mitre.org/data/definitions/367.html" TargetMode="External"/><Relationship Id="rId1" Type="http://schemas.openxmlformats.org/officeDocument/2006/relationships/slideLayout" Target="../slideLayouts/slideLayout2.xml"/><Relationship Id="rId5" Type="http://schemas.openxmlformats.org/officeDocument/2006/relationships/hyperlink" Target="https://blog.qualys.com/vulnerabilities-threat-research/2024/07/01/regresshion-remote-unauthenticated-code-execution-vulnerability-in-openssh-server" TargetMode="External"/><Relationship Id="rId4" Type="http://schemas.openxmlformats.org/officeDocument/2006/relationships/hyperlink" Target="https://www.indusface.com/learning/what-is-a-race-condition-vulnerabilit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9696-42CD-FD92-6487-51732CC458BA}"/>
              </a:ext>
            </a:extLst>
          </p:cNvPr>
          <p:cNvSpPr>
            <a:spLocks noGrp="1"/>
          </p:cNvSpPr>
          <p:nvPr>
            <p:ph type="ctrTitle"/>
          </p:nvPr>
        </p:nvSpPr>
        <p:spPr>
          <a:xfrm>
            <a:off x="1722664" y="1066801"/>
            <a:ext cx="8746671" cy="2362199"/>
          </a:xfrm>
        </p:spPr>
        <p:txBody>
          <a:bodyPr/>
          <a:lstStyle/>
          <a:p>
            <a:pPr algn="ctr"/>
            <a:r>
              <a:rPr lang="en-US" dirty="0"/>
              <a:t>RACE CONDITION ATTACK</a:t>
            </a:r>
          </a:p>
        </p:txBody>
      </p:sp>
    </p:spTree>
    <p:extLst>
      <p:ext uri="{BB962C8B-B14F-4D97-AF65-F5344CB8AC3E}">
        <p14:creationId xmlns:p14="http://schemas.microsoft.com/office/powerpoint/2010/main" val="340211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F3F9E0F-CCE0-6B6F-CE7C-3746ADE0D90E}"/>
              </a:ext>
            </a:extLst>
          </p:cNvPr>
          <p:cNvPicPr>
            <a:picLocks noGrp="1" noChangeAspect="1"/>
          </p:cNvPicPr>
          <p:nvPr>
            <p:ph idx="1"/>
          </p:nvPr>
        </p:nvPicPr>
        <p:blipFill>
          <a:blip r:embed="rId2"/>
          <a:stretch>
            <a:fillRect/>
          </a:stretch>
        </p:blipFill>
        <p:spPr>
          <a:xfrm>
            <a:off x="636131" y="845793"/>
            <a:ext cx="10716680" cy="5553900"/>
          </a:xfrm>
        </p:spPr>
      </p:pic>
      <p:sp>
        <p:nvSpPr>
          <p:cNvPr id="5" name="TextBox 4">
            <a:extLst>
              <a:ext uri="{FF2B5EF4-FFF2-40B4-BE49-F238E27FC236}">
                <a16:creationId xmlns:a16="http://schemas.microsoft.com/office/drawing/2014/main" id="{C99EEAE9-BD5F-80FC-73C4-474135A4B010}"/>
              </a:ext>
            </a:extLst>
          </p:cNvPr>
          <p:cNvSpPr txBox="1"/>
          <p:nvPr/>
        </p:nvSpPr>
        <p:spPr>
          <a:xfrm>
            <a:off x="427511" y="199462"/>
            <a:ext cx="6863938" cy="646331"/>
          </a:xfrm>
          <a:prstGeom prst="rect">
            <a:avLst/>
          </a:prstGeom>
          <a:noFill/>
        </p:spPr>
        <p:txBody>
          <a:bodyPr wrap="square" rtlCol="0">
            <a:spAutoFit/>
          </a:bodyPr>
          <a:lstStyle/>
          <a:p>
            <a:r>
              <a:rPr lang="en-US" b="0" i="0" dirty="0">
                <a:effectLst/>
                <a:latin typeface="Aptos SemiBold" panose="020B0004020202020204" pitchFamily="34" charset="0"/>
              </a:rPr>
              <a:t>2. Intruder : option to send concurrent requests</a:t>
            </a:r>
          </a:p>
          <a:p>
            <a:endParaRPr lang="en-US" dirty="0"/>
          </a:p>
        </p:txBody>
      </p:sp>
    </p:spTree>
    <p:extLst>
      <p:ext uri="{BB962C8B-B14F-4D97-AF65-F5344CB8AC3E}">
        <p14:creationId xmlns:p14="http://schemas.microsoft.com/office/powerpoint/2010/main" val="6149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9EEAE9-BD5F-80FC-73C4-474135A4B010}"/>
              </a:ext>
            </a:extLst>
          </p:cNvPr>
          <p:cNvSpPr txBox="1"/>
          <p:nvPr/>
        </p:nvSpPr>
        <p:spPr>
          <a:xfrm>
            <a:off x="296882" y="330091"/>
            <a:ext cx="11115305" cy="4278094"/>
          </a:xfrm>
          <a:prstGeom prst="rect">
            <a:avLst/>
          </a:prstGeom>
          <a:noFill/>
        </p:spPr>
        <p:txBody>
          <a:bodyPr wrap="square" rtlCol="0">
            <a:spAutoFit/>
          </a:bodyPr>
          <a:lstStyle/>
          <a:p>
            <a:r>
              <a:rPr lang="en-US" sz="2000" b="0" i="0" dirty="0">
                <a:effectLst/>
                <a:latin typeface="Aptos SemiBold" panose="020B0004020202020204" pitchFamily="34" charset="0"/>
              </a:rPr>
              <a:t>2. Intruder or Turbo Intruder (better)</a:t>
            </a:r>
          </a:p>
          <a:p>
            <a:endParaRPr lang="en-US" sz="2000" b="0" i="0" dirty="0">
              <a:effectLst/>
              <a:latin typeface="Aptos SemiBold" panose="020B0004020202020204" pitchFamily="34" charset="0"/>
            </a:endParaRPr>
          </a:p>
          <a:p>
            <a:r>
              <a:rPr lang="en-US" sz="2000" b="0" i="0" dirty="0">
                <a:solidFill>
                  <a:srgbClr val="5C5C5B"/>
                </a:solidFill>
                <a:effectLst/>
                <a:latin typeface="Aptos SemiBold" panose="020B0004020202020204" pitchFamily="34" charset="0"/>
              </a:rPr>
              <a:t>    Turbo Intruder extension - </a:t>
            </a:r>
            <a:r>
              <a:rPr lang="en-US" sz="2000" b="0" i="0" dirty="0">
                <a:solidFill>
                  <a:srgbClr val="5C5C5B"/>
                </a:solidFill>
                <a:effectLst/>
                <a:latin typeface="Arial" panose="020B0604020202020204" pitchFamily="34" charset="0"/>
              </a:rPr>
              <a:t>download the latest version from the </a:t>
            </a:r>
            <a:r>
              <a:rPr lang="en-US" sz="2000" b="0" i="0" u="none" strike="noStrike" dirty="0" err="1">
                <a:effectLst/>
                <a:latin typeface="Arial" panose="020B0604020202020204" pitchFamily="34" charset="0"/>
                <a:hlinkClick r:id="rId2"/>
              </a:rPr>
              <a:t>BApp</a:t>
            </a:r>
            <a:r>
              <a:rPr lang="en-US" sz="2000" b="0" i="0" u="none" strike="noStrike" dirty="0">
                <a:effectLst/>
                <a:latin typeface="Arial" panose="020B0604020202020204" pitchFamily="34" charset="0"/>
                <a:hlinkClick r:id="rId2"/>
              </a:rPr>
              <a:t> Store</a:t>
            </a:r>
            <a:r>
              <a:rPr lang="en-US" sz="2000" b="0" i="0" dirty="0">
                <a:solidFill>
                  <a:srgbClr val="5C5C5B"/>
                </a:solidFill>
                <a:effectLst/>
                <a:latin typeface="Arial" panose="020B0604020202020204" pitchFamily="34" charset="0"/>
              </a:rPr>
              <a:t>.</a:t>
            </a:r>
            <a:endParaRPr lang="en-US" sz="2000" b="0" i="0" dirty="0">
              <a:solidFill>
                <a:srgbClr val="5C5C5B"/>
              </a:solidFill>
              <a:effectLst/>
              <a:latin typeface="Aptos SemiBold" panose="020B0004020202020204" pitchFamily="34" charset="0"/>
            </a:endParaRPr>
          </a:p>
          <a:p>
            <a:r>
              <a:rPr lang="en-US" sz="2000" dirty="0">
                <a:solidFill>
                  <a:srgbClr val="5C5C5B"/>
                </a:solidFill>
                <a:latin typeface="Aptos SemiBold" panose="020B0004020202020204" pitchFamily="34" charset="0"/>
              </a:rPr>
              <a:t>   </a:t>
            </a:r>
          </a:p>
          <a:p>
            <a:r>
              <a:rPr lang="en-US" sz="2000" b="0" i="0" dirty="0">
                <a:solidFill>
                  <a:srgbClr val="5C5C5B"/>
                </a:solidFill>
                <a:effectLst/>
                <a:latin typeface="Aptos SemiBold" panose="020B0004020202020204" pitchFamily="34" charset="0"/>
              </a:rPr>
              <a:t>     Turbo Intruder requires some proficiency in Python, but is suited to more complex attacks, such as ones that require multiple retries, staggered request timing, or an extremely large number of requests.</a:t>
            </a:r>
          </a:p>
          <a:p>
            <a:endParaRPr lang="en-US" sz="2000" dirty="0">
              <a:solidFill>
                <a:srgbClr val="5C5C5B"/>
              </a:solidFill>
              <a:latin typeface="Aptos SemiBold" panose="020B0004020202020204" pitchFamily="34" charset="0"/>
            </a:endParaRPr>
          </a:p>
          <a:p>
            <a:pPr marL="342900" indent="-342900">
              <a:buFontTx/>
              <a:buChar char="-"/>
            </a:pPr>
            <a:r>
              <a:rPr lang="en-US" sz="2000" b="0" i="0" dirty="0">
                <a:effectLst/>
                <a:latin typeface="Aptos SemiBold" panose="020B0004020202020204" pitchFamily="34" charset="0"/>
              </a:rPr>
              <a:t>introduce a short </a:t>
            </a:r>
          </a:p>
          <a:p>
            <a:r>
              <a:rPr lang="en-US" sz="2000" b="0" i="0" dirty="0">
                <a:effectLst/>
                <a:latin typeface="Aptos SemiBold" panose="020B0004020202020204" pitchFamily="34" charset="0"/>
              </a:rPr>
              <a:t>client-side delay</a:t>
            </a:r>
          </a:p>
          <a:p>
            <a:endParaRPr lang="en-US" dirty="0">
              <a:latin typeface="Aptos SemiBold" panose="020B0004020202020204" pitchFamily="34" charset="0"/>
            </a:endParaRPr>
          </a:p>
          <a:p>
            <a:endParaRPr lang="en-US" dirty="0">
              <a:latin typeface="Aptos SemiBold" panose="020B0004020202020204" pitchFamily="34" charset="0"/>
            </a:endParaRPr>
          </a:p>
          <a:p>
            <a:endParaRPr lang="en-US" dirty="0">
              <a:latin typeface="Aptos SemiBold" panose="020B0004020202020204" pitchFamily="34" charset="0"/>
            </a:endParaRPr>
          </a:p>
          <a:p>
            <a:endParaRPr lang="en-US" dirty="0"/>
          </a:p>
        </p:txBody>
      </p:sp>
      <p:pic>
        <p:nvPicPr>
          <p:cNvPr id="11" name="Picture 10" descr="A screenshot of a computer&#10;&#10;Description automatically generated">
            <a:extLst>
              <a:ext uri="{FF2B5EF4-FFF2-40B4-BE49-F238E27FC236}">
                <a16:creationId xmlns:a16="http://schemas.microsoft.com/office/drawing/2014/main" id="{03AE00CE-E7EB-FBA3-5586-2412118B01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019" y="2469138"/>
            <a:ext cx="9167586" cy="3884161"/>
          </a:xfrm>
          <a:prstGeom prst="rect">
            <a:avLst/>
          </a:prstGeom>
        </p:spPr>
      </p:pic>
    </p:spTree>
    <p:extLst>
      <p:ext uri="{BB962C8B-B14F-4D97-AF65-F5344CB8AC3E}">
        <p14:creationId xmlns:p14="http://schemas.microsoft.com/office/powerpoint/2010/main" val="99910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9EEAE9-BD5F-80FC-73C4-474135A4B010}"/>
              </a:ext>
            </a:extLst>
          </p:cNvPr>
          <p:cNvSpPr txBox="1"/>
          <p:nvPr/>
        </p:nvSpPr>
        <p:spPr>
          <a:xfrm>
            <a:off x="629391" y="312302"/>
            <a:ext cx="6863938" cy="738664"/>
          </a:xfrm>
          <a:prstGeom prst="rect">
            <a:avLst/>
          </a:prstGeom>
          <a:noFill/>
        </p:spPr>
        <p:txBody>
          <a:bodyPr wrap="square" rtlCol="0">
            <a:spAutoFit/>
          </a:bodyPr>
          <a:lstStyle/>
          <a:p>
            <a:r>
              <a:rPr lang="en-US" sz="2400" dirty="0">
                <a:latin typeface="Aptos ExtraBold" panose="020B0004020202020204" pitchFamily="34" charset="0"/>
              </a:rPr>
              <a:t>Prevention Measures:</a:t>
            </a:r>
            <a:endParaRPr lang="en-US" sz="2400" b="0" i="0" dirty="0">
              <a:effectLst/>
              <a:latin typeface="Aptos ExtraBold" panose="020B0004020202020204" pitchFamily="34" charset="0"/>
            </a:endParaRPr>
          </a:p>
          <a:p>
            <a:endParaRPr lang="en-US" dirty="0"/>
          </a:p>
        </p:txBody>
      </p:sp>
      <p:sp>
        <p:nvSpPr>
          <p:cNvPr id="3" name="Content Placeholder 2">
            <a:extLst>
              <a:ext uri="{FF2B5EF4-FFF2-40B4-BE49-F238E27FC236}">
                <a16:creationId xmlns:a16="http://schemas.microsoft.com/office/drawing/2014/main" id="{E71444E2-E486-7E52-8FF6-6211EB7ED83D}"/>
              </a:ext>
            </a:extLst>
          </p:cNvPr>
          <p:cNvSpPr>
            <a:spLocks noGrp="1"/>
          </p:cNvSpPr>
          <p:nvPr>
            <p:ph idx="1"/>
          </p:nvPr>
        </p:nvSpPr>
        <p:spPr>
          <a:xfrm>
            <a:off x="427511" y="1056904"/>
            <a:ext cx="11471564" cy="4750130"/>
          </a:xfrm>
        </p:spPr>
        <p:txBody>
          <a:bodyPr>
            <a:normAutofit fontScale="92500" lnSpcReduction="20000"/>
          </a:bodyPr>
          <a:lstStyle/>
          <a:p>
            <a:pPr marL="0" indent="0">
              <a:buNone/>
            </a:pPr>
            <a:endParaRPr lang="en-US" sz="2400" dirty="0">
              <a:latin typeface="Aptos SemiBold" panose="020B0004020202020204" pitchFamily="34" charset="0"/>
            </a:endParaRPr>
          </a:p>
          <a:p>
            <a:pPr lvl="1"/>
            <a:r>
              <a:rPr lang="en-US" sz="2400" b="1" dirty="0">
                <a:latin typeface="Aptos SemiBold" panose="020B0004020202020204" pitchFamily="34" charset="0"/>
              </a:rPr>
              <a:t>Synchronization : </a:t>
            </a:r>
            <a:r>
              <a:rPr lang="en-US" sz="2400" dirty="0">
                <a:latin typeface="Aptos SemiBold" panose="020B0004020202020204" pitchFamily="34" charset="0"/>
              </a:rPr>
              <a:t>Without proper synchronization of asynchronous tasks, multiple operations accessing the same resources concurrently can lead to race conditions. </a:t>
            </a:r>
          </a:p>
          <a:p>
            <a:pPr marL="0" indent="0">
              <a:buNone/>
            </a:pPr>
            <a:endParaRPr lang="en-US" sz="2400" b="1" i="0" dirty="0">
              <a:solidFill>
                <a:srgbClr val="000000"/>
              </a:solidFill>
              <a:effectLst/>
              <a:latin typeface="Aptos SemiBold" panose="020B0004020202020204" pitchFamily="34" charset="0"/>
            </a:endParaRPr>
          </a:p>
          <a:p>
            <a:pPr lvl="1"/>
            <a:r>
              <a:rPr lang="en-US" sz="2400" b="0" i="0" dirty="0">
                <a:solidFill>
                  <a:srgbClr val="000000"/>
                </a:solidFill>
                <a:effectLst/>
                <a:latin typeface="Aptos SemiBold" panose="020B0004020202020204" pitchFamily="34" charset="0"/>
              </a:rPr>
              <a:t>Define clear state transitions within your application and validate inputs and conditions before transitioning to a new state. Ensure that state changes are performed atomically to avoid inconsistencies or race conditions.</a:t>
            </a:r>
          </a:p>
          <a:p>
            <a:pPr lvl="1"/>
            <a:endParaRPr lang="en-US" sz="2800" b="0" i="0" dirty="0">
              <a:solidFill>
                <a:srgbClr val="000000"/>
              </a:solidFill>
              <a:effectLst/>
              <a:latin typeface="Aptos SemiBold" panose="020B0004020202020204" pitchFamily="34" charset="0"/>
            </a:endParaRPr>
          </a:p>
          <a:p>
            <a:pPr lvl="1"/>
            <a:r>
              <a:rPr lang="en-US" sz="2400" b="0" i="0" dirty="0">
                <a:solidFill>
                  <a:srgbClr val="000000"/>
                </a:solidFill>
                <a:effectLst/>
                <a:latin typeface="Aptos SemiBold" panose="020B0004020202020204" pitchFamily="34" charset="0"/>
              </a:rPr>
              <a:t>Ensure that some environmental locking mechanism can be used to protect resources effectively.</a:t>
            </a:r>
          </a:p>
          <a:p>
            <a:pPr lvl="1"/>
            <a:endParaRPr lang="en-US" sz="2400" b="0" i="0" dirty="0">
              <a:solidFill>
                <a:srgbClr val="000000"/>
              </a:solidFill>
              <a:effectLst/>
              <a:latin typeface="Aptos SemiBold" panose="020B0004020202020204" pitchFamily="34" charset="0"/>
            </a:endParaRPr>
          </a:p>
          <a:p>
            <a:pPr lvl="1"/>
            <a:r>
              <a:rPr lang="en-US" sz="2400" b="0" i="0" dirty="0">
                <a:solidFill>
                  <a:srgbClr val="000000"/>
                </a:solidFill>
                <a:effectLst/>
                <a:latin typeface="Aptos SemiBold" panose="020B0004020202020204" pitchFamily="34" charset="0"/>
              </a:rPr>
              <a:t>Avoid mixing data from different storage places.</a:t>
            </a:r>
          </a:p>
          <a:p>
            <a:pPr marL="457200" indent="-457200">
              <a:buAutoNum type="arabicPeriod"/>
            </a:pPr>
            <a:endParaRPr lang="en-US" sz="2400" b="0" i="0" dirty="0">
              <a:solidFill>
                <a:srgbClr val="000000"/>
              </a:solidFill>
              <a:effectLst/>
              <a:latin typeface="Roboto" panose="02000000000000000000" pitchFamily="2" charset="0"/>
            </a:endParaRPr>
          </a:p>
          <a:p>
            <a:pPr marL="0" indent="0">
              <a:buNone/>
            </a:pPr>
            <a:endParaRPr lang="en-US" sz="2200" dirty="0">
              <a:latin typeface="Aptos SemiBold" panose="020B0004020202020204" pitchFamily="34" charset="0"/>
            </a:endParaRPr>
          </a:p>
        </p:txBody>
      </p:sp>
    </p:spTree>
    <p:extLst>
      <p:ext uri="{BB962C8B-B14F-4D97-AF65-F5344CB8AC3E}">
        <p14:creationId xmlns:p14="http://schemas.microsoft.com/office/powerpoint/2010/main" val="352090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F25C-1E2F-40D7-A495-2703790F1BF1}"/>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095A5D13-2D82-25B5-ECEC-2FB8E6EC854F}"/>
              </a:ext>
            </a:extLst>
          </p:cNvPr>
          <p:cNvSpPr>
            <a:spLocks noGrp="1"/>
          </p:cNvSpPr>
          <p:nvPr>
            <p:ph idx="1"/>
          </p:nvPr>
        </p:nvSpPr>
        <p:spPr/>
        <p:txBody>
          <a:bodyPr/>
          <a:lstStyle/>
          <a:p>
            <a:r>
              <a:rPr lang="en-US" dirty="0">
                <a:hlinkClick r:id="rId2"/>
              </a:rPr>
              <a:t>CWE - CWE-367: Time-of-check Time-of-use (TOCTOU) Race Condition (4.15) (mitre.org)</a:t>
            </a:r>
            <a:endParaRPr lang="en-US" dirty="0">
              <a:hlinkClick r:id="rId3"/>
            </a:endParaRPr>
          </a:p>
          <a:p>
            <a:r>
              <a:rPr lang="en-US" dirty="0">
                <a:hlinkClick r:id="rId3"/>
              </a:rPr>
              <a:t>Race conditions | Web Security Academy (portswigger.net)</a:t>
            </a:r>
            <a:endParaRPr lang="en-US" dirty="0"/>
          </a:p>
          <a:p>
            <a:r>
              <a:rPr lang="en-US" dirty="0">
                <a:hlinkClick r:id="rId4"/>
              </a:rPr>
              <a:t>Race Condition Vulnerabilities: An Overview | </a:t>
            </a:r>
            <a:r>
              <a:rPr lang="en-US" dirty="0" err="1">
                <a:hlinkClick r:id="rId4"/>
              </a:rPr>
              <a:t>Indusface</a:t>
            </a:r>
            <a:endParaRPr lang="en-US" dirty="0"/>
          </a:p>
          <a:p>
            <a:r>
              <a:rPr lang="en-US" dirty="0" err="1">
                <a:hlinkClick r:id="rId5"/>
              </a:rPr>
              <a:t>regreSSHion</a:t>
            </a:r>
            <a:r>
              <a:rPr lang="en-US" dirty="0">
                <a:hlinkClick r:id="rId5"/>
              </a:rPr>
              <a:t>: Remote Unauthenticated Code Execution Vulnerability in OpenSSH server | Qualys Security Blog</a:t>
            </a:r>
            <a:endParaRPr lang="en-US" dirty="0"/>
          </a:p>
        </p:txBody>
      </p:sp>
    </p:spTree>
    <p:extLst>
      <p:ext uri="{BB962C8B-B14F-4D97-AF65-F5344CB8AC3E}">
        <p14:creationId xmlns:p14="http://schemas.microsoft.com/office/powerpoint/2010/main" val="286051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1313F-BDD5-BE3E-4BF7-2D95093DF758}"/>
              </a:ext>
            </a:extLst>
          </p:cNvPr>
          <p:cNvSpPr>
            <a:spLocks noGrp="1"/>
          </p:cNvSpPr>
          <p:nvPr>
            <p:ph idx="1"/>
          </p:nvPr>
        </p:nvSpPr>
        <p:spPr>
          <a:xfrm>
            <a:off x="379516" y="394854"/>
            <a:ext cx="11293928" cy="5994071"/>
          </a:xfrm>
        </p:spPr>
        <p:txBody>
          <a:bodyPr/>
          <a:lstStyle/>
          <a:p>
            <a:pPr marL="0" indent="0">
              <a:buNone/>
            </a:pPr>
            <a:r>
              <a:rPr lang="en-US" sz="2400" b="1" dirty="0">
                <a:latin typeface="Aptos SemiBold" panose="020B0004020202020204" pitchFamily="34" charset="0"/>
              </a:rPr>
              <a:t>Overview:</a:t>
            </a:r>
          </a:p>
          <a:p>
            <a:pPr marL="0" indent="0">
              <a:buNone/>
            </a:pPr>
            <a:endParaRPr lang="en-US" sz="2400" b="1" dirty="0">
              <a:latin typeface="Aptos SemiBold" panose="020B0004020202020204" pitchFamily="34" charset="0"/>
            </a:endParaRPr>
          </a:p>
          <a:p>
            <a:pPr marL="457200" indent="-457200">
              <a:buFont typeface="+mj-lt"/>
              <a:buAutoNum type="arabicPeriod"/>
            </a:pPr>
            <a:r>
              <a:rPr lang="en-US" sz="2400" b="1" dirty="0">
                <a:latin typeface="Aptos SemiBold" panose="020B0004020202020204" pitchFamily="34" charset="0"/>
              </a:rPr>
              <a:t>Understanding Race Conditions</a:t>
            </a:r>
          </a:p>
          <a:p>
            <a:pPr marL="457200" indent="-457200">
              <a:buFont typeface="+mj-lt"/>
              <a:buAutoNum type="arabicPeriod"/>
            </a:pPr>
            <a:r>
              <a:rPr lang="en-US" sz="2400" b="1" dirty="0">
                <a:latin typeface="Aptos SemiBold" panose="020B0004020202020204" pitchFamily="34" charset="0"/>
              </a:rPr>
              <a:t>Common Vulnerabilities</a:t>
            </a:r>
            <a:r>
              <a:rPr lang="en-US" sz="2400" dirty="0">
                <a:latin typeface="Aptos SemiBold" panose="020B0004020202020204" pitchFamily="34" charset="0"/>
              </a:rPr>
              <a:t>: Key areas that are prone to race conditions.</a:t>
            </a:r>
          </a:p>
          <a:p>
            <a:pPr marL="457200" indent="-457200">
              <a:buFont typeface="+mj-lt"/>
              <a:buAutoNum type="arabicPeriod"/>
            </a:pPr>
            <a:r>
              <a:rPr lang="en-US" sz="2400" b="1" dirty="0">
                <a:latin typeface="Aptos SemiBold" panose="020B0004020202020204" pitchFamily="34" charset="0"/>
              </a:rPr>
              <a:t>Detection Techniques</a:t>
            </a:r>
          </a:p>
          <a:p>
            <a:pPr marL="457200" indent="-457200">
              <a:buFont typeface="+mj-lt"/>
              <a:buAutoNum type="arabicPeriod"/>
            </a:pPr>
            <a:r>
              <a:rPr lang="en-US" sz="2400" b="1" dirty="0">
                <a:latin typeface="Aptos SemiBold" panose="020B0004020202020204" pitchFamily="34" charset="0"/>
              </a:rPr>
              <a:t>Measures to Prevent</a:t>
            </a:r>
            <a:endParaRPr lang="en-US" dirty="0"/>
          </a:p>
        </p:txBody>
      </p:sp>
    </p:spTree>
    <p:extLst>
      <p:ext uri="{BB962C8B-B14F-4D97-AF65-F5344CB8AC3E}">
        <p14:creationId xmlns:p14="http://schemas.microsoft.com/office/powerpoint/2010/main" val="1136930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0EE1D8-C8F2-5813-4E1B-38CDC5A9A8BD}"/>
              </a:ext>
            </a:extLst>
          </p:cNvPr>
          <p:cNvSpPr>
            <a:spLocks noGrp="1"/>
          </p:cNvSpPr>
          <p:nvPr>
            <p:ph type="title"/>
          </p:nvPr>
        </p:nvSpPr>
        <p:spPr>
          <a:xfrm>
            <a:off x="397327" y="130629"/>
            <a:ext cx="3794663" cy="961901"/>
          </a:xfrm>
        </p:spPr>
        <p:txBody>
          <a:bodyPr>
            <a:normAutofit/>
          </a:bodyPr>
          <a:lstStyle/>
          <a:p>
            <a:r>
              <a:rPr lang="en-US" dirty="0">
                <a:latin typeface="Aptos" panose="020B0004020202020204" pitchFamily="34" charset="0"/>
              </a:rPr>
              <a:t>RACE CONDITION</a:t>
            </a:r>
          </a:p>
        </p:txBody>
      </p:sp>
      <p:sp>
        <p:nvSpPr>
          <p:cNvPr id="6" name="Content Placeholder 5">
            <a:extLst>
              <a:ext uri="{FF2B5EF4-FFF2-40B4-BE49-F238E27FC236}">
                <a16:creationId xmlns:a16="http://schemas.microsoft.com/office/drawing/2014/main" id="{3638BFF6-0536-A441-739C-382DDD2CADAC}"/>
              </a:ext>
            </a:extLst>
          </p:cNvPr>
          <p:cNvSpPr>
            <a:spLocks noGrp="1"/>
          </p:cNvSpPr>
          <p:nvPr>
            <p:ph idx="1"/>
          </p:nvPr>
        </p:nvSpPr>
        <p:spPr>
          <a:xfrm>
            <a:off x="302324" y="938151"/>
            <a:ext cx="11347369" cy="5213267"/>
          </a:xfrm>
        </p:spPr>
        <p:txBody>
          <a:bodyPr>
            <a:normAutofit/>
          </a:bodyPr>
          <a:lstStyle/>
          <a:p>
            <a:r>
              <a:rPr lang="en-US" sz="2000" dirty="0">
                <a:latin typeface="Aptos SemiBold" panose="020B0004020202020204" pitchFamily="34" charset="0"/>
              </a:rPr>
              <a:t>occurs when multiple processes or threads attempt to access and manipulate the same shared resource </a:t>
            </a:r>
            <a:r>
              <a:rPr lang="en-US" sz="2000" dirty="0">
                <a:highlight>
                  <a:srgbClr val="FFFF00"/>
                </a:highlight>
                <a:latin typeface="Aptos SemiBold" panose="020B0004020202020204" pitchFamily="34" charset="0"/>
              </a:rPr>
              <a:t>simultaneously</a:t>
            </a:r>
            <a:r>
              <a:rPr lang="en-US" sz="2000" dirty="0">
                <a:latin typeface="Aptos SemiBold" panose="020B0004020202020204" pitchFamily="34" charset="0"/>
              </a:rPr>
              <a:t>.</a:t>
            </a:r>
          </a:p>
          <a:p>
            <a:r>
              <a:rPr lang="en-US" sz="2000" dirty="0">
                <a:latin typeface="Aptos SemiBold" panose="020B0004020202020204" pitchFamily="34" charset="0"/>
              </a:rPr>
              <a:t>leads to unexpected behaviors, allowing to manipulate the outcome in a web application.</a:t>
            </a:r>
          </a:p>
          <a:p>
            <a:pPr marL="0" indent="0">
              <a:buNone/>
            </a:pPr>
            <a:r>
              <a:rPr lang="en-US" sz="2000" b="1" dirty="0">
                <a:latin typeface="Aptos ExtraBold" panose="020B0004020202020204" pitchFamily="34" charset="0"/>
              </a:rPr>
              <a:t>Real-World Examples:</a:t>
            </a:r>
            <a:endParaRPr lang="en-US" sz="2000" dirty="0">
              <a:latin typeface="Aptos ExtraBold" panose="020B0004020202020204" pitchFamily="34" charset="0"/>
            </a:endParaRPr>
          </a:p>
          <a:p>
            <a:pPr marL="457200" indent="-457200">
              <a:buFont typeface="+mj-lt"/>
              <a:buAutoNum type="arabicPeriod"/>
            </a:pPr>
            <a:r>
              <a:rPr lang="en-US" b="1" dirty="0">
                <a:latin typeface="Aptos SemiBold" panose="020B0004020202020204" pitchFamily="34" charset="0"/>
              </a:rPr>
              <a:t>Banking Applications</a:t>
            </a:r>
            <a:r>
              <a:rPr lang="en-US" dirty="0">
                <a:latin typeface="Aptos SemiBold" panose="020B0004020202020204" pitchFamily="34" charset="0"/>
              </a:rPr>
              <a:t>: Double-spending of funds due to simultaneous transactions.</a:t>
            </a:r>
          </a:p>
          <a:p>
            <a:pPr marL="457200" indent="-457200">
              <a:buFont typeface="+mj-lt"/>
              <a:buAutoNum type="arabicPeriod"/>
            </a:pPr>
            <a:r>
              <a:rPr lang="en-US" b="1" dirty="0">
                <a:latin typeface="Aptos SemiBold" panose="020B0004020202020204" pitchFamily="34" charset="0"/>
              </a:rPr>
              <a:t>Online Auctions</a:t>
            </a:r>
            <a:r>
              <a:rPr lang="en-US" dirty="0">
                <a:latin typeface="Aptos SemiBold" panose="020B0004020202020204" pitchFamily="34" charset="0"/>
              </a:rPr>
              <a:t>: Winning bids being processed incorrectly when multiple users place bids at the same time.</a:t>
            </a:r>
          </a:p>
          <a:p>
            <a:pPr marL="457200" indent="-457200">
              <a:buFont typeface="+mj-lt"/>
              <a:buAutoNum type="arabicPeriod"/>
            </a:pPr>
            <a:r>
              <a:rPr lang="en-US" b="1" dirty="0">
                <a:latin typeface="Aptos SemiBold" panose="020B0004020202020204" pitchFamily="34" charset="0"/>
              </a:rPr>
              <a:t>File Systems</a:t>
            </a:r>
            <a:r>
              <a:rPr lang="en-US" dirty="0">
                <a:latin typeface="Aptos SemiBold" panose="020B0004020202020204" pitchFamily="34" charset="0"/>
              </a:rPr>
              <a:t>: Two users trying to modify or delete the same file simultaneously.</a:t>
            </a:r>
          </a:p>
          <a:p>
            <a:pPr marL="457200" indent="-457200">
              <a:buFont typeface="+mj-lt"/>
              <a:buAutoNum type="arabicPeriod"/>
            </a:pPr>
            <a:r>
              <a:rPr lang="en-US" dirty="0">
                <a:latin typeface="Aptos SemiBold" panose="020B0004020202020204" pitchFamily="34" charset="0"/>
              </a:rPr>
              <a:t>S</a:t>
            </a:r>
            <a:r>
              <a:rPr lang="en-US" b="0" dirty="0">
                <a:latin typeface="Aptos SemiBold" panose="020B0004020202020204" pitchFamily="34" charset="0"/>
              </a:rPr>
              <a:t>ubmit the same form or make the same purchase on an e-commerce website at the same time. If the server doesn't properly handle simultaneous requests (such as checking and locking the resources), both requests might go through, resulting in two purchases when only one was intended.</a:t>
            </a:r>
          </a:p>
          <a:p>
            <a:pPr marL="0" indent="0">
              <a:buNone/>
            </a:pPr>
            <a:endParaRPr lang="en-US" sz="1600" dirty="0">
              <a:latin typeface="Aptos" panose="020B0004020202020204" pitchFamily="34" charset="0"/>
            </a:endParaRPr>
          </a:p>
        </p:txBody>
      </p:sp>
    </p:spTree>
    <p:extLst>
      <p:ext uri="{BB962C8B-B14F-4D97-AF65-F5344CB8AC3E}">
        <p14:creationId xmlns:p14="http://schemas.microsoft.com/office/powerpoint/2010/main" val="643727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5013C3-99F3-1FDF-A1CF-40B11BB4C116}"/>
              </a:ext>
            </a:extLst>
          </p:cNvPr>
          <p:cNvPicPr>
            <a:picLocks noChangeAspect="1"/>
          </p:cNvPicPr>
          <p:nvPr/>
        </p:nvPicPr>
        <p:blipFill>
          <a:blip r:embed="rId3"/>
          <a:stretch>
            <a:fillRect/>
          </a:stretch>
        </p:blipFill>
        <p:spPr>
          <a:xfrm>
            <a:off x="1038100" y="1215486"/>
            <a:ext cx="9963396" cy="5042593"/>
          </a:xfrm>
          <a:prstGeom prst="rect">
            <a:avLst/>
          </a:prstGeom>
        </p:spPr>
      </p:pic>
      <p:sp>
        <p:nvSpPr>
          <p:cNvPr id="2" name="Title 1">
            <a:extLst>
              <a:ext uri="{FF2B5EF4-FFF2-40B4-BE49-F238E27FC236}">
                <a16:creationId xmlns:a16="http://schemas.microsoft.com/office/drawing/2014/main" id="{51759696-42CD-FD92-6487-51732CC458BA}"/>
              </a:ext>
            </a:extLst>
          </p:cNvPr>
          <p:cNvSpPr>
            <a:spLocks noGrp="1"/>
          </p:cNvSpPr>
          <p:nvPr>
            <p:ph type="ctrTitle"/>
          </p:nvPr>
        </p:nvSpPr>
        <p:spPr>
          <a:xfrm>
            <a:off x="402770" y="213630"/>
            <a:ext cx="11234057" cy="817789"/>
          </a:xfrm>
        </p:spPr>
        <p:txBody>
          <a:bodyPr>
            <a:normAutofit fontScale="90000"/>
          </a:bodyPr>
          <a:lstStyle/>
          <a:p>
            <a:r>
              <a:rPr lang="en-US" sz="2400" b="0" dirty="0">
                <a:latin typeface="Aptos SemiBold" panose="020F0502020204030204" pitchFamily="34" charset="0"/>
              </a:rPr>
              <a:t>Imagine an online store that allows you to enter a promotional code during checkout for a one-time discount. Here's how the application typically handles this</a:t>
            </a:r>
            <a:endParaRPr lang="en-US" b="0" dirty="0">
              <a:latin typeface="Aptos SemiBold" panose="020F0502020204030204" pitchFamily="34" charset="0"/>
            </a:endParaRPr>
          </a:p>
        </p:txBody>
      </p:sp>
    </p:spTree>
    <p:extLst>
      <p:ext uri="{BB962C8B-B14F-4D97-AF65-F5344CB8AC3E}">
        <p14:creationId xmlns:p14="http://schemas.microsoft.com/office/powerpoint/2010/main" val="259121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9696-42CD-FD92-6487-51732CC458BA}"/>
              </a:ext>
            </a:extLst>
          </p:cNvPr>
          <p:cNvSpPr>
            <a:spLocks noGrp="1"/>
          </p:cNvSpPr>
          <p:nvPr>
            <p:ph type="ctrTitle"/>
          </p:nvPr>
        </p:nvSpPr>
        <p:spPr>
          <a:xfrm>
            <a:off x="353786" y="304799"/>
            <a:ext cx="11484427" cy="907597"/>
          </a:xfrm>
        </p:spPr>
        <p:txBody>
          <a:bodyPr>
            <a:normAutofit/>
          </a:bodyPr>
          <a:lstStyle/>
          <a:p>
            <a:pPr algn="ctr"/>
            <a:r>
              <a:rPr lang="en-US" sz="2400" b="0" i="0" dirty="0">
                <a:solidFill>
                  <a:srgbClr val="5C5C5B"/>
                </a:solidFill>
                <a:effectLst/>
                <a:latin typeface="Aptos SemiBold" panose="020B0004020202020204" pitchFamily="34" charset="0"/>
              </a:rPr>
              <a:t>what would happen if a user who has never applied this discount code before , tries to apply it twice at almost the same time:</a:t>
            </a:r>
            <a:endParaRPr lang="en-US" dirty="0">
              <a:latin typeface="Aptos SemiBold" panose="020B0004020202020204" pitchFamily="34" charset="0"/>
            </a:endParaRPr>
          </a:p>
        </p:txBody>
      </p:sp>
      <p:pic>
        <p:nvPicPr>
          <p:cNvPr id="3" name="Picture 2">
            <a:extLst>
              <a:ext uri="{FF2B5EF4-FFF2-40B4-BE49-F238E27FC236}">
                <a16:creationId xmlns:a16="http://schemas.microsoft.com/office/drawing/2014/main" id="{0EDF565A-0DCE-1466-7200-2D9EF1E3F1BE}"/>
              </a:ext>
            </a:extLst>
          </p:cNvPr>
          <p:cNvPicPr>
            <a:picLocks noChangeAspect="1"/>
          </p:cNvPicPr>
          <p:nvPr/>
        </p:nvPicPr>
        <p:blipFill>
          <a:blip r:embed="rId2"/>
          <a:stretch>
            <a:fillRect/>
          </a:stretch>
        </p:blipFill>
        <p:spPr>
          <a:xfrm>
            <a:off x="965289" y="1505628"/>
            <a:ext cx="10480696" cy="4177270"/>
          </a:xfrm>
          <a:prstGeom prst="rect">
            <a:avLst/>
          </a:prstGeom>
        </p:spPr>
      </p:pic>
      <p:sp>
        <p:nvSpPr>
          <p:cNvPr id="4" name="TextBox 3">
            <a:extLst>
              <a:ext uri="{FF2B5EF4-FFF2-40B4-BE49-F238E27FC236}">
                <a16:creationId xmlns:a16="http://schemas.microsoft.com/office/drawing/2014/main" id="{C24F2CA4-0AF1-EFC2-D8A0-C33F15DC2C81}"/>
              </a:ext>
            </a:extLst>
          </p:cNvPr>
          <p:cNvSpPr txBox="1"/>
          <p:nvPr/>
        </p:nvSpPr>
        <p:spPr>
          <a:xfrm>
            <a:off x="500286" y="5878285"/>
            <a:ext cx="11337928" cy="830997"/>
          </a:xfrm>
          <a:prstGeom prst="rect">
            <a:avLst/>
          </a:prstGeom>
          <a:noFill/>
        </p:spPr>
        <p:txBody>
          <a:bodyPr wrap="square" rtlCol="0">
            <a:spAutoFit/>
          </a:bodyPr>
          <a:lstStyle/>
          <a:p>
            <a:r>
              <a:rPr lang="en-US" sz="2400" dirty="0">
                <a:latin typeface="Aptos SemiBold" panose="020B0004020202020204" pitchFamily="34" charset="0"/>
              </a:rPr>
              <a:t>This period during which a collision is possible -"</a:t>
            </a:r>
            <a:r>
              <a:rPr lang="en-US" sz="2400" b="1" dirty="0">
                <a:latin typeface="Aptos SemiBold" panose="020B0004020202020204" pitchFamily="34" charset="0"/>
              </a:rPr>
              <a:t>race window</a:t>
            </a:r>
            <a:r>
              <a:rPr lang="en-US" sz="2400" dirty="0">
                <a:latin typeface="Aptos SemiBold" panose="020B0004020202020204" pitchFamily="34" charset="0"/>
              </a:rPr>
              <a:t>“- fraction of a second between two interactions with the database.</a:t>
            </a:r>
          </a:p>
        </p:txBody>
      </p:sp>
    </p:spTree>
    <p:extLst>
      <p:ext uri="{BB962C8B-B14F-4D97-AF65-F5344CB8AC3E}">
        <p14:creationId xmlns:p14="http://schemas.microsoft.com/office/powerpoint/2010/main" val="230847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8D0DB-EF95-4EEA-8052-3F76E6C728DA}"/>
              </a:ext>
            </a:extLst>
          </p:cNvPr>
          <p:cNvSpPr>
            <a:spLocks noGrp="1"/>
          </p:cNvSpPr>
          <p:nvPr>
            <p:ph idx="1"/>
          </p:nvPr>
        </p:nvSpPr>
        <p:spPr>
          <a:xfrm>
            <a:off x="403761" y="783771"/>
            <a:ext cx="11044052" cy="4001983"/>
          </a:xfrm>
        </p:spPr>
        <p:txBody>
          <a:bodyPr>
            <a:normAutofit fontScale="92500" lnSpcReduction="10000"/>
          </a:bodyPr>
          <a:lstStyle/>
          <a:p>
            <a:pPr marL="0" indent="0" algn="l">
              <a:buNone/>
            </a:pPr>
            <a:r>
              <a:rPr lang="en-US" sz="2400" b="0" i="0" dirty="0">
                <a:effectLst/>
                <a:latin typeface="Aptos SemiBold" panose="020B0004020202020204" pitchFamily="34" charset="0"/>
              </a:rPr>
              <a:t>There are many variations of this kind of attack, including:</a:t>
            </a:r>
          </a:p>
          <a:p>
            <a:pPr marL="0" indent="0" algn="l">
              <a:buNone/>
            </a:pPr>
            <a:endParaRPr lang="en-US" sz="2400" b="0" i="0" dirty="0">
              <a:effectLst/>
              <a:latin typeface="Aptos SemiBold" panose="020B0004020202020204" pitchFamily="34" charset="0"/>
            </a:endParaRPr>
          </a:p>
          <a:p>
            <a:r>
              <a:rPr lang="en-US" sz="2400" b="0" i="0" dirty="0">
                <a:solidFill>
                  <a:srgbClr val="000000"/>
                </a:solidFill>
                <a:effectLst/>
                <a:latin typeface="Aptos SemiBold" panose="020B0004020202020204" pitchFamily="34" charset="0"/>
              </a:rPr>
              <a:t>Redeeming a gift card multiple times</a:t>
            </a:r>
          </a:p>
          <a:p>
            <a:r>
              <a:rPr lang="en-US" sz="2400" dirty="0">
                <a:latin typeface="Aptos SemiBold" panose="020B0004020202020204" pitchFamily="34" charset="0"/>
              </a:rPr>
              <a:t>P</a:t>
            </a:r>
            <a:r>
              <a:rPr lang="en-US" sz="2400" b="0" i="0" dirty="0">
                <a:effectLst/>
                <a:latin typeface="Aptos SemiBold" panose="020B0004020202020204" pitchFamily="34" charset="0"/>
              </a:rPr>
              <a:t>assword reset mechanism</a:t>
            </a:r>
          </a:p>
          <a:p>
            <a:r>
              <a:rPr lang="en-US" sz="2400" b="0" i="0" dirty="0">
                <a:solidFill>
                  <a:srgbClr val="000000"/>
                </a:solidFill>
                <a:effectLst/>
                <a:latin typeface="Aptos SemiBold" panose="020B0004020202020204" pitchFamily="34" charset="0"/>
              </a:rPr>
              <a:t>Rating a product multiple times</a:t>
            </a:r>
          </a:p>
          <a:p>
            <a:r>
              <a:rPr lang="en-US" sz="2400" b="0" i="0" dirty="0">
                <a:solidFill>
                  <a:srgbClr val="000000"/>
                </a:solidFill>
                <a:effectLst/>
                <a:latin typeface="Aptos SemiBold" panose="020B0004020202020204" pitchFamily="34" charset="0"/>
              </a:rPr>
              <a:t>Withdrawing or transferring cash in excess of your account balance</a:t>
            </a:r>
          </a:p>
          <a:p>
            <a:r>
              <a:rPr lang="en-US" sz="2400" b="0" i="0" dirty="0">
                <a:solidFill>
                  <a:srgbClr val="000000"/>
                </a:solidFill>
                <a:effectLst/>
                <a:latin typeface="Aptos SemiBold" panose="020B0004020202020204" pitchFamily="34" charset="0"/>
              </a:rPr>
              <a:t>Reusing a single CAPTCHA solution</a:t>
            </a:r>
          </a:p>
          <a:p>
            <a:r>
              <a:rPr lang="en-US" sz="2400" b="0" i="0" dirty="0">
                <a:solidFill>
                  <a:srgbClr val="000000"/>
                </a:solidFill>
                <a:effectLst/>
                <a:latin typeface="Aptos SemiBold" panose="020B0004020202020204" pitchFamily="34" charset="0"/>
              </a:rPr>
              <a:t>Bypassing rate limit</a:t>
            </a:r>
          </a:p>
          <a:p>
            <a:pPr marL="342900" indent="-342900">
              <a:buAutoNum type="arabicPeriod"/>
            </a:pPr>
            <a:endParaRPr lang="en-US" dirty="0">
              <a:latin typeface="Aptos SemiBold" panose="020B0004020202020204" pitchFamily="34" charset="0"/>
            </a:endParaRPr>
          </a:p>
          <a:p>
            <a:pPr marL="0" indent="0">
              <a:buNone/>
            </a:pPr>
            <a:endParaRPr lang="en-US" dirty="0">
              <a:latin typeface="Aptos SemiBold" panose="020B0004020202020204" pitchFamily="34" charset="0"/>
            </a:endParaRPr>
          </a:p>
        </p:txBody>
      </p:sp>
    </p:spTree>
    <p:extLst>
      <p:ext uri="{BB962C8B-B14F-4D97-AF65-F5344CB8AC3E}">
        <p14:creationId xmlns:p14="http://schemas.microsoft.com/office/powerpoint/2010/main" val="312638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8D0DB-EF95-4EEA-8052-3F76E6C728DA}"/>
              </a:ext>
            </a:extLst>
          </p:cNvPr>
          <p:cNvSpPr>
            <a:spLocks noGrp="1"/>
          </p:cNvSpPr>
          <p:nvPr>
            <p:ph idx="1"/>
          </p:nvPr>
        </p:nvSpPr>
        <p:spPr>
          <a:xfrm>
            <a:off x="439387" y="391886"/>
            <a:ext cx="11055927" cy="5165765"/>
          </a:xfrm>
        </p:spPr>
        <p:txBody>
          <a:bodyPr>
            <a:normAutofit/>
          </a:bodyPr>
          <a:lstStyle/>
          <a:p>
            <a:pPr marL="0" indent="0">
              <a:buNone/>
            </a:pPr>
            <a:r>
              <a:rPr lang="en-US" sz="2400" b="1" dirty="0">
                <a:latin typeface="Aptos SemiBold" panose="020B0004020202020204" pitchFamily="34" charset="0"/>
              </a:rPr>
              <a:t>Detection Techniques</a:t>
            </a:r>
          </a:p>
          <a:p>
            <a:pPr marL="0" indent="0">
              <a:buNone/>
            </a:pPr>
            <a:endParaRPr lang="en-US" sz="1000" b="0" i="0" dirty="0">
              <a:effectLst/>
              <a:latin typeface="Aptos SemiBold" panose="020B0004020202020204" pitchFamily="34" charset="0"/>
            </a:endParaRPr>
          </a:p>
          <a:p>
            <a:r>
              <a:rPr lang="en-US" sz="2000" b="0" i="0" dirty="0">
                <a:solidFill>
                  <a:srgbClr val="000000"/>
                </a:solidFill>
                <a:effectLst/>
                <a:latin typeface="Aptos SemiBold" panose="020B0004020202020204" pitchFamily="34" charset="0"/>
              </a:rPr>
              <a:t>Identify a single-use or rate-limited endpoint that has some kind of security impact or other useful purpose.</a:t>
            </a:r>
          </a:p>
          <a:p>
            <a:r>
              <a:rPr lang="en-US" sz="2000" b="0" i="0" dirty="0">
                <a:solidFill>
                  <a:srgbClr val="000000"/>
                </a:solidFill>
                <a:effectLst/>
                <a:latin typeface="Aptos SemiBold" panose="020B0004020202020204" pitchFamily="34" charset="0"/>
              </a:rPr>
              <a:t>Issue multiple requests to this endpoint in quick succession to see if you can overrun this limit.</a:t>
            </a:r>
          </a:p>
          <a:p>
            <a:pPr marL="0" indent="0">
              <a:buNone/>
            </a:pPr>
            <a:endParaRPr lang="en-US" sz="2000" b="0" i="0" dirty="0">
              <a:solidFill>
                <a:srgbClr val="000000"/>
              </a:solidFill>
              <a:effectLst/>
              <a:latin typeface="Aptos SemiBold" panose="020B0004020202020204" pitchFamily="34" charset="0"/>
            </a:endParaRPr>
          </a:p>
          <a:p>
            <a:pPr marL="0" indent="0">
              <a:buNone/>
            </a:pPr>
            <a:r>
              <a:rPr lang="en-US" sz="2000" dirty="0">
                <a:solidFill>
                  <a:srgbClr val="5C5C5B"/>
                </a:solidFill>
                <a:latin typeface="Aptos ExtraBold" panose="020B0004020202020204" pitchFamily="34" charset="0"/>
              </a:rPr>
              <a:t>C</a:t>
            </a:r>
            <a:r>
              <a:rPr lang="en-US" sz="2000" b="0" i="0" dirty="0">
                <a:solidFill>
                  <a:srgbClr val="5C5C5B"/>
                </a:solidFill>
                <a:effectLst/>
                <a:latin typeface="Aptos ExtraBold" panose="020B0004020202020204" pitchFamily="34" charset="0"/>
              </a:rPr>
              <a:t>hallenges</a:t>
            </a:r>
            <a:r>
              <a:rPr lang="en-US" sz="2000" b="0" i="0" dirty="0">
                <a:solidFill>
                  <a:srgbClr val="5C5C5B"/>
                </a:solidFill>
                <a:effectLst/>
                <a:latin typeface="Aptos SemiBold" panose="020B0004020202020204" pitchFamily="34" charset="0"/>
              </a:rPr>
              <a:t> - timing the requests so that at least two race windows line up, causing a collision- often just milliseconds or can be even shorter.</a:t>
            </a:r>
          </a:p>
          <a:p>
            <a:pPr marL="0" indent="0">
              <a:buNone/>
            </a:pPr>
            <a:r>
              <a:rPr lang="en-US" sz="2000" b="0" i="0" dirty="0">
                <a:solidFill>
                  <a:srgbClr val="5C5C5B"/>
                </a:solidFill>
                <a:effectLst/>
                <a:latin typeface="Arial" panose="020B0604020202020204" pitchFamily="34" charset="0"/>
              </a:rPr>
              <a:t>there are various uncontrollable and unpredictable external factors that affect when the server processes each request </a:t>
            </a:r>
            <a:r>
              <a:rPr lang="en-US" sz="2000" dirty="0">
                <a:solidFill>
                  <a:srgbClr val="5C5C5B"/>
                </a:solidFill>
                <a:latin typeface="Aptos SemiBold" panose="020B0004020202020204" pitchFamily="34" charset="0"/>
              </a:rPr>
              <a:t>.</a:t>
            </a:r>
            <a:endParaRPr lang="en-US" sz="2000" b="0" i="0" dirty="0">
              <a:effectLst/>
              <a:latin typeface="Aptos SemiBold" panose="020B0004020202020204" pitchFamily="34" charset="0"/>
            </a:endParaRPr>
          </a:p>
          <a:p>
            <a:pPr marL="342900" indent="-342900">
              <a:buAutoNum type="arabicPeriod"/>
            </a:pPr>
            <a:endParaRPr lang="en-US" dirty="0">
              <a:latin typeface="Aptos SemiBold" panose="020B0004020202020204" pitchFamily="34" charset="0"/>
            </a:endParaRPr>
          </a:p>
          <a:p>
            <a:pPr marL="0" indent="0">
              <a:buNone/>
            </a:pPr>
            <a:endParaRPr lang="en-US" dirty="0">
              <a:latin typeface="Aptos SemiBold" panose="020B0004020202020204" pitchFamily="34" charset="0"/>
            </a:endParaRPr>
          </a:p>
        </p:txBody>
      </p:sp>
    </p:spTree>
    <p:extLst>
      <p:ext uri="{BB962C8B-B14F-4D97-AF65-F5344CB8AC3E}">
        <p14:creationId xmlns:p14="http://schemas.microsoft.com/office/powerpoint/2010/main" val="3672292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8D0DB-EF95-4EEA-8052-3F76E6C728DA}"/>
              </a:ext>
            </a:extLst>
          </p:cNvPr>
          <p:cNvSpPr>
            <a:spLocks noGrp="1"/>
          </p:cNvSpPr>
          <p:nvPr>
            <p:ph idx="1"/>
          </p:nvPr>
        </p:nvSpPr>
        <p:spPr>
          <a:xfrm>
            <a:off x="439387" y="391887"/>
            <a:ext cx="11055927" cy="3037114"/>
          </a:xfrm>
        </p:spPr>
        <p:txBody>
          <a:bodyPr>
            <a:normAutofit/>
          </a:bodyPr>
          <a:lstStyle/>
          <a:p>
            <a:pPr marL="0" indent="0">
              <a:buNone/>
            </a:pPr>
            <a:r>
              <a:rPr lang="en-US" sz="2400" b="1" dirty="0">
                <a:latin typeface="Aptos SemiBold" panose="020B0004020202020204" pitchFamily="34" charset="0"/>
              </a:rPr>
              <a:t>Detection Techniques</a:t>
            </a:r>
          </a:p>
          <a:p>
            <a:pPr marL="0" indent="0">
              <a:buNone/>
            </a:pPr>
            <a:endParaRPr lang="en-US" dirty="0">
              <a:latin typeface="Aptos SemiBold" panose="020B0004020202020204" pitchFamily="34" charset="0"/>
            </a:endParaRPr>
          </a:p>
          <a:p>
            <a:pPr marL="0" indent="0">
              <a:buNone/>
            </a:pPr>
            <a:r>
              <a:rPr lang="en-US" sz="2000" b="0" i="0" dirty="0">
                <a:effectLst/>
                <a:latin typeface="Aptos SemiBold" panose="020B0004020202020204" pitchFamily="34" charset="0"/>
              </a:rPr>
              <a:t>Burp Repeater: Create a group of requests and send them in parallel.</a:t>
            </a:r>
          </a:p>
          <a:p>
            <a:pPr marL="0" indent="0">
              <a:buNone/>
            </a:pPr>
            <a:r>
              <a:rPr lang="en-US" sz="2000" b="0" i="0" dirty="0">
                <a:solidFill>
                  <a:srgbClr val="5C5C5B"/>
                </a:solidFill>
                <a:effectLst/>
                <a:latin typeface="Aptos SemiBold" panose="020B0004020202020204" pitchFamily="34" charset="0"/>
              </a:rPr>
              <a:t>sending a large number of requests like this helps to mitigate internal latency, also known as server-side jitter.</a:t>
            </a:r>
            <a:endParaRPr lang="en-US" sz="2000" dirty="0">
              <a:latin typeface="Aptos SemiBold" panose="020B0004020202020204" pitchFamily="34" charset="0"/>
            </a:endParaRPr>
          </a:p>
        </p:txBody>
      </p:sp>
      <p:pic>
        <p:nvPicPr>
          <p:cNvPr id="2052" name="Picture 4" descr="Single-packet attack">
            <a:extLst>
              <a:ext uri="{FF2B5EF4-FFF2-40B4-BE49-F238E27FC236}">
                <a16:creationId xmlns:a16="http://schemas.microsoft.com/office/drawing/2014/main" id="{7AAD8F6B-E346-5AF8-BFC3-69E0BD929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338" y="3277590"/>
            <a:ext cx="8953500" cy="2400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A138AE9-DE57-4C86-5696-38DFB19149A1}"/>
              </a:ext>
            </a:extLst>
          </p:cNvPr>
          <p:cNvSpPr txBox="1"/>
          <p:nvPr/>
        </p:nvSpPr>
        <p:spPr>
          <a:xfrm>
            <a:off x="665018" y="5975113"/>
            <a:ext cx="9975273" cy="400110"/>
          </a:xfrm>
          <a:prstGeom prst="rect">
            <a:avLst/>
          </a:prstGeom>
          <a:noFill/>
        </p:spPr>
        <p:txBody>
          <a:bodyPr wrap="square" rtlCol="0">
            <a:spAutoFit/>
          </a:bodyPr>
          <a:lstStyle/>
          <a:p>
            <a:r>
              <a:rPr lang="en-US" sz="2000" dirty="0">
                <a:solidFill>
                  <a:srgbClr val="5C5C5B"/>
                </a:solidFill>
                <a:latin typeface="Aptos SemiBold" panose="020B0004020202020204" pitchFamily="34" charset="0"/>
              </a:rPr>
              <a:t>U</a:t>
            </a:r>
            <a:r>
              <a:rPr lang="en-US" sz="2000" b="0" i="0" dirty="0">
                <a:solidFill>
                  <a:srgbClr val="5C5C5B"/>
                </a:solidFill>
                <a:effectLst/>
                <a:latin typeface="Aptos SemiBold" panose="020B0004020202020204" pitchFamily="34" charset="0"/>
              </a:rPr>
              <a:t>sing a single TCP packet to complete 20-30 requests simultaneously.</a:t>
            </a:r>
            <a:endParaRPr lang="en-US" sz="2000" dirty="0">
              <a:latin typeface="Aptos SemiBold" panose="020B0004020202020204" pitchFamily="34" charset="0"/>
            </a:endParaRPr>
          </a:p>
        </p:txBody>
      </p:sp>
    </p:spTree>
    <p:extLst>
      <p:ext uri="{BB962C8B-B14F-4D97-AF65-F5344CB8AC3E}">
        <p14:creationId xmlns:p14="http://schemas.microsoft.com/office/powerpoint/2010/main" val="183150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8D0DB-EF95-4EEA-8052-3F76E6C728DA}"/>
              </a:ext>
            </a:extLst>
          </p:cNvPr>
          <p:cNvSpPr>
            <a:spLocks noGrp="1"/>
          </p:cNvSpPr>
          <p:nvPr>
            <p:ph idx="1"/>
          </p:nvPr>
        </p:nvSpPr>
        <p:spPr>
          <a:xfrm>
            <a:off x="439387" y="391887"/>
            <a:ext cx="8989621" cy="1033152"/>
          </a:xfrm>
        </p:spPr>
        <p:txBody>
          <a:bodyPr>
            <a:normAutofit/>
          </a:bodyPr>
          <a:lstStyle/>
          <a:p>
            <a:pPr marL="0" indent="0">
              <a:buNone/>
            </a:pPr>
            <a:r>
              <a:rPr lang="en-US" sz="2400" b="1" dirty="0">
                <a:latin typeface="Aptos SemiBold" panose="020B0004020202020204" pitchFamily="34" charset="0"/>
              </a:rPr>
              <a:t>Detection Techniques</a:t>
            </a:r>
            <a:endParaRPr lang="en-US" sz="2400" b="0" i="0" dirty="0">
              <a:effectLst/>
              <a:latin typeface="Aptos SemiBold" panose="020B0004020202020204" pitchFamily="34" charset="0"/>
            </a:endParaRPr>
          </a:p>
          <a:p>
            <a:pPr marL="0" indent="0">
              <a:buNone/>
            </a:pPr>
            <a:r>
              <a:rPr lang="en-US" b="0" i="0" dirty="0">
                <a:effectLst/>
                <a:latin typeface="Aptos SemiBold" panose="020B0004020202020204" pitchFamily="34" charset="0"/>
              </a:rPr>
              <a:t>1. </a:t>
            </a:r>
            <a:r>
              <a:rPr lang="en-US" sz="2000" b="0" i="0" dirty="0">
                <a:effectLst/>
                <a:latin typeface="Aptos SemiBold" panose="020B0004020202020204" pitchFamily="34" charset="0"/>
              </a:rPr>
              <a:t>Burp Repeater: Create a group of requests and send them in parallel.</a:t>
            </a:r>
            <a:endParaRPr lang="en-US" dirty="0">
              <a:latin typeface="Aptos SemiBold" panose="020B0004020202020204" pitchFamily="34" charset="0"/>
            </a:endParaRPr>
          </a:p>
        </p:txBody>
      </p:sp>
      <p:pic>
        <p:nvPicPr>
          <p:cNvPr id="4" name="Picture 3">
            <a:extLst>
              <a:ext uri="{FF2B5EF4-FFF2-40B4-BE49-F238E27FC236}">
                <a16:creationId xmlns:a16="http://schemas.microsoft.com/office/drawing/2014/main" id="{8D7A3411-C64E-3DAF-B677-95B8034F0050}"/>
              </a:ext>
            </a:extLst>
          </p:cNvPr>
          <p:cNvPicPr>
            <a:picLocks noChangeAspect="1"/>
          </p:cNvPicPr>
          <p:nvPr/>
        </p:nvPicPr>
        <p:blipFill>
          <a:blip r:embed="rId2"/>
          <a:stretch>
            <a:fillRect/>
          </a:stretch>
        </p:blipFill>
        <p:spPr>
          <a:xfrm>
            <a:off x="269174" y="1626920"/>
            <a:ext cx="11525314" cy="4646298"/>
          </a:xfrm>
          <a:prstGeom prst="rect">
            <a:avLst/>
          </a:prstGeom>
        </p:spPr>
      </p:pic>
    </p:spTree>
    <p:extLst>
      <p:ext uri="{BB962C8B-B14F-4D97-AF65-F5344CB8AC3E}">
        <p14:creationId xmlns:p14="http://schemas.microsoft.com/office/powerpoint/2010/main" val="2884187693"/>
      </p:ext>
    </p:extLst>
  </p:cSld>
  <p:clrMapOvr>
    <a:masterClrMapping/>
  </p:clrMapOvr>
</p:sld>
</file>

<file path=ppt/theme/theme1.xml><?xml version="1.0" encoding="utf-8"?>
<a:theme xmlns:a="http://schemas.openxmlformats.org/drawingml/2006/main" name="EncaseVTI">
  <a:themeElements>
    <a:clrScheme name="Encase">
      <a:dk1>
        <a:sysClr val="windowText" lastClr="000000"/>
      </a:dk1>
      <a:lt1>
        <a:sysClr val="window" lastClr="FFFFFF"/>
      </a:lt1>
      <a:dk2>
        <a:srgbClr val="1E2121"/>
      </a:dk2>
      <a:lt2>
        <a:srgbClr val="EFECEB"/>
      </a:lt2>
      <a:accent1>
        <a:srgbClr val="717059"/>
      </a:accent1>
      <a:accent2>
        <a:srgbClr val="B9A17E"/>
      </a:accent2>
      <a:accent3>
        <a:srgbClr val="766752"/>
      </a:accent3>
      <a:accent4>
        <a:srgbClr val="A28578"/>
      </a:accent4>
      <a:accent5>
        <a:srgbClr val="6E736D"/>
      </a:accent5>
      <a:accent6>
        <a:srgbClr val="BE8366"/>
      </a:accent6>
      <a:hlink>
        <a:srgbClr val="B5714F"/>
      </a:hlink>
      <a:folHlink>
        <a:srgbClr val="7B6B4C"/>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739</TotalTime>
  <Words>693</Words>
  <Application>Microsoft Office PowerPoint</Application>
  <PresentationFormat>Widescreen</PresentationFormat>
  <Paragraphs>70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Aptos ExtraBold</vt:lpstr>
      <vt:lpstr>Aptos SemiBold</vt:lpstr>
      <vt:lpstr>Arial</vt:lpstr>
      <vt:lpstr>Avenir Next LT Pro</vt:lpstr>
      <vt:lpstr>Avenir Next LT Pro Light</vt:lpstr>
      <vt:lpstr>Roboto</vt:lpstr>
      <vt:lpstr>EncaseVTI</vt:lpstr>
      <vt:lpstr>RACE CONDITION ATTACK</vt:lpstr>
      <vt:lpstr>PowerPoint Presentation</vt:lpstr>
      <vt:lpstr>RACE CONDITION</vt:lpstr>
      <vt:lpstr>Imagine an online store that allows you to enter a promotional code during checkout for a one-time discount. Here's how the application typically handles this</vt:lpstr>
      <vt:lpstr>what would happen if a user who has never applied this discount code before , tries to apply it twice at almost the same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Vishnu T</dc:creator>
  <cp:lastModifiedBy>Vishnu T</cp:lastModifiedBy>
  <cp:revision>1</cp:revision>
  <dcterms:created xsi:type="dcterms:W3CDTF">2024-09-19T15:51:20Z</dcterms:created>
  <dcterms:modified xsi:type="dcterms:W3CDTF">2024-09-20T07:07:05Z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083ca2a-fa5f-423f-8f80-7e27cbcfb750_Enabled">
    <vt:lpwstr>true</vt:lpwstr>
  </property>
  <property fmtid="{D5CDD505-2E9C-101B-9397-08002B2CF9AE}" pid="3" name="MSIP_Label_8083ca2a-fa5f-423f-8f80-7e27cbcfb750_SetDate">
    <vt:lpwstr>2024-09-19T18:47:31Z</vt:lpwstr>
  </property>
  <property fmtid="{D5CDD505-2E9C-101B-9397-08002B2CF9AE}" pid="4" name="MSIP_Label_8083ca2a-fa5f-423f-8f80-7e27cbcfb750_Method">
    <vt:lpwstr>Privileged</vt:lpwstr>
  </property>
  <property fmtid="{D5CDD505-2E9C-101B-9397-08002B2CF9AE}" pid="5" name="MSIP_Label_8083ca2a-fa5f-423f-8f80-7e27cbcfb750_Name">
    <vt:lpwstr>Internal</vt:lpwstr>
  </property>
  <property fmtid="{D5CDD505-2E9C-101B-9397-08002B2CF9AE}" pid="6" name="MSIP_Label_8083ca2a-fa5f-423f-8f80-7e27cbcfb750_SiteId">
    <vt:lpwstr>927e65b8-7ad7-48db-a3c6-c42a67c100d6</vt:lpwstr>
  </property>
  <property fmtid="{D5CDD505-2E9C-101B-9397-08002B2CF9AE}" pid="7" name="MSIP_Label_8083ca2a-fa5f-423f-8f80-7e27cbcfb750_ActionId">
    <vt:lpwstr>34b9b448-4be0-451c-b69b-14a646952ee2</vt:lpwstr>
  </property>
  <property fmtid="{D5CDD505-2E9C-101B-9397-08002B2CF9AE}" pid="8" name="MSIP_Label_8083ca2a-fa5f-423f-8f80-7e27cbcfb750_ContentBits">
    <vt:lpwstr>0</vt:lpwstr>
  </property>
</Properties>
</file>