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050F27-50D3-4C4B-9A78-BC45CAB745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156" y="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94DFA-D7B0-4195-976D-F905C166F737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B7EBD-82D3-465E-AA66-9885E5068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B7EBD-82D3-465E-AA66-9885E5068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E165699-34AA-4785-86AF-5F09ABB67F98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51C053B-FD83-4046-96A3-6C5E8F6557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458200" cy="2438400"/>
          </a:xfrm>
        </p:spPr>
        <p:txBody>
          <a:bodyPr>
            <a:normAutofit/>
          </a:bodyPr>
          <a:lstStyle/>
          <a:p>
            <a:r>
              <a:rPr lang="en-US" sz="5600" dirty="0" smtClean="0"/>
              <a:t>CSE 3120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dirty="0" smtClean="0"/>
              <a:t>Software Engineering and Information Systems Laboratory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72000"/>
            <a:ext cx="6934200" cy="28194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chemeClr val="tx2">
                    <a:lumMod val="90000"/>
                  </a:schemeClr>
                </a:solidFill>
                <a:latin typeface="Rockwell" pitchFamily="18" charset="0"/>
              </a:rPr>
              <a:t>Weather App</a:t>
            </a:r>
            <a:endParaRPr lang="en-US" sz="8000" b="1" dirty="0">
              <a:solidFill>
                <a:schemeClr val="tx2">
                  <a:lumMod val="90000"/>
                </a:schemeClr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2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229600" cy="4325112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 dirty="0" err="1" smtClean="0">
                <a:latin typeface="+mj-lt"/>
              </a:rPr>
              <a:t>Git</a:t>
            </a:r>
            <a:r>
              <a:rPr lang="en-US" sz="2100" dirty="0" smtClean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collaboration: Efficient team collaboration </a:t>
            </a:r>
            <a:r>
              <a:rPr lang="en-US" sz="2100" dirty="0" smtClean="0">
                <a:latin typeface="+mj-lt"/>
              </a:rPr>
              <a:t>using </a:t>
            </a:r>
            <a:r>
              <a:rPr lang="en-US" sz="2100" dirty="0" err="1" smtClean="0">
                <a:latin typeface="+mj-lt"/>
              </a:rPr>
              <a:t>git</a:t>
            </a:r>
            <a:r>
              <a:rPr lang="en-US" sz="2100" dirty="0" smtClean="0">
                <a:latin typeface="+mj-lt"/>
              </a:rPr>
              <a:t>.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Design pattern implementation: </a:t>
            </a:r>
            <a:r>
              <a:rPr lang="en-US" sz="2100" dirty="0" smtClean="0">
                <a:latin typeface="+mj-lt"/>
              </a:rPr>
              <a:t>Implemented singleton, factory, adapter, observer.</a:t>
            </a:r>
            <a:endParaRPr lang="en-US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Unit testing: Ensured component reliability with </a:t>
            </a:r>
            <a:r>
              <a:rPr lang="en-US" sz="2100" dirty="0" err="1" smtClean="0">
                <a:latin typeface="+mj-lt"/>
              </a:rPr>
              <a:t>JUnit</a:t>
            </a:r>
            <a:r>
              <a:rPr lang="en-US" sz="2100" dirty="0">
                <a:latin typeface="+mj-lt"/>
              </a:rPr>
              <a:t>.</a:t>
            </a:r>
          </a:p>
          <a:p>
            <a:r>
              <a:rPr lang="en-US" sz="2100" dirty="0">
                <a:latin typeface="+mj-lt"/>
              </a:rPr>
              <a:t>Integration testing: Validated module interactions.</a:t>
            </a:r>
          </a:p>
          <a:p>
            <a:r>
              <a:rPr lang="en-US" sz="2100" dirty="0">
                <a:latin typeface="+mj-lt"/>
              </a:rPr>
              <a:t>UI testing: Verified UI correctness and responsiveness.(Failed)</a:t>
            </a:r>
          </a:p>
          <a:p>
            <a:r>
              <a:rPr lang="en-US" sz="2100" dirty="0">
                <a:latin typeface="+mj-lt"/>
              </a:rPr>
              <a:t> CI/CD implementation: Automated build, test, and deployment.</a:t>
            </a:r>
          </a:p>
          <a:p>
            <a:r>
              <a:rPr lang="en-US" sz="2100" dirty="0">
                <a:latin typeface="+mj-lt"/>
              </a:rPr>
              <a:t>Used API(Application Programming Interfaces</a:t>
            </a:r>
            <a:r>
              <a:rPr lang="en-US" sz="2100" dirty="0" smtClean="0">
                <a:latin typeface="+mj-lt"/>
              </a:rPr>
              <a:t>) for fetching data to show in app. </a:t>
            </a:r>
          </a:p>
          <a:p>
            <a:endParaRPr lang="en-US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000" dirty="0" smtClean="0"/>
              <a:t>Weather 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700" dirty="0" smtClean="0"/>
              <a:t>  A java based application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772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sz="4500" dirty="0" smtClean="0"/>
              <a:t>Objective &amp; key features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32511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>
                <a:latin typeface="+mj-lt"/>
              </a:rPr>
              <a:t>Daily Weather Update:</a:t>
            </a:r>
          </a:p>
          <a:p>
            <a:pPr algn="just"/>
            <a:endParaRPr lang="en-US" dirty="0">
              <a:latin typeface="+mj-lt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latin typeface="+mj-lt"/>
              </a:rPr>
              <a:t>Receive real-time weather updates for the current day.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latin typeface="+mj-lt"/>
              </a:rPr>
              <a:t>Display current temperature, humidity, wind speed, and weather conditions.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Update </a:t>
            </a:r>
            <a:r>
              <a:rPr lang="en-US" dirty="0">
                <a:latin typeface="+mj-lt"/>
              </a:rPr>
              <a:t>weather information periodically to reflect changes throughout the day</a:t>
            </a:r>
            <a:r>
              <a:rPr lang="en-US" dirty="0" smtClean="0">
                <a:latin typeface="+mj-lt"/>
              </a:rPr>
              <a:t>.</a:t>
            </a:r>
          </a:p>
          <a:p>
            <a:pPr algn="just"/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7-Day Forecasting:</a:t>
            </a:r>
          </a:p>
          <a:p>
            <a:pPr algn="just"/>
            <a:endParaRPr lang="en-US" dirty="0">
              <a:latin typeface="+mj-lt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Access </a:t>
            </a:r>
            <a:r>
              <a:rPr lang="en-US" dirty="0">
                <a:latin typeface="+mj-lt"/>
              </a:rPr>
              <a:t>a 7-day forecast for the upcoming week.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Show </a:t>
            </a:r>
            <a:r>
              <a:rPr lang="en-US" dirty="0">
                <a:latin typeface="+mj-lt"/>
              </a:rPr>
              <a:t>daily high and low temperatures for each forecasted day.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Present </a:t>
            </a:r>
            <a:r>
              <a:rPr lang="en-US" dirty="0">
                <a:latin typeface="+mj-lt"/>
              </a:rPr>
              <a:t>weather conditions expected for each day, including </a:t>
            </a:r>
            <a:r>
              <a:rPr lang="en-US" dirty="0" smtClean="0">
                <a:latin typeface="+mj-lt"/>
              </a:rPr>
              <a:t>      precipitation</a:t>
            </a:r>
            <a:r>
              <a:rPr lang="en-US" dirty="0">
                <a:latin typeface="+mj-lt"/>
              </a:rPr>
              <a:t>, cloud cover, and wind direction.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Allow </a:t>
            </a:r>
            <a:r>
              <a:rPr lang="en-US" dirty="0">
                <a:latin typeface="+mj-lt"/>
              </a:rPr>
              <a:t>users to view detailed forecast information, such as hourly weather predictions and chance of precipitation.</a:t>
            </a:r>
          </a:p>
        </p:txBody>
      </p:sp>
    </p:spTree>
    <p:extLst>
      <p:ext uri="{BB962C8B-B14F-4D97-AF65-F5344CB8AC3E}">
        <p14:creationId xmlns:p14="http://schemas.microsoft.com/office/powerpoint/2010/main" val="2417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209592"/>
          </a:xfrm>
        </p:spPr>
      </p:pic>
    </p:spTree>
    <p:extLst>
      <p:ext uri="{BB962C8B-B14F-4D97-AF65-F5344CB8AC3E}">
        <p14:creationId xmlns:p14="http://schemas.microsoft.com/office/powerpoint/2010/main" val="39381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3999" cy="5181600"/>
          </a:xfrm>
        </p:spPr>
      </p:pic>
    </p:spTree>
    <p:extLst>
      <p:ext uri="{BB962C8B-B14F-4D97-AF65-F5344CB8AC3E}">
        <p14:creationId xmlns:p14="http://schemas.microsoft.com/office/powerpoint/2010/main" val="7426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algn="ctr"/>
            <a:r>
              <a:rPr lang="en-US" dirty="0" smtClean="0"/>
              <a:t>State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5181600"/>
          </a:xfrm>
        </p:spPr>
      </p:pic>
    </p:spTree>
    <p:extLst>
      <p:ext uri="{BB962C8B-B14F-4D97-AF65-F5344CB8AC3E}">
        <p14:creationId xmlns:p14="http://schemas.microsoft.com/office/powerpoint/2010/main" val="20883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25112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500" dirty="0" smtClean="0">
                <a:latin typeface="+mj-lt"/>
              </a:rPr>
              <a:t>Singleton Design Pattern:</a:t>
            </a:r>
          </a:p>
          <a:p>
            <a:pPr marL="109728" indent="0" algn="just">
              <a:buNone/>
            </a:pPr>
            <a:r>
              <a:rPr lang="en-US" sz="2000" dirty="0">
                <a:latin typeface="+mj-lt"/>
              </a:rPr>
              <a:t>The </a:t>
            </a:r>
            <a:r>
              <a:rPr lang="en-US" sz="2000" dirty="0" err="1" smtClean="0">
                <a:latin typeface="+mj-lt"/>
              </a:rPr>
              <a:t>WeatherApiClient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class uses the Singleton design pattern to ensure only one instance manages HTTP requests using </a:t>
            </a:r>
            <a:r>
              <a:rPr lang="en-US" sz="2000" dirty="0" err="1" smtClean="0">
                <a:latin typeface="+mj-lt"/>
              </a:rPr>
              <a:t>OkHttpClient</a:t>
            </a:r>
            <a:r>
              <a:rPr lang="en-US" sz="2000" dirty="0" smtClean="0">
                <a:latin typeface="+mj-lt"/>
              </a:rPr>
              <a:t>. </a:t>
            </a:r>
            <a:r>
              <a:rPr lang="en-US" sz="2000" dirty="0">
                <a:latin typeface="+mj-lt"/>
              </a:rPr>
              <a:t>It includes a private constructor, a static </a:t>
            </a:r>
            <a:r>
              <a:rPr lang="en-US" sz="2000" dirty="0" err="1">
                <a:latin typeface="+mj-lt"/>
              </a:rPr>
              <a:t>getInstance</a:t>
            </a:r>
            <a:r>
              <a:rPr lang="en-US" sz="2000" dirty="0">
                <a:latin typeface="+mj-lt"/>
              </a:rPr>
              <a:t> method to retrieve the single instance, and a </a:t>
            </a:r>
            <a:r>
              <a:rPr lang="en-US" sz="2000" dirty="0" err="1">
                <a:latin typeface="+mj-lt"/>
              </a:rPr>
              <a:t>fetchWeatherData</a:t>
            </a:r>
            <a:r>
              <a:rPr lang="en-US" sz="2000" dirty="0">
                <a:latin typeface="+mj-lt"/>
              </a:rPr>
              <a:t> method to obtain weather data for a given city.</a:t>
            </a:r>
            <a:endParaRPr lang="en-US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33800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algn="ctr"/>
            <a:r>
              <a:rPr lang="en-US" dirty="0"/>
              <a:t>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 numCol="2">
            <a:normAutofit/>
          </a:bodyPr>
          <a:lstStyle/>
          <a:p>
            <a:pPr marL="109728" indent="0">
              <a:buNone/>
            </a:pPr>
            <a:r>
              <a:rPr lang="en-US" sz="2500" dirty="0" smtClean="0">
                <a:latin typeface="+mj-lt"/>
              </a:rPr>
              <a:t>Factory </a:t>
            </a:r>
            <a:r>
              <a:rPr lang="en-US" sz="2500" dirty="0">
                <a:latin typeface="+mj-lt"/>
              </a:rPr>
              <a:t>Design Pattern:</a:t>
            </a:r>
          </a:p>
          <a:p>
            <a:pPr marL="109728" indent="0">
              <a:buNone/>
            </a:pPr>
            <a:r>
              <a:rPr lang="en-US" sz="2000" dirty="0">
                <a:latin typeface="+mj-lt"/>
              </a:rPr>
              <a:t>This diagram illustrates a class hierarchy for a weather app, where the </a:t>
            </a:r>
            <a:r>
              <a:rPr lang="en-US" sz="2000" dirty="0" err="1">
                <a:latin typeface="+mj-lt"/>
              </a:rPr>
              <a:t>DomainFactory</a:t>
            </a:r>
            <a:r>
              <a:rPr lang="en-US" sz="2000" dirty="0">
                <a:latin typeface="+mj-lt"/>
              </a:rPr>
              <a:t> class creates instances of Hourly and </a:t>
            </a:r>
            <a:r>
              <a:rPr lang="en-US" sz="2000" dirty="0" err="1">
                <a:latin typeface="+mj-lt"/>
              </a:rPr>
              <a:t>TomorrowDomain</a:t>
            </a:r>
            <a:r>
              <a:rPr lang="en-US" sz="2000" dirty="0">
                <a:latin typeface="+mj-lt"/>
              </a:rPr>
              <a:t> classes. Both Hourly and </a:t>
            </a:r>
            <a:r>
              <a:rPr lang="en-US" sz="2000" dirty="0" err="1">
                <a:latin typeface="+mj-lt"/>
              </a:rPr>
              <a:t>TomorrowDomain</a:t>
            </a:r>
            <a:r>
              <a:rPr lang="en-US" sz="2000" dirty="0">
                <a:latin typeface="+mj-lt"/>
              </a:rPr>
              <a:t> implement the Weather interface, ensuring they provide a </a:t>
            </a:r>
            <a:r>
              <a:rPr lang="en-US" sz="2000" dirty="0" err="1">
                <a:latin typeface="+mj-lt"/>
              </a:rPr>
              <a:t>getPicPath</a:t>
            </a:r>
            <a:r>
              <a:rPr lang="en-US" sz="2000" dirty="0">
                <a:latin typeface="+mj-lt"/>
              </a:rPr>
              <a:t>() method. Hourly and </a:t>
            </a:r>
            <a:r>
              <a:rPr lang="en-US" sz="2000" dirty="0" err="1">
                <a:latin typeface="+mj-lt"/>
              </a:rPr>
              <a:t>TomorrowDomain</a:t>
            </a:r>
            <a:r>
              <a:rPr lang="en-US" sz="2000" dirty="0">
                <a:latin typeface="+mj-lt"/>
              </a:rPr>
              <a:t> have various attributes and methods to manage weather data for specific times and days, respectively.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76400"/>
            <a:ext cx="4267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182</TotalTime>
  <Words>307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CSE 3120 Software Engineering and Information Systems Laboratory</vt:lpstr>
      <vt:lpstr>Weather App   A java based application</vt:lpstr>
      <vt:lpstr>Objective &amp; key features</vt:lpstr>
      <vt:lpstr>Sequence Diagram</vt:lpstr>
      <vt:lpstr>Class Diagram</vt:lpstr>
      <vt:lpstr>State Diagram</vt:lpstr>
      <vt:lpstr>Design Pattern</vt:lpstr>
      <vt:lpstr>Design Pattern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3120 Software Engineering and Information Systems Laboratory</dc:title>
  <dc:creator>HP</dc:creator>
  <cp:lastModifiedBy>HP</cp:lastModifiedBy>
  <cp:revision>12</cp:revision>
  <dcterms:created xsi:type="dcterms:W3CDTF">2024-05-24T16:54:43Z</dcterms:created>
  <dcterms:modified xsi:type="dcterms:W3CDTF">2024-05-24T19:56:52Z</dcterms:modified>
</cp:coreProperties>
</file>