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60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LAB 5: </a:t>
            </a:r>
            <a:r>
              <a:rPr lang="en-US" sz="6000" b="0" strike="noStrike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COMPILATION STEPS OF A C PROGRAM &amp; MAKE FILE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Dr. </a:t>
            </a:r>
            <a:r>
              <a:rPr lang="en-US" sz="2400" b="0" strike="noStrike" spc="-1" dirty="0" err="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Kazi</a:t>
            </a:r>
            <a:r>
              <a:rPr lang="en-US" sz="24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Md. </a:t>
            </a:r>
            <a:r>
              <a:rPr lang="en-US" sz="2400" b="0" strike="noStrike" spc="-1" dirty="0" err="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Rokibul</a:t>
            </a:r>
            <a:r>
              <a:rPr lang="en-US" sz="24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Alam</a:t>
            </a:r>
            <a:r>
              <a:rPr lang="en-US" sz="24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&amp; JAKARIA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MAKE 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 Tool: 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Syntax Overview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 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command syntax is: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 [options]  [target]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can type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 --help 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see all options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 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command supports. In this tutorial an explanation of all those options are not in the scope. The main point is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makefile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structure and how it works.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target 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a tag (or name defined) present in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makefile.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requires a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makefile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that tells it how your application should be built. The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makefile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often resides in the same directory as other source files and it can have any name you want. For instance, if your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makefile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is called 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run.mk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then to execute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command type: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       make –f run.mk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MAKE 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-f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option tells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command the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makefile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name that should be processed.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There are also two special names that makes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-f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option not necessary: 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makefile 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Makefile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If you run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 passing a file name it will look  first for a file called 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makefile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If that does not exist it will look for a file called  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Makefile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If you have two files in your directory one called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makefile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and  other called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Makefile 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type: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         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 &lt;enter&gt;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command will process the file called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makefile.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In that case, you should use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-f 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option if you want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command processes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Makefile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MAKE 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Content Placeholder 3"/>
          <p:cNvPicPr/>
          <p:nvPr/>
        </p:nvPicPr>
        <p:blipFill>
          <a:blip r:embed="rId2"/>
          <a:stretch/>
        </p:blipFill>
        <p:spPr>
          <a:xfrm>
            <a:off x="8393400" y="2690640"/>
            <a:ext cx="3798000" cy="3259080"/>
          </a:xfrm>
          <a:prstGeom prst="rect">
            <a:avLst/>
          </a:prstGeom>
          <a:ln>
            <a:noFill/>
          </a:ln>
        </p:spPr>
      </p:pic>
      <p:sp>
        <p:nvSpPr>
          <p:cNvPr id="97" name="CustomShape 2"/>
          <p:cNvSpPr/>
          <p:nvPr/>
        </p:nvSpPr>
        <p:spPr>
          <a:xfrm>
            <a:off x="838080" y="1899720"/>
            <a:ext cx="7349760" cy="67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make file consists of a set of </a:t>
            </a:r>
            <a:r>
              <a:rPr lang="en-US" sz="2000" b="1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targets</a:t>
            </a:r>
            <a:r>
              <a:rPr lang="en-US" sz="2000" b="0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 </a:t>
            </a:r>
            <a:r>
              <a:rPr lang="en-US" sz="2000" b="1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dependencies </a:t>
            </a:r>
            <a:r>
              <a:rPr lang="en-US" sz="2000" b="0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 </a:t>
            </a:r>
            <a:r>
              <a:rPr lang="en-US" sz="2000" b="1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rules</a:t>
            </a:r>
            <a:r>
              <a:rPr lang="en-US" sz="2000" b="0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A </a:t>
            </a:r>
            <a:r>
              <a:rPr lang="en-US" sz="2000" b="1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target</a:t>
            </a:r>
            <a:r>
              <a:rPr lang="en-US" sz="2000" b="0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most of time is a file to be created/updated. </a:t>
            </a:r>
            <a:r>
              <a:rPr lang="en-US" sz="2000" b="1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target</a:t>
            </a:r>
            <a:r>
              <a:rPr lang="en-US" sz="2000" b="0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depends upon a set of source files or even others </a:t>
            </a:r>
            <a:r>
              <a:rPr lang="en-US" sz="2000" b="1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targets</a:t>
            </a:r>
            <a:r>
              <a:rPr lang="en-US" sz="2000" b="0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described in </a:t>
            </a:r>
            <a:r>
              <a:rPr lang="en-US" sz="2000" b="1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Dependency List</a:t>
            </a:r>
            <a:r>
              <a:rPr lang="en-US" sz="2000" b="0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 </a:t>
            </a:r>
            <a:r>
              <a:rPr lang="en-US" sz="2000" b="1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Rules</a:t>
            </a:r>
            <a:r>
              <a:rPr lang="en-US" sz="2000" b="0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are the necessary commands to create the </a:t>
            </a:r>
            <a:r>
              <a:rPr lang="en-US" sz="2000" b="1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target</a:t>
            </a:r>
            <a:r>
              <a:rPr lang="en-US" sz="2000" b="0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file by using </a:t>
            </a:r>
            <a:r>
              <a:rPr lang="en-US" sz="2000" b="1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Dependency List</a:t>
            </a:r>
            <a:r>
              <a:rPr lang="en-US" sz="2000" b="0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 you see in </a:t>
            </a:r>
            <a:r>
              <a:rPr lang="en-US" sz="2000" b="1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figure</a:t>
            </a:r>
            <a:r>
              <a:rPr lang="en-US" sz="2000" b="0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each command in the </a:t>
            </a:r>
            <a:r>
              <a:rPr lang="en-US" sz="2000" b="1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Rules</a:t>
            </a:r>
            <a:r>
              <a:rPr lang="en-US" sz="2000" b="0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part must be on lines that start with a </a:t>
            </a:r>
            <a:r>
              <a:rPr lang="en-US" sz="2000" b="1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TAB</a:t>
            </a:r>
            <a:r>
              <a:rPr lang="en-US" sz="2000" b="0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character. Space issue errors. Also, a space at end of the </a:t>
            </a:r>
            <a:r>
              <a:rPr lang="en-US" sz="2000" b="1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rule</a:t>
            </a:r>
            <a:r>
              <a:rPr lang="en-US" sz="2000" b="0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line may cause </a:t>
            </a:r>
            <a:r>
              <a:rPr lang="en-US" sz="2000" b="1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make </a:t>
            </a:r>
            <a:r>
              <a:rPr lang="en-US" sz="2000" b="0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issues an error message.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 </a:t>
            </a:r>
            <a:r>
              <a:rPr lang="en-US" sz="2000" b="1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makefile</a:t>
            </a:r>
            <a:r>
              <a:rPr lang="en-US" sz="2000" b="0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is read by </a:t>
            </a:r>
            <a:r>
              <a:rPr lang="en-US" sz="2000" b="1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make </a:t>
            </a:r>
            <a:r>
              <a:rPr lang="en-US" sz="2000" b="0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command which determines </a:t>
            </a:r>
            <a:r>
              <a:rPr lang="en-US" sz="2000" b="1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target</a:t>
            </a:r>
            <a:r>
              <a:rPr lang="en-US" sz="2000" b="0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files to be built by comparing the dates and times (timestamp) of source files in </a:t>
            </a:r>
            <a:r>
              <a:rPr lang="en-US" sz="2000" b="1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Dependency</a:t>
            </a:r>
            <a:r>
              <a:rPr lang="en-US" sz="2000" b="0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r>
              <a:rPr lang="en-US" sz="2000" b="1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</a:t>
            </a:r>
            <a:r>
              <a:rPr lang="en-US" sz="2000" b="0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lang="en-US" sz="2000" b="1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r>
              <a:rPr lang="en-US" sz="2000" b="0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any dependency has a changed timestamp since the last build </a:t>
            </a:r>
            <a:r>
              <a:rPr lang="en-US" sz="2000" b="1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make</a:t>
            </a:r>
            <a:r>
              <a:rPr lang="en-US" sz="2000" b="0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command will execute the rule associated with the </a:t>
            </a:r>
            <a:r>
              <a:rPr lang="en-US" sz="2000" b="1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target</a:t>
            </a:r>
            <a:r>
              <a:rPr lang="en-US" sz="2000" b="0" strike="noStrike" spc="-1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MAKE 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sample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is a example of simple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makefile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there is multiple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targets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There are 2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makefiles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 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mkfile.r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and 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mkfile.w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to demonstrate the right and the wrong way to write a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makefile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 you notice, the final executable (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 target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is formed by 3 object files: 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main.o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 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mod_a.o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and 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mod_b.o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Each one is a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target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with its source files that represent its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dependency list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 target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is the main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target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or the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target 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that will result the main executable file. Notice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app dependency list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They are names of others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targets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Both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makefiles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are complete. The main difference is the order the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targets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are placed in the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makefile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So, we have: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mkfile.r  and mkfile.w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MAKE 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app: main.o mod_a.o mod_b.o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cc -o app main.o mod_a.o mod_b.o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main.o: main.c inc_a.h inc_b.h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cc -c main.c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mod_a.o: mod_a.c inc_a.h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cc -c mod_a.c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mod_b.o: mod_b.c inc_b.h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cc -c mod_b.c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7096680" y="3521160"/>
            <a:ext cx="2496960" cy="63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mkfile.r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MAKE 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main.o: main.c inc_a.h inc_b.h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cc -c main.c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mod_a.o: mod_a.c inc_a.h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cc -c mod_a.c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mod_b.o: mod_b.c inc_b.h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cc -c mod_b.c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app: main.o mod_a.o mod_b.o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cc -o app main.o mod_a.o mod_b.o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7096680" y="3521160"/>
            <a:ext cx="2496960" cy="63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mkfile.w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MAKE 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838080" y="179532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 us try the following sequence of commands: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Picture 2"/>
          <p:cNvPicPr/>
          <p:nvPr/>
        </p:nvPicPr>
        <p:blipFill>
          <a:blip r:embed="rId2"/>
          <a:stretch/>
        </p:blipFill>
        <p:spPr>
          <a:xfrm>
            <a:off x="1842480" y="2319840"/>
            <a:ext cx="7095960" cy="4537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MAKE 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 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command is invoked to process 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mkfile.w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and you can see only the first rule is executed.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object files resulted from previous builds were removed to force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command to perform a full build.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 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command is invoked to process 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mkfile.r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and all modules are correctly created.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is executed.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objects and executables were removed to force the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command to perform a full build.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command is invoked to process 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mkfile.w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again. But this time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 target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is passed as an argument and all modules are correctly created.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MAKE 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So, what is wrong with 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mkfile.w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? Well, technically nothing when you inform the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main target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(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figure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-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item 6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). However, when you do not inform a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target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the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command reads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makefile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from the beginning to find the first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target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to process. In the 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mkfile.w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case, that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target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is 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main.o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main.o target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only says to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to build 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main.o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from 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main.c, inc_a.h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and 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inc_b.h - 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there is nothing more related to do. Make will not read the next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target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Note: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the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first target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read determines how make must interpret all other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targets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and which order it must follow during the building process. So, the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first target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should be the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main target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and it might relate to one or more secondary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targets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to perform the build.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MAKE 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 us see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 target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It is placed in different lines in both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makefiles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but they have identical syntax in both. So, item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3 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item 6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of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figure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will produce the same result: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 target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says to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 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command it has 3 dependency to process first: 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main.o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 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mod_a.o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and 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mob_b.o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 building the final executable (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Then,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 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starts finding for a 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main.o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target and process it.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After, it finds and processes 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mod_a.o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finally, 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mod_b.o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is processed.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 all those 3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targets 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are built,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 target rule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is processed and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 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executable is created.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COMPILATION STEPS OF A C PROGRAM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407080" y="1965240"/>
            <a:ext cx="2837880" cy="255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#include &lt;stdio.h&gt;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main()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printf("hello, world!\n");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return 0;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/* helloworld.c */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981000" y="1704240"/>
            <a:ext cx="7234200" cy="542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 compile and run the C program </a:t>
            </a:r>
            <a:r>
              <a:rPr lang="en-US" sz="25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helloworld.c</a:t>
            </a: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all C statements must be translated individually into a sequence of instructions that a machine can understand.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These instructions are then packaged in a form called executable object program. There are other programs which perform this task to get the program running.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On a UNIX/Linux system, the translation from source code to object code (executable) is performed by a compiler driver. Here we will compile C program by gcc.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MAKE 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Sometimes a </a:t>
            </a: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target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does not mean a </a:t>
            </a: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file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but it might represent an action to be performed. When a </a:t>
            </a: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target 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is not related to a file it is called </a:t>
            </a: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phony target.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instance: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getobj: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                       mv obj/*.o . 2&gt;/dev/null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getobj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target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move all files with </a:t>
            </a: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.o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extension from </a:t>
            </a:r>
            <a:r>
              <a:rPr lang="en-US" sz="26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directory to current directory -- not a big deal. However, you should be asking yourself: "What if there is no file in </a:t>
            </a: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?" That is a good question. In that case, the </a:t>
            </a: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mv 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command would return an error that would be passed to the </a:t>
            </a: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command.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MAKE 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Note: make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command default behavior is to abort the processing when an error is detected while executing commands in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rules.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course, there will be situations that the 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 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directory will be empty. How will you avoid the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command from aborting when an error happens?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can use a special character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(minus) preceding the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mv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command. Thus: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getobj: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       -mv obj/*.o . 2&gt;/dev/null</a:t>
            </a: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MAKE 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There is a special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phony target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called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 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where you can group several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main targets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and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phony targets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phony target 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is often used to lead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command while reading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makefile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instance: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              all: getobj app install putobj</a:t>
            </a: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MAKE 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 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command will execute the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targets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in sequence: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getobj, app, install 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putobj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Another interesting feature,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command supports is the concept of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MACRO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in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makefiles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We can define a MACRO by writing: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MACRONAME=value</a:t>
            </a: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access the value of MACRONAME by writing either $(MACRONAME) or ${MACRONAME}.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MAKE 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674280" y="1690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instance: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EXECPATH=./bin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INCPATH=./include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OBJPATH=./obj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CC=cc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CFLAGS=-g -Wall -I$(INCPATH)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While executing,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replaces $(MACRONAME) with the appropriated definition. Now we know what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phony targets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and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macros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are.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Attention Please </a:t>
            </a:r>
            <a:r>
              <a:rPr lang="en-US" sz="44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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FF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must practice these workflow using given </a:t>
            </a:r>
            <a:r>
              <a:rPr lang="en-US" sz="2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files</a:t>
            </a:r>
            <a:r>
              <a:rPr lang="en-US" sz="2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for proper understanding.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FF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Otherwise you can not answer correctly to your VIVA questions which will be held in near future LAB.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Thank you .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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COMPILATION STEPS OF A C PROGRAM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following command (provided that 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gcc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installed on your Linux box) compiles C program 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helloworld.c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creates an executable file called 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helloworld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Don't forget to set appropriate permissions to 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helloworld.c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so that you won't get execute permission errors.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[root@host ~]# gcc helloworld.c -o helloworld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While compiling 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helloworld.c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the gcc compiler reads the source file 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helloworld.c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translates it into an executable 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helloworld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The compilation is performed in four sequential phases by the compilation system (a collection of four programs - 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preprocessor, compiler, assembler, and linker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COMPILATION STEPS OF A C PROGRAM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Now, let's perform all four steps one by one and understand independently.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Preprocessing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During compilation of a C program the compilation is started off with preprocessing the directives (e.g., #include and #define).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preprocessor (cpp -- c preprocessor) is a separate program in reality, but it is invoked automatically by the compiler. For example, the #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include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&lt;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stdio.h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 command in line 1 of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helloworld.c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tells the preprocessor to read the contents of the system header file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stdio.h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insert it directly into the program text. The result is another file typically with the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.i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suffix. In practice, the preprocessed file is not saved to disk unless the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-save-temps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option is used.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COMPILATION STEPS OF A C PROGRAM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is the first stage of compilation process where preprocessor directives (macros and header files are most common) are expanded. To perform this step gcc executes the following command internally.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[root@host ~]# cpp helloworld.c &gt; helloworld.i               (or)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[root@host ~]# gcc -E helloworld.c –o helloworld.i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result is a file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helloworld.i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that contains the source code with all macros expanded. If you execute the above command in isolation then the file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helloworld.i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will be saved to disk and you can see its content by vi or any other editor you have on your Linux box.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COMPILATION STEPS OF A C PROGRAM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Compilation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this phase compilation proper takes place. The compiler (cc) translates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helloworld.i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into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helloworld.s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File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helloworld.s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contains assembly code.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You can explicitly tell gcc to translate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helloworld.i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to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helloworld.s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by executing the following command.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[root@host ~]# gcc -S helloworld.i –o helloworld.s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command line option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-S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tells the compiler to convert the preprocessed code to assembly language without creating an object file. After having created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helloworld.s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you can see the content of this file.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COMPILATION STEPS OF A C PROGRAM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 Assembly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Here, the assembler (as) translates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helloworld.s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into machine language instructions, and generates an object file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helloworld.o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You can invoke the assembler at your own by executing the following command.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[root@host ~]# as helloworld.s -o helloworld.o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above command will generate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helloworld.o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as it is specified with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-o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option. And, the resulting file contains the machine instructions for the classic "Hello World!" program, with an undefined reference to printf.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COMPILATION STEPS OF A C PROGRAM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38080" y="1825560"/>
            <a:ext cx="10514880" cy="46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 Linking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is the final stage in compilation of "Hello World!" program. This phase links object files to produce final executable file. An executable file requires many external resources (system functions, C run-time libraries etc.).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Regarding our "Hello World!" program you have noticed that it calls the printf function to print the 'Hello World!' message on console. This function is contained in a separate pre compiled object file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printf.o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which must somehow be merged with our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helloworld.o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file.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linker (ld) performs this task for you. Eventually, the resulting file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helloworld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produced, which is an executable. This is now ready to be loaded into memory and executed by the system.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[root@host ~]# gcc helloworld.o -o helloworld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[root@host ~]# gcc helloworld1.o helloworld2.o -o helloworld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[for multiple object file]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MAKE 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Small C/C++ applications with a couple of modules are easy to manage. Developers can recompile them easily by calling the compiler directly, passing source files as arguments. That is a simple approach. However, when a project gets too complex with many source files it becomes necessary to have a tool that allows the developer to manage the project.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tool we are talking about is the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command. The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command is used not only to help a developer compile applications, it can be used whenever you want to produce output files from several input files.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tutorial focuses on C applications and how to use the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 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command and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makefile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to build them. There is a 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sample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folder under 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make_samples.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The most important files in the samples are the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makefiles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not the C source code.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2104</TotalTime>
  <Words>1185</Words>
  <Application>Microsoft Office PowerPoint</Application>
  <PresentationFormat>Widescreen</PresentationFormat>
  <Paragraphs>161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 Unicode MS</vt:lpstr>
      <vt:lpstr>Arial</vt:lpstr>
      <vt:lpstr>Calibri</vt:lpstr>
      <vt:lpstr>Calibri Light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3: FTP, MAKE FILE, COPILATION STEPS OF A C PROGRAM  KERNEL MODULE</dc:title>
  <dc:subject/>
  <dc:creator>Jakaria Rabbi</dc:creator>
  <dc:description/>
  <cp:lastModifiedBy>Abdul Aziz Sorkar</cp:lastModifiedBy>
  <cp:revision>218</cp:revision>
  <dcterms:created xsi:type="dcterms:W3CDTF">2015-01-04T05:48:47Z</dcterms:created>
  <dcterms:modified xsi:type="dcterms:W3CDTF">2018-10-21T08:32:14Z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25</vt:i4>
  </property>
</Properties>
</file>