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1B343D3-8957-4A44-BDCF-DBDAEAC9E11A}">
          <p14:sldIdLst>
            <p14:sldId id="256"/>
            <p14:sldId id="268"/>
            <p14:sldId id="257"/>
          </p14:sldIdLst>
        </p14:section>
        <p14:section name="Untitled Section" id="{1793A40A-FADE-41F8-92D7-D5278A88F602}">
          <p14:sldIdLst>
            <p14:sldId id="258"/>
            <p14:sldId id="259"/>
            <p14:sldId id="260"/>
            <p14:sldId id="261"/>
            <p14:sldId id="269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4957-BA7E-4BC5-80F0-12FDC4152B28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B8DA8-12BE-4BAA-BA84-AC8FA33AB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3685778-4CB7-450D-ABB2-77810A689E88}" type="datetime1">
              <a:rPr lang="en-US" smtClean="0"/>
              <a:t>9/29/2024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96A11-C11A-4191-8A15-4D39A992545A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FDE5-1B43-4454-9CDF-CA8497378B7B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84DCCD3-2697-4B52-BFD4-45937D32DDFD}" type="datetime1">
              <a:rPr lang="en-US" smtClean="0"/>
              <a:t>9/29/2024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D908FB2-AA7E-4502-B1DE-2F179F7CBA70}" type="datetime1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66577-063E-4D46-BB37-4B944718C75B}" type="datetime1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B2A-E356-4E70-A014-D4E6B6E522E4}" type="datetime1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C4947DE-0341-4C26-9A81-D21603CFCC72}" type="datetime1">
              <a:rPr lang="en-US" smtClean="0"/>
              <a:t>9/29/2024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6DC8-8889-4107-B571-BDA67CF94530}" type="datetime1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AFFD2A5-3F23-406B-9552-F809FA4E46D3}" type="datetime1">
              <a:rPr lang="en-US" smtClean="0"/>
              <a:t>9/29/2024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B29155-79B4-4D6F-BA25-DD8609B38DA1}" type="datetime1">
              <a:rPr lang="en-US" smtClean="0"/>
              <a:t>9/29/2024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FB0C00F-10CC-4AF0-ADC3-3881E53EEB48}" type="datetime1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virginia.edu/~cr4bd/flex-manual/Patterns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1752600"/>
            <a:ext cx="6172200" cy="1894362"/>
          </a:xfrm>
        </p:spPr>
        <p:txBody>
          <a:bodyPr/>
          <a:lstStyle/>
          <a:p>
            <a:r>
              <a:rPr lang="en-US" dirty="0" smtClean="0"/>
              <a:t>CSE 3212: Compiler Design</a:t>
            </a:r>
            <a:br>
              <a:rPr lang="en-US" dirty="0" smtClean="0"/>
            </a:br>
            <a:r>
              <a:rPr lang="en-US" dirty="0" smtClean="0"/>
              <a:t>Laboratory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Nazia</a:t>
            </a:r>
            <a:r>
              <a:rPr lang="en-US" dirty="0" smtClean="0"/>
              <a:t> </a:t>
            </a:r>
            <a:r>
              <a:rPr lang="en-US" dirty="0" err="1" smtClean="0"/>
              <a:t>Jahan</a:t>
            </a:r>
            <a:r>
              <a:rPr lang="en-US" dirty="0" smtClean="0"/>
              <a:t> Khan </a:t>
            </a:r>
            <a:r>
              <a:rPr lang="en-US" dirty="0" err="1" smtClean="0"/>
              <a:t>Chowdhury</a:t>
            </a:r>
            <a:endParaRPr lang="en-US" dirty="0" smtClean="0"/>
          </a:p>
          <a:p>
            <a:r>
              <a:rPr lang="en-US" dirty="0" err="1" smtClean="0"/>
              <a:t>Dipannita</a:t>
            </a:r>
            <a:r>
              <a:rPr lang="en-US" dirty="0" smtClean="0"/>
              <a:t> </a:t>
            </a:r>
            <a:r>
              <a:rPr lang="en-US" dirty="0" err="1" smtClean="0"/>
              <a:t>Bishwas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The </a:t>
            </a:r>
            <a:r>
              <a:rPr lang="en-US" i="1" dirty="0"/>
              <a:t>rules section of the flex input contains a series of rules of the form: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pattern action</a:t>
            </a:r>
            <a:endParaRPr lang="en-US" dirty="0"/>
          </a:p>
          <a:p>
            <a:r>
              <a:rPr lang="en-US" dirty="0"/>
              <a:t>where the pattern must be </a:t>
            </a:r>
            <a:r>
              <a:rPr lang="en-US" b="1" dirty="0"/>
              <a:t>unintended</a:t>
            </a:r>
            <a:r>
              <a:rPr lang="en-US" dirty="0"/>
              <a:t> and the action must begin on the </a:t>
            </a:r>
            <a:r>
              <a:rPr lang="en-US" b="1" dirty="0"/>
              <a:t>same line</a:t>
            </a:r>
            <a:r>
              <a:rPr lang="en-US" dirty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7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Actions are C source fragments. If it is compound, or takes more than one line, enclose with braces (’{’ ’}’).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rules: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[a-z]+ </a:t>
            </a:r>
            <a:r>
              <a:rPr lang="en-US" dirty="0" err="1"/>
              <a:t>printf</a:t>
            </a:r>
            <a:r>
              <a:rPr lang="en-US" dirty="0"/>
              <a:t>("found word\n");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[A-Z][a-z]* { </a:t>
            </a:r>
            <a:r>
              <a:rPr lang="en-US" dirty="0" err="1"/>
              <a:t>printf</a:t>
            </a:r>
            <a:r>
              <a:rPr lang="en-US" dirty="0"/>
              <a:t>("found capitalized        word:\n");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 ’%s’\n",</a:t>
            </a:r>
            <a:r>
              <a:rPr lang="en-US" dirty="0" err="1"/>
              <a:t>yytext</a:t>
            </a:r>
            <a:r>
              <a:rPr lang="en-US" dirty="0"/>
              <a:t>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9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Lexical Analysis With Flex, for Flex 2.6.3: Patterns (virginia.edu)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3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 Positive or Negative Integer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%%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[+]?[0-9]+ {</a:t>
            </a:r>
            <a:r>
              <a:rPr lang="en-US" dirty="0" err="1"/>
              <a:t>printf</a:t>
            </a:r>
            <a:r>
              <a:rPr lang="en-US" dirty="0"/>
              <a:t>("positive integer\n");}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[-]?[0-9]+ {</a:t>
            </a:r>
            <a:r>
              <a:rPr lang="en-US" dirty="0" err="1"/>
              <a:t>printf</a:t>
            </a:r>
            <a:r>
              <a:rPr lang="en-US" dirty="0"/>
              <a:t>("negative integer\n");}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%%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yywrap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("positive and negative integer recognition\n");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yylex</a:t>
            </a:r>
            <a:r>
              <a:rPr lang="en-US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68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2590800"/>
            <a:ext cx="8229600" cy="144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Thank you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4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7467600" cy="1143000"/>
          </a:xfrm>
        </p:spPr>
        <p:txBody>
          <a:bodyPr/>
          <a:lstStyle/>
          <a:p>
            <a:r>
              <a:rPr lang="en-US" dirty="0" smtClean="0"/>
              <a:t>Compiler 6 phases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1143000"/>
            <a:ext cx="6172200" cy="5562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Lexical Analysis</a:t>
            </a:r>
            <a:r>
              <a:rPr lang="en-US" dirty="0"/>
              <a:t>: Dividing the input into meaningful units. For a C program the units are </a:t>
            </a:r>
            <a:r>
              <a:rPr lang="en-US" i="1" dirty="0"/>
              <a:t>variables</a:t>
            </a:r>
            <a:r>
              <a:rPr lang="en-US" dirty="0"/>
              <a:t>, </a:t>
            </a:r>
            <a:r>
              <a:rPr lang="en-US" i="1" dirty="0"/>
              <a:t>constants, keywords, operators, punctuation</a:t>
            </a:r>
            <a:r>
              <a:rPr lang="en-US" dirty="0"/>
              <a:t> etc. These units also called as tokens. (we will use </a:t>
            </a:r>
            <a:r>
              <a:rPr lang="en-US" b="1" dirty="0"/>
              <a:t>Flex</a:t>
            </a:r>
            <a:r>
              <a:rPr lang="en-US" dirty="0"/>
              <a:t>)</a:t>
            </a:r>
            <a:endParaRPr lang="en-US" sz="2000" b="1" dirty="0"/>
          </a:p>
          <a:p>
            <a:pPr lvl="1" fontAlgn="base"/>
            <a:r>
              <a:rPr lang="en-US" b="1" dirty="0"/>
              <a:t>Flex: A fast Lexical Analyzer Generator</a:t>
            </a:r>
            <a:endParaRPr lang="en-US" sz="2000" b="1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Parsing</a:t>
            </a:r>
            <a:r>
              <a:rPr lang="en-US" dirty="0"/>
              <a:t>: Involves finding the relationship between input tokens. For a C program, one needs to identify valid expressions, statements, blocks, procedures etc. (Use </a:t>
            </a:r>
            <a:r>
              <a:rPr lang="en-US" b="1" dirty="0"/>
              <a:t>Bison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5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dirty="0"/>
              <a:t>Flex is a tool for generating scanners.</a:t>
            </a:r>
          </a:p>
          <a:p>
            <a:pPr fontAlgn="base"/>
            <a:r>
              <a:rPr lang="en-US" dirty="0"/>
              <a:t>Flex source is a table of regular expressions and corresponding program fragments.</a:t>
            </a:r>
          </a:p>
          <a:p>
            <a:pPr fontAlgn="base"/>
            <a:r>
              <a:rPr lang="en-US" dirty="0"/>
              <a:t>Generates </a:t>
            </a:r>
            <a:r>
              <a:rPr lang="en-US" i="1" dirty="0" err="1"/>
              <a:t>lex.yy.c</a:t>
            </a:r>
            <a:r>
              <a:rPr lang="en-US" dirty="0"/>
              <a:t> which defines a routine </a:t>
            </a:r>
            <a:r>
              <a:rPr lang="en-US" i="1" dirty="0" err="1"/>
              <a:t>yylex</a:t>
            </a:r>
            <a:r>
              <a:rPr lang="en-US" i="1" dirty="0"/>
              <a:t>()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4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FLEX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260" y="1828800"/>
            <a:ext cx="5745480" cy="34655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{ definitions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%%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 { rules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%%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 user subroutines 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%%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 {</a:t>
            </a:r>
            <a:r>
              <a:rPr lang="en-US" dirty="0" err="1"/>
              <a:t>printf</a:t>
            </a:r>
            <a:r>
              <a:rPr lang="en-US" dirty="0"/>
              <a:t>("Character");}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%%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yywrap</a:t>
            </a:r>
            <a:r>
              <a:rPr lang="en-US" dirty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main()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yylex</a:t>
            </a:r>
            <a:r>
              <a:rPr lang="en-US" dirty="0"/>
              <a:t>();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("Hello World");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0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Commands to run flex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lex </a:t>
            </a:r>
            <a:r>
              <a:rPr lang="en-US" dirty="0" err="1" smtClean="0"/>
              <a:t>filename.l</a:t>
            </a:r>
            <a:endParaRPr lang="en-US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 err="1" smtClean="0"/>
              <a:t>lex.yy.c</a:t>
            </a:r>
            <a:r>
              <a:rPr lang="en-US" dirty="0" smtClean="0"/>
              <a:t>  –o a</a:t>
            </a:r>
          </a:p>
          <a:p>
            <a:r>
              <a:rPr lang="en-US" dirty="0"/>
              <a:t>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The </a:t>
            </a:r>
            <a:r>
              <a:rPr lang="en-US" i="1" dirty="0"/>
              <a:t>definitions section contains declarations of simple name definitions to simplify the scanner specification, </a:t>
            </a:r>
            <a:r>
              <a:rPr lang="en-US" dirty="0"/>
              <a:t>and declarations of </a:t>
            </a:r>
            <a:r>
              <a:rPr lang="en-US" i="1" dirty="0"/>
              <a:t>start conditions</a:t>
            </a:r>
            <a:r>
              <a:rPr lang="en-US" i="1" dirty="0" smtClean="0"/>
              <a:t>,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Name definitions have the form:</a:t>
            </a:r>
          </a:p>
          <a:p>
            <a:pPr marL="0" indent="0">
              <a:buNone/>
            </a:pPr>
            <a:r>
              <a:rPr lang="en-US" dirty="0"/>
              <a:t>name definition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DIGIT [0-9]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ID [a-z][a-z0-9]*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28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37</TotalTime>
  <Words>306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CSE 3212: Compiler Design Laboratory</vt:lpstr>
      <vt:lpstr>Compiler 6 phases</vt:lpstr>
      <vt:lpstr> </vt:lpstr>
      <vt:lpstr>FLEX </vt:lpstr>
      <vt:lpstr>FLEX</vt:lpstr>
      <vt:lpstr>FLEX SPECIFICATIONS</vt:lpstr>
      <vt:lpstr>FLEX SIMPLE EXAMPLE</vt:lpstr>
      <vt:lpstr>Commands to run flex file</vt:lpstr>
      <vt:lpstr>DEFINITIONS</vt:lpstr>
      <vt:lpstr>RULES</vt:lpstr>
      <vt:lpstr>FLEX ACTIONS</vt:lpstr>
      <vt:lpstr>FLEX Patterns</vt:lpstr>
      <vt:lpstr>Detect Positive or Negative Integer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3212: Compiler Design Laboratory</dc:title>
  <dc:creator>ASUS</dc:creator>
  <cp:lastModifiedBy>ASUS</cp:lastModifiedBy>
  <cp:revision>6</cp:revision>
  <dcterms:created xsi:type="dcterms:W3CDTF">2006-08-16T00:00:00Z</dcterms:created>
  <dcterms:modified xsi:type="dcterms:W3CDTF">2024-09-28T18:48:57Z</dcterms:modified>
</cp:coreProperties>
</file>