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1.xml" ContentType="application/vnd.openxmlformats-officedocument.presentationml.tags+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tags/tag3.xml" ContentType="application/vnd.openxmlformats-officedocument.presentationml.tags+xml"/>
  <Override PartName="/ppt/notesSlides/notesSlide11.xml" ContentType="application/vnd.openxmlformats-officedocument.presentationml.notesSlide+xml"/>
  <Override PartName="/ppt/tags/tag4.xml" ContentType="application/vnd.openxmlformats-officedocument.presentationml.tags+xml"/>
  <Override PartName="/ppt/notesSlides/notesSlide12.xml" ContentType="application/vnd.openxmlformats-officedocument.presentationml.notesSlide+xml"/>
  <Override PartName="/ppt/tags/tag5.xml" ContentType="application/vnd.openxmlformats-officedocument.presentationml.tags+xml"/>
  <Override PartName="/ppt/notesSlides/notesSlide13.xml" ContentType="application/vnd.openxmlformats-officedocument.presentationml.notesSlide+xml"/>
  <Override PartName="/ppt/tags/tag6.xml" ContentType="application/vnd.openxmlformats-officedocument.presentationml.tags+xml"/>
  <Override PartName="/ppt/notesSlides/notesSlide14.xml" ContentType="application/vnd.openxmlformats-officedocument.presentationml.notesSlide+xml"/>
  <Override PartName="/ppt/tags/tag7.xml" ContentType="application/vnd.openxmlformats-officedocument.presentationml.tags+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0"/>
  </p:notesMasterIdLst>
  <p:sldIdLst>
    <p:sldId id="256" r:id="rId3"/>
    <p:sldId id="257" r:id="rId4"/>
    <p:sldId id="277" r:id="rId5"/>
    <p:sldId id="278" r:id="rId6"/>
    <p:sldId id="296" r:id="rId7"/>
    <p:sldId id="297" r:id="rId8"/>
    <p:sldId id="298" r:id="rId9"/>
    <p:sldId id="299" r:id="rId10"/>
    <p:sldId id="300" r:id="rId11"/>
    <p:sldId id="301" r:id="rId12"/>
    <p:sldId id="1173" r:id="rId13"/>
    <p:sldId id="1200" r:id="rId14"/>
    <p:sldId id="1201" r:id="rId15"/>
    <p:sldId id="1184" r:id="rId16"/>
    <p:sldId id="1185" r:id="rId17"/>
    <p:sldId id="1202" r:id="rId18"/>
    <p:sldId id="1204"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44" autoAdjust="0"/>
    <p:restoredTop sz="94660"/>
  </p:normalViewPr>
  <p:slideViewPr>
    <p:cSldViewPr snapToGrid="0">
      <p:cViewPr varScale="1">
        <p:scale>
          <a:sx n="69" d="100"/>
          <a:sy n="69" d="100"/>
        </p:scale>
        <p:origin x="11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754434-0D49-40F8-A03E-F176B39B38F4}" type="datetimeFigureOut">
              <a:rPr lang="en-US" smtClean="0"/>
              <a:t>4/16/2024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822BF5-9746-463B-81EC-7A4EEC665AAC}" type="slidenum">
              <a:rPr lang="en-US" smtClean="0"/>
              <a:t>‹#›</a:t>
            </a:fld>
            <a:endParaRPr lang="en-US"/>
          </a:p>
        </p:txBody>
      </p:sp>
    </p:spTree>
    <p:extLst>
      <p:ext uri="{BB962C8B-B14F-4D97-AF65-F5344CB8AC3E}">
        <p14:creationId xmlns:p14="http://schemas.microsoft.com/office/powerpoint/2010/main" val="8041123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2"/>
        <p:cNvGrpSpPr/>
        <p:nvPr/>
      </p:nvGrpSpPr>
      <p:grpSpPr>
        <a:xfrm>
          <a:off x="0" y="0"/>
          <a:ext cx="0" cy="0"/>
          <a:chOff x="0" y="0"/>
          <a:chExt cx="0" cy="0"/>
        </a:xfrm>
      </p:grpSpPr>
      <p:sp>
        <p:nvSpPr>
          <p:cNvPr id="393" name="Google Shape;393;p2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800">
                <a:solidFill>
                  <a:srgbClr val="000000"/>
                </a:solidFill>
                <a:latin typeface="Arial"/>
                <a:ea typeface="Arial"/>
                <a:cs typeface="Arial"/>
                <a:sym typeface="Arial"/>
              </a:rPr>
              <a:t>3</a:t>
            </a:fld>
            <a:endParaRPr sz="800">
              <a:solidFill>
                <a:srgbClr val="000000"/>
              </a:solidFill>
              <a:latin typeface="Arial"/>
              <a:ea typeface="Arial"/>
              <a:cs typeface="Arial"/>
              <a:sym typeface="Arial"/>
            </a:endParaRPr>
          </a:p>
        </p:txBody>
      </p:sp>
      <p:sp>
        <p:nvSpPr>
          <p:cNvPr id="394" name="Google Shape;394;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5" name="Google Shape;395;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2 – Basic Switch and End Device Configuration</a:t>
            </a:r>
            <a:endParaRPr/>
          </a:p>
          <a:p>
            <a:pPr marL="0" lvl="0" indent="0" algn="l" rtl="0">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2.2 – IOS </a:t>
            </a:r>
            <a:r>
              <a:rPr lang="en-US" sz="1200">
                <a:solidFill>
                  <a:srgbClr val="B6DDE7"/>
                </a:solidFill>
                <a:latin typeface="Arial"/>
                <a:ea typeface="Arial"/>
                <a:cs typeface="Arial"/>
                <a:sym typeface="Arial"/>
              </a:rPr>
              <a:t>Navigation</a:t>
            </a:r>
            <a:endParaRPr b="0"/>
          </a:p>
          <a:p>
            <a:pPr marL="0" lvl="0" indent="0" algn="l" rtl="0">
              <a:lnSpc>
                <a:spcPct val="80000"/>
              </a:lnSpc>
              <a:spcBef>
                <a:spcPts val="0"/>
              </a:spcBef>
              <a:spcAft>
                <a:spcPts val="0"/>
              </a:spcAft>
              <a:buClr>
                <a:schemeClr val="dk1"/>
              </a:buClr>
              <a:buSzPts val="1200"/>
              <a:buFont typeface="Arial"/>
              <a:buNone/>
            </a:pPr>
            <a:r>
              <a:rPr lang="en-US">
                <a:latin typeface="Arial"/>
                <a:ea typeface="Arial"/>
                <a:cs typeface="Arial"/>
                <a:sym typeface="Arial"/>
              </a:rPr>
              <a:t>2.2.1 – Primary Command Modes</a:t>
            </a:r>
            <a:endParaRPr/>
          </a:p>
          <a:p>
            <a:pPr marL="0" lvl="0" indent="0" algn="l" rtl="0">
              <a:lnSpc>
                <a:spcPct val="8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1.3.2 – SSH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72317283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1.3.3 – Verify the Switch Supports SSH</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2243535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15425350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1.1. – Configure a Switch with Initial Settings</a:t>
            </a:r>
          </a:p>
          <a:p>
            <a:r>
              <a:rPr lang="en-US" dirty="0"/>
              <a:t>1.1.6 – Switch SVI Configuration Example (Cont.)</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6511503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1.3.4 – Configure SSH</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1115877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1.3.5 – Verify SSH is Operational (Cont.)</a:t>
            </a:r>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11442490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4"/>
        <p:cNvGrpSpPr/>
        <p:nvPr/>
      </p:nvGrpSpPr>
      <p:grpSpPr>
        <a:xfrm>
          <a:off x="0" y="0"/>
          <a:ext cx="0" cy="0"/>
          <a:chOff x="0" y="0"/>
          <a:chExt cx="0" cy="0"/>
        </a:xfrm>
      </p:grpSpPr>
      <p:sp>
        <p:nvSpPr>
          <p:cNvPr id="405" name="Google Shape;405;p2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sz="800">
                <a:solidFill>
                  <a:srgbClr val="000000"/>
                </a:solidFill>
                <a:latin typeface="Arial"/>
                <a:ea typeface="Arial"/>
                <a:cs typeface="Arial"/>
                <a:sym typeface="Arial"/>
              </a:rPr>
              <a:t>4</a:t>
            </a:fld>
            <a:endParaRPr sz="800">
              <a:solidFill>
                <a:srgbClr val="000000"/>
              </a:solidFill>
              <a:latin typeface="Arial"/>
              <a:ea typeface="Arial"/>
              <a:cs typeface="Arial"/>
              <a:sym typeface="Arial"/>
            </a:endParaRPr>
          </a:p>
        </p:txBody>
      </p:sp>
      <p:sp>
        <p:nvSpPr>
          <p:cNvPr id="406" name="Google Shape;406;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7" name="Google Shape;407;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2 – Basic Switch and End Device Configuration</a:t>
            </a:r>
            <a:endParaRPr/>
          </a:p>
          <a:p>
            <a:pPr marL="0" lvl="0" indent="0" algn="l" rtl="0">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2.2 – IOS </a:t>
            </a:r>
            <a:r>
              <a:rPr lang="en-US" sz="1200">
                <a:solidFill>
                  <a:srgbClr val="B6DDE7"/>
                </a:solidFill>
                <a:latin typeface="Arial"/>
                <a:ea typeface="Arial"/>
                <a:cs typeface="Arial"/>
                <a:sym typeface="Arial"/>
              </a:rPr>
              <a:t>Navigation</a:t>
            </a:r>
            <a:endParaRPr b="0"/>
          </a:p>
          <a:p>
            <a:pPr marL="0" lvl="0" indent="0" algn="l" rtl="0">
              <a:lnSpc>
                <a:spcPct val="80000"/>
              </a:lnSpc>
              <a:spcBef>
                <a:spcPts val="0"/>
              </a:spcBef>
              <a:spcAft>
                <a:spcPts val="0"/>
              </a:spcAft>
              <a:buClr>
                <a:schemeClr val="dk1"/>
              </a:buClr>
              <a:buSzPts val="1200"/>
              <a:buFont typeface="Arial"/>
              <a:buNone/>
            </a:pPr>
            <a:r>
              <a:rPr lang="en-US">
                <a:latin typeface="Arial"/>
                <a:ea typeface="Arial"/>
                <a:cs typeface="Arial"/>
                <a:sym typeface="Arial"/>
              </a:rPr>
              <a:t>2.2.2 – Configuration Mode and Subconfiguration Modes</a:t>
            </a:r>
            <a:endParaRPr/>
          </a:p>
          <a:p>
            <a:pPr marL="0" lvl="0" indent="0" algn="l" rtl="0">
              <a:lnSpc>
                <a:spcPct val="80000"/>
              </a:lnSpc>
              <a:spcBef>
                <a:spcPts val="0"/>
              </a:spcBef>
              <a:spcAft>
                <a:spcPts val="0"/>
              </a:spcAft>
              <a:buClr>
                <a:schemeClr val="dk1"/>
              </a:buClr>
              <a:buSzPts val="1200"/>
              <a:buFont typeface="Calibri"/>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5"/>
        <p:cNvGrpSpPr/>
        <p:nvPr/>
      </p:nvGrpSpPr>
      <p:grpSpPr>
        <a:xfrm>
          <a:off x="0" y="0"/>
          <a:ext cx="0" cy="0"/>
          <a:chOff x="0" y="0"/>
          <a:chExt cx="0" cy="0"/>
        </a:xfrm>
      </p:grpSpPr>
      <p:sp>
        <p:nvSpPr>
          <p:cNvPr id="556" name="Google Shape;556;p4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8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5</a:t>
            </a:fld>
            <a:endParaRPr kumimoji="0" sz="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57" name="Google Shape;557;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58" name="Google Shape;558;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2 – Basic Switch and End Device Configuration</a:t>
            </a:r>
            <a:endParaRPr/>
          </a:p>
          <a:p>
            <a:pPr marL="0" lvl="0" indent="0" algn="l" rtl="0">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2.4 – Basic Device Configuration</a:t>
            </a:r>
            <a:endParaRPr b="0"/>
          </a:p>
          <a:p>
            <a:pPr marL="0" lvl="0" indent="0" algn="l" rtl="0">
              <a:lnSpc>
                <a:spcPct val="80000"/>
              </a:lnSpc>
              <a:spcBef>
                <a:spcPts val="0"/>
              </a:spcBef>
              <a:spcAft>
                <a:spcPts val="0"/>
              </a:spcAft>
              <a:buClr>
                <a:schemeClr val="dk1"/>
              </a:buClr>
              <a:buSzPts val="1200"/>
              <a:buFont typeface="Arial"/>
              <a:buNone/>
            </a:pPr>
            <a:r>
              <a:rPr lang="en-US">
                <a:latin typeface="Arial"/>
                <a:ea typeface="Arial"/>
                <a:cs typeface="Arial"/>
                <a:sym typeface="Arial"/>
              </a:rPr>
              <a:t>2.4.1 – Device Names</a:t>
            </a:r>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5"/>
        <p:cNvGrpSpPr/>
        <p:nvPr/>
      </p:nvGrpSpPr>
      <p:grpSpPr>
        <a:xfrm>
          <a:off x="0" y="0"/>
          <a:ext cx="0" cy="0"/>
          <a:chOff x="0" y="0"/>
          <a:chExt cx="0" cy="0"/>
        </a:xfrm>
      </p:grpSpPr>
      <p:sp>
        <p:nvSpPr>
          <p:cNvPr id="566" name="Google Shape;566;p42: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8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6</a:t>
            </a:fld>
            <a:endParaRPr kumimoji="0" sz="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67" name="Google Shape;567;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68" name="Google Shape;568;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2 – Basic Switch and End Device Configuration</a:t>
            </a:r>
            <a:endParaRPr/>
          </a:p>
          <a:p>
            <a:pPr marL="0" lvl="0" indent="0" algn="l" rtl="0">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2.4 – Basic Device Configuration</a:t>
            </a:r>
            <a:endParaRPr b="0"/>
          </a:p>
          <a:p>
            <a:pPr marL="0" lvl="0" indent="0" algn="l" rtl="0">
              <a:lnSpc>
                <a:spcPct val="80000"/>
              </a:lnSpc>
              <a:spcBef>
                <a:spcPts val="0"/>
              </a:spcBef>
              <a:spcAft>
                <a:spcPts val="0"/>
              </a:spcAft>
              <a:buClr>
                <a:schemeClr val="dk1"/>
              </a:buClr>
              <a:buSzPts val="1200"/>
              <a:buFont typeface="Arial"/>
              <a:buNone/>
            </a:pPr>
            <a:r>
              <a:rPr lang="en-US">
                <a:latin typeface="Arial"/>
                <a:ea typeface="Arial"/>
                <a:cs typeface="Arial"/>
                <a:sym typeface="Arial"/>
              </a:rPr>
              <a:t>2.4.2 – Password Guidelines</a:t>
            </a:r>
            <a:endParaRPr/>
          </a:p>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5"/>
        <p:cNvGrpSpPr/>
        <p:nvPr/>
      </p:nvGrpSpPr>
      <p:grpSpPr>
        <a:xfrm>
          <a:off x="0" y="0"/>
          <a:ext cx="0" cy="0"/>
          <a:chOff x="0" y="0"/>
          <a:chExt cx="0" cy="0"/>
        </a:xfrm>
      </p:grpSpPr>
      <p:sp>
        <p:nvSpPr>
          <p:cNvPr id="576" name="Google Shape;576;p4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8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7</a:t>
            </a:fld>
            <a:endParaRPr kumimoji="0" sz="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77" name="Google Shape;577;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8" name="Google Shape;578;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2 – Basic Switch and End Device Configuration</a:t>
            </a:r>
            <a:endParaRPr/>
          </a:p>
          <a:p>
            <a:pPr marL="0" lvl="0" indent="0" algn="l" rtl="0">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2.4 – Basic Device Configuration</a:t>
            </a:r>
            <a:endParaRPr b="0"/>
          </a:p>
          <a:p>
            <a:pPr marL="0" lvl="0" indent="0" algn="l" rtl="0">
              <a:lnSpc>
                <a:spcPct val="80000"/>
              </a:lnSpc>
              <a:spcBef>
                <a:spcPts val="0"/>
              </a:spcBef>
              <a:spcAft>
                <a:spcPts val="0"/>
              </a:spcAft>
              <a:buClr>
                <a:schemeClr val="dk1"/>
              </a:buClr>
              <a:buSzPts val="1200"/>
              <a:buFont typeface="Arial"/>
              <a:buNone/>
            </a:pPr>
            <a:r>
              <a:rPr lang="en-US">
                <a:latin typeface="Arial"/>
                <a:ea typeface="Arial"/>
                <a:cs typeface="Arial"/>
                <a:sym typeface="Arial"/>
              </a:rPr>
              <a:t>2.4.3 – Configure Passwords</a:t>
            </a: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5"/>
        <p:cNvGrpSpPr/>
        <p:nvPr/>
      </p:nvGrpSpPr>
      <p:grpSpPr>
        <a:xfrm>
          <a:off x="0" y="0"/>
          <a:ext cx="0" cy="0"/>
          <a:chOff x="0" y="0"/>
          <a:chExt cx="0" cy="0"/>
        </a:xfrm>
      </p:grpSpPr>
      <p:sp>
        <p:nvSpPr>
          <p:cNvPr id="586" name="Google Shape;586;p4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8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8</a:t>
            </a:fld>
            <a:endParaRPr kumimoji="0" sz="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87" name="Google Shape;587;p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88" name="Google Shape;588;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2 – Basic Switch and End Device Configuration</a:t>
            </a:r>
            <a:endParaRPr/>
          </a:p>
          <a:p>
            <a:pPr marL="0" lvl="0" indent="0" algn="l" rtl="0">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2.4 – Basic Device Configuration</a:t>
            </a:r>
            <a:endParaRPr b="0"/>
          </a:p>
          <a:p>
            <a:pPr marL="0" lvl="0" indent="0" algn="l" rtl="0">
              <a:lnSpc>
                <a:spcPct val="80000"/>
              </a:lnSpc>
              <a:spcBef>
                <a:spcPts val="0"/>
              </a:spcBef>
              <a:spcAft>
                <a:spcPts val="0"/>
              </a:spcAft>
              <a:buClr>
                <a:schemeClr val="dk1"/>
              </a:buClr>
              <a:buSzPts val="1200"/>
              <a:buFont typeface="Arial"/>
              <a:buNone/>
            </a:pPr>
            <a:r>
              <a:rPr lang="en-US">
                <a:latin typeface="Arial"/>
                <a:ea typeface="Arial"/>
                <a:cs typeface="Arial"/>
                <a:sym typeface="Arial"/>
              </a:rPr>
              <a:t>2.4.3 – Configure Passwords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4"/>
        <p:cNvGrpSpPr/>
        <p:nvPr/>
      </p:nvGrpSpPr>
      <p:grpSpPr>
        <a:xfrm>
          <a:off x="0" y="0"/>
          <a:ext cx="0" cy="0"/>
          <a:chOff x="0" y="0"/>
          <a:chExt cx="0" cy="0"/>
        </a:xfrm>
      </p:grpSpPr>
      <p:sp>
        <p:nvSpPr>
          <p:cNvPr id="595" name="Google Shape;595;p45: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8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9</a:t>
            </a:fld>
            <a:endParaRPr kumimoji="0" sz="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596" name="Google Shape;596;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97" name="Google Shape;597;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2 – Basic Switch and End Device Configuration</a:t>
            </a:r>
            <a:endParaRPr/>
          </a:p>
          <a:p>
            <a:pPr marL="0" lvl="0" indent="0" algn="l" rtl="0">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2.4 – Basic Device Configuration</a:t>
            </a:r>
            <a:endParaRPr b="0"/>
          </a:p>
          <a:p>
            <a:pPr marL="0" lvl="0" indent="0" algn="l" rtl="0">
              <a:lnSpc>
                <a:spcPct val="80000"/>
              </a:lnSpc>
              <a:spcBef>
                <a:spcPts val="0"/>
              </a:spcBef>
              <a:spcAft>
                <a:spcPts val="0"/>
              </a:spcAft>
              <a:buClr>
                <a:schemeClr val="dk1"/>
              </a:buClr>
              <a:buSzPts val="1200"/>
              <a:buFont typeface="Arial"/>
              <a:buNone/>
            </a:pPr>
            <a:r>
              <a:rPr lang="en-US">
                <a:latin typeface="Arial"/>
                <a:ea typeface="Arial"/>
                <a:cs typeface="Arial"/>
                <a:sym typeface="Arial"/>
              </a:rPr>
              <a:t>2.4.4 – Encrypt Passwords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4"/>
        <p:cNvGrpSpPr/>
        <p:nvPr/>
      </p:nvGrpSpPr>
      <p:grpSpPr>
        <a:xfrm>
          <a:off x="0" y="0"/>
          <a:ext cx="0" cy="0"/>
          <a:chOff x="0" y="0"/>
          <a:chExt cx="0" cy="0"/>
        </a:xfrm>
      </p:grpSpPr>
      <p:sp>
        <p:nvSpPr>
          <p:cNvPr id="605" name="Google Shape;605;p4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800" b="0" i="0" u="none" strike="noStrike" kern="0" cap="none" spc="0" normalizeH="0" baseline="0" noProof="0">
                <a:ln>
                  <a:noFill/>
                </a:ln>
                <a:solidFill>
                  <a:srgbClr val="000000"/>
                </a:solidFill>
                <a:effectLst/>
                <a:uLnTx/>
                <a:uFillTx/>
                <a:latin typeface="Arial"/>
                <a:ea typeface="Arial"/>
                <a:cs typeface="Arial"/>
                <a:sym typeface="Arial"/>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10</a:t>
            </a:fld>
            <a:endParaRPr kumimoji="0" sz="800" b="0" i="0" u="none" strike="noStrike" kern="0" cap="none" spc="0" normalizeH="0" baseline="0" noProof="0">
              <a:ln>
                <a:noFill/>
              </a:ln>
              <a:solidFill>
                <a:srgbClr val="000000"/>
              </a:solidFill>
              <a:effectLst/>
              <a:uLnTx/>
              <a:uFillTx/>
              <a:latin typeface="Arial"/>
              <a:ea typeface="Arial"/>
              <a:cs typeface="Arial"/>
              <a:sym typeface="Arial"/>
            </a:endParaRPr>
          </a:p>
        </p:txBody>
      </p:sp>
      <p:sp>
        <p:nvSpPr>
          <p:cNvPr id="606" name="Google Shape;60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7" name="Google Shape;607;p4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2 – Basic Switch and End Device Configuration</a:t>
            </a:r>
            <a:endParaRPr/>
          </a:p>
          <a:p>
            <a:pPr marL="0" lvl="0" indent="0" algn="l" rtl="0">
              <a:lnSpc>
                <a:spcPct val="80000"/>
              </a:lnSpc>
              <a:spcBef>
                <a:spcPts val="0"/>
              </a:spcBef>
              <a:spcAft>
                <a:spcPts val="0"/>
              </a:spcAft>
              <a:buClr>
                <a:schemeClr val="dk1"/>
              </a:buClr>
              <a:buSzPts val="1200"/>
              <a:buFont typeface="Arial"/>
              <a:buNone/>
            </a:pPr>
            <a:r>
              <a:rPr lang="en-US" sz="1200">
                <a:solidFill>
                  <a:schemeClr val="dk1"/>
                </a:solidFill>
                <a:latin typeface="Arial"/>
                <a:ea typeface="Arial"/>
                <a:cs typeface="Arial"/>
                <a:sym typeface="Arial"/>
              </a:rPr>
              <a:t>2.4 – Basic Device Configuration</a:t>
            </a:r>
            <a:endParaRPr b="0"/>
          </a:p>
          <a:p>
            <a:pPr marL="0" lvl="0" indent="0" algn="l" rtl="0">
              <a:lnSpc>
                <a:spcPct val="80000"/>
              </a:lnSpc>
              <a:spcBef>
                <a:spcPts val="0"/>
              </a:spcBef>
              <a:spcAft>
                <a:spcPts val="0"/>
              </a:spcAft>
              <a:buClr>
                <a:schemeClr val="dk1"/>
              </a:buClr>
              <a:buSzPts val="1200"/>
              <a:buFont typeface="Arial"/>
              <a:buNone/>
            </a:pPr>
            <a:r>
              <a:rPr lang="en-US">
                <a:latin typeface="Arial"/>
                <a:ea typeface="Arial"/>
                <a:cs typeface="Arial"/>
                <a:sym typeface="Arial"/>
              </a:rPr>
              <a:t>2.4.5 – Banner Messages</a:t>
            </a: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 Basic Device Configuration</a:t>
            </a:r>
          </a:p>
          <a:p>
            <a:r>
              <a:rPr lang="en-US" dirty="0"/>
              <a:t>1.3 – Secure Remote Access</a:t>
            </a:r>
          </a:p>
          <a:p>
            <a:r>
              <a:rPr lang="en-US" dirty="0"/>
              <a:t>1.3.1 – Telnet Operation</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40211151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A3412-F25A-45CE-8BE4-2983AFFD78B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16CA0A7-DA02-420B-AD89-CECE215E52C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D9A86F-1FED-487A-8EFB-A92A00339FBB}"/>
              </a:ext>
            </a:extLst>
          </p:cNvPr>
          <p:cNvSpPr>
            <a:spLocks noGrp="1"/>
          </p:cNvSpPr>
          <p:nvPr>
            <p:ph type="dt" sz="half" idx="10"/>
          </p:nvPr>
        </p:nvSpPr>
        <p:spPr/>
        <p:txBody>
          <a:bodyPr/>
          <a:lstStyle/>
          <a:p>
            <a:fld id="{845B7E0B-5642-42F6-9B19-49BD15F6179F}" type="datetimeFigureOut">
              <a:rPr lang="en-US" smtClean="0"/>
              <a:t>4/16/2024</a:t>
            </a:fld>
            <a:endParaRPr lang="en-US"/>
          </a:p>
        </p:txBody>
      </p:sp>
      <p:sp>
        <p:nvSpPr>
          <p:cNvPr id="5" name="Footer Placeholder 4">
            <a:extLst>
              <a:ext uri="{FF2B5EF4-FFF2-40B4-BE49-F238E27FC236}">
                <a16:creationId xmlns:a16="http://schemas.microsoft.com/office/drawing/2014/main" id="{F0CACA94-393E-4E68-AD66-B66072444C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FD2069-42CB-42DB-BB48-3D6A663A4C1C}"/>
              </a:ext>
            </a:extLst>
          </p:cNvPr>
          <p:cNvSpPr>
            <a:spLocks noGrp="1"/>
          </p:cNvSpPr>
          <p:nvPr>
            <p:ph type="sldNum" sz="quarter" idx="12"/>
          </p:nvPr>
        </p:nvSpPr>
        <p:spPr/>
        <p:txBody>
          <a:bodyPr/>
          <a:lstStyle/>
          <a:p>
            <a:fld id="{B580305F-C77D-4120-ABA0-66B3FB0D5B9E}" type="slidenum">
              <a:rPr lang="en-US" smtClean="0"/>
              <a:t>‹#›</a:t>
            </a:fld>
            <a:endParaRPr lang="en-US"/>
          </a:p>
        </p:txBody>
      </p:sp>
    </p:spTree>
    <p:extLst>
      <p:ext uri="{BB962C8B-B14F-4D97-AF65-F5344CB8AC3E}">
        <p14:creationId xmlns:p14="http://schemas.microsoft.com/office/powerpoint/2010/main" val="3443184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93A919-C476-40CE-9ADF-278293B1150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15673C3-368B-424C-ADF5-119BDF51FEE8}"/>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D2118B-BDBD-4D8E-B7C8-F9CECBFB8227}"/>
              </a:ext>
            </a:extLst>
          </p:cNvPr>
          <p:cNvSpPr>
            <a:spLocks noGrp="1"/>
          </p:cNvSpPr>
          <p:nvPr>
            <p:ph type="dt" sz="half" idx="10"/>
          </p:nvPr>
        </p:nvSpPr>
        <p:spPr/>
        <p:txBody>
          <a:bodyPr/>
          <a:lstStyle/>
          <a:p>
            <a:fld id="{845B7E0B-5642-42F6-9B19-49BD15F6179F}" type="datetimeFigureOut">
              <a:rPr lang="en-US" smtClean="0"/>
              <a:t>4/16/2024</a:t>
            </a:fld>
            <a:endParaRPr lang="en-US"/>
          </a:p>
        </p:txBody>
      </p:sp>
      <p:sp>
        <p:nvSpPr>
          <p:cNvPr id="5" name="Footer Placeholder 4">
            <a:extLst>
              <a:ext uri="{FF2B5EF4-FFF2-40B4-BE49-F238E27FC236}">
                <a16:creationId xmlns:a16="http://schemas.microsoft.com/office/drawing/2014/main" id="{0712A0D0-0004-4695-AE8D-618BB08FC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2B71DD5-922B-4CD7-9C9E-163CE5E56A88}"/>
              </a:ext>
            </a:extLst>
          </p:cNvPr>
          <p:cNvSpPr>
            <a:spLocks noGrp="1"/>
          </p:cNvSpPr>
          <p:nvPr>
            <p:ph type="sldNum" sz="quarter" idx="12"/>
          </p:nvPr>
        </p:nvSpPr>
        <p:spPr/>
        <p:txBody>
          <a:bodyPr/>
          <a:lstStyle/>
          <a:p>
            <a:fld id="{B580305F-C77D-4120-ABA0-66B3FB0D5B9E}" type="slidenum">
              <a:rPr lang="en-US" smtClean="0"/>
              <a:t>‹#›</a:t>
            </a:fld>
            <a:endParaRPr lang="en-US"/>
          </a:p>
        </p:txBody>
      </p:sp>
    </p:spTree>
    <p:extLst>
      <p:ext uri="{BB962C8B-B14F-4D97-AF65-F5344CB8AC3E}">
        <p14:creationId xmlns:p14="http://schemas.microsoft.com/office/powerpoint/2010/main" val="1360271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6FA453F-ACEC-4209-820D-76A85E34FC5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DED45-84FA-437E-A487-AEEF67B49E0A}"/>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9BB64DE-4B82-4939-898F-AC8039FAD1C2}"/>
              </a:ext>
            </a:extLst>
          </p:cNvPr>
          <p:cNvSpPr>
            <a:spLocks noGrp="1"/>
          </p:cNvSpPr>
          <p:nvPr>
            <p:ph type="dt" sz="half" idx="10"/>
          </p:nvPr>
        </p:nvSpPr>
        <p:spPr/>
        <p:txBody>
          <a:bodyPr/>
          <a:lstStyle/>
          <a:p>
            <a:fld id="{845B7E0B-5642-42F6-9B19-49BD15F6179F}" type="datetimeFigureOut">
              <a:rPr lang="en-US" smtClean="0"/>
              <a:t>4/16/2024</a:t>
            </a:fld>
            <a:endParaRPr lang="en-US"/>
          </a:p>
        </p:txBody>
      </p:sp>
      <p:sp>
        <p:nvSpPr>
          <p:cNvPr id="5" name="Footer Placeholder 4">
            <a:extLst>
              <a:ext uri="{FF2B5EF4-FFF2-40B4-BE49-F238E27FC236}">
                <a16:creationId xmlns:a16="http://schemas.microsoft.com/office/drawing/2014/main" id="{199B6B18-5B0C-4F0B-84C3-932DED9776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FFDFCE9-75E8-49F6-9EF2-A6573A14AC8D}"/>
              </a:ext>
            </a:extLst>
          </p:cNvPr>
          <p:cNvSpPr>
            <a:spLocks noGrp="1"/>
          </p:cNvSpPr>
          <p:nvPr>
            <p:ph type="sldNum" sz="quarter" idx="12"/>
          </p:nvPr>
        </p:nvSpPr>
        <p:spPr/>
        <p:txBody>
          <a:bodyPr/>
          <a:lstStyle/>
          <a:p>
            <a:fld id="{B580305F-C77D-4120-ABA0-66B3FB0D5B9E}" type="slidenum">
              <a:rPr lang="en-US" smtClean="0"/>
              <a:t>‹#›</a:t>
            </a:fld>
            <a:endParaRPr lang="en-US"/>
          </a:p>
        </p:txBody>
      </p:sp>
    </p:spTree>
    <p:extLst>
      <p:ext uri="{BB962C8B-B14F-4D97-AF65-F5344CB8AC3E}">
        <p14:creationId xmlns:p14="http://schemas.microsoft.com/office/powerpoint/2010/main" val="13106468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50"/>
        <p:cNvGrpSpPr/>
        <p:nvPr/>
      </p:nvGrpSpPr>
      <p:grpSpPr>
        <a:xfrm>
          <a:off x="0" y="0"/>
          <a:ext cx="0" cy="0"/>
          <a:chOff x="0" y="0"/>
          <a:chExt cx="0" cy="0"/>
        </a:xfrm>
      </p:grpSpPr>
      <p:sp>
        <p:nvSpPr>
          <p:cNvPr id="51" name="Google Shape;51;p3"/>
          <p:cNvSpPr txBox="1">
            <a:spLocks noGrp="1"/>
          </p:cNvSpPr>
          <p:nvPr>
            <p:ph type="sldNum" idx="12"/>
          </p:nvPr>
        </p:nvSpPr>
        <p:spPr>
          <a:xfrm>
            <a:off x="11297921" y="6605684"/>
            <a:ext cx="902547" cy="25231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700">
                <a:solidFill>
                  <a:srgbClr val="595959"/>
                </a:solidFill>
                <a:latin typeface="Arial"/>
                <a:ea typeface="Arial"/>
                <a:cs typeface="Arial"/>
                <a:sym typeface="Arial"/>
              </a:defRPr>
            </a:lvl1pPr>
            <a:lvl2pPr marL="0" marR="0" lvl="1" indent="0" algn="r" rtl="0">
              <a:spcBef>
                <a:spcPts val="0"/>
              </a:spcBef>
              <a:spcAft>
                <a:spcPts val="0"/>
              </a:spcAft>
              <a:buNone/>
              <a:defRPr sz="700">
                <a:solidFill>
                  <a:srgbClr val="595959"/>
                </a:solidFill>
                <a:latin typeface="Arial"/>
                <a:ea typeface="Arial"/>
                <a:cs typeface="Arial"/>
                <a:sym typeface="Arial"/>
              </a:defRPr>
            </a:lvl2pPr>
            <a:lvl3pPr marL="0" marR="0" lvl="2" indent="0" algn="r" rtl="0">
              <a:spcBef>
                <a:spcPts val="0"/>
              </a:spcBef>
              <a:spcAft>
                <a:spcPts val="0"/>
              </a:spcAft>
              <a:buNone/>
              <a:defRPr sz="700">
                <a:solidFill>
                  <a:srgbClr val="595959"/>
                </a:solidFill>
                <a:latin typeface="Arial"/>
                <a:ea typeface="Arial"/>
                <a:cs typeface="Arial"/>
                <a:sym typeface="Arial"/>
              </a:defRPr>
            </a:lvl3pPr>
            <a:lvl4pPr marL="0" marR="0" lvl="3" indent="0" algn="r" rtl="0">
              <a:spcBef>
                <a:spcPts val="0"/>
              </a:spcBef>
              <a:spcAft>
                <a:spcPts val="0"/>
              </a:spcAft>
              <a:buNone/>
              <a:defRPr sz="700">
                <a:solidFill>
                  <a:srgbClr val="595959"/>
                </a:solidFill>
                <a:latin typeface="Arial"/>
                <a:ea typeface="Arial"/>
                <a:cs typeface="Arial"/>
                <a:sym typeface="Arial"/>
              </a:defRPr>
            </a:lvl4pPr>
            <a:lvl5pPr marL="0" marR="0" lvl="4" indent="0" algn="r" rtl="0">
              <a:spcBef>
                <a:spcPts val="0"/>
              </a:spcBef>
              <a:spcAft>
                <a:spcPts val="0"/>
              </a:spcAft>
              <a:buNone/>
              <a:defRPr sz="700">
                <a:solidFill>
                  <a:srgbClr val="595959"/>
                </a:solidFill>
                <a:latin typeface="Arial"/>
                <a:ea typeface="Arial"/>
                <a:cs typeface="Arial"/>
                <a:sym typeface="Arial"/>
              </a:defRPr>
            </a:lvl5pPr>
            <a:lvl6pPr marL="0" marR="0" lvl="5" indent="0" algn="r" rtl="0">
              <a:spcBef>
                <a:spcPts val="0"/>
              </a:spcBef>
              <a:spcAft>
                <a:spcPts val="0"/>
              </a:spcAft>
              <a:buNone/>
              <a:defRPr sz="700">
                <a:solidFill>
                  <a:srgbClr val="595959"/>
                </a:solidFill>
                <a:latin typeface="Arial"/>
                <a:ea typeface="Arial"/>
                <a:cs typeface="Arial"/>
                <a:sym typeface="Arial"/>
              </a:defRPr>
            </a:lvl6pPr>
            <a:lvl7pPr marL="0" marR="0" lvl="6" indent="0" algn="r" rtl="0">
              <a:spcBef>
                <a:spcPts val="0"/>
              </a:spcBef>
              <a:spcAft>
                <a:spcPts val="0"/>
              </a:spcAft>
              <a:buNone/>
              <a:defRPr sz="700">
                <a:solidFill>
                  <a:srgbClr val="595959"/>
                </a:solidFill>
                <a:latin typeface="Arial"/>
                <a:ea typeface="Arial"/>
                <a:cs typeface="Arial"/>
                <a:sym typeface="Arial"/>
              </a:defRPr>
            </a:lvl7pPr>
            <a:lvl8pPr marL="0" marR="0" lvl="7" indent="0" algn="r" rtl="0">
              <a:spcBef>
                <a:spcPts val="0"/>
              </a:spcBef>
              <a:spcAft>
                <a:spcPts val="0"/>
              </a:spcAft>
              <a:buNone/>
              <a:defRPr sz="700">
                <a:solidFill>
                  <a:srgbClr val="595959"/>
                </a:solidFill>
                <a:latin typeface="Arial"/>
                <a:ea typeface="Arial"/>
                <a:cs typeface="Arial"/>
                <a:sym typeface="Arial"/>
              </a:defRPr>
            </a:lvl8pPr>
            <a:lvl9pPr marL="0" marR="0" lvl="8" indent="0" algn="r" rtl="0">
              <a:spcBef>
                <a:spcPts val="0"/>
              </a:spcBef>
              <a:spcAft>
                <a:spcPts val="0"/>
              </a:spcAft>
              <a:buNone/>
              <a:defRPr sz="700">
                <a:solidFill>
                  <a:srgbClr val="595959"/>
                </a:solidFill>
                <a:latin typeface="Arial"/>
                <a:ea typeface="Arial"/>
                <a:cs typeface="Arial"/>
                <a:sym typeface="Arial"/>
              </a:defRPr>
            </a:lvl9pPr>
          </a:lstStyle>
          <a:p>
            <a:fld id="{00000000-1234-1234-1234-123412341234}" type="slidenum">
              <a:rPr lang="en-US" smtClean="0"/>
              <a:pPr/>
              <a:t>‹#›</a:t>
            </a:fld>
            <a:endParaRPr lang="en-US"/>
          </a:p>
        </p:txBody>
      </p:sp>
      <p:sp>
        <p:nvSpPr>
          <p:cNvPr id="52" name="Google Shape;52;p3"/>
          <p:cNvSpPr txBox="1">
            <a:spLocks noGrp="1"/>
          </p:cNvSpPr>
          <p:nvPr>
            <p:ph type="body" idx="1"/>
          </p:nvPr>
        </p:nvSpPr>
        <p:spPr>
          <a:xfrm>
            <a:off x="192087" y="1065260"/>
            <a:ext cx="11804381" cy="5540425"/>
          </a:xfrm>
          <a:prstGeom prst="rect">
            <a:avLst/>
          </a:prstGeom>
          <a:noFill/>
          <a:ln>
            <a:noFill/>
          </a:ln>
        </p:spPr>
        <p:txBody>
          <a:bodyPr spcFirstLastPara="1" wrap="square" lIns="91425" tIns="45700" rIns="182875" bIns="45700" anchor="t" anchorCtr="0">
            <a:noAutofit/>
          </a:bodyPr>
          <a:lstStyle>
            <a:lvl1pPr marL="609585" marR="0" lvl="0" indent="-419090" algn="l" rtl="0">
              <a:lnSpc>
                <a:spcPct val="100000"/>
              </a:lnSpc>
              <a:spcBef>
                <a:spcPts val="800"/>
              </a:spcBef>
              <a:spcAft>
                <a:spcPts val="0"/>
              </a:spcAft>
              <a:buClr>
                <a:schemeClr val="dk2"/>
              </a:buClr>
              <a:buSzPts val="1350"/>
              <a:buFont typeface="Noto Sans Symbols"/>
              <a:buChar char="▪"/>
              <a:defRPr sz="2000" b="0" i="0" u="none" strike="noStrike" cap="none">
                <a:solidFill>
                  <a:srgbClr val="000000"/>
                </a:solidFill>
                <a:latin typeface="Arial"/>
                <a:ea typeface="Arial"/>
                <a:cs typeface="Arial"/>
                <a:sym typeface="Arial"/>
              </a:defRPr>
            </a:lvl1pPr>
            <a:lvl2pPr marL="1219170" marR="0" lvl="1" indent="-423323" algn="l" rtl="0">
              <a:lnSpc>
                <a:spcPct val="100000"/>
              </a:lnSpc>
              <a:spcBef>
                <a:spcPts val="800"/>
              </a:spcBef>
              <a:spcAft>
                <a:spcPts val="0"/>
              </a:spcAft>
              <a:buClr>
                <a:schemeClr val="dk2"/>
              </a:buClr>
              <a:buSzPts val="1400"/>
              <a:buFont typeface="Arial"/>
              <a:buChar char="•"/>
              <a:defRPr sz="1867" b="0" i="0" u="none" strike="noStrike" cap="none">
                <a:solidFill>
                  <a:srgbClr val="000000"/>
                </a:solidFill>
                <a:latin typeface="Arial"/>
                <a:ea typeface="Arial"/>
                <a:cs typeface="Arial"/>
                <a:sym typeface="Arial"/>
              </a:defRPr>
            </a:lvl2pPr>
            <a:lvl3pPr marL="1828754" marR="0" lvl="2" indent="-406390" algn="l" rtl="0">
              <a:lnSpc>
                <a:spcPct val="100000"/>
              </a:lnSpc>
              <a:spcBef>
                <a:spcPts val="400"/>
              </a:spcBef>
              <a:spcAft>
                <a:spcPts val="0"/>
              </a:spcAft>
              <a:buClr>
                <a:srgbClr val="000000"/>
              </a:buClr>
              <a:buSzPts val="1200"/>
              <a:buFont typeface="Arial"/>
              <a:buChar char="•"/>
              <a:defRPr sz="1600" b="0" i="0" u="none" strike="noStrike" cap="none">
                <a:solidFill>
                  <a:srgbClr val="000000"/>
                </a:solidFill>
                <a:latin typeface="Arial"/>
                <a:ea typeface="Arial"/>
                <a:cs typeface="Arial"/>
                <a:sym typeface="Arial"/>
              </a:defRPr>
            </a:lvl3pPr>
            <a:lvl4pPr marL="2438339" marR="0" lvl="3" indent="-397923" algn="l" rtl="0">
              <a:lnSpc>
                <a:spcPct val="100000"/>
              </a:lnSpc>
              <a:spcBef>
                <a:spcPts val="400"/>
              </a:spcBef>
              <a:spcAft>
                <a:spcPts val="0"/>
              </a:spcAft>
              <a:buClr>
                <a:srgbClr val="000000"/>
              </a:buClr>
              <a:buSzPts val="1100"/>
              <a:buFont typeface="Arial"/>
              <a:buChar char="•"/>
              <a:defRPr sz="1467" b="0" i="0" u="none" strike="noStrike" cap="none">
                <a:solidFill>
                  <a:srgbClr val="000000"/>
                </a:solidFill>
                <a:latin typeface="Arial"/>
                <a:ea typeface="Arial"/>
                <a:cs typeface="Arial"/>
                <a:sym typeface="Arial"/>
              </a:defRPr>
            </a:lvl4pPr>
            <a:lvl5pPr marL="3047924" marR="0" lvl="4" indent="-397923" algn="l" rtl="0">
              <a:lnSpc>
                <a:spcPct val="95000"/>
              </a:lnSpc>
              <a:spcBef>
                <a:spcPts val="833"/>
              </a:spcBef>
              <a:spcAft>
                <a:spcPts val="0"/>
              </a:spcAft>
              <a:buClr>
                <a:schemeClr val="dk1"/>
              </a:buClr>
              <a:buSzPts val="1100"/>
              <a:buFont typeface="Arial"/>
              <a:buChar char="•"/>
              <a:defRPr sz="1467" b="0" i="0" u="none" strike="noStrike" cap="none">
                <a:solidFill>
                  <a:schemeClr val="dk1"/>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3" name="Google Shape;53;p3"/>
          <p:cNvSpPr txBox="1">
            <a:spLocks noGrp="1"/>
          </p:cNvSpPr>
          <p:nvPr>
            <p:ph type="title"/>
          </p:nvPr>
        </p:nvSpPr>
        <p:spPr>
          <a:xfrm>
            <a:off x="1" y="55191"/>
            <a:ext cx="12192000" cy="101006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3200"/>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9096692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3_Title Slide-animated gradient">
  <p:cSld name="3_Title Slide-animated gradient">
    <p:bg>
      <p:bgPr>
        <a:solidFill>
          <a:schemeClr val="accent5"/>
        </a:solidFill>
        <a:effectLst/>
      </p:bgPr>
    </p:bg>
    <p:spTree>
      <p:nvGrpSpPr>
        <p:cNvPr id="1" name="Shape 28"/>
        <p:cNvGrpSpPr/>
        <p:nvPr/>
      </p:nvGrpSpPr>
      <p:grpSpPr>
        <a:xfrm>
          <a:off x="0" y="0"/>
          <a:ext cx="0" cy="0"/>
          <a:chOff x="0" y="0"/>
          <a:chExt cx="0" cy="0"/>
        </a:xfrm>
      </p:grpSpPr>
      <p:pic>
        <p:nvPicPr>
          <p:cNvPr id="29" name="Google Shape;29;p2"/>
          <p:cNvPicPr preferRelativeResize="0"/>
          <p:nvPr/>
        </p:nvPicPr>
        <p:blipFill rotWithShape="1">
          <a:blip r:embed="rId2">
            <a:alphaModFix/>
          </a:blip>
          <a:srcRect/>
          <a:stretch/>
        </p:blipFill>
        <p:spPr>
          <a:xfrm>
            <a:off x="0" y="0"/>
            <a:ext cx="12192000" cy="6858000"/>
          </a:xfrm>
          <a:prstGeom prst="rect">
            <a:avLst/>
          </a:prstGeom>
          <a:noFill/>
          <a:ln>
            <a:noFill/>
          </a:ln>
        </p:spPr>
      </p:pic>
      <p:sp>
        <p:nvSpPr>
          <p:cNvPr id="30" name="Google Shape;30;p2"/>
          <p:cNvSpPr txBox="1">
            <a:spLocks noGrp="1"/>
          </p:cNvSpPr>
          <p:nvPr>
            <p:ph type="subTitle" idx="1"/>
          </p:nvPr>
        </p:nvSpPr>
        <p:spPr>
          <a:xfrm>
            <a:off x="625995" y="5079369"/>
            <a:ext cx="5758807" cy="384175"/>
          </a:xfrm>
          <a:prstGeom prst="rect">
            <a:avLst/>
          </a:prstGeom>
          <a:noFill/>
          <a:ln>
            <a:noFill/>
          </a:ln>
        </p:spPr>
        <p:txBody>
          <a:bodyPr spcFirstLastPara="1" wrap="square" lIns="91400" tIns="45700" rIns="91400" bIns="45700" anchor="b" anchorCtr="0">
            <a:noAutofit/>
          </a:bodyPr>
          <a:lstStyle>
            <a:lvl1pPr marR="0" lvl="0" algn="l" rtl="0">
              <a:lnSpc>
                <a:spcPct val="95000"/>
              </a:lnSpc>
              <a:spcBef>
                <a:spcPts val="1433"/>
              </a:spcBef>
              <a:spcAft>
                <a:spcPts val="0"/>
              </a:spcAft>
              <a:buClr>
                <a:schemeClr val="dk2"/>
              </a:buClr>
              <a:buSzPts val="1080"/>
              <a:buFont typeface="Arial"/>
              <a:buNone/>
              <a:defRPr sz="1600" b="0" i="0" u="none" strike="noStrike" cap="none">
                <a:solidFill>
                  <a:schemeClr val="accent5"/>
                </a:solidFill>
                <a:latin typeface="Arial"/>
                <a:ea typeface="Arial"/>
                <a:cs typeface="Arial"/>
                <a:sym typeface="Arial"/>
              </a:defRPr>
            </a:lvl1pPr>
            <a:lvl2pPr marR="0" lvl="1" algn="ctr" rtl="0">
              <a:lnSpc>
                <a:spcPct val="95000"/>
              </a:lnSpc>
              <a:spcBef>
                <a:spcPts val="800"/>
              </a:spcBef>
              <a:spcAft>
                <a:spcPts val="0"/>
              </a:spcAft>
              <a:buClr>
                <a:schemeClr val="dk2"/>
              </a:buClr>
              <a:buSzPts val="1400"/>
              <a:buFont typeface="Arial"/>
              <a:buNone/>
              <a:defRPr sz="1867" b="0" i="0" u="none" strike="noStrike" cap="none">
                <a:solidFill>
                  <a:srgbClr val="98989A"/>
                </a:solidFill>
                <a:latin typeface="Arial"/>
                <a:ea typeface="Arial"/>
                <a:cs typeface="Arial"/>
                <a:sym typeface="Arial"/>
              </a:defRPr>
            </a:lvl2pPr>
            <a:lvl3pPr marR="0" lvl="2" algn="ctr" rtl="0">
              <a:lnSpc>
                <a:spcPct val="95000"/>
              </a:lnSpc>
              <a:spcBef>
                <a:spcPts val="833"/>
              </a:spcBef>
              <a:spcAft>
                <a:spcPts val="0"/>
              </a:spcAft>
              <a:buClr>
                <a:srgbClr val="98989A"/>
              </a:buClr>
              <a:buSzPts val="1200"/>
              <a:buFont typeface="Arial"/>
              <a:buNone/>
              <a:defRPr sz="1600" b="0" i="0" u="none" strike="noStrike" cap="none">
                <a:solidFill>
                  <a:srgbClr val="98989A"/>
                </a:solidFill>
                <a:latin typeface="Arial"/>
                <a:ea typeface="Arial"/>
                <a:cs typeface="Arial"/>
                <a:sym typeface="Arial"/>
              </a:defRPr>
            </a:lvl3pPr>
            <a:lvl4pPr marR="0" lvl="3" algn="ctr" rtl="0">
              <a:lnSpc>
                <a:spcPct val="95000"/>
              </a:lnSpc>
              <a:spcBef>
                <a:spcPts val="833"/>
              </a:spcBef>
              <a:spcAft>
                <a:spcPts val="0"/>
              </a:spcAft>
              <a:buClr>
                <a:srgbClr val="98989A"/>
              </a:buClr>
              <a:buSzPts val="1100"/>
              <a:buFont typeface="Arial"/>
              <a:buNone/>
              <a:defRPr sz="1467" b="0" i="0" u="none" strike="noStrike" cap="none">
                <a:solidFill>
                  <a:srgbClr val="98989A"/>
                </a:solidFill>
                <a:latin typeface="Arial"/>
                <a:ea typeface="Arial"/>
                <a:cs typeface="Arial"/>
                <a:sym typeface="Arial"/>
              </a:defRPr>
            </a:lvl4pPr>
            <a:lvl5pPr marR="0" lvl="4" algn="ctr" rtl="0">
              <a:lnSpc>
                <a:spcPct val="95000"/>
              </a:lnSpc>
              <a:spcBef>
                <a:spcPts val="833"/>
              </a:spcBef>
              <a:spcAft>
                <a:spcPts val="0"/>
              </a:spcAft>
              <a:buClr>
                <a:srgbClr val="98989A"/>
              </a:buClr>
              <a:buSzPts val="1100"/>
              <a:buFont typeface="Arial"/>
              <a:buNone/>
              <a:defRPr sz="1467" b="0" i="0" u="none" strike="noStrike" cap="none">
                <a:solidFill>
                  <a:srgbClr val="98989A"/>
                </a:solidFill>
                <a:latin typeface="Arial"/>
                <a:ea typeface="Arial"/>
                <a:cs typeface="Arial"/>
                <a:sym typeface="Arial"/>
              </a:defRPr>
            </a:lvl5pPr>
            <a:lvl6pPr marR="0" lvl="5" algn="ctr" rtl="0">
              <a:spcBef>
                <a:spcPts val="800"/>
              </a:spcBef>
              <a:spcAft>
                <a:spcPts val="0"/>
              </a:spcAft>
              <a:buClr>
                <a:srgbClr val="98989A"/>
              </a:buClr>
              <a:buSzPts val="900"/>
              <a:buFont typeface="Arial"/>
              <a:buNone/>
              <a:defRPr sz="1200" b="0" i="0" u="none" strike="noStrike" cap="none">
                <a:solidFill>
                  <a:srgbClr val="98989A"/>
                </a:solidFill>
                <a:latin typeface="Arial"/>
                <a:ea typeface="Arial"/>
                <a:cs typeface="Arial"/>
                <a:sym typeface="Arial"/>
              </a:defRPr>
            </a:lvl6pPr>
            <a:lvl7pPr marR="0" lvl="6" algn="ctr" rtl="0">
              <a:spcBef>
                <a:spcPts val="800"/>
              </a:spcBef>
              <a:spcAft>
                <a:spcPts val="0"/>
              </a:spcAft>
              <a:buClr>
                <a:srgbClr val="98989A"/>
              </a:buClr>
              <a:buSzPts val="800"/>
              <a:buFont typeface="Arial"/>
              <a:buNone/>
              <a:defRPr sz="1067" b="0" i="0" u="none" strike="noStrike" cap="none">
                <a:solidFill>
                  <a:srgbClr val="98989A"/>
                </a:solidFill>
                <a:latin typeface="Arial"/>
                <a:ea typeface="Arial"/>
                <a:cs typeface="Arial"/>
                <a:sym typeface="Arial"/>
              </a:defRPr>
            </a:lvl7pPr>
            <a:lvl8pPr marR="0" lvl="7" algn="ctr" rtl="0">
              <a:spcBef>
                <a:spcPts val="400"/>
              </a:spcBef>
              <a:spcAft>
                <a:spcPts val="0"/>
              </a:spcAft>
              <a:buClr>
                <a:srgbClr val="98989A"/>
              </a:buClr>
              <a:buSzPts val="1500"/>
              <a:buFont typeface="Arial"/>
              <a:buNone/>
              <a:defRPr sz="2000" b="0" i="0" u="none" strike="noStrike" cap="none">
                <a:solidFill>
                  <a:srgbClr val="98989A"/>
                </a:solidFill>
                <a:latin typeface="Arial"/>
                <a:ea typeface="Arial"/>
                <a:cs typeface="Arial"/>
                <a:sym typeface="Arial"/>
              </a:defRPr>
            </a:lvl8pPr>
            <a:lvl9pPr marR="0" lvl="8" algn="ctr" rtl="0">
              <a:spcBef>
                <a:spcPts val="400"/>
              </a:spcBef>
              <a:spcAft>
                <a:spcPts val="0"/>
              </a:spcAft>
              <a:buClr>
                <a:srgbClr val="98989A"/>
              </a:buClr>
              <a:buSzPts val="1500"/>
              <a:buFont typeface="Arial"/>
              <a:buNone/>
              <a:defRPr sz="2000" b="0" i="0" u="none" strike="noStrike" cap="none">
                <a:solidFill>
                  <a:srgbClr val="98989A"/>
                </a:solidFill>
                <a:latin typeface="Arial"/>
                <a:ea typeface="Arial"/>
                <a:cs typeface="Arial"/>
                <a:sym typeface="Arial"/>
              </a:defRPr>
            </a:lvl9pPr>
          </a:lstStyle>
          <a:p>
            <a:endParaRPr/>
          </a:p>
        </p:txBody>
      </p:sp>
      <p:sp>
        <p:nvSpPr>
          <p:cNvPr id="31" name="Google Shape;31;p2"/>
          <p:cNvSpPr txBox="1">
            <a:spLocks noGrp="1"/>
          </p:cNvSpPr>
          <p:nvPr>
            <p:ph type="body" idx="2"/>
          </p:nvPr>
        </p:nvSpPr>
        <p:spPr>
          <a:xfrm>
            <a:off x="625995" y="5399365"/>
            <a:ext cx="5758807" cy="384175"/>
          </a:xfrm>
          <a:prstGeom prst="rect">
            <a:avLst/>
          </a:prstGeom>
          <a:noFill/>
          <a:ln>
            <a:noFill/>
          </a:ln>
        </p:spPr>
        <p:txBody>
          <a:bodyPr spcFirstLastPara="1" wrap="square" lIns="91400" tIns="45700" rIns="91400" bIns="45700" anchor="t" anchorCtr="0">
            <a:noAutofit/>
          </a:bodyPr>
          <a:lstStyle>
            <a:lvl1pPr marL="609585" marR="0" lvl="0" indent="-304792" algn="l" rtl="0">
              <a:lnSpc>
                <a:spcPct val="95000"/>
              </a:lnSpc>
              <a:spcBef>
                <a:spcPts val="1433"/>
              </a:spcBef>
              <a:spcAft>
                <a:spcPts val="0"/>
              </a:spcAft>
              <a:buClr>
                <a:schemeClr val="dk2"/>
              </a:buClr>
              <a:buSzPts val="1080"/>
              <a:buFont typeface="Arial"/>
              <a:buNone/>
              <a:defRPr sz="1600" b="0" i="0" u="none" strike="noStrike" cap="none">
                <a:solidFill>
                  <a:schemeClr val="accent5"/>
                </a:solidFill>
                <a:latin typeface="Arial"/>
                <a:ea typeface="Arial"/>
                <a:cs typeface="Arial"/>
                <a:sym typeface="Arial"/>
              </a:defRPr>
            </a:lvl1pPr>
            <a:lvl2pPr marL="1219170" marR="0" lvl="1" indent="-304792" algn="l" rtl="0">
              <a:lnSpc>
                <a:spcPct val="95000"/>
              </a:lnSpc>
              <a:spcBef>
                <a:spcPts val="800"/>
              </a:spcBef>
              <a:spcAft>
                <a:spcPts val="0"/>
              </a:spcAft>
              <a:buClr>
                <a:schemeClr val="dk2"/>
              </a:buClr>
              <a:buSzPts val="1500"/>
              <a:buFont typeface="Arial"/>
              <a:buNone/>
              <a:defRPr sz="2000" b="0" i="0" u="none" strike="noStrike" cap="none">
                <a:solidFill>
                  <a:schemeClr val="lt1"/>
                </a:solidFill>
                <a:latin typeface="Arial"/>
                <a:ea typeface="Arial"/>
                <a:cs typeface="Arial"/>
                <a:sym typeface="Arial"/>
              </a:defRPr>
            </a:lvl2pPr>
            <a:lvl3pPr marL="1828754" marR="0" lvl="2" indent="-304792" algn="l" rtl="0">
              <a:lnSpc>
                <a:spcPct val="95000"/>
              </a:lnSpc>
              <a:spcBef>
                <a:spcPts val="833"/>
              </a:spcBef>
              <a:spcAft>
                <a:spcPts val="0"/>
              </a:spcAft>
              <a:buClr>
                <a:schemeClr val="lt1"/>
              </a:buClr>
              <a:buSzPts val="1500"/>
              <a:buFont typeface="Arial"/>
              <a:buNone/>
              <a:defRPr sz="2000" b="0" i="0" u="none" strike="noStrike" cap="none">
                <a:solidFill>
                  <a:schemeClr val="lt1"/>
                </a:solidFill>
                <a:latin typeface="Arial"/>
                <a:ea typeface="Arial"/>
                <a:cs typeface="Arial"/>
                <a:sym typeface="Arial"/>
              </a:defRPr>
            </a:lvl3pPr>
            <a:lvl4pPr marL="2438339" marR="0" lvl="3" indent="-304792" algn="l" rtl="0">
              <a:lnSpc>
                <a:spcPct val="95000"/>
              </a:lnSpc>
              <a:spcBef>
                <a:spcPts val="833"/>
              </a:spcBef>
              <a:spcAft>
                <a:spcPts val="0"/>
              </a:spcAft>
              <a:buClr>
                <a:schemeClr val="lt1"/>
              </a:buClr>
              <a:buSzPts val="1500"/>
              <a:buFont typeface="Arial"/>
              <a:buNone/>
              <a:defRPr sz="2000" b="0" i="0" u="none" strike="noStrike" cap="none">
                <a:solidFill>
                  <a:schemeClr val="lt1"/>
                </a:solidFill>
                <a:latin typeface="Arial"/>
                <a:ea typeface="Arial"/>
                <a:cs typeface="Arial"/>
                <a:sym typeface="Arial"/>
              </a:defRPr>
            </a:lvl4pPr>
            <a:lvl5pPr marL="3047924" marR="0" lvl="4" indent="-304792" algn="l" rtl="0">
              <a:lnSpc>
                <a:spcPct val="95000"/>
              </a:lnSpc>
              <a:spcBef>
                <a:spcPts val="833"/>
              </a:spcBef>
              <a:spcAft>
                <a:spcPts val="0"/>
              </a:spcAft>
              <a:buClr>
                <a:schemeClr val="lt1"/>
              </a:buClr>
              <a:buSzPts val="1500"/>
              <a:buFont typeface="Arial"/>
              <a:buNone/>
              <a:defRPr sz="2000" b="0" i="0" u="none" strike="noStrike" cap="none">
                <a:solidFill>
                  <a:schemeClr val="lt1"/>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2" name="Google Shape;32;p2"/>
          <p:cNvSpPr txBox="1">
            <a:spLocks noGrp="1"/>
          </p:cNvSpPr>
          <p:nvPr>
            <p:ph type="body" idx="3"/>
          </p:nvPr>
        </p:nvSpPr>
        <p:spPr>
          <a:xfrm>
            <a:off x="625995" y="5719361"/>
            <a:ext cx="5758807" cy="384175"/>
          </a:xfrm>
          <a:prstGeom prst="rect">
            <a:avLst/>
          </a:prstGeom>
          <a:noFill/>
          <a:ln>
            <a:noFill/>
          </a:ln>
        </p:spPr>
        <p:txBody>
          <a:bodyPr spcFirstLastPara="1" wrap="square" lIns="91400" tIns="45700" rIns="91400" bIns="45700" anchor="t" anchorCtr="0">
            <a:noAutofit/>
          </a:bodyPr>
          <a:lstStyle>
            <a:lvl1pPr marL="609585" marR="0" lvl="0" indent="-304792" algn="l" rtl="0">
              <a:lnSpc>
                <a:spcPct val="95000"/>
              </a:lnSpc>
              <a:spcBef>
                <a:spcPts val="1433"/>
              </a:spcBef>
              <a:spcAft>
                <a:spcPts val="0"/>
              </a:spcAft>
              <a:buClr>
                <a:schemeClr val="dk2"/>
              </a:buClr>
              <a:buSzPts val="1080"/>
              <a:buFont typeface="Arial"/>
              <a:buNone/>
              <a:defRPr sz="1600" b="0" i="0" u="none" strike="noStrike" cap="none">
                <a:solidFill>
                  <a:schemeClr val="accent5"/>
                </a:solidFill>
                <a:latin typeface="Arial"/>
                <a:ea typeface="Arial"/>
                <a:cs typeface="Arial"/>
                <a:sym typeface="Arial"/>
              </a:defRPr>
            </a:lvl1pPr>
            <a:lvl2pPr marL="1219170" marR="0" lvl="1" indent="-304792" algn="l" rtl="0">
              <a:lnSpc>
                <a:spcPct val="95000"/>
              </a:lnSpc>
              <a:spcBef>
                <a:spcPts val="800"/>
              </a:spcBef>
              <a:spcAft>
                <a:spcPts val="0"/>
              </a:spcAft>
              <a:buClr>
                <a:schemeClr val="dk2"/>
              </a:buClr>
              <a:buSzPts val="1500"/>
              <a:buFont typeface="Arial"/>
              <a:buNone/>
              <a:defRPr sz="2000" b="0" i="0" u="none" strike="noStrike" cap="none">
                <a:solidFill>
                  <a:schemeClr val="lt1"/>
                </a:solidFill>
                <a:latin typeface="Arial"/>
                <a:ea typeface="Arial"/>
                <a:cs typeface="Arial"/>
                <a:sym typeface="Arial"/>
              </a:defRPr>
            </a:lvl2pPr>
            <a:lvl3pPr marL="1828754" marR="0" lvl="2" indent="-304792" algn="l" rtl="0">
              <a:lnSpc>
                <a:spcPct val="95000"/>
              </a:lnSpc>
              <a:spcBef>
                <a:spcPts val="833"/>
              </a:spcBef>
              <a:spcAft>
                <a:spcPts val="0"/>
              </a:spcAft>
              <a:buClr>
                <a:schemeClr val="lt1"/>
              </a:buClr>
              <a:buSzPts val="1500"/>
              <a:buFont typeface="Arial"/>
              <a:buNone/>
              <a:defRPr sz="2000" b="0" i="0" u="none" strike="noStrike" cap="none">
                <a:solidFill>
                  <a:schemeClr val="lt1"/>
                </a:solidFill>
                <a:latin typeface="Arial"/>
                <a:ea typeface="Arial"/>
                <a:cs typeface="Arial"/>
                <a:sym typeface="Arial"/>
              </a:defRPr>
            </a:lvl3pPr>
            <a:lvl4pPr marL="2438339" marR="0" lvl="3" indent="-304792" algn="l" rtl="0">
              <a:lnSpc>
                <a:spcPct val="95000"/>
              </a:lnSpc>
              <a:spcBef>
                <a:spcPts val="833"/>
              </a:spcBef>
              <a:spcAft>
                <a:spcPts val="0"/>
              </a:spcAft>
              <a:buClr>
                <a:schemeClr val="lt1"/>
              </a:buClr>
              <a:buSzPts val="1500"/>
              <a:buFont typeface="Arial"/>
              <a:buNone/>
              <a:defRPr sz="2000" b="0" i="0" u="none" strike="noStrike" cap="none">
                <a:solidFill>
                  <a:schemeClr val="lt1"/>
                </a:solidFill>
                <a:latin typeface="Arial"/>
                <a:ea typeface="Arial"/>
                <a:cs typeface="Arial"/>
                <a:sym typeface="Arial"/>
              </a:defRPr>
            </a:lvl4pPr>
            <a:lvl5pPr marL="3047924" marR="0" lvl="4" indent="-304792" algn="l" rtl="0">
              <a:lnSpc>
                <a:spcPct val="95000"/>
              </a:lnSpc>
              <a:spcBef>
                <a:spcPts val="833"/>
              </a:spcBef>
              <a:spcAft>
                <a:spcPts val="0"/>
              </a:spcAft>
              <a:buClr>
                <a:schemeClr val="lt1"/>
              </a:buClr>
              <a:buSzPts val="1500"/>
              <a:buFont typeface="Arial"/>
              <a:buNone/>
              <a:defRPr sz="2000" b="0" i="0" u="none" strike="noStrike" cap="none">
                <a:solidFill>
                  <a:schemeClr val="lt1"/>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3" name="Google Shape;33;p2"/>
          <p:cNvSpPr txBox="1">
            <a:spLocks noGrp="1"/>
          </p:cNvSpPr>
          <p:nvPr>
            <p:ph type="body" idx="4"/>
          </p:nvPr>
        </p:nvSpPr>
        <p:spPr>
          <a:xfrm>
            <a:off x="617723" y="3829649"/>
            <a:ext cx="7900328" cy="398668"/>
          </a:xfrm>
          <a:prstGeom prst="rect">
            <a:avLst/>
          </a:prstGeom>
          <a:noFill/>
          <a:ln>
            <a:noFill/>
          </a:ln>
        </p:spPr>
        <p:txBody>
          <a:bodyPr spcFirstLastPara="1" wrap="square" lIns="91400" tIns="45700" rIns="91400" bIns="45700" anchor="t" anchorCtr="0">
            <a:noAutofit/>
          </a:bodyPr>
          <a:lstStyle>
            <a:lvl1pPr marL="609585" marR="0" lvl="0" indent="-304792" algn="l" rtl="0">
              <a:lnSpc>
                <a:spcPct val="95000"/>
              </a:lnSpc>
              <a:spcBef>
                <a:spcPts val="1433"/>
              </a:spcBef>
              <a:spcAft>
                <a:spcPts val="0"/>
              </a:spcAft>
              <a:buClr>
                <a:schemeClr val="dk2"/>
              </a:buClr>
              <a:buSzPts val="1800"/>
              <a:buFont typeface="Arial"/>
              <a:buNone/>
              <a:defRPr sz="2667" b="0" i="0" u="none" strike="noStrike" cap="none">
                <a:solidFill>
                  <a:schemeClr val="lt2"/>
                </a:solidFill>
                <a:latin typeface="Arial"/>
                <a:ea typeface="Arial"/>
                <a:cs typeface="Arial"/>
                <a:sym typeface="Arial"/>
              </a:defRPr>
            </a:lvl1pPr>
            <a:lvl2pPr marL="1219170" marR="0" lvl="1" indent="-304792" algn="l" rtl="0">
              <a:lnSpc>
                <a:spcPct val="95000"/>
              </a:lnSpc>
              <a:spcBef>
                <a:spcPts val="800"/>
              </a:spcBef>
              <a:spcAft>
                <a:spcPts val="0"/>
              </a:spcAft>
              <a:buClr>
                <a:schemeClr val="dk2"/>
              </a:buClr>
              <a:buSzPts val="1400"/>
              <a:buFont typeface="Arial"/>
              <a:buNone/>
              <a:defRPr sz="1867" b="0" i="0" u="none" strike="noStrike" cap="none">
                <a:solidFill>
                  <a:schemeClr val="dk1"/>
                </a:solidFill>
                <a:latin typeface="Arial"/>
                <a:ea typeface="Arial"/>
                <a:cs typeface="Arial"/>
                <a:sym typeface="Arial"/>
              </a:defRPr>
            </a:lvl2pPr>
            <a:lvl3pPr marL="1828754" marR="0" lvl="2" indent="-304792" algn="l" rtl="0">
              <a:lnSpc>
                <a:spcPct val="95000"/>
              </a:lnSpc>
              <a:spcBef>
                <a:spcPts val="833"/>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3pPr>
            <a:lvl4pPr marL="2438339" marR="0" lvl="3" indent="-304792" algn="l" rtl="0">
              <a:lnSpc>
                <a:spcPct val="95000"/>
              </a:lnSpc>
              <a:spcBef>
                <a:spcPts val="833"/>
              </a:spcBef>
              <a:spcAft>
                <a:spcPts val="0"/>
              </a:spcAft>
              <a:buClr>
                <a:schemeClr val="dk1"/>
              </a:buClr>
              <a:buSzPts val="1100"/>
              <a:buFont typeface="Arial"/>
              <a:buNone/>
              <a:defRPr sz="1467" b="0" i="0" u="none" strike="noStrike" cap="none">
                <a:solidFill>
                  <a:schemeClr val="dk1"/>
                </a:solidFill>
                <a:latin typeface="Arial"/>
                <a:ea typeface="Arial"/>
                <a:cs typeface="Arial"/>
                <a:sym typeface="Arial"/>
              </a:defRPr>
            </a:lvl4pPr>
            <a:lvl5pPr marL="3047924" marR="0" lvl="4" indent="-304792" algn="l" rtl="0">
              <a:lnSpc>
                <a:spcPct val="95000"/>
              </a:lnSpc>
              <a:spcBef>
                <a:spcPts val="833"/>
              </a:spcBef>
              <a:spcAft>
                <a:spcPts val="0"/>
              </a:spcAft>
              <a:buClr>
                <a:schemeClr val="dk1"/>
              </a:buClr>
              <a:buSzPts val="1100"/>
              <a:buFont typeface="Arial"/>
              <a:buNone/>
              <a:defRPr sz="1467" b="0" i="0" u="none" strike="noStrike" cap="none">
                <a:solidFill>
                  <a:schemeClr val="dk1"/>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34" name="Google Shape;34;p2"/>
          <p:cNvSpPr txBox="1">
            <a:spLocks noGrp="1"/>
          </p:cNvSpPr>
          <p:nvPr>
            <p:ph type="ctrTitle"/>
          </p:nvPr>
        </p:nvSpPr>
        <p:spPr>
          <a:xfrm>
            <a:off x="567687" y="3067667"/>
            <a:ext cx="7940684" cy="859640"/>
          </a:xfrm>
          <a:prstGeom prst="rect">
            <a:avLst/>
          </a:prstGeom>
          <a:noFill/>
          <a:ln>
            <a:noFill/>
          </a:ln>
        </p:spPr>
        <p:txBody>
          <a:bodyPr spcFirstLastPara="1" wrap="square" lIns="91400" tIns="45700" rIns="91400" bIns="45700" anchor="b" anchorCtr="0">
            <a:noAutofit/>
          </a:bodyPr>
          <a:lstStyle>
            <a:lvl1pPr lvl="0" algn="l">
              <a:lnSpc>
                <a:spcPct val="90000"/>
              </a:lnSpc>
              <a:spcBef>
                <a:spcPts val="0"/>
              </a:spcBef>
              <a:spcAft>
                <a:spcPts val="0"/>
              </a:spcAft>
              <a:buClr>
                <a:srgbClr val="38C6F4"/>
              </a:buClr>
              <a:buSzPts val="3600"/>
              <a:buFont typeface="Arial"/>
              <a:buNone/>
              <a:defRPr sz="4800" b="0" i="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grpSp>
        <p:nvGrpSpPr>
          <p:cNvPr id="35" name="Google Shape;35;p2"/>
          <p:cNvGrpSpPr/>
          <p:nvPr/>
        </p:nvGrpSpPr>
        <p:grpSpPr>
          <a:xfrm>
            <a:off x="656167" y="527051"/>
            <a:ext cx="1062565" cy="565151"/>
            <a:chOff x="310" y="249"/>
            <a:chExt cx="502" cy="267"/>
          </a:xfrm>
        </p:grpSpPr>
        <p:sp>
          <p:nvSpPr>
            <p:cNvPr id="36" name="Google Shape;36;p2"/>
            <p:cNvSpPr/>
            <p:nvPr/>
          </p:nvSpPr>
          <p:spPr>
            <a:xfrm>
              <a:off x="452" y="426"/>
              <a:ext cx="22" cy="88"/>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7" name="Google Shape;37;p2"/>
            <p:cNvSpPr/>
            <p:nvPr/>
          </p:nvSpPr>
          <p:spPr>
            <a:xfrm>
              <a:off x="585" y="425"/>
              <a:ext cx="66" cy="91"/>
            </a:xfrm>
            <a:custGeom>
              <a:avLst/>
              <a:gdLst/>
              <a:ahLst/>
              <a:cxnLst/>
              <a:rect l="l" t="t" r="r" b="b"/>
              <a:pathLst>
                <a:path w="51" h="69" extrusionOk="0">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8" name="Google Shape;38;p2"/>
            <p:cNvSpPr/>
            <p:nvPr/>
          </p:nvSpPr>
          <p:spPr>
            <a:xfrm>
              <a:off x="355" y="425"/>
              <a:ext cx="67" cy="91"/>
            </a:xfrm>
            <a:custGeom>
              <a:avLst/>
              <a:gdLst/>
              <a:ahLst/>
              <a:cxnLst/>
              <a:rect l="l" t="t" r="r" b="b"/>
              <a:pathLst>
                <a:path w="51" h="69" extrusionOk="0">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39" name="Google Shape;39;p2"/>
            <p:cNvSpPr/>
            <p:nvPr/>
          </p:nvSpPr>
          <p:spPr>
            <a:xfrm>
              <a:off x="675" y="425"/>
              <a:ext cx="91" cy="91"/>
            </a:xfrm>
            <a:custGeom>
              <a:avLst/>
              <a:gdLst/>
              <a:ahLst/>
              <a:cxnLst/>
              <a:rect l="l" t="t" r="r" b="b"/>
              <a:pathLst>
                <a:path w="70" h="69" extrusionOk="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0" name="Google Shape;40;p2"/>
            <p:cNvSpPr/>
            <p:nvPr/>
          </p:nvSpPr>
          <p:spPr>
            <a:xfrm>
              <a:off x="503" y="425"/>
              <a:ext cx="60" cy="91"/>
            </a:xfrm>
            <a:custGeom>
              <a:avLst/>
              <a:gdLst/>
              <a:ahLst/>
              <a:cxnLst/>
              <a:rect l="l" t="t" r="r" b="b"/>
              <a:pathLst>
                <a:path w="46" h="69" extrusionOk="0">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1" name="Google Shape;41;p2"/>
            <p:cNvSpPr/>
            <p:nvPr/>
          </p:nvSpPr>
          <p:spPr>
            <a:xfrm>
              <a:off x="310" y="321"/>
              <a:ext cx="22" cy="45"/>
            </a:xfrm>
            <a:custGeom>
              <a:avLst/>
              <a:gdLst/>
              <a:ahLst/>
              <a:cxnLst/>
              <a:rect l="l" t="t" r="r" b="b"/>
              <a:pathLst>
                <a:path w="17" h="34" extrusionOk="0">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2" name="Google Shape;42;p2"/>
            <p:cNvSpPr/>
            <p:nvPr/>
          </p:nvSpPr>
          <p:spPr>
            <a:xfrm>
              <a:off x="370" y="291"/>
              <a:ext cx="22" cy="75"/>
            </a:xfrm>
            <a:custGeom>
              <a:avLst/>
              <a:gdLst/>
              <a:ahLst/>
              <a:cxnLst/>
              <a:rect l="l" t="t" r="r" b="b"/>
              <a:pathLst>
                <a:path w="17" h="57" extrusionOk="0">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3" name="Google Shape;43;p2"/>
            <p:cNvSpPr/>
            <p:nvPr/>
          </p:nvSpPr>
          <p:spPr>
            <a:xfrm>
              <a:off x="430" y="249"/>
              <a:ext cx="22" cy="139"/>
            </a:xfrm>
            <a:custGeom>
              <a:avLst/>
              <a:gdLst/>
              <a:ahLst/>
              <a:cxnLst/>
              <a:rect l="l" t="t" r="r" b="b"/>
              <a:pathLst>
                <a:path w="17" h="106" extrusionOk="0">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4" name="Google Shape;44;p2"/>
            <p:cNvSpPr/>
            <p:nvPr/>
          </p:nvSpPr>
          <p:spPr>
            <a:xfrm>
              <a:off x="490" y="291"/>
              <a:ext cx="22" cy="75"/>
            </a:xfrm>
            <a:custGeom>
              <a:avLst/>
              <a:gdLst/>
              <a:ahLst/>
              <a:cxnLst/>
              <a:rect l="l" t="t" r="r" b="b"/>
              <a:pathLst>
                <a:path w="17" h="57" extrusionOk="0">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5" name="Google Shape;45;p2"/>
            <p:cNvSpPr/>
            <p:nvPr/>
          </p:nvSpPr>
          <p:spPr>
            <a:xfrm>
              <a:off x="550" y="321"/>
              <a:ext cx="22" cy="45"/>
            </a:xfrm>
            <a:custGeom>
              <a:avLst/>
              <a:gdLst/>
              <a:ahLst/>
              <a:cxnLst/>
              <a:rect l="l" t="t" r="r" b="b"/>
              <a:pathLst>
                <a:path w="17" h="34" extrusionOk="0">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6" name="Google Shape;46;p2"/>
            <p:cNvSpPr/>
            <p:nvPr/>
          </p:nvSpPr>
          <p:spPr>
            <a:xfrm>
              <a:off x="610" y="291"/>
              <a:ext cx="22" cy="75"/>
            </a:xfrm>
            <a:custGeom>
              <a:avLst/>
              <a:gdLst/>
              <a:ahLst/>
              <a:cxnLst/>
              <a:rect l="l" t="t" r="r" b="b"/>
              <a:pathLst>
                <a:path w="17" h="57" extrusionOk="0">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7" name="Google Shape;47;p2"/>
            <p:cNvSpPr/>
            <p:nvPr/>
          </p:nvSpPr>
          <p:spPr>
            <a:xfrm>
              <a:off x="670" y="249"/>
              <a:ext cx="22" cy="139"/>
            </a:xfrm>
            <a:custGeom>
              <a:avLst/>
              <a:gdLst/>
              <a:ahLst/>
              <a:cxnLst/>
              <a:rect l="l" t="t" r="r" b="b"/>
              <a:pathLst>
                <a:path w="17" h="106" extrusionOk="0">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8" name="Google Shape;48;p2"/>
            <p:cNvSpPr/>
            <p:nvPr/>
          </p:nvSpPr>
          <p:spPr>
            <a:xfrm>
              <a:off x="730" y="291"/>
              <a:ext cx="22" cy="75"/>
            </a:xfrm>
            <a:custGeom>
              <a:avLst/>
              <a:gdLst/>
              <a:ahLst/>
              <a:cxnLst/>
              <a:rect l="l" t="t" r="r" b="b"/>
              <a:pathLst>
                <a:path w="17" h="57" extrusionOk="0">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49" name="Google Shape;49;p2"/>
            <p:cNvSpPr/>
            <p:nvPr/>
          </p:nvSpPr>
          <p:spPr>
            <a:xfrm>
              <a:off x="790" y="321"/>
              <a:ext cx="22" cy="45"/>
            </a:xfrm>
            <a:custGeom>
              <a:avLst/>
              <a:gdLst/>
              <a:ahLst/>
              <a:cxnLst/>
              <a:rect l="l" t="t" r="r" b="b"/>
              <a:pathLst>
                <a:path w="17" h="34" extrusionOk="0">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839532462"/>
      </p:ext>
    </p:extLst>
  </p:cSld>
  <p:clrMapOvr>
    <a:masterClrMapping/>
  </p:clrMapOvr>
  <p:transition spd="slow">
    <p:fade thruBlk="1"/>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50"/>
        <p:cNvGrpSpPr/>
        <p:nvPr/>
      </p:nvGrpSpPr>
      <p:grpSpPr>
        <a:xfrm>
          <a:off x="0" y="0"/>
          <a:ext cx="0" cy="0"/>
          <a:chOff x="0" y="0"/>
          <a:chExt cx="0" cy="0"/>
        </a:xfrm>
      </p:grpSpPr>
      <p:sp>
        <p:nvSpPr>
          <p:cNvPr id="51" name="Google Shape;51;p3"/>
          <p:cNvSpPr txBox="1">
            <a:spLocks noGrp="1"/>
          </p:cNvSpPr>
          <p:nvPr>
            <p:ph type="sldNum" idx="12"/>
          </p:nvPr>
        </p:nvSpPr>
        <p:spPr>
          <a:xfrm>
            <a:off x="11297921" y="6605684"/>
            <a:ext cx="902547" cy="252317"/>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spcAft>
                <a:spcPts val="0"/>
              </a:spcAft>
              <a:buNone/>
              <a:defRPr sz="700">
                <a:solidFill>
                  <a:srgbClr val="595959"/>
                </a:solidFill>
                <a:latin typeface="Arial"/>
                <a:ea typeface="Arial"/>
                <a:cs typeface="Arial"/>
                <a:sym typeface="Arial"/>
              </a:defRPr>
            </a:lvl1pPr>
            <a:lvl2pPr marL="0" marR="0" lvl="1" indent="0" algn="r" rtl="0">
              <a:spcBef>
                <a:spcPts val="0"/>
              </a:spcBef>
              <a:spcAft>
                <a:spcPts val="0"/>
              </a:spcAft>
              <a:buNone/>
              <a:defRPr sz="700">
                <a:solidFill>
                  <a:srgbClr val="595959"/>
                </a:solidFill>
                <a:latin typeface="Arial"/>
                <a:ea typeface="Arial"/>
                <a:cs typeface="Arial"/>
                <a:sym typeface="Arial"/>
              </a:defRPr>
            </a:lvl2pPr>
            <a:lvl3pPr marL="0" marR="0" lvl="2" indent="0" algn="r" rtl="0">
              <a:spcBef>
                <a:spcPts val="0"/>
              </a:spcBef>
              <a:spcAft>
                <a:spcPts val="0"/>
              </a:spcAft>
              <a:buNone/>
              <a:defRPr sz="700">
                <a:solidFill>
                  <a:srgbClr val="595959"/>
                </a:solidFill>
                <a:latin typeface="Arial"/>
                <a:ea typeface="Arial"/>
                <a:cs typeface="Arial"/>
                <a:sym typeface="Arial"/>
              </a:defRPr>
            </a:lvl3pPr>
            <a:lvl4pPr marL="0" marR="0" lvl="3" indent="0" algn="r" rtl="0">
              <a:spcBef>
                <a:spcPts val="0"/>
              </a:spcBef>
              <a:spcAft>
                <a:spcPts val="0"/>
              </a:spcAft>
              <a:buNone/>
              <a:defRPr sz="700">
                <a:solidFill>
                  <a:srgbClr val="595959"/>
                </a:solidFill>
                <a:latin typeface="Arial"/>
                <a:ea typeface="Arial"/>
                <a:cs typeface="Arial"/>
                <a:sym typeface="Arial"/>
              </a:defRPr>
            </a:lvl4pPr>
            <a:lvl5pPr marL="0" marR="0" lvl="4" indent="0" algn="r" rtl="0">
              <a:spcBef>
                <a:spcPts val="0"/>
              </a:spcBef>
              <a:spcAft>
                <a:spcPts val="0"/>
              </a:spcAft>
              <a:buNone/>
              <a:defRPr sz="700">
                <a:solidFill>
                  <a:srgbClr val="595959"/>
                </a:solidFill>
                <a:latin typeface="Arial"/>
                <a:ea typeface="Arial"/>
                <a:cs typeface="Arial"/>
                <a:sym typeface="Arial"/>
              </a:defRPr>
            </a:lvl5pPr>
            <a:lvl6pPr marL="0" marR="0" lvl="5" indent="0" algn="r" rtl="0">
              <a:spcBef>
                <a:spcPts val="0"/>
              </a:spcBef>
              <a:spcAft>
                <a:spcPts val="0"/>
              </a:spcAft>
              <a:buNone/>
              <a:defRPr sz="700">
                <a:solidFill>
                  <a:srgbClr val="595959"/>
                </a:solidFill>
                <a:latin typeface="Arial"/>
                <a:ea typeface="Arial"/>
                <a:cs typeface="Arial"/>
                <a:sym typeface="Arial"/>
              </a:defRPr>
            </a:lvl6pPr>
            <a:lvl7pPr marL="0" marR="0" lvl="6" indent="0" algn="r" rtl="0">
              <a:spcBef>
                <a:spcPts val="0"/>
              </a:spcBef>
              <a:spcAft>
                <a:spcPts val="0"/>
              </a:spcAft>
              <a:buNone/>
              <a:defRPr sz="700">
                <a:solidFill>
                  <a:srgbClr val="595959"/>
                </a:solidFill>
                <a:latin typeface="Arial"/>
                <a:ea typeface="Arial"/>
                <a:cs typeface="Arial"/>
                <a:sym typeface="Arial"/>
              </a:defRPr>
            </a:lvl7pPr>
            <a:lvl8pPr marL="0" marR="0" lvl="7" indent="0" algn="r" rtl="0">
              <a:spcBef>
                <a:spcPts val="0"/>
              </a:spcBef>
              <a:spcAft>
                <a:spcPts val="0"/>
              </a:spcAft>
              <a:buNone/>
              <a:defRPr sz="700">
                <a:solidFill>
                  <a:srgbClr val="595959"/>
                </a:solidFill>
                <a:latin typeface="Arial"/>
                <a:ea typeface="Arial"/>
                <a:cs typeface="Arial"/>
                <a:sym typeface="Arial"/>
              </a:defRPr>
            </a:lvl8pPr>
            <a:lvl9pPr marL="0" marR="0" lvl="8" indent="0" algn="r" rtl="0">
              <a:spcBef>
                <a:spcPts val="0"/>
              </a:spcBef>
              <a:spcAft>
                <a:spcPts val="0"/>
              </a:spcAft>
              <a:buNone/>
              <a:defRPr sz="700">
                <a:solidFill>
                  <a:srgbClr val="595959"/>
                </a:solidFill>
                <a:latin typeface="Arial"/>
                <a:ea typeface="Arial"/>
                <a:cs typeface="Arial"/>
                <a:sym typeface="Arial"/>
              </a:defRPr>
            </a:lvl9pPr>
          </a:lstStyle>
          <a:p>
            <a:fld id="{00000000-1234-1234-1234-123412341234}" type="slidenum">
              <a:rPr lang="en-US" smtClean="0"/>
              <a:pPr/>
              <a:t>‹#›</a:t>
            </a:fld>
            <a:endParaRPr lang="en-US"/>
          </a:p>
        </p:txBody>
      </p:sp>
      <p:sp>
        <p:nvSpPr>
          <p:cNvPr id="52" name="Google Shape;52;p3"/>
          <p:cNvSpPr txBox="1">
            <a:spLocks noGrp="1"/>
          </p:cNvSpPr>
          <p:nvPr>
            <p:ph type="body" idx="1"/>
          </p:nvPr>
        </p:nvSpPr>
        <p:spPr>
          <a:xfrm>
            <a:off x="192087" y="1065260"/>
            <a:ext cx="11804381" cy="5540425"/>
          </a:xfrm>
          <a:prstGeom prst="rect">
            <a:avLst/>
          </a:prstGeom>
          <a:noFill/>
          <a:ln>
            <a:noFill/>
          </a:ln>
        </p:spPr>
        <p:txBody>
          <a:bodyPr spcFirstLastPara="1" wrap="square" lIns="91425" tIns="45700" rIns="182875" bIns="45700" anchor="t" anchorCtr="0">
            <a:noAutofit/>
          </a:bodyPr>
          <a:lstStyle>
            <a:lvl1pPr marL="609585" marR="0" lvl="0" indent="-419090" algn="l" rtl="0">
              <a:lnSpc>
                <a:spcPct val="100000"/>
              </a:lnSpc>
              <a:spcBef>
                <a:spcPts val="800"/>
              </a:spcBef>
              <a:spcAft>
                <a:spcPts val="0"/>
              </a:spcAft>
              <a:buClr>
                <a:schemeClr val="dk2"/>
              </a:buClr>
              <a:buSzPts val="1350"/>
              <a:buFont typeface="Noto Sans Symbols"/>
              <a:buChar char="▪"/>
              <a:defRPr sz="2000" b="0" i="0" u="none" strike="noStrike" cap="none">
                <a:solidFill>
                  <a:srgbClr val="000000"/>
                </a:solidFill>
                <a:latin typeface="Arial"/>
                <a:ea typeface="Arial"/>
                <a:cs typeface="Arial"/>
                <a:sym typeface="Arial"/>
              </a:defRPr>
            </a:lvl1pPr>
            <a:lvl2pPr marL="1219170" marR="0" lvl="1" indent="-423323" algn="l" rtl="0">
              <a:lnSpc>
                <a:spcPct val="100000"/>
              </a:lnSpc>
              <a:spcBef>
                <a:spcPts val="800"/>
              </a:spcBef>
              <a:spcAft>
                <a:spcPts val="0"/>
              </a:spcAft>
              <a:buClr>
                <a:schemeClr val="dk2"/>
              </a:buClr>
              <a:buSzPts val="1400"/>
              <a:buFont typeface="Arial"/>
              <a:buChar char="•"/>
              <a:defRPr sz="1867" b="0" i="0" u="none" strike="noStrike" cap="none">
                <a:solidFill>
                  <a:srgbClr val="000000"/>
                </a:solidFill>
                <a:latin typeface="Arial"/>
                <a:ea typeface="Arial"/>
                <a:cs typeface="Arial"/>
                <a:sym typeface="Arial"/>
              </a:defRPr>
            </a:lvl2pPr>
            <a:lvl3pPr marL="1828754" marR="0" lvl="2" indent="-406390" algn="l" rtl="0">
              <a:lnSpc>
                <a:spcPct val="100000"/>
              </a:lnSpc>
              <a:spcBef>
                <a:spcPts val="400"/>
              </a:spcBef>
              <a:spcAft>
                <a:spcPts val="0"/>
              </a:spcAft>
              <a:buClr>
                <a:srgbClr val="000000"/>
              </a:buClr>
              <a:buSzPts val="1200"/>
              <a:buFont typeface="Arial"/>
              <a:buChar char="•"/>
              <a:defRPr sz="1600" b="0" i="0" u="none" strike="noStrike" cap="none">
                <a:solidFill>
                  <a:srgbClr val="000000"/>
                </a:solidFill>
                <a:latin typeface="Arial"/>
                <a:ea typeface="Arial"/>
                <a:cs typeface="Arial"/>
                <a:sym typeface="Arial"/>
              </a:defRPr>
            </a:lvl3pPr>
            <a:lvl4pPr marL="2438339" marR="0" lvl="3" indent="-397923" algn="l" rtl="0">
              <a:lnSpc>
                <a:spcPct val="100000"/>
              </a:lnSpc>
              <a:spcBef>
                <a:spcPts val="400"/>
              </a:spcBef>
              <a:spcAft>
                <a:spcPts val="0"/>
              </a:spcAft>
              <a:buClr>
                <a:srgbClr val="000000"/>
              </a:buClr>
              <a:buSzPts val="1100"/>
              <a:buFont typeface="Arial"/>
              <a:buChar char="•"/>
              <a:defRPr sz="1467" b="0" i="0" u="none" strike="noStrike" cap="none">
                <a:solidFill>
                  <a:srgbClr val="000000"/>
                </a:solidFill>
                <a:latin typeface="Arial"/>
                <a:ea typeface="Arial"/>
                <a:cs typeface="Arial"/>
                <a:sym typeface="Arial"/>
              </a:defRPr>
            </a:lvl4pPr>
            <a:lvl5pPr marL="3047924" marR="0" lvl="4" indent="-397923" algn="l" rtl="0">
              <a:lnSpc>
                <a:spcPct val="95000"/>
              </a:lnSpc>
              <a:spcBef>
                <a:spcPts val="833"/>
              </a:spcBef>
              <a:spcAft>
                <a:spcPts val="0"/>
              </a:spcAft>
              <a:buClr>
                <a:schemeClr val="dk1"/>
              </a:buClr>
              <a:buSzPts val="1100"/>
              <a:buFont typeface="Arial"/>
              <a:buChar char="•"/>
              <a:defRPr sz="1467" b="0" i="0" u="none" strike="noStrike" cap="none">
                <a:solidFill>
                  <a:schemeClr val="dk1"/>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53" name="Google Shape;53;p3"/>
          <p:cNvSpPr txBox="1">
            <a:spLocks noGrp="1"/>
          </p:cNvSpPr>
          <p:nvPr>
            <p:ph type="title"/>
          </p:nvPr>
        </p:nvSpPr>
        <p:spPr>
          <a:xfrm>
            <a:off x="1" y="55191"/>
            <a:ext cx="12192000" cy="1010068"/>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sz="3200"/>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60208558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matchingName="3_Segue">
  <p:cSld name="3_Segue">
    <p:bg>
      <p:bgPr>
        <a:solidFill>
          <a:schemeClr val="lt1"/>
        </a:solidFill>
        <a:effectLst/>
      </p:bgPr>
    </p:bg>
    <p:spTree>
      <p:nvGrpSpPr>
        <p:cNvPr id="1" name="Shape 54"/>
        <p:cNvGrpSpPr/>
        <p:nvPr/>
      </p:nvGrpSpPr>
      <p:grpSpPr>
        <a:xfrm>
          <a:off x="0" y="0"/>
          <a:ext cx="0" cy="0"/>
          <a:chOff x="0" y="0"/>
          <a:chExt cx="0" cy="0"/>
        </a:xfrm>
      </p:grpSpPr>
      <p:sp>
        <p:nvSpPr>
          <p:cNvPr id="55" name="Google Shape;55;p4"/>
          <p:cNvSpPr/>
          <p:nvPr/>
        </p:nvSpPr>
        <p:spPr>
          <a:xfrm>
            <a:off x="0" y="1"/>
            <a:ext cx="12192000" cy="6857999"/>
          </a:xfrm>
          <a:prstGeom prst="rect">
            <a:avLst/>
          </a:prstGeom>
          <a:solidFill>
            <a:srgbClr val="00394F"/>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56" name="Google Shape;56;p4"/>
          <p:cNvSpPr txBox="1">
            <a:spLocks noGrp="1"/>
          </p:cNvSpPr>
          <p:nvPr>
            <p:ph type="ctrTitle"/>
          </p:nvPr>
        </p:nvSpPr>
        <p:spPr>
          <a:xfrm>
            <a:off x="555233" y="1220545"/>
            <a:ext cx="10130723" cy="3426595"/>
          </a:xfrm>
          <a:prstGeom prst="rect">
            <a:avLst/>
          </a:prstGeom>
          <a:noFill/>
          <a:ln>
            <a:noFill/>
          </a:ln>
        </p:spPr>
        <p:txBody>
          <a:bodyPr spcFirstLastPara="1" wrap="square" lIns="91400" tIns="45700" rIns="91400" bIns="45700" anchor="b" anchorCtr="0">
            <a:noAutofit/>
          </a:bodyPr>
          <a:lstStyle>
            <a:lvl1pPr lvl="0" algn="l">
              <a:lnSpc>
                <a:spcPct val="90000"/>
              </a:lnSpc>
              <a:spcBef>
                <a:spcPts val="0"/>
              </a:spcBef>
              <a:spcAft>
                <a:spcPts val="0"/>
              </a:spcAft>
              <a:buClr>
                <a:schemeClr val="accent5"/>
              </a:buClr>
              <a:buSzPts val="4600"/>
              <a:buFont typeface="Arial"/>
              <a:buNone/>
              <a:defRPr sz="6133" b="0" i="0">
                <a:solidFill>
                  <a:schemeClr val="accent5"/>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57" name="Google Shape;57;p4"/>
          <p:cNvSpPr/>
          <p:nvPr/>
        </p:nvSpPr>
        <p:spPr>
          <a:xfrm>
            <a:off x="11354276" y="6323876"/>
            <a:ext cx="291219" cy="206024"/>
          </a:xfrm>
          <a:prstGeom prst="rect">
            <a:avLst/>
          </a:prstGeom>
          <a:noFill/>
          <a:ln>
            <a:noFill/>
          </a:ln>
        </p:spPr>
        <p:txBody>
          <a:bodyPr spcFirstLastPara="1" wrap="square" lIns="82100" tIns="41033" rIns="82100" bIns="41033" anchor="b" anchorCtr="0">
            <a:noAutofit/>
          </a:bodyPr>
          <a:lstStyle/>
          <a:p>
            <a:pPr marL="0" marR="0" lvl="0" indent="0" algn="r" rtl="0">
              <a:spcBef>
                <a:spcPts val="0"/>
              </a:spcBef>
              <a:spcAft>
                <a:spcPts val="0"/>
              </a:spcAft>
              <a:buNone/>
            </a:pPr>
            <a:fld id="{00000000-1234-1234-1234-123412341234}" type="slidenum">
              <a:rPr lang="en-US" sz="800">
                <a:solidFill>
                  <a:srgbClr val="076D8E"/>
                </a:solidFill>
                <a:latin typeface="Arial"/>
                <a:ea typeface="Arial"/>
                <a:cs typeface="Arial"/>
                <a:sym typeface="Arial"/>
              </a:rPr>
              <a:pPr marL="0" marR="0" lvl="0" indent="0" algn="r" rtl="0">
                <a:spcBef>
                  <a:spcPts val="0"/>
                </a:spcBef>
                <a:spcAft>
                  <a:spcPts val="0"/>
                </a:spcAft>
                <a:buNone/>
              </a:pPr>
              <a:t>‹#›</a:t>
            </a:fld>
            <a:endParaRPr sz="800">
              <a:solidFill>
                <a:srgbClr val="076D8E"/>
              </a:solidFill>
              <a:latin typeface="Arial"/>
              <a:ea typeface="Arial"/>
              <a:cs typeface="Arial"/>
              <a:sym typeface="Arial"/>
            </a:endParaRPr>
          </a:p>
        </p:txBody>
      </p:sp>
      <p:sp>
        <p:nvSpPr>
          <p:cNvPr id="58" name="Google Shape;58;p4"/>
          <p:cNvSpPr/>
          <p:nvPr/>
        </p:nvSpPr>
        <p:spPr>
          <a:xfrm>
            <a:off x="7823344" y="6322204"/>
            <a:ext cx="3544024" cy="206024"/>
          </a:xfrm>
          <a:prstGeom prst="rect">
            <a:avLst/>
          </a:prstGeom>
          <a:noFill/>
          <a:ln>
            <a:noFill/>
          </a:ln>
        </p:spPr>
        <p:txBody>
          <a:bodyPr spcFirstLastPara="1" wrap="square" lIns="82100" tIns="41033" rIns="82100" bIns="41033" anchor="b" anchorCtr="0">
            <a:noAutofit/>
          </a:bodyPr>
          <a:lstStyle/>
          <a:p>
            <a:pPr marL="0" marR="0" lvl="0" indent="0" algn="l" rtl="0">
              <a:spcBef>
                <a:spcPts val="0"/>
              </a:spcBef>
              <a:spcAft>
                <a:spcPts val="0"/>
              </a:spcAft>
              <a:buNone/>
            </a:pPr>
            <a:r>
              <a:rPr lang="en-US" sz="800">
                <a:solidFill>
                  <a:srgbClr val="076D8E"/>
                </a:solidFill>
                <a:latin typeface="Arial"/>
                <a:ea typeface="Arial"/>
                <a:cs typeface="Arial"/>
                <a:sym typeface="Arial"/>
              </a:rPr>
              <a:t>© 2016  Cisco and/or its affiliates. All rights reserved.   Cisco Confidential</a:t>
            </a:r>
            <a:endParaRPr sz="2400"/>
          </a:p>
        </p:txBody>
      </p:sp>
      <p:grpSp>
        <p:nvGrpSpPr>
          <p:cNvPr id="59" name="Google Shape;59;p4"/>
          <p:cNvGrpSpPr/>
          <p:nvPr/>
        </p:nvGrpSpPr>
        <p:grpSpPr>
          <a:xfrm>
            <a:off x="677386" y="6286929"/>
            <a:ext cx="453676" cy="241299"/>
            <a:chOff x="310" y="249"/>
            <a:chExt cx="502" cy="267"/>
          </a:xfrm>
        </p:grpSpPr>
        <p:sp>
          <p:nvSpPr>
            <p:cNvPr id="60" name="Google Shape;60;p4"/>
            <p:cNvSpPr/>
            <p:nvPr/>
          </p:nvSpPr>
          <p:spPr>
            <a:xfrm>
              <a:off x="452" y="426"/>
              <a:ext cx="22" cy="88"/>
            </a:xfrm>
            <a:prstGeom prst="rect">
              <a:avLst/>
            </a:pr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1" name="Google Shape;61;p4"/>
            <p:cNvSpPr/>
            <p:nvPr/>
          </p:nvSpPr>
          <p:spPr>
            <a:xfrm>
              <a:off x="585" y="425"/>
              <a:ext cx="66" cy="91"/>
            </a:xfrm>
            <a:custGeom>
              <a:avLst/>
              <a:gdLst/>
              <a:ahLst/>
              <a:cxnLst/>
              <a:rect l="l" t="t" r="r" b="b"/>
              <a:pathLst>
                <a:path w="51" h="69" extrusionOk="0">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2" name="Google Shape;62;p4"/>
            <p:cNvSpPr/>
            <p:nvPr/>
          </p:nvSpPr>
          <p:spPr>
            <a:xfrm>
              <a:off x="355" y="425"/>
              <a:ext cx="67" cy="91"/>
            </a:xfrm>
            <a:custGeom>
              <a:avLst/>
              <a:gdLst/>
              <a:ahLst/>
              <a:cxnLst/>
              <a:rect l="l" t="t" r="r" b="b"/>
              <a:pathLst>
                <a:path w="51" h="69" extrusionOk="0">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3" name="Google Shape;63;p4"/>
            <p:cNvSpPr/>
            <p:nvPr/>
          </p:nvSpPr>
          <p:spPr>
            <a:xfrm>
              <a:off x="675" y="425"/>
              <a:ext cx="91" cy="91"/>
            </a:xfrm>
            <a:custGeom>
              <a:avLst/>
              <a:gdLst/>
              <a:ahLst/>
              <a:cxnLst/>
              <a:rect l="l" t="t" r="r" b="b"/>
              <a:pathLst>
                <a:path w="70" h="69" extrusionOk="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4" name="Google Shape;64;p4"/>
            <p:cNvSpPr/>
            <p:nvPr/>
          </p:nvSpPr>
          <p:spPr>
            <a:xfrm>
              <a:off x="503" y="425"/>
              <a:ext cx="60" cy="91"/>
            </a:xfrm>
            <a:custGeom>
              <a:avLst/>
              <a:gdLst/>
              <a:ahLst/>
              <a:cxnLst/>
              <a:rect l="l" t="t" r="r" b="b"/>
              <a:pathLst>
                <a:path w="46" h="69" extrusionOk="0">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5" name="Google Shape;65;p4"/>
            <p:cNvSpPr/>
            <p:nvPr/>
          </p:nvSpPr>
          <p:spPr>
            <a:xfrm>
              <a:off x="310" y="321"/>
              <a:ext cx="22" cy="45"/>
            </a:xfrm>
            <a:custGeom>
              <a:avLst/>
              <a:gdLst/>
              <a:ahLst/>
              <a:cxnLst/>
              <a:rect l="l" t="t" r="r" b="b"/>
              <a:pathLst>
                <a:path w="17" h="34" extrusionOk="0">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6" name="Google Shape;66;p4"/>
            <p:cNvSpPr/>
            <p:nvPr/>
          </p:nvSpPr>
          <p:spPr>
            <a:xfrm>
              <a:off x="370" y="291"/>
              <a:ext cx="22" cy="75"/>
            </a:xfrm>
            <a:custGeom>
              <a:avLst/>
              <a:gdLst/>
              <a:ahLst/>
              <a:cxnLst/>
              <a:rect l="l" t="t" r="r" b="b"/>
              <a:pathLst>
                <a:path w="17" h="57" extrusionOk="0">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7" name="Google Shape;67;p4"/>
            <p:cNvSpPr/>
            <p:nvPr/>
          </p:nvSpPr>
          <p:spPr>
            <a:xfrm>
              <a:off x="430" y="249"/>
              <a:ext cx="22" cy="139"/>
            </a:xfrm>
            <a:custGeom>
              <a:avLst/>
              <a:gdLst/>
              <a:ahLst/>
              <a:cxnLst/>
              <a:rect l="l" t="t" r="r" b="b"/>
              <a:pathLst>
                <a:path w="17" h="106" extrusionOk="0">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8" name="Google Shape;68;p4"/>
            <p:cNvSpPr/>
            <p:nvPr/>
          </p:nvSpPr>
          <p:spPr>
            <a:xfrm>
              <a:off x="490" y="291"/>
              <a:ext cx="22" cy="75"/>
            </a:xfrm>
            <a:custGeom>
              <a:avLst/>
              <a:gdLst/>
              <a:ahLst/>
              <a:cxnLst/>
              <a:rect l="l" t="t" r="r" b="b"/>
              <a:pathLst>
                <a:path w="17" h="57" extrusionOk="0">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69" name="Google Shape;69;p4"/>
            <p:cNvSpPr/>
            <p:nvPr/>
          </p:nvSpPr>
          <p:spPr>
            <a:xfrm>
              <a:off x="550" y="321"/>
              <a:ext cx="22" cy="45"/>
            </a:xfrm>
            <a:custGeom>
              <a:avLst/>
              <a:gdLst/>
              <a:ahLst/>
              <a:cxnLst/>
              <a:rect l="l" t="t" r="r" b="b"/>
              <a:pathLst>
                <a:path w="17" h="34" extrusionOk="0">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0" name="Google Shape;70;p4"/>
            <p:cNvSpPr/>
            <p:nvPr/>
          </p:nvSpPr>
          <p:spPr>
            <a:xfrm>
              <a:off x="610" y="291"/>
              <a:ext cx="22" cy="75"/>
            </a:xfrm>
            <a:custGeom>
              <a:avLst/>
              <a:gdLst/>
              <a:ahLst/>
              <a:cxnLst/>
              <a:rect l="l" t="t" r="r" b="b"/>
              <a:pathLst>
                <a:path w="17" h="57" extrusionOk="0">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1" name="Google Shape;71;p4"/>
            <p:cNvSpPr/>
            <p:nvPr/>
          </p:nvSpPr>
          <p:spPr>
            <a:xfrm>
              <a:off x="670" y="249"/>
              <a:ext cx="22" cy="139"/>
            </a:xfrm>
            <a:custGeom>
              <a:avLst/>
              <a:gdLst/>
              <a:ahLst/>
              <a:cxnLst/>
              <a:rect l="l" t="t" r="r" b="b"/>
              <a:pathLst>
                <a:path w="17" h="106" extrusionOk="0">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2" name="Google Shape;72;p4"/>
            <p:cNvSpPr/>
            <p:nvPr/>
          </p:nvSpPr>
          <p:spPr>
            <a:xfrm>
              <a:off x="730" y="291"/>
              <a:ext cx="22" cy="75"/>
            </a:xfrm>
            <a:custGeom>
              <a:avLst/>
              <a:gdLst/>
              <a:ahLst/>
              <a:cxnLst/>
              <a:rect l="l" t="t" r="r" b="b"/>
              <a:pathLst>
                <a:path w="17" h="57" extrusionOk="0">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3" name="Google Shape;73;p4"/>
            <p:cNvSpPr/>
            <p:nvPr/>
          </p:nvSpPr>
          <p:spPr>
            <a:xfrm>
              <a:off x="790" y="321"/>
              <a:ext cx="22" cy="45"/>
            </a:xfrm>
            <a:custGeom>
              <a:avLst/>
              <a:gdLst/>
              <a:ahLst/>
              <a:cxnLst/>
              <a:rect l="l" t="t" r="r" b="b"/>
              <a:pathLst>
                <a:path w="17" h="34" extrusionOk="0">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86D8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84762048"/>
      </p:ext>
    </p:extLst>
  </p:cSld>
  <p:clrMapOvr>
    <a:masterClrMapping/>
  </p:clrMapOvr>
  <p:transition spd="slow">
    <p:fade thruBlk="1"/>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matchingName="1_Closing Slide">
  <p:cSld name="1_Closing Slide">
    <p:bg>
      <p:bgPr>
        <a:solidFill>
          <a:schemeClr val="accent5"/>
        </a:solidFill>
        <a:effectLst/>
      </p:bgPr>
    </p:bg>
    <p:spTree>
      <p:nvGrpSpPr>
        <p:cNvPr id="1" name="Shape 74"/>
        <p:cNvGrpSpPr/>
        <p:nvPr/>
      </p:nvGrpSpPr>
      <p:grpSpPr>
        <a:xfrm>
          <a:off x="0" y="0"/>
          <a:ext cx="0" cy="0"/>
          <a:chOff x="0" y="0"/>
          <a:chExt cx="0" cy="0"/>
        </a:xfrm>
      </p:grpSpPr>
      <p:pic>
        <p:nvPicPr>
          <p:cNvPr id="75" name="Google Shape;75;p5"/>
          <p:cNvPicPr preferRelativeResize="0"/>
          <p:nvPr/>
        </p:nvPicPr>
        <p:blipFill rotWithShape="1">
          <a:blip r:embed="rId2">
            <a:alphaModFix/>
          </a:blip>
          <a:srcRect/>
          <a:stretch/>
        </p:blipFill>
        <p:spPr>
          <a:xfrm>
            <a:off x="1" y="1"/>
            <a:ext cx="12191999" cy="6887832"/>
          </a:xfrm>
          <a:prstGeom prst="rect">
            <a:avLst/>
          </a:prstGeom>
          <a:noFill/>
          <a:ln>
            <a:noFill/>
          </a:ln>
        </p:spPr>
      </p:pic>
      <p:grpSp>
        <p:nvGrpSpPr>
          <p:cNvPr id="76" name="Google Shape;76;p5"/>
          <p:cNvGrpSpPr/>
          <p:nvPr/>
        </p:nvGrpSpPr>
        <p:grpSpPr>
          <a:xfrm>
            <a:off x="4995059" y="2839808"/>
            <a:ext cx="2157259" cy="1147389"/>
            <a:chOff x="310" y="249"/>
            <a:chExt cx="502" cy="267"/>
          </a:xfrm>
        </p:grpSpPr>
        <p:sp>
          <p:nvSpPr>
            <p:cNvPr id="77" name="Google Shape;77;p5"/>
            <p:cNvSpPr/>
            <p:nvPr/>
          </p:nvSpPr>
          <p:spPr>
            <a:xfrm>
              <a:off x="452" y="426"/>
              <a:ext cx="22" cy="88"/>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8" name="Google Shape;78;p5"/>
            <p:cNvSpPr/>
            <p:nvPr/>
          </p:nvSpPr>
          <p:spPr>
            <a:xfrm>
              <a:off x="585" y="425"/>
              <a:ext cx="66" cy="91"/>
            </a:xfrm>
            <a:custGeom>
              <a:avLst/>
              <a:gdLst/>
              <a:ahLst/>
              <a:cxnLst/>
              <a:rect l="l" t="t" r="r" b="b"/>
              <a:pathLst>
                <a:path w="51" h="69" extrusionOk="0">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79" name="Google Shape;79;p5"/>
            <p:cNvSpPr/>
            <p:nvPr/>
          </p:nvSpPr>
          <p:spPr>
            <a:xfrm>
              <a:off x="355" y="425"/>
              <a:ext cx="67" cy="91"/>
            </a:xfrm>
            <a:custGeom>
              <a:avLst/>
              <a:gdLst/>
              <a:ahLst/>
              <a:cxnLst/>
              <a:rect l="l" t="t" r="r" b="b"/>
              <a:pathLst>
                <a:path w="51" h="69" extrusionOk="0">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0" name="Google Shape;80;p5"/>
            <p:cNvSpPr/>
            <p:nvPr/>
          </p:nvSpPr>
          <p:spPr>
            <a:xfrm>
              <a:off x="675" y="425"/>
              <a:ext cx="91" cy="91"/>
            </a:xfrm>
            <a:custGeom>
              <a:avLst/>
              <a:gdLst/>
              <a:ahLst/>
              <a:cxnLst/>
              <a:rect l="l" t="t" r="r" b="b"/>
              <a:pathLst>
                <a:path w="70" h="69" extrusionOk="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1" name="Google Shape;81;p5"/>
            <p:cNvSpPr/>
            <p:nvPr/>
          </p:nvSpPr>
          <p:spPr>
            <a:xfrm>
              <a:off x="503" y="425"/>
              <a:ext cx="60" cy="91"/>
            </a:xfrm>
            <a:custGeom>
              <a:avLst/>
              <a:gdLst/>
              <a:ahLst/>
              <a:cxnLst/>
              <a:rect l="l" t="t" r="r" b="b"/>
              <a:pathLst>
                <a:path w="46" h="69" extrusionOk="0">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2" name="Google Shape;82;p5"/>
            <p:cNvSpPr/>
            <p:nvPr/>
          </p:nvSpPr>
          <p:spPr>
            <a:xfrm>
              <a:off x="310" y="321"/>
              <a:ext cx="22" cy="45"/>
            </a:xfrm>
            <a:custGeom>
              <a:avLst/>
              <a:gdLst/>
              <a:ahLst/>
              <a:cxnLst/>
              <a:rect l="l" t="t" r="r" b="b"/>
              <a:pathLst>
                <a:path w="17" h="34" extrusionOk="0">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3" name="Google Shape;83;p5"/>
            <p:cNvSpPr/>
            <p:nvPr/>
          </p:nvSpPr>
          <p:spPr>
            <a:xfrm>
              <a:off x="370" y="291"/>
              <a:ext cx="22" cy="75"/>
            </a:xfrm>
            <a:custGeom>
              <a:avLst/>
              <a:gdLst/>
              <a:ahLst/>
              <a:cxnLst/>
              <a:rect l="l" t="t" r="r" b="b"/>
              <a:pathLst>
                <a:path w="17" h="57" extrusionOk="0">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4" name="Google Shape;84;p5"/>
            <p:cNvSpPr/>
            <p:nvPr/>
          </p:nvSpPr>
          <p:spPr>
            <a:xfrm>
              <a:off x="430" y="249"/>
              <a:ext cx="22" cy="139"/>
            </a:xfrm>
            <a:custGeom>
              <a:avLst/>
              <a:gdLst/>
              <a:ahLst/>
              <a:cxnLst/>
              <a:rect l="l" t="t" r="r" b="b"/>
              <a:pathLst>
                <a:path w="17" h="106" extrusionOk="0">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5" name="Google Shape;85;p5"/>
            <p:cNvSpPr/>
            <p:nvPr/>
          </p:nvSpPr>
          <p:spPr>
            <a:xfrm>
              <a:off x="490" y="291"/>
              <a:ext cx="22" cy="75"/>
            </a:xfrm>
            <a:custGeom>
              <a:avLst/>
              <a:gdLst/>
              <a:ahLst/>
              <a:cxnLst/>
              <a:rect l="l" t="t" r="r" b="b"/>
              <a:pathLst>
                <a:path w="17" h="57" extrusionOk="0">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6" name="Google Shape;86;p5"/>
            <p:cNvSpPr/>
            <p:nvPr/>
          </p:nvSpPr>
          <p:spPr>
            <a:xfrm>
              <a:off x="550" y="321"/>
              <a:ext cx="22" cy="45"/>
            </a:xfrm>
            <a:custGeom>
              <a:avLst/>
              <a:gdLst/>
              <a:ahLst/>
              <a:cxnLst/>
              <a:rect l="l" t="t" r="r" b="b"/>
              <a:pathLst>
                <a:path w="17" h="34" extrusionOk="0">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7" name="Google Shape;87;p5"/>
            <p:cNvSpPr/>
            <p:nvPr/>
          </p:nvSpPr>
          <p:spPr>
            <a:xfrm>
              <a:off x="610" y="291"/>
              <a:ext cx="22" cy="75"/>
            </a:xfrm>
            <a:custGeom>
              <a:avLst/>
              <a:gdLst/>
              <a:ahLst/>
              <a:cxnLst/>
              <a:rect l="l" t="t" r="r" b="b"/>
              <a:pathLst>
                <a:path w="17" h="57" extrusionOk="0">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8" name="Google Shape;88;p5"/>
            <p:cNvSpPr/>
            <p:nvPr/>
          </p:nvSpPr>
          <p:spPr>
            <a:xfrm>
              <a:off x="670" y="249"/>
              <a:ext cx="22" cy="139"/>
            </a:xfrm>
            <a:custGeom>
              <a:avLst/>
              <a:gdLst/>
              <a:ahLst/>
              <a:cxnLst/>
              <a:rect l="l" t="t" r="r" b="b"/>
              <a:pathLst>
                <a:path w="17" h="106" extrusionOk="0">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89" name="Google Shape;89;p5"/>
            <p:cNvSpPr/>
            <p:nvPr/>
          </p:nvSpPr>
          <p:spPr>
            <a:xfrm>
              <a:off x="730" y="291"/>
              <a:ext cx="22" cy="75"/>
            </a:xfrm>
            <a:custGeom>
              <a:avLst/>
              <a:gdLst/>
              <a:ahLst/>
              <a:cxnLst/>
              <a:rect l="l" t="t" r="r" b="b"/>
              <a:pathLst>
                <a:path w="17" h="57" extrusionOk="0">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90" name="Google Shape;90;p5"/>
            <p:cNvSpPr/>
            <p:nvPr/>
          </p:nvSpPr>
          <p:spPr>
            <a:xfrm>
              <a:off x="790" y="321"/>
              <a:ext cx="22" cy="45"/>
            </a:xfrm>
            <a:custGeom>
              <a:avLst/>
              <a:gdLst/>
              <a:ahLst/>
              <a:cxnLst/>
              <a:rect l="l" t="t" r="r" b="b"/>
              <a:pathLst>
                <a:path w="17" h="34" extrusionOk="0">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896070810"/>
      </p:ext>
    </p:extLst>
  </p:cSld>
  <p:clrMapOvr>
    <a:masterClrMapping/>
  </p:clrMapOvr>
  <p:transition spd="slow">
    <p:fade thruBlk="1"/>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matchingName="5_Title Slide-animated gradient">
  <p:cSld name="5_Title Slide-animated gradient">
    <p:bg>
      <p:bgPr>
        <a:solidFill>
          <a:schemeClr val="accent5"/>
        </a:solidFill>
        <a:effectLst/>
      </p:bgPr>
    </p:bg>
    <p:spTree>
      <p:nvGrpSpPr>
        <p:cNvPr id="1" name="Shape 91"/>
        <p:cNvGrpSpPr/>
        <p:nvPr/>
      </p:nvGrpSpPr>
      <p:grpSpPr>
        <a:xfrm>
          <a:off x="0" y="0"/>
          <a:ext cx="0" cy="0"/>
          <a:chOff x="0" y="0"/>
          <a:chExt cx="0" cy="0"/>
        </a:xfrm>
      </p:grpSpPr>
      <p:sp>
        <p:nvSpPr>
          <p:cNvPr id="92" name="Google Shape;92;p6"/>
          <p:cNvSpPr txBox="1">
            <a:spLocks noGrp="1"/>
          </p:cNvSpPr>
          <p:nvPr>
            <p:ph type="subTitle" idx="1"/>
          </p:nvPr>
        </p:nvSpPr>
        <p:spPr>
          <a:xfrm>
            <a:off x="625995" y="5079369"/>
            <a:ext cx="5758807" cy="384175"/>
          </a:xfrm>
          <a:prstGeom prst="rect">
            <a:avLst/>
          </a:prstGeom>
          <a:noFill/>
          <a:ln>
            <a:noFill/>
          </a:ln>
        </p:spPr>
        <p:txBody>
          <a:bodyPr spcFirstLastPara="1" wrap="square" lIns="91400" tIns="45700" rIns="91400" bIns="45700" anchor="b" anchorCtr="0">
            <a:noAutofit/>
          </a:bodyPr>
          <a:lstStyle>
            <a:lvl1pPr marR="0" lvl="0" algn="l" rtl="0">
              <a:lnSpc>
                <a:spcPct val="95000"/>
              </a:lnSpc>
              <a:spcBef>
                <a:spcPts val="1433"/>
              </a:spcBef>
              <a:spcAft>
                <a:spcPts val="0"/>
              </a:spcAft>
              <a:buClr>
                <a:schemeClr val="dk2"/>
              </a:buClr>
              <a:buSzPts val="1080"/>
              <a:buFont typeface="Arial"/>
              <a:buNone/>
              <a:defRPr sz="1600" b="0" i="0" u="none" strike="noStrike" cap="none">
                <a:solidFill>
                  <a:schemeClr val="accent1"/>
                </a:solidFill>
                <a:latin typeface="Arial"/>
                <a:ea typeface="Arial"/>
                <a:cs typeface="Arial"/>
                <a:sym typeface="Arial"/>
              </a:defRPr>
            </a:lvl1pPr>
            <a:lvl2pPr marR="0" lvl="1" algn="ctr" rtl="0">
              <a:lnSpc>
                <a:spcPct val="95000"/>
              </a:lnSpc>
              <a:spcBef>
                <a:spcPts val="800"/>
              </a:spcBef>
              <a:spcAft>
                <a:spcPts val="0"/>
              </a:spcAft>
              <a:buClr>
                <a:schemeClr val="dk2"/>
              </a:buClr>
              <a:buSzPts val="1400"/>
              <a:buFont typeface="Arial"/>
              <a:buNone/>
              <a:defRPr sz="1867" b="0" i="0" u="none" strike="noStrike" cap="none">
                <a:solidFill>
                  <a:srgbClr val="98989A"/>
                </a:solidFill>
                <a:latin typeface="Arial"/>
                <a:ea typeface="Arial"/>
                <a:cs typeface="Arial"/>
                <a:sym typeface="Arial"/>
              </a:defRPr>
            </a:lvl2pPr>
            <a:lvl3pPr marR="0" lvl="2" algn="ctr" rtl="0">
              <a:lnSpc>
                <a:spcPct val="95000"/>
              </a:lnSpc>
              <a:spcBef>
                <a:spcPts val="833"/>
              </a:spcBef>
              <a:spcAft>
                <a:spcPts val="0"/>
              </a:spcAft>
              <a:buClr>
                <a:srgbClr val="98989A"/>
              </a:buClr>
              <a:buSzPts val="1200"/>
              <a:buFont typeface="Arial"/>
              <a:buNone/>
              <a:defRPr sz="1600" b="0" i="0" u="none" strike="noStrike" cap="none">
                <a:solidFill>
                  <a:srgbClr val="98989A"/>
                </a:solidFill>
                <a:latin typeface="Arial"/>
                <a:ea typeface="Arial"/>
                <a:cs typeface="Arial"/>
                <a:sym typeface="Arial"/>
              </a:defRPr>
            </a:lvl3pPr>
            <a:lvl4pPr marR="0" lvl="3" algn="ctr" rtl="0">
              <a:lnSpc>
                <a:spcPct val="95000"/>
              </a:lnSpc>
              <a:spcBef>
                <a:spcPts val="833"/>
              </a:spcBef>
              <a:spcAft>
                <a:spcPts val="0"/>
              </a:spcAft>
              <a:buClr>
                <a:srgbClr val="98989A"/>
              </a:buClr>
              <a:buSzPts val="1100"/>
              <a:buFont typeface="Arial"/>
              <a:buNone/>
              <a:defRPr sz="1467" b="0" i="0" u="none" strike="noStrike" cap="none">
                <a:solidFill>
                  <a:srgbClr val="98989A"/>
                </a:solidFill>
                <a:latin typeface="Arial"/>
                <a:ea typeface="Arial"/>
                <a:cs typeface="Arial"/>
                <a:sym typeface="Arial"/>
              </a:defRPr>
            </a:lvl4pPr>
            <a:lvl5pPr marR="0" lvl="4" algn="ctr" rtl="0">
              <a:lnSpc>
                <a:spcPct val="95000"/>
              </a:lnSpc>
              <a:spcBef>
                <a:spcPts val="833"/>
              </a:spcBef>
              <a:spcAft>
                <a:spcPts val="0"/>
              </a:spcAft>
              <a:buClr>
                <a:srgbClr val="98989A"/>
              </a:buClr>
              <a:buSzPts val="1100"/>
              <a:buFont typeface="Arial"/>
              <a:buNone/>
              <a:defRPr sz="1467" b="0" i="0" u="none" strike="noStrike" cap="none">
                <a:solidFill>
                  <a:srgbClr val="98989A"/>
                </a:solidFill>
                <a:latin typeface="Arial"/>
                <a:ea typeface="Arial"/>
                <a:cs typeface="Arial"/>
                <a:sym typeface="Arial"/>
              </a:defRPr>
            </a:lvl5pPr>
            <a:lvl6pPr marR="0" lvl="5" algn="ctr" rtl="0">
              <a:spcBef>
                <a:spcPts val="800"/>
              </a:spcBef>
              <a:spcAft>
                <a:spcPts val="0"/>
              </a:spcAft>
              <a:buClr>
                <a:srgbClr val="98989A"/>
              </a:buClr>
              <a:buSzPts val="900"/>
              <a:buFont typeface="Arial"/>
              <a:buNone/>
              <a:defRPr sz="1200" b="0" i="0" u="none" strike="noStrike" cap="none">
                <a:solidFill>
                  <a:srgbClr val="98989A"/>
                </a:solidFill>
                <a:latin typeface="Arial"/>
                <a:ea typeface="Arial"/>
                <a:cs typeface="Arial"/>
                <a:sym typeface="Arial"/>
              </a:defRPr>
            </a:lvl6pPr>
            <a:lvl7pPr marR="0" lvl="6" algn="ctr" rtl="0">
              <a:spcBef>
                <a:spcPts val="800"/>
              </a:spcBef>
              <a:spcAft>
                <a:spcPts val="0"/>
              </a:spcAft>
              <a:buClr>
                <a:srgbClr val="98989A"/>
              </a:buClr>
              <a:buSzPts val="800"/>
              <a:buFont typeface="Arial"/>
              <a:buNone/>
              <a:defRPr sz="1067" b="0" i="0" u="none" strike="noStrike" cap="none">
                <a:solidFill>
                  <a:srgbClr val="98989A"/>
                </a:solidFill>
                <a:latin typeface="Arial"/>
                <a:ea typeface="Arial"/>
                <a:cs typeface="Arial"/>
                <a:sym typeface="Arial"/>
              </a:defRPr>
            </a:lvl7pPr>
            <a:lvl8pPr marR="0" lvl="7" algn="ctr" rtl="0">
              <a:spcBef>
                <a:spcPts val="400"/>
              </a:spcBef>
              <a:spcAft>
                <a:spcPts val="0"/>
              </a:spcAft>
              <a:buClr>
                <a:srgbClr val="98989A"/>
              </a:buClr>
              <a:buSzPts val="1500"/>
              <a:buFont typeface="Arial"/>
              <a:buNone/>
              <a:defRPr sz="2000" b="0" i="0" u="none" strike="noStrike" cap="none">
                <a:solidFill>
                  <a:srgbClr val="98989A"/>
                </a:solidFill>
                <a:latin typeface="Arial"/>
                <a:ea typeface="Arial"/>
                <a:cs typeface="Arial"/>
                <a:sym typeface="Arial"/>
              </a:defRPr>
            </a:lvl8pPr>
            <a:lvl9pPr marR="0" lvl="8" algn="ctr" rtl="0">
              <a:spcBef>
                <a:spcPts val="400"/>
              </a:spcBef>
              <a:spcAft>
                <a:spcPts val="0"/>
              </a:spcAft>
              <a:buClr>
                <a:srgbClr val="98989A"/>
              </a:buClr>
              <a:buSzPts val="1500"/>
              <a:buFont typeface="Arial"/>
              <a:buNone/>
              <a:defRPr sz="2000" b="0" i="0" u="none" strike="noStrike" cap="none">
                <a:solidFill>
                  <a:srgbClr val="98989A"/>
                </a:solidFill>
                <a:latin typeface="Arial"/>
                <a:ea typeface="Arial"/>
                <a:cs typeface="Arial"/>
                <a:sym typeface="Arial"/>
              </a:defRPr>
            </a:lvl9pPr>
          </a:lstStyle>
          <a:p>
            <a:endParaRPr/>
          </a:p>
        </p:txBody>
      </p:sp>
      <p:sp>
        <p:nvSpPr>
          <p:cNvPr id="93" name="Google Shape;93;p6"/>
          <p:cNvSpPr txBox="1">
            <a:spLocks noGrp="1"/>
          </p:cNvSpPr>
          <p:nvPr>
            <p:ph type="body" idx="2"/>
          </p:nvPr>
        </p:nvSpPr>
        <p:spPr>
          <a:xfrm>
            <a:off x="625995" y="5399365"/>
            <a:ext cx="5758807" cy="384175"/>
          </a:xfrm>
          <a:prstGeom prst="rect">
            <a:avLst/>
          </a:prstGeom>
          <a:noFill/>
          <a:ln>
            <a:noFill/>
          </a:ln>
        </p:spPr>
        <p:txBody>
          <a:bodyPr spcFirstLastPara="1" wrap="square" lIns="91400" tIns="45700" rIns="91400" bIns="45700" anchor="t" anchorCtr="0">
            <a:noAutofit/>
          </a:bodyPr>
          <a:lstStyle>
            <a:lvl1pPr marL="609585" marR="0" lvl="0" indent="-304792" algn="l" rtl="0">
              <a:lnSpc>
                <a:spcPct val="95000"/>
              </a:lnSpc>
              <a:spcBef>
                <a:spcPts val="1433"/>
              </a:spcBef>
              <a:spcAft>
                <a:spcPts val="0"/>
              </a:spcAft>
              <a:buClr>
                <a:schemeClr val="dk2"/>
              </a:buClr>
              <a:buSzPts val="1080"/>
              <a:buFont typeface="Arial"/>
              <a:buNone/>
              <a:defRPr sz="1600" b="0" i="0" u="none" strike="noStrike" cap="none">
                <a:solidFill>
                  <a:schemeClr val="accent1"/>
                </a:solidFill>
                <a:latin typeface="Arial"/>
                <a:ea typeface="Arial"/>
                <a:cs typeface="Arial"/>
                <a:sym typeface="Arial"/>
              </a:defRPr>
            </a:lvl1pPr>
            <a:lvl2pPr marL="1219170" marR="0" lvl="1" indent="-304792" algn="l" rtl="0">
              <a:lnSpc>
                <a:spcPct val="95000"/>
              </a:lnSpc>
              <a:spcBef>
                <a:spcPts val="800"/>
              </a:spcBef>
              <a:spcAft>
                <a:spcPts val="0"/>
              </a:spcAft>
              <a:buClr>
                <a:schemeClr val="dk2"/>
              </a:buClr>
              <a:buSzPts val="1500"/>
              <a:buFont typeface="Arial"/>
              <a:buNone/>
              <a:defRPr sz="2000" b="0" i="0" u="none" strike="noStrike" cap="none">
                <a:solidFill>
                  <a:schemeClr val="lt1"/>
                </a:solidFill>
                <a:latin typeface="Arial"/>
                <a:ea typeface="Arial"/>
                <a:cs typeface="Arial"/>
                <a:sym typeface="Arial"/>
              </a:defRPr>
            </a:lvl2pPr>
            <a:lvl3pPr marL="1828754" marR="0" lvl="2" indent="-304792" algn="l" rtl="0">
              <a:lnSpc>
                <a:spcPct val="95000"/>
              </a:lnSpc>
              <a:spcBef>
                <a:spcPts val="833"/>
              </a:spcBef>
              <a:spcAft>
                <a:spcPts val="0"/>
              </a:spcAft>
              <a:buClr>
                <a:schemeClr val="lt1"/>
              </a:buClr>
              <a:buSzPts val="1500"/>
              <a:buFont typeface="Arial"/>
              <a:buNone/>
              <a:defRPr sz="2000" b="0" i="0" u="none" strike="noStrike" cap="none">
                <a:solidFill>
                  <a:schemeClr val="lt1"/>
                </a:solidFill>
                <a:latin typeface="Arial"/>
                <a:ea typeface="Arial"/>
                <a:cs typeface="Arial"/>
                <a:sym typeface="Arial"/>
              </a:defRPr>
            </a:lvl3pPr>
            <a:lvl4pPr marL="2438339" marR="0" lvl="3" indent="-304792" algn="l" rtl="0">
              <a:lnSpc>
                <a:spcPct val="95000"/>
              </a:lnSpc>
              <a:spcBef>
                <a:spcPts val="833"/>
              </a:spcBef>
              <a:spcAft>
                <a:spcPts val="0"/>
              </a:spcAft>
              <a:buClr>
                <a:schemeClr val="lt1"/>
              </a:buClr>
              <a:buSzPts val="1500"/>
              <a:buFont typeface="Arial"/>
              <a:buNone/>
              <a:defRPr sz="2000" b="0" i="0" u="none" strike="noStrike" cap="none">
                <a:solidFill>
                  <a:schemeClr val="lt1"/>
                </a:solidFill>
                <a:latin typeface="Arial"/>
                <a:ea typeface="Arial"/>
                <a:cs typeface="Arial"/>
                <a:sym typeface="Arial"/>
              </a:defRPr>
            </a:lvl4pPr>
            <a:lvl5pPr marL="3047924" marR="0" lvl="4" indent="-304792" algn="l" rtl="0">
              <a:lnSpc>
                <a:spcPct val="95000"/>
              </a:lnSpc>
              <a:spcBef>
                <a:spcPts val="833"/>
              </a:spcBef>
              <a:spcAft>
                <a:spcPts val="0"/>
              </a:spcAft>
              <a:buClr>
                <a:schemeClr val="lt1"/>
              </a:buClr>
              <a:buSzPts val="1500"/>
              <a:buFont typeface="Arial"/>
              <a:buNone/>
              <a:defRPr sz="2000" b="0" i="0" u="none" strike="noStrike" cap="none">
                <a:solidFill>
                  <a:schemeClr val="lt1"/>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94" name="Google Shape;94;p6"/>
          <p:cNvSpPr txBox="1">
            <a:spLocks noGrp="1"/>
          </p:cNvSpPr>
          <p:nvPr>
            <p:ph type="body" idx="3"/>
          </p:nvPr>
        </p:nvSpPr>
        <p:spPr>
          <a:xfrm>
            <a:off x="625995" y="5719361"/>
            <a:ext cx="5758807" cy="384175"/>
          </a:xfrm>
          <a:prstGeom prst="rect">
            <a:avLst/>
          </a:prstGeom>
          <a:noFill/>
          <a:ln>
            <a:noFill/>
          </a:ln>
        </p:spPr>
        <p:txBody>
          <a:bodyPr spcFirstLastPara="1" wrap="square" lIns="91400" tIns="45700" rIns="91400" bIns="45700" anchor="t" anchorCtr="0">
            <a:noAutofit/>
          </a:bodyPr>
          <a:lstStyle>
            <a:lvl1pPr marL="609585" marR="0" lvl="0" indent="-304792" algn="l" rtl="0">
              <a:lnSpc>
                <a:spcPct val="95000"/>
              </a:lnSpc>
              <a:spcBef>
                <a:spcPts val="1433"/>
              </a:spcBef>
              <a:spcAft>
                <a:spcPts val="0"/>
              </a:spcAft>
              <a:buClr>
                <a:schemeClr val="dk2"/>
              </a:buClr>
              <a:buSzPts val="1080"/>
              <a:buFont typeface="Arial"/>
              <a:buNone/>
              <a:defRPr sz="1600" b="0" i="0" u="none" strike="noStrike" cap="none">
                <a:solidFill>
                  <a:schemeClr val="accent1"/>
                </a:solidFill>
                <a:latin typeface="Arial"/>
                <a:ea typeface="Arial"/>
                <a:cs typeface="Arial"/>
                <a:sym typeface="Arial"/>
              </a:defRPr>
            </a:lvl1pPr>
            <a:lvl2pPr marL="1219170" marR="0" lvl="1" indent="-304792" algn="l" rtl="0">
              <a:lnSpc>
                <a:spcPct val="95000"/>
              </a:lnSpc>
              <a:spcBef>
                <a:spcPts val="800"/>
              </a:spcBef>
              <a:spcAft>
                <a:spcPts val="0"/>
              </a:spcAft>
              <a:buClr>
                <a:schemeClr val="dk2"/>
              </a:buClr>
              <a:buSzPts val="1500"/>
              <a:buFont typeface="Arial"/>
              <a:buNone/>
              <a:defRPr sz="2000" b="0" i="0" u="none" strike="noStrike" cap="none">
                <a:solidFill>
                  <a:schemeClr val="lt1"/>
                </a:solidFill>
                <a:latin typeface="Arial"/>
                <a:ea typeface="Arial"/>
                <a:cs typeface="Arial"/>
                <a:sym typeface="Arial"/>
              </a:defRPr>
            </a:lvl2pPr>
            <a:lvl3pPr marL="1828754" marR="0" lvl="2" indent="-304792" algn="l" rtl="0">
              <a:lnSpc>
                <a:spcPct val="95000"/>
              </a:lnSpc>
              <a:spcBef>
                <a:spcPts val="833"/>
              </a:spcBef>
              <a:spcAft>
                <a:spcPts val="0"/>
              </a:spcAft>
              <a:buClr>
                <a:schemeClr val="lt1"/>
              </a:buClr>
              <a:buSzPts val="1500"/>
              <a:buFont typeface="Arial"/>
              <a:buNone/>
              <a:defRPr sz="2000" b="0" i="0" u="none" strike="noStrike" cap="none">
                <a:solidFill>
                  <a:schemeClr val="lt1"/>
                </a:solidFill>
                <a:latin typeface="Arial"/>
                <a:ea typeface="Arial"/>
                <a:cs typeface="Arial"/>
                <a:sym typeface="Arial"/>
              </a:defRPr>
            </a:lvl3pPr>
            <a:lvl4pPr marL="2438339" marR="0" lvl="3" indent="-304792" algn="l" rtl="0">
              <a:lnSpc>
                <a:spcPct val="95000"/>
              </a:lnSpc>
              <a:spcBef>
                <a:spcPts val="833"/>
              </a:spcBef>
              <a:spcAft>
                <a:spcPts val="0"/>
              </a:spcAft>
              <a:buClr>
                <a:schemeClr val="lt1"/>
              </a:buClr>
              <a:buSzPts val="1500"/>
              <a:buFont typeface="Arial"/>
              <a:buNone/>
              <a:defRPr sz="2000" b="0" i="0" u="none" strike="noStrike" cap="none">
                <a:solidFill>
                  <a:schemeClr val="lt1"/>
                </a:solidFill>
                <a:latin typeface="Arial"/>
                <a:ea typeface="Arial"/>
                <a:cs typeface="Arial"/>
                <a:sym typeface="Arial"/>
              </a:defRPr>
            </a:lvl4pPr>
            <a:lvl5pPr marL="3047924" marR="0" lvl="4" indent="-304792" algn="l" rtl="0">
              <a:lnSpc>
                <a:spcPct val="95000"/>
              </a:lnSpc>
              <a:spcBef>
                <a:spcPts val="833"/>
              </a:spcBef>
              <a:spcAft>
                <a:spcPts val="0"/>
              </a:spcAft>
              <a:buClr>
                <a:schemeClr val="lt1"/>
              </a:buClr>
              <a:buSzPts val="1500"/>
              <a:buFont typeface="Arial"/>
              <a:buNone/>
              <a:defRPr sz="2000" b="0" i="0" u="none" strike="noStrike" cap="none">
                <a:solidFill>
                  <a:schemeClr val="lt1"/>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grpSp>
        <p:nvGrpSpPr>
          <p:cNvPr id="95" name="Google Shape;95;p6"/>
          <p:cNvGrpSpPr/>
          <p:nvPr/>
        </p:nvGrpSpPr>
        <p:grpSpPr>
          <a:xfrm>
            <a:off x="656167" y="527051"/>
            <a:ext cx="1062565" cy="565151"/>
            <a:chOff x="310" y="249"/>
            <a:chExt cx="502" cy="267"/>
          </a:xfrm>
        </p:grpSpPr>
        <p:sp>
          <p:nvSpPr>
            <p:cNvPr id="96" name="Google Shape;96;p6"/>
            <p:cNvSpPr/>
            <p:nvPr/>
          </p:nvSpPr>
          <p:spPr>
            <a:xfrm>
              <a:off x="452" y="426"/>
              <a:ext cx="22" cy="88"/>
            </a:xfrm>
            <a:prstGeom prst="rect">
              <a:avLst/>
            </a:prstGeom>
            <a:solidFill>
              <a:srgbClr val="004C6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97" name="Google Shape;97;p6"/>
            <p:cNvSpPr/>
            <p:nvPr/>
          </p:nvSpPr>
          <p:spPr>
            <a:xfrm>
              <a:off x="585" y="425"/>
              <a:ext cx="66" cy="91"/>
            </a:xfrm>
            <a:custGeom>
              <a:avLst/>
              <a:gdLst/>
              <a:ahLst/>
              <a:cxnLst/>
              <a:rect l="l" t="t" r="r" b="b"/>
              <a:pathLst>
                <a:path w="51" h="69" extrusionOk="0">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98" name="Google Shape;98;p6"/>
            <p:cNvSpPr/>
            <p:nvPr/>
          </p:nvSpPr>
          <p:spPr>
            <a:xfrm>
              <a:off x="355" y="425"/>
              <a:ext cx="67" cy="91"/>
            </a:xfrm>
            <a:custGeom>
              <a:avLst/>
              <a:gdLst/>
              <a:ahLst/>
              <a:cxnLst/>
              <a:rect l="l" t="t" r="r" b="b"/>
              <a:pathLst>
                <a:path w="51" h="69" extrusionOk="0">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4C6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99" name="Google Shape;99;p6"/>
            <p:cNvSpPr/>
            <p:nvPr/>
          </p:nvSpPr>
          <p:spPr>
            <a:xfrm>
              <a:off x="675" y="425"/>
              <a:ext cx="91" cy="91"/>
            </a:xfrm>
            <a:custGeom>
              <a:avLst/>
              <a:gdLst/>
              <a:ahLst/>
              <a:cxnLst/>
              <a:rect l="l" t="t" r="r" b="b"/>
              <a:pathLst>
                <a:path w="70" h="69" extrusionOk="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4C6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00" name="Google Shape;100;p6"/>
            <p:cNvSpPr/>
            <p:nvPr/>
          </p:nvSpPr>
          <p:spPr>
            <a:xfrm>
              <a:off x="503" y="425"/>
              <a:ext cx="60" cy="91"/>
            </a:xfrm>
            <a:custGeom>
              <a:avLst/>
              <a:gdLst/>
              <a:ahLst/>
              <a:cxnLst/>
              <a:rect l="l" t="t" r="r" b="b"/>
              <a:pathLst>
                <a:path w="46" h="69" extrusionOk="0">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4C6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01" name="Google Shape;101;p6"/>
            <p:cNvSpPr/>
            <p:nvPr/>
          </p:nvSpPr>
          <p:spPr>
            <a:xfrm>
              <a:off x="310" y="321"/>
              <a:ext cx="22" cy="45"/>
            </a:xfrm>
            <a:custGeom>
              <a:avLst/>
              <a:gdLst/>
              <a:ahLst/>
              <a:cxnLst/>
              <a:rect l="l" t="t" r="r" b="b"/>
              <a:pathLst>
                <a:path w="17" h="34" extrusionOk="0">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02" name="Google Shape;102;p6"/>
            <p:cNvSpPr/>
            <p:nvPr/>
          </p:nvSpPr>
          <p:spPr>
            <a:xfrm>
              <a:off x="370" y="291"/>
              <a:ext cx="22" cy="75"/>
            </a:xfrm>
            <a:custGeom>
              <a:avLst/>
              <a:gdLst/>
              <a:ahLst/>
              <a:cxnLst/>
              <a:rect l="l" t="t" r="r" b="b"/>
              <a:pathLst>
                <a:path w="17" h="57" extrusionOk="0">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03" name="Google Shape;103;p6"/>
            <p:cNvSpPr/>
            <p:nvPr/>
          </p:nvSpPr>
          <p:spPr>
            <a:xfrm>
              <a:off x="430" y="249"/>
              <a:ext cx="22" cy="139"/>
            </a:xfrm>
            <a:custGeom>
              <a:avLst/>
              <a:gdLst/>
              <a:ahLst/>
              <a:cxnLst/>
              <a:rect l="l" t="t" r="r" b="b"/>
              <a:pathLst>
                <a:path w="17" h="106" extrusionOk="0">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4C6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04" name="Google Shape;104;p6"/>
            <p:cNvSpPr/>
            <p:nvPr/>
          </p:nvSpPr>
          <p:spPr>
            <a:xfrm>
              <a:off x="490" y="291"/>
              <a:ext cx="22" cy="75"/>
            </a:xfrm>
            <a:custGeom>
              <a:avLst/>
              <a:gdLst/>
              <a:ahLst/>
              <a:cxnLst/>
              <a:rect l="l" t="t" r="r" b="b"/>
              <a:pathLst>
                <a:path w="17" h="57" extrusionOk="0">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4C6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05" name="Google Shape;105;p6"/>
            <p:cNvSpPr/>
            <p:nvPr/>
          </p:nvSpPr>
          <p:spPr>
            <a:xfrm>
              <a:off x="550" y="321"/>
              <a:ext cx="22" cy="45"/>
            </a:xfrm>
            <a:custGeom>
              <a:avLst/>
              <a:gdLst/>
              <a:ahLst/>
              <a:cxnLst/>
              <a:rect l="l" t="t" r="r" b="b"/>
              <a:pathLst>
                <a:path w="17" h="34" extrusionOk="0">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4C6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06" name="Google Shape;106;p6"/>
            <p:cNvSpPr/>
            <p:nvPr/>
          </p:nvSpPr>
          <p:spPr>
            <a:xfrm>
              <a:off x="610" y="291"/>
              <a:ext cx="22" cy="75"/>
            </a:xfrm>
            <a:custGeom>
              <a:avLst/>
              <a:gdLst/>
              <a:ahLst/>
              <a:cxnLst/>
              <a:rect l="l" t="t" r="r" b="b"/>
              <a:pathLst>
                <a:path w="17" h="57" extrusionOk="0">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07" name="Google Shape;107;p6"/>
            <p:cNvSpPr/>
            <p:nvPr/>
          </p:nvSpPr>
          <p:spPr>
            <a:xfrm>
              <a:off x="670" y="249"/>
              <a:ext cx="22" cy="139"/>
            </a:xfrm>
            <a:custGeom>
              <a:avLst/>
              <a:gdLst/>
              <a:ahLst/>
              <a:cxnLst/>
              <a:rect l="l" t="t" r="r" b="b"/>
              <a:pathLst>
                <a:path w="17" h="106" extrusionOk="0">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4C6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08" name="Google Shape;108;p6"/>
            <p:cNvSpPr/>
            <p:nvPr/>
          </p:nvSpPr>
          <p:spPr>
            <a:xfrm>
              <a:off x="730" y="291"/>
              <a:ext cx="22" cy="75"/>
            </a:xfrm>
            <a:custGeom>
              <a:avLst/>
              <a:gdLst/>
              <a:ahLst/>
              <a:cxnLst/>
              <a:rect l="l" t="t" r="r" b="b"/>
              <a:pathLst>
                <a:path w="17" h="57" extrusionOk="0">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4C6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09" name="Google Shape;109;p6"/>
            <p:cNvSpPr/>
            <p:nvPr/>
          </p:nvSpPr>
          <p:spPr>
            <a:xfrm>
              <a:off x="790" y="321"/>
              <a:ext cx="22" cy="45"/>
            </a:xfrm>
            <a:custGeom>
              <a:avLst/>
              <a:gdLst/>
              <a:ahLst/>
              <a:cxnLst/>
              <a:rect l="l" t="t" r="r" b="b"/>
              <a:pathLst>
                <a:path w="17" h="34" extrusionOk="0">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4C6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110" name="Google Shape;110;p6"/>
          <p:cNvSpPr txBox="1">
            <a:spLocks noGrp="1"/>
          </p:cNvSpPr>
          <p:nvPr>
            <p:ph type="body" idx="4"/>
          </p:nvPr>
        </p:nvSpPr>
        <p:spPr>
          <a:xfrm>
            <a:off x="617723" y="3829649"/>
            <a:ext cx="7900328" cy="398668"/>
          </a:xfrm>
          <a:prstGeom prst="rect">
            <a:avLst/>
          </a:prstGeom>
          <a:noFill/>
          <a:ln>
            <a:noFill/>
          </a:ln>
        </p:spPr>
        <p:txBody>
          <a:bodyPr spcFirstLastPara="1" wrap="square" lIns="91400" tIns="45700" rIns="91400" bIns="45700" anchor="t" anchorCtr="0">
            <a:noAutofit/>
          </a:bodyPr>
          <a:lstStyle>
            <a:lvl1pPr marL="609585" marR="0" lvl="0" indent="-304792" algn="l" rtl="0">
              <a:lnSpc>
                <a:spcPct val="95000"/>
              </a:lnSpc>
              <a:spcBef>
                <a:spcPts val="1433"/>
              </a:spcBef>
              <a:spcAft>
                <a:spcPts val="0"/>
              </a:spcAft>
              <a:buClr>
                <a:schemeClr val="dk2"/>
              </a:buClr>
              <a:buSzPts val="1800"/>
              <a:buFont typeface="Arial"/>
              <a:buNone/>
              <a:defRPr sz="2667" b="0" i="0" u="none" strike="noStrike" cap="none">
                <a:solidFill>
                  <a:schemeClr val="accent1"/>
                </a:solidFill>
                <a:latin typeface="Arial"/>
                <a:ea typeface="Arial"/>
                <a:cs typeface="Arial"/>
                <a:sym typeface="Arial"/>
              </a:defRPr>
            </a:lvl1pPr>
            <a:lvl2pPr marL="1219170" marR="0" lvl="1" indent="-304792" algn="l" rtl="0">
              <a:lnSpc>
                <a:spcPct val="95000"/>
              </a:lnSpc>
              <a:spcBef>
                <a:spcPts val="800"/>
              </a:spcBef>
              <a:spcAft>
                <a:spcPts val="0"/>
              </a:spcAft>
              <a:buClr>
                <a:schemeClr val="dk2"/>
              </a:buClr>
              <a:buSzPts val="1400"/>
              <a:buFont typeface="Arial"/>
              <a:buNone/>
              <a:defRPr sz="1867" b="0" i="0" u="none" strike="noStrike" cap="none">
                <a:solidFill>
                  <a:schemeClr val="dk1"/>
                </a:solidFill>
                <a:latin typeface="Arial"/>
                <a:ea typeface="Arial"/>
                <a:cs typeface="Arial"/>
                <a:sym typeface="Arial"/>
              </a:defRPr>
            </a:lvl2pPr>
            <a:lvl3pPr marL="1828754" marR="0" lvl="2" indent="-304792" algn="l" rtl="0">
              <a:lnSpc>
                <a:spcPct val="95000"/>
              </a:lnSpc>
              <a:spcBef>
                <a:spcPts val="833"/>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3pPr>
            <a:lvl4pPr marL="2438339" marR="0" lvl="3" indent="-304792" algn="l" rtl="0">
              <a:lnSpc>
                <a:spcPct val="95000"/>
              </a:lnSpc>
              <a:spcBef>
                <a:spcPts val="833"/>
              </a:spcBef>
              <a:spcAft>
                <a:spcPts val="0"/>
              </a:spcAft>
              <a:buClr>
                <a:schemeClr val="dk1"/>
              </a:buClr>
              <a:buSzPts val="1100"/>
              <a:buFont typeface="Arial"/>
              <a:buNone/>
              <a:defRPr sz="1467" b="0" i="0" u="none" strike="noStrike" cap="none">
                <a:solidFill>
                  <a:schemeClr val="dk1"/>
                </a:solidFill>
                <a:latin typeface="Arial"/>
                <a:ea typeface="Arial"/>
                <a:cs typeface="Arial"/>
                <a:sym typeface="Arial"/>
              </a:defRPr>
            </a:lvl4pPr>
            <a:lvl5pPr marL="3047924" marR="0" lvl="4" indent="-304792" algn="l" rtl="0">
              <a:lnSpc>
                <a:spcPct val="95000"/>
              </a:lnSpc>
              <a:spcBef>
                <a:spcPts val="833"/>
              </a:spcBef>
              <a:spcAft>
                <a:spcPts val="0"/>
              </a:spcAft>
              <a:buClr>
                <a:schemeClr val="dk1"/>
              </a:buClr>
              <a:buSzPts val="1100"/>
              <a:buFont typeface="Arial"/>
              <a:buNone/>
              <a:defRPr sz="1467" b="0" i="0" u="none" strike="noStrike" cap="none">
                <a:solidFill>
                  <a:schemeClr val="dk1"/>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1" name="Google Shape;111;p6"/>
          <p:cNvSpPr txBox="1">
            <a:spLocks noGrp="1"/>
          </p:cNvSpPr>
          <p:nvPr>
            <p:ph type="ctrTitle"/>
          </p:nvPr>
        </p:nvSpPr>
        <p:spPr>
          <a:xfrm>
            <a:off x="567687" y="3067667"/>
            <a:ext cx="7940684" cy="859640"/>
          </a:xfrm>
          <a:prstGeom prst="rect">
            <a:avLst/>
          </a:prstGeom>
          <a:noFill/>
          <a:ln>
            <a:noFill/>
          </a:ln>
        </p:spPr>
        <p:txBody>
          <a:bodyPr spcFirstLastPara="1" wrap="square" lIns="91400" tIns="45700" rIns="91400" bIns="45700" anchor="b" anchorCtr="0">
            <a:noAutofit/>
          </a:bodyPr>
          <a:lstStyle>
            <a:lvl1pPr lvl="0" algn="l">
              <a:lnSpc>
                <a:spcPct val="90000"/>
              </a:lnSpc>
              <a:spcBef>
                <a:spcPts val="0"/>
              </a:spcBef>
              <a:spcAft>
                <a:spcPts val="0"/>
              </a:spcAft>
              <a:buClr>
                <a:schemeClr val="accent1"/>
              </a:buClr>
              <a:buSzPts val="3600"/>
              <a:buFont typeface="Arial"/>
              <a:buNone/>
              <a:defRPr sz="4800" b="0" i="0">
                <a:solidFill>
                  <a:schemeClr val="accent1"/>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651915432"/>
      </p:ext>
    </p:extLst>
  </p:cSld>
  <p:clrMapOvr>
    <a:masterClrMapping/>
  </p:clrMapOvr>
  <p:transition spd="slow">
    <p:fade thruBlk="1"/>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matchingName="6_Title Slide-animated gradient">
  <p:cSld name="6_Title Slide-animated gradient">
    <p:bg>
      <p:bgPr>
        <a:solidFill>
          <a:schemeClr val="accent5"/>
        </a:solidFill>
        <a:effectLst/>
      </p:bgPr>
    </p:bg>
    <p:spTree>
      <p:nvGrpSpPr>
        <p:cNvPr id="1" name="Shape 112"/>
        <p:cNvGrpSpPr/>
        <p:nvPr/>
      </p:nvGrpSpPr>
      <p:grpSpPr>
        <a:xfrm>
          <a:off x="0" y="0"/>
          <a:ext cx="0" cy="0"/>
          <a:chOff x="0" y="0"/>
          <a:chExt cx="0" cy="0"/>
        </a:xfrm>
      </p:grpSpPr>
      <p:sp>
        <p:nvSpPr>
          <p:cNvPr id="113" name="Google Shape;113;p7"/>
          <p:cNvSpPr/>
          <p:nvPr/>
        </p:nvSpPr>
        <p:spPr>
          <a:xfrm>
            <a:off x="0" y="0"/>
            <a:ext cx="12192000" cy="6858000"/>
          </a:xfrm>
          <a:prstGeom prst="rect">
            <a:avLst/>
          </a:prstGeom>
          <a:solidFill>
            <a:schemeClr val="accent1"/>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sp>
        <p:nvSpPr>
          <p:cNvPr id="114" name="Google Shape;114;p7"/>
          <p:cNvSpPr txBox="1">
            <a:spLocks noGrp="1"/>
          </p:cNvSpPr>
          <p:nvPr>
            <p:ph type="subTitle" idx="1"/>
          </p:nvPr>
        </p:nvSpPr>
        <p:spPr>
          <a:xfrm>
            <a:off x="625995" y="5079369"/>
            <a:ext cx="5758807" cy="384175"/>
          </a:xfrm>
          <a:prstGeom prst="rect">
            <a:avLst/>
          </a:prstGeom>
          <a:noFill/>
          <a:ln>
            <a:noFill/>
          </a:ln>
        </p:spPr>
        <p:txBody>
          <a:bodyPr spcFirstLastPara="1" wrap="square" lIns="91400" tIns="45700" rIns="91400" bIns="45700" anchor="b" anchorCtr="0">
            <a:noAutofit/>
          </a:bodyPr>
          <a:lstStyle>
            <a:lvl1pPr marR="0" lvl="0" algn="l" rtl="0">
              <a:lnSpc>
                <a:spcPct val="95000"/>
              </a:lnSpc>
              <a:spcBef>
                <a:spcPts val="1433"/>
              </a:spcBef>
              <a:spcAft>
                <a:spcPts val="0"/>
              </a:spcAft>
              <a:buClr>
                <a:schemeClr val="dk2"/>
              </a:buClr>
              <a:buSzPts val="1080"/>
              <a:buFont typeface="Arial"/>
              <a:buNone/>
              <a:defRPr sz="1600" b="0" i="0" u="none" strike="noStrike" cap="none">
                <a:solidFill>
                  <a:schemeClr val="accent5"/>
                </a:solidFill>
                <a:latin typeface="Arial"/>
                <a:ea typeface="Arial"/>
                <a:cs typeface="Arial"/>
                <a:sym typeface="Arial"/>
              </a:defRPr>
            </a:lvl1pPr>
            <a:lvl2pPr marR="0" lvl="1" algn="ctr" rtl="0">
              <a:lnSpc>
                <a:spcPct val="95000"/>
              </a:lnSpc>
              <a:spcBef>
                <a:spcPts val="800"/>
              </a:spcBef>
              <a:spcAft>
                <a:spcPts val="0"/>
              </a:spcAft>
              <a:buClr>
                <a:schemeClr val="dk2"/>
              </a:buClr>
              <a:buSzPts val="1400"/>
              <a:buFont typeface="Arial"/>
              <a:buNone/>
              <a:defRPr sz="1867" b="0" i="0" u="none" strike="noStrike" cap="none">
                <a:solidFill>
                  <a:srgbClr val="98989A"/>
                </a:solidFill>
                <a:latin typeface="Arial"/>
                <a:ea typeface="Arial"/>
                <a:cs typeface="Arial"/>
                <a:sym typeface="Arial"/>
              </a:defRPr>
            </a:lvl2pPr>
            <a:lvl3pPr marR="0" lvl="2" algn="ctr" rtl="0">
              <a:lnSpc>
                <a:spcPct val="95000"/>
              </a:lnSpc>
              <a:spcBef>
                <a:spcPts val="833"/>
              </a:spcBef>
              <a:spcAft>
                <a:spcPts val="0"/>
              </a:spcAft>
              <a:buClr>
                <a:srgbClr val="98989A"/>
              </a:buClr>
              <a:buSzPts val="1200"/>
              <a:buFont typeface="Arial"/>
              <a:buNone/>
              <a:defRPr sz="1600" b="0" i="0" u="none" strike="noStrike" cap="none">
                <a:solidFill>
                  <a:srgbClr val="98989A"/>
                </a:solidFill>
                <a:latin typeface="Arial"/>
                <a:ea typeface="Arial"/>
                <a:cs typeface="Arial"/>
                <a:sym typeface="Arial"/>
              </a:defRPr>
            </a:lvl3pPr>
            <a:lvl4pPr marR="0" lvl="3" algn="ctr" rtl="0">
              <a:lnSpc>
                <a:spcPct val="95000"/>
              </a:lnSpc>
              <a:spcBef>
                <a:spcPts val="833"/>
              </a:spcBef>
              <a:spcAft>
                <a:spcPts val="0"/>
              </a:spcAft>
              <a:buClr>
                <a:srgbClr val="98989A"/>
              </a:buClr>
              <a:buSzPts val="1100"/>
              <a:buFont typeface="Arial"/>
              <a:buNone/>
              <a:defRPr sz="1467" b="0" i="0" u="none" strike="noStrike" cap="none">
                <a:solidFill>
                  <a:srgbClr val="98989A"/>
                </a:solidFill>
                <a:latin typeface="Arial"/>
                <a:ea typeface="Arial"/>
                <a:cs typeface="Arial"/>
                <a:sym typeface="Arial"/>
              </a:defRPr>
            </a:lvl4pPr>
            <a:lvl5pPr marR="0" lvl="4" algn="ctr" rtl="0">
              <a:lnSpc>
                <a:spcPct val="95000"/>
              </a:lnSpc>
              <a:spcBef>
                <a:spcPts val="833"/>
              </a:spcBef>
              <a:spcAft>
                <a:spcPts val="0"/>
              </a:spcAft>
              <a:buClr>
                <a:srgbClr val="98989A"/>
              </a:buClr>
              <a:buSzPts val="1100"/>
              <a:buFont typeface="Arial"/>
              <a:buNone/>
              <a:defRPr sz="1467" b="0" i="0" u="none" strike="noStrike" cap="none">
                <a:solidFill>
                  <a:srgbClr val="98989A"/>
                </a:solidFill>
                <a:latin typeface="Arial"/>
                <a:ea typeface="Arial"/>
                <a:cs typeface="Arial"/>
                <a:sym typeface="Arial"/>
              </a:defRPr>
            </a:lvl5pPr>
            <a:lvl6pPr marR="0" lvl="5" algn="ctr" rtl="0">
              <a:spcBef>
                <a:spcPts val="800"/>
              </a:spcBef>
              <a:spcAft>
                <a:spcPts val="0"/>
              </a:spcAft>
              <a:buClr>
                <a:srgbClr val="98989A"/>
              </a:buClr>
              <a:buSzPts val="900"/>
              <a:buFont typeface="Arial"/>
              <a:buNone/>
              <a:defRPr sz="1200" b="0" i="0" u="none" strike="noStrike" cap="none">
                <a:solidFill>
                  <a:srgbClr val="98989A"/>
                </a:solidFill>
                <a:latin typeface="Arial"/>
                <a:ea typeface="Arial"/>
                <a:cs typeface="Arial"/>
                <a:sym typeface="Arial"/>
              </a:defRPr>
            </a:lvl6pPr>
            <a:lvl7pPr marR="0" lvl="6" algn="ctr" rtl="0">
              <a:spcBef>
                <a:spcPts val="800"/>
              </a:spcBef>
              <a:spcAft>
                <a:spcPts val="0"/>
              </a:spcAft>
              <a:buClr>
                <a:srgbClr val="98989A"/>
              </a:buClr>
              <a:buSzPts val="800"/>
              <a:buFont typeface="Arial"/>
              <a:buNone/>
              <a:defRPr sz="1067" b="0" i="0" u="none" strike="noStrike" cap="none">
                <a:solidFill>
                  <a:srgbClr val="98989A"/>
                </a:solidFill>
                <a:latin typeface="Arial"/>
                <a:ea typeface="Arial"/>
                <a:cs typeface="Arial"/>
                <a:sym typeface="Arial"/>
              </a:defRPr>
            </a:lvl7pPr>
            <a:lvl8pPr marR="0" lvl="7" algn="ctr" rtl="0">
              <a:spcBef>
                <a:spcPts val="400"/>
              </a:spcBef>
              <a:spcAft>
                <a:spcPts val="0"/>
              </a:spcAft>
              <a:buClr>
                <a:srgbClr val="98989A"/>
              </a:buClr>
              <a:buSzPts val="1500"/>
              <a:buFont typeface="Arial"/>
              <a:buNone/>
              <a:defRPr sz="2000" b="0" i="0" u="none" strike="noStrike" cap="none">
                <a:solidFill>
                  <a:srgbClr val="98989A"/>
                </a:solidFill>
                <a:latin typeface="Arial"/>
                <a:ea typeface="Arial"/>
                <a:cs typeface="Arial"/>
                <a:sym typeface="Arial"/>
              </a:defRPr>
            </a:lvl8pPr>
            <a:lvl9pPr marR="0" lvl="8" algn="ctr" rtl="0">
              <a:spcBef>
                <a:spcPts val="400"/>
              </a:spcBef>
              <a:spcAft>
                <a:spcPts val="0"/>
              </a:spcAft>
              <a:buClr>
                <a:srgbClr val="98989A"/>
              </a:buClr>
              <a:buSzPts val="1500"/>
              <a:buFont typeface="Arial"/>
              <a:buNone/>
              <a:defRPr sz="2000" b="0" i="0" u="none" strike="noStrike" cap="none">
                <a:solidFill>
                  <a:srgbClr val="98989A"/>
                </a:solidFill>
                <a:latin typeface="Arial"/>
                <a:ea typeface="Arial"/>
                <a:cs typeface="Arial"/>
                <a:sym typeface="Arial"/>
              </a:defRPr>
            </a:lvl9pPr>
          </a:lstStyle>
          <a:p>
            <a:endParaRPr/>
          </a:p>
        </p:txBody>
      </p:sp>
      <p:sp>
        <p:nvSpPr>
          <p:cNvPr id="115" name="Google Shape;115;p7"/>
          <p:cNvSpPr txBox="1">
            <a:spLocks noGrp="1"/>
          </p:cNvSpPr>
          <p:nvPr>
            <p:ph type="body" idx="2"/>
          </p:nvPr>
        </p:nvSpPr>
        <p:spPr>
          <a:xfrm>
            <a:off x="625995" y="5399365"/>
            <a:ext cx="5758807" cy="384175"/>
          </a:xfrm>
          <a:prstGeom prst="rect">
            <a:avLst/>
          </a:prstGeom>
          <a:noFill/>
          <a:ln>
            <a:noFill/>
          </a:ln>
        </p:spPr>
        <p:txBody>
          <a:bodyPr spcFirstLastPara="1" wrap="square" lIns="91400" tIns="45700" rIns="91400" bIns="45700" anchor="t" anchorCtr="0">
            <a:noAutofit/>
          </a:bodyPr>
          <a:lstStyle>
            <a:lvl1pPr marL="609585" marR="0" lvl="0" indent="-304792" algn="l" rtl="0">
              <a:lnSpc>
                <a:spcPct val="95000"/>
              </a:lnSpc>
              <a:spcBef>
                <a:spcPts val="1433"/>
              </a:spcBef>
              <a:spcAft>
                <a:spcPts val="0"/>
              </a:spcAft>
              <a:buClr>
                <a:schemeClr val="dk2"/>
              </a:buClr>
              <a:buSzPts val="1080"/>
              <a:buFont typeface="Arial"/>
              <a:buNone/>
              <a:defRPr sz="1600" b="0" i="0" u="none" strike="noStrike" cap="none">
                <a:solidFill>
                  <a:schemeClr val="accent5"/>
                </a:solidFill>
                <a:latin typeface="Arial"/>
                <a:ea typeface="Arial"/>
                <a:cs typeface="Arial"/>
                <a:sym typeface="Arial"/>
              </a:defRPr>
            </a:lvl1pPr>
            <a:lvl2pPr marL="1219170" marR="0" lvl="1" indent="-304792" algn="l" rtl="0">
              <a:lnSpc>
                <a:spcPct val="95000"/>
              </a:lnSpc>
              <a:spcBef>
                <a:spcPts val="800"/>
              </a:spcBef>
              <a:spcAft>
                <a:spcPts val="0"/>
              </a:spcAft>
              <a:buClr>
                <a:schemeClr val="dk2"/>
              </a:buClr>
              <a:buSzPts val="1500"/>
              <a:buFont typeface="Arial"/>
              <a:buNone/>
              <a:defRPr sz="2000" b="0" i="0" u="none" strike="noStrike" cap="none">
                <a:solidFill>
                  <a:schemeClr val="lt1"/>
                </a:solidFill>
                <a:latin typeface="Arial"/>
                <a:ea typeface="Arial"/>
                <a:cs typeface="Arial"/>
                <a:sym typeface="Arial"/>
              </a:defRPr>
            </a:lvl2pPr>
            <a:lvl3pPr marL="1828754" marR="0" lvl="2" indent="-304792" algn="l" rtl="0">
              <a:lnSpc>
                <a:spcPct val="95000"/>
              </a:lnSpc>
              <a:spcBef>
                <a:spcPts val="833"/>
              </a:spcBef>
              <a:spcAft>
                <a:spcPts val="0"/>
              </a:spcAft>
              <a:buClr>
                <a:schemeClr val="lt1"/>
              </a:buClr>
              <a:buSzPts val="1500"/>
              <a:buFont typeface="Arial"/>
              <a:buNone/>
              <a:defRPr sz="2000" b="0" i="0" u="none" strike="noStrike" cap="none">
                <a:solidFill>
                  <a:schemeClr val="lt1"/>
                </a:solidFill>
                <a:latin typeface="Arial"/>
                <a:ea typeface="Arial"/>
                <a:cs typeface="Arial"/>
                <a:sym typeface="Arial"/>
              </a:defRPr>
            </a:lvl3pPr>
            <a:lvl4pPr marL="2438339" marR="0" lvl="3" indent="-304792" algn="l" rtl="0">
              <a:lnSpc>
                <a:spcPct val="95000"/>
              </a:lnSpc>
              <a:spcBef>
                <a:spcPts val="833"/>
              </a:spcBef>
              <a:spcAft>
                <a:spcPts val="0"/>
              </a:spcAft>
              <a:buClr>
                <a:schemeClr val="lt1"/>
              </a:buClr>
              <a:buSzPts val="1500"/>
              <a:buFont typeface="Arial"/>
              <a:buNone/>
              <a:defRPr sz="2000" b="0" i="0" u="none" strike="noStrike" cap="none">
                <a:solidFill>
                  <a:schemeClr val="lt1"/>
                </a:solidFill>
                <a:latin typeface="Arial"/>
                <a:ea typeface="Arial"/>
                <a:cs typeface="Arial"/>
                <a:sym typeface="Arial"/>
              </a:defRPr>
            </a:lvl4pPr>
            <a:lvl5pPr marL="3047924" marR="0" lvl="4" indent="-304792" algn="l" rtl="0">
              <a:lnSpc>
                <a:spcPct val="95000"/>
              </a:lnSpc>
              <a:spcBef>
                <a:spcPts val="833"/>
              </a:spcBef>
              <a:spcAft>
                <a:spcPts val="0"/>
              </a:spcAft>
              <a:buClr>
                <a:schemeClr val="lt1"/>
              </a:buClr>
              <a:buSzPts val="1500"/>
              <a:buFont typeface="Arial"/>
              <a:buNone/>
              <a:defRPr sz="2000" b="0" i="0" u="none" strike="noStrike" cap="none">
                <a:solidFill>
                  <a:schemeClr val="lt1"/>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16" name="Google Shape;116;p7"/>
          <p:cNvSpPr txBox="1">
            <a:spLocks noGrp="1"/>
          </p:cNvSpPr>
          <p:nvPr>
            <p:ph type="body" idx="3"/>
          </p:nvPr>
        </p:nvSpPr>
        <p:spPr>
          <a:xfrm>
            <a:off x="625995" y="5719361"/>
            <a:ext cx="5758807" cy="384175"/>
          </a:xfrm>
          <a:prstGeom prst="rect">
            <a:avLst/>
          </a:prstGeom>
          <a:noFill/>
          <a:ln>
            <a:noFill/>
          </a:ln>
        </p:spPr>
        <p:txBody>
          <a:bodyPr spcFirstLastPara="1" wrap="square" lIns="91400" tIns="45700" rIns="91400" bIns="45700" anchor="t" anchorCtr="0">
            <a:noAutofit/>
          </a:bodyPr>
          <a:lstStyle>
            <a:lvl1pPr marL="609585" marR="0" lvl="0" indent="-304792" algn="l" rtl="0">
              <a:lnSpc>
                <a:spcPct val="95000"/>
              </a:lnSpc>
              <a:spcBef>
                <a:spcPts val="1433"/>
              </a:spcBef>
              <a:spcAft>
                <a:spcPts val="0"/>
              </a:spcAft>
              <a:buClr>
                <a:schemeClr val="dk2"/>
              </a:buClr>
              <a:buSzPts val="1080"/>
              <a:buFont typeface="Arial"/>
              <a:buNone/>
              <a:defRPr sz="1600" b="0" i="0" u="none" strike="noStrike" cap="none">
                <a:solidFill>
                  <a:schemeClr val="accent5"/>
                </a:solidFill>
                <a:latin typeface="Arial"/>
                <a:ea typeface="Arial"/>
                <a:cs typeface="Arial"/>
                <a:sym typeface="Arial"/>
              </a:defRPr>
            </a:lvl1pPr>
            <a:lvl2pPr marL="1219170" marR="0" lvl="1" indent="-304792" algn="l" rtl="0">
              <a:lnSpc>
                <a:spcPct val="95000"/>
              </a:lnSpc>
              <a:spcBef>
                <a:spcPts val="800"/>
              </a:spcBef>
              <a:spcAft>
                <a:spcPts val="0"/>
              </a:spcAft>
              <a:buClr>
                <a:schemeClr val="dk2"/>
              </a:buClr>
              <a:buSzPts val="1500"/>
              <a:buFont typeface="Arial"/>
              <a:buNone/>
              <a:defRPr sz="2000" b="0" i="0" u="none" strike="noStrike" cap="none">
                <a:solidFill>
                  <a:schemeClr val="lt1"/>
                </a:solidFill>
                <a:latin typeface="Arial"/>
                <a:ea typeface="Arial"/>
                <a:cs typeface="Arial"/>
                <a:sym typeface="Arial"/>
              </a:defRPr>
            </a:lvl2pPr>
            <a:lvl3pPr marL="1828754" marR="0" lvl="2" indent="-304792" algn="l" rtl="0">
              <a:lnSpc>
                <a:spcPct val="95000"/>
              </a:lnSpc>
              <a:spcBef>
                <a:spcPts val="833"/>
              </a:spcBef>
              <a:spcAft>
                <a:spcPts val="0"/>
              </a:spcAft>
              <a:buClr>
                <a:schemeClr val="lt1"/>
              </a:buClr>
              <a:buSzPts val="1500"/>
              <a:buFont typeface="Arial"/>
              <a:buNone/>
              <a:defRPr sz="2000" b="0" i="0" u="none" strike="noStrike" cap="none">
                <a:solidFill>
                  <a:schemeClr val="lt1"/>
                </a:solidFill>
                <a:latin typeface="Arial"/>
                <a:ea typeface="Arial"/>
                <a:cs typeface="Arial"/>
                <a:sym typeface="Arial"/>
              </a:defRPr>
            </a:lvl3pPr>
            <a:lvl4pPr marL="2438339" marR="0" lvl="3" indent="-304792" algn="l" rtl="0">
              <a:lnSpc>
                <a:spcPct val="95000"/>
              </a:lnSpc>
              <a:spcBef>
                <a:spcPts val="833"/>
              </a:spcBef>
              <a:spcAft>
                <a:spcPts val="0"/>
              </a:spcAft>
              <a:buClr>
                <a:schemeClr val="lt1"/>
              </a:buClr>
              <a:buSzPts val="1500"/>
              <a:buFont typeface="Arial"/>
              <a:buNone/>
              <a:defRPr sz="2000" b="0" i="0" u="none" strike="noStrike" cap="none">
                <a:solidFill>
                  <a:schemeClr val="lt1"/>
                </a:solidFill>
                <a:latin typeface="Arial"/>
                <a:ea typeface="Arial"/>
                <a:cs typeface="Arial"/>
                <a:sym typeface="Arial"/>
              </a:defRPr>
            </a:lvl4pPr>
            <a:lvl5pPr marL="3047924" marR="0" lvl="4" indent="-304792" algn="l" rtl="0">
              <a:lnSpc>
                <a:spcPct val="95000"/>
              </a:lnSpc>
              <a:spcBef>
                <a:spcPts val="833"/>
              </a:spcBef>
              <a:spcAft>
                <a:spcPts val="0"/>
              </a:spcAft>
              <a:buClr>
                <a:schemeClr val="lt1"/>
              </a:buClr>
              <a:buSzPts val="1500"/>
              <a:buFont typeface="Arial"/>
              <a:buNone/>
              <a:defRPr sz="2000" b="0" i="0" u="none" strike="noStrike" cap="none">
                <a:solidFill>
                  <a:schemeClr val="lt1"/>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grpSp>
        <p:nvGrpSpPr>
          <p:cNvPr id="117" name="Google Shape;117;p7"/>
          <p:cNvGrpSpPr/>
          <p:nvPr/>
        </p:nvGrpSpPr>
        <p:grpSpPr>
          <a:xfrm>
            <a:off x="656167" y="527051"/>
            <a:ext cx="1062565" cy="565151"/>
            <a:chOff x="310" y="249"/>
            <a:chExt cx="502" cy="267"/>
          </a:xfrm>
        </p:grpSpPr>
        <p:sp>
          <p:nvSpPr>
            <p:cNvPr id="118" name="Google Shape;118;p7"/>
            <p:cNvSpPr/>
            <p:nvPr/>
          </p:nvSpPr>
          <p:spPr>
            <a:xfrm>
              <a:off x="452" y="426"/>
              <a:ext cx="22" cy="88"/>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19" name="Google Shape;119;p7"/>
            <p:cNvSpPr/>
            <p:nvPr/>
          </p:nvSpPr>
          <p:spPr>
            <a:xfrm>
              <a:off x="585" y="425"/>
              <a:ext cx="66" cy="91"/>
            </a:xfrm>
            <a:custGeom>
              <a:avLst/>
              <a:gdLst/>
              <a:ahLst/>
              <a:cxnLst/>
              <a:rect l="l" t="t" r="r" b="b"/>
              <a:pathLst>
                <a:path w="51" h="69" extrusionOk="0">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20" name="Google Shape;120;p7"/>
            <p:cNvSpPr/>
            <p:nvPr/>
          </p:nvSpPr>
          <p:spPr>
            <a:xfrm>
              <a:off x="355" y="425"/>
              <a:ext cx="67" cy="91"/>
            </a:xfrm>
            <a:custGeom>
              <a:avLst/>
              <a:gdLst/>
              <a:ahLst/>
              <a:cxnLst/>
              <a:rect l="l" t="t" r="r" b="b"/>
              <a:pathLst>
                <a:path w="51" h="69" extrusionOk="0">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21" name="Google Shape;121;p7"/>
            <p:cNvSpPr/>
            <p:nvPr/>
          </p:nvSpPr>
          <p:spPr>
            <a:xfrm>
              <a:off x="675" y="425"/>
              <a:ext cx="91" cy="91"/>
            </a:xfrm>
            <a:custGeom>
              <a:avLst/>
              <a:gdLst/>
              <a:ahLst/>
              <a:cxnLst/>
              <a:rect l="l" t="t" r="r" b="b"/>
              <a:pathLst>
                <a:path w="70" h="69" extrusionOk="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22" name="Google Shape;122;p7"/>
            <p:cNvSpPr/>
            <p:nvPr/>
          </p:nvSpPr>
          <p:spPr>
            <a:xfrm>
              <a:off x="503" y="425"/>
              <a:ext cx="60" cy="91"/>
            </a:xfrm>
            <a:custGeom>
              <a:avLst/>
              <a:gdLst/>
              <a:ahLst/>
              <a:cxnLst/>
              <a:rect l="l" t="t" r="r" b="b"/>
              <a:pathLst>
                <a:path w="46" h="69" extrusionOk="0">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23" name="Google Shape;123;p7"/>
            <p:cNvSpPr/>
            <p:nvPr/>
          </p:nvSpPr>
          <p:spPr>
            <a:xfrm>
              <a:off x="310" y="321"/>
              <a:ext cx="22" cy="45"/>
            </a:xfrm>
            <a:custGeom>
              <a:avLst/>
              <a:gdLst/>
              <a:ahLst/>
              <a:cxnLst/>
              <a:rect l="l" t="t" r="r" b="b"/>
              <a:pathLst>
                <a:path w="17" h="34" extrusionOk="0">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24" name="Google Shape;124;p7"/>
            <p:cNvSpPr/>
            <p:nvPr/>
          </p:nvSpPr>
          <p:spPr>
            <a:xfrm>
              <a:off x="370" y="291"/>
              <a:ext cx="22" cy="75"/>
            </a:xfrm>
            <a:custGeom>
              <a:avLst/>
              <a:gdLst/>
              <a:ahLst/>
              <a:cxnLst/>
              <a:rect l="l" t="t" r="r" b="b"/>
              <a:pathLst>
                <a:path w="17" h="57" extrusionOk="0">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25" name="Google Shape;125;p7"/>
            <p:cNvSpPr/>
            <p:nvPr/>
          </p:nvSpPr>
          <p:spPr>
            <a:xfrm>
              <a:off x="430" y="249"/>
              <a:ext cx="22" cy="139"/>
            </a:xfrm>
            <a:custGeom>
              <a:avLst/>
              <a:gdLst/>
              <a:ahLst/>
              <a:cxnLst/>
              <a:rect l="l" t="t" r="r" b="b"/>
              <a:pathLst>
                <a:path w="17" h="106" extrusionOk="0">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26" name="Google Shape;126;p7"/>
            <p:cNvSpPr/>
            <p:nvPr/>
          </p:nvSpPr>
          <p:spPr>
            <a:xfrm>
              <a:off x="490" y="291"/>
              <a:ext cx="22" cy="75"/>
            </a:xfrm>
            <a:custGeom>
              <a:avLst/>
              <a:gdLst/>
              <a:ahLst/>
              <a:cxnLst/>
              <a:rect l="l" t="t" r="r" b="b"/>
              <a:pathLst>
                <a:path w="17" h="57" extrusionOk="0">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27" name="Google Shape;127;p7"/>
            <p:cNvSpPr/>
            <p:nvPr/>
          </p:nvSpPr>
          <p:spPr>
            <a:xfrm>
              <a:off x="550" y="321"/>
              <a:ext cx="22" cy="45"/>
            </a:xfrm>
            <a:custGeom>
              <a:avLst/>
              <a:gdLst/>
              <a:ahLst/>
              <a:cxnLst/>
              <a:rect l="l" t="t" r="r" b="b"/>
              <a:pathLst>
                <a:path w="17" h="34" extrusionOk="0">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28" name="Google Shape;128;p7"/>
            <p:cNvSpPr/>
            <p:nvPr/>
          </p:nvSpPr>
          <p:spPr>
            <a:xfrm>
              <a:off x="610" y="291"/>
              <a:ext cx="22" cy="75"/>
            </a:xfrm>
            <a:custGeom>
              <a:avLst/>
              <a:gdLst/>
              <a:ahLst/>
              <a:cxnLst/>
              <a:rect l="l" t="t" r="r" b="b"/>
              <a:pathLst>
                <a:path w="17" h="57" extrusionOk="0">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29" name="Google Shape;129;p7"/>
            <p:cNvSpPr/>
            <p:nvPr/>
          </p:nvSpPr>
          <p:spPr>
            <a:xfrm>
              <a:off x="670" y="249"/>
              <a:ext cx="22" cy="139"/>
            </a:xfrm>
            <a:custGeom>
              <a:avLst/>
              <a:gdLst/>
              <a:ahLst/>
              <a:cxnLst/>
              <a:rect l="l" t="t" r="r" b="b"/>
              <a:pathLst>
                <a:path w="17" h="106" extrusionOk="0">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30" name="Google Shape;130;p7"/>
            <p:cNvSpPr/>
            <p:nvPr/>
          </p:nvSpPr>
          <p:spPr>
            <a:xfrm>
              <a:off x="730" y="291"/>
              <a:ext cx="22" cy="75"/>
            </a:xfrm>
            <a:custGeom>
              <a:avLst/>
              <a:gdLst/>
              <a:ahLst/>
              <a:cxnLst/>
              <a:rect l="l" t="t" r="r" b="b"/>
              <a:pathLst>
                <a:path w="17" h="57" extrusionOk="0">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131" name="Google Shape;131;p7"/>
            <p:cNvSpPr/>
            <p:nvPr/>
          </p:nvSpPr>
          <p:spPr>
            <a:xfrm>
              <a:off x="790" y="321"/>
              <a:ext cx="22" cy="45"/>
            </a:xfrm>
            <a:custGeom>
              <a:avLst/>
              <a:gdLst/>
              <a:ahLst/>
              <a:cxnLst/>
              <a:rect l="l" t="t" r="r" b="b"/>
              <a:pathLst>
                <a:path w="17" h="34" extrusionOk="0">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
        <p:nvSpPr>
          <p:cNvPr id="132" name="Google Shape;132;p7"/>
          <p:cNvSpPr txBox="1">
            <a:spLocks noGrp="1"/>
          </p:cNvSpPr>
          <p:nvPr>
            <p:ph type="body" idx="4"/>
          </p:nvPr>
        </p:nvSpPr>
        <p:spPr>
          <a:xfrm>
            <a:off x="617723" y="3829649"/>
            <a:ext cx="7900328" cy="398668"/>
          </a:xfrm>
          <a:prstGeom prst="rect">
            <a:avLst/>
          </a:prstGeom>
          <a:noFill/>
          <a:ln>
            <a:noFill/>
          </a:ln>
        </p:spPr>
        <p:txBody>
          <a:bodyPr spcFirstLastPara="1" wrap="square" lIns="91400" tIns="45700" rIns="91400" bIns="45700" anchor="t" anchorCtr="0">
            <a:noAutofit/>
          </a:bodyPr>
          <a:lstStyle>
            <a:lvl1pPr marL="609585" marR="0" lvl="0" indent="-304792" algn="l" rtl="0">
              <a:lnSpc>
                <a:spcPct val="95000"/>
              </a:lnSpc>
              <a:spcBef>
                <a:spcPts val="1433"/>
              </a:spcBef>
              <a:spcAft>
                <a:spcPts val="0"/>
              </a:spcAft>
              <a:buClr>
                <a:schemeClr val="dk2"/>
              </a:buClr>
              <a:buSzPts val="1800"/>
              <a:buFont typeface="Arial"/>
              <a:buNone/>
              <a:defRPr sz="2667" b="0" i="0" u="none" strike="noStrike" cap="none">
                <a:solidFill>
                  <a:schemeClr val="lt2"/>
                </a:solidFill>
                <a:latin typeface="Arial"/>
                <a:ea typeface="Arial"/>
                <a:cs typeface="Arial"/>
                <a:sym typeface="Arial"/>
              </a:defRPr>
            </a:lvl1pPr>
            <a:lvl2pPr marL="1219170" marR="0" lvl="1" indent="-304792" algn="l" rtl="0">
              <a:lnSpc>
                <a:spcPct val="95000"/>
              </a:lnSpc>
              <a:spcBef>
                <a:spcPts val="800"/>
              </a:spcBef>
              <a:spcAft>
                <a:spcPts val="0"/>
              </a:spcAft>
              <a:buClr>
                <a:schemeClr val="dk2"/>
              </a:buClr>
              <a:buSzPts val="1400"/>
              <a:buFont typeface="Arial"/>
              <a:buNone/>
              <a:defRPr sz="1867" b="0" i="0" u="none" strike="noStrike" cap="none">
                <a:solidFill>
                  <a:schemeClr val="dk1"/>
                </a:solidFill>
                <a:latin typeface="Arial"/>
                <a:ea typeface="Arial"/>
                <a:cs typeface="Arial"/>
                <a:sym typeface="Arial"/>
              </a:defRPr>
            </a:lvl2pPr>
            <a:lvl3pPr marL="1828754" marR="0" lvl="2" indent="-304792" algn="l" rtl="0">
              <a:lnSpc>
                <a:spcPct val="95000"/>
              </a:lnSpc>
              <a:spcBef>
                <a:spcPts val="833"/>
              </a:spcBef>
              <a:spcAft>
                <a:spcPts val="0"/>
              </a:spcAft>
              <a:buClr>
                <a:schemeClr val="dk1"/>
              </a:buClr>
              <a:buSzPts val="1200"/>
              <a:buFont typeface="Arial"/>
              <a:buNone/>
              <a:defRPr sz="1600" b="0" i="0" u="none" strike="noStrike" cap="none">
                <a:solidFill>
                  <a:schemeClr val="dk1"/>
                </a:solidFill>
                <a:latin typeface="Arial"/>
                <a:ea typeface="Arial"/>
                <a:cs typeface="Arial"/>
                <a:sym typeface="Arial"/>
              </a:defRPr>
            </a:lvl3pPr>
            <a:lvl4pPr marL="2438339" marR="0" lvl="3" indent="-304792" algn="l" rtl="0">
              <a:lnSpc>
                <a:spcPct val="95000"/>
              </a:lnSpc>
              <a:spcBef>
                <a:spcPts val="833"/>
              </a:spcBef>
              <a:spcAft>
                <a:spcPts val="0"/>
              </a:spcAft>
              <a:buClr>
                <a:schemeClr val="dk1"/>
              </a:buClr>
              <a:buSzPts val="1100"/>
              <a:buFont typeface="Arial"/>
              <a:buNone/>
              <a:defRPr sz="1467" b="0" i="0" u="none" strike="noStrike" cap="none">
                <a:solidFill>
                  <a:schemeClr val="dk1"/>
                </a:solidFill>
                <a:latin typeface="Arial"/>
                <a:ea typeface="Arial"/>
                <a:cs typeface="Arial"/>
                <a:sym typeface="Arial"/>
              </a:defRPr>
            </a:lvl4pPr>
            <a:lvl5pPr marL="3047924" marR="0" lvl="4" indent="-304792" algn="l" rtl="0">
              <a:lnSpc>
                <a:spcPct val="95000"/>
              </a:lnSpc>
              <a:spcBef>
                <a:spcPts val="833"/>
              </a:spcBef>
              <a:spcAft>
                <a:spcPts val="0"/>
              </a:spcAft>
              <a:buClr>
                <a:schemeClr val="dk1"/>
              </a:buClr>
              <a:buSzPts val="1100"/>
              <a:buFont typeface="Arial"/>
              <a:buNone/>
              <a:defRPr sz="1467" b="0" i="0" u="none" strike="noStrike" cap="none">
                <a:solidFill>
                  <a:schemeClr val="dk1"/>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3" name="Google Shape;133;p7"/>
          <p:cNvSpPr txBox="1">
            <a:spLocks noGrp="1"/>
          </p:cNvSpPr>
          <p:nvPr>
            <p:ph type="ctrTitle"/>
          </p:nvPr>
        </p:nvSpPr>
        <p:spPr>
          <a:xfrm>
            <a:off x="567687" y="3067667"/>
            <a:ext cx="7940684" cy="859640"/>
          </a:xfrm>
          <a:prstGeom prst="rect">
            <a:avLst/>
          </a:prstGeom>
          <a:noFill/>
          <a:ln>
            <a:noFill/>
          </a:ln>
        </p:spPr>
        <p:txBody>
          <a:bodyPr spcFirstLastPara="1" wrap="square" lIns="91400" tIns="45700" rIns="91400" bIns="45700" anchor="b" anchorCtr="0">
            <a:noAutofit/>
          </a:bodyPr>
          <a:lstStyle>
            <a:lvl1pPr lvl="0" algn="l">
              <a:lnSpc>
                <a:spcPct val="90000"/>
              </a:lnSpc>
              <a:spcBef>
                <a:spcPts val="0"/>
              </a:spcBef>
              <a:spcAft>
                <a:spcPts val="0"/>
              </a:spcAft>
              <a:buClr>
                <a:srgbClr val="38C6F4"/>
              </a:buClr>
              <a:buSzPts val="3600"/>
              <a:buFont typeface="Arial"/>
              <a:buNone/>
              <a:defRPr sz="4800" b="0" i="0">
                <a:solidFill>
                  <a:srgbClr val="38C6F4"/>
                </a:solidFill>
                <a:latin typeface="Arial"/>
                <a:ea typeface="Arial"/>
                <a:cs typeface="Arial"/>
                <a:sym typeface="Aria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88475666"/>
      </p:ext>
    </p:extLst>
  </p:cSld>
  <p:clrMapOvr>
    <a:masterClrMapping/>
  </p:clrMapOvr>
  <p:transition spd="slow">
    <p:fade thruBlk="1"/>
  </p:transition>
  <p:extLst>
    <p:ext uri="{DCECCB84-F9BA-43D5-87BE-67443E8EF086}">
      <p15:sldGuideLst xmlns:p15="http://schemas.microsoft.com/office/powerpoint/2012/main">
        <p15:guide id="1" orient="horz" pos="228">
          <p15:clr>
            <a:srgbClr val="FBAE40"/>
          </p15:clr>
        </p15:guide>
        <p15:guide id="2" pos="360">
          <p15:clr>
            <a:srgbClr val="FBAE40"/>
          </p15:clr>
        </p15:guide>
        <p15:guide id="3" orient="horz" pos="518">
          <p15:clr>
            <a:srgbClr val="FBAE40"/>
          </p15:clr>
        </p15:guide>
        <p15:guide id="4" pos="812">
          <p15:clr>
            <a:srgbClr val="FBAE40"/>
          </p15:clr>
        </p15:guide>
        <p15:guide id="5" pos="31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ulti_Slide">
  <p:cSld name="Multi_Slide">
    <p:spTree>
      <p:nvGrpSpPr>
        <p:cNvPr id="1" name="Shape 134"/>
        <p:cNvGrpSpPr/>
        <p:nvPr/>
      </p:nvGrpSpPr>
      <p:grpSpPr>
        <a:xfrm>
          <a:off x="0" y="0"/>
          <a:ext cx="0" cy="0"/>
          <a:chOff x="0" y="0"/>
          <a:chExt cx="0" cy="0"/>
        </a:xfrm>
      </p:grpSpPr>
      <p:sp>
        <p:nvSpPr>
          <p:cNvPr id="135" name="Google Shape;135;p8"/>
          <p:cNvSpPr txBox="1">
            <a:spLocks noGrp="1"/>
          </p:cNvSpPr>
          <p:nvPr>
            <p:ph type="body" idx="1"/>
          </p:nvPr>
        </p:nvSpPr>
        <p:spPr>
          <a:xfrm>
            <a:off x="632883" y="1797051"/>
            <a:ext cx="11040076" cy="4098595"/>
          </a:xfrm>
          <a:prstGeom prst="rect">
            <a:avLst/>
          </a:prstGeom>
          <a:noFill/>
          <a:ln>
            <a:noFill/>
          </a:ln>
        </p:spPr>
        <p:txBody>
          <a:bodyPr spcFirstLastPara="1" wrap="square" lIns="91400" tIns="45700" rIns="91400" bIns="45700" anchor="t" anchorCtr="0">
            <a:noAutofit/>
          </a:bodyPr>
          <a:lstStyle>
            <a:lvl1pPr marL="609585" marR="0" lvl="0" indent="-304792" algn="ctr" rtl="0">
              <a:lnSpc>
                <a:spcPct val="100000"/>
              </a:lnSpc>
              <a:spcBef>
                <a:spcPts val="533"/>
              </a:spcBef>
              <a:spcAft>
                <a:spcPts val="0"/>
              </a:spcAft>
              <a:buClr>
                <a:schemeClr val="lt1"/>
              </a:buClr>
              <a:buSzPts val="2000"/>
              <a:buFont typeface="Arial"/>
              <a:buNone/>
              <a:defRPr sz="2667" b="0" i="0" u="none" strike="noStrike" cap="none">
                <a:solidFill>
                  <a:schemeClr val="lt1"/>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chemeClr val="dk1"/>
                </a:solidFill>
                <a:latin typeface="Arial"/>
                <a:ea typeface="Arial"/>
                <a:cs typeface="Arial"/>
                <a:sym typeface="Arial"/>
              </a:defRPr>
            </a:lvl2pPr>
            <a:lvl3pPr marL="1828754" marR="0" lvl="2" indent="-406390" algn="l" rtl="0">
              <a:lnSpc>
                <a:spcPct val="95000"/>
              </a:lnSpc>
              <a:spcBef>
                <a:spcPts val="833"/>
              </a:spcBef>
              <a:spcAft>
                <a:spcPts val="0"/>
              </a:spcAft>
              <a:buClr>
                <a:schemeClr val="dk1"/>
              </a:buClr>
              <a:buSzPts val="1200"/>
              <a:buFont typeface="Arial"/>
              <a:buChar char="•"/>
              <a:defRPr sz="1600" b="0" i="0" u="none" strike="noStrike" cap="none">
                <a:solidFill>
                  <a:schemeClr val="dk1"/>
                </a:solidFill>
                <a:latin typeface="Arial"/>
                <a:ea typeface="Arial"/>
                <a:cs typeface="Arial"/>
                <a:sym typeface="Arial"/>
              </a:defRPr>
            </a:lvl3pPr>
            <a:lvl4pPr marL="2438339" marR="0" lvl="3" indent="-397923" algn="l" rtl="0">
              <a:lnSpc>
                <a:spcPct val="95000"/>
              </a:lnSpc>
              <a:spcBef>
                <a:spcPts val="833"/>
              </a:spcBef>
              <a:spcAft>
                <a:spcPts val="0"/>
              </a:spcAft>
              <a:buClr>
                <a:schemeClr val="dk1"/>
              </a:buClr>
              <a:buSzPts val="1100"/>
              <a:buFont typeface="Arial"/>
              <a:buChar char="•"/>
              <a:defRPr sz="1467" b="0" i="0" u="none" strike="noStrike" cap="none">
                <a:solidFill>
                  <a:schemeClr val="dk1"/>
                </a:solidFill>
                <a:latin typeface="Arial"/>
                <a:ea typeface="Arial"/>
                <a:cs typeface="Arial"/>
                <a:sym typeface="Arial"/>
              </a:defRPr>
            </a:lvl4pPr>
            <a:lvl5pPr marL="3047924" marR="0" lvl="4" indent="-397923" algn="l" rtl="0">
              <a:lnSpc>
                <a:spcPct val="95000"/>
              </a:lnSpc>
              <a:spcBef>
                <a:spcPts val="833"/>
              </a:spcBef>
              <a:spcAft>
                <a:spcPts val="0"/>
              </a:spcAft>
              <a:buClr>
                <a:schemeClr val="dk1"/>
              </a:buClr>
              <a:buSzPts val="1100"/>
              <a:buFont typeface="Arial"/>
              <a:buChar char="•"/>
              <a:defRPr sz="1467" b="0" i="0" u="none" strike="noStrike" cap="none">
                <a:solidFill>
                  <a:schemeClr val="dk1"/>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36" name="Google Shape;136;p8"/>
          <p:cNvSpPr txBox="1">
            <a:spLocks noGrp="1"/>
          </p:cNvSpPr>
          <p:nvPr>
            <p:ph type="title"/>
          </p:nvPr>
        </p:nvSpPr>
        <p:spPr>
          <a:xfrm>
            <a:off x="583688" y="455085"/>
            <a:ext cx="11127317" cy="975783"/>
          </a:xfrm>
          <a:prstGeom prst="rect">
            <a:avLst/>
          </a:prstGeom>
          <a:noFill/>
          <a:ln>
            <a:noFill/>
          </a:ln>
        </p:spPr>
        <p:txBody>
          <a:bodyPr spcFirstLastPara="1" wrap="square" lIns="91400" tIns="45700" rIns="91400" bIns="45700" anchor="ctr" anchorCtr="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3080900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20EB9-3D15-4FE4-B066-41928F91991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F3842D5-1520-4E38-9EB9-C10CBCDFE3B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F21263-5A91-4328-A5A4-F6459A7B7CDF}"/>
              </a:ext>
            </a:extLst>
          </p:cNvPr>
          <p:cNvSpPr>
            <a:spLocks noGrp="1"/>
          </p:cNvSpPr>
          <p:nvPr>
            <p:ph type="dt" sz="half" idx="10"/>
          </p:nvPr>
        </p:nvSpPr>
        <p:spPr/>
        <p:txBody>
          <a:bodyPr/>
          <a:lstStyle/>
          <a:p>
            <a:fld id="{845B7E0B-5642-42F6-9B19-49BD15F6179F}" type="datetimeFigureOut">
              <a:rPr lang="en-US" smtClean="0"/>
              <a:t>4/16/2024</a:t>
            </a:fld>
            <a:endParaRPr lang="en-US"/>
          </a:p>
        </p:txBody>
      </p:sp>
      <p:sp>
        <p:nvSpPr>
          <p:cNvPr id="5" name="Footer Placeholder 4">
            <a:extLst>
              <a:ext uri="{FF2B5EF4-FFF2-40B4-BE49-F238E27FC236}">
                <a16:creationId xmlns:a16="http://schemas.microsoft.com/office/drawing/2014/main" id="{23524D33-7F8C-4F61-B736-A0377829DA5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E350CC-77BF-49C0-9DE0-7D2F6EC7B35F}"/>
              </a:ext>
            </a:extLst>
          </p:cNvPr>
          <p:cNvSpPr>
            <a:spLocks noGrp="1"/>
          </p:cNvSpPr>
          <p:nvPr>
            <p:ph type="sldNum" sz="quarter" idx="12"/>
          </p:nvPr>
        </p:nvSpPr>
        <p:spPr/>
        <p:txBody>
          <a:bodyPr/>
          <a:lstStyle/>
          <a:p>
            <a:fld id="{B580305F-C77D-4120-ABA0-66B3FB0D5B9E}" type="slidenum">
              <a:rPr lang="en-US" smtClean="0"/>
              <a:t>‹#›</a:t>
            </a:fld>
            <a:endParaRPr lang="en-US"/>
          </a:p>
        </p:txBody>
      </p:sp>
    </p:spTree>
    <p:extLst>
      <p:ext uri="{BB962C8B-B14F-4D97-AF65-F5344CB8AC3E}">
        <p14:creationId xmlns:p14="http://schemas.microsoft.com/office/powerpoint/2010/main" val="402203221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Blank Slide">
  <p:cSld name="Blank Slide">
    <p:spTree>
      <p:nvGrpSpPr>
        <p:cNvPr id="1" name="Shape 137"/>
        <p:cNvGrpSpPr/>
        <p:nvPr/>
      </p:nvGrpSpPr>
      <p:grpSpPr>
        <a:xfrm>
          <a:off x="0" y="0"/>
          <a:ext cx="0" cy="0"/>
          <a:chOff x="0" y="0"/>
          <a:chExt cx="0" cy="0"/>
        </a:xfrm>
      </p:grpSpPr>
    </p:spTree>
    <p:extLst>
      <p:ext uri="{BB962C8B-B14F-4D97-AF65-F5344CB8AC3E}">
        <p14:creationId xmlns:p14="http://schemas.microsoft.com/office/powerpoint/2010/main" val="2268500084"/>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2_Circled_Bullets">
  <p:cSld name="2_Circled_Bullets">
    <p:spTree>
      <p:nvGrpSpPr>
        <p:cNvPr id="1" name="Shape 138"/>
        <p:cNvGrpSpPr/>
        <p:nvPr/>
      </p:nvGrpSpPr>
      <p:grpSpPr>
        <a:xfrm>
          <a:off x="0" y="0"/>
          <a:ext cx="0" cy="0"/>
          <a:chOff x="0" y="0"/>
          <a:chExt cx="0" cy="0"/>
        </a:xfrm>
      </p:grpSpPr>
      <p:sp>
        <p:nvSpPr>
          <p:cNvPr id="139" name="Google Shape;139;p10"/>
          <p:cNvSpPr txBox="1">
            <a:spLocks noGrp="1"/>
          </p:cNvSpPr>
          <p:nvPr>
            <p:ph type="title"/>
          </p:nvPr>
        </p:nvSpPr>
        <p:spPr>
          <a:xfrm>
            <a:off x="584200" y="455085"/>
            <a:ext cx="11127317" cy="975783"/>
          </a:xfrm>
          <a:prstGeom prst="rect">
            <a:avLst/>
          </a:prstGeom>
          <a:noFill/>
          <a:ln>
            <a:noFill/>
          </a:ln>
        </p:spPr>
        <p:txBody>
          <a:bodyPr spcFirstLastPara="1" wrap="square" lIns="91400" tIns="45700" rIns="91400" bIns="45700" anchor="ctr" anchorCtr="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140" name="Google Shape;140;p10"/>
          <p:cNvSpPr/>
          <p:nvPr/>
        </p:nvSpPr>
        <p:spPr>
          <a:xfrm>
            <a:off x="767480" y="3403400"/>
            <a:ext cx="931499" cy="931499"/>
          </a:xfrm>
          <a:prstGeom prst="ellipse">
            <a:avLst/>
          </a:prstGeom>
          <a:solidFill>
            <a:schemeClr val="lt2"/>
          </a:solidFill>
          <a:ln>
            <a:noFill/>
          </a:ln>
        </p:spPr>
        <p:txBody>
          <a:bodyPr spcFirstLastPara="1" wrap="square" lIns="121900" tIns="60933" rIns="121900" bIns="121900" anchor="ctr" anchorCtr="0">
            <a:noAutofit/>
          </a:bodyPr>
          <a:lstStyle/>
          <a:p>
            <a:pPr marL="0" marR="0" lvl="0" indent="0" algn="ctr" rtl="0">
              <a:spcBef>
                <a:spcPts val="0"/>
              </a:spcBef>
              <a:spcAft>
                <a:spcPts val="0"/>
              </a:spcAft>
              <a:buNone/>
            </a:pPr>
            <a:endParaRPr sz="5333">
              <a:solidFill>
                <a:srgbClr val="FFFFFF"/>
              </a:solidFill>
              <a:latin typeface="Arial"/>
              <a:ea typeface="Arial"/>
              <a:cs typeface="Arial"/>
              <a:sym typeface="Arial"/>
            </a:endParaRPr>
          </a:p>
        </p:txBody>
      </p:sp>
      <p:sp>
        <p:nvSpPr>
          <p:cNvPr id="141" name="Google Shape;141;p10"/>
          <p:cNvSpPr/>
          <p:nvPr/>
        </p:nvSpPr>
        <p:spPr>
          <a:xfrm>
            <a:off x="767480" y="1902143"/>
            <a:ext cx="931499" cy="931499"/>
          </a:xfrm>
          <a:prstGeom prst="ellipse">
            <a:avLst/>
          </a:prstGeom>
          <a:solidFill>
            <a:srgbClr val="00394F"/>
          </a:solidFill>
          <a:ln>
            <a:noFill/>
          </a:ln>
        </p:spPr>
        <p:txBody>
          <a:bodyPr spcFirstLastPara="1" wrap="square" lIns="121900" tIns="60933" rIns="121900" bIns="121900" anchor="ctr" anchorCtr="0">
            <a:noAutofit/>
          </a:bodyPr>
          <a:lstStyle/>
          <a:p>
            <a:pPr marL="0" marR="0" lvl="0" indent="0" algn="ctr" rtl="0">
              <a:spcBef>
                <a:spcPts val="0"/>
              </a:spcBef>
              <a:spcAft>
                <a:spcPts val="0"/>
              </a:spcAft>
              <a:buNone/>
            </a:pPr>
            <a:endParaRPr sz="5333">
              <a:solidFill>
                <a:schemeClr val="lt1"/>
              </a:solidFill>
              <a:latin typeface="Arial"/>
              <a:ea typeface="Arial"/>
              <a:cs typeface="Arial"/>
              <a:sym typeface="Arial"/>
            </a:endParaRPr>
          </a:p>
        </p:txBody>
      </p:sp>
      <p:sp>
        <p:nvSpPr>
          <p:cNvPr id="142" name="Google Shape;142;p10"/>
          <p:cNvSpPr/>
          <p:nvPr/>
        </p:nvSpPr>
        <p:spPr>
          <a:xfrm>
            <a:off x="767480" y="4870791"/>
            <a:ext cx="931499" cy="931499"/>
          </a:xfrm>
          <a:prstGeom prst="ellipse">
            <a:avLst/>
          </a:prstGeom>
          <a:solidFill>
            <a:schemeClr val="accent5"/>
          </a:solidFill>
          <a:ln>
            <a:noFill/>
          </a:ln>
        </p:spPr>
        <p:txBody>
          <a:bodyPr spcFirstLastPara="1" wrap="square" lIns="121900" tIns="60933" rIns="121900" bIns="121900" anchor="ctr" anchorCtr="0">
            <a:noAutofit/>
          </a:bodyPr>
          <a:lstStyle/>
          <a:p>
            <a:pPr marL="0" marR="0" lvl="0" indent="0" algn="ctr" rtl="0">
              <a:spcBef>
                <a:spcPts val="0"/>
              </a:spcBef>
              <a:spcAft>
                <a:spcPts val="0"/>
              </a:spcAft>
              <a:buNone/>
            </a:pPr>
            <a:endParaRPr sz="5333">
              <a:solidFill>
                <a:srgbClr val="049FD9"/>
              </a:solidFill>
              <a:latin typeface="Arial"/>
              <a:ea typeface="Arial"/>
              <a:cs typeface="Arial"/>
              <a:sym typeface="Arial"/>
            </a:endParaRPr>
          </a:p>
        </p:txBody>
      </p:sp>
      <p:sp>
        <p:nvSpPr>
          <p:cNvPr id="143" name="Google Shape;143;p10"/>
          <p:cNvSpPr txBox="1">
            <a:spLocks noGrp="1"/>
          </p:cNvSpPr>
          <p:nvPr>
            <p:ph type="body" idx="1"/>
          </p:nvPr>
        </p:nvSpPr>
        <p:spPr>
          <a:xfrm>
            <a:off x="1820333" y="1910030"/>
            <a:ext cx="7298267" cy="924508"/>
          </a:xfrm>
          <a:prstGeom prst="rect">
            <a:avLst/>
          </a:prstGeom>
          <a:noFill/>
          <a:ln>
            <a:noFill/>
          </a:ln>
        </p:spPr>
        <p:txBody>
          <a:bodyPr spcFirstLastPara="1" wrap="square" lIns="91400" tIns="45700" rIns="91400" bIns="45700" anchor="ctr" anchorCtr="0">
            <a:noAutofit/>
          </a:bodyPr>
          <a:lstStyle>
            <a:lvl1pPr marL="609585" marR="0" lvl="0" indent="-304792" algn="l" rtl="0">
              <a:lnSpc>
                <a:spcPct val="95000"/>
              </a:lnSpc>
              <a:spcBef>
                <a:spcPts val="1433"/>
              </a:spcBef>
              <a:spcAft>
                <a:spcPts val="0"/>
              </a:spcAft>
              <a:buClr>
                <a:schemeClr val="dk2"/>
              </a:buClr>
              <a:buSzPts val="1800"/>
              <a:buFont typeface="Arial"/>
              <a:buNone/>
              <a:defRPr sz="2667" b="0" i="0" u="none" strike="noStrike" cap="none">
                <a:solidFill>
                  <a:schemeClr val="accent1"/>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4" name="Google Shape;144;p10"/>
          <p:cNvSpPr txBox="1">
            <a:spLocks noGrp="1"/>
          </p:cNvSpPr>
          <p:nvPr>
            <p:ph type="body" idx="2"/>
          </p:nvPr>
        </p:nvSpPr>
        <p:spPr>
          <a:xfrm>
            <a:off x="1820333" y="3410391"/>
            <a:ext cx="7298267" cy="924508"/>
          </a:xfrm>
          <a:prstGeom prst="rect">
            <a:avLst/>
          </a:prstGeom>
          <a:noFill/>
          <a:ln>
            <a:noFill/>
          </a:ln>
        </p:spPr>
        <p:txBody>
          <a:bodyPr spcFirstLastPara="1" wrap="square" lIns="91400" tIns="45700" rIns="91400" bIns="45700" anchor="ctr" anchorCtr="0">
            <a:noAutofit/>
          </a:bodyPr>
          <a:lstStyle>
            <a:lvl1pPr marL="609585" marR="0" lvl="0" indent="-304792" algn="l" rtl="0">
              <a:lnSpc>
                <a:spcPct val="95000"/>
              </a:lnSpc>
              <a:spcBef>
                <a:spcPts val="1433"/>
              </a:spcBef>
              <a:spcAft>
                <a:spcPts val="0"/>
              </a:spcAft>
              <a:buClr>
                <a:schemeClr val="dk2"/>
              </a:buClr>
              <a:buSzPts val="1800"/>
              <a:buFont typeface="Arial"/>
              <a:buNone/>
              <a:defRPr sz="2667" b="0" i="0" u="none" strike="noStrike" cap="none">
                <a:solidFill>
                  <a:schemeClr val="accent1"/>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5" name="Google Shape;145;p10"/>
          <p:cNvSpPr txBox="1">
            <a:spLocks noGrp="1"/>
          </p:cNvSpPr>
          <p:nvPr>
            <p:ph type="body" idx="3"/>
          </p:nvPr>
        </p:nvSpPr>
        <p:spPr>
          <a:xfrm>
            <a:off x="1820333" y="4870791"/>
            <a:ext cx="7298267" cy="924508"/>
          </a:xfrm>
          <a:prstGeom prst="rect">
            <a:avLst/>
          </a:prstGeom>
          <a:noFill/>
          <a:ln>
            <a:noFill/>
          </a:ln>
        </p:spPr>
        <p:txBody>
          <a:bodyPr spcFirstLastPara="1" wrap="square" lIns="91400" tIns="45700" rIns="91400" bIns="45700" anchor="ctr" anchorCtr="0">
            <a:noAutofit/>
          </a:bodyPr>
          <a:lstStyle>
            <a:lvl1pPr marL="609585" marR="0" lvl="0" indent="-304792" algn="l" rtl="0">
              <a:lnSpc>
                <a:spcPct val="95000"/>
              </a:lnSpc>
              <a:spcBef>
                <a:spcPts val="1433"/>
              </a:spcBef>
              <a:spcAft>
                <a:spcPts val="0"/>
              </a:spcAft>
              <a:buClr>
                <a:schemeClr val="dk2"/>
              </a:buClr>
              <a:buSzPts val="1800"/>
              <a:buFont typeface="Arial"/>
              <a:buNone/>
              <a:defRPr sz="2667" b="0" i="0" u="none" strike="noStrike" cap="none">
                <a:solidFill>
                  <a:schemeClr val="accent1"/>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6" name="Google Shape;146;p10"/>
          <p:cNvSpPr txBox="1">
            <a:spLocks noGrp="1"/>
          </p:cNvSpPr>
          <p:nvPr>
            <p:ph type="body" idx="4"/>
          </p:nvPr>
        </p:nvSpPr>
        <p:spPr>
          <a:xfrm>
            <a:off x="767480" y="3403401"/>
            <a:ext cx="931499" cy="924508"/>
          </a:xfrm>
          <a:prstGeom prst="rect">
            <a:avLst/>
          </a:prstGeom>
          <a:noFill/>
          <a:ln>
            <a:noFill/>
          </a:ln>
        </p:spPr>
        <p:txBody>
          <a:bodyPr spcFirstLastPara="1" wrap="square" lIns="91400" tIns="45700" rIns="91400" bIns="45700" anchor="ctr" anchorCtr="0">
            <a:noAutofit/>
          </a:bodyPr>
          <a:lstStyle>
            <a:lvl1pPr marL="609585" marR="0" lvl="0" indent="-304792" algn="ctr" rtl="0">
              <a:lnSpc>
                <a:spcPct val="95000"/>
              </a:lnSpc>
              <a:spcBef>
                <a:spcPts val="1433"/>
              </a:spcBef>
              <a:spcAft>
                <a:spcPts val="0"/>
              </a:spcAft>
              <a:buClr>
                <a:schemeClr val="dk2"/>
              </a:buClr>
              <a:buSzPts val="3600"/>
              <a:buFont typeface="Arial"/>
              <a:buNone/>
              <a:defRPr sz="5333" b="0" i="0" u="none" strike="noStrike" cap="none">
                <a:solidFill>
                  <a:srgbClr val="FFFFFF"/>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7" name="Google Shape;147;p10"/>
          <p:cNvSpPr txBox="1">
            <a:spLocks noGrp="1"/>
          </p:cNvSpPr>
          <p:nvPr>
            <p:ph type="body" idx="5"/>
          </p:nvPr>
        </p:nvSpPr>
        <p:spPr>
          <a:xfrm>
            <a:off x="767481" y="4868187"/>
            <a:ext cx="931499" cy="924508"/>
          </a:xfrm>
          <a:prstGeom prst="rect">
            <a:avLst/>
          </a:prstGeom>
          <a:noFill/>
          <a:ln>
            <a:noFill/>
          </a:ln>
        </p:spPr>
        <p:txBody>
          <a:bodyPr spcFirstLastPara="1" wrap="square" lIns="91400" tIns="45700" rIns="91400" bIns="45700" anchor="ctr" anchorCtr="0">
            <a:noAutofit/>
          </a:bodyPr>
          <a:lstStyle>
            <a:lvl1pPr marL="609585" marR="0" lvl="0" indent="-304792" algn="ctr" rtl="0">
              <a:lnSpc>
                <a:spcPct val="95000"/>
              </a:lnSpc>
              <a:spcBef>
                <a:spcPts val="1433"/>
              </a:spcBef>
              <a:spcAft>
                <a:spcPts val="0"/>
              </a:spcAft>
              <a:buClr>
                <a:schemeClr val="dk2"/>
              </a:buClr>
              <a:buSzPts val="3600"/>
              <a:buFont typeface="Arial"/>
              <a:buNone/>
              <a:defRPr sz="5333" b="0" i="0" u="none" strike="noStrike" cap="none">
                <a:solidFill>
                  <a:srgbClr val="FFFFFF"/>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48" name="Google Shape;148;p10"/>
          <p:cNvSpPr txBox="1">
            <a:spLocks noGrp="1"/>
          </p:cNvSpPr>
          <p:nvPr>
            <p:ph type="body" idx="6"/>
          </p:nvPr>
        </p:nvSpPr>
        <p:spPr>
          <a:xfrm>
            <a:off x="767480" y="1902998"/>
            <a:ext cx="931499" cy="924508"/>
          </a:xfrm>
          <a:prstGeom prst="rect">
            <a:avLst/>
          </a:prstGeom>
          <a:noFill/>
          <a:ln>
            <a:noFill/>
          </a:ln>
        </p:spPr>
        <p:txBody>
          <a:bodyPr spcFirstLastPara="1" wrap="square" lIns="91400" tIns="45700" rIns="91400" bIns="45700" anchor="ctr" anchorCtr="0">
            <a:noAutofit/>
          </a:bodyPr>
          <a:lstStyle>
            <a:lvl1pPr marL="609585" marR="0" lvl="0" indent="-304792" algn="ctr" rtl="0">
              <a:lnSpc>
                <a:spcPct val="95000"/>
              </a:lnSpc>
              <a:spcBef>
                <a:spcPts val="1433"/>
              </a:spcBef>
              <a:spcAft>
                <a:spcPts val="0"/>
              </a:spcAft>
              <a:buClr>
                <a:schemeClr val="dk2"/>
              </a:buClr>
              <a:buSzPts val="3600"/>
              <a:buFont typeface="Arial"/>
              <a:buNone/>
              <a:defRPr sz="5333" b="0" i="0" u="none" strike="noStrike" cap="none">
                <a:solidFill>
                  <a:srgbClr val="FFFFFF"/>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1982254949"/>
      </p:ext>
    </p:extLst>
  </p:cSld>
  <p:clrMapOvr>
    <a:masterClrMapping/>
  </p:clrMapOvr>
  <p:transition spd="slow">
    <p:fade thruBlk="1"/>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5_Circled_Bullets">
  <p:cSld name="5_Circled_Bullets">
    <p:spTree>
      <p:nvGrpSpPr>
        <p:cNvPr id="1" name="Shape 149"/>
        <p:cNvGrpSpPr/>
        <p:nvPr/>
      </p:nvGrpSpPr>
      <p:grpSpPr>
        <a:xfrm>
          <a:off x="0" y="0"/>
          <a:ext cx="0" cy="0"/>
          <a:chOff x="0" y="0"/>
          <a:chExt cx="0" cy="0"/>
        </a:xfrm>
      </p:grpSpPr>
      <p:sp>
        <p:nvSpPr>
          <p:cNvPr id="150" name="Google Shape;150;p11"/>
          <p:cNvSpPr txBox="1">
            <a:spLocks noGrp="1"/>
          </p:cNvSpPr>
          <p:nvPr>
            <p:ph type="title"/>
          </p:nvPr>
        </p:nvSpPr>
        <p:spPr>
          <a:xfrm>
            <a:off x="584200" y="455085"/>
            <a:ext cx="11127317" cy="975783"/>
          </a:xfrm>
          <a:prstGeom prst="rect">
            <a:avLst/>
          </a:prstGeom>
          <a:noFill/>
          <a:ln>
            <a:noFill/>
          </a:ln>
        </p:spPr>
        <p:txBody>
          <a:bodyPr spcFirstLastPara="1" wrap="square" lIns="91400" tIns="45700" rIns="91400" bIns="45700" anchor="ctr" anchorCtr="0">
            <a:noAutofit/>
          </a:bodyPr>
          <a:lstStyle>
            <a:lvl1pPr lvl="0" algn="l">
              <a:lnSpc>
                <a:spcPct val="80000"/>
              </a:lnSpc>
              <a:spcBef>
                <a:spcPts val="0"/>
              </a:spcBef>
              <a:spcAft>
                <a:spcPts val="0"/>
              </a:spcAft>
              <a:buSzPts val="1400"/>
              <a:buNone/>
              <a:defRPr>
                <a:solidFill>
                  <a:schemeClr val="accent1"/>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151" name="Google Shape;151;p11"/>
          <p:cNvSpPr/>
          <p:nvPr/>
        </p:nvSpPr>
        <p:spPr>
          <a:xfrm>
            <a:off x="767482" y="2639092"/>
            <a:ext cx="619753" cy="619753"/>
          </a:xfrm>
          <a:prstGeom prst="ellipse">
            <a:avLst/>
          </a:prstGeom>
          <a:solidFill>
            <a:srgbClr val="38C6F4"/>
          </a:solidFill>
          <a:ln>
            <a:noFill/>
          </a:ln>
        </p:spPr>
        <p:txBody>
          <a:bodyPr spcFirstLastPara="1" wrap="square" lIns="121900" tIns="60933" rIns="121900" bIns="121900" anchor="ctr" anchorCtr="0">
            <a:noAutofit/>
          </a:bodyPr>
          <a:lstStyle/>
          <a:p>
            <a:pPr marL="0" marR="0" lvl="0" indent="0" algn="ctr" rtl="0">
              <a:spcBef>
                <a:spcPts val="0"/>
              </a:spcBef>
              <a:spcAft>
                <a:spcPts val="0"/>
              </a:spcAft>
              <a:buNone/>
            </a:pPr>
            <a:endParaRPr sz="5333">
              <a:solidFill>
                <a:schemeClr val="accent5"/>
              </a:solidFill>
              <a:latin typeface="Arial"/>
              <a:ea typeface="Arial"/>
              <a:cs typeface="Arial"/>
              <a:sym typeface="Arial"/>
            </a:endParaRPr>
          </a:p>
        </p:txBody>
      </p:sp>
      <p:sp>
        <p:nvSpPr>
          <p:cNvPr id="152" name="Google Shape;152;p11"/>
          <p:cNvSpPr/>
          <p:nvPr/>
        </p:nvSpPr>
        <p:spPr>
          <a:xfrm>
            <a:off x="767481" y="1771904"/>
            <a:ext cx="619753" cy="619753"/>
          </a:xfrm>
          <a:prstGeom prst="ellipse">
            <a:avLst/>
          </a:prstGeom>
          <a:solidFill>
            <a:srgbClr val="00394F"/>
          </a:solidFill>
          <a:ln>
            <a:noFill/>
          </a:ln>
        </p:spPr>
        <p:txBody>
          <a:bodyPr spcFirstLastPara="1" wrap="square" lIns="121900" tIns="60933" rIns="121900" bIns="121900" anchor="ctr" anchorCtr="0">
            <a:noAutofit/>
          </a:bodyPr>
          <a:lstStyle/>
          <a:p>
            <a:pPr marL="0" marR="0" lvl="0" indent="0" algn="ctr" rtl="0">
              <a:spcBef>
                <a:spcPts val="0"/>
              </a:spcBef>
              <a:spcAft>
                <a:spcPts val="0"/>
              </a:spcAft>
              <a:buNone/>
            </a:pPr>
            <a:endParaRPr sz="5333">
              <a:solidFill>
                <a:schemeClr val="accent5"/>
              </a:solidFill>
              <a:latin typeface="Arial"/>
              <a:ea typeface="Arial"/>
              <a:cs typeface="Arial"/>
              <a:sym typeface="Arial"/>
            </a:endParaRPr>
          </a:p>
        </p:txBody>
      </p:sp>
      <p:sp>
        <p:nvSpPr>
          <p:cNvPr id="153" name="Google Shape;153;p11"/>
          <p:cNvSpPr/>
          <p:nvPr/>
        </p:nvSpPr>
        <p:spPr>
          <a:xfrm>
            <a:off x="767482" y="3503262"/>
            <a:ext cx="619753" cy="619753"/>
          </a:xfrm>
          <a:prstGeom prst="ellipse">
            <a:avLst/>
          </a:prstGeom>
          <a:solidFill>
            <a:schemeClr val="lt2"/>
          </a:solidFill>
          <a:ln>
            <a:noFill/>
          </a:ln>
        </p:spPr>
        <p:txBody>
          <a:bodyPr spcFirstLastPara="1" wrap="square" lIns="121900" tIns="60933" rIns="121900" bIns="121900" anchor="ctr" anchorCtr="0">
            <a:noAutofit/>
          </a:bodyPr>
          <a:lstStyle/>
          <a:p>
            <a:pPr marL="0" marR="0" lvl="0" indent="0" algn="ctr" rtl="0">
              <a:spcBef>
                <a:spcPts val="0"/>
              </a:spcBef>
              <a:spcAft>
                <a:spcPts val="0"/>
              </a:spcAft>
              <a:buNone/>
            </a:pPr>
            <a:endParaRPr sz="5333">
              <a:solidFill>
                <a:schemeClr val="accent5"/>
              </a:solidFill>
              <a:latin typeface="Arial"/>
              <a:ea typeface="Arial"/>
              <a:cs typeface="Arial"/>
              <a:sym typeface="Arial"/>
            </a:endParaRPr>
          </a:p>
        </p:txBody>
      </p:sp>
      <p:sp>
        <p:nvSpPr>
          <p:cNvPr id="154" name="Google Shape;154;p11"/>
          <p:cNvSpPr txBox="1">
            <a:spLocks noGrp="1"/>
          </p:cNvSpPr>
          <p:nvPr>
            <p:ph type="body" idx="1"/>
          </p:nvPr>
        </p:nvSpPr>
        <p:spPr>
          <a:xfrm>
            <a:off x="1563179" y="1779790"/>
            <a:ext cx="7571664" cy="615103"/>
          </a:xfrm>
          <a:prstGeom prst="rect">
            <a:avLst/>
          </a:prstGeom>
          <a:noFill/>
          <a:ln>
            <a:noFill/>
          </a:ln>
        </p:spPr>
        <p:txBody>
          <a:bodyPr spcFirstLastPara="1" wrap="square" lIns="91400" tIns="45700" rIns="91400" bIns="45700" anchor="ctr" anchorCtr="0">
            <a:noAutofit/>
          </a:bodyPr>
          <a:lstStyle>
            <a:lvl1pPr marL="609585" marR="0" lvl="0" indent="-304792" algn="l" rtl="0">
              <a:lnSpc>
                <a:spcPct val="95000"/>
              </a:lnSpc>
              <a:spcBef>
                <a:spcPts val="1433"/>
              </a:spcBef>
              <a:spcAft>
                <a:spcPts val="0"/>
              </a:spcAft>
              <a:buClr>
                <a:schemeClr val="dk2"/>
              </a:buClr>
              <a:buSzPts val="1800"/>
              <a:buFont typeface="Arial"/>
              <a:buNone/>
              <a:defRPr sz="2667" b="0" i="0" u="none" strike="noStrike" cap="none">
                <a:solidFill>
                  <a:schemeClr val="accent1"/>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5" name="Google Shape;155;p11"/>
          <p:cNvSpPr txBox="1">
            <a:spLocks noGrp="1"/>
          </p:cNvSpPr>
          <p:nvPr>
            <p:ph type="body" idx="2"/>
          </p:nvPr>
        </p:nvSpPr>
        <p:spPr>
          <a:xfrm>
            <a:off x="1563180" y="2646082"/>
            <a:ext cx="7571664" cy="615103"/>
          </a:xfrm>
          <a:prstGeom prst="rect">
            <a:avLst/>
          </a:prstGeom>
          <a:noFill/>
          <a:ln>
            <a:noFill/>
          </a:ln>
        </p:spPr>
        <p:txBody>
          <a:bodyPr spcFirstLastPara="1" wrap="square" lIns="91400" tIns="45700" rIns="91400" bIns="45700" anchor="ctr" anchorCtr="0">
            <a:noAutofit/>
          </a:bodyPr>
          <a:lstStyle>
            <a:lvl1pPr marL="609585" marR="0" lvl="0" indent="-304792" algn="l" rtl="0">
              <a:lnSpc>
                <a:spcPct val="95000"/>
              </a:lnSpc>
              <a:spcBef>
                <a:spcPts val="1433"/>
              </a:spcBef>
              <a:spcAft>
                <a:spcPts val="0"/>
              </a:spcAft>
              <a:buClr>
                <a:schemeClr val="dk2"/>
              </a:buClr>
              <a:buSzPts val="1800"/>
              <a:buFont typeface="Arial"/>
              <a:buNone/>
              <a:defRPr sz="2667" b="0" i="0" u="none" strike="noStrike" cap="none">
                <a:solidFill>
                  <a:schemeClr val="accent1"/>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6" name="Google Shape;156;p11"/>
          <p:cNvSpPr txBox="1">
            <a:spLocks noGrp="1"/>
          </p:cNvSpPr>
          <p:nvPr>
            <p:ph type="body" idx="3"/>
          </p:nvPr>
        </p:nvSpPr>
        <p:spPr>
          <a:xfrm>
            <a:off x="1563180" y="3503262"/>
            <a:ext cx="7571664" cy="615103"/>
          </a:xfrm>
          <a:prstGeom prst="rect">
            <a:avLst/>
          </a:prstGeom>
          <a:noFill/>
          <a:ln>
            <a:noFill/>
          </a:ln>
        </p:spPr>
        <p:txBody>
          <a:bodyPr spcFirstLastPara="1" wrap="square" lIns="91400" tIns="45700" rIns="91400" bIns="45700" anchor="ctr" anchorCtr="0">
            <a:noAutofit/>
          </a:bodyPr>
          <a:lstStyle>
            <a:lvl1pPr marL="609585" marR="0" lvl="0" indent="-304792" algn="l" rtl="0">
              <a:lnSpc>
                <a:spcPct val="95000"/>
              </a:lnSpc>
              <a:spcBef>
                <a:spcPts val="1433"/>
              </a:spcBef>
              <a:spcAft>
                <a:spcPts val="0"/>
              </a:spcAft>
              <a:buClr>
                <a:schemeClr val="dk2"/>
              </a:buClr>
              <a:buSzPts val="1800"/>
              <a:buFont typeface="Arial"/>
              <a:buNone/>
              <a:defRPr sz="2667" b="0" i="0" u="none" strike="noStrike" cap="none">
                <a:solidFill>
                  <a:schemeClr val="accent1"/>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7" name="Google Shape;157;p11"/>
          <p:cNvSpPr txBox="1">
            <a:spLocks noGrp="1"/>
          </p:cNvSpPr>
          <p:nvPr>
            <p:ph type="body" idx="4"/>
          </p:nvPr>
        </p:nvSpPr>
        <p:spPr>
          <a:xfrm>
            <a:off x="767482" y="1770029"/>
            <a:ext cx="619753" cy="615103"/>
          </a:xfrm>
          <a:prstGeom prst="rect">
            <a:avLst/>
          </a:prstGeom>
          <a:noFill/>
          <a:ln>
            <a:noFill/>
          </a:ln>
        </p:spPr>
        <p:txBody>
          <a:bodyPr spcFirstLastPara="1" wrap="square" lIns="91400" tIns="45700" rIns="91400" bIns="45700" anchor="ctr" anchorCtr="0">
            <a:noAutofit/>
          </a:bodyPr>
          <a:lstStyle>
            <a:lvl1pPr marL="609585" marR="0" lvl="0" indent="-304792" algn="ctr" rtl="0">
              <a:lnSpc>
                <a:spcPct val="95000"/>
              </a:lnSpc>
              <a:spcBef>
                <a:spcPts val="1433"/>
              </a:spcBef>
              <a:spcAft>
                <a:spcPts val="0"/>
              </a:spcAft>
              <a:buClr>
                <a:schemeClr val="dk2"/>
              </a:buClr>
              <a:buSzPts val="1800"/>
              <a:buFont typeface="Arial"/>
              <a:buNone/>
              <a:defRPr sz="2667" b="0" i="0" u="none" strike="noStrike" cap="none">
                <a:solidFill>
                  <a:srgbClr val="FFFFFF"/>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8" name="Google Shape;158;p11"/>
          <p:cNvSpPr txBox="1">
            <a:spLocks noGrp="1"/>
          </p:cNvSpPr>
          <p:nvPr>
            <p:ph type="body" idx="5"/>
          </p:nvPr>
        </p:nvSpPr>
        <p:spPr>
          <a:xfrm>
            <a:off x="767482" y="2639091"/>
            <a:ext cx="619753" cy="615103"/>
          </a:xfrm>
          <a:prstGeom prst="rect">
            <a:avLst/>
          </a:prstGeom>
          <a:noFill/>
          <a:ln>
            <a:noFill/>
          </a:ln>
        </p:spPr>
        <p:txBody>
          <a:bodyPr spcFirstLastPara="1" wrap="square" lIns="91400" tIns="45700" rIns="91400" bIns="45700" anchor="ctr" anchorCtr="0">
            <a:noAutofit/>
          </a:bodyPr>
          <a:lstStyle>
            <a:lvl1pPr marL="609585" marR="0" lvl="0" indent="-304792" algn="ctr" rtl="0">
              <a:lnSpc>
                <a:spcPct val="95000"/>
              </a:lnSpc>
              <a:spcBef>
                <a:spcPts val="1433"/>
              </a:spcBef>
              <a:spcAft>
                <a:spcPts val="0"/>
              </a:spcAft>
              <a:buClr>
                <a:schemeClr val="dk2"/>
              </a:buClr>
              <a:buSzPts val="1800"/>
              <a:buFont typeface="Arial"/>
              <a:buNone/>
              <a:defRPr sz="2667" b="0" i="0" u="none" strike="noStrike" cap="none">
                <a:solidFill>
                  <a:srgbClr val="FFFFFF"/>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59" name="Google Shape;159;p11"/>
          <p:cNvSpPr txBox="1">
            <a:spLocks noGrp="1"/>
          </p:cNvSpPr>
          <p:nvPr>
            <p:ph type="body" idx="6"/>
          </p:nvPr>
        </p:nvSpPr>
        <p:spPr>
          <a:xfrm>
            <a:off x="767484" y="3500658"/>
            <a:ext cx="619753" cy="615103"/>
          </a:xfrm>
          <a:prstGeom prst="rect">
            <a:avLst/>
          </a:prstGeom>
          <a:noFill/>
          <a:ln>
            <a:noFill/>
          </a:ln>
        </p:spPr>
        <p:txBody>
          <a:bodyPr spcFirstLastPara="1" wrap="square" lIns="91400" tIns="45700" rIns="91400" bIns="45700" anchor="ctr" anchorCtr="0">
            <a:noAutofit/>
          </a:bodyPr>
          <a:lstStyle>
            <a:lvl1pPr marL="609585" marR="0" lvl="0" indent="-304792" algn="ctr" rtl="0">
              <a:lnSpc>
                <a:spcPct val="95000"/>
              </a:lnSpc>
              <a:spcBef>
                <a:spcPts val="1433"/>
              </a:spcBef>
              <a:spcAft>
                <a:spcPts val="0"/>
              </a:spcAft>
              <a:buClr>
                <a:schemeClr val="dk2"/>
              </a:buClr>
              <a:buSzPts val="1800"/>
              <a:buFont typeface="Arial"/>
              <a:buNone/>
              <a:defRPr sz="2667" b="0" i="0" u="none" strike="noStrike" cap="none">
                <a:solidFill>
                  <a:srgbClr val="FFFFFF"/>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0" name="Google Shape;160;p11"/>
          <p:cNvSpPr/>
          <p:nvPr/>
        </p:nvSpPr>
        <p:spPr>
          <a:xfrm>
            <a:off x="767484" y="4366109"/>
            <a:ext cx="619753" cy="619753"/>
          </a:xfrm>
          <a:prstGeom prst="ellipse">
            <a:avLst/>
          </a:prstGeom>
          <a:solidFill>
            <a:schemeClr val="accent6"/>
          </a:solidFill>
          <a:ln>
            <a:noFill/>
          </a:ln>
        </p:spPr>
        <p:txBody>
          <a:bodyPr spcFirstLastPara="1" wrap="square" lIns="121900" tIns="60933" rIns="121900" bIns="121900" anchor="ctr" anchorCtr="0">
            <a:noAutofit/>
          </a:bodyPr>
          <a:lstStyle/>
          <a:p>
            <a:pPr marL="0" marR="0" lvl="0" indent="0" algn="ctr" rtl="0">
              <a:spcBef>
                <a:spcPts val="0"/>
              </a:spcBef>
              <a:spcAft>
                <a:spcPts val="0"/>
              </a:spcAft>
              <a:buNone/>
            </a:pPr>
            <a:endParaRPr sz="5333">
              <a:solidFill>
                <a:schemeClr val="accent5"/>
              </a:solidFill>
              <a:latin typeface="Arial"/>
              <a:ea typeface="Arial"/>
              <a:cs typeface="Arial"/>
              <a:sym typeface="Arial"/>
            </a:endParaRPr>
          </a:p>
        </p:txBody>
      </p:sp>
      <p:sp>
        <p:nvSpPr>
          <p:cNvPr id="161" name="Google Shape;161;p11"/>
          <p:cNvSpPr txBox="1">
            <a:spLocks noGrp="1"/>
          </p:cNvSpPr>
          <p:nvPr>
            <p:ph type="body" idx="7"/>
          </p:nvPr>
        </p:nvSpPr>
        <p:spPr>
          <a:xfrm>
            <a:off x="1563181" y="4366109"/>
            <a:ext cx="7571664" cy="615103"/>
          </a:xfrm>
          <a:prstGeom prst="rect">
            <a:avLst/>
          </a:prstGeom>
          <a:noFill/>
          <a:ln>
            <a:noFill/>
          </a:ln>
        </p:spPr>
        <p:txBody>
          <a:bodyPr spcFirstLastPara="1" wrap="square" lIns="91400" tIns="45700" rIns="91400" bIns="45700" anchor="ctr" anchorCtr="0">
            <a:noAutofit/>
          </a:bodyPr>
          <a:lstStyle>
            <a:lvl1pPr marL="609585" marR="0" lvl="0" indent="-304792" algn="l" rtl="0">
              <a:lnSpc>
                <a:spcPct val="95000"/>
              </a:lnSpc>
              <a:spcBef>
                <a:spcPts val="1433"/>
              </a:spcBef>
              <a:spcAft>
                <a:spcPts val="0"/>
              </a:spcAft>
              <a:buClr>
                <a:schemeClr val="dk2"/>
              </a:buClr>
              <a:buSzPts val="1800"/>
              <a:buFont typeface="Arial"/>
              <a:buNone/>
              <a:defRPr sz="2667" b="0" i="0" u="none" strike="noStrike" cap="none">
                <a:solidFill>
                  <a:schemeClr val="accent1"/>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2" name="Google Shape;162;p11"/>
          <p:cNvSpPr txBox="1">
            <a:spLocks noGrp="1"/>
          </p:cNvSpPr>
          <p:nvPr>
            <p:ph type="body" idx="8"/>
          </p:nvPr>
        </p:nvSpPr>
        <p:spPr>
          <a:xfrm>
            <a:off x="767485" y="4363505"/>
            <a:ext cx="619753" cy="615103"/>
          </a:xfrm>
          <a:prstGeom prst="rect">
            <a:avLst/>
          </a:prstGeom>
          <a:noFill/>
          <a:ln>
            <a:noFill/>
          </a:ln>
        </p:spPr>
        <p:txBody>
          <a:bodyPr spcFirstLastPara="1" wrap="square" lIns="91400" tIns="45700" rIns="91400" bIns="45700" anchor="ctr" anchorCtr="0">
            <a:noAutofit/>
          </a:bodyPr>
          <a:lstStyle>
            <a:lvl1pPr marL="609585" marR="0" lvl="0" indent="-304792" algn="ctr" rtl="0">
              <a:lnSpc>
                <a:spcPct val="95000"/>
              </a:lnSpc>
              <a:spcBef>
                <a:spcPts val="1433"/>
              </a:spcBef>
              <a:spcAft>
                <a:spcPts val="0"/>
              </a:spcAft>
              <a:buClr>
                <a:schemeClr val="dk2"/>
              </a:buClr>
              <a:buSzPts val="1800"/>
              <a:buFont typeface="Arial"/>
              <a:buNone/>
              <a:defRPr sz="2667" b="0" i="0" u="none" strike="noStrike" cap="none">
                <a:solidFill>
                  <a:srgbClr val="FFFFFF"/>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3" name="Google Shape;163;p11"/>
          <p:cNvSpPr/>
          <p:nvPr/>
        </p:nvSpPr>
        <p:spPr>
          <a:xfrm>
            <a:off x="767485" y="5228956"/>
            <a:ext cx="619753" cy="619753"/>
          </a:xfrm>
          <a:prstGeom prst="ellipse">
            <a:avLst/>
          </a:prstGeom>
          <a:solidFill>
            <a:srgbClr val="00394F"/>
          </a:solidFill>
          <a:ln>
            <a:noFill/>
          </a:ln>
        </p:spPr>
        <p:txBody>
          <a:bodyPr spcFirstLastPara="1" wrap="square" lIns="121900" tIns="60933" rIns="121900" bIns="121900" anchor="ctr" anchorCtr="0">
            <a:noAutofit/>
          </a:bodyPr>
          <a:lstStyle/>
          <a:p>
            <a:pPr marL="0" marR="0" lvl="0" indent="0" algn="ctr" rtl="0">
              <a:spcBef>
                <a:spcPts val="0"/>
              </a:spcBef>
              <a:spcAft>
                <a:spcPts val="0"/>
              </a:spcAft>
              <a:buNone/>
            </a:pPr>
            <a:endParaRPr sz="5333">
              <a:solidFill>
                <a:schemeClr val="accent5"/>
              </a:solidFill>
              <a:latin typeface="Arial"/>
              <a:ea typeface="Arial"/>
              <a:cs typeface="Arial"/>
              <a:sym typeface="Arial"/>
            </a:endParaRPr>
          </a:p>
        </p:txBody>
      </p:sp>
      <p:sp>
        <p:nvSpPr>
          <p:cNvPr id="164" name="Google Shape;164;p11"/>
          <p:cNvSpPr txBox="1">
            <a:spLocks noGrp="1"/>
          </p:cNvSpPr>
          <p:nvPr>
            <p:ph type="body" idx="9"/>
          </p:nvPr>
        </p:nvSpPr>
        <p:spPr>
          <a:xfrm>
            <a:off x="1563183" y="5228955"/>
            <a:ext cx="7571664" cy="615103"/>
          </a:xfrm>
          <a:prstGeom prst="rect">
            <a:avLst/>
          </a:prstGeom>
          <a:noFill/>
          <a:ln>
            <a:noFill/>
          </a:ln>
        </p:spPr>
        <p:txBody>
          <a:bodyPr spcFirstLastPara="1" wrap="square" lIns="91400" tIns="45700" rIns="91400" bIns="45700" anchor="ctr" anchorCtr="0">
            <a:noAutofit/>
          </a:bodyPr>
          <a:lstStyle>
            <a:lvl1pPr marL="609585" marR="0" lvl="0" indent="-304792" algn="l" rtl="0">
              <a:lnSpc>
                <a:spcPct val="95000"/>
              </a:lnSpc>
              <a:spcBef>
                <a:spcPts val="1433"/>
              </a:spcBef>
              <a:spcAft>
                <a:spcPts val="0"/>
              </a:spcAft>
              <a:buClr>
                <a:schemeClr val="dk2"/>
              </a:buClr>
              <a:buSzPts val="1800"/>
              <a:buFont typeface="Arial"/>
              <a:buNone/>
              <a:defRPr sz="2667" b="0" i="0" u="none" strike="noStrike" cap="none">
                <a:solidFill>
                  <a:schemeClr val="accent1"/>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65" name="Google Shape;165;p11"/>
          <p:cNvSpPr txBox="1">
            <a:spLocks noGrp="1"/>
          </p:cNvSpPr>
          <p:nvPr>
            <p:ph type="body" idx="13"/>
          </p:nvPr>
        </p:nvSpPr>
        <p:spPr>
          <a:xfrm>
            <a:off x="767486" y="5226351"/>
            <a:ext cx="619753" cy="615103"/>
          </a:xfrm>
          <a:prstGeom prst="rect">
            <a:avLst/>
          </a:prstGeom>
          <a:noFill/>
          <a:ln>
            <a:noFill/>
          </a:ln>
        </p:spPr>
        <p:txBody>
          <a:bodyPr spcFirstLastPara="1" wrap="square" lIns="91400" tIns="45700" rIns="91400" bIns="45700" anchor="ctr" anchorCtr="0">
            <a:noAutofit/>
          </a:bodyPr>
          <a:lstStyle>
            <a:lvl1pPr marL="609585" marR="0" lvl="0" indent="-304792" algn="ctr" rtl="0">
              <a:lnSpc>
                <a:spcPct val="95000"/>
              </a:lnSpc>
              <a:spcBef>
                <a:spcPts val="1433"/>
              </a:spcBef>
              <a:spcAft>
                <a:spcPts val="0"/>
              </a:spcAft>
              <a:buClr>
                <a:schemeClr val="dk2"/>
              </a:buClr>
              <a:buSzPts val="1800"/>
              <a:buFont typeface="Arial"/>
              <a:buNone/>
              <a:defRPr sz="2667" b="0" i="0" u="none" strike="noStrike" cap="none">
                <a:solidFill>
                  <a:srgbClr val="FFFFFF"/>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219936939"/>
      </p:ext>
    </p:extLst>
  </p:cSld>
  <p:clrMapOvr>
    <a:masterClrMapping/>
  </p:clrMapOvr>
  <p:transition spd="slow">
    <p:fade thruBlk="1"/>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6_Circled_Bullets">
  <p:cSld name="6_Circled_Bullets">
    <p:spTree>
      <p:nvGrpSpPr>
        <p:cNvPr id="1" name="Shape 166"/>
        <p:cNvGrpSpPr/>
        <p:nvPr/>
      </p:nvGrpSpPr>
      <p:grpSpPr>
        <a:xfrm>
          <a:off x="0" y="0"/>
          <a:ext cx="0" cy="0"/>
          <a:chOff x="0" y="0"/>
          <a:chExt cx="0" cy="0"/>
        </a:xfrm>
      </p:grpSpPr>
      <p:sp>
        <p:nvSpPr>
          <p:cNvPr id="167" name="Google Shape;167;p12"/>
          <p:cNvSpPr txBox="1">
            <a:spLocks noGrp="1"/>
          </p:cNvSpPr>
          <p:nvPr>
            <p:ph type="title"/>
          </p:nvPr>
        </p:nvSpPr>
        <p:spPr>
          <a:xfrm>
            <a:off x="584200" y="455085"/>
            <a:ext cx="11127317" cy="975783"/>
          </a:xfrm>
          <a:prstGeom prst="rect">
            <a:avLst/>
          </a:prstGeom>
          <a:noFill/>
          <a:ln>
            <a:noFill/>
          </a:ln>
        </p:spPr>
        <p:txBody>
          <a:bodyPr spcFirstLastPara="1" wrap="square" lIns="91400" tIns="45700" rIns="91400" bIns="45700" anchor="ctr" anchorCtr="0">
            <a:noAutofit/>
          </a:bodyPr>
          <a:lstStyle>
            <a:lvl1pPr lvl="0" algn="l">
              <a:lnSpc>
                <a:spcPct val="80000"/>
              </a:lnSpc>
              <a:spcBef>
                <a:spcPts val="0"/>
              </a:spcBef>
              <a:spcAft>
                <a:spcPts val="0"/>
              </a:spcAft>
              <a:buSzPts val="1400"/>
              <a:buNone/>
              <a:defRPr>
                <a:solidFill>
                  <a:srgbClr val="004C69"/>
                </a:solidFill>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a:p>
        </p:txBody>
      </p:sp>
      <p:sp>
        <p:nvSpPr>
          <p:cNvPr id="168" name="Google Shape;168;p12"/>
          <p:cNvSpPr/>
          <p:nvPr/>
        </p:nvSpPr>
        <p:spPr>
          <a:xfrm>
            <a:off x="767482" y="2639092"/>
            <a:ext cx="619753" cy="619753"/>
          </a:xfrm>
          <a:prstGeom prst="ellipse">
            <a:avLst/>
          </a:prstGeom>
          <a:solidFill>
            <a:srgbClr val="38C6F4"/>
          </a:solidFill>
          <a:ln>
            <a:noFill/>
          </a:ln>
        </p:spPr>
        <p:txBody>
          <a:bodyPr spcFirstLastPara="1" wrap="square" lIns="121900" tIns="60933" rIns="121900" bIns="121900" anchor="ctr" anchorCtr="0">
            <a:noAutofit/>
          </a:bodyPr>
          <a:lstStyle/>
          <a:p>
            <a:pPr marL="0" marR="0" lvl="0" indent="0" algn="ctr" rtl="0">
              <a:spcBef>
                <a:spcPts val="0"/>
              </a:spcBef>
              <a:spcAft>
                <a:spcPts val="0"/>
              </a:spcAft>
              <a:buNone/>
            </a:pPr>
            <a:endParaRPr sz="2400">
              <a:solidFill>
                <a:schemeClr val="lt2"/>
              </a:solidFill>
              <a:latin typeface="Arial"/>
              <a:ea typeface="Arial"/>
              <a:cs typeface="Arial"/>
              <a:sym typeface="Arial"/>
            </a:endParaRPr>
          </a:p>
        </p:txBody>
      </p:sp>
      <p:sp>
        <p:nvSpPr>
          <p:cNvPr id="169" name="Google Shape;169;p12"/>
          <p:cNvSpPr/>
          <p:nvPr/>
        </p:nvSpPr>
        <p:spPr>
          <a:xfrm>
            <a:off x="767481" y="1771904"/>
            <a:ext cx="619753" cy="619753"/>
          </a:xfrm>
          <a:prstGeom prst="ellipse">
            <a:avLst/>
          </a:prstGeom>
          <a:solidFill>
            <a:srgbClr val="00394F"/>
          </a:solidFill>
          <a:ln>
            <a:noFill/>
          </a:ln>
        </p:spPr>
        <p:txBody>
          <a:bodyPr spcFirstLastPara="1" wrap="square" lIns="121900" tIns="60933" rIns="121900" bIns="121900" anchor="ctr" anchorCtr="0">
            <a:noAutofit/>
          </a:bodyPr>
          <a:lstStyle/>
          <a:p>
            <a:pPr marL="0" marR="0" lvl="0" indent="0" algn="ctr" rtl="0">
              <a:spcBef>
                <a:spcPts val="0"/>
              </a:spcBef>
              <a:spcAft>
                <a:spcPts val="0"/>
              </a:spcAft>
              <a:buNone/>
            </a:pPr>
            <a:endParaRPr sz="2400">
              <a:solidFill>
                <a:srgbClr val="FFFFFF"/>
              </a:solidFill>
              <a:latin typeface="Arial"/>
              <a:ea typeface="Arial"/>
              <a:cs typeface="Arial"/>
              <a:sym typeface="Arial"/>
            </a:endParaRPr>
          </a:p>
        </p:txBody>
      </p:sp>
      <p:sp>
        <p:nvSpPr>
          <p:cNvPr id="170" name="Google Shape;170;p12"/>
          <p:cNvSpPr/>
          <p:nvPr/>
        </p:nvSpPr>
        <p:spPr>
          <a:xfrm>
            <a:off x="767482" y="3503262"/>
            <a:ext cx="619753" cy="619753"/>
          </a:xfrm>
          <a:prstGeom prst="ellipse">
            <a:avLst/>
          </a:prstGeom>
          <a:solidFill>
            <a:schemeClr val="lt2"/>
          </a:solidFill>
          <a:ln>
            <a:noFill/>
          </a:ln>
        </p:spPr>
        <p:txBody>
          <a:bodyPr spcFirstLastPara="1" wrap="square" lIns="121900" tIns="60933" rIns="121900" bIns="121900" anchor="ctr" anchorCtr="0">
            <a:noAutofit/>
          </a:bodyPr>
          <a:lstStyle/>
          <a:p>
            <a:pPr marL="0" marR="0" lvl="0" indent="0" algn="ctr" rtl="0">
              <a:spcBef>
                <a:spcPts val="0"/>
              </a:spcBef>
              <a:spcAft>
                <a:spcPts val="0"/>
              </a:spcAft>
              <a:buNone/>
            </a:pPr>
            <a:endParaRPr sz="2400">
              <a:solidFill>
                <a:schemeClr val="lt2"/>
              </a:solidFill>
              <a:latin typeface="Arial"/>
              <a:ea typeface="Arial"/>
              <a:cs typeface="Arial"/>
              <a:sym typeface="Arial"/>
            </a:endParaRPr>
          </a:p>
        </p:txBody>
      </p:sp>
      <p:sp>
        <p:nvSpPr>
          <p:cNvPr id="171" name="Google Shape;171;p12"/>
          <p:cNvSpPr txBox="1">
            <a:spLocks noGrp="1"/>
          </p:cNvSpPr>
          <p:nvPr>
            <p:ph type="body" idx="1"/>
          </p:nvPr>
        </p:nvSpPr>
        <p:spPr>
          <a:xfrm>
            <a:off x="1563179" y="1779790"/>
            <a:ext cx="2901181" cy="615103"/>
          </a:xfrm>
          <a:prstGeom prst="rect">
            <a:avLst/>
          </a:prstGeom>
          <a:noFill/>
          <a:ln>
            <a:noFill/>
          </a:ln>
        </p:spPr>
        <p:txBody>
          <a:bodyPr spcFirstLastPara="1" wrap="square" lIns="91400" tIns="45700" rIns="91400" bIns="45700" anchor="ctr" anchorCtr="0">
            <a:noAutofit/>
          </a:bodyPr>
          <a:lstStyle>
            <a:lvl1pPr marL="609585" marR="0" lvl="0" indent="-304792" algn="l" rtl="0">
              <a:lnSpc>
                <a:spcPct val="95000"/>
              </a:lnSpc>
              <a:spcBef>
                <a:spcPts val="1433"/>
              </a:spcBef>
              <a:spcAft>
                <a:spcPts val="0"/>
              </a:spcAft>
              <a:buClr>
                <a:schemeClr val="dk2"/>
              </a:buClr>
              <a:buSzPts val="1620"/>
              <a:buFont typeface="Arial"/>
              <a:buNone/>
              <a:defRPr sz="2400" b="0" i="0" u="none" strike="noStrike" cap="none">
                <a:solidFill>
                  <a:srgbClr val="004C69"/>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2" name="Google Shape;172;p12"/>
          <p:cNvSpPr txBox="1">
            <a:spLocks noGrp="1"/>
          </p:cNvSpPr>
          <p:nvPr>
            <p:ph type="body" idx="2"/>
          </p:nvPr>
        </p:nvSpPr>
        <p:spPr>
          <a:xfrm>
            <a:off x="1563180" y="2646082"/>
            <a:ext cx="2901181" cy="615103"/>
          </a:xfrm>
          <a:prstGeom prst="rect">
            <a:avLst/>
          </a:prstGeom>
          <a:noFill/>
          <a:ln>
            <a:noFill/>
          </a:ln>
        </p:spPr>
        <p:txBody>
          <a:bodyPr spcFirstLastPara="1" wrap="square" lIns="91400" tIns="45700" rIns="91400" bIns="45700" anchor="ctr" anchorCtr="0">
            <a:noAutofit/>
          </a:bodyPr>
          <a:lstStyle>
            <a:lvl1pPr marL="609585" marR="0" lvl="0" indent="-304792" algn="l" rtl="0">
              <a:lnSpc>
                <a:spcPct val="95000"/>
              </a:lnSpc>
              <a:spcBef>
                <a:spcPts val="1433"/>
              </a:spcBef>
              <a:spcAft>
                <a:spcPts val="0"/>
              </a:spcAft>
              <a:buClr>
                <a:schemeClr val="dk2"/>
              </a:buClr>
              <a:buSzPts val="1620"/>
              <a:buFont typeface="Arial"/>
              <a:buNone/>
              <a:defRPr sz="2400" b="0" i="0" u="none" strike="noStrike" cap="none">
                <a:solidFill>
                  <a:srgbClr val="004C69"/>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3" name="Google Shape;173;p12"/>
          <p:cNvSpPr txBox="1">
            <a:spLocks noGrp="1"/>
          </p:cNvSpPr>
          <p:nvPr>
            <p:ph type="body" idx="3"/>
          </p:nvPr>
        </p:nvSpPr>
        <p:spPr>
          <a:xfrm>
            <a:off x="1563180" y="3503262"/>
            <a:ext cx="2901181" cy="615103"/>
          </a:xfrm>
          <a:prstGeom prst="rect">
            <a:avLst/>
          </a:prstGeom>
          <a:noFill/>
          <a:ln>
            <a:noFill/>
          </a:ln>
        </p:spPr>
        <p:txBody>
          <a:bodyPr spcFirstLastPara="1" wrap="square" lIns="91400" tIns="45700" rIns="91400" bIns="45700" anchor="ctr" anchorCtr="0">
            <a:noAutofit/>
          </a:bodyPr>
          <a:lstStyle>
            <a:lvl1pPr marL="609585" marR="0" lvl="0" indent="-304792" algn="l" rtl="0">
              <a:lnSpc>
                <a:spcPct val="95000"/>
              </a:lnSpc>
              <a:spcBef>
                <a:spcPts val="1433"/>
              </a:spcBef>
              <a:spcAft>
                <a:spcPts val="0"/>
              </a:spcAft>
              <a:buClr>
                <a:schemeClr val="dk2"/>
              </a:buClr>
              <a:buSzPts val="1620"/>
              <a:buFont typeface="Arial"/>
              <a:buNone/>
              <a:defRPr sz="2400" b="0" i="0" u="none" strike="noStrike" cap="none">
                <a:solidFill>
                  <a:srgbClr val="004C69"/>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4" name="Google Shape;174;p12"/>
          <p:cNvSpPr txBox="1">
            <a:spLocks noGrp="1"/>
          </p:cNvSpPr>
          <p:nvPr>
            <p:ph type="body" idx="4"/>
          </p:nvPr>
        </p:nvSpPr>
        <p:spPr>
          <a:xfrm>
            <a:off x="767482" y="1770029"/>
            <a:ext cx="619753" cy="615103"/>
          </a:xfrm>
          <a:prstGeom prst="rect">
            <a:avLst/>
          </a:prstGeom>
          <a:noFill/>
          <a:ln>
            <a:noFill/>
          </a:ln>
        </p:spPr>
        <p:txBody>
          <a:bodyPr spcFirstLastPara="1" wrap="square" lIns="91400" tIns="45700" rIns="91400" bIns="45700" anchor="ctr" anchorCtr="0">
            <a:noAutofit/>
          </a:bodyPr>
          <a:lstStyle>
            <a:lvl1pPr marL="609585" marR="0" lvl="0" indent="-304792" algn="ctr" rtl="0">
              <a:lnSpc>
                <a:spcPct val="95000"/>
              </a:lnSpc>
              <a:spcBef>
                <a:spcPts val="1433"/>
              </a:spcBef>
              <a:spcAft>
                <a:spcPts val="0"/>
              </a:spcAft>
              <a:buClr>
                <a:schemeClr val="dk2"/>
              </a:buClr>
              <a:buSzPts val="1620"/>
              <a:buFont typeface="Arial"/>
              <a:buNone/>
              <a:defRPr sz="2400" b="0" i="0" u="none" strike="noStrike" cap="none">
                <a:solidFill>
                  <a:srgbClr val="FFFFFF"/>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5" name="Google Shape;175;p12"/>
          <p:cNvSpPr txBox="1">
            <a:spLocks noGrp="1"/>
          </p:cNvSpPr>
          <p:nvPr>
            <p:ph type="body" idx="5"/>
          </p:nvPr>
        </p:nvSpPr>
        <p:spPr>
          <a:xfrm>
            <a:off x="767482" y="2639091"/>
            <a:ext cx="619753" cy="615103"/>
          </a:xfrm>
          <a:prstGeom prst="rect">
            <a:avLst/>
          </a:prstGeom>
          <a:noFill/>
          <a:ln>
            <a:noFill/>
          </a:ln>
        </p:spPr>
        <p:txBody>
          <a:bodyPr spcFirstLastPara="1" wrap="square" lIns="91400" tIns="45700" rIns="91400" bIns="45700" anchor="ctr" anchorCtr="0">
            <a:noAutofit/>
          </a:bodyPr>
          <a:lstStyle>
            <a:lvl1pPr marL="609585" marR="0" lvl="0" indent="-304792" algn="ctr" rtl="0">
              <a:lnSpc>
                <a:spcPct val="95000"/>
              </a:lnSpc>
              <a:spcBef>
                <a:spcPts val="1433"/>
              </a:spcBef>
              <a:spcAft>
                <a:spcPts val="0"/>
              </a:spcAft>
              <a:buClr>
                <a:schemeClr val="dk2"/>
              </a:buClr>
              <a:buSzPts val="1620"/>
              <a:buFont typeface="Arial"/>
              <a:buNone/>
              <a:defRPr sz="2400" b="0" i="0" u="none" strike="noStrike" cap="none">
                <a:solidFill>
                  <a:srgbClr val="FFFFFF"/>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6" name="Google Shape;176;p12"/>
          <p:cNvSpPr txBox="1">
            <a:spLocks noGrp="1"/>
          </p:cNvSpPr>
          <p:nvPr>
            <p:ph type="body" idx="6"/>
          </p:nvPr>
        </p:nvSpPr>
        <p:spPr>
          <a:xfrm>
            <a:off x="767484" y="3500658"/>
            <a:ext cx="619753" cy="615103"/>
          </a:xfrm>
          <a:prstGeom prst="rect">
            <a:avLst/>
          </a:prstGeom>
          <a:noFill/>
          <a:ln>
            <a:noFill/>
          </a:ln>
        </p:spPr>
        <p:txBody>
          <a:bodyPr spcFirstLastPara="1" wrap="square" lIns="91400" tIns="45700" rIns="91400" bIns="45700" anchor="ctr" anchorCtr="0">
            <a:noAutofit/>
          </a:bodyPr>
          <a:lstStyle>
            <a:lvl1pPr marL="609585" marR="0" lvl="0" indent="-304792" algn="ctr" rtl="0">
              <a:lnSpc>
                <a:spcPct val="95000"/>
              </a:lnSpc>
              <a:spcBef>
                <a:spcPts val="1433"/>
              </a:spcBef>
              <a:spcAft>
                <a:spcPts val="0"/>
              </a:spcAft>
              <a:buClr>
                <a:schemeClr val="dk2"/>
              </a:buClr>
              <a:buSzPts val="1620"/>
              <a:buFont typeface="Arial"/>
              <a:buNone/>
              <a:defRPr sz="2400" b="0" i="0" u="none" strike="noStrike" cap="none">
                <a:solidFill>
                  <a:srgbClr val="FFFFFF"/>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7" name="Google Shape;177;p12"/>
          <p:cNvSpPr/>
          <p:nvPr/>
        </p:nvSpPr>
        <p:spPr>
          <a:xfrm>
            <a:off x="767484" y="4366109"/>
            <a:ext cx="619753" cy="619753"/>
          </a:xfrm>
          <a:prstGeom prst="ellipse">
            <a:avLst/>
          </a:prstGeom>
          <a:solidFill>
            <a:schemeClr val="accent6"/>
          </a:solidFill>
          <a:ln>
            <a:noFill/>
          </a:ln>
        </p:spPr>
        <p:txBody>
          <a:bodyPr spcFirstLastPara="1" wrap="square" lIns="121900" tIns="60933" rIns="121900" bIns="121900" anchor="ctr" anchorCtr="0">
            <a:noAutofit/>
          </a:bodyPr>
          <a:lstStyle/>
          <a:p>
            <a:pPr marL="0" marR="0" lvl="0" indent="0" algn="ctr" rtl="0">
              <a:spcBef>
                <a:spcPts val="0"/>
              </a:spcBef>
              <a:spcAft>
                <a:spcPts val="0"/>
              </a:spcAft>
              <a:buNone/>
            </a:pPr>
            <a:endParaRPr sz="2400">
              <a:solidFill>
                <a:schemeClr val="lt2"/>
              </a:solidFill>
              <a:latin typeface="Arial"/>
              <a:ea typeface="Arial"/>
              <a:cs typeface="Arial"/>
              <a:sym typeface="Arial"/>
            </a:endParaRPr>
          </a:p>
        </p:txBody>
      </p:sp>
      <p:sp>
        <p:nvSpPr>
          <p:cNvPr id="178" name="Google Shape;178;p12"/>
          <p:cNvSpPr txBox="1">
            <a:spLocks noGrp="1"/>
          </p:cNvSpPr>
          <p:nvPr>
            <p:ph type="body" idx="7"/>
          </p:nvPr>
        </p:nvSpPr>
        <p:spPr>
          <a:xfrm>
            <a:off x="1563182" y="4366109"/>
            <a:ext cx="2901181" cy="615103"/>
          </a:xfrm>
          <a:prstGeom prst="rect">
            <a:avLst/>
          </a:prstGeom>
          <a:noFill/>
          <a:ln>
            <a:noFill/>
          </a:ln>
        </p:spPr>
        <p:txBody>
          <a:bodyPr spcFirstLastPara="1" wrap="square" lIns="91400" tIns="45700" rIns="91400" bIns="45700" anchor="ctr" anchorCtr="0">
            <a:noAutofit/>
          </a:bodyPr>
          <a:lstStyle>
            <a:lvl1pPr marL="609585" marR="0" lvl="0" indent="-304792" algn="l" rtl="0">
              <a:lnSpc>
                <a:spcPct val="95000"/>
              </a:lnSpc>
              <a:spcBef>
                <a:spcPts val="1433"/>
              </a:spcBef>
              <a:spcAft>
                <a:spcPts val="0"/>
              </a:spcAft>
              <a:buClr>
                <a:schemeClr val="dk2"/>
              </a:buClr>
              <a:buSzPts val="1620"/>
              <a:buFont typeface="Arial"/>
              <a:buNone/>
              <a:defRPr sz="2400" b="0" i="0" u="none" strike="noStrike" cap="none">
                <a:solidFill>
                  <a:srgbClr val="004C69"/>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79" name="Google Shape;179;p12"/>
          <p:cNvSpPr txBox="1">
            <a:spLocks noGrp="1"/>
          </p:cNvSpPr>
          <p:nvPr>
            <p:ph type="body" idx="8"/>
          </p:nvPr>
        </p:nvSpPr>
        <p:spPr>
          <a:xfrm>
            <a:off x="767485" y="4363505"/>
            <a:ext cx="619753" cy="615103"/>
          </a:xfrm>
          <a:prstGeom prst="rect">
            <a:avLst/>
          </a:prstGeom>
          <a:noFill/>
          <a:ln>
            <a:noFill/>
          </a:ln>
        </p:spPr>
        <p:txBody>
          <a:bodyPr spcFirstLastPara="1" wrap="square" lIns="91400" tIns="45700" rIns="91400" bIns="45700" anchor="ctr" anchorCtr="0">
            <a:noAutofit/>
          </a:bodyPr>
          <a:lstStyle>
            <a:lvl1pPr marL="609585" marR="0" lvl="0" indent="-304792" algn="ctr" rtl="0">
              <a:lnSpc>
                <a:spcPct val="95000"/>
              </a:lnSpc>
              <a:spcBef>
                <a:spcPts val="1433"/>
              </a:spcBef>
              <a:spcAft>
                <a:spcPts val="0"/>
              </a:spcAft>
              <a:buClr>
                <a:schemeClr val="dk2"/>
              </a:buClr>
              <a:buSzPts val="1620"/>
              <a:buFont typeface="Arial"/>
              <a:buNone/>
              <a:defRPr sz="2400" b="0" i="0" u="none" strike="noStrike" cap="none">
                <a:solidFill>
                  <a:srgbClr val="FFFFFF"/>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0" name="Google Shape;180;p12"/>
          <p:cNvSpPr/>
          <p:nvPr/>
        </p:nvSpPr>
        <p:spPr>
          <a:xfrm>
            <a:off x="767485" y="5228956"/>
            <a:ext cx="619753" cy="619753"/>
          </a:xfrm>
          <a:prstGeom prst="ellipse">
            <a:avLst/>
          </a:prstGeom>
          <a:solidFill>
            <a:srgbClr val="00384E"/>
          </a:solidFill>
          <a:ln>
            <a:noFill/>
          </a:ln>
        </p:spPr>
        <p:txBody>
          <a:bodyPr spcFirstLastPara="1" wrap="square" lIns="121900" tIns="60933" rIns="121900" bIns="121900" anchor="ctr" anchorCtr="0">
            <a:noAutofit/>
          </a:bodyPr>
          <a:lstStyle/>
          <a:p>
            <a:pPr marL="0" marR="0" lvl="0" indent="0" algn="ctr" rtl="0">
              <a:spcBef>
                <a:spcPts val="0"/>
              </a:spcBef>
              <a:spcAft>
                <a:spcPts val="0"/>
              </a:spcAft>
              <a:buNone/>
            </a:pPr>
            <a:endParaRPr sz="2400">
              <a:solidFill>
                <a:schemeClr val="lt2"/>
              </a:solidFill>
              <a:latin typeface="Arial"/>
              <a:ea typeface="Arial"/>
              <a:cs typeface="Arial"/>
              <a:sym typeface="Arial"/>
            </a:endParaRPr>
          </a:p>
        </p:txBody>
      </p:sp>
      <p:sp>
        <p:nvSpPr>
          <p:cNvPr id="181" name="Google Shape;181;p12"/>
          <p:cNvSpPr txBox="1">
            <a:spLocks noGrp="1"/>
          </p:cNvSpPr>
          <p:nvPr>
            <p:ph type="body" idx="9"/>
          </p:nvPr>
        </p:nvSpPr>
        <p:spPr>
          <a:xfrm>
            <a:off x="1563183" y="5228955"/>
            <a:ext cx="2901181" cy="615103"/>
          </a:xfrm>
          <a:prstGeom prst="rect">
            <a:avLst/>
          </a:prstGeom>
          <a:noFill/>
          <a:ln>
            <a:noFill/>
          </a:ln>
        </p:spPr>
        <p:txBody>
          <a:bodyPr spcFirstLastPara="1" wrap="square" lIns="91400" tIns="45700" rIns="91400" bIns="45700" anchor="ctr" anchorCtr="0">
            <a:noAutofit/>
          </a:bodyPr>
          <a:lstStyle>
            <a:lvl1pPr marL="609585" marR="0" lvl="0" indent="-304792" algn="l" rtl="0">
              <a:lnSpc>
                <a:spcPct val="95000"/>
              </a:lnSpc>
              <a:spcBef>
                <a:spcPts val="1433"/>
              </a:spcBef>
              <a:spcAft>
                <a:spcPts val="0"/>
              </a:spcAft>
              <a:buClr>
                <a:schemeClr val="dk2"/>
              </a:buClr>
              <a:buSzPts val="1620"/>
              <a:buFont typeface="Arial"/>
              <a:buNone/>
              <a:defRPr sz="2400" b="0" i="0" u="none" strike="noStrike" cap="none">
                <a:solidFill>
                  <a:srgbClr val="004C69"/>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2" name="Google Shape;182;p12"/>
          <p:cNvSpPr txBox="1">
            <a:spLocks noGrp="1"/>
          </p:cNvSpPr>
          <p:nvPr>
            <p:ph type="body" idx="13"/>
          </p:nvPr>
        </p:nvSpPr>
        <p:spPr>
          <a:xfrm>
            <a:off x="767486" y="5226351"/>
            <a:ext cx="619753" cy="615103"/>
          </a:xfrm>
          <a:prstGeom prst="rect">
            <a:avLst/>
          </a:prstGeom>
          <a:noFill/>
          <a:ln>
            <a:noFill/>
          </a:ln>
        </p:spPr>
        <p:txBody>
          <a:bodyPr spcFirstLastPara="1" wrap="square" lIns="91400" tIns="45700" rIns="91400" bIns="45700" anchor="ctr" anchorCtr="0">
            <a:noAutofit/>
          </a:bodyPr>
          <a:lstStyle>
            <a:lvl1pPr marL="609585" marR="0" lvl="0" indent="-304792" algn="ctr" rtl="0">
              <a:lnSpc>
                <a:spcPct val="95000"/>
              </a:lnSpc>
              <a:spcBef>
                <a:spcPts val="1433"/>
              </a:spcBef>
              <a:spcAft>
                <a:spcPts val="0"/>
              </a:spcAft>
              <a:buClr>
                <a:schemeClr val="dk2"/>
              </a:buClr>
              <a:buSzPts val="1620"/>
              <a:buFont typeface="Arial"/>
              <a:buNone/>
              <a:defRPr sz="2400" b="0" i="0" u="none" strike="noStrike" cap="none">
                <a:solidFill>
                  <a:srgbClr val="FFFFFF"/>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3" name="Google Shape;183;p12"/>
          <p:cNvSpPr/>
          <p:nvPr/>
        </p:nvSpPr>
        <p:spPr>
          <a:xfrm>
            <a:off x="5886102" y="2644113"/>
            <a:ext cx="619753" cy="619753"/>
          </a:xfrm>
          <a:prstGeom prst="ellipse">
            <a:avLst/>
          </a:prstGeom>
          <a:solidFill>
            <a:schemeClr val="accent6"/>
          </a:solidFill>
          <a:ln>
            <a:noFill/>
          </a:ln>
        </p:spPr>
        <p:txBody>
          <a:bodyPr spcFirstLastPara="1" wrap="square" lIns="121900" tIns="60933" rIns="121900" bIns="121900" anchor="ctr" anchorCtr="0">
            <a:noAutofit/>
          </a:bodyPr>
          <a:lstStyle/>
          <a:p>
            <a:pPr marL="0" marR="0" lvl="0" indent="0" algn="ctr" rtl="0">
              <a:spcBef>
                <a:spcPts val="0"/>
              </a:spcBef>
              <a:spcAft>
                <a:spcPts val="0"/>
              </a:spcAft>
              <a:buNone/>
            </a:pPr>
            <a:endParaRPr sz="2400">
              <a:solidFill>
                <a:schemeClr val="lt2"/>
              </a:solidFill>
              <a:latin typeface="Arial"/>
              <a:ea typeface="Arial"/>
              <a:cs typeface="Arial"/>
              <a:sym typeface="Arial"/>
            </a:endParaRPr>
          </a:p>
        </p:txBody>
      </p:sp>
      <p:sp>
        <p:nvSpPr>
          <p:cNvPr id="184" name="Google Shape;184;p12"/>
          <p:cNvSpPr/>
          <p:nvPr/>
        </p:nvSpPr>
        <p:spPr>
          <a:xfrm>
            <a:off x="5886101" y="1776925"/>
            <a:ext cx="619753" cy="619753"/>
          </a:xfrm>
          <a:prstGeom prst="ellipse">
            <a:avLst/>
          </a:prstGeom>
          <a:solidFill>
            <a:srgbClr val="00394F"/>
          </a:solidFill>
          <a:ln>
            <a:noFill/>
          </a:ln>
        </p:spPr>
        <p:txBody>
          <a:bodyPr spcFirstLastPara="1" wrap="square" lIns="121900" tIns="60933" rIns="121900" bIns="121900" anchor="ctr" anchorCtr="0">
            <a:noAutofit/>
          </a:bodyPr>
          <a:lstStyle/>
          <a:p>
            <a:pPr marL="0" marR="0" lvl="0" indent="0" algn="ctr" rtl="0">
              <a:spcBef>
                <a:spcPts val="0"/>
              </a:spcBef>
              <a:spcAft>
                <a:spcPts val="0"/>
              </a:spcAft>
              <a:buNone/>
            </a:pPr>
            <a:endParaRPr sz="2400">
              <a:solidFill>
                <a:schemeClr val="lt2"/>
              </a:solidFill>
              <a:latin typeface="Arial"/>
              <a:ea typeface="Arial"/>
              <a:cs typeface="Arial"/>
              <a:sym typeface="Arial"/>
            </a:endParaRPr>
          </a:p>
        </p:txBody>
      </p:sp>
      <p:sp>
        <p:nvSpPr>
          <p:cNvPr id="185" name="Google Shape;185;p12"/>
          <p:cNvSpPr/>
          <p:nvPr/>
        </p:nvSpPr>
        <p:spPr>
          <a:xfrm>
            <a:off x="5886102" y="3508284"/>
            <a:ext cx="619753" cy="619753"/>
          </a:xfrm>
          <a:prstGeom prst="ellipse">
            <a:avLst/>
          </a:prstGeom>
          <a:solidFill>
            <a:schemeClr val="accent5"/>
          </a:solidFill>
          <a:ln>
            <a:noFill/>
          </a:ln>
        </p:spPr>
        <p:txBody>
          <a:bodyPr spcFirstLastPara="1" wrap="square" lIns="121900" tIns="60933" rIns="121900" bIns="121900" anchor="ctr" anchorCtr="0">
            <a:noAutofit/>
          </a:bodyPr>
          <a:lstStyle/>
          <a:p>
            <a:pPr marL="0" marR="0" lvl="0" indent="0" algn="ctr" rtl="0">
              <a:spcBef>
                <a:spcPts val="0"/>
              </a:spcBef>
              <a:spcAft>
                <a:spcPts val="0"/>
              </a:spcAft>
              <a:buNone/>
            </a:pPr>
            <a:endParaRPr sz="2400">
              <a:solidFill>
                <a:schemeClr val="lt2"/>
              </a:solidFill>
              <a:latin typeface="Arial"/>
              <a:ea typeface="Arial"/>
              <a:cs typeface="Arial"/>
              <a:sym typeface="Arial"/>
            </a:endParaRPr>
          </a:p>
        </p:txBody>
      </p:sp>
      <p:sp>
        <p:nvSpPr>
          <p:cNvPr id="186" name="Google Shape;186;p12"/>
          <p:cNvSpPr txBox="1">
            <a:spLocks noGrp="1"/>
          </p:cNvSpPr>
          <p:nvPr>
            <p:ph type="body" idx="14"/>
          </p:nvPr>
        </p:nvSpPr>
        <p:spPr>
          <a:xfrm>
            <a:off x="6681799" y="1784811"/>
            <a:ext cx="2901181" cy="615103"/>
          </a:xfrm>
          <a:prstGeom prst="rect">
            <a:avLst/>
          </a:prstGeom>
          <a:noFill/>
          <a:ln>
            <a:noFill/>
          </a:ln>
        </p:spPr>
        <p:txBody>
          <a:bodyPr spcFirstLastPara="1" wrap="square" lIns="91400" tIns="45700" rIns="91400" bIns="45700" anchor="ctr" anchorCtr="0">
            <a:noAutofit/>
          </a:bodyPr>
          <a:lstStyle>
            <a:lvl1pPr marL="609585" marR="0" lvl="0" indent="-304792" algn="l" rtl="0">
              <a:lnSpc>
                <a:spcPct val="95000"/>
              </a:lnSpc>
              <a:spcBef>
                <a:spcPts val="1433"/>
              </a:spcBef>
              <a:spcAft>
                <a:spcPts val="0"/>
              </a:spcAft>
              <a:buClr>
                <a:schemeClr val="dk2"/>
              </a:buClr>
              <a:buSzPts val="1620"/>
              <a:buFont typeface="Arial"/>
              <a:buNone/>
              <a:defRPr sz="2400" b="0" i="0" u="none" strike="noStrike" cap="none">
                <a:solidFill>
                  <a:srgbClr val="004C69"/>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7" name="Google Shape;187;p12"/>
          <p:cNvSpPr txBox="1">
            <a:spLocks noGrp="1"/>
          </p:cNvSpPr>
          <p:nvPr>
            <p:ph type="body" idx="15"/>
          </p:nvPr>
        </p:nvSpPr>
        <p:spPr>
          <a:xfrm>
            <a:off x="6681800" y="2651103"/>
            <a:ext cx="2901181" cy="615103"/>
          </a:xfrm>
          <a:prstGeom prst="rect">
            <a:avLst/>
          </a:prstGeom>
          <a:noFill/>
          <a:ln>
            <a:noFill/>
          </a:ln>
        </p:spPr>
        <p:txBody>
          <a:bodyPr spcFirstLastPara="1" wrap="square" lIns="91400" tIns="45700" rIns="91400" bIns="45700" anchor="ctr" anchorCtr="0">
            <a:noAutofit/>
          </a:bodyPr>
          <a:lstStyle>
            <a:lvl1pPr marL="609585" marR="0" lvl="0" indent="-304792" algn="l" rtl="0">
              <a:lnSpc>
                <a:spcPct val="95000"/>
              </a:lnSpc>
              <a:spcBef>
                <a:spcPts val="1433"/>
              </a:spcBef>
              <a:spcAft>
                <a:spcPts val="0"/>
              </a:spcAft>
              <a:buClr>
                <a:schemeClr val="dk2"/>
              </a:buClr>
              <a:buSzPts val="1620"/>
              <a:buFont typeface="Arial"/>
              <a:buNone/>
              <a:defRPr sz="2400" b="0" i="0" u="none" strike="noStrike" cap="none">
                <a:solidFill>
                  <a:srgbClr val="004C69"/>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8" name="Google Shape;188;p12"/>
          <p:cNvSpPr txBox="1">
            <a:spLocks noGrp="1"/>
          </p:cNvSpPr>
          <p:nvPr>
            <p:ph type="body" idx="16"/>
          </p:nvPr>
        </p:nvSpPr>
        <p:spPr>
          <a:xfrm>
            <a:off x="6681800" y="3508283"/>
            <a:ext cx="2901181" cy="615103"/>
          </a:xfrm>
          <a:prstGeom prst="rect">
            <a:avLst/>
          </a:prstGeom>
          <a:noFill/>
          <a:ln>
            <a:noFill/>
          </a:ln>
        </p:spPr>
        <p:txBody>
          <a:bodyPr spcFirstLastPara="1" wrap="square" lIns="91400" tIns="45700" rIns="91400" bIns="45700" anchor="ctr" anchorCtr="0">
            <a:noAutofit/>
          </a:bodyPr>
          <a:lstStyle>
            <a:lvl1pPr marL="609585" marR="0" lvl="0" indent="-304792" algn="l" rtl="0">
              <a:lnSpc>
                <a:spcPct val="95000"/>
              </a:lnSpc>
              <a:spcBef>
                <a:spcPts val="1433"/>
              </a:spcBef>
              <a:spcAft>
                <a:spcPts val="0"/>
              </a:spcAft>
              <a:buClr>
                <a:schemeClr val="dk2"/>
              </a:buClr>
              <a:buSzPts val="1620"/>
              <a:buFont typeface="Arial"/>
              <a:buNone/>
              <a:defRPr sz="2400" b="0" i="0" u="none" strike="noStrike" cap="none">
                <a:solidFill>
                  <a:srgbClr val="004C69"/>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89" name="Google Shape;189;p12"/>
          <p:cNvSpPr txBox="1">
            <a:spLocks noGrp="1"/>
          </p:cNvSpPr>
          <p:nvPr>
            <p:ph type="body" idx="17"/>
          </p:nvPr>
        </p:nvSpPr>
        <p:spPr>
          <a:xfrm>
            <a:off x="5886102" y="1775050"/>
            <a:ext cx="619753" cy="615103"/>
          </a:xfrm>
          <a:prstGeom prst="rect">
            <a:avLst/>
          </a:prstGeom>
          <a:noFill/>
          <a:ln>
            <a:noFill/>
          </a:ln>
        </p:spPr>
        <p:txBody>
          <a:bodyPr spcFirstLastPara="1" wrap="square" lIns="91400" tIns="45700" rIns="91400" bIns="45700" anchor="ctr" anchorCtr="0">
            <a:noAutofit/>
          </a:bodyPr>
          <a:lstStyle>
            <a:lvl1pPr marL="609585" marR="0" lvl="0" indent="-304792" algn="ctr" rtl="0">
              <a:lnSpc>
                <a:spcPct val="95000"/>
              </a:lnSpc>
              <a:spcBef>
                <a:spcPts val="1433"/>
              </a:spcBef>
              <a:spcAft>
                <a:spcPts val="0"/>
              </a:spcAft>
              <a:buClr>
                <a:schemeClr val="dk2"/>
              </a:buClr>
              <a:buSzPts val="1620"/>
              <a:buFont typeface="Arial"/>
              <a:buNone/>
              <a:defRPr sz="2400" b="0" i="0" u="none" strike="noStrike" cap="none">
                <a:solidFill>
                  <a:srgbClr val="FFFFFF"/>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0" name="Google Shape;190;p12"/>
          <p:cNvSpPr txBox="1">
            <a:spLocks noGrp="1"/>
          </p:cNvSpPr>
          <p:nvPr>
            <p:ph type="body" idx="18"/>
          </p:nvPr>
        </p:nvSpPr>
        <p:spPr>
          <a:xfrm>
            <a:off x="5886102" y="2644113"/>
            <a:ext cx="619753" cy="615103"/>
          </a:xfrm>
          <a:prstGeom prst="rect">
            <a:avLst/>
          </a:prstGeom>
          <a:noFill/>
          <a:ln>
            <a:noFill/>
          </a:ln>
        </p:spPr>
        <p:txBody>
          <a:bodyPr spcFirstLastPara="1" wrap="square" lIns="91400" tIns="45700" rIns="91400" bIns="45700" anchor="ctr" anchorCtr="0">
            <a:noAutofit/>
          </a:bodyPr>
          <a:lstStyle>
            <a:lvl1pPr marL="609585" marR="0" lvl="0" indent="-304792" algn="ctr" rtl="0">
              <a:lnSpc>
                <a:spcPct val="95000"/>
              </a:lnSpc>
              <a:spcBef>
                <a:spcPts val="1433"/>
              </a:spcBef>
              <a:spcAft>
                <a:spcPts val="0"/>
              </a:spcAft>
              <a:buClr>
                <a:schemeClr val="dk2"/>
              </a:buClr>
              <a:buSzPts val="1620"/>
              <a:buFont typeface="Arial"/>
              <a:buNone/>
              <a:defRPr sz="2400" b="0" i="0" u="none" strike="noStrike" cap="none">
                <a:solidFill>
                  <a:srgbClr val="FFFFFF"/>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1" name="Google Shape;191;p12"/>
          <p:cNvSpPr txBox="1">
            <a:spLocks noGrp="1"/>
          </p:cNvSpPr>
          <p:nvPr>
            <p:ph type="body" idx="19"/>
          </p:nvPr>
        </p:nvSpPr>
        <p:spPr>
          <a:xfrm>
            <a:off x="5886104" y="3505679"/>
            <a:ext cx="619753" cy="615103"/>
          </a:xfrm>
          <a:prstGeom prst="rect">
            <a:avLst/>
          </a:prstGeom>
          <a:noFill/>
          <a:ln>
            <a:noFill/>
          </a:ln>
        </p:spPr>
        <p:txBody>
          <a:bodyPr spcFirstLastPara="1" wrap="square" lIns="91400" tIns="45700" rIns="91400" bIns="45700" anchor="ctr" anchorCtr="0">
            <a:noAutofit/>
          </a:bodyPr>
          <a:lstStyle>
            <a:lvl1pPr marL="609585" marR="0" lvl="0" indent="-304792" algn="ctr" rtl="0">
              <a:lnSpc>
                <a:spcPct val="95000"/>
              </a:lnSpc>
              <a:spcBef>
                <a:spcPts val="1433"/>
              </a:spcBef>
              <a:spcAft>
                <a:spcPts val="0"/>
              </a:spcAft>
              <a:buClr>
                <a:schemeClr val="dk2"/>
              </a:buClr>
              <a:buSzPts val="1620"/>
              <a:buFont typeface="Arial"/>
              <a:buNone/>
              <a:defRPr sz="2400" b="0" i="0" u="none" strike="noStrike" cap="none">
                <a:solidFill>
                  <a:srgbClr val="FFFFFF"/>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2" name="Google Shape;192;p12"/>
          <p:cNvSpPr/>
          <p:nvPr/>
        </p:nvSpPr>
        <p:spPr>
          <a:xfrm>
            <a:off x="5886104" y="4371130"/>
            <a:ext cx="619753" cy="619753"/>
          </a:xfrm>
          <a:prstGeom prst="ellipse">
            <a:avLst/>
          </a:prstGeom>
          <a:solidFill>
            <a:schemeClr val="lt2"/>
          </a:solidFill>
          <a:ln>
            <a:noFill/>
          </a:ln>
        </p:spPr>
        <p:txBody>
          <a:bodyPr spcFirstLastPara="1" wrap="square" lIns="121900" tIns="60933" rIns="121900" bIns="121900" anchor="ctr" anchorCtr="0">
            <a:noAutofit/>
          </a:bodyPr>
          <a:lstStyle/>
          <a:p>
            <a:pPr marL="0" marR="0" lvl="0" indent="0" algn="ctr" rtl="0">
              <a:spcBef>
                <a:spcPts val="0"/>
              </a:spcBef>
              <a:spcAft>
                <a:spcPts val="0"/>
              </a:spcAft>
              <a:buNone/>
            </a:pPr>
            <a:endParaRPr sz="2400">
              <a:solidFill>
                <a:schemeClr val="lt2"/>
              </a:solidFill>
              <a:latin typeface="Arial"/>
              <a:ea typeface="Arial"/>
              <a:cs typeface="Arial"/>
              <a:sym typeface="Arial"/>
            </a:endParaRPr>
          </a:p>
        </p:txBody>
      </p:sp>
      <p:sp>
        <p:nvSpPr>
          <p:cNvPr id="193" name="Google Shape;193;p12"/>
          <p:cNvSpPr txBox="1">
            <a:spLocks noGrp="1"/>
          </p:cNvSpPr>
          <p:nvPr>
            <p:ph type="body" idx="20"/>
          </p:nvPr>
        </p:nvSpPr>
        <p:spPr>
          <a:xfrm>
            <a:off x="6681801" y="4371130"/>
            <a:ext cx="2901181" cy="615103"/>
          </a:xfrm>
          <a:prstGeom prst="rect">
            <a:avLst/>
          </a:prstGeom>
          <a:noFill/>
          <a:ln>
            <a:noFill/>
          </a:ln>
        </p:spPr>
        <p:txBody>
          <a:bodyPr spcFirstLastPara="1" wrap="square" lIns="91400" tIns="45700" rIns="91400" bIns="45700" anchor="ctr" anchorCtr="0">
            <a:noAutofit/>
          </a:bodyPr>
          <a:lstStyle>
            <a:lvl1pPr marL="609585" marR="0" lvl="0" indent="-304792" algn="l" rtl="0">
              <a:lnSpc>
                <a:spcPct val="95000"/>
              </a:lnSpc>
              <a:spcBef>
                <a:spcPts val="1433"/>
              </a:spcBef>
              <a:spcAft>
                <a:spcPts val="0"/>
              </a:spcAft>
              <a:buClr>
                <a:schemeClr val="dk2"/>
              </a:buClr>
              <a:buSzPts val="1620"/>
              <a:buFont typeface="Arial"/>
              <a:buNone/>
              <a:defRPr sz="2400" b="0" i="0" u="none" strike="noStrike" cap="none">
                <a:solidFill>
                  <a:srgbClr val="004C69"/>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4" name="Google Shape;194;p12"/>
          <p:cNvSpPr txBox="1">
            <a:spLocks noGrp="1"/>
          </p:cNvSpPr>
          <p:nvPr>
            <p:ph type="body" idx="21"/>
          </p:nvPr>
        </p:nvSpPr>
        <p:spPr>
          <a:xfrm>
            <a:off x="5886105" y="4368526"/>
            <a:ext cx="619753" cy="615103"/>
          </a:xfrm>
          <a:prstGeom prst="rect">
            <a:avLst/>
          </a:prstGeom>
          <a:noFill/>
          <a:ln>
            <a:noFill/>
          </a:ln>
        </p:spPr>
        <p:txBody>
          <a:bodyPr spcFirstLastPara="1" wrap="square" lIns="91400" tIns="45700" rIns="91400" bIns="45700" anchor="ctr" anchorCtr="0">
            <a:noAutofit/>
          </a:bodyPr>
          <a:lstStyle>
            <a:lvl1pPr marL="609585" marR="0" lvl="0" indent="-304792" algn="ctr" rtl="0">
              <a:lnSpc>
                <a:spcPct val="95000"/>
              </a:lnSpc>
              <a:spcBef>
                <a:spcPts val="1433"/>
              </a:spcBef>
              <a:spcAft>
                <a:spcPts val="0"/>
              </a:spcAft>
              <a:buClr>
                <a:schemeClr val="dk2"/>
              </a:buClr>
              <a:buSzPts val="1620"/>
              <a:buFont typeface="Arial"/>
              <a:buNone/>
              <a:defRPr sz="2400" b="0" i="0" u="none" strike="noStrike" cap="none">
                <a:solidFill>
                  <a:srgbClr val="FFFFFF"/>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5" name="Google Shape;195;p12"/>
          <p:cNvSpPr/>
          <p:nvPr/>
        </p:nvSpPr>
        <p:spPr>
          <a:xfrm>
            <a:off x="5886105" y="5233977"/>
            <a:ext cx="619753" cy="619753"/>
          </a:xfrm>
          <a:prstGeom prst="ellipse">
            <a:avLst/>
          </a:prstGeom>
          <a:solidFill>
            <a:srgbClr val="00384E"/>
          </a:solidFill>
          <a:ln>
            <a:noFill/>
          </a:ln>
        </p:spPr>
        <p:txBody>
          <a:bodyPr spcFirstLastPara="1" wrap="square" lIns="121900" tIns="60933" rIns="121900" bIns="121900" anchor="ctr" anchorCtr="0">
            <a:noAutofit/>
          </a:bodyPr>
          <a:lstStyle/>
          <a:p>
            <a:pPr marL="0" marR="0" lvl="0" indent="0" algn="ctr" rtl="0">
              <a:spcBef>
                <a:spcPts val="0"/>
              </a:spcBef>
              <a:spcAft>
                <a:spcPts val="0"/>
              </a:spcAft>
              <a:buNone/>
            </a:pPr>
            <a:endParaRPr sz="2400">
              <a:solidFill>
                <a:schemeClr val="lt2"/>
              </a:solidFill>
              <a:latin typeface="Arial"/>
              <a:ea typeface="Arial"/>
              <a:cs typeface="Arial"/>
              <a:sym typeface="Arial"/>
            </a:endParaRPr>
          </a:p>
        </p:txBody>
      </p:sp>
      <p:sp>
        <p:nvSpPr>
          <p:cNvPr id="196" name="Google Shape;196;p12"/>
          <p:cNvSpPr txBox="1">
            <a:spLocks noGrp="1"/>
          </p:cNvSpPr>
          <p:nvPr>
            <p:ph type="body" idx="22"/>
          </p:nvPr>
        </p:nvSpPr>
        <p:spPr>
          <a:xfrm>
            <a:off x="6681803" y="5233977"/>
            <a:ext cx="2901181" cy="615103"/>
          </a:xfrm>
          <a:prstGeom prst="rect">
            <a:avLst/>
          </a:prstGeom>
          <a:noFill/>
          <a:ln>
            <a:noFill/>
          </a:ln>
        </p:spPr>
        <p:txBody>
          <a:bodyPr spcFirstLastPara="1" wrap="square" lIns="91400" tIns="45700" rIns="91400" bIns="45700" anchor="ctr" anchorCtr="0">
            <a:noAutofit/>
          </a:bodyPr>
          <a:lstStyle>
            <a:lvl1pPr marL="609585" marR="0" lvl="0" indent="-304792" algn="l" rtl="0">
              <a:lnSpc>
                <a:spcPct val="95000"/>
              </a:lnSpc>
              <a:spcBef>
                <a:spcPts val="1433"/>
              </a:spcBef>
              <a:spcAft>
                <a:spcPts val="0"/>
              </a:spcAft>
              <a:buClr>
                <a:schemeClr val="dk2"/>
              </a:buClr>
              <a:buSzPts val="1620"/>
              <a:buFont typeface="Arial"/>
              <a:buNone/>
              <a:defRPr sz="2400" b="0" i="0" u="none" strike="noStrike" cap="none">
                <a:solidFill>
                  <a:srgbClr val="004C69"/>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
        <p:nvSpPr>
          <p:cNvPr id="197" name="Google Shape;197;p12"/>
          <p:cNvSpPr txBox="1">
            <a:spLocks noGrp="1"/>
          </p:cNvSpPr>
          <p:nvPr>
            <p:ph type="body" idx="23"/>
          </p:nvPr>
        </p:nvSpPr>
        <p:spPr>
          <a:xfrm>
            <a:off x="5886106" y="5231373"/>
            <a:ext cx="619753" cy="615103"/>
          </a:xfrm>
          <a:prstGeom prst="rect">
            <a:avLst/>
          </a:prstGeom>
          <a:noFill/>
          <a:ln>
            <a:noFill/>
          </a:ln>
        </p:spPr>
        <p:txBody>
          <a:bodyPr spcFirstLastPara="1" wrap="square" lIns="91400" tIns="45700" rIns="91400" bIns="45700" anchor="ctr" anchorCtr="0">
            <a:noAutofit/>
          </a:bodyPr>
          <a:lstStyle>
            <a:lvl1pPr marL="609585" marR="0" lvl="0" indent="-304792" algn="ctr" rtl="0">
              <a:lnSpc>
                <a:spcPct val="95000"/>
              </a:lnSpc>
              <a:spcBef>
                <a:spcPts val="1433"/>
              </a:spcBef>
              <a:spcAft>
                <a:spcPts val="0"/>
              </a:spcAft>
              <a:buClr>
                <a:schemeClr val="dk2"/>
              </a:buClr>
              <a:buSzPts val="1620"/>
              <a:buFont typeface="Arial"/>
              <a:buNone/>
              <a:defRPr sz="2400" b="0" i="0" u="none" strike="noStrike" cap="none">
                <a:solidFill>
                  <a:srgbClr val="FFFFFF"/>
                </a:solidFill>
                <a:latin typeface="Arial"/>
                <a:ea typeface="Arial"/>
                <a:cs typeface="Arial"/>
                <a:sym typeface="Arial"/>
              </a:defRPr>
            </a:lvl1pPr>
            <a:lvl2pPr marL="1219170" marR="0" lvl="1" indent="-423323" algn="l" rtl="0">
              <a:lnSpc>
                <a:spcPct val="95000"/>
              </a:lnSpc>
              <a:spcBef>
                <a:spcPts val="800"/>
              </a:spcBef>
              <a:spcAft>
                <a:spcPts val="0"/>
              </a:spcAft>
              <a:buClr>
                <a:schemeClr val="dk2"/>
              </a:buClr>
              <a:buSzPts val="1400"/>
              <a:buFont typeface="Arial"/>
              <a:buChar char="•"/>
              <a:defRPr sz="1867" b="0" i="0" u="none" strike="noStrike" cap="none">
                <a:solidFill>
                  <a:srgbClr val="FFFFFF"/>
                </a:solidFill>
                <a:latin typeface="Arial"/>
                <a:ea typeface="Arial"/>
                <a:cs typeface="Arial"/>
                <a:sym typeface="Arial"/>
              </a:defRPr>
            </a:lvl2pPr>
            <a:lvl3pPr marL="1828754" marR="0" lvl="2" indent="-406390" algn="l" rtl="0">
              <a:lnSpc>
                <a:spcPct val="95000"/>
              </a:lnSpc>
              <a:spcBef>
                <a:spcPts val="833"/>
              </a:spcBef>
              <a:spcAft>
                <a:spcPts val="0"/>
              </a:spcAft>
              <a:buClr>
                <a:srgbClr val="FFFFFF"/>
              </a:buClr>
              <a:buSzPts val="1200"/>
              <a:buFont typeface="Arial"/>
              <a:buChar char="•"/>
              <a:defRPr sz="1600" b="0" i="0" u="none" strike="noStrike" cap="none">
                <a:solidFill>
                  <a:srgbClr val="FFFFFF"/>
                </a:solidFill>
                <a:latin typeface="Arial"/>
                <a:ea typeface="Arial"/>
                <a:cs typeface="Arial"/>
                <a:sym typeface="Arial"/>
              </a:defRPr>
            </a:lvl3pPr>
            <a:lvl4pPr marL="2438339" marR="0" lvl="3"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4pPr>
            <a:lvl5pPr marL="3047924" marR="0" lvl="4" indent="-397923" algn="l" rtl="0">
              <a:lnSpc>
                <a:spcPct val="95000"/>
              </a:lnSpc>
              <a:spcBef>
                <a:spcPts val="833"/>
              </a:spcBef>
              <a:spcAft>
                <a:spcPts val="0"/>
              </a:spcAft>
              <a:buClr>
                <a:srgbClr val="FFFFFF"/>
              </a:buClr>
              <a:buSzPts val="1100"/>
              <a:buFont typeface="Arial"/>
              <a:buChar char="•"/>
              <a:defRPr sz="1467" b="0" i="0" u="none" strike="noStrike" cap="none">
                <a:solidFill>
                  <a:srgbClr val="FFFFFF"/>
                </a:solidFill>
                <a:latin typeface="Arial"/>
                <a:ea typeface="Arial"/>
                <a:cs typeface="Arial"/>
                <a:sym typeface="Arial"/>
              </a:defRPr>
            </a:lvl5pPr>
            <a:lvl6pPr marL="3657509" marR="0" lvl="5" indent="-380990" algn="l" rtl="0">
              <a:spcBef>
                <a:spcPts val="800"/>
              </a:spcBef>
              <a:spcAft>
                <a:spcPts val="0"/>
              </a:spcAft>
              <a:buClr>
                <a:schemeClr val="dk1"/>
              </a:buClr>
              <a:buSzPts val="900"/>
              <a:buFont typeface="Arial"/>
              <a:buChar char="•"/>
              <a:defRPr sz="1200" b="0" i="0" u="none" strike="noStrike" cap="none">
                <a:solidFill>
                  <a:schemeClr val="dk1"/>
                </a:solidFill>
                <a:latin typeface="Arial"/>
                <a:ea typeface="Arial"/>
                <a:cs typeface="Arial"/>
                <a:sym typeface="Arial"/>
              </a:defRPr>
            </a:lvl6pPr>
            <a:lvl7pPr marL="4267093" marR="0" lvl="6" indent="-372524" algn="l" rtl="0">
              <a:spcBef>
                <a:spcPts val="800"/>
              </a:spcBef>
              <a:spcAft>
                <a:spcPts val="0"/>
              </a:spcAft>
              <a:buClr>
                <a:schemeClr val="dk1"/>
              </a:buClr>
              <a:buSzPts val="800"/>
              <a:buFont typeface="Arial"/>
              <a:buChar char="•"/>
              <a:defRPr sz="1067" b="0" i="0" u="none" strike="noStrike" cap="none">
                <a:solidFill>
                  <a:schemeClr val="dk1"/>
                </a:solidFill>
                <a:latin typeface="Arial"/>
                <a:ea typeface="Arial"/>
                <a:cs typeface="Arial"/>
                <a:sym typeface="Arial"/>
              </a:defRPr>
            </a:lvl7pPr>
            <a:lvl8pPr marL="4876678" marR="0" lvl="7" indent="-304792" algn="l" rtl="0">
              <a:spcBef>
                <a:spcPts val="400"/>
              </a:spcBef>
              <a:spcAft>
                <a:spcPts val="0"/>
              </a:spcAft>
              <a:buClr>
                <a:schemeClr val="dk1"/>
              </a:buClr>
              <a:buSzPts val="1500"/>
              <a:buFont typeface="Arial"/>
              <a:buNone/>
              <a:defRPr sz="2000" b="0" i="0" u="none" strike="noStrike" cap="none">
                <a:solidFill>
                  <a:schemeClr val="dk1"/>
                </a:solidFill>
                <a:latin typeface="Arial"/>
                <a:ea typeface="Arial"/>
                <a:cs typeface="Arial"/>
                <a:sym typeface="Arial"/>
              </a:defRPr>
            </a:lvl8pPr>
            <a:lvl9pPr marL="5486263" marR="0" lvl="8" indent="-431789" algn="l" rtl="0">
              <a:spcBef>
                <a:spcPts val="400"/>
              </a:spcBef>
              <a:spcAft>
                <a:spcPts val="0"/>
              </a:spcAft>
              <a:buClr>
                <a:schemeClr val="dk1"/>
              </a:buClr>
              <a:buSzPts val="1500"/>
              <a:buFont typeface="Arial"/>
              <a:buChar char="•"/>
              <a:defRPr sz="2000" b="0" i="0" u="none" strike="noStrike" cap="none">
                <a:solidFill>
                  <a:schemeClr val="dk1"/>
                </a:solidFill>
                <a:latin typeface="Arial"/>
                <a:ea typeface="Arial"/>
                <a:cs typeface="Arial"/>
                <a:sym typeface="Arial"/>
              </a:defRPr>
            </a:lvl9pPr>
          </a:lstStyle>
          <a:p>
            <a:endParaRPr/>
          </a:p>
        </p:txBody>
      </p:sp>
    </p:spTree>
    <p:extLst>
      <p:ext uri="{BB962C8B-B14F-4D97-AF65-F5344CB8AC3E}">
        <p14:creationId xmlns:p14="http://schemas.microsoft.com/office/powerpoint/2010/main" val="3923404144"/>
      </p:ext>
    </p:extLst>
  </p:cSld>
  <p:clrMapOvr>
    <a:masterClrMapping/>
  </p:clrMapOvr>
  <p:transition spd="slow">
    <p:fade thruBlk="1"/>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matchingName="Closing Slide">
  <p:cSld name="Closing Slide">
    <p:bg>
      <p:bgPr>
        <a:solidFill>
          <a:schemeClr val="accent5"/>
        </a:solidFill>
        <a:effectLst/>
      </p:bgPr>
    </p:bg>
    <p:spTree>
      <p:nvGrpSpPr>
        <p:cNvPr id="1" name="Shape 198"/>
        <p:cNvGrpSpPr/>
        <p:nvPr/>
      </p:nvGrpSpPr>
      <p:grpSpPr>
        <a:xfrm>
          <a:off x="0" y="0"/>
          <a:ext cx="0" cy="0"/>
          <a:chOff x="0" y="0"/>
          <a:chExt cx="0" cy="0"/>
        </a:xfrm>
      </p:grpSpPr>
      <p:sp>
        <p:nvSpPr>
          <p:cNvPr id="199" name="Google Shape;199;p13"/>
          <p:cNvSpPr/>
          <p:nvPr/>
        </p:nvSpPr>
        <p:spPr>
          <a:xfrm>
            <a:off x="0" y="0"/>
            <a:ext cx="12192000" cy="6858000"/>
          </a:xfrm>
          <a:prstGeom prst="rect">
            <a:avLst/>
          </a:prstGeom>
          <a:solidFill>
            <a:srgbClr val="00394F"/>
          </a:solidFill>
          <a:ln>
            <a:noFill/>
          </a:ln>
        </p:spPr>
        <p:txBody>
          <a:bodyPr spcFirstLastPara="1" wrap="square" lIns="121900" tIns="60933" rIns="121900" bIns="60933" anchor="ctr" anchorCtr="0">
            <a:noAutofit/>
          </a:bodyPr>
          <a:lstStyle/>
          <a:p>
            <a:pPr marL="0" marR="0" lvl="0" indent="0" algn="ctr" rtl="0">
              <a:spcBef>
                <a:spcPts val="0"/>
              </a:spcBef>
              <a:spcAft>
                <a:spcPts val="0"/>
              </a:spcAft>
              <a:buNone/>
            </a:pPr>
            <a:endParaRPr sz="2400">
              <a:solidFill>
                <a:schemeClr val="lt1"/>
              </a:solidFill>
              <a:latin typeface="Arial"/>
              <a:ea typeface="Arial"/>
              <a:cs typeface="Arial"/>
              <a:sym typeface="Arial"/>
            </a:endParaRPr>
          </a:p>
        </p:txBody>
      </p:sp>
      <p:grpSp>
        <p:nvGrpSpPr>
          <p:cNvPr id="200" name="Google Shape;200;p13"/>
          <p:cNvGrpSpPr/>
          <p:nvPr/>
        </p:nvGrpSpPr>
        <p:grpSpPr>
          <a:xfrm>
            <a:off x="4995059" y="2839808"/>
            <a:ext cx="2157259" cy="1147389"/>
            <a:chOff x="310" y="249"/>
            <a:chExt cx="502" cy="267"/>
          </a:xfrm>
        </p:grpSpPr>
        <p:sp>
          <p:nvSpPr>
            <p:cNvPr id="201" name="Google Shape;201;p13"/>
            <p:cNvSpPr/>
            <p:nvPr/>
          </p:nvSpPr>
          <p:spPr>
            <a:xfrm>
              <a:off x="452" y="426"/>
              <a:ext cx="22" cy="88"/>
            </a:xfrm>
            <a:prstGeom prst="rect">
              <a:avLst/>
            </a:pr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02" name="Google Shape;202;p13"/>
            <p:cNvSpPr/>
            <p:nvPr/>
          </p:nvSpPr>
          <p:spPr>
            <a:xfrm>
              <a:off x="585" y="425"/>
              <a:ext cx="66" cy="91"/>
            </a:xfrm>
            <a:custGeom>
              <a:avLst/>
              <a:gdLst/>
              <a:ahLst/>
              <a:cxnLst/>
              <a:rect l="l" t="t" r="r" b="b"/>
              <a:pathLst>
                <a:path w="51" h="69" extrusionOk="0">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03" name="Google Shape;203;p13"/>
            <p:cNvSpPr/>
            <p:nvPr/>
          </p:nvSpPr>
          <p:spPr>
            <a:xfrm>
              <a:off x="355" y="425"/>
              <a:ext cx="67" cy="91"/>
            </a:xfrm>
            <a:custGeom>
              <a:avLst/>
              <a:gdLst/>
              <a:ahLst/>
              <a:cxnLst/>
              <a:rect l="l" t="t" r="r" b="b"/>
              <a:pathLst>
                <a:path w="51" h="69" extrusionOk="0">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04" name="Google Shape;204;p13"/>
            <p:cNvSpPr/>
            <p:nvPr/>
          </p:nvSpPr>
          <p:spPr>
            <a:xfrm>
              <a:off x="675" y="425"/>
              <a:ext cx="91" cy="91"/>
            </a:xfrm>
            <a:custGeom>
              <a:avLst/>
              <a:gdLst/>
              <a:ahLst/>
              <a:cxnLst/>
              <a:rect l="l" t="t" r="r" b="b"/>
              <a:pathLst>
                <a:path w="70" h="69" extrusionOk="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05" name="Google Shape;205;p13"/>
            <p:cNvSpPr/>
            <p:nvPr/>
          </p:nvSpPr>
          <p:spPr>
            <a:xfrm>
              <a:off x="503" y="425"/>
              <a:ext cx="60" cy="91"/>
            </a:xfrm>
            <a:custGeom>
              <a:avLst/>
              <a:gdLst/>
              <a:ahLst/>
              <a:cxnLst/>
              <a:rect l="l" t="t" r="r" b="b"/>
              <a:pathLst>
                <a:path w="46" h="69" extrusionOk="0">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06" name="Google Shape;206;p13"/>
            <p:cNvSpPr/>
            <p:nvPr/>
          </p:nvSpPr>
          <p:spPr>
            <a:xfrm>
              <a:off x="310" y="321"/>
              <a:ext cx="22" cy="45"/>
            </a:xfrm>
            <a:custGeom>
              <a:avLst/>
              <a:gdLst/>
              <a:ahLst/>
              <a:cxnLst/>
              <a:rect l="l" t="t" r="r" b="b"/>
              <a:pathLst>
                <a:path w="17" h="34" extrusionOk="0">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07" name="Google Shape;207;p13"/>
            <p:cNvSpPr/>
            <p:nvPr/>
          </p:nvSpPr>
          <p:spPr>
            <a:xfrm>
              <a:off x="370" y="291"/>
              <a:ext cx="22" cy="75"/>
            </a:xfrm>
            <a:custGeom>
              <a:avLst/>
              <a:gdLst/>
              <a:ahLst/>
              <a:cxnLst/>
              <a:rect l="l" t="t" r="r" b="b"/>
              <a:pathLst>
                <a:path w="17" h="57" extrusionOk="0">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08" name="Google Shape;208;p13"/>
            <p:cNvSpPr/>
            <p:nvPr/>
          </p:nvSpPr>
          <p:spPr>
            <a:xfrm>
              <a:off x="430" y="249"/>
              <a:ext cx="22" cy="139"/>
            </a:xfrm>
            <a:custGeom>
              <a:avLst/>
              <a:gdLst/>
              <a:ahLst/>
              <a:cxnLst/>
              <a:rect l="l" t="t" r="r" b="b"/>
              <a:pathLst>
                <a:path w="17" h="106" extrusionOk="0">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09" name="Google Shape;209;p13"/>
            <p:cNvSpPr/>
            <p:nvPr/>
          </p:nvSpPr>
          <p:spPr>
            <a:xfrm>
              <a:off x="490" y="291"/>
              <a:ext cx="22" cy="75"/>
            </a:xfrm>
            <a:custGeom>
              <a:avLst/>
              <a:gdLst/>
              <a:ahLst/>
              <a:cxnLst/>
              <a:rect l="l" t="t" r="r" b="b"/>
              <a:pathLst>
                <a:path w="17" h="57" extrusionOk="0">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10" name="Google Shape;210;p13"/>
            <p:cNvSpPr/>
            <p:nvPr/>
          </p:nvSpPr>
          <p:spPr>
            <a:xfrm>
              <a:off x="550" y="321"/>
              <a:ext cx="22" cy="45"/>
            </a:xfrm>
            <a:custGeom>
              <a:avLst/>
              <a:gdLst/>
              <a:ahLst/>
              <a:cxnLst/>
              <a:rect l="l" t="t" r="r" b="b"/>
              <a:pathLst>
                <a:path w="17" h="34" extrusionOk="0">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11" name="Google Shape;211;p13"/>
            <p:cNvSpPr/>
            <p:nvPr/>
          </p:nvSpPr>
          <p:spPr>
            <a:xfrm>
              <a:off x="610" y="291"/>
              <a:ext cx="22" cy="75"/>
            </a:xfrm>
            <a:custGeom>
              <a:avLst/>
              <a:gdLst/>
              <a:ahLst/>
              <a:cxnLst/>
              <a:rect l="l" t="t" r="r" b="b"/>
              <a:pathLst>
                <a:path w="17" h="57" extrusionOk="0">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12" name="Google Shape;212;p13"/>
            <p:cNvSpPr/>
            <p:nvPr/>
          </p:nvSpPr>
          <p:spPr>
            <a:xfrm>
              <a:off x="670" y="249"/>
              <a:ext cx="22" cy="139"/>
            </a:xfrm>
            <a:custGeom>
              <a:avLst/>
              <a:gdLst/>
              <a:ahLst/>
              <a:cxnLst/>
              <a:rect l="l" t="t" r="r" b="b"/>
              <a:pathLst>
                <a:path w="17" h="106" extrusionOk="0">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13" name="Google Shape;213;p13"/>
            <p:cNvSpPr/>
            <p:nvPr/>
          </p:nvSpPr>
          <p:spPr>
            <a:xfrm>
              <a:off x="730" y="291"/>
              <a:ext cx="22" cy="75"/>
            </a:xfrm>
            <a:custGeom>
              <a:avLst/>
              <a:gdLst/>
              <a:ahLst/>
              <a:cxnLst/>
              <a:rect l="l" t="t" r="r" b="b"/>
              <a:pathLst>
                <a:path w="17" h="57" extrusionOk="0">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14" name="Google Shape;214;p13"/>
            <p:cNvSpPr/>
            <p:nvPr/>
          </p:nvSpPr>
          <p:spPr>
            <a:xfrm>
              <a:off x="790" y="321"/>
              <a:ext cx="22" cy="45"/>
            </a:xfrm>
            <a:custGeom>
              <a:avLst/>
              <a:gdLst/>
              <a:ahLst/>
              <a:cxnLst/>
              <a:rect l="l" t="t" r="r" b="b"/>
              <a:pathLst>
                <a:path w="17" h="34" extrusionOk="0">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chemeClr val="accent5"/>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1322959634"/>
      </p:ext>
    </p:extLst>
  </p:cSld>
  <p:clrMapOvr>
    <a:masterClrMapping/>
  </p:clrMapOvr>
  <p:transition spd="slow">
    <p:fade thruBlk="1"/>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matchingName="3_Closing Slide">
  <p:cSld name="3_Closing Slide">
    <p:bg>
      <p:bgPr>
        <a:solidFill>
          <a:schemeClr val="accent5"/>
        </a:solidFill>
        <a:effectLst/>
      </p:bgPr>
    </p:bg>
    <p:spTree>
      <p:nvGrpSpPr>
        <p:cNvPr id="1" name="Shape 215"/>
        <p:cNvGrpSpPr/>
        <p:nvPr/>
      </p:nvGrpSpPr>
      <p:grpSpPr>
        <a:xfrm>
          <a:off x="0" y="0"/>
          <a:ext cx="0" cy="0"/>
          <a:chOff x="0" y="0"/>
          <a:chExt cx="0" cy="0"/>
        </a:xfrm>
      </p:grpSpPr>
      <p:grpSp>
        <p:nvGrpSpPr>
          <p:cNvPr id="216" name="Google Shape;216;p14"/>
          <p:cNvGrpSpPr/>
          <p:nvPr/>
        </p:nvGrpSpPr>
        <p:grpSpPr>
          <a:xfrm>
            <a:off x="4995059" y="2839808"/>
            <a:ext cx="2157259" cy="1147389"/>
            <a:chOff x="310" y="249"/>
            <a:chExt cx="502" cy="267"/>
          </a:xfrm>
        </p:grpSpPr>
        <p:sp>
          <p:nvSpPr>
            <p:cNvPr id="217" name="Google Shape;217;p14"/>
            <p:cNvSpPr/>
            <p:nvPr/>
          </p:nvSpPr>
          <p:spPr>
            <a:xfrm>
              <a:off x="452" y="426"/>
              <a:ext cx="22" cy="88"/>
            </a:xfrm>
            <a:prstGeom prst="rect">
              <a:avLst/>
            </a:prstGeom>
            <a:solidFill>
              <a:srgbClr val="00384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18" name="Google Shape;218;p14"/>
            <p:cNvSpPr/>
            <p:nvPr/>
          </p:nvSpPr>
          <p:spPr>
            <a:xfrm>
              <a:off x="585" y="425"/>
              <a:ext cx="66" cy="91"/>
            </a:xfrm>
            <a:custGeom>
              <a:avLst/>
              <a:gdLst/>
              <a:ahLst/>
              <a:cxnLst/>
              <a:rect l="l" t="t" r="r" b="b"/>
              <a:pathLst>
                <a:path w="51" h="69" extrusionOk="0">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19" name="Google Shape;219;p14"/>
            <p:cNvSpPr/>
            <p:nvPr/>
          </p:nvSpPr>
          <p:spPr>
            <a:xfrm>
              <a:off x="355" y="425"/>
              <a:ext cx="67" cy="91"/>
            </a:xfrm>
            <a:custGeom>
              <a:avLst/>
              <a:gdLst/>
              <a:ahLst/>
              <a:cxnLst/>
              <a:rect l="l" t="t" r="r" b="b"/>
              <a:pathLst>
                <a:path w="51" h="69" extrusionOk="0">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solidFill>
              <a:srgbClr val="00384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20" name="Google Shape;220;p14"/>
            <p:cNvSpPr/>
            <p:nvPr/>
          </p:nvSpPr>
          <p:spPr>
            <a:xfrm>
              <a:off x="675" y="425"/>
              <a:ext cx="91" cy="91"/>
            </a:xfrm>
            <a:custGeom>
              <a:avLst/>
              <a:gdLst/>
              <a:ahLst/>
              <a:cxnLst/>
              <a:rect l="l" t="t" r="r" b="b"/>
              <a:pathLst>
                <a:path w="70" h="69" extrusionOk="0">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solidFill>
              <a:srgbClr val="00384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21" name="Google Shape;221;p14"/>
            <p:cNvSpPr/>
            <p:nvPr/>
          </p:nvSpPr>
          <p:spPr>
            <a:xfrm>
              <a:off x="503" y="425"/>
              <a:ext cx="60" cy="91"/>
            </a:xfrm>
            <a:custGeom>
              <a:avLst/>
              <a:gdLst/>
              <a:ahLst/>
              <a:cxnLst/>
              <a:rect l="l" t="t" r="r" b="b"/>
              <a:pathLst>
                <a:path w="46" h="69" extrusionOk="0">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solidFill>
              <a:srgbClr val="00384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22" name="Google Shape;222;p14"/>
            <p:cNvSpPr/>
            <p:nvPr/>
          </p:nvSpPr>
          <p:spPr>
            <a:xfrm>
              <a:off x="310" y="321"/>
              <a:ext cx="22" cy="45"/>
            </a:xfrm>
            <a:custGeom>
              <a:avLst/>
              <a:gdLst/>
              <a:ahLst/>
              <a:cxnLst/>
              <a:rect l="l" t="t" r="r" b="b"/>
              <a:pathLst>
                <a:path w="17" h="34" extrusionOk="0">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23" name="Google Shape;223;p14"/>
            <p:cNvSpPr/>
            <p:nvPr/>
          </p:nvSpPr>
          <p:spPr>
            <a:xfrm>
              <a:off x="370" y="291"/>
              <a:ext cx="22" cy="75"/>
            </a:xfrm>
            <a:custGeom>
              <a:avLst/>
              <a:gdLst/>
              <a:ahLst/>
              <a:cxnLst/>
              <a:rect l="l" t="t" r="r" b="b"/>
              <a:pathLst>
                <a:path w="17" h="57" extrusionOk="0">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24" name="Google Shape;224;p14"/>
            <p:cNvSpPr/>
            <p:nvPr/>
          </p:nvSpPr>
          <p:spPr>
            <a:xfrm>
              <a:off x="430" y="249"/>
              <a:ext cx="22" cy="139"/>
            </a:xfrm>
            <a:custGeom>
              <a:avLst/>
              <a:gdLst/>
              <a:ahLst/>
              <a:cxnLst/>
              <a:rect l="l" t="t" r="r" b="b"/>
              <a:pathLst>
                <a:path w="17" h="106" extrusionOk="0">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solidFill>
              <a:srgbClr val="00384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25" name="Google Shape;225;p14"/>
            <p:cNvSpPr/>
            <p:nvPr/>
          </p:nvSpPr>
          <p:spPr>
            <a:xfrm>
              <a:off x="490" y="291"/>
              <a:ext cx="22" cy="75"/>
            </a:xfrm>
            <a:custGeom>
              <a:avLst/>
              <a:gdLst/>
              <a:ahLst/>
              <a:cxnLst/>
              <a:rect l="l" t="t" r="r" b="b"/>
              <a:pathLst>
                <a:path w="17" h="57" extrusionOk="0">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solidFill>
              <a:srgbClr val="00384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26" name="Google Shape;226;p14"/>
            <p:cNvSpPr/>
            <p:nvPr/>
          </p:nvSpPr>
          <p:spPr>
            <a:xfrm>
              <a:off x="550" y="321"/>
              <a:ext cx="22" cy="45"/>
            </a:xfrm>
            <a:custGeom>
              <a:avLst/>
              <a:gdLst/>
              <a:ahLst/>
              <a:cxnLst/>
              <a:rect l="l" t="t" r="r" b="b"/>
              <a:pathLst>
                <a:path w="17" h="34" extrusionOk="0">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solidFill>
              <a:srgbClr val="00384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27" name="Google Shape;227;p14"/>
            <p:cNvSpPr/>
            <p:nvPr/>
          </p:nvSpPr>
          <p:spPr>
            <a:xfrm>
              <a:off x="610" y="291"/>
              <a:ext cx="22" cy="75"/>
            </a:xfrm>
            <a:custGeom>
              <a:avLst/>
              <a:gdLst/>
              <a:ahLst/>
              <a:cxnLst/>
              <a:rect l="l" t="t" r="r" b="b"/>
              <a:pathLst>
                <a:path w="17" h="57" extrusionOk="0">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28" name="Google Shape;228;p14"/>
            <p:cNvSpPr/>
            <p:nvPr/>
          </p:nvSpPr>
          <p:spPr>
            <a:xfrm>
              <a:off x="670" y="249"/>
              <a:ext cx="22" cy="139"/>
            </a:xfrm>
            <a:custGeom>
              <a:avLst/>
              <a:gdLst/>
              <a:ahLst/>
              <a:cxnLst/>
              <a:rect l="l" t="t" r="r" b="b"/>
              <a:pathLst>
                <a:path w="17" h="106" extrusionOk="0">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solidFill>
              <a:srgbClr val="00384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29" name="Google Shape;229;p14"/>
            <p:cNvSpPr/>
            <p:nvPr/>
          </p:nvSpPr>
          <p:spPr>
            <a:xfrm>
              <a:off x="730" y="291"/>
              <a:ext cx="22" cy="75"/>
            </a:xfrm>
            <a:custGeom>
              <a:avLst/>
              <a:gdLst/>
              <a:ahLst/>
              <a:cxnLst/>
              <a:rect l="l" t="t" r="r" b="b"/>
              <a:pathLst>
                <a:path w="17" h="57" extrusionOk="0">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solidFill>
              <a:srgbClr val="00384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sp>
          <p:nvSpPr>
            <p:cNvPr id="230" name="Google Shape;230;p14"/>
            <p:cNvSpPr/>
            <p:nvPr/>
          </p:nvSpPr>
          <p:spPr>
            <a:xfrm>
              <a:off x="790" y="321"/>
              <a:ext cx="22" cy="45"/>
            </a:xfrm>
            <a:custGeom>
              <a:avLst/>
              <a:gdLst/>
              <a:ahLst/>
              <a:cxnLst/>
              <a:rect l="l" t="t" r="r" b="b"/>
              <a:pathLst>
                <a:path w="17" h="34" extrusionOk="0">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solidFill>
              <a:srgbClr val="00384E"/>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Arial"/>
                <a:ea typeface="Arial"/>
                <a:cs typeface="Arial"/>
                <a:sym typeface="Arial"/>
              </a:endParaRPr>
            </a:p>
          </p:txBody>
        </p:sp>
      </p:grpSp>
    </p:spTree>
    <p:extLst>
      <p:ext uri="{BB962C8B-B14F-4D97-AF65-F5344CB8AC3E}">
        <p14:creationId xmlns:p14="http://schemas.microsoft.com/office/powerpoint/2010/main" val="4086858066"/>
      </p:ext>
    </p:extLst>
  </p:cSld>
  <p:clrMapOvr>
    <a:masterClrMapping/>
  </p:clrMapOvr>
  <p:transition spd="slow">
    <p:fade thruBlk="1"/>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Only" type="titleOnly">
  <p:cSld name="Title Only">
    <p:spTree>
      <p:nvGrpSpPr>
        <p:cNvPr id="1" name="Shape 231"/>
        <p:cNvGrpSpPr/>
        <p:nvPr/>
      </p:nvGrpSpPr>
      <p:grpSpPr>
        <a:xfrm>
          <a:off x="0" y="0"/>
          <a:ext cx="0" cy="0"/>
          <a:chOff x="0" y="0"/>
          <a:chExt cx="0" cy="0"/>
        </a:xfrm>
      </p:grpSpPr>
      <p:sp>
        <p:nvSpPr>
          <p:cNvPr id="232" name="Google Shape;232;p15"/>
          <p:cNvSpPr txBox="1">
            <a:spLocks noGrp="1"/>
          </p:cNvSpPr>
          <p:nvPr>
            <p:ph type="title"/>
          </p:nvPr>
        </p:nvSpPr>
        <p:spPr>
          <a:xfrm>
            <a:off x="584200" y="455085"/>
            <a:ext cx="11127317" cy="975783"/>
          </a:xfrm>
          <a:prstGeom prst="rect">
            <a:avLst/>
          </a:prstGeom>
          <a:noFill/>
          <a:ln>
            <a:noFill/>
          </a:ln>
        </p:spPr>
        <p:txBody>
          <a:bodyPr spcFirstLastPara="1" wrap="square" lIns="91400" tIns="45700" rIns="91400" bIns="45700" anchor="ctr" anchorCtr="0">
            <a:noAutofit/>
          </a:bodyPr>
          <a:lstStyle>
            <a:lvl1pPr lvl="0" algn="l">
              <a:lnSpc>
                <a:spcPct val="80000"/>
              </a:lnSpc>
              <a:spcBef>
                <a:spcPts val="0"/>
              </a:spcBef>
              <a:spcAft>
                <a:spcPts val="0"/>
              </a:spcAft>
              <a:buSzPts val="1400"/>
              <a:buNone/>
              <a:defRPr/>
            </a:lvl1pPr>
            <a:lvl2pPr lvl="1" algn="l">
              <a:lnSpc>
                <a:spcPct val="80000"/>
              </a:lnSpc>
              <a:spcBef>
                <a:spcPts val="0"/>
              </a:spcBef>
              <a:spcAft>
                <a:spcPts val="0"/>
              </a:spcAft>
              <a:buSzPts val="1400"/>
              <a:buNone/>
              <a:defRPr/>
            </a:lvl2pPr>
            <a:lvl3pPr lvl="2" algn="l">
              <a:lnSpc>
                <a:spcPct val="80000"/>
              </a:lnSpc>
              <a:spcBef>
                <a:spcPts val="0"/>
              </a:spcBef>
              <a:spcAft>
                <a:spcPts val="0"/>
              </a:spcAft>
              <a:buSzPts val="1400"/>
              <a:buNone/>
              <a:defRPr/>
            </a:lvl3pPr>
            <a:lvl4pPr lvl="3" algn="l">
              <a:lnSpc>
                <a:spcPct val="80000"/>
              </a:lnSpc>
              <a:spcBef>
                <a:spcPts val="0"/>
              </a:spcBef>
              <a:spcAft>
                <a:spcPts val="0"/>
              </a:spcAft>
              <a:buSzPts val="1400"/>
              <a:buNone/>
              <a:defRPr/>
            </a:lvl4pPr>
            <a:lvl5pPr lvl="4" algn="l">
              <a:lnSpc>
                <a:spcPct val="80000"/>
              </a:lnSpc>
              <a:spcBef>
                <a:spcPts val="0"/>
              </a:spcBef>
              <a:spcAft>
                <a:spcPts val="0"/>
              </a:spcAft>
              <a:buSzPts val="1400"/>
              <a:buNone/>
              <a:defRPr/>
            </a:lvl5pPr>
            <a:lvl6pPr lvl="5" algn="l">
              <a:lnSpc>
                <a:spcPct val="80000"/>
              </a:lnSpc>
              <a:spcBef>
                <a:spcPts val="0"/>
              </a:spcBef>
              <a:spcAft>
                <a:spcPts val="0"/>
              </a:spcAft>
              <a:buSzPts val="1400"/>
              <a:buNone/>
              <a:defRPr/>
            </a:lvl6pPr>
            <a:lvl7pPr lvl="6" algn="l">
              <a:lnSpc>
                <a:spcPct val="80000"/>
              </a:lnSpc>
              <a:spcBef>
                <a:spcPts val="0"/>
              </a:spcBef>
              <a:spcAft>
                <a:spcPts val="0"/>
              </a:spcAft>
              <a:buSzPts val="1400"/>
              <a:buNone/>
              <a:defRPr/>
            </a:lvl7pPr>
            <a:lvl8pPr lvl="7" algn="l">
              <a:lnSpc>
                <a:spcPct val="80000"/>
              </a:lnSpc>
              <a:spcBef>
                <a:spcPts val="0"/>
              </a:spcBef>
              <a:spcAft>
                <a:spcPts val="0"/>
              </a:spcAft>
              <a:buSzPts val="1400"/>
              <a:buNone/>
              <a:defRPr/>
            </a:lvl8pPr>
            <a:lvl9pPr lvl="8" algn="l">
              <a:lnSpc>
                <a:spcPct val="80000"/>
              </a:lnSpc>
              <a:spcBef>
                <a:spcPts val="0"/>
              </a:spcBef>
              <a:spcAft>
                <a:spcPts val="0"/>
              </a:spcAft>
              <a:buSzPts val="1400"/>
              <a:buNone/>
              <a:defRPr/>
            </a:lvl9pPr>
          </a:lstStyle>
          <a:p>
            <a:endParaRPr dirty="0"/>
          </a:p>
        </p:txBody>
      </p:sp>
    </p:spTree>
    <p:extLst>
      <p:ext uri="{BB962C8B-B14F-4D97-AF65-F5344CB8AC3E}">
        <p14:creationId xmlns:p14="http://schemas.microsoft.com/office/powerpoint/2010/main" val="31160233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1_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632883" y="1797051"/>
            <a:ext cx="11040076" cy="4098595"/>
          </a:xfrm>
          <a:prstGeom prst="rect">
            <a:avLst/>
          </a:prstGeom>
        </p:spPr>
        <p:txBody>
          <a:bodyPr lIns="91420" tIns="45710" rIns="91420" bIns="45710">
            <a:noAutofit/>
          </a:bodyPr>
          <a:lstStyle>
            <a:lvl1pPr marL="380910" marR="0" indent="-380910" algn="ctr" defTabSz="609458" rtl="0" eaLnBrk="1" fontAlgn="auto" latinLnBrk="0" hangingPunct="1">
              <a:lnSpc>
                <a:spcPct val="100000"/>
              </a:lnSpc>
              <a:spcBef>
                <a:spcPct val="20000"/>
              </a:spcBef>
              <a:spcAft>
                <a:spcPts val="0"/>
              </a:spcAft>
              <a:buClrTx/>
              <a:buSzTx/>
              <a:buFont typeface="Arial"/>
              <a:buNone/>
              <a:tabLst/>
              <a:defRPr sz="2667"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69857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2_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632883" y="1797051"/>
            <a:ext cx="11040076" cy="4098595"/>
          </a:xfrm>
          <a:prstGeom prst="rect">
            <a:avLst/>
          </a:prstGeom>
        </p:spPr>
        <p:txBody>
          <a:bodyPr lIns="91420" tIns="45710" rIns="91420" bIns="45710">
            <a:noAutofit/>
          </a:bodyPr>
          <a:lstStyle>
            <a:lvl1pPr marL="380910" marR="0" indent="-380910" algn="ctr" defTabSz="609458" rtl="0" eaLnBrk="1" fontAlgn="auto" latinLnBrk="0" hangingPunct="1">
              <a:lnSpc>
                <a:spcPct val="100000"/>
              </a:lnSpc>
              <a:spcBef>
                <a:spcPct val="20000"/>
              </a:spcBef>
              <a:spcAft>
                <a:spcPts val="0"/>
              </a:spcAft>
              <a:buClrTx/>
              <a:buSzTx/>
              <a:buFont typeface="Arial"/>
              <a:buNone/>
              <a:tabLst/>
              <a:defRPr sz="2667"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787526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3_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632883" y="1797051"/>
            <a:ext cx="11040076" cy="4098595"/>
          </a:xfrm>
          <a:prstGeom prst="rect">
            <a:avLst/>
          </a:prstGeom>
        </p:spPr>
        <p:txBody>
          <a:bodyPr lIns="91420" tIns="45710" rIns="91420" bIns="45710">
            <a:noAutofit/>
          </a:bodyPr>
          <a:lstStyle>
            <a:lvl1pPr marL="380910" marR="0" indent="-380910" algn="ctr" defTabSz="609458" rtl="0" eaLnBrk="1" fontAlgn="auto" latinLnBrk="0" hangingPunct="1">
              <a:lnSpc>
                <a:spcPct val="100000"/>
              </a:lnSpc>
              <a:spcBef>
                <a:spcPct val="20000"/>
              </a:spcBef>
              <a:spcAft>
                <a:spcPts val="0"/>
              </a:spcAft>
              <a:buClrTx/>
              <a:buSzTx/>
              <a:buFont typeface="Arial"/>
              <a:buNone/>
              <a:tabLst/>
              <a:defRPr sz="2667"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682155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9FD6E-926E-469E-B131-3B4BBE1E890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9B63793-7904-4C11-8DAA-AEE5FB32822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0207DE17-3C60-4513-A34A-D671C5936B5E}"/>
              </a:ext>
            </a:extLst>
          </p:cNvPr>
          <p:cNvSpPr>
            <a:spLocks noGrp="1"/>
          </p:cNvSpPr>
          <p:nvPr>
            <p:ph type="dt" sz="half" idx="10"/>
          </p:nvPr>
        </p:nvSpPr>
        <p:spPr/>
        <p:txBody>
          <a:bodyPr/>
          <a:lstStyle/>
          <a:p>
            <a:fld id="{845B7E0B-5642-42F6-9B19-49BD15F6179F}" type="datetimeFigureOut">
              <a:rPr lang="en-US" smtClean="0"/>
              <a:t>4/16/2024</a:t>
            </a:fld>
            <a:endParaRPr lang="en-US"/>
          </a:p>
        </p:txBody>
      </p:sp>
      <p:sp>
        <p:nvSpPr>
          <p:cNvPr id="5" name="Footer Placeholder 4">
            <a:extLst>
              <a:ext uri="{FF2B5EF4-FFF2-40B4-BE49-F238E27FC236}">
                <a16:creationId xmlns:a16="http://schemas.microsoft.com/office/drawing/2014/main" id="{0F73B632-72AD-4765-A097-77CD086A85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836537-00AC-4D3F-B30B-03977AF2EF43}"/>
              </a:ext>
            </a:extLst>
          </p:cNvPr>
          <p:cNvSpPr>
            <a:spLocks noGrp="1"/>
          </p:cNvSpPr>
          <p:nvPr>
            <p:ph type="sldNum" sz="quarter" idx="12"/>
          </p:nvPr>
        </p:nvSpPr>
        <p:spPr/>
        <p:txBody>
          <a:bodyPr/>
          <a:lstStyle/>
          <a:p>
            <a:fld id="{B580305F-C77D-4120-ABA0-66B3FB0D5B9E}" type="slidenum">
              <a:rPr lang="en-US" smtClean="0"/>
              <a:t>‹#›</a:t>
            </a:fld>
            <a:endParaRPr lang="en-US"/>
          </a:p>
        </p:txBody>
      </p:sp>
    </p:spTree>
    <p:extLst>
      <p:ext uri="{BB962C8B-B14F-4D97-AF65-F5344CB8AC3E}">
        <p14:creationId xmlns:p14="http://schemas.microsoft.com/office/powerpoint/2010/main" val="315115387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4_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632883" y="1797051"/>
            <a:ext cx="11040076" cy="4098595"/>
          </a:xfrm>
          <a:prstGeom prst="rect">
            <a:avLst/>
          </a:prstGeom>
        </p:spPr>
        <p:txBody>
          <a:bodyPr lIns="91420" tIns="45710" rIns="91420" bIns="45710">
            <a:noAutofit/>
          </a:bodyPr>
          <a:lstStyle>
            <a:lvl1pPr marL="380910" marR="0" indent="-380910" algn="ctr" defTabSz="609458" rtl="0" eaLnBrk="1" fontAlgn="auto" latinLnBrk="0" hangingPunct="1">
              <a:lnSpc>
                <a:spcPct val="100000"/>
              </a:lnSpc>
              <a:spcBef>
                <a:spcPct val="20000"/>
              </a:spcBef>
              <a:spcAft>
                <a:spcPts val="0"/>
              </a:spcAft>
              <a:buClrTx/>
              <a:buSzTx/>
              <a:buFont typeface="Arial"/>
              <a:buNone/>
              <a:tabLst/>
              <a:defRPr sz="2667"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843856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6_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632883" y="1797051"/>
            <a:ext cx="11040076" cy="4098595"/>
          </a:xfrm>
          <a:prstGeom prst="rect">
            <a:avLst/>
          </a:prstGeom>
        </p:spPr>
        <p:txBody>
          <a:bodyPr lIns="91420" tIns="45710" rIns="91420" bIns="45710">
            <a:noAutofit/>
          </a:bodyPr>
          <a:lstStyle>
            <a:lvl1pPr marL="380910" marR="0" indent="-380910" algn="ctr" defTabSz="609458" rtl="0" eaLnBrk="1" fontAlgn="auto" latinLnBrk="0" hangingPunct="1">
              <a:lnSpc>
                <a:spcPct val="100000"/>
              </a:lnSpc>
              <a:spcBef>
                <a:spcPct val="20000"/>
              </a:spcBef>
              <a:spcAft>
                <a:spcPts val="0"/>
              </a:spcAft>
              <a:buClrTx/>
              <a:buSzTx/>
              <a:buFont typeface="Arial"/>
              <a:buNone/>
              <a:tabLst/>
              <a:defRPr sz="2667"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29144880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5_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632883" y="1797051"/>
            <a:ext cx="11040076" cy="4098595"/>
          </a:xfrm>
          <a:prstGeom prst="rect">
            <a:avLst/>
          </a:prstGeom>
        </p:spPr>
        <p:txBody>
          <a:bodyPr lIns="91420" tIns="45710" rIns="91420" bIns="45710">
            <a:noAutofit/>
          </a:bodyPr>
          <a:lstStyle>
            <a:lvl1pPr marL="380910" marR="0" indent="-380910" algn="ctr" defTabSz="609458" rtl="0" eaLnBrk="1" fontAlgn="auto" latinLnBrk="0" hangingPunct="1">
              <a:lnSpc>
                <a:spcPct val="100000"/>
              </a:lnSpc>
              <a:spcBef>
                <a:spcPct val="20000"/>
              </a:spcBef>
              <a:spcAft>
                <a:spcPts val="0"/>
              </a:spcAft>
              <a:buClrTx/>
              <a:buSzTx/>
              <a:buFont typeface="Arial"/>
              <a:buNone/>
              <a:tabLst/>
              <a:defRPr sz="2667"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16918982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7_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632883" y="1797051"/>
            <a:ext cx="11040076" cy="4098595"/>
          </a:xfrm>
          <a:prstGeom prst="rect">
            <a:avLst/>
          </a:prstGeom>
        </p:spPr>
        <p:txBody>
          <a:bodyPr lIns="91420" tIns="45710" rIns="91420" bIns="45710">
            <a:noAutofit/>
          </a:bodyPr>
          <a:lstStyle>
            <a:lvl1pPr marL="380910" marR="0" indent="-380910" algn="ctr" defTabSz="609458" rtl="0" eaLnBrk="1" fontAlgn="auto" latinLnBrk="0" hangingPunct="1">
              <a:lnSpc>
                <a:spcPct val="100000"/>
              </a:lnSpc>
              <a:spcBef>
                <a:spcPct val="20000"/>
              </a:spcBef>
              <a:spcAft>
                <a:spcPts val="0"/>
              </a:spcAft>
              <a:buClrTx/>
              <a:buSzTx/>
              <a:buFont typeface="Arial"/>
              <a:buNone/>
              <a:tabLst/>
              <a:defRPr sz="2667"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583688" y="455085"/>
            <a:ext cx="11127317" cy="9757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302385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660B1-2882-4CED-B5B9-BAA459D50B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D467496-806D-4595-B5ED-D8A4CF312C5D}"/>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6F7399-ABAD-4215-9890-DEC45266B989}"/>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D1DB3A2-AA36-4A80-9BC1-4D7B40957A8F}"/>
              </a:ext>
            </a:extLst>
          </p:cNvPr>
          <p:cNvSpPr>
            <a:spLocks noGrp="1"/>
          </p:cNvSpPr>
          <p:nvPr>
            <p:ph type="dt" sz="half" idx="10"/>
          </p:nvPr>
        </p:nvSpPr>
        <p:spPr/>
        <p:txBody>
          <a:bodyPr/>
          <a:lstStyle/>
          <a:p>
            <a:fld id="{845B7E0B-5642-42F6-9B19-49BD15F6179F}" type="datetimeFigureOut">
              <a:rPr lang="en-US" smtClean="0"/>
              <a:t>4/16/2024</a:t>
            </a:fld>
            <a:endParaRPr lang="en-US"/>
          </a:p>
        </p:txBody>
      </p:sp>
      <p:sp>
        <p:nvSpPr>
          <p:cNvPr id="6" name="Footer Placeholder 5">
            <a:extLst>
              <a:ext uri="{FF2B5EF4-FFF2-40B4-BE49-F238E27FC236}">
                <a16:creationId xmlns:a16="http://schemas.microsoft.com/office/drawing/2014/main" id="{4DB2CA2E-0728-4BE0-A3C1-93D1889156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D8D8CA-D0C7-4E63-A166-09FED9251FC6}"/>
              </a:ext>
            </a:extLst>
          </p:cNvPr>
          <p:cNvSpPr>
            <a:spLocks noGrp="1"/>
          </p:cNvSpPr>
          <p:nvPr>
            <p:ph type="sldNum" sz="quarter" idx="12"/>
          </p:nvPr>
        </p:nvSpPr>
        <p:spPr/>
        <p:txBody>
          <a:bodyPr/>
          <a:lstStyle/>
          <a:p>
            <a:fld id="{B580305F-C77D-4120-ABA0-66B3FB0D5B9E}" type="slidenum">
              <a:rPr lang="en-US" smtClean="0"/>
              <a:t>‹#›</a:t>
            </a:fld>
            <a:endParaRPr lang="en-US"/>
          </a:p>
        </p:txBody>
      </p:sp>
    </p:spTree>
    <p:extLst>
      <p:ext uri="{BB962C8B-B14F-4D97-AF65-F5344CB8AC3E}">
        <p14:creationId xmlns:p14="http://schemas.microsoft.com/office/powerpoint/2010/main" val="3094661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95BF1E-87E9-414F-9356-BA95A2FB888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4D38979-944A-4F4B-BBB2-AF84E86910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6B61D636-ECCD-4AE0-84B5-E662288F1D20}"/>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0DE9176-A5BE-4884-A966-F61379F0268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6C4C6F3-5A5C-461A-8CDC-1D4F89D6621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CD37703-5E0C-4F9C-9BF6-340E4DBDEB5A}"/>
              </a:ext>
            </a:extLst>
          </p:cNvPr>
          <p:cNvSpPr>
            <a:spLocks noGrp="1"/>
          </p:cNvSpPr>
          <p:nvPr>
            <p:ph type="dt" sz="half" idx="10"/>
          </p:nvPr>
        </p:nvSpPr>
        <p:spPr/>
        <p:txBody>
          <a:bodyPr/>
          <a:lstStyle/>
          <a:p>
            <a:fld id="{845B7E0B-5642-42F6-9B19-49BD15F6179F}" type="datetimeFigureOut">
              <a:rPr lang="en-US" smtClean="0"/>
              <a:t>4/16/2024</a:t>
            </a:fld>
            <a:endParaRPr lang="en-US"/>
          </a:p>
        </p:txBody>
      </p:sp>
      <p:sp>
        <p:nvSpPr>
          <p:cNvPr id="8" name="Footer Placeholder 7">
            <a:extLst>
              <a:ext uri="{FF2B5EF4-FFF2-40B4-BE49-F238E27FC236}">
                <a16:creationId xmlns:a16="http://schemas.microsoft.com/office/drawing/2014/main" id="{7894108C-1281-4548-8D81-E3BB9C2BCE2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A292C4-5D75-4AB2-8B2A-EC71D650C9AD}"/>
              </a:ext>
            </a:extLst>
          </p:cNvPr>
          <p:cNvSpPr>
            <a:spLocks noGrp="1"/>
          </p:cNvSpPr>
          <p:nvPr>
            <p:ph type="sldNum" sz="quarter" idx="12"/>
          </p:nvPr>
        </p:nvSpPr>
        <p:spPr/>
        <p:txBody>
          <a:bodyPr/>
          <a:lstStyle/>
          <a:p>
            <a:fld id="{B580305F-C77D-4120-ABA0-66B3FB0D5B9E}" type="slidenum">
              <a:rPr lang="en-US" smtClean="0"/>
              <a:t>‹#›</a:t>
            </a:fld>
            <a:endParaRPr lang="en-US"/>
          </a:p>
        </p:txBody>
      </p:sp>
    </p:spTree>
    <p:extLst>
      <p:ext uri="{BB962C8B-B14F-4D97-AF65-F5344CB8AC3E}">
        <p14:creationId xmlns:p14="http://schemas.microsoft.com/office/powerpoint/2010/main" val="712434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3B6ED3-4C4A-4A83-82F9-4CE1CFEBB5A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2D0DECA-2B16-4EA5-82B6-E8EC9C173F1F}"/>
              </a:ext>
            </a:extLst>
          </p:cNvPr>
          <p:cNvSpPr>
            <a:spLocks noGrp="1"/>
          </p:cNvSpPr>
          <p:nvPr>
            <p:ph type="dt" sz="half" idx="10"/>
          </p:nvPr>
        </p:nvSpPr>
        <p:spPr/>
        <p:txBody>
          <a:bodyPr/>
          <a:lstStyle/>
          <a:p>
            <a:fld id="{845B7E0B-5642-42F6-9B19-49BD15F6179F}" type="datetimeFigureOut">
              <a:rPr lang="en-US" smtClean="0"/>
              <a:t>4/16/2024</a:t>
            </a:fld>
            <a:endParaRPr lang="en-US"/>
          </a:p>
        </p:txBody>
      </p:sp>
      <p:sp>
        <p:nvSpPr>
          <p:cNvPr id="4" name="Footer Placeholder 3">
            <a:extLst>
              <a:ext uri="{FF2B5EF4-FFF2-40B4-BE49-F238E27FC236}">
                <a16:creationId xmlns:a16="http://schemas.microsoft.com/office/drawing/2014/main" id="{11A45454-106C-40F6-BAC3-9BD768DFE95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E599BCE-E167-4BF5-B152-4DF278A20FC4}"/>
              </a:ext>
            </a:extLst>
          </p:cNvPr>
          <p:cNvSpPr>
            <a:spLocks noGrp="1"/>
          </p:cNvSpPr>
          <p:nvPr>
            <p:ph type="sldNum" sz="quarter" idx="12"/>
          </p:nvPr>
        </p:nvSpPr>
        <p:spPr/>
        <p:txBody>
          <a:bodyPr/>
          <a:lstStyle/>
          <a:p>
            <a:fld id="{B580305F-C77D-4120-ABA0-66B3FB0D5B9E}" type="slidenum">
              <a:rPr lang="en-US" smtClean="0"/>
              <a:t>‹#›</a:t>
            </a:fld>
            <a:endParaRPr lang="en-US"/>
          </a:p>
        </p:txBody>
      </p:sp>
    </p:spTree>
    <p:extLst>
      <p:ext uri="{BB962C8B-B14F-4D97-AF65-F5344CB8AC3E}">
        <p14:creationId xmlns:p14="http://schemas.microsoft.com/office/powerpoint/2010/main" val="11589000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0536388-435F-42AF-8A56-1BC89344FBFD}"/>
              </a:ext>
            </a:extLst>
          </p:cNvPr>
          <p:cNvSpPr>
            <a:spLocks noGrp="1"/>
          </p:cNvSpPr>
          <p:nvPr>
            <p:ph type="dt" sz="half" idx="10"/>
          </p:nvPr>
        </p:nvSpPr>
        <p:spPr/>
        <p:txBody>
          <a:bodyPr/>
          <a:lstStyle/>
          <a:p>
            <a:fld id="{845B7E0B-5642-42F6-9B19-49BD15F6179F}" type="datetimeFigureOut">
              <a:rPr lang="en-US" smtClean="0"/>
              <a:t>4/16/2024</a:t>
            </a:fld>
            <a:endParaRPr lang="en-US"/>
          </a:p>
        </p:txBody>
      </p:sp>
      <p:sp>
        <p:nvSpPr>
          <p:cNvPr id="3" name="Footer Placeholder 2">
            <a:extLst>
              <a:ext uri="{FF2B5EF4-FFF2-40B4-BE49-F238E27FC236}">
                <a16:creationId xmlns:a16="http://schemas.microsoft.com/office/drawing/2014/main" id="{4062A9EA-BF9C-46CC-A111-43B1FB9F580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82E888F-6486-468C-A41F-F6BE27B38C7E}"/>
              </a:ext>
            </a:extLst>
          </p:cNvPr>
          <p:cNvSpPr>
            <a:spLocks noGrp="1"/>
          </p:cNvSpPr>
          <p:nvPr>
            <p:ph type="sldNum" sz="quarter" idx="12"/>
          </p:nvPr>
        </p:nvSpPr>
        <p:spPr/>
        <p:txBody>
          <a:bodyPr/>
          <a:lstStyle/>
          <a:p>
            <a:fld id="{B580305F-C77D-4120-ABA0-66B3FB0D5B9E}" type="slidenum">
              <a:rPr lang="en-US" smtClean="0"/>
              <a:t>‹#›</a:t>
            </a:fld>
            <a:endParaRPr lang="en-US"/>
          </a:p>
        </p:txBody>
      </p:sp>
    </p:spTree>
    <p:extLst>
      <p:ext uri="{BB962C8B-B14F-4D97-AF65-F5344CB8AC3E}">
        <p14:creationId xmlns:p14="http://schemas.microsoft.com/office/powerpoint/2010/main" val="1088153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A78734-9C30-4CB4-91B3-CB6202E4022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694B889-7AC6-4728-8C0F-128F6D7256E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821B896-BCD5-498D-A27F-3603C09113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BBE0C1D-DE70-4FB1-AF91-E58510A377D1}"/>
              </a:ext>
            </a:extLst>
          </p:cNvPr>
          <p:cNvSpPr>
            <a:spLocks noGrp="1"/>
          </p:cNvSpPr>
          <p:nvPr>
            <p:ph type="dt" sz="half" idx="10"/>
          </p:nvPr>
        </p:nvSpPr>
        <p:spPr/>
        <p:txBody>
          <a:bodyPr/>
          <a:lstStyle/>
          <a:p>
            <a:fld id="{845B7E0B-5642-42F6-9B19-49BD15F6179F}" type="datetimeFigureOut">
              <a:rPr lang="en-US" smtClean="0"/>
              <a:t>4/16/2024</a:t>
            </a:fld>
            <a:endParaRPr lang="en-US"/>
          </a:p>
        </p:txBody>
      </p:sp>
      <p:sp>
        <p:nvSpPr>
          <p:cNvPr id="6" name="Footer Placeholder 5">
            <a:extLst>
              <a:ext uri="{FF2B5EF4-FFF2-40B4-BE49-F238E27FC236}">
                <a16:creationId xmlns:a16="http://schemas.microsoft.com/office/drawing/2014/main" id="{3DA2BA15-F2AF-4F27-9C72-F5AA8A84387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61CDE76-CA5A-4A56-B511-758785517626}"/>
              </a:ext>
            </a:extLst>
          </p:cNvPr>
          <p:cNvSpPr>
            <a:spLocks noGrp="1"/>
          </p:cNvSpPr>
          <p:nvPr>
            <p:ph type="sldNum" sz="quarter" idx="12"/>
          </p:nvPr>
        </p:nvSpPr>
        <p:spPr/>
        <p:txBody>
          <a:bodyPr/>
          <a:lstStyle/>
          <a:p>
            <a:fld id="{B580305F-C77D-4120-ABA0-66B3FB0D5B9E}" type="slidenum">
              <a:rPr lang="en-US" smtClean="0"/>
              <a:t>‹#›</a:t>
            </a:fld>
            <a:endParaRPr lang="en-US"/>
          </a:p>
        </p:txBody>
      </p:sp>
    </p:spTree>
    <p:extLst>
      <p:ext uri="{BB962C8B-B14F-4D97-AF65-F5344CB8AC3E}">
        <p14:creationId xmlns:p14="http://schemas.microsoft.com/office/powerpoint/2010/main" val="21567723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1738A-FCB5-444F-80D4-2638C7F9137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D54779B-7EAD-4BDB-893A-96ED22E9D7F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77FFD70-646F-4BC8-ABE5-D2822F7E579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04DE5913-DBC4-4A33-A9EA-8D9B10396330}"/>
              </a:ext>
            </a:extLst>
          </p:cNvPr>
          <p:cNvSpPr>
            <a:spLocks noGrp="1"/>
          </p:cNvSpPr>
          <p:nvPr>
            <p:ph type="dt" sz="half" idx="10"/>
          </p:nvPr>
        </p:nvSpPr>
        <p:spPr/>
        <p:txBody>
          <a:bodyPr/>
          <a:lstStyle/>
          <a:p>
            <a:fld id="{845B7E0B-5642-42F6-9B19-49BD15F6179F}" type="datetimeFigureOut">
              <a:rPr lang="en-US" smtClean="0"/>
              <a:t>4/16/2024</a:t>
            </a:fld>
            <a:endParaRPr lang="en-US"/>
          </a:p>
        </p:txBody>
      </p:sp>
      <p:sp>
        <p:nvSpPr>
          <p:cNvPr id="6" name="Footer Placeholder 5">
            <a:extLst>
              <a:ext uri="{FF2B5EF4-FFF2-40B4-BE49-F238E27FC236}">
                <a16:creationId xmlns:a16="http://schemas.microsoft.com/office/drawing/2014/main" id="{0BE91185-C2E8-4694-8298-CF669C03D05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3070BB-2501-435C-B6FA-847E905D4D22}"/>
              </a:ext>
            </a:extLst>
          </p:cNvPr>
          <p:cNvSpPr>
            <a:spLocks noGrp="1"/>
          </p:cNvSpPr>
          <p:nvPr>
            <p:ph type="sldNum" sz="quarter" idx="12"/>
          </p:nvPr>
        </p:nvSpPr>
        <p:spPr/>
        <p:txBody>
          <a:bodyPr/>
          <a:lstStyle/>
          <a:p>
            <a:fld id="{B580305F-C77D-4120-ABA0-66B3FB0D5B9E}" type="slidenum">
              <a:rPr lang="en-US" smtClean="0"/>
              <a:t>‹#›</a:t>
            </a:fld>
            <a:endParaRPr lang="en-US"/>
          </a:p>
        </p:txBody>
      </p:sp>
    </p:spTree>
    <p:extLst>
      <p:ext uri="{BB962C8B-B14F-4D97-AF65-F5344CB8AC3E}">
        <p14:creationId xmlns:p14="http://schemas.microsoft.com/office/powerpoint/2010/main" val="11081403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slideLayout" Target="../slideLayouts/slideLayout30.xml"/><Relationship Id="rId3" Type="http://schemas.openxmlformats.org/officeDocument/2006/relationships/slideLayout" Target="../slideLayouts/slideLayout15.xml"/><Relationship Id="rId21" Type="http://schemas.openxmlformats.org/officeDocument/2006/relationships/slideLayout" Target="../slideLayouts/slideLayout33.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slideLayout" Target="../slideLayouts/slideLayout29.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20" Type="http://schemas.openxmlformats.org/officeDocument/2006/relationships/slideLayout" Target="../slideLayouts/slideLayout32.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19" Type="http://schemas.openxmlformats.org/officeDocument/2006/relationships/slideLayout" Target="../slideLayouts/slideLayout31.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B757FA0-5C2F-417A-B36E-25F26C6F0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546FAB0-02A7-4A23-83D9-AB10D1F9699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37DF44-5A73-4422-B89B-BD1CCB7C5B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5B7E0B-5642-42F6-9B19-49BD15F6179F}" type="datetimeFigureOut">
              <a:rPr lang="en-US" smtClean="0"/>
              <a:t>4/16/2024</a:t>
            </a:fld>
            <a:endParaRPr lang="en-US"/>
          </a:p>
        </p:txBody>
      </p:sp>
      <p:sp>
        <p:nvSpPr>
          <p:cNvPr id="5" name="Footer Placeholder 4">
            <a:extLst>
              <a:ext uri="{FF2B5EF4-FFF2-40B4-BE49-F238E27FC236}">
                <a16:creationId xmlns:a16="http://schemas.microsoft.com/office/drawing/2014/main" id="{E71E4662-15B4-4342-95F8-DC2954108C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0A6380-4CF5-4FD5-9769-2B5D0770660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580305F-C77D-4120-ABA0-66B3FB0D5B9E}" type="slidenum">
              <a:rPr lang="en-US" smtClean="0"/>
              <a:t>‹#›</a:t>
            </a:fld>
            <a:endParaRPr lang="en-US"/>
          </a:p>
        </p:txBody>
      </p:sp>
    </p:spTree>
    <p:extLst>
      <p:ext uri="{BB962C8B-B14F-4D97-AF65-F5344CB8AC3E}">
        <p14:creationId xmlns:p14="http://schemas.microsoft.com/office/powerpoint/2010/main" val="9854940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84200" y="455085"/>
            <a:ext cx="11127317" cy="975783"/>
          </a:xfrm>
          <a:prstGeom prst="rect">
            <a:avLst/>
          </a:prstGeom>
          <a:noFill/>
          <a:ln>
            <a:noFill/>
          </a:ln>
        </p:spPr>
        <p:txBody>
          <a:bodyPr spcFirstLastPara="1" wrap="square" lIns="91400" tIns="45700" rIns="91400" bIns="45700" anchor="ctr" anchorCtr="0">
            <a:noAutofit/>
          </a:bodyPr>
          <a:lstStyle>
            <a:lvl1pPr marR="0" lvl="0" algn="l" rtl="0">
              <a:lnSpc>
                <a:spcPct val="80000"/>
              </a:lnSpc>
              <a:spcBef>
                <a:spcPts val="0"/>
              </a:spcBef>
              <a:spcAft>
                <a:spcPts val="0"/>
              </a:spcAft>
              <a:buSzPts val="1400"/>
              <a:buNone/>
              <a:defRPr sz="3200" b="0" i="0" u="none" strike="noStrike" cap="none">
                <a:solidFill>
                  <a:schemeClr val="accent4"/>
                </a:solidFill>
                <a:latin typeface="Arial"/>
                <a:ea typeface="Arial"/>
                <a:cs typeface="Arial"/>
                <a:sym typeface="Arial"/>
              </a:defRPr>
            </a:lvl1pPr>
            <a:lvl2pPr marR="0" lvl="1" algn="l" rtl="0">
              <a:lnSpc>
                <a:spcPct val="80000"/>
              </a:lnSpc>
              <a:spcBef>
                <a:spcPts val="0"/>
              </a:spcBef>
              <a:spcAft>
                <a:spcPts val="0"/>
              </a:spcAft>
              <a:buSzPts val="1400"/>
              <a:buNone/>
              <a:defRPr sz="3200" b="0" i="0" u="none" strike="noStrike" cap="none">
                <a:solidFill>
                  <a:srgbClr val="676767"/>
                </a:solidFill>
                <a:latin typeface="Arial"/>
                <a:ea typeface="Arial"/>
                <a:cs typeface="Arial"/>
                <a:sym typeface="Arial"/>
              </a:defRPr>
            </a:lvl2pPr>
            <a:lvl3pPr marR="0" lvl="2" algn="l" rtl="0">
              <a:lnSpc>
                <a:spcPct val="80000"/>
              </a:lnSpc>
              <a:spcBef>
                <a:spcPts val="0"/>
              </a:spcBef>
              <a:spcAft>
                <a:spcPts val="0"/>
              </a:spcAft>
              <a:buSzPts val="1400"/>
              <a:buNone/>
              <a:defRPr sz="3200" b="0" i="0" u="none" strike="noStrike" cap="none">
                <a:solidFill>
                  <a:srgbClr val="676767"/>
                </a:solidFill>
                <a:latin typeface="Arial"/>
                <a:ea typeface="Arial"/>
                <a:cs typeface="Arial"/>
                <a:sym typeface="Arial"/>
              </a:defRPr>
            </a:lvl3pPr>
            <a:lvl4pPr marR="0" lvl="3" algn="l" rtl="0">
              <a:lnSpc>
                <a:spcPct val="80000"/>
              </a:lnSpc>
              <a:spcBef>
                <a:spcPts val="0"/>
              </a:spcBef>
              <a:spcAft>
                <a:spcPts val="0"/>
              </a:spcAft>
              <a:buSzPts val="1400"/>
              <a:buNone/>
              <a:defRPr sz="3200" b="0" i="0" u="none" strike="noStrike" cap="none">
                <a:solidFill>
                  <a:srgbClr val="676767"/>
                </a:solidFill>
                <a:latin typeface="Arial"/>
                <a:ea typeface="Arial"/>
                <a:cs typeface="Arial"/>
                <a:sym typeface="Arial"/>
              </a:defRPr>
            </a:lvl4pPr>
            <a:lvl5pPr marR="0" lvl="4" algn="l" rtl="0">
              <a:lnSpc>
                <a:spcPct val="80000"/>
              </a:lnSpc>
              <a:spcBef>
                <a:spcPts val="0"/>
              </a:spcBef>
              <a:spcAft>
                <a:spcPts val="0"/>
              </a:spcAft>
              <a:buSzPts val="1400"/>
              <a:buNone/>
              <a:defRPr sz="3200" b="0" i="0" u="none" strike="noStrike" cap="none">
                <a:solidFill>
                  <a:srgbClr val="676767"/>
                </a:solidFill>
                <a:latin typeface="Arial"/>
                <a:ea typeface="Arial"/>
                <a:cs typeface="Arial"/>
                <a:sym typeface="Arial"/>
              </a:defRPr>
            </a:lvl5pPr>
            <a:lvl6pPr marR="0" lvl="5" algn="l" rtl="0">
              <a:lnSpc>
                <a:spcPct val="80000"/>
              </a:lnSpc>
              <a:spcBef>
                <a:spcPts val="0"/>
              </a:spcBef>
              <a:spcAft>
                <a:spcPts val="0"/>
              </a:spcAft>
              <a:buSzPts val="1400"/>
              <a:buNone/>
              <a:defRPr sz="3200" b="0" i="0" u="none" strike="noStrike" cap="none">
                <a:solidFill>
                  <a:srgbClr val="676767"/>
                </a:solidFill>
                <a:latin typeface="Arial"/>
                <a:ea typeface="Arial"/>
                <a:cs typeface="Arial"/>
                <a:sym typeface="Arial"/>
              </a:defRPr>
            </a:lvl6pPr>
            <a:lvl7pPr marR="0" lvl="6" algn="l" rtl="0">
              <a:lnSpc>
                <a:spcPct val="80000"/>
              </a:lnSpc>
              <a:spcBef>
                <a:spcPts val="0"/>
              </a:spcBef>
              <a:spcAft>
                <a:spcPts val="0"/>
              </a:spcAft>
              <a:buSzPts val="1400"/>
              <a:buNone/>
              <a:defRPr sz="3200" b="0" i="0" u="none" strike="noStrike" cap="none">
                <a:solidFill>
                  <a:srgbClr val="676767"/>
                </a:solidFill>
                <a:latin typeface="Arial"/>
                <a:ea typeface="Arial"/>
                <a:cs typeface="Arial"/>
                <a:sym typeface="Arial"/>
              </a:defRPr>
            </a:lvl7pPr>
            <a:lvl8pPr marR="0" lvl="7" algn="l" rtl="0">
              <a:lnSpc>
                <a:spcPct val="80000"/>
              </a:lnSpc>
              <a:spcBef>
                <a:spcPts val="0"/>
              </a:spcBef>
              <a:spcAft>
                <a:spcPts val="0"/>
              </a:spcAft>
              <a:buSzPts val="1400"/>
              <a:buNone/>
              <a:defRPr sz="3200" b="0" i="0" u="none" strike="noStrike" cap="none">
                <a:solidFill>
                  <a:srgbClr val="676767"/>
                </a:solidFill>
                <a:latin typeface="Arial"/>
                <a:ea typeface="Arial"/>
                <a:cs typeface="Arial"/>
                <a:sym typeface="Arial"/>
              </a:defRPr>
            </a:lvl8pPr>
            <a:lvl9pPr marR="0" lvl="8" algn="l" rtl="0">
              <a:lnSpc>
                <a:spcPct val="80000"/>
              </a:lnSpc>
              <a:spcBef>
                <a:spcPts val="0"/>
              </a:spcBef>
              <a:spcAft>
                <a:spcPts val="0"/>
              </a:spcAft>
              <a:buSzPts val="1400"/>
              <a:buNone/>
              <a:defRPr sz="3200" b="0" i="0" u="none" strike="noStrike" cap="none">
                <a:solidFill>
                  <a:srgbClr val="676767"/>
                </a:solidFill>
                <a:latin typeface="Arial"/>
                <a:ea typeface="Arial"/>
                <a:cs typeface="Arial"/>
                <a:sym typeface="Arial"/>
              </a:defRPr>
            </a:lvl9pPr>
          </a:lstStyle>
          <a:p>
            <a:endParaRPr/>
          </a:p>
        </p:txBody>
      </p:sp>
      <p:sp>
        <p:nvSpPr>
          <p:cNvPr id="11" name="Google Shape;11;p1"/>
          <p:cNvSpPr/>
          <p:nvPr/>
        </p:nvSpPr>
        <p:spPr>
          <a:xfrm>
            <a:off x="11354276" y="6323876"/>
            <a:ext cx="291219" cy="206024"/>
          </a:xfrm>
          <a:prstGeom prst="rect">
            <a:avLst/>
          </a:prstGeom>
          <a:noFill/>
          <a:ln>
            <a:noFill/>
          </a:ln>
        </p:spPr>
        <p:txBody>
          <a:bodyPr spcFirstLastPara="1" wrap="square" lIns="82100" tIns="41033" rIns="82100" bIns="41033" anchor="b" anchorCtr="0">
            <a:noAutofit/>
          </a:bodyPr>
          <a:lstStyle/>
          <a:p>
            <a:pPr marL="0" marR="0" lvl="0" indent="0" algn="r" rtl="0">
              <a:spcBef>
                <a:spcPts val="0"/>
              </a:spcBef>
              <a:spcAft>
                <a:spcPts val="0"/>
              </a:spcAft>
              <a:buNone/>
            </a:pPr>
            <a:fld id="{00000000-1234-1234-1234-123412341234}" type="slidenum">
              <a:rPr lang="en-US" sz="800" b="0" i="0" u="none" strike="noStrike" cap="none">
                <a:solidFill>
                  <a:srgbClr val="D8D8D8"/>
                </a:solidFill>
                <a:latin typeface="Arial"/>
                <a:ea typeface="Arial"/>
                <a:cs typeface="Arial"/>
                <a:sym typeface="Arial"/>
              </a:rPr>
              <a:pPr marL="0" marR="0" lvl="0" indent="0" algn="r" rtl="0">
                <a:spcBef>
                  <a:spcPts val="0"/>
                </a:spcBef>
                <a:spcAft>
                  <a:spcPts val="0"/>
                </a:spcAft>
                <a:buNone/>
              </a:pPr>
              <a:t>‹#›</a:t>
            </a:fld>
            <a:endParaRPr sz="800" b="0" i="0" u="none" strike="noStrike" cap="none">
              <a:solidFill>
                <a:srgbClr val="D8D8D8"/>
              </a:solidFill>
              <a:latin typeface="Arial"/>
              <a:ea typeface="Arial"/>
              <a:cs typeface="Arial"/>
              <a:sym typeface="Arial"/>
            </a:endParaRPr>
          </a:p>
        </p:txBody>
      </p:sp>
    </p:spTree>
    <p:extLst>
      <p:ext uri="{BB962C8B-B14F-4D97-AF65-F5344CB8AC3E}">
        <p14:creationId xmlns:p14="http://schemas.microsoft.com/office/powerpoint/2010/main" val="1232989529"/>
      </p:ext>
    </p:extLst>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6" r:id="rId15"/>
    <p:sldLayoutId id="2147483677" r:id="rId16"/>
    <p:sldLayoutId id="2147483678" r:id="rId17"/>
    <p:sldLayoutId id="2147483679" r:id="rId18"/>
    <p:sldLayoutId id="2147483681" r:id="rId19"/>
    <p:sldLayoutId id="2147483682" r:id="rId20"/>
    <p:sldLayoutId id="2147483683" r:id="rId21"/>
  </p:sldLayoutIdLst>
  <p:transition spd="slow">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p15:clr>
            <a:srgbClr val="F26B43"/>
          </p15:clr>
        </p15:guide>
        <p15:guide id="2" pos="336">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20.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7.xml"/><Relationship Id="rId1" Type="http://schemas.openxmlformats.org/officeDocument/2006/relationships/tags" Target="../tags/tag1.xml"/><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8.xml"/><Relationship Id="rId1" Type="http://schemas.openxmlformats.org/officeDocument/2006/relationships/tags" Target="../tags/tag2.xml"/><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9.xml"/><Relationship Id="rId1" Type="http://schemas.openxmlformats.org/officeDocument/2006/relationships/tags" Target="../tags/tag3.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32.xml"/><Relationship Id="rId1" Type="http://schemas.openxmlformats.org/officeDocument/2006/relationships/tags" Target="../tags/tag4.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33.xml"/><Relationship Id="rId1" Type="http://schemas.openxmlformats.org/officeDocument/2006/relationships/tags" Target="../tags/tag5.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0.xml"/><Relationship Id="rId1" Type="http://schemas.openxmlformats.org/officeDocument/2006/relationships/tags" Target="../tags/tag6.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31.xml"/><Relationship Id="rId1" Type="http://schemas.openxmlformats.org/officeDocument/2006/relationships/tags" Target="../tags/tag7.xml"/><Relationship Id="rId4" Type="http://schemas.openxmlformats.org/officeDocument/2006/relationships/image" Target="../media/image24.png"/></Relationships>
</file>

<file path=ppt/slides/_rels/slide2.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7.xml"/><Relationship Id="rId1" Type="http://schemas.openxmlformats.org/officeDocument/2006/relationships/slideLayout" Target="../slideLayouts/slideLayout14.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D5DC11-4CD3-4A64-989C-0B6B706E1B84}"/>
              </a:ext>
            </a:extLst>
          </p:cNvPr>
          <p:cNvSpPr>
            <a:spLocks noGrp="1"/>
          </p:cNvSpPr>
          <p:nvPr>
            <p:ph type="ctrTitle"/>
          </p:nvPr>
        </p:nvSpPr>
        <p:spPr/>
        <p:txBody>
          <a:bodyPr/>
          <a:lstStyle/>
          <a:p>
            <a:r>
              <a:rPr lang="en-US" dirty="0"/>
              <a:t>Basic Switch and Router Configuration</a:t>
            </a:r>
          </a:p>
        </p:txBody>
      </p:sp>
      <p:sp>
        <p:nvSpPr>
          <p:cNvPr id="3" name="Subtitle 2">
            <a:extLst>
              <a:ext uri="{FF2B5EF4-FFF2-40B4-BE49-F238E27FC236}">
                <a16:creationId xmlns:a16="http://schemas.microsoft.com/office/drawing/2014/main" id="{75046386-2BCE-46E7-A2CD-33289ED3C37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8103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8"/>
        <p:cNvGrpSpPr/>
        <p:nvPr/>
      </p:nvGrpSpPr>
      <p:grpSpPr>
        <a:xfrm>
          <a:off x="0" y="0"/>
          <a:ext cx="0" cy="0"/>
          <a:chOff x="0" y="0"/>
          <a:chExt cx="0" cy="0"/>
        </a:xfrm>
      </p:grpSpPr>
      <p:sp>
        <p:nvSpPr>
          <p:cNvPr id="609" name="Google Shape;609;p61"/>
          <p:cNvSpPr txBox="1">
            <a:spLocks noGrp="1"/>
          </p:cNvSpPr>
          <p:nvPr>
            <p:ph type="title"/>
          </p:nvPr>
        </p:nvSpPr>
        <p:spPr>
          <a:xfrm>
            <a:off x="1" y="55191"/>
            <a:ext cx="12192000" cy="1010068"/>
          </a:xfrm>
          <a:prstGeom prst="rect">
            <a:avLst/>
          </a:prstGeom>
          <a:noFill/>
          <a:ln>
            <a:noFill/>
          </a:ln>
        </p:spPr>
        <p:txBody>
          <a:bodyPr spcFirstLastPara="1" wrap="square" lIns="121900" tIns="60933" rIns="121900" bIns="60933" anchor="ctr" anchorCtr="0">
            <a:noAutofit/>
          </a:bodyPr>
          <a:lstStyle/>
          <a:p>
            <a:r>
              <a:rPr lang="en-US" sz="2133"/>
              <a:t>Basic Device Configuration</a:t>
            </a:r>
            <a:br>
              <a:rPr lang="en-US">
                <a:latin typeface="Arial"/>
                <a:ea typeface="Arial"/>
                <a:cs typeface="Arial"/>
                <a:sym typeface="Arial"/>
              </a:rPr>
            </a:br>
            <a:r>
              <a:rPr lang="en-US">
                <a:latin typeface="Arial"/>
                <a:ea typeface="Arial"/>
                <a:cs typeface="Arial"/>
                <a:sym typeface="Arial"/>
              </a:rPr>
              <a:t>Banner Messages</a:t>
            </a:r>
            <a:endParaRPr/>
          </a:p>
        </p:txBody>
      </p:sp>
      <p:sp>
        <p:nvSpPr>
          <p:cNvPr id="610" name="Google Shape;610;p61"/>
          <p:cNvSpPr txBox="1">
            <a:spLocks noGrp="1"/>
          </p:cNvSpPr>
          <p:nvPr>
            <p:ph type="body" idx="1"/>
          </p:nvPr>
        </p:nvSpPr>
        <p:spPr>
          <a:xfrm>
            <a:off x="193810" y="1271221"/>
            <a:ext cx="5143581" cy="2208560"/>
          </a:xfrm>
          <a:prstGeom prst="rect">
            <a:avLst/>
          </a:prstGeom>
          <a:noFill/>
          <a:ln>
            <a:noFill/>
          </a:ln>
        </p:spPr>
        <p:txBody>
          <a:bodyPr spcFirstLastPara="1" wrap="square" lIns="121900" tIns="60933" rIns="243833" bIns="60933" anchor="t" anchorCtr="0">
            <a:noAutofit/>
          </a:bodyPr>
          <a:lstStyle/>
          <a:p>
            <a:pPr marL="226478" indent="-226478">
              <a:lnSpc>
                <a:spcPct val="85000"/>
              </a:lnSpc>
              <a:spcBef>
                <a:spcPts val="0"/>
              </a:spcBef>
            </a:pPr>
            <a:r>
              <a:rPr lang="en-US"/>
              <a:t>A banner message is important to warn unauthorized personnel from attempting to access the device. </a:t>
            </a:r>
            <a:endParaRPr/>
          </a:p>
          <a:p>
            <a:pPr marL="226478" indent="-226478">
              <a:lnSpc>
                <a:spcPct val="85000"/>
              </a:lnSpc>
              <a:spcBef>
                <a:spcPts val="1400"/>
              </a:spcBef>
            </a:pPr>
            <a:r>
              <a:rPr lang="en-US"/>
              <a:t>To create a banner message of the day on a network device, use the </a:t>
            </a:r>
            <a:r>
              <a:rPr lang="en-US" b="1"/>
              <a:t>banner motd #</a:t>
            </a:r>
            <a:r>
              <a:rPr lang="en-US"/>
              <a:t> </a:t>
            </a:r>
            <a:r>
              <a:rPr lang="en-US" i="1"/>
              <a:t>the message of the day</a:t>
            </a:r>
            <a:r>
              <a:rPr lang="en-US"/>
              <a:t> </a:t>
            </a:r>
            <a:r>
              <a:rPr lang="en-US" b="1"/>
              <a:t>#</a:t>
            </a:r>
            <a:r>
              <a:rPr lang="en-US"/>
              <a:t> global config command. </a:t>
            </a:r>
            <a:endParaRPr/>
          </a:p>
        </p:txBody>
      </p:sp>
      <p:sp>
        <p:nvSpPr>
          <p:cNvPr id="611" name="Google Shape;611;p61"/>
          <p:cNvSpPr txBox="1"/>
          <p:nvPr/>
        </p:nvSpPr>
        <p:spPr>
          <a:xfrm>
            <a:off x="193810" y="4025618"/>
            <a:ext cx="5143581" cy="984885"/>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n-US" sz="1867" kern="0">
                <a:solidFill>
                  <a:srgbClr val="000000"/>
                </a:solidFill>
                <a:latin typeface="Arial"/>
                <a:ea typeface="Arial"/>
                <a:cs typeface="Arial"/>
                <a:sym typeface="Arial"/>
              </a:rPr>
              <a:t>Note: The “#” in the command syntax is called the delimiting character. It is entered before and after the message. </a:t>
            </a:r>
            <a:endParaRPr sz="1867" kern="0">
              <a:solidFill>
                <a:srgbClr val="000000"/>
              </a:solidFill>
              <a:latin typeface="Arial"/>
              <a:cs typeface="Arial"/>
              <a:sym typeface="Arial"/>
            </a:endParaRPr>
          </a:p>
        </p:txBody>
      </p:sp>
      <p:sp>
        <p:nvSpPr>
          <p:cNvPr id="612" name="Google Shape;612;p61"/>
          <p:cNvSpPr txBox="1"/>
          <p:nvPr/>
        </p:nvSpPr>
        <p:spPr>
          <a:xfrm>
            <a:off x="5691930" y="2466548"/>
            <a:ext cx="6500071" cy="389851"/>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n-US" sz="1733" kern="0">
                <a:solidFill>
                  <a:srgbClr val="000000"/>
                </a:solidFill>
                <a:latin typeface="Arial"/>
                <a:ea typeface="Arial"/>
                <a:cs typeface="Arial"/>
                <a:sym typeface="Arial"/>
              </a:rPr>
              <a:t>The banner will be displayed on attempts to access the device. </a:t>
            </a:r>
            <a:endParaRPr sz="1867" kern="0">
              <a:solidFill>
                <a:srgbClr val="000000"/>
              </a:solidFill>
              <a:latin typeface="Arial"/>
              <a:cs typeface="Arial"/>
              <a:sym typeface="Arial"/>
            </a:endParaRPr>
          </a:p>
        </p:txBody>
      </p:sp>
      <p:pic>
        <p:nvPicPr>
          <p:cNvPr id="613" name="Google Shape;613;p61"/>
          <p:cNvPicPr preferRelativeResize="0"/>
          <p:nvPr/>
        </p:nvPicPr>
        <p:blipFill rotWithShape="1">
          <a:blip r:embed="rId3">
            <a:alphaModFix/>
          </a:blip>
          <a:srcRect/>
          <a:stretch/>
        </p:blipFill>
        <p:spPr>
          <a:xfrm>
            <a:off x="6190825" y="1540168"/>
            <a:ext cx="5486400" cy="926379"/>
          </a:xfrm>
          <a:prstGeom prst="rect">
            <a:avLst/>
          </a:prstGeom>
          <a:noFill/>
          <a:ln>
            <a:noFill/>
          </a:ln>
        </p:spPr>
      </p:pic>
      <p:sp>
        <p:nvSpPr>
          <p:cNvPr id="614" name="Google Shape;614;p61"/>
          <p:cNvSpPr/>
          <p:nvPr/>
        </p:nvSpPr>
        <p:spPr>
          <a:xfrm>
            <a:off x="8683411" y="2947774"/>
            <a:ext cx="250615" cy="389852"/>
          </a:xfrm>
          <a:prstGeom prst="downArrow">
            <a:avLst>
              <a:gd name="adj1" fmla="val 50000"/>
              <a:gd name="adj2" fmla="val 50000"/>
            </a:avLst>
          </a:prstGeom>
          <a:solidFill>
            <a:srgbClr val="36A4D7"/>
          </a:solidFill>
          <a:ln>
            <a:noFill/>
          </a:ln>
        </p:spPr>
        <p:txBody>
          <a:bodyPr spcFirstLastPara="1" wrap="square" lIns="121900" tIns="60933" rIns="121900" bIns="60933" anchor="ctr" anchorCtr="0">
            <a:noAutofit/>
          </a:bodyPr>
          <a:lstStyle/>
          <a:p>
            <a:pPr algn="ctr" defTabSz="1219170">
              <a:buClr>
                <a:srgbClr val="000000"/>
              </a:buClr>
            </a:pPr>
            <a:endParaRPr sz="2400" kern="0">
              <a:solidFill>
                <a:srgbClr val="FFFFFF"/>
              </a:solidFill>
              <a:latin typeface="Arial"/>
              <a:ea typeface="Arial"/>
              <a:cs typeface="Arial"/>
              <a:sym typeface="Arial"/>
            </a:endParaRPr>
          </a:p>
        </p:txBody>
      </p:sp>
      <p:pic>
        <p:nvPicPr>
          <p:cNvPr id="615" name="Google Shape;615;p61"/>
          <p:cNvPicPr preferRelativeResize="0"/>
          <p:nvPr/>
        </p:nvPicPr>
        <p:blipFill rotWithShape="1">
          <a:blip r:embed="rId4">
            <a:alphaModFix/>
          </a:blip>
          <a:srcRect/>
          <a:stretch/>
        </p:blipFill>
        <p:spPr>
          <a:xfrm>
            <a:off x="6854611" y="3429001"/>
            <a:ext cx="3657600" cy="2178121"/>
          </a:xfrm>
          <a:prstGeom prst="rect">
            <a:avLst/>
          </a:prstGeom>
          <a:noFill/>
          <a:ln>
            <a:noFill/>
          </a:ln>
        </p:spPr>
      </p:pic>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Secure Remote Access</a:t>
            </a:r>
            <a:br>
              <a:rPr lang="en-US" dirty="0"/>
            </a:br>
            <a:r>
              <a:rPr lang="en-US" dirty="0"/>
              <a:t>Telnet Operation</a:t>
            </a:r>
          </a:p>
        </p:txBody>
      </p:sp>
      <p:sp>
        <p:nvSpPr>
          <p:cNvPr id="4" name="Content Placeholder 3">
            <a:extLst>
              <a:ext uri="{FF2B5EF4-FFF2-40B4-BE49-F238E27FC236}">
                <a16:creationId xmlns:a16="http://schemas.microsoft.com/office/drawing/2014/main" id="{695BAE28-6863-A948-8D99-61BCD994D06D}"/>
              </a:ext>
            </a:extLst>
          </p:cNvPr>
          <p:cNvSpPr>
            <a:spLocks noGrp="1"/>
          </p:cNvSpPr>
          <p:nvPr>
            <p:ph idx="1"/>
          </p:nvPr>
        </p:nvSpPr>
        <p:spPr>
          <a:xfrm>
            <a:off x="632883" y="975783"/>
            <a:ext cx="5133604" cy="4919863"/>
          </a:xfrm>
        </p:spPr>
        <p:txBody>
          <a:bodyPr/>
          <a:lstStyle/>
          <a:p>
            <a:pPr marL="0" indent="0" algn="l"/>
            <a:r>
              <a:rPr lang="en-US" sz="2133" dirty="0">
                <a:solidFill>
                  <a:srgbClr val="000000"/>
                </a:solidFill>
              </a:rPr>
              <a:t>Telnet uses TCP port 23. It is an older protocol that uses unsecure plaintext transmission of both the login authentication (username and password) and the data transmitted between the communicating devices.</a:t>
            </a:r>
          </a:p>
          <a:p>
            <a:pPr marL="0" indent="0" algn="l"/>
            <a:r>
              <a:rPr lang="en-US" sz="2133" dirty="0">
                <a:solidFill>
                  <a:srgbClr val="000000"/>
                </a:solidFill>
              </a:rPr>
              <a:t>A threat actor can monitor packets using Wireshark. For example, in the figure the threat actor captured the username </a:t>
            </a:r>
            <a:r>
              <a:rPr lang="en-US" sz="2133" b="1" dirty="0">
                <a:solidFill>
                  <a:srgbClr val="000000"/>
                </a:solidFill>
              </a:rPr>
              <a:t>admin</a:t>
            </a:r>
            <a:r>
              <a:rPr lang="en-US" sz="2133" dirty="0">
                <a:solidFill>
                  <a:srgbClr val="000000"/>
                </a:solidFill>
              </a:rPr>
              <a:t> and password </a:t>
            </a:r>
            <a:r>
              <a:rPr lang="en-US" sz="2133" b="1" dirty="0">
                <a:solidFill>
                  <a:srgbClr val="000000"/>
                </a:solidFill>
              </a:rPr>
              <a:t>ccna</a:t>
            </a:r>
            <a:r>
              <a:rPr lang="en-US" sz="2133" dirty="0">
                <a:solidFill>
                  <a:srgbClr val="000000"/>
                </a:solidFill>
              </a:rPr>
              <a:t> from a Telnet session. </a:t>
            </a:r>
          </a:p>
        </p:txBody>
      </p:sp>
      <p:pic>
        <p:nvPicPr>
          <p:cNvPr id="5" name="Picture 4">
            <a:extLst>
              <a:ext uri="{FF2B5EF4-FFF2-40B4-BE49-F238E27FC236}">
                <a16:creationId xmlns:a16="http://schemas.microsoft.com/office/drawing/2014/main" id="{72259ABA-57F0-BC41-8D9C-FEABAB610248}"/>
              </a:ext>
            </a:extLst>
          </p:cNvPr>
          <p:cNvPicPr>
            <a:picLocks noChangeAspect="1"/>
          </p:cNvPicPr>
          <p:nvPr/>
        </p:nvPicPr>
        <p:blipFill>
          <a:blip r:embed="rId4"/>
          <a:stretch>
            <a:fillRect/>
          </a:stretch>
        </p:blipFill>
        <p:spPr>
          <a:xfrm>
            <a:off x="6275774" y="1133161"/>
            <a:ext cx="5384313" cy="3891921"/>
          </a:xfrm>
          <a:prstGeom prst="rect">
            <a:avLst/>
          </a:prstGeom>
        </p:spPr>
      </p:pic>
    </p:spTree>
    <p:custDataLst>
      <p:tags r:id="rId1"/>
    </p:custDataLst>
    <p:extLst>
      <p:ext uri="{BB962C8B-B14F-4D97-AF65-F5344CB8AC3E}">
        <p14:creationId xmlns:p14="http://schemas.microsoft.com/office/powerpoint/2010/main" val="5438865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Secure Remote Access</a:t>
            </a:r>
            <a:br>
              <a:rPr lang="en-US" dirty="0"/>
            </a:br>
            <a:r>
              <a:rPr lang="en-US" dirty="0"/>
              <a:t>SSH Operation</a:t>
            </a:r>
          </a:p>
        </p:txBody>
      </p:sp>
      <p:sp>
        <p:nvSpPr>
          <p:cNvPr id="6" name="Content Placeholder 5">
            <a:extLst>
              <a:ext uri="{FF2B5EF4-FFF2-40B4-BE49-F238E27FC236}">
                <a16:creationId xmlns:a16="http://schemas.microsoft.com/office/drawing/2014/main" id="{4CA36867-065C-EE45-933F-3628A4798040}"/>
              </a:ext>
            </a:extLst>
          </p:cNvPr>
          <p:cNvSpPr>
            <a:spLocks noGrp="1"/>
          </p:cNvSpPr>
          <p:nvPr>
            <p:ph idx="1"/>
          </p:nvPr>
        </p:nvSpPr>
        <p:spPr>
          <a:xfrm>
            <a:off x="146757" y="975783"/>
            <a:ext cx="5833915" cy="4919863"/>
          </a:xfrm>
        </p:spPr>
        <p:txBody>
          <a:bodyPr/>
          <a:lstStyle/>
          <a:p>
            <a:pPr marL="0" indent="0" algn="l"/>
            <a:r>
              <a:rPr lang="en-US" sz="2000" dirty="0">
                <a:solidFill>
                  <a:srgbClr val="000000"/>
                </a:solidFill>
              </a:rPr>
              <a:t>Secure Shell (SSH) is a secure protocol that uses TCP port 22. It provides a secure (encrypted) management connection to a remote device. SSH should replace Telnet for management connections. SSH provides security for remote connections by providing strong encryption when a device is authenticated (username and password) and also for the transmitted data between the communicating devices.</a:t>
            </a:r>
          </a:p>
          <a:p>
            <a:pPr marL="0" indent="0" algn="l"/>
            <a:endParaRPr lang="en-US" sz="2000" dirty="0">
              <a:solidFill>
                <a:srgbClr val="000000"/>
              </a:solidFill>
            </a:endParaRPr>
          </a:p>
          <a:p>
            <a:pPr marL="0" indent="0" algn="l"/>
            <a:r>
              <a:rPr lang="en-US" sz="2000" dirty="0">
                <a:solidFill>
                  <a:srgbClr val="000000"/>
                </a:solidFill>
              </a:rPr>
              <a:t>The figure shows a Wireshark capture of an SSH session. The threat actor can track the session using the IP address of the administrator device. However, unlike Telnet, with SSH the username and password are encrypted.</a:t>
            </a:r>
          </a:p>
          <a:p>
            <a:pPr marL="380990" indent="-380990" algn="l">
              <a:buFont typeface="Arial" panose="020B0604020202020204" pitchFamily="34" charset="0"/>
              <a:buChar char="•"/>
            </a:pPr>
            <a:endParaRPr lang="en-US" sz="1867" dirty="0">
              <a:solidFill>
                <a:srgbClr val="000000"/>
              </a:solidFill>
            </a:endParaRPr>
          </a:p>
        </p:txBody>
      </p:sp>
      <p:pic>
        <p:nvPicPr>
          <p:cNvPr id="8" name="Picture 7">
            <a:extLst>
              <a:ext uri="{FF2B5EF4-FFF2-40B4-BE49-F238E27FC236}">
                <a16:creationId xmlns:a16="http://schemas.microsoft.com/office/drawing/2014/main" id="{5D8FC6F7-6AB1-9640-AFF4-87BF29BBF4BB}"/>
              </a:ext>
            </a:extLst>
          </p:cNvPr>
          <p:cNvPicPr>
            <a:picLocks noChangeAspect="1"/>
          </p:cNvPicPr>
          <p:nvPr/>
        </p:nvPicPr>
        <p:blipFill>
          <a:blip r:embed="rId4"/>
          <a:stretch>
            <a:fillRect/>
          </a:stretch>
        </p:blipFill>
        <p:spPr>
          <a:xfrm>
            <a:off x="6431176" y="1287162"/>
            <a:ext cx="5284773" cy="3869724"/>
          </a:xfrm>
          <a:prstGeom prst="rect">
            <a:avLst/>
          </a:prstGeom>
        </p:spPr>
      </p:pic>
    </p:spTree>
    <p:custDataLst>
      <p:tags r:id="rId1"/>
    </p:custDataLst>
    <p:extLst>
      <p:ext uri="{BB962C8B-B14F-4D97-AF65-F5344CB8AC3E}">
        <p14:creationId xmlns:p14="http://schemas.microsoft.com/office/powerpoint/2010/main" val="42333119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Secure Remote Access</a:t>
            </a:r>
            <a:br>
              <a:rPr lang="en-US" dirty="0"/>
            </a:br>
            <a:r>
              <a:rPr lang="en-US" dirty="0"/>
              <a:t>Verify the Switch Supports SSH</a:t>
            </a:r>
          </a:p>
        </p:txBody>
      </p:sp>
      <p:sp>
        <p:nvSpPr>
          <p:cNvPr id="4" name="Content Placeholder 3">
            <a:extLst>
              <a:ext uri="{FF2B5EF4-FFF2-40B4-BE49-F238E27FC236}">
                <a16:creationId xmlns:a16="http://schemas.microsoft.com/office/drawing/2014/main" id="{A0711190-744C-884C-A304-1DAF2D9FE229}"/>
              </a:ext>
            </a:extLst>
          </p:cNvPr>
          <p:cNvSpPr>
            <a:spLocks noGrp="1"/>
          </p:cNvSpPr>
          <p:nvPr>
            <p:ph idx="1"/>
          </p:nvPr>
        </p:nvSpPr>
        <p:spPr>
          <a:xfrm>
            <a:off x="632883" y="975784"/>
            <a:ext cx="11040076" cy="2568928"/>
          </a:xfrm>
        </p:spPr>
        <p:txBody>
          <a:bodyPr/>
          <a:lstStyle/>
          <a:p>
            <a:pPr marL="0" indent="0" algn="l"/>
            <a:r>
              <a:rPr lang="en-US" sz="2133" dirty="0">
                <a:solidFill>
                  <a:srgbClr val="000000"/>
                </a:solidFill>
              </a:rPr>
              <a:t>To enable SSH on a Catalyst 2960 switch, the switch must be using a version of the IOS software including cryptographic (encrypted) features and capabilities. Use the </a:t>
            </a:r>
            <a:r>
              <a:rPr lang="en-US" sz="2133" b="1" dirty="0">
                <a:solidFill>
                  <a:srgbClr val="000000"/>
                </a:solidFill>
              </a:rPr>
              <a:t>show version</a:t>
            </a:r>
            <a:r>
              <a:rPr lang="en-US" sz="2133" dirty="0">
                <a:solidFill>
                  <a:srgbClr val="000000"/>
                </a:solidFill>
              </a:rPr>
              <a:t> command on the switch to see which IOS the switch is currently running. An IOS filename that includes the combination “k9” supports cryptographic (encrypted) features and capabilities. </a:t>
            </a:r>
          </a:p>
          <a:p>
            <a:pPr marL="0" indent="0" algn="l"/>
            <a:endParaRPr lang="en-US" sz="2133" dirty="0">
              <a:solidFill>
                <a:srgbClr val="000000"/>
              </a:solidFill>
            </a:endParaRPr>
          </a:p>
          <a:p>
            <a:pPr marL="0" indent="0" algn="l"/>
            <a:r>
              <a:rPr lang="en-US" sz="2133" dirty="0">
                <a:solidFill>
                  <a:srgbClr val="000000"/>
                </a:solidFill>
              </a:rPr>
              <a:t>The example shows the output of the </a:t>
            </a:r>
            <a:r>
              <a:rPr lang="en-US" sz="2133" b="1" dirty="0">
                <a:solidFill>
                  <a:srgbClr val="000000"/>
                </a:solidFill>
              </a:rPr>
              <a:t>show version</a:t>
            </a:r>
            <a:r>
              <a:rPr lang="en-US" sz="2133" dirty="0">
                <a:solidFill>
                  <a:srgbClr val="000000"/>
                </a:solidFill>
              </a:rPr>
              <a:t> command.</a:t>
            </a:r>
          </a:p>
        </p:txBody>
      </p:sp>
      <p:pic>
        <p:nvPicPr>
          <p:cNvPr id="7" name="Picture 6">
            <a:extLst>
              <a:ext uri="{FF2B5EF4-FFF2-40B4-BE49-F238E27FC236}">
                <a16:creationId xmlns:a16="http://schemas.microsoft.com/office/drawing/2014/main" id="{0750D2FB-D57E-064F-B311-FC85F3B6C604}"/>
              </a:ext>
            </a:extLst>
          </p:cNvPr>
          <p:cNvPicPr>
            <a:picLocks noChangeAspect="1"/>
          </p:cNvPicPr>
          <p:nvPr/>
        </p:nvPicPr>
        <p:blipFill>
          <a:blip r:embed="rId4"/>
          <a:stretch>
            <a:fillRect/>
          </a:stretch>
        </p:blipFill>
        <p:spPr>
          <a:xfrm>
            <a:off x="689803" y="3731360"/>
            <a:ext cx="10926235" cy="1296883"/>
          </a:xfrm>
          <a:prstGeom prst="rect">
            <a:avLst/>
          </a:prstGeom>
        </p:spPr>
      </p:pic>
    </p:spTree>
    <p:custDataLst>
      <p:tags r:id="rId1"/>
    </p:custDataLst>
    <p:extLst>
      <p:ext uri="{BB962C8B-B14F-4D97-AF65-F5344CB8AC3E}">
        <p14:creationId xmlns:p14="http://schemas.microsoft.com/office/powerpoint/2010/main" val="4185826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Configure a Switch with Initial Settings</a:t>
            </a:r>
            <a:br>
              <a:rPr lang="en-US" dirty="0"/>
            </a:br>
            <a:r>
              <a:rPr lang="en-US" dirty="0"/>
              <a:t>Switch SVI Configuration Example (Cont.)</a:t>
            </a:r>
          </a:p>
        </p:txBody>
      </p:sp>
      <p:graphicFrame>
        <p:nvGraphicFramePr>
          <p:cNvPr id="6" name="Content Placeholder 5">
            <a:extLst>
              <a:ext uri="{FF2B5EF4-FFF2-40B4-BE49-F238E27FC236}">
                <a16:creationId xmlns:a16="http://schemas.microsoft.com/office/drawing/2014/main" id="{2F8BAC7D-74EC-2242-A0DD-087087EAAD06}"/>
              </a:ext>
            </a:extLst>
          </p:cNvPr>
          <p:cNvGraphicFramePr>
            <a:graphicFrameLocks noGrp="1"/>
          </p:cNvGraphicFramePr>
          <p:nvPr>
            <p:ph idx="1"/>
            <p:extLst>
              <p:ext uri="{D42A27DB-BD31-4B8C-83A1-F6EECF244321}">
                <p14:modId xmlns:p14="http://schemas.microsoft.com/office/powerpoint/2010/main" val="862620169"/>
              </p:ext>
            </p:extLst>
          </p:nvPr>
        </p:nvGraphicFramePr>
        <p:xfrm>
          <a:off x="92764" y="975784"/>
          <a:ext cx="11926957" cy="4752193"/>
        </p:xfrm>
        <a:graphic>
          <a:graphicData uri="http://schemas.openxmlformats.org/drawingml/2006/table">
            <a:tbl>
              <a:tblPr firstRow="1" bandRow="1">
                <a:tableStyleId>{5C22544A-7EE6-4342-B048-85BDC9FD1C3A}</a:tableStyleId>
              </a:tblPr>
              <a:tblGrid>
                <a:gridCol w="4948966">
                  <a:extLst>
                    <a:ext uri="{9D8B030D-6E8A-4147-A177-3AD203B41FA5}">
                      <a16:colId xmlns:a16="http://schemas.microsoft.com/office/drawing/2014/main" val="1842772784"/>
                    </a:ext>
                  </a:extLst>
                </a:gridCol>
                <a:gridCol w="6977991">
                  <a:extLst>
                    <a:ext uri="{9D8B030D-6E8A-4147-A177-3AD203B41FA5}">
                      <a16:colId xmlns:a16="http://schemas.microsoft.com/office/drawing/2014/main" val="3362537858"/>
                    </a:ext>
                  </a:extLst>
                </a:gridCol>
              </a:tblGrid>
              <a:tr h="437478">
                <a:tc>
                  <a:txBody>
                    <a:bodyPr/>
                    <a:lstStyle/>
                    <a:p>
                      <a:pPr algn="l" fontAlgn="ctr"/>
                      <a:r>
                        <a:rPr lang="en-US" sz="2000" b="1" dirty="0">
                          <a:effectLst/>
                        </a:rPr>
                        <a:t>Task</a:t>
                      </a:r>
                      <a:endParaRPr lang="en-US" sz="2000" dirty="0">
                        <a:effectLst/>
                      </a:endParaRPr>
                    </a:p>
                  </a:txBody>
                  <a:tcPr marL="63500" marR="63500" marT="63500" marB="63500" anchor="ctr"/>
                </a:tc>
                <a:tc>
                  <a:txBody>
                    <a:bodyPr/>
                    <a:lstStyle/>
                    <a:p>
                      <a:pPr algn="l" fontAlgn="ctr"/>
                      <a:r>
                        <a:rPr lang="en-US" sz="2000" b="1" dirty="0">
                          <a:effectLst/>
                        </a:rPr>
                        <a:t>IOS Commands</a:t>
                      </a:r>
                      <a:endParaRPr lang="en-US" sz="2000" dirty="0">
                        <a:effectLst/>
                      </a:endParaRPr>
                    </a:p>
                  </a:txBody>
                  <a:tcPr marL="63500" marR="63500" marT="63500" marB="63500" anchor="ctr"/>
                </a:tc>
                <a:extLst>
                  <a:ext uri="{0D108BD9-81ED-4DB2-BD59-A6C34878D82A}">
                    <a16:rowId xmlns:a16="http://schemas.microsoft.com/office/drawing/2014/main" val="782217537"/>
                  </a:ext>
                </a:extLst>
              </a:tr>
              <a:tr h="486780">
                <a:tc>
                  <a:txBody>
                    <a:bodyPr/>
                    <a:lstStyle/>
                    <a:p>
                      <a:pPr fontAlgn="ctr"/>
                      <a:r>
                        <a:rPr lang="en-US" sz="2000" b="0" dirty="0">
                          <a:effectLst/>
                        </a:rPr>
                        <a:t>Enter global configuration mode.</a:t>
                      </a:r>
                    </a:p>
                  </a:txBody>
                  <a:tcPr marL="63500" marR="63500" marT="63500" marB="63500" anchor="ctr"/>
                </a:tc>
                <a:tc>
                  <a:txBody>
                    <a:bodyPr/>
                    <a:lstStyle/>
                    <a:p>
                      <a:pPr rtl="0" fontAlgn="ctr"/>
                      <a:r>
                        <a:rPr lang="en-US" sz="2000" b="0" dirty="0">
                          <a:effectLst/>
                        </a:rPr>
                        <a:t>S1# </a:t>
                      </a:r>
                      <a:r>
                        <a:rPr lang="en-US" sz="2000" b="1" dirty="0">
                          <a:effectLst/>
                        </a:rPr>
                        <a:t>configure terminal</a:t>
                      </a:r>
                      <a:endParaRPr lang="en-US" sz="2000" b="0" dirty="0">
                        <a:effectLst/>
                      </a:endParaRPr>
                    </a:p>
                  </a:txBody>
                  <a:tcPr marL="63500" marR="63500" marT="63500" marB="63500" anchor="ctr"/>
                </a:tc>
                <a:extLst>
                  <a:ext uri="{0D108BD9-81ED-4DB2-BD59-A6C34878D82A}">
                    <a16:rowId xmlns:a16="http://schemas.microsoft.com/office/drawing/2014/main" val="4169023811"/>
                  </a:ext>
                </a:extLst>
              </a:tr>
              <a:tr h="765587">
                <a:tc>
                  <a:txBody>
                    <a:bodyPr/>
                    <a:lstStyle/>
                    <a:p>
                      <a:pPr fontAlgn="ctr"/>
                      <a:r>
                        <a:rPr lang="en-US" sz="2000" b="0" dirty="0">
                          <a:effectLst/>
                        </a:rPr>
                        <a:t>Enter interface configuration mode for the SVI.</a:t>
                      </a:r>
                    </a:p>
                  </a:txBody>
                  <a:tcPr marL="63500" marR="63500" marT="63500" marB="63500" anchor="ctr"/>
                </a:tc>
                <a:tc>
                  <a:txBody>
                    <a:bodyPr/>
                    <a:lstStyle/>
                    <a:p>
                      <a:pPr rtl="0" fontAlgn="ctr"/>
                      <a:r>
                        <a:rPr lang="en-US" sz="2000" b="0" dirty="0">
                          <a:effectLst/>
                        </a:rPr>
                        <a:t>S1(config)# </a:t>
                      </a:r>
                      <a:r>
                        <a:rPr lang="en-US" sz="2000" b="1" dirty="0">
                          <a:effectLst/>
                        </a:rPr>
                        <a:t>interface </a:t>
                      </a:r>
                      <a:r>
                        <a:rPr lang="en-US" sz="2000" b="1" dirty="0" err="1">
                          <a:effectLst/>
                        </a:rPr>
                        <a:t>vlan</a:t>
                      </a:r>
                      <a:r>
                        <a:rPr lang="en-US" sz="2000" b="1" dirty="0">
                          <a:effectLst/>
                        </a:rPr>
                        <a:t> 1</a:t>
                      </a:r>
                      <a:endParaRPr lang="en-US" sz="2000" b="0" dirty="0">
                        <a:effectLst/>
                      </a:endParaRPr>
                    </a:p>
                  </a:txBody>
                  <a:tcPr marL="63500" marR="63500" marT="63500" marB="63500" anchor="ctr"/>
                </a:tc>
                <a:extLst>
                  <a:ext uri="{0D108BD9-81ED-4DB2-BD59-A6C34878D82A}">
                    <a16:rowId xmlns:a16="http://schemas.microsoft.com/office/drawing/2014/main" val="3690311916"/>
                  </a:ext>
                </a:extLst>
              </a:tr>
              <a:tr h="765587">
                <a:tc>
                  <a:txBody>
                    <a:bodyPr/>
                    <a:lstStyle/>
                    <a:p>
                      <a:pPr fontAlgn="ctr"/>
                      <a:r>
                        <a:rPr lang="en-US" sz="2000" b="0" dirty="0">
                          <a:effectLst/>
                        </a:rPr>
                        <a:t>Configure the management interface IPv4 address.</a:t>
                      </a:r>
                    </a:p>
                  </a:txBody>
                  <a:tcPr marL="63500" marR="63500" marT="63500" marB="63500" anchor="ctr"/>
                </a:tc>
                <a:tc>
                  <a:txBody>
                    <a:bodyPr/>
                    <a:lstStyle/>
                    <a:p>
                      <a:pPr rtl="0" fontAlgn="ctr"/>
                      <a:r>
                        <a:rPr lang="en-US" sz="2000" b="0" dirty="0">
                          <a:effectLst/>
                        </a:rPr>
                        <a:t>S1(config-if)# </a:t>
                      </a:r>
                      <a:r>
                        <a:rPr lang="en-US" sz="2000" b="1" dirty="0">
                          <a:effectLst/>
                        </a:rPr>
                        <a:t>ip address 172.17.99.11 255.255.255.0</a:t>
                      </a:r>
                      <a:endParaRPr lang="en-US" sz="2000" b="0" dirty="0">
                        <a:effectLst/>
                      </a:endParaRPr>
                    </a:p>
                  </a:txBody>
                  <a:tcPr marL="63500" marR="63500" marT="63500" marB="63500" anchor="ctr"/>
                </a:tc>
                <a:extLst>
                  <a:ext uri="{0D108BD9-81ED-4DB2-BD59-A6C34878D82A}">
                    <a16:rowId xmlns:a16="http://schemas.microsoft.com/office/drawing/2014/main" val="4131391620"/>
                  </a:ext>
                </a:extLst>
              </a:tr>
              <a:tr h="765587">
                <a:tc>
                  <a:txBody>
                    <a:bodyPr/>
                    <a:lstStyle/>
                    <a:p>
                      <a:pPr fontAlgn="ctr"/>
                      <a:r>
                        <a:rPr lang="en-US" sz="2000" b="0" dirty="0">
                          <a:effectLst/>
                        </a:rPr>
                        <a:t>Enable the management interface.</a:t>
                      </a:r>
                    </a:p>
                  </a:txBody>
                  <a:tcPr marL="63500" marR="63500" marT="63500" marB="63500" anchor="ctr"/>
                </a:tc>
                <a:tc>
                  <a:txBody>
                    <a:bodyPr/>
                    <a:lstStyle/>
                    <a:p>
                      <a:pPr rtl="0" fontAlgn="ctr"/>
                      <a:r>
                        <a:rPr lang="en-US" sz="2000" b="0" dirty="0">
                          <a:effectLst/>
                        </a:rPr>
                        <a:t>S1(config-if)# </a:t>
                      </a:r>
                      <a:r>
                        <a:rPr lang="en-US" sz="2000" b="1" dirty="0">
                          <a:effectLst/>
                        </a:rPr>
                        <a:t>no shutdown</a:t>
                      </a:r>
                      <a:endParaRPr lang="en-US" sz="2000" b="0" dirty="0">
                        <a:effectLst/>
                      </a:endParaRPr>
                    </a:p>
                  </a:txBody>
                  <a:tcPr marL="63500" marR="63500" marT="63500" marB="63500" anchor="ctr"/>
                </a:tc>
                <a:extLst>
                  <a:ext uri="{0D108BD9-81ED-4DB2-BD59-A6C34878D82A}">
                    <a16:rowId xmlns:a16="http://schemas.microsoft.com/office/drawing/2014/main" val="1193633188"/>
                  </a:ext>
                </a:extLst>
              </a:tr>
              <a:tr h="765587">
                <a:tc>
                  <a:txBody>
                    <a:bodyPr/>
                    <a:lstStyle/>
                    <a:p>
                      <a:pPr fontAlgn="ctr"/>
                      <a:r>
                        <a:rPr lang="en-US" sz="2000" b="0" dirty="0">
                          <a:effectLst/>
                        </a:rPr>
                        <a:t>Return to the privileged EXEC mode.</a:t>
                      </a:r>
                    </a:p>
                  </a:txBody>
                  <a:tcPr marL="63500" marR="63500" marT="63500" marB="63500" anchor="ctr"/>
                </a:tc>
                <a:tc>
                  <a:txBody>
                    <a:bodyPr/>
                    <a:lstStyle/>
                    <a:p>
                      <a:pPr rtl="0" fontAlgn="ctr"/>
                      <a:r>
                        <a:rPr lang="en-US" sz="2000" b="0" dirty="0">
                          <a:effectLst/>
                        </a:rPr>
                        <a:t>S1(config-if)# </a:t>
                      </a:r>
                      <a:r>
                        <a:rPr lang="en-US" sz="2000" b="1" dirty="0">
                          <a:effectLst/>
                        </a:rPr>
                        <a:t>end</a:t>
                      </a:r>
                      <a:endParaRPr lang="en-US" sz="2000" b="0" dirty="0">
                        <a:effectLst/>
                      </a:endParaRPr>
                    </a:p>
                  </a:txBody>
                  <a:tcPr marL="63500" marR="63500" marT="63500" marB="63500" anchor="ctr"/>
                </a:tc>
                <a:extLst>
                  <a:ext uri="{0D108BD9-81ED-4DB2-BD59-A6C34878D82A}">
                    <a16:rowId xmlns:a16="http://schemas.microsoft.com/office/drawing/2014/main" val="1019189593"/>
                  </a:ext>
                </a:extLst>
              </a:tr>
              <a:tr h="765587">
                <a:tc>
                  <a:txBody>
                    <a:bodyPr/>
                    <a:lstStyle/>
                    <a:p>
                      <a:pPr fontAlgn="ctr"/>
                      <a:r>
                        <a:rPr lang="en-US" sz="2000" b="0" dirty="0">
                          <a:effectLst/>
                        </a:rPr>
                        <a:t>Save the running config to the startup config.</a:t>
                      </a:r>
                    </a:p>
                  </a:txBody>
                  <a:tcPr marL="63500" marR="63500" marT="63500" marB="63500" anchor="ctr"/>
                </a:tc>
                <a:tc>
                  <a:txBody>
                    <a:bodyPr/>
                    <a:lstStyle/>
                    <a:p>
                      <a:pPr fontAlgn="ctr"/>
                      <a:r>
                        <a:rPr lang="en-US" sz="2000" b="0" dirty="0">
                          <a:effectLst/>
                        </a:rPr>
                        <a:t>S1# </a:t>
                      </a:r>
                      <a:r>
                        <a:rPr lang="en-US" sz="2000" b="1" dirty="0">
                          <a:effectLst/>
                        </a:rPr>
                        <a:t>copy running-config startup-config</a:t>
                      </a:r>
                      <a:endParaRPr lang="en-US" sz="2000" b="0" dirty="0">
                        <a:effectLst/>
                      </a:endParaRPr>
                    </a:p>
                  </a:txBody>
                  <a:tcPr marL="63500" marR="63500" marT="63500" marB="63500" anchor="ctr"/>
                </a:tc>
                <a:extLst>
                  <a:ext uri="{0D108BD9-81ED-4DB2-BD59-A6C34878D82A}">
                    <a16:rowId xmlns:a16="http://schemas.microsoft.com/office/drawing/2014/main" val="1553730239"/>
                  </a:ext>
                </a:extLst>
              </a:tr>
            </a:tbl>
          </a:graphicData>
        </a:graphic>
      </p:graphicFrame>
    </p:spTree>
    <p:custDataLst>
      <p:tags r:id="rId1"/>
    </p:custDataLst>
    <p:extLst>
      <p:ext uri="{BB962C8B-B14F-4D97-AF65-F5344CB8AC3E}">
        <p14:creationId xmlns:p14="http://schemas.microsoft.com/office/powerpoint/2010/main" val="3451174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Configure a Switch with Initial Settings</a:t>
            </a:r>
            <a:br>
              <a:rPr lang="en-US" dirty="0"/>
            </a:br>
            <a:r>
              <a:rPr lang="en-US" dirty="0"/>
              <a:t>Switch SVI Configuration Example (Cont.)</a:t>
            </a:r>
          </a:p>
        </p:txBody>
      </p:sp>
      <p:sp>
        <p:nvSpPr>
          <p:cNvPr id="4" name="Content Placeholder 3">
            <a:extLst>
              <a:ext uri="{FF2B5EF4-FFF2-40B4-BE49-F238E27FC236}">
                <a16:creationId xmlns:a16="http://schemas.microsoft.com/office/drawing/2014/main" id="{C0B54286-8856-D743-A5B7-6514AC13245F}"/>
              </a:ext>
            </a:extLst>
          </p:cNvPr>
          <p:cNvSpPr>
            <a:spLocks noGrp="1"/>
          </p:cNvSpPr>
          <p:nvPr>
            <p:ph idx="1"/>
          </p:nvPr>
        </p:nvSpPr>
        <p:spPr>
          <a:xfrm>
            <a:off x="632883" y="975784"/>
            <a:ext cx="11040076" cy="1970617"/>
          </a:xfrm>
        </p:spPr>
        <p:txBody>
          <a:bodyPr/>
          <a:lstStyle/>
          <a:p>
            <a:pPr marL="0" indent="0" algn="l"/>
            <a:r>
              <a:rPr lang="en-US" sz="2133" b="1" dirty="0">
                <a:solidFill>
                  <a:srgbClr val="000000"/>
                </a:solidFill>
              </a:rPr>
              <a:t>Step 2: Configure the Default Gateway</a:t>
            </a:r>
            <a:endParaRPr lang="en-US" sz="2133" dirty="0">
              <a:solidFill>
                <a:srgbClr val="000000"/>
              </a:solidFill>
            </a:endParaRPr>
          </a:p>
          <a:p>
            <a:pPr marL="380990" indent="-380990" algn="l">
              <a:buFont typeface="Arial" panose="020B0604020202020204" pitchFamily="34" charset="0"/>
              <a:buChar char="•"/>
            </a:pPr>
            <a:r>
              <a:rPr lang="en-US" sz="2133" dirty="0">
                <a:solidFill>
                  <a:srgbClr val="000000"/>
                </a:solidFill>
              </a:rPr>
              <a:t>The switch should be configured with a default gateway if it will be managed remotely from networks that are not directly connected.</a:t>
            </a:r>
          </a:p>
          <a:p>
            <a:pPr marL="380990" indent="-380990" algn="l">
              <a:buFont typeface="Arial" panose="020B0604020202020204" pitchFamily="34" charset="0"/>
              <a:buChar char="•"/>
            </a:pPr>
            <a:endParaRPr lang="en-US" sz="2133" dirty="0">
              <a:solidFill>
                <a:srgbClr val="000000"/>
              </a:solidFill>
            </a:endParaRPr>
          </a:p>
        </p:txBody>
      </p:sp>
      <p:graphicFrame>
        <p:nvGraphicFramePr>
          <p:cNvPr id="5" name="Table 4">
            <a:extLst>
              <a:ext uri="{FF2B5EF4-FFF2-40B4-BE49-F238E27FC236}">
                <a16:creationId xmlns:a16="http://schemas.microsoft.com/office/drawing/2014/main" id="{FC953A50-B6A3-8F48-A4FD-939C0133D8ED}"/>
              </a:ext>
            </a:extLst>
          </p:cNvPr>
          <p:cNvGraphicFramePr>
            <a:graphicFrameLocks noGrp="1"/>
          </p:cNvGraphicFramePr>
          <p:nvPr>
            <p:extLst>
              <p:ext uri="{D42A27DB-BD31-4B8C-83A1-F6EECF244321}">
                <p14:modId xmlns:p14="http://schemas.microsoft.com/office/powerpoint/2010/main" val="1275115154"/>
              </p:ext>
            </p:extLst>
          </p:nvPr>
        </p:nvGraphicFramePr>
        <p:xfrm>
          <a:off x="639117" y="2329628"/>
          <a:ext cx="11033842" cy="3683000"/>
        </p:xfrm>
        <a:graphic>
          <a:graphicData uri="http://schemas.openxmlformats.org/drawingml/2006/table">
            <a:tbl>
              <a:tblPr firstRow="1" bandRow="1">
                <a:tableStyleId>{5C22544A-7EE6-4342-B048-85BDC9FD1C3A}</a:tableStyleId>
              </a:tblPr>
              <a:tblGrid>
                <a:gridCol w="5140684">
                  <a:extLst>
                    <a:ext uri="{9D8B030D-6E8A-4147-A177-3AD203B41FA5}">
                      <a16:colId xmlns:a16="http://schemas.microsoft.com/office/drawing/2014/main" val="677433346"/>
                    </a:ext>
                  </a:extLst>
                </a:gridCol>
                <a:gridCol w="5893158">
                  <a:extLst>
                    <a:ext uri="{9D8B030D-6E8A-4147-A177-3AD203B41FA5}">
                      <a16:colId xmlns:a16="http://schemas.microsoft.com/office/drawing/2014/main" val="311618432"/>
                    </a:ext>
                  </a:extLst>
                </a:gridCol>
              </a:tblGrid>
              <a:tr h="451868">
                <a:tc>
                  <a:txBody>
                    <a:bodyPr/>
                    <a:lstStyle/>
                    <a:p>
                      <a:pPr algn="l" fontAlgn="ctr"/>
                      <a:r>
                        <a:rPr lang="en-US" sz="2500" b="1" dirty="0">
                          <a:effectLst/>
                        </a:rPr>
                        <a:t>Task</a:t>
                      </a:r>
                      <a:endParaRPr lang="en-US" sz="2500" dirty="0">
                        <a:effectLst/>
                      </a:endParaRPr>
                    </a:p>
                  </a:txBody>
                  <a:tcPr marL="63500" marR="63500" marT="63500" marB="63500" anchor="ctr"/>
                </a:tc>
                <a:tc>
                  <a:txBody>
                    <a:bodyPr/>
                    <a:lstStyle/>
                    <a:p>
                      <a:pPr algn="l" fontAlgn="ctr"/>
                      <a:r>
                        <a:rPr lang="en-US" sz="2500" b="1" dirty="0">
                          <a:effectLst/>
                        </a:rPr>
                        <a:t>IOS Commands</a:t>
                      </a:r>
                      <a:endParaRPr lang="en-US" sz="2500" dirty="0">
                        <a:effectLst/>
                      </a:endParaRPr>
                    </a:p>
                  </a:txBody>
                  <a:tcPr marL="63500" marR="63500" marT="63500" marB="63500" anchor="ctr"/>
                </a:tc>
                <a:extLst>
                  <a:ext uri="{0D108BD9-81ED-4DB2-BD59-A6C34878D82A}">
                    <a16:rowId xmlns:a16="http://schemas.microsoft.com/office/drawing/2014/main" val="258089149"/>
                  </a:ext>
                </a:extLst>
              </a:tr>
              <a:tr h="451868">
                <a:tc>
                  <a:txBody>
                    <a:bodyPr/>
                    <a:lstStyle/>
                    <a:p>
                      <a:pPr fontAlgn="ctr"/>
                      <a:r>
                        <a:rPr lang="en-US" sz="2500" b="0" dirty="0">
                          <a:effectLst/>
                        </a:rPr>
                        <a:t>Enter global configuration mode.</a:t>
                      </a:r>
                    </a:p>
                  </a:txBody>
                  <a:tcPr marL="63500" marR="63500" marT="63500" marB="63500" anchor="ctr"/>
                </a:tc>
                <a:tc>
                  <a:txBody>
                    <a:bodyPr/>
                    <a:lstStyle/>
                    <a:p>
                      <a:pPr rtl="0" fontAlgn="ctr"/>
                      <a:r>
                        <a:rPr lang="en-US" sz="2500" b="0" dirty="0">
                          <a:effectLst/>
                        </a:rPr>
                        <a:t>S1# </a:t>
                      </a:r>
                      <a:r>
                        <a:rPr lang="en-US" sz="2500" b="1" dirty="0">
                          <a:effectLst/>
                        </a:rPr>
                        <a:t>configure terminal</a:t>
                      </a:r>
                      <a:endParaRPr lang="en-US" sz="2500" b="0" dirty="0">
                        <a:effectLst/>
                      </a:endParaRPr>
                    </a:p>
                  </a:txBody>
                  <a:tcPr marL="63500" marR="63500" marT="63500" marB="63500" anchor="ctr"/>
                </a:tc>
                <a:extLst>
                  <a:ext uri="{0D108BD9-81ED-4DB2-BD59-A6C34878D82A}">
                    <a16:rowId xmlns:a16="http://schemas.microsoft.com/office/drawing/2014/main" val="579198416"/>
                  </a:ext>
                </a:extLst>
              </a:tr>
              <a:tr h="790769">
                <a:tc>
                  <a:txBody>
                    <a:bodyPr/>
                    <a:lstStyle/>
                    <a:p>
                      <a:pPr fontAlgn="ctr"/>
                      <a:r>
                        <a:rPr lang="en-US" sz="2500" b="0" dirty="0">
                          <a:effectLst/>
                        </a:rPr>
                        <a:t>Configure the default gateway for the switch.</a:t>
                      </a:r>
                    </a:p>
                  </a:txBody>
                  <a:tcPr marL="63500" marR="63500" marT="63500" marB="63500" anchor="ctr"/>
                </a:tc>
                <a:tc>
                  <a:txBody>
                    <a:bodyPr/>
                    <a:lstStyle/>
                    <a:p>
                      <a:pPr rtl="0" fontAlgn="ctr"/>
                      <a:r>
                        <a:rPr lang="en-US" sz="2500" b="0" dirty="0">
                          <a:effectLst/>
                        </a:rPr>
                        <a:t>S1(config)# </a:t>
                      </a:r>
                      <a:r>
                        <a:rPr lang="en-US" sz="2500" b="1" dirty="0">
                          <a:effectLst/>
                        </a:rPr>
                        <a:t>ip default-gateway 172.17.99.1</a:t>
                      </a:r>
                      <a:endParaRPr lang="en-US" sz="2500" b="0" dirty="0">
                        <a:effectLst/>
                      </a:endParaRPr>
                    </a:p>
                  </a:txBody>
                  <a:tcPr marL="63500" marR="63500" marT="63500" marB="63500" anchor="ctr"/>
                </a:tc>
                <a:extLst>
                  <a:ext uri="{0D108BD9-81ED-4DB2-BD59-A6C34878D82A}">
                    <a16:rowId xmlns:a16="http://schemas.microsoft.com/office/drawing/2014/main" val="2785895484"/>
                  </a:ext>
                </a:extLst>
              </a:tr>
              <a:tr h="790769">
                <a:tc>
                  <a:txBody>
                    <a:bodyPr/>
                    <a:lstStyle/>
                    <a:p>
                      <a:pPr fontAlgn="ctr"/>
                      <a:r>
                        <a:rPr lang="en-US" sz="2500" b="0" dirty="0">
                          <a:effectLst/>
                        </a:rPr>
                        <a:t>Return to the privileged EXEC mode.</a:t>
                      </a:r>
                    </a:p>
                  </a:txBody>
                  <a:tcPr marL="63500" marR="63500" marT="63500" marB="63500" anchor="ctr"/>
                </a:tc>
                <a:tc>
                  <a:txBody>
                    <a:bodyPr/>
                    <a:lstStyle/>
                    <a:p>
                      <a:pPr rtl="0" fontAlgn="ctr"/>
                      <a:r>
                        <a:rPr lang="en-US" sz="2500" b="0" dirty="0">
                          <a:effectLst/>
                        </a:rPr>
                        <a:t>S1(config-if)# </a:t>
                      </a:r>
                      <a:r>
                        <a:rPr lang="en-US" sz="2500" b="1" dirty="0">
                          <a:effectLst/>
                        </a:rPr>
                        <a:t>end</a:t>
                      </a:r>
                      <a:endParaRPr lang="en-US" sz="2500" b="0" dirty="0">
                        <a:effectLst/>
                      </a:endParaRPr>
                    </a:p>
                  </a:txBody>
                  <a:tcPr marL="63500" marR="63500" marT="63500" marB="63500" anchor="ctr"/>
                </a:tc>
                <a:extLst>
                  <a:ext uri="{0D108BD9-81ED-4DB2-BD59-A6C34878D82A}">
                    <a16:rowId xmlns:a16="http://schemas.microsoft.com/office/drawing/2014/main" val="1509114347"/>
                  </a:ext>
                </a:extLst>
              </a:tr>
              <a:tr h="790769">
                <a:tc>
                  <a:txBody>
                    <a:bodyPr/>
                    <a:lstStyle/>
                    <a:p>
                      <a:pPr fontAlgn="ctr"/>
                      <a:r>
                        <a:rPr lang="en-US" sz="2500" b="0" dirty="0">
                          <a:effectLst/>
                        </a:rPr>
                        <a:t>Save the running config to the startup config.</a:t>
                      </a:r>
                    </a:p>
                  </a:txBody>
                  <a:tcPr marL="63500" marR="63500" marT="63500" marB="63500" anchor="ctr"/>
                </a:tc>
                <a:tc>
                  <a:txBody>
                    <a:bodyPr/>
                    <a:lstStyle/>
                    <a:p>
                      <a:pPr fontAlgn="ctr"/>
                      <a:r>
                        <a:rPr lang="en-US" sz="2500" b="0" dirty="0">
                          <a:effectLst/>
                        </a:rPr>
                        <a:t>S1# </a:t>
                      </a:r>
                      <a:r>
                        <a:rPr lang="en-US" sz="2500" b="1" dirty="0">
                          <a:effectLst/>
                        </a:rPr>
                        <a:t>copy running-config startup-config</a:t>
                      </a:r>
                      <a:endParaRPr lang="en-US" sz="2500" b="0" dirty="0">
                        <a:effectLst/>
                      </a:endParaRPr>
                    </a:p>
                  </a:txBody>
                  <a:tcPr marL="63500" marR="63500" marT="63500" marB="63500" anchor="ctr"/>
                </a:tc>
                <a:extLst>
                  <a:ext uri="{0D108BD9-81ED-4DB2-BD59-A6C34878D82A}">
                    <a16:rowId xmlns:a16="http://schemas.microsoft.com/office/drawing/2014/main" val="1945985895"/>
                  </a:ext>
                </a:extLst>
              </a:tr>
            </a:tbl>
          </a:graphicData>
        </a:graphic>
      </p:graphicFrame>
    </p:spTree>
    <p:custDataLst>
      <p:tags r:id="rId1"/>
    </p:custDataLst>
    <p:extLst>
      <p:ext uri="{BB962C8B-B14F-4D97-AF65-F5344CB8AC3E}">
        <p14:creationId xmlns:p14="http://schemas.microsoft.com/office/powerpoint/2010/main" val="27669330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Secure Remote Access</a:t>
            </a:r>
            <a:br>
              <a:rPr lang="en-US" dirty="0"/>
            </a:br>
            <a:r>
              <a:rPr lang="en-US" dirty="0"/>
              <a:t>Configure SSH</a:t>
            </a:r>
          </a:p>
        </p:txBody>
      </p:sp>
      <p:sp>
        <p:nvSpPr>
          <p:cNvPr id="5" name="Content Placeholder 4">
            <a:extLst>
              <a:ext uri="{FF2B5EF4-FFF2-40B4-BE49-F238E27FC236}">
                <a16:creationId xmlns:a16="http://schemas.microsoft.com/office/drawing/2014/main" id="{24BFA605-496F-6E4F-A16A-988749C788D0}"/>
              </a:ext>
            </a:extLst>
          </p:cNvPr>
          <p:cNvSpPr>
            <a:spLocks noGrp="1"/>
          </p:cNvSpPr>
          <p:nvPr>
            <p:ph idx="1"/>
          </p:nvPr>
        </p:nvSpPr>
        <p:spPr>
          <a:xfrm>
            <a:off x="214490" y="811027"/>
            <a:ext cx="11401548" cy="5841564"/>
          </a:xfrm>
        </p:spPr>
        <p:txBody>
          <a:bodyPr/>
          <a:lstStyle/>
          <a:p>
            <a:pPr marL="0" indent="0" algn="l"/>
            <a:r>
              <a:rPr lang="en-US" sz="2000" dirty="0">
                <a:solidFill>
                  <a:srgbClr val="000000"/>
                </a:solidFill>
              </a:rPr>
              <a:t>Before configuring SSH, the switch must be minimally configured with a unique hostname and the correct network connectivity settings.</a:t>
            </a:r>
          </a:p>
          <a:p>
            <a:pPr marL="97444" lvl="1"/>
            <a:r>
              <a:rPr lang="en-US" sz="1800" b="1" dirty="0"/>
              <a:t>Step 1</a:t>
            </a:r>
            <a:r>
              <a:rPr lang="en-US" sz="1800" dirty="0"/>
              <a:t>: Verify SSH support - Use the </a:t>
            </a:r>
            <a:r>
              <a:rPr lang="en-US" sz="2000" b="1" dirty="0"/>
              <a:t>show ip ssh</a:t>
            </a:r>
            <a:r>
              <a:rPr lang="en-US" sz="1800" dirty="0"/>
              <a:t> command to verify that the switch supports SSH. If the switch is not running an IOS that supports cryptographic features, this command is unrecognized.</a:t>
            </a:r>
          </a:p>
          <a:p>
            <a:pPr marL="97444" lvl="1"/>
            <a:r>
              <a:rPr lang="en-US" sz="1800" b="1" dirty="0"/>
              <a:t>Step 2</a:t>
            </a:r>
            <a:r>
              <a:rPr lang="en-US" sz="1800" dirty="0"/>
              <a:t>: Configure the IP domain - Configure the IP domain name of the network using the </a:t>
            </a:r>
            <a:r>
              <a:rPr lang="en-US" sz="2000" b="1" dirty="0"/>
              <a:t>ip domain-name domain-name</a:t>
            </a:r>
            <a:r>
              <a:rPr lang="en-US" sz="1800" dirty="0"/>
              <a:t> global configuration mode command. </a:t>
            </a:r>
          </a:p>
          <a:p>
            <a:pPr marL="97444" lvl="1"/>
            <a:r>
              <a:rPr lang="en-US" sz="1800" b="1" dirty="0"/>
              <a:t>Step 3</a:t>
            </a:r>
            <a:r>
              <a:rPr lang="en-US" sz="1800" dirty="0"/>
              <a:t>: Generate RSA key pairs - Generating an RSA key pair automatically enables SSH. Use the </a:t>
            </a:r>
            <a:r>
              <a:rPr lang="en-US" sz="2000" b="1" dirty="0"/>
              <a:t>crypto key generate rsa</a:t>
            </a:r>
            <a:r>
              <a:rPr lang="en-US" sz="1800" dirty="0"/>
              <a:t> global configuration mode command to enable the SSH server on the switch and generate an RSA key pair. </a:t>
            </a:r>
          </a:p>
          <a:p>
            <a:pPr marL="97444" lvl="1"/>
            <a:r>
              <a:rPr lang="en-US" sz="1800" b="1" dirty="0"/>
              <a:t>Step 4</a:t>
            </a:r>
            <a:r>
              <a:rPr lang="en-US" sz="1800" dirty="0"/>
              <a:t>: Configure user authentication - The SSH server can authenticate users locally or using an authentication server. To use the local authentication method, create a username and password pair using the </a:t>
            </a:r>
            <a:r>
              <a:rPr lang="en-US" sz="2000" b="1" dirty="0"/>
              <a:t>username username secret password</a:t>
            </a:r>
            <a:r>
              <a:rPr lang="en-US" sz="1800" dirty="0"/>
              <a:t> global configuration mode command. </a:t>
            </a:r>
          </a:p>
          <a:p>
            <a:pPr marL="97444" lvl="1"/>
            <a:r>
              <a:rPr lang="en-US" sz="1800" b="1" dirty="0"/>
              <a:t>Step 5</a:t>
            </a:r>
            <a:r>
              <a:rPr lang="en-US" sz="1800" dirty="0"/>
              <a:t>: Configure the vty lines - Enable the SSH protocol on the vty lines by using the</a:t>
            </a:r>
            <a:r>
              <a:rPr lang="en-US" sz="2000" b="1" dirty="0"/>
              <a:t> transport input ssh</a:t>
            </a:r>
            <a:r>
              <a:rPr lang="en-US" sz="1800" dirty="0"/>
              <a:t> line configuration mode command. Use the line vty global configuration mode command and then the login local line configuration mode command to require local authentication for SSH connections from the local username database.</a:t>
            </a:r>
          </a:p>
          <a:p>
            <a:pPr marL="97444" lvl="1"/>
            <a:r>
              <a:rPr lang="en-US" sz="1800" b="1" dirty="0"/>
              <a:t>Step 6:</a:t>
            </a:r>
            <a:r>
              <a:rPr lang="en-US" sz="1800" dirty="0"/>
              <a:t> Enable SSH version 2 - By default, SSH supports both versions 1 and 2. When supporting both versions, this is shown in the show ip ssh output as supporting version 2. Enable SSH version using the </a:t>
            </a:r>
            <a:r>
              <a:rPr lang="en-US" sz="1800" b="1" dirty="0"/>
              <a:t>ip ssh version 2</a:t>
            </a:r>
            <a:r>
              <a:rPr lang="en-US" sz="1800" dirty="0"/>
              <a:t> global configuration command.</a:t>
            </a:r>
          </a:p>
          <a:p>
            <a:pPr marL="97444" lvl="1"/>
            <a:endParaRPr lang="en-US" sz="1600" dirty="0"/>
          </a:p>
          <a:p>
            <a:pPr marL="0" indent="0" algn="l"/>
            <a:endParaRPr lang="en-US" sz="1867" dirty="0">
              <a:solidFill>
                <a:srgbClr val="000000"/>
              </a:solidFill>
            </a:endParaRPr>
          </a:p>
        </p:txBody>
      </p:sp>
    </p:spTree>
    <p:custDataLst>
      <p:tags r:id="rId1"/>
    </p:custDataLst>
    <p:extLst>
      <p:ext uri="{BB962C8B-B14F-4D97-AF65-F5344CB8AC3E}">
        <p14:creationId xmlns:p14="http://schemas.microsoft.com/office/powerpoint/2010/main" val="380843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1"/>
            <a:ext cx="11127317" cy="975783"/>
          </a:xfrm>
        </p:spPr>
        <p:txBody>
          <a:bodyPr/>
          <a:lstStyle/>
          <a:p>
            <a:r>
              <a:rPr lang="en-US" sz="2133" dirty="0"/>
              <a:t>Secure Remote Access</a:t>
            </a:r>
            <a:br>
              <a:rPr lang="en-US" dirty="0"/>
            </a:br>
            <a:r>
              <a:rPr lang="en-US" dirty="0"/>
              <a:t>Verify SSH is Operational (Cont.)</a:t>
            </a:r>
          </a:p>
        </p:txBody>
      </p:sp>
      <p:sp>
        <p:nvSpPr>
          <p:cNvPr id="5" name="Content Placeholder 4">
            <a:extLst>
              <a:ext uri="{FF2B5EF4-FFF2-40B4-BE49-F238E27FC236}">
                <a16:creationId xmlns:a16="http://schemas.microsoft.com/office/drawing/2014/main" id="{80A9B073-924A-0242-8F99-63230CBC4CFB}"/>
              </a:ext>
            </a:extLst>
          </p:cNvPr>
          <p:cNvSpPr>
            <a:spLocks noGrp="1"/>
          </p:cNvSpPr>
          <p:nvPr>
            <p:ph idx="1"/>
          </p:nvPr>
        </p:nvSpPr>
        <p:spPr>
          <a:xfrm>
            <a:off x="632883" y="975784"/>
            <a:ext cx="11040076" cy="762707"/>
          </a:xfrm>
        </p:spPr>
        <p:txBody>
          <a:bodyPr/>
          <a:lstStyle/>
          <a:p>
            <a:pPr marL="0" indent="0" algn="l"/>
            <a:r>
              <a:rPr lang="en-US" sz="1867" dirty="0">
                <a:solidFill>
                  <a:srgbClr val="000000"/>
                </a:solidFill>
              </a:rPr>
              <a:t>To display the version and configuration data for SSH on the device that you configured as an SSH server, use the </a:t>
            </a:r>
            <a:r>
              <a:rPr lang="en-US" sz="1867" b="1" dirty="0">
                <a:solidFill>
                  <a:srgbClr val="000000"/>
                </a:solidFill>
              </a:rPr>
              <a:t>show ip ssh</a:t>
            </a:r>
            <a:r>
              <a:rPr lang="en-US" sz="1867" dirty="0">
                <a:solidFill>
                  <a:srgbClr val="000000"/>
                </a:solidFill>
              </a:rPr>
              <a:t> command. In the example, SSH version 2 is enabled.</a:t>
            </a:r>
          </a:p>
        </p:txBody>
      </p:sp>
      <p:pic>
        <p:nvPicPr>
          <p:cNvPr id="8" name="Picture 7">
            <a:extLst>
              <a:ext uri="{FF2B5EF4-FFF2-40B4-BE49-F238E27FC236}">
                <a16:creationId xmlns:a16="http://schemas.microsoft.com/office/drawing/2014/main" id="{39175239-44C0-E24B-8A1B-A714DFD5139F}"/>
              </a:ext>
            </a:extLst>
          </p:cNvPr>
          <p:cNvPicPr>
            <a:picLocks noChangeAspect="1"/>
          </p:cNvPicPr>
          <p:nvPr/>
        </p:nvPicPr>
        <p:blipFill>
          <a:blip r:embed="rId4"/>
          <a:stretch>
            <a:fillRect/>
          </a:stretch>
        </p:blipFill>
        <p:spPr>
          <a:xfrm>
            <a:off x="756313" y="1951566"/>
            <a:ext cx="10679375" cy="2906812"/>
          </a:xfrm>
          <a:prstGeom prst="rect">
            <a:avLst/>
          </a:prstGeom>
        </p:spPr>
      </p:pic>
    </p:spTree>
    <p:custDataLst>
      <p:tags r:id="rId1"/>
    </p:custDataLst>
    <p:extLst>
      <p:ext uri="{BB962C8B-B14F-4D97-AF65-F5344CB8AC3E}">
        <p14:creationId xmlns:p14="http://schemas.microsoft.com/office/powerpoint/2010/main" val="979983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22E60-A9B2-47AA-A833-581A0A756B8F}"/>
              </a:ext>
            </a:extLst>
          </p:cNvPr>
          <p:cNvSpPr>
            <a:spLocks noGrp="1"/>
          </p:cNvSpPr>
          <p:nvPr>
            <p:ph type="title"/>
          </p:nvPr>
        </p:nvSpPr>
        <p:spPr>
          <a:xfrm>
            <a:off x="838200" y="365125"/>
            <a:ext cx="10515600" cy="709295"/>
          </a:xfrm>
        </p:spPr>
        <p:txBody>
          <a:bodyPr/>
          <a:lstStyle/>
          <a:p>
            <a:pPr algn="ctr"/>
            <a:r>
              <a:rPr lang="en-US" dirty="0"/>
              <a:t>Access Methods</a:t>
            </a:r>
          </a:p>
        </p:txBody>
      </p:sp>
      <p:sp>
        <p:nvSpPr>
          <p:cNvPr id="5" name="Google Shape;374;p34">
            <a:extLst>
              <a:ext uri="{FF2B5EF4-FFF2-40B4-BE49-F238E27FC236}">
                <a16:creationId xmlns:a16="http://schemas.microsoft.com/office/drawing/2014/main" id="{93291F29-4187-45A1-905C-06CCB484E7EC}"/>
              </a:ext>
            </a:extLst>
          </p:cNvPr>
          <p:cNvSpPr txBox="1">
            <a:spLocks/>
          </p:cNvSpPr>
          <p:nvPr/>
        </p:nvSpPr>
        <p:spPr>
          <a:xfrm>
            <a:off x="282516" y="1234529"/>
            <a:ext cx="5813483" cy="4663351"/>
          </a:xfrm>
          <a:prstGeom prst="rect">
            <a:avLst/>
          </a:prstGeom>
          <a:noFill/>
          <a:ln>
            <a:noFill/>
          </a:ln>
        </p:spPr>
        <p:txBody>
          <a:bodyPr spcFirstLastPara="1" wrap="square" lIns="91425" tIns="45700" rIns="182875" bIns="45700" anchor="t" anchorCtr="0">
            <a:noAutofit/>
          </a:bodyPr>
          <a:lstStyle>
            <a:defPPr marR="0" lvl="0" algn="l" rtl="0">
              <a:lnSpc>
                <a:spcPct val="100000"/>
              </a:lnSpc>
              <a:spcBef>
                <a:spcPts val="0"/>
              </a:spcBef>
              <a:spcAft>
                <a:spcPts val="0"/>
              </a:spcAft>
            </a:defPPr>
            <a:lvl1pPr marL="457200" marR="0" lvl="0" indent="-314325" algn="l" rtl="0">
              <a:lnSpc>
                <a:spcPct val="100000"/>
              </a:lnSpc>
              <a:spcBef>
                <a:spcPts val="600"/>
              </a:spcBef>
              <a:spcAft>
                <a:spcPts val="0"/>
              </a:spcAft>
              <a:buClr>
                <a:schemeClr val="dk2"/>
              </a:buClr>
              <a:buSzPts val="1350"/>
              <a:buFont typeface="Noto Sans Symbols"/>
              <a:buChar char="▪"/>
              <a:defRPr sz="1500" b="0" i="0" u="none" strike="noStrike" cap="none">
                <a:solidFill>
                  <a:srgbClr val="000000"/>
                </a:solidFill>
                <a:latin typeface="Arial"/>
                <a:ea typeface="Arial"/>
                <a:cs typeface="Arial"/>
                <a:sym typeface="Arial"/>
              </a:defRPr>
            </a:lvl1pPr>
            <a:lvl2pPr marL="914400" marR="0" lvl="1" indent="-317500" algn="l" rtl="0">
              <a:lnSpc>
                <a:spcPct val="100000"/>
              </a:lnSpc>
              <a:spcBef>
                <a:spcPts val="600"/>
              </a:spcBef>
              <a:spcAft>
                <a:spcPts val="0"/>
              </a:spcAft>
              <a:buClr>
                <a:schemeClr val="dk2"/>
              </a:buClr>
              <a:buSzPts val="1400"/>
              <a:buFont typeface="Arial"/>
              <a:buChar char="•"/>
              <a:defRPr sz="1400" b="0" i="0" u="none" strike="noStrike" cap="none">
                <a:solidFill>
                  <a:srgbClr val="000000"/>
                </a:solidFill>
                <a:latin typeface="Arial"/>
                <a:ea typeface="Arial"/>
                <a:cs typeface="Arial"/>
                <a:sym typeface="Arial"/>
              </a:defRPr>
            </a:lvl2pPr>
            <a:lvl3pPr marL="1371600" marR="0" lvl="2" indent="-304800" algn="l" rtl="0">
              <a:lnSpc>
                <a:spcPct val="100000"/>
              </a:lnSpc>
              <a:spcBef>
                <a:spcPts val="300"/>
              </a:spcBef>
              <a:spcAft>
                <a:spcPts val="0"/>
              </a:spcAft>
              <a:buClr>
                <a:srgbClr val="000000"/>
              </a:buClr>
              <a:buSzPts val="1200"/>
              <a:buFont typeface="Arial"/>
              <a:buChar char="•"/>
              <a:defRPr sz="1200" b="0" i="0" u="none" strike="noStrike" cap="none">
                <a:solidFill>
                  <a:srgbClr val="000000"/>
                </a:solidFill>
                <a:latin typeface="Arial"/>
                <a:ea typeface="Arial"/>
                <a:cs typeface="Arial"/>
                <a:sym typeface="Arial"/>
              </a:defRPr>
            </a:lvl3pPr>
            <a:lvl4pPr marL="1828800" marR="0" lvl="3" indent="-298450" algn="l" rtl="0">
              <a:lnSpc>
                <a:spcPct val="100000"/>
              </a:lnSpc>
              <a:spcBef>
                <a:spcPts val="30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95000"/>
              </a:lnSpc>
              <a:spcBef>
                <a:spcPts val="625"/>
              </a:spcBef>
              <a:spcAft>
                <a:spcPts val="0"/>
              </a:spcAft>
              <a:buClr>
                <a:schemeClr val="dk1"/>
              </a:buClr>
              <a:buSzPts val="1100"/>
              <a:buFont typeface="Arial"/>
              <a:buChar char="•"/>
              <a:defRPr sz="1100" b="0" i="0" u="none" strike="noStrike" cap="none">
                <a:solidFill>
                  <a:schemeClr val="dk1"/>
                </a:solidFill>
                <a:latin typeface="Arial"/>
                <a:ea typeface="Arial"/>
                <a:cs typeface="Arial"/>
                <a:sym typeface="Arial"/>
              </a:defRPr>
            </a:lvl5pPr>
            <a:lvl6pPr marL="2743200" marR="0" lvl="5" indent="-285750" algn="l" rtl="0">
              <a:lnSpc>
                <a:spcPct val="100000"/>
              </a:lnSpc>
              <a:spcBef>
                <a:spcPts val="600"/>
              </a:spcBef>
              <a:spcAft>
                <a:spcPts val="0"/>
              </a:spcAft>
              <a:buClr>
                <a:schemeClr val="dk1"/>
              </a:buClr>
              <a:buSzPts val="900"/>
              <a:buFont typeface="Arial"/>
              <a:buChar char="•"/>
              <a:defRPr sz="900" b="0" i="0" u="none" strike="noStrike" cap="none">
                <a:solidFill>
                  <a:schemeClr val="dk1"/>
                </a:solidFill>
                <a:latin typeface="Arial"/>
                <a:ea typeface="Arial"/>
                <a:cs typeface="Arial"/>
                <a:sym typeface="Arial"/>
              </a:defRPr>
            </a:lvl6pPr>
            <a:lvl7pPr marL="3200400" marR="0" lvl="6" indent="-279400" algn="l" rtl="0">
              <a:lnSpc>
                <a:spcPct val="100000"/>
              </a:lnSpc>
              <a:spcBef>
                <a:spcPts val="600"/>
              </a:spcBef>
              <a:spcAft>
                <a:spcPts val="0"/>
              </a:spcAft>
              <a:buClr>
                <a:schemeClr val="dk1"/>
              </a:buClr>
              <a:buSzPts val="800"/>
              <a:buFont typeface="Arial"/>
              <a:buChar char="•"/>
              <a:defRPr sz="800" b="0" i="0" u="none" strike="noStrike" cap="none">
                <a:solidFill>
                  <a:schemeClr val="dk1"/>
                </a:solidFill>
                <a:latin typeface="Arial"/>
                <a:ea typeface="Arial"/>
                <a:cs typeface="Arial"/>
                <a:sym typeface="Arial"/>
              </a:defRPr>
            </a:lvl7pPr>
            <a:lvl8pPr marL="3657600" marR="0" lvl="7" indent="-228600" algn="l" rtl="0">
              <a:lnSpc>
                <a:spcPct val="100000"/>
              </a:lnSpc>
              <a:spcBef>
                <a:spcPts val="300"/>
              </a:spcBef>
              <a:spcAft>
                <a:spcPts val="0"/>
              </a:spcAft>
              <a:buClr>
                <a:schemeClr val="dk1"/>
              </a:buClr>
              <a:buSzPts val="1500"/>
              <a:buFont typeface="Arial"/>
              <a:buNone/>
              <a:defRPr sz="1500" b="0" i="0" u="none" strike="noStrike" cap="none">
                <a:solidFill>
                  <a:schemeClr val="dk1"/>
                </a:solidFill>
                <a:latin typeface="Arial"/>
                <a:ea typeface="Arial"/>
                <a:cs typeface="Arial"/>
                <a:sym typeface="Arial"/>
              </a:defRPr>
            </a:lvl8pPr>
            <a:lvl9pPr marL="4114800" marR="0" lvl="8" indent="-323850" algn="l" rtl="0">
              <a:lnSpc>
                <a:spcPct val="100000"/>
              </a:lnSpc>
              <a:spcBef>
                <a:spcPts val="300"/>
              </a:spcBef>
              <a:spcAft>
                <a:spcPts val="0"/>
              </a:spcAft>
              <a:buClr>
                <a:schemeClr val="dk1"/>
              </a:buClr>
              <a:buSzPts val="1500"/>
              <a:buFont typeface="Arial"/>
              <a:buChar char="•"/>
              <a:defRPr sz="1500" b="0" i="0" u="none" strike="noStrike" cap="none">
                <a:solidFill>
                  <a:schemeClr val="dk1"/>
                </a:solidFill>
                <a:latin typeface="Arial"/>
                <a:ea typeface="Arial"/>
                <a:cs typeface="Arial"/>
                <a:sym typeface="Arial"/>
              </a:defRPr>
            </a:lvl9pPr>
          </a:lstStyle>
          <a:p>
            <a:pPr marL="169863" marR="0" lvl="0" indent="-169863" algn="l" defTabSz="914400" rtl="0" eaLnBrk="1" fontAlgn="auto" latinLnBrk="0" hangingPunct="1">
              <a:lnSpc>
                <a:spcPct val="100000"/>
              </a:lnSpc>
              <a:spcBef>
                <a:spcPts val="0"/>
              </a:spcBef>
              <a:spcAft>
                <a:spcPts val="0"/>
              </a:spcAft>
              <a:buClr>
                <a:srgbClr val="58585B"/>
              </a:buClr>
              <a:buSzPts val="1350"/>
              <a:buFont typeface="Arial"/>
              <a:buChar char="•"/>
              <a:tabLst/>
              <a:defRPr/>
            </a:pPr>
            <a:r>
              <a:rPr kumimoji="0" lang="en-US" sz="2000" b="1" i="0" u="none" strike="noStrike" kern="0" cap="none" spc="0" normalizeH="0" baseline="0" noProof="0" dirty="0">
                <a:ln>
                  <a:noFill/>
                </a:ln>
                <a:solidFill>
                  <a:srgbClr val="000000"/>
                </a:solidFill>
                <a:effectLst/>
                <a:uLnTx/>
                <a:uFillTx/>
                <a:latin typeface="Arial"/>
                <a:cs typeface="Arial"/>
                <a:sym typeface="Arial"/>
              </a:rPr>
              <a:t>Console</a:t>
            </a:r>
            <a:r>
              <a:rPr kumimoji="0" lang="en-US" sz="2000" b="0" i="0" u="none" strike="noStrike" kern="0" cap="none" spc="0" normalizeH="0" baseline="0" noProof="0" dirty="0">
                <a:ln>
                  <a:noFill/>
                </a:ln>
                <a:solidFill>
                  <a:srgbClr val="000000"/>
                </a:solidFill>
                <a:effectLst/>
                <a:uLnTx/>
                <a:uFillTx/>
                <a:latin typeface="Arial"/>
                <a:cs typeface="Arial"/>
                <a:sym typeface="Arial"/>
              </a:rPr>
              <a:t> – A physical management port used to access a device in order to provide maintenance, such as performing the initial configurations.</a:t>
            </a:r>
          </a:p>
          <a:p>
            <a:pPr marL="169863" marR="0" lvl="0" indent="-169863" algn="l" defTabSz="914400" rtl="0" eaLnBrk="1" fontAlgn="auto" latinLnBrk="0" hangingPunct="1">
              <a:lnSpc>
                <a:spcPct val="100000"/>
              </a:lnSpc>
              <a:spcBef>
                <a:spcPts val="1200"/>
              </a:spcBef>
              <a:spcAft>
                <a:spcPts val="0"/>
              </a:spcAft>
              <a:buClr>
                <a:srgbClr val="58585B"/>
              </a:buClr>
              <a:buSzPts val="1350"/>
              <a:buFont typeface="Arial"/>
              <a:buChar char="•"/>
              <a:tabLst/>
              <a:defRPr/>
            </a:pPr>
            <a:r>
              <a:rPr kumimoji="0" lang="en-US" sz="2000" b="1" i="0" u="none" strike="noStrike" kern="0" cap="none" spc="0" normalizeH="0" baseline="0" noProof="0" dirty="0">
                <a:ln>
                  <a:noFill/>
                </a:ln>
                <a:solidFill>
                  <a:srgbClr val="000000"/>
                </a:solidFill>
                <a:effectLst/>
                <a:uLnTx/>
                <a:uFillTx/>
                <a:latin typeface="Arial"/>
                <a:cs typeface="Arial"/>
                <a:sym typeface="Arial"/>
              </a:rPr>
              <a:t>Secure Shell (SSH) </a:t>
            </a:r>
            <a:r>
              <a:rPr kumimoji="0" lang="en-US" sz="2000" b="0" i="0" u="none" strike="noStrike" kern="0" cap="none" spc="0" normalizeH="0" baseline="0" noProof="0" dirty="0">
                <a:ln>
                  <a:noFill/>
                </a:ln>
                <a:solidFill>
                  <a:srgbClr val="000000"/>
                </a:solidFill>
                <a:effectLst/>
                <a:uLnTx/>
                <a:uFillTx/>
                <a:latin typeface="Arial"/>
                <a:cs typeface="Arial"/>
                <a:sym typeface="Arial"/>
              </a:rPr>
              <a:t>– Establishes a secure remote CLI connection to a device, through a virtual interface, over a network. (Note: This is the recommended method for remotely connecting to a device.)</a:t>
            </a:r>
          </a:p>
          <a:p>
            <a:pPr marL="169863" marR="0" lvl="0" indent="-169863" algn="l" defTabSz="914400" rtl="0" eaLnBrk="1" fontAlgn="auto" latinLnBrk="0" hangingPunct="1">
              <a:lnSpc>
                <a:spcPct val="100000"/>
              </a:lnSpc>
              <a:spcBef>
                <a:spcPts val="1200"/>
              </a:spcBef>
              <a:spcAft>
                <a:spcPts val="0"/>
              </a:spcAft>
              <a:buClr>
                <a:srgbClr val="58585B"/>
              </a:buClr>
              <a:buSzPts val="1350"/>
              <a:buFont typeface="Arial"/>
              <a:buChar char="•"/>
              <a:tabLst/>
              <a:defRPr/>
            </a:pPr>
            <a:r>
              <a:rPr kumimoji="0" lang="en-US" sz="2000" b="1" i="0" u="none" strike="noStrike" kern="0" cap="none" spc="0" normalizeH="0" baseline="0" noProof="0" dirty="0">
                <a:ln>
                  <a:noFill/>
                </a:ln>
                <a:solidFill>
                  <a:srgbClr val="000000"/>
                </a:solidFill>
                <a:effectLst/>
                <a:uLnTx/>
                <a:uFillTx/>
                <a:latin typeface="Arial"/>
                <a:cs typeface="Arial"/>
                <a:sym typeface="Arial"/>
              </a:rPr>
              <a:t>Telnet</a:t>
            </a:r>
            <a:r>
              <a:rPr kumimoji="0" lang="en-US" sz="2000" b="0" i="0" u="none" strike="noStrike" kern="0" cap="none" spc="0" normalizeH="0" baseline="0" noProof="0" dirty="0">
                <a:ln>
                  <a:noFill/>
                </a:ln>
                <a:solidFill>
                  <a:srgbClr val="000000"/>
                </a:solidFill>
                <a:effectLst/>
                <a:uLnTx/>
                <a:uFillTx/>
                <a:latin typeface="Arial"/>
                <a:cs typeface="Arial"/>
                <a:sym typeface="Arial"/>
              </a:rPr>
              <a:t> – Establishes an insecure remote CLI connection to a device over the network. (Note: User authentication, passwords and commands are sent over the network in plaintext.) </a:t>
            </a:r>
          </a:p>
          <a:p>
            <a:pPr marL="169863" marR="0" lvl="0" indent="-84138" algn="l" defTabSz="914400" rtl="0" eaLnBrk="1" fontAlgn="auto" latinLnBrk="0" hangingPunct="1">
              <a:lnSpc>
                <a:spcPct val="100000"/>
              </a:lnSpc>
              <a:spcBef>
                <a:spcPts val="1200"/>
              </a:spcBef>
              <a:spcAft>
                <a:spcPts val="0"/>
              </a:spcAft>
              <a:buClr>
                <a:srgbClr val="58585B"/>
              </a:buClr>
              <a:buSzPts val="1350"/>
              <a:buFont typeface="Noto Sans Symbols"/>
              <a:buNone/>
              <a:tabLst/>
              <a:defRPr/>
            </a:pPr>
            <a:endParaRPr kumimoji="0" lang="en-US" sz="1500" b="0" i="0" u="none" strike="noStrike" kern="0" cap="none" spc="0" normalizeH="0" baseline="0" noProof="0" dirty="0">
              <a:ln>
                <a:noFill/>
              </a:ln>
              <a:solidFill>
                <a:srgbClr val="000000"/>
              </a:solidFill>
              <a:effectLst/>
              <a:uLnTx/>
              <a:uFillTx/>
              <a:latin typeface="Arial"/>
              <a:cs typeface="Arial"/>
              <a:sym typeface="Arial"/>
            </a:endParaRPr>
          </a:p>
        </p:txBody>
      </p:sp>
      <p:pic>
        <p:nvPicPr>
          <p:cNvPr id="6" name="Google Shape;375;p34" descr="Computer, Utp, Network, Cisco, Color, Jack, Electronics">
            <a:extLst>
              <a:ext uri="{FF2B5EF4-FFF2-40B4-BE49-F238E27FC236}">
                <a16:creationId xmlns:a16="http://schemas.microsoft.com/office/drawing/2014/main" id="{88E45633-41CB-41D8-A490-F8F0B02F61C9}"/>
              </a:ext>
            </a:extLst>
          </p:cNvPr>
          <p:cNvPicPr preferRelativeResize="0"/>
          <p:nvPr/>
        </p:nvPicPr>
        <p:blipFill rotWithShape="1">
          <a:blip r:embed="rId2">
            <a:alphaModFix/>
          </a:blip>
          <a:srcRect/>
          <a:stretch/>
        </p:blipFill>
        <p:spPr>
          <a:xfrm>
            <a:off x="7833693" y="1074420"/>
            <a:ext cx="2850541" cy="1942531"/>
          </a:xfrm>
          <a:prstGeom prst="rect">
            <a:avLst/>
          </a:prstGeom>
          <a:noFill/>
          <a:ln>
            <a:noFill/>
          </a:ln>
        </p:spPr>
      </p:pic>
      <p:pic>
        <p:nvPicPr>
          <p:cNvPr id="7" name="Google Shape;376;p34">
            <a:extLst>
              <a:ext uri="{FF2B5EF4-FFF2-40B4-BE49-F238E27FC236}">
                <a16:creationId xmlns:a16="http://schemas.microsoft.com/office/drawing/2014/main" id="{C89E91A3-F40B-4DC7-B72D-1FDB1F158582}"/>
              </a:ext>
            </a:extLst>
          </p:cNvPr>
          <p:cNvPicPr preferRelativeResize="0"/>
          <p:nvPr/>
        </p:nvPicPr>
        <p:blipFill rotWithShape="1">
          <a:blip r:embed="rId3">
            <a:alphaModFix/>
          </a:blip>
          <a:srcRect/>
          <a:stretch/>
        </p:blipFill>
        <p:spPr>
          <a:xfrm>
            <a:off x="6583680" y="3044458"/>
            <a:ext cx="5065712" cy="2579013"/>
          </a:xfrm>
          <a:prstGeom prst="rect">
            <a:avLst/>
          </a:prstGeom>
          <a:noFill/>
          <a:ln>
            <a:noFill/>
          </a:ln>
        </p:spPr>
      </p:pic>
    </p:spTree>
    <p:extLst>
      <p:ext uri="{BB962C8B-B14F-4D97-AF65-F5344CB8AC3E}">
        <p14:creationId xmlns:p14="http://schemas.microsoft.com/office/powerpoint/2010/main" val="1415138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96"/>
        <p:cNvGrpSpPr/>
        <p:nvPr/>
      </p:nvGrpSpPr>
      <p:grpSpPr>
        <a:xfrm>
          <a:off x="0" y="0"/>
          <a:ext cx="0" cy="0"/>
          <a:chOff x="0" y="0"/>
          <a:chExt cx="0" cy="0"/>
        </a:xfrm>
      </p:grpSpPr>
      <p:sp>
        <p:nvSpPr>
          <p:cNvPr id="397" name="Google Shape;397;p37"/>
          <p:cNvSpPr txBox="1">
            <a:spLocks noGrp="1"/>
          </p:cNvSpPr>
          <p:nvPr>
            <p:ph type="title"/>
          </p:nvPr>
        </p:nvSpPr>
        <p:spPr>
          <a:xfrm>
            <a:off x="1" y="55191"/>
            <a:ext cx="12192000" cy="1010068"/>
          </a:xfrm>
          <a:prstGeom prst="rect">
            <a:avLst/>
          </a:prstGeom>
          <a:noFill/>
          <a:ln>
            <a:noFill/>
          </a:ln>
        </p:spPr>
        <p:txBody>
          <a:bodyPr spcFirstLastPara="1" vert="horz" wrap="square" lIns="121900" tIns="60933" rIns="121900" bIns="60933" rtlCol="0" anchor="ctr" anchorCtr="0">
            <a:noAutofit/>
          </a:bodyPr>
          <a:lstStyle/>
          <a:p>
            <a:r>
              <a:rPr lang="en-US" sz="2133"/>
              <a:t>IOS Navigation</a:t>
            </a:r>
            <a:br>
              <a:rPr lang="en-US"/>
            </a:br>
            <a:r>
              <a:rPr lang="en-US"/>
              <a:t>Primary Command Modes</a:t>
            </a:r>
            <a:endParaRPr/>
          </a:p>
        </p:txBody>
      </p:sp>
      <p:sp>
        <p:nvSpPr>
          <p:cNvPr id="398" name="Google Shape;398;p37"/>
          <p:cNvSpPr txBox="1">
            <a:spLocks noGrp="1"/>
          </p:cNvSpPr>
          <p:nvPr>
            <p:ph type="body" idx="1"/>
          </p:nvPr>
        </p:nvSpPr>
        <p:spPr>
          <a:xfrm>
            <a:off x="696581" y="1065259"/>
            <a:ext cx="4114588" cy="2099472"/>
          </a:xfrm>
          <a:prstGeom prst="rect">
            <a:avLst/>
          </a:prstGeom>
          <a:noFill/>
          <a:ln>
            <a:noFill/>
          </a:ln>
        </p:spPr>
        <p:txBody>
          <a:bodyPr spcFirstLastPara="1" vert="horz" wrap="square" lIns="121900" tIns="60933" rIns="243833" bIns="60933" rtlCol="0" anchor="t" anchorCtr="0">
            <a:noAutofit/>
          </a:bodyPr>
          <a:lstStyle/>
          <a:p>
            <a:pPr marL="0" indent="0">
              <a:spcBef>
                <a:spcPts val="0"/>
              </a:spcBef>
              <a:buNone/>
            </a:pPr>
            <a:r>
              <a:rPr lang="en-US" b="1"/>
              <a:t>User EXEC Mode: </a:t>
            </a:r>
            <a:endParaRPr/>
          </a:p>
          <a:p>
            <a:pPr marL="478355" lvl="1" indent="-287859">
              <a:spcBef>
                <a:spcPts val="1200"/>
              </a:spcBef>
            </a:pPr>
            <a:r>
              <a:rPr lang="en-US"/>
              <a:t>Allows access to only a limited number of basic monitoring commands</a:t>
            </a:r>
            <a:endParaRPr/>
          </a:p>
          <a:p>
            <a:pPr marL="478355" lvl="1" indent="-287859"/>
            <a:r>
              <a:rPr lang="en-US"/>
              <a:t>Identified by the CLI prompt that ends with the &gt; symbol</a:t>
            </a:r>
            <a:endParaRPr/>
          </a:p>
          <a:p>
            <a:pPr marL="478355" lvl="1" indent="-169329">
              <a:buNone/>
            </a:pPr>
            <a:endParaRPr/>
          </a:p>
          <a:p>
            <a:pPr marL="226478" indent="-112181">
              <a:spcBef>
                <a:spcPts val="1200"/>
              </a:spcBef>
              <a:buNone/>
            </a:pPr>
            <a:endParaRPr/>
          </a:p>
          <a:p>
            <a:pPr marL="0" indent="0">
              <a:spcBef>
                <a:spcPts val="1600"/>
              </a:spcBef>
              <a:buNone/>
            </a:pPr>
            <a:endParaRPr/>
          </a:p>
        </p:txBody>
      </p:sp>
      <p:sp>
        <p:nvSpPr>
          <p:cNvPr id="399" name="Google Shape;399;p37"/>
          <p:cNvSpPr txBox="1"/>
          <p:nvPr/>
        </p:nvSpPr>
        <p:spPr>
          <a:xfrm>
            <a:off x="696579" y="3433659"/>
            <a:ext cx="4114588" cy="2099472"/>
          </a:xfrm>
          <a:prstGeom prst="rect">
            <a:avLst/>
          </a:prstGeom>
          <a:noFill/>
          <a:ln>
            <a:noFill/>
          </a:ln>
        </p:spPr>
        <p:txBody>
          <a:bodyPr spcFirstLastPara="1" wrap="square" lIns="121900" tIns="60933" rIns="243833" bIns="60933" anchor="t" anchorCtr="0">
            <a:noAutofit/>
          </a:bodyPr>
          <a:lstStyle/>
          <a:p>
            <a:pPr>
              <a:buClr>
                <a:schemeClr val="dk2"/>
              </a:buClr>
              <a:buSzPts val="1350"/>
            </a:pPr>
            <a:r>
              <a:rPr lang="en-US" sz="2000" b="1">
                <a:solidFill>
                  <a:srgbClr val="000000"/>
                </a:solidFill>
                <a:latin typeface="Arial"/>
                <a:ea typeface="Arial"/>
                <a:cs typeface="Arial"/>
                <a:sym typeface="Arial"/>
              </a:rPr>
              <a:t>Privileged EXEC Mode: </a:t>
            </a:r>
            <a:endParaRPr sz="2400"/>
          </a:p>
          <a:p>
            <a:pPr marL="478355" lvl="1" indent="-287859">
              <a:spcBef>
                <a:spcPts val="1200"/>
              </a:spcBef>
              <a:buClr>
                <a:schemeClr val="dk2"/>
              </a:buClr>
              <a:buSzPts val="1400"/>
              <a:buFont typeface="Arial"/>
              <a:buChar char="•"/>
            </a:pPr>
            <a:r>
              <a:rPr lang="en-US" sz="1867">
                <a:solidFill>
                  <a:srgbClr val="000000"/>
                </a:solidFill>
                <a:latin typeface="Arial"/>
                <a:ea typeface="Arial"/>
                <a:cs typeface="Arial"/>
                <a:sym typeface="Arial"/>
              </a:rPr>
              <a:t>Allows access to all commands and features</a:t>
            </a:r>
            <a:endParaRPr sz="2400"/>
          </a:p>
          <a:p>
            <a:pPr marL="478355" lvl="1" indent="-287859">
              <a:spcBef>
                <a:spcPts val="800"/>
              </a:spcBef>
              <a:buClr>
                <a:schemeClr val="dk2"/>
              </a:buClr>
              <a:buSzPts val="1400"/>
              <a:buFont typeface="Arial"/>
              <a:buChar char="•"/>
            </a:pPr>
            <a:r>
              <a:rPr lang="en-US" sz="1867">
                <a:solidFill>
                  <a:srgbClr val="000000"/>
                </a:solidFill>
                <a:latin typeface="Arial"/>
                <a:ea typeface="Arial"/>
                <a:cs typeface="Arial"/>
                <a:sym typeface="Arial"/>
              </a:rPr>
              <a:t>Identified by the CLI prompt that ends with the # symbol</a:t>
            </a:r>
            <a:endParaRPr sz="2400"/>
          </a:p>
          <a:p>
            <a:pPr marL="478355" lvl="1" indent="-169329">
              <a:spcBef>
                <a:spcPts val="800"/>
              </a:spcBef>
              <a:buClr>
                <a:schemeClr val="dk2"/>
              </a:buClr>
              <a:buSzPts val="1400"/>
            </a:pPr>
            <a:endParaRPr sz="1867">
              <a:solidFill>
                <a:srgbClr val="000000"/>
              </a:solidFill>
              <a:latin typeface="Arial"/>
              <a:ea typeface="Arial"/>
              <a:cs typeface="Arial"/>
              <a:sym typeface="Arial"/>
            </a:endParaRPr>
          </a:p>
          <a:p>
            <a:pPr marL="226478" indent="-112181">
              <a:spcBef>
                <a:spcPts val="1200"/>
              </a:spcBef>
              <a:buClr>
                <a:schemeClr val="dk2"/>
              </a:buClr>
              <a:buSzPts val="1350"/>
            </a:pPr>
            <a:endParaRPr sz="2000">
              <a:solidFill>
                <a:srgbClr val="000000"/>
              </a:solidFill>
              <a:latin typeface="Arial"/>
              <a:ea typeface="Arial"/>
              <a:cs typeface="Arial"/>
              <a:sym typeface="Arial"/>
            </a:endParaRPr>
          </a:p>
          <a:p>
            <a:pPr>
              <a:spcBef>
                <a:spcPts val="1600"/>
              </a:spcBef>
              <a:buClr>
                <a:schemeClr val="dk2"/>
              </a:buClr>
              <a:buSzPts val="1350"/>
            </a:pPr>
            <a:endParaRPr sz="2000">
              <a:solidFill>
                <a:srgbClr val="000000"/>
              </a:solidFill>
              <a:latin typeface="Arial"/>
              <a:ea typeface="Arial"/>
              <a:cs typeface="Arial"/>
              <a:sym typeface="Arial"/>
            </a:endParaRPr>
          </a:p>
        </p:txBody>
      </p:sp>
      <p:pic>
        <p:nvPicPr>
          <p:cNvPr id="400" name="Google Shape;400;p37"/>
          <p:cNvPicPr preferRelativeResize="0"/>
          <p:nvPr/>
        </p:nvPicPr>
        <p:blipFill rotWithShape="1">
          <a:blip r:embed="rId3">
            <a:alphaModFix/>
          </a:blip>
          <a:srcRect/>
          <a:stretch/>
        </p:blipFill>
        <p:spPr>
          <a:xfrm>
            <a:off x="6610259" y="1318127"/>
            <a:ext cx="2828544" cy="926012"/>
          </a:xfrm>
          <a:prstGeom prst="rect">
            <a:avLst/>
          </a:prstGeom>
          <a:noFill/>
          <a:ln>
            <a:noFill/>
          </a:ln>
        </p:spPr>
      </p:pic>
      <p:pic>
        <p:nvPicPr>
          <p:cNvPr id="401" name="Google Shape;401;p37"/>
          <p:cNvPicPr preferRelativeResize="0"/>
          <p:nvPr/>
        </p:nvPicPr>
        <p:blipFill rotWithShape="1">
          <a:blip r:embed="rId4">
            <a:alphaModFix/>
          </a:blip>
          <a:srcRect/>
          <a:stretch/>
        </p:blipFill>
        <p:spPr>
          <a:xfrm>
            <a:off x="6610597" y="1931678"/>
            <a:ext cx="2827867" cy="931333"/>
          </a:xfrm>
          <a:prstGeom prst="rect">
            <a:avLst/>
          </a:prstGeom>
          <a:noFill/>
          <a:ln>
            <a:noFill/>
          </a:ln>
        </p:spPr>
      </p:pic>
      <p:pic>
        <p:nvPicPr>
          <p:cNvPr id="402" name="Google Shape;402;p37"/>
          <p:cNvPicPr preferRelativeResize="0"/>
          <p:nvPr/>
        </p:nvPicPr>
        <p:blipFill rotWithShape="1">
          <a:blip r:embed="rId5">
            <a:alphaModFix/>
          </a:blip>
          <a:srcRect/>
          <a:stretch/>
        </p:blipFill>
        <p:spPr>
          <a:xfrm>
            <a:off x="6593325" y="3864523"/>
            <a:ext cx="2844800" cy="931333"/>
          </a:xfrm>
          <a:prstGeom prst="rect">
            <a:avLst/>
          </a:prstGeom>
          <a:noFill/>
          <a:ln>
            <a:noFill/>
          </a:ln>
        </p:spPr>
      </p:pic>
      <p:pic>
        <p:nvPicPr>
          <p:cNvPr id="403" name="Google Shape;403;p37"/>
          <p:cNvPicPr preferRelativeResize="0"/>
          <p:nvPr/>
        </p:nvPicPr>
        <p:blipFill rotWithShape="1">
          <a:blip r:embed="rId6">
            <a:alphaModFix/>
          </a:blip>
          <a:srcRect/>
          <a:stretch/>
        </p:blipFill>
        <p:spPr>
          <a:xfrm>
            <a:off x="6593325" y="4483395"/>
            <a:ext cx="2844800" cy="863600"/>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38"/>
          <p:cNvSpPr txBox="1">
            <a:spLocks noGrp="1"/>
          </p:cNvSpPr>
          <p:nvPr>
            <p:ph type="title"/>
          </p:nvPr>
        </p:nvSpPr>
        <p:spPr>
          <a:xfrm>
            <a:off x="1" y="55191"/>
            <a:ext cx="12192000" cy="1010068"/>
          </a:xfrm>
          <a:prstGeom prst="rect">
            <a:avLst/>
          </a:prstGeom>
          <a:noFill/>
          <a:ln>
            <a:noFill/>
          </a:ln>
        </p:spPr>
        <p:txBody>
          <a:bodyPr spcFirstLastPara="1" vert="horz" wrap="square" lIns="121900" tIns="60933" rIns="121900" bIns="60933" rtlCol="0" anchor="ctr" anchorCtr="0">
            <a:noAutofit/>
          </a:bodyPr>
          <a:lstStyle/>
          <a:p>
            <a:r>
              <a:rPr lang="en-US" sz="2133"/>
              <a:t>IOS Navigation</a:t>
            </a:r>
            <a:br>
              <a:rPr lang="en-US"/>
            </a:br>
            <a:r>
              <a:rPr lang="en-US"/>
              <a:t>Configuration Mode and Subconfiguration Modes</a:t>
            </a:r>
            <a:endParaRPr/>
          </a:p>
        </p:txBody>
      </p:sp>
      <p:sp>
        <p:nvSpPr>
          <p:cNvPr id="410" name="Google Shape;410;p38"/>
          <p:cNvSpPr txBox="1">
            <a:spLocks noGrp="1"/>
          </p:cNvSpPr>
          <p:nvPr>
            <p:ph type="body" idx="1"/>
          </p:nvPr>
        </p:nvSpPr>
        <p:spPr>
          <a:xfrm>
            <a:off x="1098024" y="1650969"/>
            <a:ext cx="4314035" cy="4578035"/>
          </a:xfrm>
          <a:prstGeom prst="rect">
            <a:avLst/>
          </a:prstGeom>
          <a:noFill/>
          <a:ln>
            <a:noFill/>
          </a:ln>
        </p:spPr>
        <p:txBody>
          <a:bodyPr spcFirstLastPara="1" vert="horz" wrap="square" lIns="121900" tIns="60933" rIns="243833" bIns="60933" rtlCol="0" anchor="t" anchorCtr="0">
            <a:noAutofit/>
          </a:bodyPr>
          <a:lstStyle/>
          <a:p>
            <a:pPr marL="0" indent="0">
              <a:spcBef>
                <a:spcPts val="0"/>
              </a:spcBef>
              <a:buSzPts val="1440"/>
              <a:buNone/>
            </a:pPr>
            <a:r>
              <a:rPr lang="en-US" sz="2133" b="1"/>
              <a:t>Global Configuration Mode:</a:t>
            </a:r>
            <a:endParaRPr/>
          </a:p>
          <a:p>
            <a:pPr marL="478355" lvl="1" indent="-287859">
              <a:spcBef>
                <a:spcPts val="533"/>
              </a:spcBef>
              <a:buSzPts val="1600"/>
            </a:pPr>
            <a:r>
              <a:rPr lang="en-US" sz="2133"/>
              <a:t>Used to access configuration options on the device </a:t>
            </a:r>
            <a:endParaRPr/>
          </a:p>
          <a:p>
            <a:pPr marL="190495" lvl="1" indent="0">
              <a:spcBef>
                <a:spcPts val="533"/>
              </a:spcBef>
              <a:buSzPts val="1600"/>
              <a:buNone/>
            </a:pPr>
            <a:endParaRPr sz="2133"/>
          </a:p>
          <a:p>
            <a:pPr marL="0" indent="0">
              <a:spcBef>
                <a:spcPts val="933"/>
              </a:spcBef>
              <a:buSzPts val="1440"/>
              <a:buNone/>
            </a:pPr>
            <a:r>
              <a:rPr lang="en-US" sz="2133" b="1"/>
              <a:t>Line Configuration Mode: </a:t>
            </a:r>
            <a:endParaRPr/>
          </a:p>
          <a:p>
            <a:pPr marL="478355" lvl="1" indent="-287859">
              <a:spcBef>
                <a:spcPts val="533"/>
              </a:spcBef>
              <a:buSzPts val="1600"/>
            </a:pPr>
            <a:r>
              <a:rPr lang="en-US" sz="2133"/>
              <a:t>Used to configure console, SSH, Telnet or AUX access</a:t>
            </a:r>
            <a:endParaRPr/>
          </a:p>
          <a:p>
            <a:pPr marL="190495" lvl="1" indent="0">
              <a:buSzPts val="1600"/>
              <a:buNone/>
            </a:pPr>
            <a:endParaRPr sz="2133"/>
          </a:p>
          <a:p>
            <a:pPr marL="0" indent="0">
              <a:spcBef>
                <a:spcPts val="933"/>
              </a:spcBef>
              <a:buSzPts val="1440"/>
              <a:buNone/>
            </a:pPr>
            <a:r>
              <a:rPr lang="en-US" sz="2133" b="1"/>
              <a:t>Interface Configuration Mode:</a:t>
            </a:r>
            <a:r>
              <a:rPr lang="en-US" sz="2133"/>
              <a:t> </a:t>
            </a:r>
            <a:endParaRPr/>
          </a:p>
          <a:p>
            <a:pPr marL="478355" lvl="1" indent="-287859">
              <a:spcBef>
                <a:spcPts val="533"/>
              </a:spcBef>
              <a:buSzPts val="1600"/>
            </a:pPr>
            <a:r>
              <a:rPr lang="en-US" sz="2133"/>
              <a:t>Used to configure a switch port or router interface</a:t>
            </a:r>
            <a:endParaRPr/>
          </a:p>
          <a:p>
            <a:pPr marL="478355" lvl="1" indent="-169329">
              <a:buNone/>
            </a:pPr>
            <a:endParaRPr/>
          </a:p>
          <a:p>
            <a:pPr marL="226478" indent="-112181">
              <a:spcBef>
                <a:spcPts val="1200"/>
              </a:spcBef>
              <a:buNone/>
            </a:pPr>
            <a:endParaRPr/>
          </a:p>
          <a:p>
            <a:pPr marL="0" indent="0">
              <a:spcBef>
                <a:spcPts val="1600"/>
              </a:spcBef>
              <a:buNone/>
            </a:pPr>
            <a:endParaRPr/>
          </a:p>
        </p:txBody>
      </p:sp>
      <p:pic>
        <p:nvPicPr>
          <p:cNvPr id="411" name="Google Shape;411;p38"/>
          <p:cNvPicPr preferRelativeResize="0"/>
          <p:nvPr/>
        </p:nvPicPr>
        <p:blipFill rotWithShape="1">
          <a:blip r:embed="rId3">
            <a:alphaModFix/>
          </a:blip>
          <a:srcRect/>
          <a:stretch/>
        </p:blipFill>
        <p:spPr>
          <a:xfrm>
            <a:off x="7283976" y="1896408"/>
            <a:ext cx="3810000" cy="1032933"/>
          </a:xfrm>
          <a:prstGeom prst="rect">
            <a:avLst/>
          </a:prstGeom>
          <a:noFill/>
          <a:ln>
            <a:noFill/>
          </a:ln>
        </p:spPr>
      </p:pic>
      <p:pic>
        <p:nvPicPr>
          <p:cNvPr id="412" name="Google Shape;412;p38"/>
          <p:cNvPicPr preferRelativeResize="0"/>
          <p:nvPr/>
        </p:nvPicPr>
        <p:blipFill rotWithShape="1">
          <a:blip r:embed="rId4">
            <a:alphaModFix/>
          </a:blip>
          <a:srcRect/>
          <a:stretch/>
        </p:blipFill>
        <p:spPr>
          <a:xfrm>
            <a:off x="7283976" y="3464252"/>
            <a:ext cx="3810000" cy="1032933"/>
          </a:xfrm>
          <a:prstGeom prst="rect">
            <a:avLst/>
          </a:prstGeom>
          <a:noFill/>
          <a:ln>
            <a:noFill/>
          </a:ln>
        </p:spPr>
      </p:pic>
      <p:pic>
        <p:nvPicPr>
          <p:cNvPr id="413" name="Google Shape;413;p38"/>
          <p:cNvPicPr preferRelativeResize="0"/>
          <p:nvPr/>
        </p:nvPicPr>
        <p:blipFill rotWithShape="1">
          <a:blip r:embed="rId5">
            <a:alphaModFix/>
          </a:blip>
          <a:srcRect/>
          <a:stretch/>
        </p:blipFill>
        <p:spPr>
          <a:xfrm>
            <a:off x="7283976" y="5032098"/>
            <a:ext cx="3810000" cy="1032933"/>
          </a:xfrm>
          <a:prstGeom prst="rect">
            <a:avLst/>
          </a:prstGeom>
          <a:noFill/>
          <a:ln>
            <a:noFill/>
          </a:ln>
        </p:spPr>
      </p:pic>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59"/>
        <p:cNvGrpSpPr/>
        <p:nvPr/>
      </p:nvGrpSpPr>
      <p:grpSpPr>
        <a:xfrm>
          <a:off x="0" y="0"/>
          <a:ext cx="0" cy="0"/>
          <a:chOff x="0" y="0"/>
          <a:chExt cx="0" cy="0"/>
        </a:xfrm>
      </p:grpSpPr>
      <p:sp>
        <p:nvSpPr>
          <p:cNvPr id="560" name="Google Shape;560;p56"/>
          <p:cNvSpPr txBox="1">
            <a:spLocks noGrp="1"/>
          </p:cNvSpPr>
          <p:nvPr>
            <p:ph type="title"/>
          </p:nvPr>
        </p:nvSpPr>
        <p:spPr>
          <a:xfrm>
            <a:off x="1" y="55191"/>
            <a:ext cx="12192000" cy="1010068"/>
          </a:xfrm>
          <a:prstGeom prst="rect">
            <a:avLst/>
          </a:prstGeom>
          <a:noFill/>
          <a:ln>
            <a:noFill/>
          </a:ln>
        </p:spPr>
        <p:txBody>
          <a:bodyPr spcFirstLastPara="1" wrap="square" lIns="121900" tIns="60933" rIns="121900" bIns="60933" anchor="ctr" anchorCtr="0">
            <a:noAutofit/>
          </a:bodyPr>
          <a:lstStyle/>
          <a:p>
            <a:r>
              <a:rPr lang="en-US" sz="2133" dirty="0"/>
              <a:t>Basic Device Configuration</a:t>
            </a:r>
            <a:br>
              <a:rPr lang="en-US" dirty="0">
                <a:latin typeface="Arial"/>
                <a:ea typeface="Arial"/>
                <a:cs typeface="Arial"/>
                <a:sym typeface="Arial"/>
              </a:rPr>
            </a:br>
            <a:r>
              <a:rPr lang="en-US" dirty="0">
                <a:latin typeface="Arial"/>
                <a:ea typeface="Arial"/>
                <a:cs typeface="Arial"/>
                <a:sym typeface="Arial"/>
              </a:rPr>
              <a:t>Device Names</a:t>
            </a:r>
            <a:endParaRPr dirty="0"/>
          </a:p>
        </p:txBody>
      </p:sp>
      <p:sp>
        <p:nvSpPr>
          <p:cNvPr id="561" name="Google Shape;561;p56"/>
          <p:cNvSpPr txBox="1">
            <a:spLocks noGrp="1"/>
          </p:cNvSpPr>
          <p:nvPr>
            <p:ph type="body" idx="1"/>
          </p:nvPr>
        </p:nvSpPr>
        <p:spPr>
          <a:xfrm>
            <a:off x="370453" y="1140935"/>
            <a:ext cx="7893551" cy="1470636"/>
          </a:xfrm>
          <a:prstGeom prst="rect">
            <a:avLst/>
          </a:prstGeom>
          <a:noFill/>
          <a:ln>
            <a:noFill/>
          </a:ln>
        </p:spPr>
        <p:txBody>
          <a:bodyPr spcFirstLastPara="1" wrap="square" lIns="121900" tIns="60933" rIns="243833" bIns="60933" anchor="t" anchorCtr="0">
            <a:noAutofit/>
          </a:bodyPr>
          <a:lstStyle/>
          <a:p>
            <a:pPr marL="226478" indent="-226478">
              <a:lnSpc>
                <a:spcPct val="85000"/>
              </a:lnSpc>
              <a:spcBef>
                <a:spcPts val="0"/>
              </a:spcBef>
              <a:buSzPts val="1440"/>
              <a:buFont typeface="Arial"/>
              <a:buChar char="•"/>
            </a:pPr>
            <a:r>
              <a:rPr lang="en-US" sz="2133"/>
              <a:t>The first configuration command on any device should be to give it a unique hostname. </a:t>
            </a:r>
            <a:endParaRPr/>
          </a:p>
          <a:p>
            <a:pPr marL="226478" indent="-226478">
              <a:spcBef>
                <a:spcPts val="1600"/>
              </a:spcBef>
              <a:buSzPts val="1440"/>
              <a:buFont typeface="Arial"/>
              <a:buChar char="•"/>
            </a:pPr>
            <a:r>
              <a:rPr lang="en-US" sz="2133"/>
              <a:t>By default, all devices are assigned a factory default name. For example, a Cisco IOS switch is "Switch.”</a:t>
            </a:r>
            <a:endParaRPr/>
          </a:p>
          <a:p>
            <a:pPr marL="226478" indent="-112181">
              <a:spcBef>
                <a:spcPts val="1600"/>
              </a:spcBef>
              <a:buNone/>
            </a:pPr>
            <a:endParaRPr/>
          </a:p>
          <a:p>
            <a:pPr marL="226478" indent="-112181">
              <a:spcBef>
                <a:spcPts val="1600"/>
              </a:spcBef>
              <a:buNone/>
            </a:pPr>
            <a:endParaRPr/>
          </a:p>
        </p:txBody>
      </p:sp>
      <p:sp>
        <p:nvSpPr>
          <p:cNvPr id="562" name="Google Shape;562;p56"/>
          <p:cNvSpPr txBox="1"/>
          <p:nvPr/>
        </p:nvSpPr>
        <p:spPr>
          <a:xfrm>
            <a:off x="370451" y="2808790"/>
            <a:ext cx="5603628" cy="3002260"/>
          </a:xfrm>
          <a:prstGeom prst="rect">
            <a:avLst/>
          </a:prstGeom>
          <a:noFill/>
          <a:ln>
            <a:noFill/>
          </a:ln>
        </p:spPr>
        <p:txBody>
          <a:bodyPr spcFirstLastPara="1" wrap="square" lIns="121900" tIns="60933" rIns="243833" bIns="60933" anchor="t" anchorCtr="0">
            <a:noAutofit/>
          </a:bodyPr>
          <a:lstStyle/>
          <a:p>
            <a:pPr marL="226478" indent="-226478" defTabSz="1219170">
              <a:buClr>
                <a:srgbClr val="58585B"/>
              </a:buClr>
              <a:buSzPts val="1440"/>
              <a:buFont typeface="Arial"/>
              <a:buChar char="•"/>
            </a:pPr>
            <a:r>
              <a:rPr lang="en-US" sz="2133" kern="0">
                <a:solidFill>
                  <a:srgbClr val="000000"/>
                </a:solidFill>
                <a:latin typeface="Arial"/>
                <a:ea typeface="Arial"/>
                <a:cs typeface="Arial"/>
                <a:sym typeface="Arial"/>
              </a:rPr>
              <a:t>Guideline for naming devices:</a:t>
            </a:r>
            <a:endParaRPr sz="1867" kern="0">
              <a:solidFill>
                <a:srgbClr val="000000"/>
              </a:solidFill>
              <a:latin typeface="Arial"/>
              <a:cs typeface="Arial"/>
              <a:sym typeface="Arial"/>
            </a:endParaRPr>
          </a:p>
          <a:p>
            <a:pPr marL="575719" lvl="2" indent="-226478" defTabSz="1219170">
              <a:spcBef>
                <a:spcPts val="1200"/>
              </a:spcBef>
              <a:buClr>
                <a:srgbClr val="000000"/>
              </a:buClr>
              <a:buSzPts val="1600"/>
              <a:buFont typeface="Arial"/>
              <a:buChar char="•"/>
            </a:pPr>
            <a:r>
              <a:rPr lang="en-US" sz="2133" kern="0">
                <a:solidFill>
                  <a:srgbClr val="000000"/>
                </a:solidFill>
                <a:latin typeface="Arial"/>
                <a:ea typeface="Arial"/>
                <a:cs typeface="Arial"/>
                <a:sym typeface="Arial"/>
              </a:rPr>
              <a:t>Start with a letter</a:t>
            </a:r>
            <a:endParaRPr sz="1867" kern="0">
              <a:solidFill>
                <a:srgbClr val="000000"/>
              </a:solidFill>
              <a:latin typeface="Arial"/>
              <a:cs typeface="Arial"/>
              <a:sym typeface="Arial"/>
            </a:endParaRPr>
          </a:p>
          <a:p>
            <a:pPr marL="575719" lvl="2" indent="-226478" defTabSz="1219170">
              <a:spcBef>
                <a:spcPts val="800"/>
              </a:spcBef>
              <a:buClr>
                <a:srgbClr val="000000"/>
              </a:buClr>
              <a:buSzPts val="1600"/>
              <a:buFont typeface="Arial"/>
              <a:buChar char="•"/>
            </a:pPr>
            <a:r>
              <a:rPr lang="en-US" sz="2133" kern="0">
                <a:solidFill>
                  <a:srgbClr val="000000"/>
                </a:solidFill>
                <a:latin typeface="Arial"/>
                <a:ea typeface="Arial"/>
                <a:cs typeface="Arial"/>
                <a:sym typeface="Arial"/>
              </a:rPr>
              <a:t>Contain no spaces</a:t>
            </a:r>
            <a:endParaRPr sz="1867" kern="0">
              <a:solidFill>
                <a:srgbClr val="000000"/>
              </a:solidFill>
              <a:latin typeface="Arial"/>
              <a:cs typeface="Arial"/>
              <a:sym typeface="Arial"/>
            </a:endParaRPr>
          </a:p>
          <a:p>
            <a:pPr marL="575719" lvl="2" indent="-226478" defTabSz="1219170">
              <a:spcBef>
                <a:spcPts val="800"/>
              </a:spcBef>
              <a:buClr>
                <a:srgbClr val="000000"/>
              </a:buClr>
              <a:buSzPts val="1600"/>
              <a:buFont typeface="Arial"/>
              <a:buChar char="•"/>
            </a:pPr>
            <a:r>
              <a:rPr lang="en-US" sz="2133" kern="0">
                <a:solidFill>
                  <a:srgbClr val="000000"/>
                </a:solidFill>
                <a:latin typeface="Arial"/>
                <a:ea typeface="Arial"/>
                <a:cs typeface="Arial"/>
                <a:sym typeface="Arial"/>
              </a:rPr>
              <a:t>End with a letter or digit</a:t>
            </a:r>
            <a:endParaRPr sz="1867" kern="0">
              <a:solidFill>
                <a:srgbClr val="000000"/>
              </a:solidFill>
              <a:latin typeface="Arial"/>
              <a:cs typeface="Arial"/>
              <a:sym typeface="Arial"/>
            </a:endParaRPr>
          </a:p>
          <a:p>
            <a:pPr marL="575719" lvl="2" indent="-226478" defTabSz="1219170">
              <a:spcBef>
                <a:spcPts val="800"/>
              </a:spcBef>
              <a:buClr>
                <a:srgbClr val="000000"/>
              </a:buClr>
              <a:buSzPts val="1600"/>
              <a:buFont typeface="Arial"/>
              <a:buChar char="•"/>
            </a:pPr>
            <a:r>
              <a:rPr lang="en-US" sz="2133" kern="0">
                <a:solidFill>
                  <a:srgbClr val="000000"/>
                </a:solidFill>
                <a:latin typeface="Arial"/>
                <a:ea typeface="Arial"/>
                <a:cs typeface="Arial"/>
                <a:sym typeface="Arial"/>
              </a:rPr>
              <a:t>Use only letters, digits, and dashes</a:t>
            </a:r>
            <a:endParaRPr sz="1867" kern="0">
              <a:solidFill>
                <a:srgbClr val="000000"/>
              </a:solidFill>
              <a:latin typeface="Arial"/>
              <a:cs typeface="Arial"/>
              <a:sym typeface="Arial"/>
            </a:endParaRPr>
          </a:p>
          <a:p>
            <a:pPr marL="575719" lvl="2" indent="-226478" defTabSz="1219170">
              <a:spcBef>
                <a:spcPts val="800"/>
              </a:spcBef>
              <a:buClr>
                <a:srgbClr val="000000"/>
              </a:buClr>
              <a:buSzPts val="1600"/>
              <a:buFont typeface="Arial"/>
              <a:buChar char="•"/>
            </a:pPr>
            <a:r>
              <a:rPr lang="en-US" sz="2133" kern="0">
                <a:solidFill>
                  <a:srgbClr val="000000"/>
                </a:solidFill>
                <a:latin typeface="Arial"/>
                <a:ea typeface="Arial"/>
                <a:cs typeface="Arial"/>
                <a:sym typeface="Arial"/>
              </a:rPr>
              <a:t>Be less than 64 characters in length</a:t>
            </a:r>
            <a:endParaRPr sz="1867" kern="0">
              <a:solidFill>
                <a:srgbClr val="000000"/>
              </a:solidFill>
              <a:latin typeface="Arial"/>
              <a:cs typeface="Arial"/>
              <a:sym typeface="Arial"/>
            </a:endParaRPr>
          </a:p>
          <a:p>
            <a:pPr marL="226478" indent="-112181" defTabSz="1219170">
              <a:spcBef>
                <a:spcPts val="1200"/>
              </a:spcBef>
              <a:buClr>
                <a:srgbClr val="58585B"/>
              </a:buClr>
              <a:buSzPts val="1350"/>
            </a:pPr>
            <a:endParaRPr sz="2000" kern="0">
              <a:solidFill>
                <a:srgbClr val="000000"/>
              </a:solidFill>
              <a:latin typeface="Arial"/>
              <a:ea typeface="Arial"/>
              <a:cs typeface="Arial"/>
              <a:sym typeface="Arial"/>
            </a:endParaRPr>
          </a:p>
          <a:p>
            <a:pPr marL="226478" indent="-112181" defTabSz="1219170">
              <a:spcBef>
                <a:spcPts val="1600"/>
              </a:spcBef>
              <a:buClr>
                <a:srgbClr val="58585B"/>
              </a:buClr>
              <a:buSzPts val="1350"/>
            </a:pPr>
            <a:endParaRPr sz="2000" kern="0">
              <a:solidFill>
                <a:srgbClr val="000000"/>
              </a:solidFill>
              <a:latin typeface="Arial"/>
              <a:ea typeface="Arial"/>
              <a:cs typeface="Arial"/>
              <a:sym typeface="Arial"/>
            </a:endParaRPr>
          </a:p>
        </p:txBody>
      </p:sp>
      <p:sp>
        <p:nvSpPr>
          <p:cNvPr id="563" name="Google Shape;563;p56"/>
          <p:cNvSpPr txBox="1"/>
          <p:nvPr/>
        </p:nvSpPr>
        <p:spPr>
          <a:xfrm>
            <a:off x="6758481" y="4414493"/>
            <a:ext cx="4817920" cy="1046440"/>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n-US" sz="2000" b="1" kern="0">
                <a:solidFill>
                  <a:srgbClr val="000000"/>
                </a:solidFill>
                <a:latin typeface="Arial"/>
                <a:ea typeface="Arial"/>
                <a:cs typeface="Arial"/>
                <a:sym typeface="Arial"/>
              </a:rPr>
              <a:t>Note</a:t>
            </a:r>
            <a:r>
              <a:rPr lang="en-US" sz="2000" kern="0">
                <a:solidFill>
                  <a:srgbClr val="000000"/>
                </a:solidFill>
                <a:latin typeface="Arial"/>
                <a:ea typeface="Arial"/>
                <a:cs typeface="Arial"/>
                <a:sym typeface="Arial"/>
              </a:rPr>
              <a:t>: To return the switch to the default prompt, use the </a:t>
            </a:r>
            <a:r>
              <a:rPr lang="en-US" sz="2000" b="1" kern="0">
                <a:solidFill>
                  <a:srgbClr val="000000"/>
                </a:solidFill>
                <a:latin typeface="Arial"/>
                <a:ea typeface="Arial"/>
                <a:cs typeface="Arial"/>
                <a:sym typeface="Arial"/>
              </a:rPr>
              <a:t>no hostname</a:t>
            </a:r>
            <a:r>
              <a:rPr lang="en-US" sz="2000" kern="0">
                <a:solidFill>
                  <a:srgbClr val="000000"/>
                </a:solidFill>
                <a:latin typeface="Arial"/>
                <a:ea typeface="Arial"/>
                <a:cs typeface="Arial"/>
                <a:sym typeface="Arial"/>
              </a:rPr>
              <a:t> global config command.</a:t>
            </a:r>
            <a:endParaRPr sz="1867" kern="0">
              <a:solidFill>
                <a:srgbClr val="000000"/>
              </a:solidFill>
              <a:latin typeface="Arial"/>
              <a:cs typeface="Arial"/>
              <a:sym typeface="Arial"/>
            </a:endParaRPr>
          </a:p>
        </p:txBody>
      </p:sp>
      <p:pic>
        <p:nvPicPr>
          <p:cNvPr id="564" name="Google Shape;564;p56"/>
          <p:cNvPicPr preferRelativeResize="0"/>
          <p:nvPr/>
        </p:nvPicPr>
        <p:blipFill rotWithShape="1">
          <a:blip r:embed="rId3">
            <a:alphaModFix/>
          </a:blip>
          <a:srcRect/>
          <a:stretch/>
        </p:blipFill>
        <p:spPr>
          <a:xfrm>
            <a:off x="6799120" y="3123883"/>
            <a:ext cx="5063067" cy="829733"/>
          </a:xfrm>
          <a:prstGeom prst="rect">
            <a:avLst/>
          </a:prstGeom>
          <a:noFill/>
          <a:ln>
            <a:noFill/>
          </a:ln>
        </p:spPr>
      </p:pic>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69"/>
        <p:cNvGrpSpPr/>
        <p:nvPr/>
      </p:nvGrpSpPr>
      <p:grpSpPr>
        <a:xfrm>
          <a:off x="0" y="0"/>
          <a:ext cx="0" cy="0"/>
          <a:chOff x="0" y="0"/>
          <a:chExt cx="0" cy="0"/>
        </a:xfrm>
      </p:grpSpPr>
      <p:sp>
        <p:nvSpPr>
          <p:cNvPr id="570" name="Google Shape;570;p57"/>
          <p:cNvSpPr txBox="1">
            <a:spLocks noGrp="1"/>
          </p:cNvSpPr>
          <p:nvPr>
            <p:ph type="title"/>
          </p:nvPr>
        </p:nvSpPr>
        <p:spPr>
          <a:xfrm>
            <a:off x="1" y="55191"/>
            <a:ext cx="12192000" cy="1010068"/>
          </a:xfrm>
          <a:prstGeom prst="rect">
            <a:avLst/>
          </a:prstGeom>
          <a:noFill/>
          <a:ln>
            <a:noFill/>
          </a:ln>
        </p:spPr>
        <p:txBody>
          <a:bodyPr spcFirstLastPara="1" wrap="square" lIns="121900" tIns="60933" rIns="121900" bIns="60933" anchor="ctr" anchorCtr="0">
            <a:noAutofit/>
          </a:bodyPr>
          <a:lstStyle/>
          <a:p>
            <a:r>
              <a:rPr lang="en-US" sz="2133"/>
              <a:t>Basic Device Configuration</a:t>
            </a:r>
            <a:br>
              <a:rPr lang="en-US">
                <a:latin typeface="Arial"/>
                <a:ea typeface="Arial"/>
                <a:cs typeface="Arial"/>
                <a:sym typeface="Arial"/>
              </a:rPr>
            </a:br>
            <a:r>
              <a:rPr lang="en-US">
                <a:latin typeface="Arial"/>
                <a:ea typeface="Arial"/>
                <a:cs typeface="Arial"/>
                <a:sym typeface="Arial"/>
              </a:rPr>
              <a:t>Password Guidelines</a:t>
            </a:r>
            <a:endParaRPr/>
          </a:p>
        </p:txBody>
      </p:sp>
      <p:sp>
        <p:nvSpPr>
          <p:cNvPr id="571" name="Google Shape;571;p57"/>
          <p:cNvSpPr txBox="1">
            <a:spLocks noGrp="1"/>
          </p:cNvSpPr>
          <p:nvPr>
            <p:ph type="body" idx="1"/>
          </p:nvPr>
        </p:nvSpPr>
        <p:spPr>
          <a:xfrm>
            <a:off x="193810" y="1251985"/>
            <a:ext cx="11469871" cy="1354217"/>
          </a:xfrm>
          <a:prstGeom prst="rect">
            <a:avLst/>
          </a:prstGeom>
          <a:noFill/>
          <a:ln>
            <a:noFill/>
          </a:ln>
        </p:spPr>
        <p:txBody>
          <a:bodyPr spcFirstLastPara="1" wrap="square" lIns="121900" tIns="60933" rIns="243833" bIns="60933" anchor="t" anchorCtr="0">
            <a:noAutofit/>
          </a:bodyPr>
          <a:lstStyle/>
          <a:p>
            <a:pPr marL="226478" indent="-226478">
              <a:lnSpc>
                <a:spcPct val="85000"/>
              </a:lnSpc>
              <a:spcBef>
                <a:spcPts val="0"/>
              </a:spcBef>
              <a:buSzPts val="1440"/>
              <a:buFont typeface="Arial"/>
              <a:buChar char="•"/>
            </a:pPr>
            <a:r>
              <a:rPr lang="en-US" sz="2133"/>
              <a:t>The use of weak or easily guessed passwords are a security concern.</a:t>
            </a:r>
            <a:endParaRPr/>
          </a:p>
          <a:p>
            <a:pPr marL="226478" indent="-226478">
              <a:lnSpc>
                <a:spcPct val="85000"/>
              </a:lnSpc>
              <a:spcBef>
                <a:spcPts val="1440"/>
              </a:spcBef>
              <a:buSzPts val="1440"/>
              <a:buFont typeface="Arial"/>
              <a:buChar char="•"/>
            </a:pPr>
            <a:r>
              <a:rPr lang="en-US" sz="2133"/>
              <a:t>All networking devices should limit administrative access by securing privileged EXEC, user EXEC, and remote Telnet access with passwords. In addition, all passwords should be encrypted and legal notifications provided.</a:t>
            </a:r>
            <a:endParaRPr/>
          </a:p>
        </p:txBody>
      </p:sp>
      <p:sp>
        <p:nvSpPr>
          <p:cNvPr id="572" name="Google Shape;572;p57"/>
          <p:cNvSpPr txBox="1"/>
          <p:nvPr/>
        </p:nvSpPr>
        <p:spPr>
          <a:xfrm>
            <a:off x="315730" y="2799913"/>
            <a:ext cx="6578292" cy="3528843"/>
          </a:xfrm>
          <a:prstGeom prst="rect">
            <a:avLst/>
          </a:prstGeom>
          <a:noFill/>
          <a:ln>
            <a:noFill/>
          </a:ln>
        </p:spPr>
        <p:txBody>
          <a:bodyPr spcFirstLastPara="1" wrap="square" lIns="121900" tIns="60933" rIns="243833" bIns="60933" anchor="t" anchorCtr="0">
            <a:noAutofit/>
          </a:bodyPr>
          <a:lstStyle/>
          <a:p>
            <a:pPr marL="226478" indent="-226478" defTabSz="1219170">
              <a:buClr>
                <a:srgbClr val="58585B"/>
              </a:buClr>
              <a:buSzPts val="1440"/>
              <a:buFont typeface="Arial"/>
              <a:buChar char="•"/>
            </a:pPr>
            <a:r>
              <a:rPr lang="en-US" sz="2133" kern="0">
                <a:solidFill>
                  <a:srgbClr val="000000"/>
                </a:solidFill>
                <a:latin typeface="Arial"/>
                <a:ea typeface="Arial"/>
                <a:cs typeface="Arial"/>
                <a:sym typeface="Arial"/>
              </a:rPr>
              <a:t>Password Guidelines: </a:t>
            </a:r>
            <a:endParaRPr sz="1867" kern="0">
              <a:solidFill>
                <a:srgbClr val="000000"/>
              </a:solidFill>
              <a:latin typeface="Arial"/>
              <a:cs typeface="Arial"/>
              <a:sym typeface="Arial"/>
            </a:endParaRPr>
          </a:p>
          <a:p>
            <a:pPr marL="575719" lvl="2" indent="-226478" defTabSz="1219170">
              <a:spcBef>
                <a:spcPts val="1200"/>
              </a:spcBef>
              <a:buClr>
                <a:srgbClr val="000000"/>
              </a:buClr>
              <a:buSzPts val="1600"/>
              <a:buFont typeface="Arial"/>
              <a:buChar char="•"/>
            </a:pPr>
            <a:r>
              <a:rPr lang="en-US" sz="2133" kern="0">
                <a:solidFill>
                  <a:srgbClr val="000000"/>
                </a:solidFill>
                <a:latin typeface="Arial"/>
                <a:ea typeface="Arial"/>
                <a:cs typeface="Arial"/>
                <a:sym typeface="Arial"/>
              </a:rPr>
              <a:t>Use passwords that are more than eight characters in length.</a:t>
            </a:r>
            <a:endParaRPr sz="1867" kern="0">
              <a:solidFill>
                <a:srgbClr val="000000"/>
              </a:solidFill>
              <a:latin typeface="Arial"/>
              <a:cs typeface="Arial"/>
              <a:sym typeface="Arial"/>
            </a:endParaRPr>
          </a:p>
          <a:p>
            <a:pPr marL="575719" lvl="2" indent="-226478" defTabSz="1219170">
              <a:spcBef>
                <a:spcPts val="800"/>
              </a:spcBef>
              <a:buClr>
                <a:srgbClr val="000000"/>
              </a:buClr>
              <a:buSzPts val="1600"/>
              <a:buFont typeface="Arial"/>
              <a:buChar char="•"/>
            </a:pPr>
            <a:r>
              <a:rPr lang="en-US" sz="2133" kern="0">
                <a:solidFill>
                  <a:srgbClr val="000000"/>
                </a:solidFill>
                <a:latin typeface="Arial"/>
                <a:ea typeface="Arial"/>
                <a:cs typeface="Arial"/>
                <a:sym typeface="Arial"/>
              </a:rPr>
              <a:t>Use a combination of upper and lowercase letters, numbers, special characters, and/or numeric sequences.</a:t>
            </a:r>
            <a:endParaRPr sz="1867" kern="0">
              <a:solidFill>
                <a:srgbClr val="000000"/>
              </a:solidFill>
              <a:latin typeface="Arial"/>
              <a:cs typeface="Arial"/>
              <a:sym typeface="Arial"/>
            </a:endParaRPr>
          </a:p>
          <a:p>
            <a:pPr marL="575719" lvl="2" indent="-226478" defTabSz="1219170">
              <a:spcBef>
                <a:spcPts val="800"/>
              </a:spcBef>
              <a:buClr>
                <a:srgbClr val="000000"/>
              </a:buClr>
              <a:buSzPts val="1600"/>
              <a:buFont typeface="Arial"/>
              <a:buChar char="•"/>
            </a:pPr>
            <a:r>
              <a:rPr lang="en-US" sz="2133" kern="0">
                <a:solidFill>
                  <a:srgbClr val="000000"/>
                </a:solidFill>
                <a:latin typeface="Arial"/>
                <a:ea typeface="Arial"/>
                <a:cs typeface="Arial"/>
                <a:sym typeface="Arial"/>
              </a:rPr>
              <a:t>Avoid using the same password for all devices.</a:t>
            </a:r>
            <a:endParaRPr sz="1867" kern="0">
              <a:solidFill>
                <a:srgbClr val="000000"/>
              </a:solidFill>
              <a:latin typeface="Arial"/>
              <a:cs typeface="Arial"/>
              <a:sym typeface="Arial"/>
            </a:endParaRPr>
          </a:p>
          <a:p>
            <a:pPr marL="575719" lvl="2" indent="-226478" defTabSz="1219170">
              <a:spcBef>
                <a:spcPts val="800"/>
              </a:spcBef>
              <a:buClr>
                <a:srgbClr val="000000"/>
              </a:buClr>
              <a:buSzPts val="1600"/>
              <a:buFont typeface="Arial"/>
              <a:buChar char="•"/>
            </a:pPr>
            <a:r>
              <a:rPr lang="en-US" sz="2133" kern="0">
                <a:solidFill>
                  <a:srgbClr val="000000"/>
                </a:solidFill>
                <a:latin typeface="Arial"/>
                <a:ea typeface="Arial"/>
                <a:cs typeface="Arial"/>
                <a:sym typeface="Arial"/>
              </a:rPr>
              <a:t>Do not use common words because they are easily guessed.</a:t>
            </a:r>
            <a:endParaRPr sz="1867" kern="0">
              <a:solidFill>
                <a:srgbClr val="000000"/>
              </a:solidFill>
              <a:latin typeface="Arial"/>
              <a:cs typeface="Arial"/>
              <a:sym typeface="Arial"/>
            </a:endParaRPr>
          </a:p>
        </p:txBody>
      </p:sp>
      <p:sp>
        <p:nvSpPr>
          <p:cNvPr id="573" name="Google Shape;573;p57"/>
          <p:cNvSpPr/>
          <p:nvPr/>
        </p:nvSpPr>
        <p:spPr>
          <a:xfrm>
            <a:off x="6797965" y="4677719"/>
            <a:ext cx="5394036" cy="1272143"/>
          </a:xfrm>
          <a:prstGeom prst="rect">
            <a:avLst/>
          </a:prstGeom>
          <a:noFill/>
          <a:ln>
            <a:noFill/>
          </a:ln>
        </p:spPr>
        <p:txBody>
          <a:bodyPr spcFirstLastPara="1" wrap="square" lIns="121900" tIns="60933" rIns="121900" bIns="60933" anchor="t" anchorCtr="0">
            <a:noAutofit/>
          </a:bodyPr>
          <a:lstStyle/>
          <a:p>
            <a:pPr defTabSz="1219170">
              <a:buClr>
                <a:srgbClr val="000000"/>
              </a:buClr>
            </a:pPr>
            <a:r>
              <a:rPr lang="en-US" sz="1867" b="1" kern="0">
                <a:solidFill>
                  <a:srgbClr val="000000"/>
                </a:solidFill>
                <a:latin typeface="Arial"/>
                <a:ea typeface="Arial"/>
                <a:cs typeface="Arial"/>
                <a:sym typeface="Arial"/>
              </a:rPr>
              <a:t>Note:</a:t>
            </a:r>
            <a:r>
              <a:rPr lang="en-US" sz="1867" kern="0">
                <a:solidFill>
                  <a:srgbClr val="000000"/>
                </a:solidFill>
                <a:latin typeface="Arial"/>
                <a:ea typeface="Arial"/>
                <a:cs typeface="Arial"/>
                <a:sym typeface="Arial"/>
              </a:rPr>
              <a:t> Most of the labs in this course use simple passwords such as </a:t>
            </a:r>
            <a:r>
              <a:rPr lang="en-US" sz="1867" b="1" kern="0">
                <a:solidFill>
                  <a:srgbClr val="000000"/>
                </a:solidFill>
                <a:latin typeface="Arial"/>
                <a:ea typeface="Arial"/>
                <a:cs typeface="Arial"/>
                <a:sym typeface="Arial"/>
              </a:rPr>
              <a:t>cisco</a:t>
            </a:r>
            <a:r>
              <a:rPr lang="en-US" sz="1867" kern="0">
                <a:solidFill>
                  <a:srgbClr val="000000"/>
                </a:solidFill>
                <a:latin typeface="Arial"/>
                <a:ea typeface="Arial"/>
                <a:cs typeface="Arial"/>
                <a:sym typeface="Arial"/>
              </a:rPr>
              <a:t> or </a:t>
            </a:r>
            <a:r>
              <a:rPr lang="en-US" sz="1867" b="1" kern="0">
                <a:solidFill>
                  <a:srgbClr val="000000"/>
                </a:solidFill>
                <a:latin typeface="Arial"/>
                <a:ea typeface="Arial"/>
                <a:cs typeface="Arial"/>
                <a:sym typeface="Arial"/>
              </a:rPr>
              <a:t>class</a:t>
            </a:r>
            <a:r>
              <a:rPr lang="en-US" sz="1867" kern="0">
                <a:solidFill>
                  <a:srgbClr val="000000"/>
                </a:solidFill>
                <a:latin typeface="Arial"/>
                <a:ea typeface="Arial"/>
                <a:cs typeface="Arial"/>
                <a:sym typeface="Arial"/>
              </a:rPr>
              <a:t>. These passwords are considered weak and easily guessable and should be avoided in production environments.</a:t>
            </a:r>
            <a:endParaRPr sz="1867" kern="0">
              <a:solidFill>
                <a:srgbClr val="000000"/>
              </a:solidFill>
              <a:latin typeface="Arial"/>
              <a:ea typeface="Arial"/>
              <a:cs typeface="Arial"/>
              <a:sym typeface="Arial"/>
            </a:endParaRPr>
          </a:p>
        </p:txBody>
      </p:sp>
      <p:pic>
        <p:nvPicPr>
          <p:cNvPr id="574" name="Google Shape;574;p57"/>
          <p:cNvPicPr preferRelativeResize="0"/>
          <p:nvPr/>
        </p:nvPicPr>
        <p:blipFill rotWithShape="1">
          <a:blip r:embed="rId3">
            <a:alphaModFix/>
          </a:blip>
          <a:srcRect/>
          <a:stretch/>
        </p:blipFill>
        <p:spPr>
          <a:xfrm>
            <a:off x="8107680" y="2727560"/>
            <a:ext cx="1828800" cy="1828800"/>
          </a:xfrm>
          <a:prstGeom prst="rect">
            <a:avLst/>
          </a:prstGeom>
          <a:noFill/>
          <a:ln>
            <a:noFill/>
          </a:ln>
        </p:spPr>
      </p:pic>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79"/>
        <p:cNvGrpSpPr/>
        <p:nvPr/>
      </p:nvGrpSpPr>
      <p:grpSpPr>
        <a:xfrm>
          <a:off x="0" y="0"/>
          <a:ext cx="0" cy="0"/>
          <a:chOff x="0" y="0"/>
          <a:chExt cx="0" cy="0"/>
        </a:xfrm>
      </p:grpSpPr>
      <p:sp>
        <p:nvSpPr>
          <p:cNvPr id="580" name="Google Shape;580;p58"/>
          <p:cNvSpPr txBox="1">
            <a:spLocks noGrp="1"/>
          </p:cNvSpPr>
          <p:nvPr>
            <p:ph type="title"/>
          </p:nvPr>
        </p:nvSpPr>
        <p:spPr>
          <a:xfrm>
            <a:off x="1" y="55191"/>
            <a:ext cx="12192000" cy="1010068"/>
          </a:xfrm>
          <a:prstGeom prst="rect">
            <a:avLst/>
          </a:prstGeom>
          <a:noFill/>
          <a:ln>
            <a:noFill/>
          </a:ln>
        </p:spPr>
        <p:txBody>
          <a:bodyPr spcFirstLastPara="1" wrap="square" lIns="121900" tIns="60933" rIns="121900" bIns="60933" anchor="ctr" anchorCtr="0">
            <a:noAutofit/>
          </a:bodyPr>
          <a:lstStyle/>
          <a:p>
            <a:r>
              <a:rPr lang="en-US" sz="2133"/>
              <a:t>Basic Device Configuration</a:t>
            </a:r>
            <a:br>
              <a:rPr lang="en-US">
                <a:latin typeface="Arial"/>
                <a:ea typeface="Arial"/>
                <a:cs typeface="Arial"/>
                <a:sym typeface="Arial"/>
              </a:rPr>
            </a:br>
            <a:r>
              <a:rPr lang="en-US">
                <a:latin typeface="Arial"/>
                <a:ea typeface="Arial"/>
                <a:cs typeface="Arial"/>
                <a:sym typeface="Arial"/>
              </a:rPr>
              <a:t>Configure Passwords</a:t>
            </a:r>
            <a:endParaRPr/>
          </a:p>
        </p:txBody>
      </p:sp>
      <p:sp>
        <p:nvSpPr>
          <p:cNvPr id="581" name="Google Shape;581;p58"/>
          <p:cNvSpPr txBox="1">
            <a:spLocks noGrp="1"/>
          </p:cNvSpPr>
          <p:nvPr>
            <p:ph type="body" idx="1"/>
          </p:nvPr>
        </p:nvSpPr>
        <p:spPr>
          <a:xfrm>
            <a:off x="193808" y="1251984"/>
            <a:ext cx="5902192" cy="2486897"/>
          </a:xfrm>
          <a:prstGeom prst="rect">
            <a:avLst/>
          </a:prstGeom>
          <a:noFill/>
          <a:ln>
            <a:noFill/>
          </a:ln>
        </p:spPr>
        <p:txBody>
          <a:bodyPr spcFirstLastPara="1" wrap="square" lIns="121900" tIns="60933" rIns="243833" bIns="60933" anchor="t" anchorCtr="0">
            <a:noAutofit/>
          </a:bodyPr>
          <a:lstStyle/>
          <a:p>
            <a:pPr marL="0" indent="0">
              <a:lnSpc>
                <a:spcPct val="85000"/>
              </a:lnSpc>
              <a:spcBef>
                <a:spcPts val="0"/>
              </a:spcBef>
              <a:buNone/>
            </a:pPr>
            <a:r>
              <a:rPr lang="en-US"/>
              <a:t>Securing user EXEC mode access:</a:t>
            </a:r>
            <a:endParaRPr/>
          </a:p>
          <a:p>
            <a:pPr marL="575719" lvl="2" indent="-226478">
              <a:lnSpc>
                <a:spcPct val="85000"/>
              </a:lnSpc>
              <a:spcBef>
                <a:spcPts val="1360"/>
              </a:spcBef>
              <a:buSzPts val="1400"/>
            </a:pPr>
            <a:r>
              <a:rPr lang="en-US" sz="1867"/>
              <a:t>First enter line console configuration mode using the </a:t>
            </a:r>
            <a:r>
              <a:rPr lang="en-US" sz="1867" b="1"/>
              <a:t>line console 0 </a:t>
            </a:r>
            <a:r>
              <a:rPr lang="en-US" sz="1867"/>
              <a:t>command in global configuration mode.</a:t>
            </a:r>
            <a:endParaRPr/>
          </a:p>
          <a:p>
            <a:pPr marL="575719" lvl="2" indent="-226478">
              <a:lnSpc>
                <a:spcPct val="85000"/>
              </a:lnSpc>
              <a:spcBef>
                <a:spcPts val="960"/>
              </a:spcBef>
              <a:buSzPts val="1400"/>
            </a:pPr>
            <a:r>
              <a:rPr lang="en-US" sz="1867"/>
              <a:t>Next, specify the user EXEC mode password using the </a:t>
            </a:r>
            <a:r>
              <a:rPr lang="en-US" sz="1867" b="1"/>
              <a:t>password</a:t>
            </a:r>
            <a:r>
              <a:rPr lang="en-US" sz="1867"/>
              <a:t> </a:t>
            </a:r>
            <a:r>
              <a:rPr lang="en-US" sz="1867" i="1"/>
              <a:t>password</a:t>
            </a:r>
            <a:r>
              <a:rPr lang="en-US" sz="1867"/>
              <a:t> command. </a:t>
            </a:r>
            <a:endParaRPr/>
          </a:p>
          <a:p>
            <a:pPr marL="575719" lvl="2" indent="-226478">
              <a:lnSpc>
                <a:spcPct val="85000"/>
              </a:lnSpc>
              <a:spcBef>
                <a:spcPts val="960"/>
              </a:spcBef>
              <a:buSzPts val="1400"/>
            </a:pPr>
            <a:r>
              <a:rPr lang="en-US" sz="1867"/>
              <a:t>Finally, enable user EXEC access using the </a:t>
            </a:r>
            <a:r>
              <a:rPr lang="en-US" sz="1867" b="1"/>
              <a:t>login</a:t>
            </a:r>
            <a:r>
              <a:rPr lang="en-US" sz="1867"/>
              <a:t> command.</a:t>
            </a:r>
            <a:endParaRPr/>
          </a:p>
        </p:txBody>
      </p:sp>
      <p:sp>
        <p:nvSpPr>
          <p:cNvPr id="582" name="Google Shape;582;p58"/>
          <p:cNvSpPr txBox="1"/>
          <p:nvPr/>
        </p:nvSpPr>
        <p:spPr>
          <a:xfrm>
            <a:off x="193808" y="3925605"/>
            <a:ext cx="5902192" cy="1438876"/>
          </a:xfrm>
          <a:prstGeom prst="rect">
            <a:avLst/>
          </a:prstGeom>
          <a:noFill/>
          <a:ln>
            <a:noFill/>
          </a:ln>
        </p:spPr>
        <p:txBody>
          <a:bodyPr spcFirstLastPara="1" wrap="square" lIns="121900" tIns="60933" rIns="243833" bIns="60933" anchor="t" anchorCtr="0">
            <a:noAutofit/>
          </a:bodyPr>
          <a:lstStyle/>
          <a:p>
            <a:pPr defTabSz="1219170">
              <a:lnSpc>
                <a:spcPct val="85000"/>
              </a:lnSpc>
              <a:buClr>
                <a:srgbClr val="58585B"/>
              </a:buClr>
              <a:buSzPts val="1440"/>
            </a:pPr>
            <a:r>
              <a:rPr lang="en-US" sz="2133" kern="0">
                <a:solidFill>
                  <a:srgbClr val="000000"/>
                </a:solidFill>
                <a:latin typeface="Arial"/>
                <a:ea typeface="Arial"/>
                <a:cs typeface="Arial"/>
                <a:sym typeface="Arial"/>
              </a:rPr>
              <a:t>Securing privileged EXEC mode access:</a:t>
            </a:r>
            <a:endParaRPr sz="1867" kern="0">
              <a:solidFill>
                <a:srgbClr val="000000"/>
              </a:solidFill>
              <a:latin typeface="Arial"/>
              <a:cs typeface="Arial"/>
              <a:sym typeface="Arial"/>
            </a:endParaRPr>
          </a:p>
          <a:p>
            <a:pPr marL="575719" lvl="2" indent="-226478" defTabSz="1219170">
              <a:lnSpc>
                <a:spcPct val="85000"/>
              </a:lnSpc>
              <a:spcBef>
                <a:spcPts val="1320"/>
              </a:spcBef>
              <a:buClr>
                <a:srgbClr val="000000"/>
              </a:buClr>
              <a:buSzPts val="1300"/>
              <a:buFont typeface="Arial"/>
              <a:buChar char="•"/>
            </a:pPr>
            <a:r>
              <a:rPr lang="en-US" sz="1733" kern="0">
                <a:solidFill>
                  <a:srgbClr val="000000"/>
                </a:solidFill>
                <a:latin typeface="Arial"/>
                <a:ea typeface="Arial"/>
                <a:cs typeface="Arial"/>
                <a:sym typeface="Arial"/>
              </a:rPr>
              <a:t> First enter global configuration mode.</a:t>
            </a:r>
            <a:endParaRPr sz="1867" kern="0">
              <a:solidFill>
                <a:srgbClr val="000000"/>
              </a:solidFill>
              <a:latin typeface="Arial"/>
              <a:cs typeface="Arial"/>
              <a:sym typeface="Arial"/>
            </a:endParaRPr>
          </a:p>
          <a:p>
            <a:pPr marL="575719" lvl="2" indent="-226478" defTabSz="1219170">
              <a:lnSpc>
                <a:spcPct val="85000"/>
              </a:lnSpc>
              <a:spcBef>
                <a:spcPts val="920"/>
              </a:spcBef>
              <a:buClr>
                <a:srgbClr val="000000"/>
              </a:buClr>
              <a:buSzPts val="1300"/>
              <a:buFont typeface="Arial"/>
              <a:buChar char="•"/>
            </a:pPr>
            <a:r>
              <a:rPr lang="en-US" sz="1733" kern="0">
                <a:solidFill>
                  <a:srgbClr val="000000"/>
                </a:solidFill>
                <a:latin typeface="Arial"/>
                <a:ea typeface="Arial"/>
                <a:cs typeface="Arial"/>
                <a:sym typeface="Arial"/>
              </a:rPr>
              <a:t> Next, use the </a:t>
            </a:r>
            <a:r>
              <a:rPr lang="en-US" sz="1733" b="1" kern="0">
                <a:solidFill>
                  <a:srgbClr val="000000"/>
                </a:solidFill>
                <a:latin typeface="Arial"/>
                <a:ea typeface="Arial"/>
                <a:cs typeface="Arial"/>
                <a:sym typeface="Arial"/>
              </a:rPr>
              <a:t>enable secret</a:t>
            </a:r>
            <a:r>
              <a:rPr lang="en-US" sz="1733" kern="0">
                <a:solidFill>
                  <a:srgbClr val="000000"/>
                </a:solidFill>
                <a:latin typeface="Arial"/>
                <a:ea typeface="Arial"/>
                <a:cs typeface="Arial"/>
                <a:sym typeface="Arial"/>
              </a:rPr>
              <a:t> </a:t>
            </a:r>
            <a:r>
              <a:rPr lang="en-US" sz="1733" i="1" kern="0">
                <a:solidFill>
                  <a:srgbClr val="000000"/>
                </a:solidFill>
                <a:latin typeface="Arial"/>
                <a:ea typeface="Arial"/>
                <a:cs typeface="Arial"/>
                <a:sym typeface="Arial"/>
              </a:rPr>
              <a:t>password</a:t>
            </a:r>
            <a:r>
              <a:rPr lang="en-US" sz="1733" kern="0">
                <a:solidFill>
                  <a:srgbClr val="000000"/>
                </a:solidFill>
                <a:latin typeface="Arial"/>
                <a:ea typeface="Arial"/>
                <a:cs typeface="Arial"/>
                <a:sym typeface="Arial"/>
              </a:rPr>
              <a:t> command. </a:t>
            </a:r>
            <a:endParaRPr sz="1867" kern="0">
              <a:solidFill>
                <a:srgbClr val="000000"/>
              </a:solidFill>
              <a:latin typeface="Arial"/>
              <a:cs typeface="Arial"/>
              <a:sym typeface="Arial"/>
            </a:endParaRPr>
          </a:p>
        </p:txBody>
      </p:sp>
      <p:pic>
        <p:nvPicPr>
          <p:cNvPr id="583" name="Google Shape;583;p58"/>
          <p:cNvPicPr preferRelativeResize="0"/>
          <p:nvPr/>
        </p:nvPicPr>
        <p:blipFill rotWithShape="1">
          <a:blip r:embed="rId3">
            <a:alphaModFix/>
          </a:blip>
          <a:srcRect/>
          <a:stretch/>
        </p:blipFill>
        <p:spPr>
          <a:xfrm>
            <a:off x="6299204" y="1631831"/>
            <a:ext cx="5249333" cy="1473200"/>
          </a:xfrm>
          <a:prstGeom prst="rect">
            <a:avLst/>
          </a:prstGeom>
          <a:noFill/>
          <a:ln>
            <a:noFill/>
          </a:ln>
        </p:spPr>
      </p:pic>
      <p:pic>
        <p:nvPicPr>
          <p:cNvPr id="584" name="Google Shape;584;p58"/>
          <p:cNvPicPr preferRelativeResize="0"/>
          <p:nvPr/>
        </p:nvPicPr>
        <p:blipFill rotWithShape="1">
          <a:blip r:embed="rId4">
            <a:alphaModFix/>
          </a:blip>
          <a:srcRect/>
          <a:stretch/>
        </p:blipFill>
        <p:spPr>
          <a:xfrm>
            <a:off x="6299204" y="3925604"/>
            <a:ext cx="5249333" cy="1016000"/>
          </a:xfrm>
          <a:prstGeom prst="rect">
            <a:avLst/>
          </a:prstGeom>
          <a:noFill/>
          <a:ln>
            <a:noFill/>
          </a:ln>
        </p:spPr>
      </p:pic>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89"/>
        <p:cNvGrpSpPr/>
        <p:nvPr/>
      </p:nvGrpSpPr>
      <p:grpSpPr>
        <a:xfrm>
          <a:off x="0" y="0"/>
          <a:ext cx="0" cy="0"/>
          <a:chOff x="0" y="0"/>
          <a:chExt cx="0" cy="0"/>
        </a:xfrm>
      </p:grpSpPr>
      <p:sp>
        <p:nvSpPr>
          <p:cNvPr id="590" name="Google Shape;590;p59"/>
          <p:cNvSpPr txBox="1">
            <a:spLocks noGrp="1"/>
          </p:cNvSpPr>
          <p:nvPr>
            <p:ph type="title"/>
          </p:nvPr>
        </p:nvSpPr>
        <p:spPr>
          <a:xfrm>
            <a:off x="1" y="55191"/>
            <a:ext cx="12192000" cy="1010068"/>
          </a:xfrm>
          <a:prstGeom prst="rect">
            <a:avLst/>
          </a:prstGeom>
          <a:noFill/>
          <a:ln>
            <a:noFill/>
          </a:ln>
        </p:spPr>
        <p:txBody>
          <a:bodyPr spcFirstLastPara="1" wrap="square" lIns="121900" tIns="60933" rIns="121900" bIns="60933" anchor="ctr" anchorCtr="0">
            <a:noAutofit/>
          </a:bodyPr>
          <a:lstStyle/>
          <a:p>
            <a:r>
              <a:rPr lang="en-US" sz="2133"/>
              <a:t>Basic Device Configuration</a:t>
            </a:r>
            <a:br>
              <a:rPr lang="en-US">
                <a:latin typeface="Arial"/>
                <a:ea typeface="Arial"/>
                <a:cs typeface="Arial"/>
                <a:sym typeface="Arial"/>
              </a:rPr>
            </a:br>
            <a:r>
              <a:rPr lang="en-US">
                <a:latin typeface="Arial"/>
                <a:ea typeface="Arial"/>
                <a:cs typeface="Arial"/>
                <a:sym typeface="Arial"/>
              </a:rPr>
              <a:t>Configure Passwords (Cont.)</a:t>
            </a:r>
            <a:endParaRPr/>
          </a:p>
        </p:txBody>
      </p:sp>
      <p:sp>
        <p:nvSpPr>
          <p:cNvPr id="591" name="Google Shape;591;p59"/>
          <p:cNvSpPr txBox="1">
            <a:spLocks noGrp="1"/>
          </p:cNvSpPr>
          <p:nvPr>
            <p:ph type="body" idx="1"/>
          </p:nvPr>
        </p:nvSpPr>
        <p:spPr>
          <a:xfrm>
            <a:off x="193808" y="1251984"/>
            <a:ext cx="5902192" cy="2486897"/>
          </a:xfrm>
          <a:prstGeom prst="rect">
            <a:avLst/>
          </a:prstGeom>
          <a:noFill/>
          <a:ln>
            <a:noFill/>
          </a:ln>
        </p:spPr>
        <p:txBody>
          <a:bodyPr spcFirstLastPara="1" wrap="square" lIns="121900" tIns="60933" rIns="243833" bIns="60933" anchor="t" anchorCtr="0">
            <a:noAutofit/>
          </a:bodyPr>
          <a:lstStyle/>
          <a:p>
            <a:pPr marL="0" indent="0">
              <a:lnSpc>
                <a:spcPct val="85000"/>
              </a:lnSpc>
              <a:spcBef>
                <a:spcPts val="0"/>
              </a:spcBef>
              <a:buSzPts val="1440"/>
              <a:buNone/>
            </a:pPr>
            <a:r>
              <a:rPr lang="en-US" sz="2133"/>
              <a:t>Securing VTY line access:</a:t>
            </a:r>
            <a:endParaRPr/>
          </a:p>
          <a:p>
            <a:pPr marL="575719" lvl="2" indent="-226478">
              <a:lnSpc>
                <a:spcPct val="85000"/>
              </a:lnSpc>
              <a:spcBef>
                <a:spcPts val="1440"/>
              </a:spcBef>
              <a:buSzPts val="1600"/>
            </a:pPr>
            <a:r>
              <a:rPr lang="en-US" sz="2133"/>
              <a:t>First enter line VTY configuration mode using the </a:t>
            </a:r>
            <a:r>
              <a:rPr lang="en-US" sz="2133" b="1"/>
              <a:t>line vty 0 15 </a:t>
            </a:r>
            <a:r>
              <a:rPr lang="en-US" sz="2133"/>
              <a:t>command in global configuration mode.</a:t>
            </a:r>
            <a:endParaRPr/>
          </a:p>
          <a:p>
            <a:pPr marL="575719" lvl="2" indent="-226478">
              <a:lnSpc>
                <a:spcPct val="85000"/>
              </a:lnSpc>
              <a:spcBef>
                <a:spcPts val="1040"/>
              </a:spcBef>
              <a:buSzPts val="1600"/>
            </a:pPr>
            <a:r>
              <a:rPr lang="en-US" sz="2133"/>
              <a:t>Next, specify the VTY password using the </a:t>
            </a:r>
            <a:r>
              <a:rPr lang="en-US" sz="2133" b="1"/>
              <a:t>password</a:t>
            </a:r>
            <a:r>
              <a:rPr lang="en-US" sz="2133"/>
              <a:t> </a:t>
            </a:r>
            <a:r>
              <a:rPr lang="en-US" sz="2133" i="1"/>
              <a:t>password</a:t>
            </a:r>
            <a:r>
              <a:rPr lang="en-US" sz="2133"/>
              <a:t> command. </a:t>
            </a:r>
            <a:endParaRPr/>
          </a:p>
          <a:p>
            <a:pPr marL="575719" lvl="2" indent="-226478">
              <a:lnSpc>
                <a:spcPct val="85000"/>
              </a:lnSpc>
              <a:spcBef>
                <a:spcPts val="1040"/>
              </a:spcBef>
              <a:buSzPts val="1600"/>
            </a:pPr>
            <a:r>
              <a:rPr lang="en-US" sz="2133"/>
              <a:t>Finally, enable VTY access using the </a:t>
            </a:r>
            <a:r>
              <a:rPr lang="en-US" sz="2133" b="1"/>
              <a:t>login</a:t>
            </a:r>
            <a:r>
              <a:rPr lang="en-US" sz="2133"/>
              <a:t> command.</a:t>
            </a:r>
            <a:endParaRPr/>
          </a:p>
        </p:txBody>
      </p:sp>
      <p:sp>
        <p:nvSpPr>
          <p:cNvPr id="592" name="Google Shape;592;p59"/>
          <p:cNvSpPr txBox="1"/>
          <p:nvPr/>
        </p:nvSpPr>
        <p:spPr>
          <a:xfrm>
            <a:off x="820190" y="4674527"/>
            <a:ext cx="10989772" cy="1156699"/>
          </a:xfrm>
          <a:prstGeom prst="rect">
            <a:avLst/>
          </a:prstGeom>
          <a:noFill/>
          <a:ln>
            <a:noFill/>
          </a:ln>
        </p:spPr>
        <p:txBody>
          <a:bodyPr spcFirstLastPara="1" wrap="square" lIns="121900" tIns="60933" rIns="243833" bIns="60933" anchor="t" anchorCtr="0">
            <a:noAutofit/>
          </a:bodyPr>
          <a:lstStyle/>
          <a:p>
            <a:pPr marL="226478" indent="-226478" defTabSz="1219170">
              <a:lnSpc>
                <a:spcPct val="85000"/>
              </a:lnSpc>
              <a:buClr>
                <a:srgbClr val="58585B"/>
              </a:buClr>
              <a:buSzPts val="1440"/>
              <a:buFont typeface="Noto Sans Symbols"/>
              <a:buChar char="▪"/>
            </a:pPr>
            <a:r>
              <a:rPr lang="en-US" sz="2133" kern="0">
                <a:solidFill>
                  <a:srgbClr val="000000"/>
                </a:solidFill>
                <a:latin typeface="Arial"/>
                <a:ea typeface="Arial"/>
                <a:cs typeface="Arial"/>
                <a:sym typeface="Arial"/>
              </a:rPr>
              <a:t>Note: VTY lines enable remote access using Telnet or SSH to the device. Many Cisco switches support up to 16 VTY lines that are numbered 0 to 15. </a:t>
            </a:r>
            <a:endParaRPr sz="1867" kern="0">
              <a:solidFill>
                <a:srgbClr val="000000"/>
              </a:solidFill>
              <a:latin typeface="Arial"/>
              <a:cs typeface="Arial"/>
              <a:sym typeface="Arial"/>
            </a:endParaRPr>
          </a:p>
        </p:txBody>
      </p:sp>
      <p:pic>
        <p:nvPicPr>
          <p:cNvPr id="593" name="Google Shape;593;p59"/>
          <p:cNvPicPr preferRelativeResize="0"/>
          <p:nvPr/>
        </p:nvPicPr>
        <p:blipFill rotWithShape="1">
          <a:blip r:embed="rId3">
            <a:alphaModFix/>
          </a:blip>
          <a:srcRect/>
          <a:stretch/>
        </p:blipFill>
        <p:spPr>
          <a:xfrm>
            <a:off x="6397414" y="1767297"/>
            <a:ext cx="5249333" cy="1456267"/>
          </a:xfrm>
          <a:prstGeom prst="rect">
            <a:avLst/>
          </a:prstGeom>
          <a:noFill/>
          <a:ln>
            <a:noFill/>
          </a:ln>
        </p:spPr>
      </p:pic>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98"/>
        <p:cNvGrpSpPr/>
        <p:nvPr/>
      </p:nvGrpSpPr>
      <p:grpSpPr>
        <a:xfrm>
          <a:off x="0" y="0"/>
          <a:ext cx="0" cy="0"/>
          <a:chOff x="0" y="0"/>
          <a:chExt cx="0" cy="0"/>
        </a:xfrm>
      </p:grpSpPr>
      <p:sp>
        <p:nvSpPr>
          <p:cNvPr id="599" name="Google Shape;599;p60"/>
          <p:cNvSpPr txBox="1">
            <a:spLocks noGrp="1"/>
          </p:cNvSpPr>
          <p:nvPr>
            <p:ph type="title"/>
          </p:nvPr>
        </p:nvSpPr>
        <p:spPr>
          <a:xfrm>
            <a:off x="1" y="55191"/>
            <a:ext cx="12192000" cy="1010068"/>
          </a:xfrm>
          <a:prstGeom prst="rect">
            <a:avLst/>
          </a:prstGeom>
          <a:noFill/>
          <a:ln>
            <a:noFill/>
          </a:ln>
        </p:spPr>
        <p:txBody>
          <a:bodyPr spcFirstLastPara="1" wrap="square" lIns="121900" tIns="60933" rIns="121900" bIns="60933" anchor="ctr" anchorCtr="0">
            <a:noAutofit/>
          </a:bodyPr>
          <a:lstStyle/>
          <a:p>
            <a:r>
              <a:rPr lang="en-US" sz="2133"/>
              <a:t>Basic Device Configuration</a:t>
            </a:r>
            <a:br>
              <a:rPr lang="en-US">
                <a:latin typeface="Arial"/>
                <a:ea typeface="Arial"/>
                <a:cs typeface="Arial"/>
                <a:sym typeface="Arial"/>
              </a:rPr>
            </a:br>
            <a:r>
              <a:rPr lang="en-US">
                <a:latin typeface="Arial"/>
                <a:ea typeface="Arial"/>
                <a:cs typeface="Arial"/>
                <a:sym typeface="Arial"/>
              </a:rPr>
              <a:t>Encrypt Passwords</a:t>
            </a:r>
            <a:endParaRPr/>
          </a:p>
        </p:txBody>
      </p:sp>
      <p:sp>
        <p:nvSpPr>
          <p:cNvPr id="600" name="Google Shape;600;p60"/>
          <p:cNvSpPr txBox="1">
            <a:spLocks noGrp="1"/>
          </p:cNvSpPr>
          <p:nvPr>
            <p:ph type="body" idx="1"/>
          </p:nvPr>
        </p:nvSpPr>
        <p:spPr>
          <a:xfrm>
            <a:off x="193809" y="1251984"/>
            <a:ext cx="6096000" cy="1714736"/>
          </a:xfrm>
          <a:prstGeom prst="rect">
            <a:avLst/>
          </a:prstGeom>
          <a:noFill/>
          <a:ln>
            <a:noFill/>
          </a:ln>
        </p:spPr>
        <p:txBody>
          <a:bodyPr spcFirstLastPara="1" wrap="square" lIns="121900" tIns="60933" rIns="243833" bIns="60933" anchor="t" anchorCtr="0">
            <a:noAutofit/>
          </a:bodyPr>
          <a:lstStyle/>
          <a:p>
            <a:pPr marL="226478" indent="-226478">
              <a:lnSpc>
                <a:spcPct val="85000"/>
              </a:lnSpc>
              <a:spcBef>
                <a:spcPts val="0"/>
              </a:spcBef>
            </a:pPr>
            <a:r>
              <a:rPr lang="en-US"/>
              <a:t>The startup-config and running-config files display most passwords in plaintext.</a:t>
            </a:r>
            <a:endParaRPr/>
          </a:p>
          <a:p>
            <a:pPr marL="226478" indent="-226478">
              <a:lnSpc>
                <a:spcPct val="85000"/>
              </a:lnSpc>
              <a:spcBef>
                <a:spcPts val="1400"/>
              </a:spcBef>
            </a:pPr>
            <a:r>
              <a:rPr lang="en-US"/>
              <a:t>To encrypt all plaintext passwords, use the </a:t>
            </a:r>
            <a:r>
              <a:rPr lang="en-US" b="1"/>
              <a:t>service password-encryption</a:t>
            </a:r>
            <a:r>
              <a:rPr lang="en-US"/>
              <a:t> global config command.</a:t>
            </a:r>
            <a:endParaRPr/>
          </a:p>
        </p:txBody>
      </p:sp>
      <p:pic>
        <p:nvPicPr>
          <p:cNvPr id="601" name="Google Shape;601;p60"/>
          <p:cNvPicPr preferRelativeResize="0"/>
          <p:nvPr/>
        </p:nvPicPr>
        <p:blipFill rotWithShape="1">
          <a:blip r:embed="rId3">
            <a:alphaModFix/>
          </a:blip>
          <a:srcRect/>
          <a:stretch/>
        </p:blipFill>
        <p:spPr>
          <a:xfrm>
            <a:off x="193809" y="3532293"/>
            <a:ext cx="6096000" cy="1035171"/>
          </a:xfrm>
          <a:prstGeom prst="rect">
            <a:avLst/>
          </a:prstGeom>
          <a:noFill/>
          <a:ln>
            <a:noFill/>
          </a:ln>
        </p:spPr>
      </p:pic>
      <p:sp>
        <p:nvSpPr>
          <p:cNvPr id="602" name="Google Shape;602;p60"/>
          <p:cNvSpPr txBox="1"/>
          <p:nvPr/>
        </p:nvSpPr>
        <p:spPr>
          <a:xfrm>
            <a:off x="6420580" y="1251985"/>
            <a:ext cx="5387417" cy="1010068"/>
          </a:xfrm>
          <a:prstGeom prst="rect">
            <a:avLst/>
          </a:prstGeom>
          <a:noFill/>
          <a:ln>
            <a:noFill/>
          </a:ln>
        </p:spPr>
        <p:txBody>
          <a:bodyPr spcFirstLastPara="1" wrap="square" lIns="121900" tIns="60933" rIns="243833" bIns="60933" anchor="t" anchorCtr="0">
            <a:noAutofit/>
          </a:bodyPr>
          <a:lstStyle/>
          <a:p>
            <a:pPr marL="226478" indent="-226478" defTabSz="1219170">
              <a:lnSpc>
                <a:spcPct val="85000"/>
              </a:lnSpc>
              <a:buClr>
                <a:srgbClr val="58585B"/>
              </a:buClr>
              <a:buSzPts val="1350"/>
              <a:buFont typeface="Noto Sans Symbols"/>
              <a:buChar char="▪"/>
            </a:pPr>
            <a:r>
              <a:rPr lang="en-US" sz="2000" kern="0">
                <a:solidFill>
                  <a:srgbClr val="000000"/>
                </a:solidFill>
                <a:latin typeface="Arial"/>
                <a:ea typeface="Arial"/>
                <a:cs typeface="Arial"/>
                <a:sym typeface="Arial"/>
              </a:rPr>
              <a:t>Use the </a:t>
            </a:r>
            <a:r>
              <a:rPr lang="en-US" sz="2000" b="1" kern="0">
                <a:solidFill>
                  <a:srgbClr val="000000"/>
                </a:solidFill>
                <a:latin typeface="Arial"/>
                <a:ea typeface="Arial"/>
                <a:cs typeface="Arial"/>
                <a:sym typeface="Arial"/>
              </a:rPr>
              <a:t>show running-config </a:t>
            </a:r>
            <a:r>
              <a:rPr lang="en-US" sz="2000" kern="0">
                <a:solidFill>
                  <a:srgbClr val="000000"/>
                </a:solidFill>
                <a:latin typeface="Arial"/>
                <a:ea typeface="Arial"/>
                <a:cs typeface="Arial"/>
                <a:sym typeface="Arial"/>
              </a:rPr>
              <a:t>command to verify that the passwords on the device are now encrypted. </a:t>
            </a:r>
            <a:endParaRPr sz="1867" kern="0">
              <a:solidFill>
                <a:srgbClr val="000000"/>
              </a:solidFill>
              <a:latin typeface="Arial"/>
              <a:cs typeface="Arial"/>
              <a:sym typeface="Arial"/>
            </a:endParaRPr>
          </a:p>
        </p:txBody>
      </p:sp>
      <p:pic>
        <p:nvPicPr>
          <p:cNvPr id="603" name="Google Shape;603;p60"/>
          <p:cNvPicPr preferRelativeResize="0"/>
          <p:nvPr/>
        </p:nvPicPr>
        <p:blipFill rotWithShape="1">
          <a:blip r:embed="rId4">
            <a:alphaModFix/>
          </a:blip>
          <a:srcRect/>
          <a:stretch/>
        </p:blipFill>
        <p:spPr>
          <a:xfrm>
            <a:off x="6980687" y="2709171"/>
            <a:ext cx="4267200" cy="2681416"/>
          </a:xfrm>
          <a:prstGeom prst="rect">
            <a:avLst/>
          </a:prstGeom>
          <a:noFill/>
          <a:ln>
            <a:noFill/>
          </a:ln>
        </p:spPr>
      </p:pic>
    </p:spTree>
  </p:cSld>
  <p:clrMapOvr>
    <a:masterClrMapping/>
  </p:clrMapOvr>
  <p:transition spd="slow">
    <p:fade thruBlk="1"/>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TotalTime>
  <Words>1878</Words>
  <Application>Microsoft Office PowerPoint</Application>
  <PresentationFormat>Widescreen</PresentationFormat>
  <Paragraphs>175</Paragraphs>
  <Slides>17</Slides>
  <Notes>15</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17</vt:i4>
      </vt:variant>
    </vt:vector>
  </HeadingPairs>
  <TitlesOfParts>
    <vt:vector size="24" baseType="lpstr">
      <vt:lpstr>Arial</vt:lpstr>
      <vt:lpstr>Calibri</vt:lpstr>
      <vt:lpstr>Calibri Light</vt:lpstr>
      <vt:lpstr>CiscoSans ExtraLight</vt:lpstr>
      <vt:lpstr>Noto Sans Symbols</vt:lpstr>
      <vt:lpstr>Office Theme</vt:lpstr>
      <vt:lpstr>Default Theme</vt:lpstr>
      <vt:lpstr>Basic Switch and Router Configuration</vt:lpstr>
      <vt:lpstr>Access Methods</vt:lpstr>
      <vt:lpstr>IOS Navigation Primary Command Modes</vt:lpstr>
      <vt:lpstr>IOS Navigation Configuration Mode and Subconfiguration Modes</vt:lpstr>
      <vt:lpstr>Basic Device Configuration Device Names</vt:lpstr>
      <vt:lpstr>Basic Device Configuration Password Guidelines</vt:lpstr>
      <vt:lpstr>Basic Device Configuration Configure Passwords</vt:lpstr>
      <vt:lpstr>Basic Device Configuration Configure Passwords (Cont.)</vt:lpstr>
      <vt:lpstr>Basic Device Configuration Encrypt Passwords</vt:lpstr>
      <vt:lpstr>Basic Device Configuration Banner Messages</vt:lpstr>
      <vt:lpstr>Secure Remote Access Telnet Operation</vt:lpstr>
      <vt:lpstr>Secure Remote Access SSH Operation</vt:lpstr>
      <vt:lpstr>Secure Remote Access Verify the Switch Supports SSH</vt:lpstr>
      <vt:lpstr>Configure a Switch with Initial Settings Switch SVI Configuration Example (Cont.)</vt:lpstr>
      <vt:lpstr>Configure a Switch with Initial Settings Switch SVI Configuration Example (Cont.)</vt:lpstr>
      <vt:lpstr>Secure Remote Access Configure SSH</vt:lpstr>
      <vt:lpstr>Secure Remote Access Verify SSH is Operational (Cont.)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 Switch and Router Configuration</dc:title>
  <dc:creator>Sakhawat Hossain</dc:creator>
  <cp:lastModifiedBy>Sakhawat Hossain</cp:lastModifiedBy>
  <cp:revision>6</cp:revision>
  <dcterms:created xsi:type="dcterms:W3CDTF">2024-04-16T05:11:33Z</dcterms:created>
  <dcterms:modified xsi:type="dcterms:W3CDTF">2024-04-16T09:52:03Z</dcterms:modified>
</cp:coreProperties>
</file>