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FDC8-3621-4918-8432-72CA6A358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9A320-8EB9-4D37-B3E6-67CA7FDE4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BBF5-8BE5-4102-A50C-7B751EEB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DCF-4912-4FE7-B51B-F42BC921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D49D-D884-44EE-B48D-039CAE66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A97B-29A9-407A-9E79-3E935DE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D447A-DB7C-4F5E-A667-00731CB4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66F9-EAE5-4B57-BFF2-8D7AEDB1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8E5C-46F5-4373-8CD2-BA7C5C98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1E52-4EA8-4A7C-805F-682F86EE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24309-7250-4D3E-9F07-CADE6C51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D1ED1-6790-4A33-9CBC-B50CB7EC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6E1F-5271-4889-BE00-1E4CC6AB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64ED-5F52-4511-B6CE-851525DA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1D23-144D-447C-85F6-65972425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D965-9158-4B13-8E25-619D8FB6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0965-9EB3-45D0-AAB5-4C1548A9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8695-B0B7-4486-8D93-1C33FA31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3B47-8ADF-4EE1-8B79-EF6530F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B333D-E474-4C39-A4A1-1478078B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9FC7-48F2-4B3B-96A5-A5E43A8F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9F083-E9DC-4C68-9072-739CF77A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9A37-1097-42CC-B5C7-BDABFA3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C86D-40FD-43D3-A23E-DB3EDE58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F338-22A2-4626-AEFF-28B8D23A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3627-1012-43C6-A386-F6EE087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8EA8-B1C3-453C-9E52-EC3FDCDA6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4FBAC-31E1-46D0-8834-C96C942E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09E0-BC75-4DDF-A1D5-D4EC80C3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E86A-879B-4480-89E9-4F903112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9FE7-5419-4793-80A4-3B91569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9B40-21F3-49B6-A71F-1A6DA61C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BA6E-C07F-460D-B2A4-907494BA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21C1-CBED-418B-9454-CAD3699A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2B0CF-BCEB-4A4F-9A61-7D69FCF1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0DB79-6355-40D4-8906-6188851E6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3DEF2-4139-48E3-9029-A574487F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A0418-BF7B-4574-8A28-CDEEDF56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EA77-A33E-4697-87BF-6F9E0CAB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FC7-AEE2-4467-84A1-C1E0B884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4748F-AF33-4CEC-81DD-B280AD3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62126-3028-4D26-97E1-1FF1C5F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13DA8-E05E-4DD9-B07A-7F5AF11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55D26-3E96-497F-9BCC-256BB582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45A0C-2D98-4D98-AFFC-7735AFE9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2CB4-531E-418B-98E8-F637F587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BF33-FFB7-4D5A-AC5E-2B29501A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F229-642C-460C-BEA5-6CD9226E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D3D2B-9B08-495D-B20B-8626E53C1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115B8-9E1F-4D95-BBC4-1B80711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CB10-6E4E-4572-927F-0AABE572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3DBC6-3D18-485B-909B-6BF96B9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7078-E55F-4AC2-9A56-61BEF3C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24C84-216C-4CA7-88FE-891080AD0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C4BA-527B-4C87-9F1D-4DBB6AAB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0DFE-07F7-411F-AC8A-BE736D67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5FF7-792B-4965-B69E-A4DB395A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E36A-265F-4F58-B864-0288251D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EE0B1-D8D3-456D-9233-B45258E4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45EEB-E215-4C5E-926A-358039AD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9291-CF08-483F-8864-03098C3BE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37A6-29F9-427E-80CF-4C628D19C58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6734-C9FE-45FD-A194-79678ED9B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617C-627B-46FD-B5E5-35B24259A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BEE5-8123-4764-98E9-65BC9655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49504-48DB-447E-919E-A4C6E4F0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82"/>
            <a:ext cx="12192000" cy="61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E2DE-E47C-49C1-AD1C-AA0C91F0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A20B-FCE7-4891-AA80-7BCC1E9E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49D1-A2D0-4AE5-8ECD-FCE99001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01"/>
            <a:ext cx="12192000" cy="64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CD6F-FADB-4EE0-BFC0-45171F04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57CA-C878-4A53-BBFD-2602DD88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AFE0-6A43-4427-8620-E9E07B6F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15"/>
            <a:ext cx="12192000" cy="64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0F8A7-90D3-43D6-BE08-274553AB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237679"/>
            <a:ext cx="11612596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5BF39-3378-48C4-9A45-375DEFE2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21"/>
            <a:ext cx="12192000" cy="65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0E61F-D161-47FC-A4C8-8BACE7E6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8" y="149262"/>
            <a:ext cx="12275320" cy="65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B0FB-A3A9-4B84-86B9-34075AA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7CA7-AA02-48DC-B80B-B52AA794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E78CD-2057-450E-8E24-405C88F7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79"/>
            <a:ext cx="12192000" cy="65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FAE6-113C-4076-B506-66338415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53CB-D8E0-40CB-B873-7CB84AB5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5B4BA-BE72-49A9-9C10-34EC375F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-25034"/>
            <a:ext cx="12012843" cy="6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4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6025-C3C1-4F89-AE91-7CDE6492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B93-74E6-4F41-8B6C-F1BFD649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F355A-796E-4587-9D05-01F099B8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34"/>
            <a:ext cx="12192000" cy="65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1A2-754A-4327-9A9D-76AD0E05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A3BE-5C8A-4FEB-B4CF-9D980913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A32F4-E02A-48C3-8447-3F4FCF13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47"/>
            <a:ext cx="12192000" cy="63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1BF8-89EF-4EE4-AA07-757DC55B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1401-5211-4B5C-9F38-734C1E9D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1906A-43DD-4E95-BC38-414D3BDA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51"/>
            <a:ext cx="12192000" cy="65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Roy</dc:creator>
  <cp:lastModifiedBy>Sourav Roy</cp:lastModifiedBy>
  <cp:revision>5</cp:revision>
  <dcterms:created xsi:type="dcterms:W3CDTF">2025-05-06T15:59:32Z</dcterms:created>
  <dcterms:modified xsi:type="dcterms:W3CDTF">2025-05-06T17:55:21Z</dcterms:modified>
</cp:coreProperties>
</file>