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6791cf2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6791cf2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6791cf2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6791cf2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679df29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679df29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6791cf2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6791cf2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679df29b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679df29b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46ccfee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46ccfee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kubernetes.io/docs/reference/kubectl/generated/kubectl_port-forward/" TargetMode="External"/><Relationship Id="rId4" Type="http://schemas.openxmlformats.org/officeDocument/2006/relationships/hyperlink" Target="https://kubernetes.io/docs/reference/kubectl/generated/kubectl_ru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kubernetes.io/docs/tutorials/kubernetes-basics/" TargetMode="External"/><Relationship Id="rId4" Type="http://schemas.openxmlformats.org/officeDocument/2006/relationships/hyperlink" Target="https://kubernetes.io/docs/tutorials/servic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7 Class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kubernetes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Rafaf Tahsin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is kubernetes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Kubernetes is the most popular container orchestration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we need container orchestration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Minikube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 docker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There’s other driver though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    ▪ kvm2: Not installed: exec: "virsh": executable file not found in $PATH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    ▪ podman: Not installed: exec: "podman": executable file not found in $PATH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    ▪ qemu2: Not installed: exec: "qemu-system-x86_64": executable file not found in $PATH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    ▪ virtualbox: Not installed: unable to find VBoxManage in $PATH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 kubectl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 minikube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https://minikube.sigs.k8s.io/docs/start/?arch=%2Flinux%2Fx86-64%2Fstable%2Fdebian+package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Kubectl run some app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Kubectl get all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Kubectl get pod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kubectl run nginx --image=nginx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kubectl delete pod nginx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kubectl run nginx --image=nginx --expose --port 80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kubectl port-forward pods/nginx 8000:80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https://kubernetes.io/docs/reference/kubectl/generated/kubectl_port-forward/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kubectl port-forward --address 0.0.0.0 pods/nginx 8000:80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kubectl expose pod nginx --type=NodePort --target-port=3000 --port=80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minikube ip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kubectl get all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curl -I &lt;minikube-ip&gt;:&lt;minikube-port&gt;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https://kubernetes.io/docs/reference/kubectl/generated/kubectl_run/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k8s components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pod might have multiple containers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pod contain a volume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Most of the time, a pod consists of a single container, and it’s the best practice.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replicaset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ReplicaSet ensures that the specified number of replicas of the pods are always running. Hence, if any pod fails, it creates a new one to maintain the desired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Deployment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Deployment manages the deployment of a new version of an application. It also helps us roll back to a previous version by creating a replica set and updating it with the new configuration.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K8s components ( cont 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Deployment is exposed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4 type of service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Cluster IP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Default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forwarded with kubectl port-forward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NodePort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forwarded with kubectl proxy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Load Balancer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With Load Balancer provider in cloud environment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ExternalName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Isn’t basically used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Ref: https://www.baeldung.com/ops/kubernetes-service-types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namespace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K8s basics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https://kubernetes.io/docs/tutorials/kubernetes-basics/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Service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https://kubernetes.io/docs/tutorials/services/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