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6c6317b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6c6317b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6c6317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6c6317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6c6317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6c6317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6c6317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6c6317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6c6317b6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6c6317b6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6c6317b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6c6317b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ubernetes.io/docs/tasks/tools/install-kubectl-linux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ubernetes.io/docs/concepts/workloads/controllers/deployment/" TargetMode="External"/><Relationship Id="rId4" Type="http://schemas.openxmlformats.org/officeDocument/2006/relationships/hyperlink" Target="https://kubernetes.io/docs/tutorials/kubernetes-basics/update/update-intro/" TargetMode="External"/><Relationship Id="rId10" Type="http://schemas.openxmlformats.org/officeDocument/2006/relationships/hyperlink" Target="https://kubernetes.io/docs/reference/kubectl/generated/kubectl_run/" TargetMode="External"/><Relationship Id="rId9" Type="http://schemas.openxmlformats.org/officeDocument/2006/relationships/hyperlink" Target="https://www.baeldung.com/ops/kubernetes-deployment-vs-replicaset" TargetMode="External"/><Relationship Id="rId5" Type="http://schemas.openxmlformats.org/officeDocument/2006/relationships/hyperlink" Target="https://kubernetes.io/docs/reference/kubectl/generated/kubectl_expose/" TargetMode="External"/><Relationship Id="rId6" Type="http://schemas.openxmlformats.org/officeDocument/2006/relationships/hyperlink" Target="https://kubernetes.io/docs/reference/kubectl/generated/kubectl_proxy/" TargetMode="External"/><Relationship Id="rId7" Type="http://schemas.openxmlformats.org/officeDocument/2006/relationships/hyperlink" Target="https://kubernetes.io/docs/tasks/access-application-cluster/port-forward-access-application-cluster/#forward-a-local-port-to-a-port-on-the-pod" TargetMode="External"/><Relationship Id="rId8" Type="http://schemas.openxmlformats.org/officeDocument/2006/relationships/hyperlink" Target="https://kubernetes.io/docs/tasks/access-application-cluster/port-forward-access-application-cluster/#forward-a-local-port-to-a-port-on-the-po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 Class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and Monitoring with k8s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Rafaf Tahsin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create a cluster with DO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do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install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https://kubernetes.io/docs/tasks/tools/install-kubectl-linux/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export KUBECONFIG=/home/rt/Desktop/k8s-cluster-kubeconfig.yaml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we have two or more kube configuration in a single file, we can distinguish desired configuration in kubectl by context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kubectl create namespace rafaf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nsolas"/>
              <a:buChar char="-"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kubectl create deployment ostad-app --image=rafaftahsin/ostad-app:v2 -n rafaf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scale 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deployment.apps/ostad-app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--replicas=3 -n rafaf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Consolas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Expose As a service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expose deployment ostad-app --port=3000 --target-port=3000 -n rafaf [--type=ClusterIP by default]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Consolas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expose deployment/ostad-app --type="NodePort" --port 3000 -n rafaf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Consolas"/>
              <a:buChar char="-"/>
            </a:pPr>
            <a:r>
              <a:rPr lang="en" sz="1050">
                <a:solidFill>
                  <a:srgbClr val="666666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get all -n rafaf</a:t>
            </a:r>
            <a:endParaRPr sz="1050">
              <a:solidFill>
                <a:srgbClr val="666666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Consolas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scale deployment.apps/ostad-app --replicas=1 -n rafaf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Visualize ReplicaSet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kubectl get replicaset -n rafaf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image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kubectl </a:t>
            </a:r>
            <a:r>
              <a:rPr lang="en" sz="1050">
                <a:solidFill>
                  <a:srgbClr val="AA22FF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 sz="1050">
                <a:solidFill>
                  <a:srgbClr val="222222"/>
                </a:solidFill>
                <a:highlight>
                  <a:srgbClr val="F8F8F8"/>
                </a:highlight>
                <a:latin typeface="Consolas"/>
                <a:ea typeface="Consolas"/>
                <a:cs typeface="Consolas"/>
                <a:sym typeface="Consolas"/>
              </a:rPr>
              <a:t> image deployment.apps/ostad-app rafaftahsin/ostad-app:v2 -n rafaf</a:t>
            </a:r>
            <a:endParaRPr sz="1050">
              <a:solidFill>
                <a:srgbClr val="222222"/>
              </a:solidFill>
              <a:highlight>
                <a:srgbClr val="F8F8F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Kubectl get nodes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Digital Ocean droplets, nodes are configured to be automatically scaled from 3 to 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https://kubernetes.io/docs/concepts/workloads/controllers/deployment/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https://kubernetes.io/docs/tutorials/kubernetes-basics/update/update-intro/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expose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https://kubernetes.io/docs/reference/kubectl/generated/kubectl_expose/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proxy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https://kubernetes.io/docs/reference/kubectl/generated/kubectl_proxy/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port-forward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https://kubernetes.io/docs/tasks/access-application-cluster/port-forward-access-application-cluster/#forward-a-local-port-to-a-port-on-the-pod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https://kubernetes.io/docs/tasks/access-application-cluster/port-forward-access-application-cluster/#forward-a-local-port-to-a-port-on-the-pod</a:t>
            </a:r>
            <a:r>
              <a:rPr lang="en"/>
              <a:t>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Deployment vs Replica Set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https://www.baeldung.com/ops/kubernetes-deployment-vs-replicaset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run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 a pod - </a:t>
            </a:r>
            <a:r>
              <a:rPr lang="en" u="sng">
                <a:solidFill>
                  <a:schemeClr val="hlink"/>
                </a:solidFill>
                <a:hlinkClick r:id="rId10"/>
              </a:rPr>
              <a:t>https://kubernetes.io/docs/reference/kubectl/generated/kubectl_run/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Topic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Load Balancer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manifest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 Scaling &amp;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CI/CD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Private Registries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 Auto Scaling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