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325957a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0325957a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7e6351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7e6351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7e6351a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7e6351a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7e6351a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7e6351a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7e6351a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7e6351a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7e6351a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7e6351a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0325957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0325957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-scm.com/downloads/wi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ckoverflow.com/a/5002243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tlassian.com/git/tutorials/comparing-workflows/gitflow-workfl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Ostad Batch 2 - Module 2A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Rafaf Tahsin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and Git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https://git-scm.com/downloads/win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r>
              <a:rPr lang="en"/>
              <a:t> clone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git 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clone from private repository with ssh key whitelisting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Tracking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add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added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Gitignore file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Undo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 reset hard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https://stackoverflow.com/a/50022436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push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remote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multiple remote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fetch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fetch vs git pull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 pull -&gt; </a:t>
            </a:r>
            <a:r>
              <a:rPr lang="en"/>
              <a:t>fetch</a:t>
            </a:r>
            <a:r>
              <a:rPr lang="en"/>
              <a:t> + marge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Security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Pull Request and </a:t>
            </a:r>
            <a:r>
              <a:rPr lang="en"/>
              <a:t>Etiquettes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Branch Restriction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Disaster and </a:t>
            </a:r>
            <a:r>
              <a:rPr lang="en"/>
              <a:t>misuse</a:t>
            </a:r>
            <a:r>
              <a:rPr lang="en"/>
              <a:t> of force 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 Access Management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Branch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Gitflow Workflow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Forking Workflow </a:t>
            </a:r>
            <a:r>
              <a:rPr lang="en"/>
              <a:t>- Github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https://www.atlassian.com/git/tutorials/comparing-workflows/gitflow-workflow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