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x5ucfVyxbZG45Z/y9t3JfF5fp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26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35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9167446" y="0"/>
            <a:ext cx="12192000" cy="6858000"/>
            <a:chOff x="-10555445" y="0"/>
            <a:chExt cx="12192000" cy="6858000"/>
          </a:xfrm>
        </p:grpSpPr>
        <p:sp>
          <p:nvSpPr>
            <p:cNvPr id="85" name="Google Shape;85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8" name="Google Shape;8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"/>
          <p:cNvGrpSpPr/>
          <p:nvPr/>
        </p:nvGrpSpPr>
        <p:grpSpPr>
          <a:xfrm>
            <a:off x="-9656547" y="0"/>
            <a:ext cx="12192000" cy="6858000"/>
            <a:chOff x="-10555445" y="0"/>
            <a:chExt cx="12192000" cy="6858000"/>
          </a:xfrm>
        </p:grpSpPr>
        <p:sp>
          <p:nvSpPr>
            <p:cNvPr id="90" name="Google Shape;90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93" name="Google Shape;9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"/>
          <p:cNvGrpSpPr/>
          <p:nvPr/>
        </p:nvGrpSpPr>
        <p:grpSpPr>
          <a:xfrm>
            <a:off x="-10145648" y="-2483"/>
            <a:ext cx="12192000" cy="6858000"/>
            <a:chOff x="-10555445" y="0"/>
            <a:chExt cx="12192000" cy="6858000"/>
          </a:xfrm>
        </p:grpSpPr>
        <p:sp>
          <p:nvSpPr>
            <p:cNvPr id="95" name="Google Shape;95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100" name="Google Shape;100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1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105" name="Google Shape;105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110" name="Google Shape;110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13" name="Google Shape;11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115" name="Google Shape;115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18" name="Google Shape;11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120" name="Google Shape;120;p1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23" name="Google Shape;12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"/>
          <p:cNvSpPr txBox="1"/>
          <p:nvPr/>
        </p:nvSpPr>
        <p:spPr>
          <a:xfrm>
            <a:off x="6242370" y="1990259"/>
            <a:ext cx="35253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F70D50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sz="6000" b="0" i="0" u="none" strike="noStrike" cap="none">
              <a:solidFill>
                <a:srgbClr val="F70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6468254" y="3013502"/>
            <a:ext cx="11465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i="0" u="none" strike="noStrike" cap="none" dirty="0">
                <a:solidFill>
                  <a:srgbClr val="F70D5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dirty="0"/>
          </a:p>
        </p:txBody>
      </p:sp>
      <p:sp>
        <p:nvSpPr>
          <p:cNvPr id="126" name="Google Shape;126;p1"/>
          <p:cNvSpPr txBox="1"/>
          <p:nvPr/>
        </p:nvSpPr>
        <p:spPr>
          <a:xfrm>
            <a:off x="8242397" y="3013522"/>
            <a:ext cx="135170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F70D50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endParaRPr sz="4800" b="0" i="0" u="none" strike="noStrike" cap="none" dirty="0">
              <a:solidFill>
                <a:srgbClr val="F70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797624" y="3850915"/>
            <a:ext cx="45005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0" i="0" u="none" strike="noStrike" cap="none" dirty="0">
                <a:solidFill>
                  <a:srgbClr val="F70D50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5400" b="0" i="0" u="none" strike="noStrike" cap="none" dirty="0">
              <a:solidFill>
                <a:srgbClr val="F70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"/>
          <p:cNvGrpSpPr/>
          <p:nvPr/>
        </p:nvGrpSpPr>
        <p:grpSpPr>
          <a:xfrm>
            <a:off x="-9167446" y="0"/>
            <a:ext cx="12192000" cy="6858000"/>
            <a:chOff x="-10555445" y="0"/>
            <a:chExt cx="12192000" cy="6858000"/>
          </a:xfrm>
        </p:grpSpPr>
        <p:sp>
          <p:nvSpPr>
            <p:cNvPr id="133" name="Google Shape;133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36" name="Google Shape;13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"/>
          <p:cNvGrpSpPr/>
          <p:nvPr/>
        </p:nvGrpSpPr>
        <p:grpSpPr>
          <a:xfrm>
            <a:off x="-9656547" y="0"/>
            <a:ext cx="12192000" cy="6858000"/>
            <a:chOff x="-10555445" y="0"/>
            <a:chExt cx="12192000" cy="6858000"/>
          </a:xfrm>
        </p:grpSpPr>
        <p:sp>
          <p:nvSpPr>
            <p:cNvPr id="138" name="Google Shape;138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41" name="Google Shape;14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2"/>
          <p:cNvGrpSpPr/>
          <p:nvPr/>
        </p:nvGrpSpPr>
        <p:grpSpPr>
          <a:xfrm>
            <a:off x="-10145648" y="-2483"/>
            <a:ext cx="12192000" cy="6858000"/>
            <a:chOff x="-10555445" y="0"/>
            <a:chExt cx="12192000" cy="6858000"/>
          </a:xfrm>
        </p:grpSpPr>
        <p:sp>
          <p:nvSpPr>
            <p:cNvPr id="143" name="Google Shape;143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46" name="Google Shape;14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2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148" name="Google Shape;148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51" name="Google Shape;15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2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153" name="Google Shape;153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56" name="Google Shape;15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158" name="Google Shape;158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61" name="Google Shape;1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163" name="Google Shape;163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66" name="Google Shape;16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2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168" name="Google Shape;168;p2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71" name="Google Shape;17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5DF3D79-0722-7D5B-2678-71EBB09E35E2}"/>
              </a:ext>
            </a:extLst>
          </p:cNvPr>
          <p:cNvSpPr txBox="1"/>
          <p:nvPr/>
        </p:nvSpPr>
        <p:spPr>
          <a:xfrm>
            <a:off x="5530944" y="4486421"/>
            <a:ext cx="413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 no: 203-15-3871</a:t>
            </a:r>
          </a:p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57_C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DE157-9057-E28D-383E-04BCA7AFC1D9}"/>
              </a:ext>
            </a:extLst>
          </p:cNvPr>
          <p:cNvSpPr txBox="1"/>
          <p:nvPr/>
        </p:nvSpPr>
        <p:spPr>
          <a:xfrm>
            <a:off x="5530944" y="2499253"/>
            <a:ext cx="413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Samsun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Naher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Asme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 no: 203-15-3882</a:t>
            </a:r>
          </a:p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57_C</a:t>
            </a:r>
          </a:p>
        </p:txBody>
      </p:sp>
      <p:sp>
        <p:nvSpPr>
          <p:cNvPr id="53" name="Google Shape;275;p4">
            <a:extLst>
              <a:ext uri="{FF2B5EF4-FFF2-40B4-BE49-F238E27FC236}">
                <a16:creationId xmlns:a16="http://schemas.microsoft.com/office/drawing/2014/main" id="{F59AEE2A-4BE1-F9FE-BE15-FFA4551D105A}"/>
              </a:ext>
            </a:extLst>
          </p:cNvPr>
          <p:cNvSpPr txBox="1"/>
          <p:nvPr/>
        </p:nvSpPr>
        <p:spPr>
          <a:xfrm>
            <a:off x="6483278" y="418641"/>
            <a:ext cx="250106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2800" u="sng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3,262 Current Location Icons - Free in SVG, PNG, ICO - IconScout">
            <a:extLst>
              <a:ext uri="{FF2B5EF4-FFF2-40B4-BE49-F238E27FC236}">
                <a16:creationId xmlns:a16="http://schemas.microsoft.com/office/drawing/2014/main" id="{4B10F02E-8DF3-4D93-8852-27D6F085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97" y="2263750"/>
            <a:ext cx="1767228" cy="167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3,262 Current Location Icons - Free in SVG, PNG, ICO - IconScout">
            <a:extLst>
              <a:ext uri="{FF2B5EF4-FFF2-40B4-BE49-F238E27FC236}">
                <a16:creationId xmlns:a16="http://schemas.microsoft.com/office/drawing/2014/main" id="{1D05FA3E-B4FD-4106-9B64-D7A28554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293" y="4250918"/>
            <a:ext cx="1767228" cy="167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"/>
          <p:cNvGrpSpPr/>
          <p:nvPr/>
        </p:nvGrpSpPr>
        <p:grpSpPr>
          <a:xfrm>
            <a:off x="-9167446" y="0"/>
            <a:ext cx="12192000" cy="6858000"/>
            <a:chOff x="-10555445" y="0"/>
            <a:chExt cx="12192000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9656547" y="0"/>
            <a:ext cx="12192000" cy="6858000"/>
            <a:chOff x="-10555445" y="0"/>
            <a:chExt cx="12192000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3"/>
          <p:cNvGrpSpPr/>
          <p:nvPr/>
        </p:nvGrpSpPr>
        <p:grpSpPr>
          <a:xfrm>
            <a:off x="-10145648" y="-2483"/>
            <a:ext cx="12192000" cy="6858000"/>
            <a:chOff x="-10555445" y="0"/>
            <a:chExt cx="12192000" cy="6858000"/>
          </a:xfrm>
        </p:grpSpPr>
        <p:sp>
          <p:nvSpPr>
            <p:cNvPr id="189" name="Google Shape;189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2" name="Google Shape;19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3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194" name="Google Shape;194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7" name="Google Shape;19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3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199" name="Google Shape;199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02" name="Google Shape;20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Google Shape;203;p3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204" name="Google Shape;204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07" name="Google Shape;20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3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209" name="Google Shape;209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12" name="Google Shape;21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3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214" name="Google Shape;214;p3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17" name="Google Shape;21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3"/>
          <p:cNvGrpSpPr/>
          <p:nvPr/>
        </p:nvGrpSpPr>
        <p:grpSpPr>
          <a:xfrm>
            <a:off x="7620857" y="2185912"/>
            <a:ext cx="211094" cy="211094"/>
            <a:chOff x="1677812" y="4248152"/>
            <a:chExt cx="211094" cy="211094"/>
          </a:xfrm>
        </p:grpSpPr>
        <p:sp>
          <p:nvSpPr>
            <p:cNvPr id="219" name="Google Shape;219;p3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3"/>
          <p:cNvSpPr txBox="1"/>
          <p:nvPr/>
        </p:nvSpPr>
        <p:spPr>
          <a:xfrm>
            <a:off x="4058600" y="2993050"/>
            <a:ext cx="731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rgbClr val="F70D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Biology Question Answering System</a:t>
            </a:r>
            <a:endParaRPr sz="2800" b="1" i="0" u="none" strike="noStrike" cap="none" dirty="0">
              <a:solidFill>
                <a:srgbClr val="F70D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6581879" y="2390067"/>
            <a:ext cx="22890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</a:t>
            </a:r>
            <a:r>
              <a:rPr lang="en-GB" sz="2800" b="1" i="0" u="none" strike="noStrike" cap="none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Title</a:t>
            </a:r>
            <a:endParaRPr sz="2800" b="1" i="0" u="none" strike="noStrike" cap="none" dirty="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23" name="Google Shape;223;p3"/>
          <p:cNvGrpSpPr/>
          <p:nvPr/>
        </p:nvGrpSpPr>
        <p:grpSpPr>
          <a:xfrm>
            <a:off x="6824929" y="98646"/>
            <a:ext cx="1804087" cy="1804087"/>
            <a:chOff x="2798917" y="1491712"/>
            <a:chExt cx="1804087" cy="1804087"/>
          </a:xfrm>
        </p:grpSpPr>
        <p:sp>
          <p:nvSpPr>
            <p:cNvPr id="224" name="Google Shape;224;p3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6" name="Google Shape;226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162 Hit Point Icons - Free in SVG, PNG, ICO - IconScout">
            <a:extLst>
              <a:ext uri="{FF2B5EF4-FFF2-40B4-BE49-F238E27FC236}">
                <a16:creationId xmlns:a16="http://schemas.microsoft.com/office/drawing/2014/main" id="{6F618551-EE03-4223-B48C-4BA90266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22" y="4024847"/>
            <a:ext cx="3897841" cy="278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4"/>
          <p:cNvGrpSpPr/>
          <p:nvPr/>
        </p:nvGrpSpPr>
        <p:grpSpPr>
          <a:xfrm>
            <a:off x="-245787" y="0"/>
            <a:ext cx="12192000" cy="6858000"/>
            <a:chOff x="-10555445" y="0"/>
            <a:chExt cx="12192000" cy="6858000"/>
          </a:xfrm>
        </p:grpSpPr>
        <p:sp>
          <p:nvSpPr>
            <p:cNvPr id="233" name="Google Shape;233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36" name="Google Shape;23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4"/>
          <p:cNvGrpSpPr/>
          <p:nvPr/>
        </p:nvGrpSpPr>
        <p:grpSpPr>
          <a:xfrm>
            <a:off x="-9656547" y="0"/>
            <a:ext cx="12192000" cy="6858000"/>
            <a:chOff x="-10555445" y="0"/>
            <a:chExt cx="12192000" cy="6858000"/>
          </a:xfrm>
        </p:grpSpPr>
        <p:sp>
          <p:nvSpPr>
            <p:cNvPr id="238" name="Google Shape;238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1" name="Google Shape;24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4"/>
          <p:cNvGrpSpPr/>
          <p:nvPr/>
        </p:nvGrpSpPr>
        <p:grpSpPr>
          <a:xfrm>
            <a:off x="-10145648" y="-2483"/>
            <a:ext cx="12192000" cy="6858000"/>
            <a:chOff x="-10555445" y="0"/>
            <a:chExt cx="12192000" cy="6858000"/>
          </a:xfrm>
        </p:grpSpPr>
        <p:sp>
          <p:nvSpPr>
            <p:cNvPr id="243" name="Google Shape;243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6" name="Google Shape;24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4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248" name="Google Shape;248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51" name="Google Shape;25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4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253" name="Google Shape;253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56" name="Google Shape;25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4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258" name="Google Shape;258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61" name="Google Shape;26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4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263" name="Google Shape;263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66" name="Google Shape;26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4"/>
          <p:cNvGrpSpPr/>
          <p:nvPr/>
        </p:nvGrpSpPr>
        <p:grpSpPr>
          <a:xfrm>
            <a:off x="-12733894" y="28576"/>
            <a:ext cx="12191999" cy="6858000"/>
            <a:chOff x="-10553122" y="4966"/>
            <a:chExt cx="12191999" cy="6858000"/>
          </a:xfrm>
        </p:grpSpPr>
        <p:sp>
          <p:nvSpPr>
            <p:cNvPr id="268" name="Google Shape;268;p4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71" name="Google Shape;27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4"/>
          <p:cNvGrpSpPr/>
          <p:nvPr/>
        </p:nvGrpSpPr>
        <p:grpSpPr>
          <a:xfrm>
            <a:off x="3034480" y="426114"/>
            <a:ext cx="662056" cy="662056"/>
            <a:chOff x="3076309" y="623407"/>
            <a:chExt cx="662056" cy="662056"/>
          </a:xfrm>
        </p:grpSpPr>
        <p:sp>
          <p:nvSpPr>
            <p:cNvPr id="273" name="Google Shape;273;p4"/>
            <p:cNvSpPr/>
            <p:nvPr/>
          </p:nvSpPr>
          <p:spPr>
            <a:xfrm>
              <a:off x="3076309" y="623407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4" name="Google Shape;27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8140" y="755238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4"/>
          <p:cNvSpPr txBox="1"/>
          <p:nvPr/>
        </p:nvSpPr>
        <p:spPr>
          <a:xfrm>
            <a:off x="3696536" y="495532"/>
            <a:ext cx="23994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275;p4">
            <a:extLst>
              <a:ext uri="{FF2B5EF4-FFF2-40B4-BE49-F238E27FC236}">
                <a16:creationId xmlns:a16="http://schemas.microsoft.com/office/drawing/2014/main" id="{A972BEE3-F84F-4CC3-B772-15B6BCE33DFE}"/>
              </a:ext>
            </a:extLst>
          </p:cNvPr>
          <p:cNvSpPr txBox="1"/>
          <p:nvPr/>
        </p:nvSpPr>
        <p:spPr>
          <a:xfrm>
            <a:off x="2978777" y="1377337"/>
            <a:ext cx="572703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Biology Question Answering System" revolutionizes biology learning for class 9 students in Bangladesh. This project combines advanced Natural Language Processing (NLP) with biology education, allowing students to ask questions in natural language and receive accurate textbook-based answers.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D0794-BBE4-454A-852F-DD70605C0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838" y="3899945"/>
            <a:ext cx="3760003" cy="3760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5"/>
          <p:cNvGrpSpPr/>
          <p:nvPr/>
        </p:nvGrpSpPr>
        <p:grpSpPr>
          <a:xfrm>
            <a:off x="-245787" y="0"/>
            <a:ext cx="12192000" cy="6858000"/>
            <a:chOff x="-10555445" y="0"/>
            <a:chExt cx="12192000" cy="6858000"/>
          </a:xfrm>
        </p:grpSpPr>
        <p:sp>
          <p:nvSpPr>
            <p:cNvPr id="283" name="Google Shape;283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86" name="Google Shape;28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5"/>
          <p:cNvGrpSpPr/>
          <p:nvPr/>
        </p:nvGrpSpPr>
        <p:grpSpPr>
          <a:xfrm>
            <a:off x="-744816" y="0"/>
            <a:ext cx="12192000" cy="6858000"/>
            <a:chOff x="-10555445" y="0"/>
            <a:chExt cx="12192000" cy="6858000"/>
          </a:xfrm>
        </p:grpSpPr>
        <p:sp>
          <p:nvSpPr>
            <p:cNvPr id="288" name="Google Shape;288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1" name="Google Shape;29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5"/>
          <p:cNvGrpSpPr/>
          <p:nvPr/>
        </p:nvGrpSpPr>
        <p:grpSpPr>
          <a:xfrm>
            <a:off x="-10145648" y="-2483"/>
            <a:ext cx="12192000" cy="6858000"/>
            <a:chOff x="-10555445" y="0"/>
            <a:chExt cx="12192000" cy="6858000"/>
          </a:xfrm>
        </p:grpSpPr>
        <p:sp>
          <p:nvSpPr>
            <p:cNvPr id="293" name="Google Shape;293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6" name="Google Shape;29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" name="Google Shape;297;p5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298" name="Google Shape;298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01" name="Google Shape;30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2" name="Google Shape;302;p5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303" name="Google Shape;303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06" name="Google Shape;30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5"/>
          <p:cNvGrpSpPr/>
          <p:nvPr/>
        </p:nvGrpSpPr>
        <p:grpSpPr>
          <a:xfrm>
            <a:off x="-11665633" y="0"/>
            <a:ext cx="12192000" cy="6858000"/>
            <a:chOff x="-10555445" y="0"/>
            <a:chExt cx="12192000" cy="6858000"/>
          </a:xfrm>
        </p:grpSpPr>
        <p:sp>
          <p:nvSpPr>
            <p:cNvPr id="308" name="Google Shape;308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11" name="Google Shape;31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5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313" name="Google Shape;313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16" name="Google Shape;31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5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318" name="Google Shape;318;p5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21" name="Google Shape;32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5"/>
          <p:cNvGrpSpPr/>
          <p:nvPr/>
        </p:nvGrpSpPr>
        <p:grpSpPr>
          <a:xfrm>
            <a:off x="2591558" y="358023"/>
            <a:ext cx="662056" cy="662056"/>
            <a:chOff x="3076309" y="623407"/>
            <a:chExt cx="662056" cy="662056"/>
          </a:xfrm>
        </p:grpSpPr>
        <p:sp>
          <p:nvSpPr>
            <p:cNvPr id="323" name="Google Shape;323;p5"/>
            <p:cNvSpPr/>
            <p:nvPr/>
          </p:nvSpPr>
          <p:spPr>
            <a:xfrm>
              <a:off x="3076309" y="623407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4" name="Google Shape;324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8140" y="755238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Google Shape;325;p5"/>
          <p:cNvSpPr txBox="1"/>
          <p:nvPr/>
        </p:nvSpPr>
        <p:spPr>
          <a:xfrm>
            <a:off x="3253614" y="427441"/>
            <a:ext cx="22425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 sz="2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275;p4">
            <a:extLst>
              <a:ext uri="{FF2B5EF4-FFF2-40B4-BE49-F238E27FC236}">
                <a16:creationId xmlns:a16="http://schemas.microsoft.com/office/drawing/2014/main" id="{06D3166D-EAC5-4CF4-B6BB-FF91A7FC5C6E}"/>
              </a:ext>
            </a:extLst>
          </p:cNvPr>
          <p:cNvSpPr txBox="1"/>
          <p:nvPr/>
        </p:nvSpPr>
        <p:spPr>
          <a:xfrm>
            <a:off x="2522174" y="1318777"/>
            <a:ext cx="6213558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Answers:</a:t>
            </a:r>
            <a:endParaRPr lang="en-GB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quickly find answers to their questions, making learning more convenient and efficient.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Curiosity:</a:t>
            </a:r>
            <a:endParaRPr lang="en-GB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will inspires students to be curious and ask questions about biology, promoting a deeper understanding of the subject.</a:t>
            </a:r>
          </a:p>
          <a:p>
            <a:b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Question-answering:</a:t>
            </a:r>
            <a:endParaRPr lang="en-GB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team is working for generating future question, this system will generate the answers then.</a:t>
            </a:r>
          </a:p>
          <a:p>
            <a:b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Self-Directed Learning:</a:t>
            </a:r>
            <a:endParaRPr lang="en-GB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encourage students to take charge of their own learning journey and responsibility.</a:t>
            </a:r>
          </a:p>
        </p:txBody>
      </p:sp>
      <p:pic>
        <p:nvPicPr>
          <p:cNvPr id="48" name="Picture 2" descr="532 Sharing Time Icons - Free in SVG, PNG, ICO - IconScout">
            <a:extLst>
              <a:ext uri="{FF2B5EF4-FFF2-40B4-BE49-F238E27FC236}">
                <a16:creationId xmlns:a16="http://schemas.microsoft.com/office/drawing/2014/main" id="{9A32855D-69C5-455A-A543-9E9C87E30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549" y="4020893"/>
            <a:ext cx="3237633" cy="230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6"/>
          <p:cNvGrpSpPr/>
          <p:nvPr/>
        </p:nvGrpSpPr>
        <p:grpSpPr>
          <a:xfrm>
            <a:off x="-245787" y="0"/>
            <a:ext cx="12192000" cy="6858000"/>
            <a:chOff x="-10555445" y="0"/>
            <a:chExt cx="12192000" cy="6858000"/>
          </a:xfrm>
        </p:grpSpPr>
        <p:sp>
          <p:nvSpPr>
            <p:cNvPr id="333" name="Google Shape;33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36" name="Google Shape;33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6"/>
          <p:cNvGrpSpPr/>
          <p:nvPr/>
        </p:nvGrpSpPr>
        <p:grpSpPr>
          <a:xfrm>
            <a:off x="-744816" y="0"/>
            <a:ext cx="12192000" cy="6858000"/>
            <a:chOff x="-10555445" y="0"/>
            <a:chExt cx="12192000" cy="6858000"/>
          </a:xfrm>
        </p:grpSpPr>
        <p:sp>
          <p:nvSpPr>
            <p:cNvPr id="338" name="Google Shape;338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1" name="Google Shape;34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p6"/>
          <p:cNvGrpSpPr/>
          <p:nvPr/>
        </p:nvGrpSpPr>
        <p:grpSpPr>
          <a:xfrm>
            <a:off x="-1243843" y="-2483"/>
            <a:ext cx="12192000" cy="6858000"/>
            <a:chOff x="-10555445" y="0"/>
            <a:chExt cx="12192000" cy="6858000"/>
          </a:xfrm>
        </p:grpSpPr>
        <p:sp>
          <p:nvSpPr>
            <p:cNvPr id="343" name="Google Shape;34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6" name="Google Shape;34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6"/>
          <p:cNvGrpSpPr/>
          <p:nvPr/>
        </p:nvGrpSpPr>
        <p:grpSpPr>
          <a:xfrm>
            <a:off x="-10634355" y="-7449"/>
            <a:ext cx="12192000" cy="6858000"/>
            <a:chOff x="-10555445" y="0"/>
            <a:chExt cx="12192000" cy="6858000"/>
          </a:xfrm>
        </p:grpSpPr>
        <p:sp>
          <p:nvSpPr>
            <p:cNvPr id="348" name="Google Shape;348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 dirty="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51" name="Google Shape;35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6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353" name="Google Shape;35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56" name="Google Shape;35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6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358" name="Google Shape;358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61" name="Google Shape;36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6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363" name="Google Shape;36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66" name="Google Shape;36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" name="Google Shape;367;p6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368" name="Google Shape;368;p6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1" name="Google Shape;37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6"/>
          <p:cNvGrpSpPr/>
          <p:nvPr/>
        </p:nvGrpSpPr>
        <p:grpSpPr>
          <a:xfrm>
            <a:off x="2095446" y="175052"/>
            <a:ext cx="662056" cy="662056"/>
            <a:chOff x="3076309" y="623407"/>
            <a:chExt cx="662056" cy="662056"/>
          </a:xfrm>
        </p:grpSpPr>
        <p:sp>
          <p:nvSpPr>
            <p:cNvPr id="373" name="Google Shape;373;p6"/>
            <p:cNvSpPr/>
            <p:nvPr/>
          </p:nvSpPr>
          <p:spPr>
            <a:xfrm>
              <a:off x="3076309" y="623407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4" name="Google Shape;37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8140" y="755238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Google Shape;375;p6"/>
          <p:cNvSpPr txBox="1"/>
          <p:nvPr/>
        </p:nvSpPr>
        <p:spPr>
          <a:xfrm>
            <a:off x="2757502" y="244470"/>
            <a:ext cx="333126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1BE87-1A30-4727-82DB-987A2A32ACBB}"/>
              </a:ext>
            </a:extLst>
          </p:cNvPr>
          <p:cNvSpPr txBox="1"/>
          <p:nvPr/>
        </p:nvSpPr>
        <p:spPr>
          <a:xfrm>
            <a:off x="5883442" y="3822834"/>
            <a:ext cx="421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1" name="Google Shape;275;p4">
            <a:extLst>
              <a:ext uri="{FF2B5EF4-FFF2-40B4-BE49-F238E27FC236}">
                <a16:creationId xmlns:a16="http://schemas.microsoft.com/office/drawing/2014/main" id="{D6680BFF-D8F8-4C7B-A24F-07B34623EE8E}"/>
              </a:ext>
            </a:extLst>
          </p:cNvPr>
          <p:cNvSpPr txBox="1"/>
          <p:nvPr/>
        </p:nvSpPr>
        <p:spPr>
          <a:xfrm>
            <a:off x="3021203" y="1114061"/>
            <a:ext cx="6213558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GB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Collection and pre-processing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GB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Question Understanding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GB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Text Extraction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GB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Answer Extraction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GB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Validation and Testing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GB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Deployment </a:t>
            </a:r>
            <a:endParaRPr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5126" name="Picture 6" descr="17,851 Representing Icons - Free in SVG, PNG, ICO - IconScout">
            <a:extLst>
              <a:ext uri="{FF2B5EF4-FFF2-40B4-BE49-F238E27FC236}">
                <a16:creationId xmlns:a16="http://schemas.microsoft.com/office/drawing/2014/main" id="{00936D06-BE9E-4CFD-9C52-EEECC5FA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56" y="4532682"/>
            <a:ext cx="3345369" cy="334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ike And Share And Comment 3D Icon download in PNG, OBJ or Blend format">
            <a:extLst>
              <a:ext uri="{FF2B5EF4-FFF2-40B4-BE49-F238E27FC236}">
                <a16:creationId xmlns:a16="http://schemas.microsoft.com/office/drawing/2014/main" id="{7868B24D-5022-45CB-81D8-B2C9380A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91" y="3613961"/>
            <a:ext cx="3068642" cy="30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37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7"/>
          <p:cNvGrpSpPr/>
          <p:nvPr/>
        </p:nvGrpSpPr>
        <p:grpSpPr>
          <a:xfrm>
            <a:off x="-245787" y="0"/>
            <a:ext cx="12192000" cy="6858000"/>
            <a:chOff x="-10555445" y="0"/>
            <a:chExt cx="12192000" cy="6858000"/>
          </a:xfrm>
        </p:grpSpPr>
        <p:sp>
          <p:nvSpPr>
            <p:cNvPr id="383" name="Google Shape;383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86" name="Google Shape;38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" name="Google Shape;387;p7"/>
          <p:cNvGrpSpPr/>
          <p:nvPr/>
        </p:nvGrpSpPr>
        <p:grpSpPr>
          <a:xfrm>
            <a:off x="-744816" y="0"/>
            <a:ext cx="12192000" cy="6858000"/>
            <a:chOff x="-10555445" y="0"/>
            <a:chExt cx="12192000" cy="6858000"/>
          </a:xfrm>
        </p:grpSpPr>
        <p:sp>
          <p:nvSpPr>
            <p:cNvPr id="388" name="Google Shape;388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91" name="Google Shape;3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7"/>
          <p:cNvGrpSpPr/>
          <p:nvPr/>
        </p:nvGrpSpPr>
        <p:grpSpPr>
          <a:xfrm>
            <a:off x="-1243843" y="-2483"/>
            <a:ext cx="12192000" cy="6858000"/>
            <a:chOff x="-10555445" y="0"/>
            <a:chExt cx="12192000" cy="6858000"/>
          </a:xfrm>
        </p:grpSpPr>
        <p:sp>
          <p:nvSpPr>
            <p:cNvPr id="393" name="Google Shape;393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96" name="Google Shape;39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7"/>
          <p:cNvGrpSpPr/>
          <p:nvPr/>
        </p:nvGrpSpPr>
        <p:grpSpPr>
          <a:xfrm>
            <a:off x="-1742871" y="0"/>
            <a:ext cx="12192000" cy="6858000"/>
            <a:chOff x="-10555445" y="0"/>
            <a:chExt cx="12192000" cy="6858000"/>
          </a:xfrm>
        </p:grpSpPr>
        <p:sp>
          <p:nvSpPr>
            <p:cNvPr id="398" name="Google Shape;398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01" name="Google Shape;4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7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403" name="Google Shape;403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06" name="Google Shape;40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7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408" name="Google Shape;408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1" name="Google Shape;41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7"/>
          <p:cNvGrpSpPr/>
          <p:nvPr/>
        </p:nvGrpSpPr>
        <p:grpSpPr>
          <a:xfrm>
            <a:off x="-12191999" y="0"/>
            <a:ext cx="12192000" cy="6858000"/>
            <a:chOff x="-10555445" y="0"/>
            <a:chExt cx="12192000" cy="6858000"/>
          </a:xfrm>
        </p:grpSpPr>
        <p:sp>
          <p:nvSpPr>
            <p:cNvPr id="413" name="Google Shape;413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6" name="Google Shape;41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7" name="Google Shape;417;p7"/>
          <p:cNvGrpSpPr/>
          <p:nvPr/>
        </p:nvGrpSpPr>
        <p:grpSpPr>
          <a:xfrm>
            <a:off x="-12753950" y="-4966"/>
            <a:ext cx="12191999" cy="6858000"/>
            <a:chOff x="-10553122" y="4966"/>
            <a:chExt cx="12191999" cy="6858000"/>
          </a:xfrm>
        </p:grpSpPr>
        <p:sp>
          <p:nvSpPr>
            <p:cNvPr id="418" name="Google Shape;418;p7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21" name="Google Shape;42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Google Shape;422;p7"/>
          <p:cNvGrpSpPr/>
          <p:nvPr/>
        </p:nvGrpSpPr>
        <p:grpSpPr>
          <a:xfrm>
            <a:off x="1577141" y="247627"/>
            <a:ext cx="662056" cy="662056"/>
            <a:chOff x="3076309" y="623407"/>
            <a:chExt cx="662056" cy="662056"/>
          </a:xfrm>
        </p:grpSpPr>
        <p:sp>
          <p:nvSpPr>
            <p:cNvPr id="423" name="Google Shape;423;p7"/>
            <p:cNvSpPr/>
            <p:nvPr/>
          </p:nvSpPr>
          <p:spPr>
            <a:xfrm>
              <a:off x="3076309" y="623407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4" name="Google Shape;42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8140" y="755238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Google Shape;425;p7"/>
          <p:cNvSpPr txBox="1"/>
          <p:nvPr/>
        </p:nvSpPr>
        <p:spPr>
          <a:xfrm>
            <a:off x="2239197" y="317045"/>
            <a:ext cx="38568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</a:p>
        </p:txBody>
      </p:sp>
      <p:pic>
        <p:nvPicPr>
          <p:cNvPr id="6146" name="Picture 2" descr="5,526 Been Icons - Free in SVG, PNG, ICO - IconScout">
            <a:extLst>
              <a:ext uri="{FF2B5EF4-FFF2-40B4-BE49-F238E27FC236}">
                <a16:creationId xmlns:a16="http://schemas.microsoft.com/office/drawing/2014/main" id="{F879F7D0-184A-4275-BB2C-F15F2E4E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47" y="4489154"/>
            <a:ext cx="3046769" cy="30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Google Shape;754;p13">
            <a:extLst>
              <a:ext uri="{FF2B5EF4-FFF2-40B4-BE49-F238E27FC236}">
                <a16:creationId xmlns:a16="http://schemas.microsoft.com/office/drawing/2014/main" id="{F68978A7-11FA-4E72-9366-25BA6FFA7EF2}"/>
              </a:ext>
            </a:extLst>
          </p:cNvPr>
          <p:cNvSpPr txBox="1"/>
          <p:nvPr/>
        </p:nvSpPr>
        <p:spPr>
          <a:xfrm>
            <a:off x="3312581" y="2755614"/>
            <a:ext cx="40545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8.33333E-7 1.48148E-6 L -8.33333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252</Words>
  <Application>Microsoft Office PowerPoint</Application>
  <PresentationFormat>Widescreen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Twentieth Century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humayan kabir</dc:creator>
  <cp:lastModifiedBy>Shawon</cp:lastModifiedBy>
  <cp:revision>52</cp:revision>
  <dcterms:created xsi:type="dcterms:W3CDTF">2020-10-23T10:30:22Z</dcterms:created>
  <dcterms:modified xsi:type="dcterms:W3CDTF">2023-09-23T19:29:11Z</dcterms:modified>
</cp:coreProperties>
</file>